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75" r:id="rId3"/>
    <p:sldId id="395" r:id="rId4"/>
    <p:sldId id="396" r:id="rId5"/>
    <p:sldId id="397" r:id="rId6"/>
    <p:sldId id="398" r:id="rId7"/>
  </p:sldIdLst>
  <p:sldSz cx="9144000" cy="6858000" type="screen4x3"/>
  <p:notesSz cx="6794500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DB0E0"/>
    <a:srgbClr val="4AAFDF"/>
    <a:srgbClr val="B4BD2B"/>
    <a:srgbClr val="F6F8E0"/>
    <a:srgbClr val="F0F4CC"/>
    <a:srgbClr val="EDF2C0"/>
    <a:srgbClr val="F0F3C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8791" autoAdjust="0"/>
    <p:restoredTop sz="94718" autoAdjust="0"/>
  </p:normalViewPr>
  <p:slideViewPr>
    <p:cSldViewPr>
      <p:cViewPr varScale="1">
        <p:scale>
          <a:sx n="47" d="100"/>
          <a:sy n="47" d="100"/>
        </p:scale>
        <p:origin x="-9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2692" tIns="46346" rIns="92692" bIns="463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2692" tIns="46346" rIns="92692" bIns="463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249D02-3DF9-466A-9DD7-6D7DF9AA7FB5}" type="datetimeFigureOut">
              <a:rPr lang="it-IT"/>
              <a:pPr>
                <a:defRPr/>
              </a:pPr>
              <a:t>20/02/2012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2692" tIns="46346" rIns="92692" bIns="463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2692" tIns="46346" rIns="92692" bIns="463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43E658-7D09-4A5B-8E73-A2994FC64A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2692" tIns="46346" rIns="92692" bIns="463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2692" tIns="46346" rIns="92692" bIns="463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A78271-F53E-43A4-A8FA-C8BAD0285B1A}" type="datetimeFigureOut">
              <a:rPr lang="it-IT"/>
              <a:pPr>
                <a:defRPr/>
              </a:pPr>
              <a:t>20/02/2012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4112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2" tIns="46346" rIns="92692" bIns="46346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2692" tIns="46346" rIns="92692" bIns="46346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2692" tIns="46346" rIns="92692" bIns="463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2692" tIns="46346" rIns="92692" bIns="463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135C13-94F4-4951-8301-79D55DFFDB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C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5"/>
          <p:cNvSpPr>
            <a:spLocks noChangeArrowheads="1"/>
          </p:cNvSpPr>
          <p:nvPr userDrawn="1"/>
        </p:nvSpPr>
        <p:spPr bwMode="auto">
          <a:xfrm>
            <a:off x="8172450" y="6440488"/>
            <a:ext cx="582613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1BE38DF8-67B9-49CD-BECB-6FC0EB142869}" type="slidenum">
              <a:rPr lang="it-IT" sz="1000">
                <a:solidFill>
                  <a:schemeClr val="bg2"/>
                </a:solidFill>
                <a:cs typeface="Arial" charset="0"/>
              </a:rPr>
              <a:pPr algn="r">
                <a:defRPr/>
              </a:pPr>
              <a:t>‹N›</a:t>
            </a:fld>
            <a:endParaRPr lang="it-IT" sz="1000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24" name="Segnaposto testo 23"/>
          <p:cNvSpPr>
            <a:spLocks noGrp="1"/>
          </p:cNvSpPr>
          <p:nvPr>
            <p:ph type="body" sz="quarter" idx="17"/>
          </p:nvPr>
        </p:nvSpPr>
        <p:spPr>
          <a:xfrm>
            <a:off x="250825" y="2133600"/>
            <a:ext cx="7489825" cy="4032250"/>
          </a:xfrm>
          <a:prstGeom prst="rect">
            <a:avLst/>
          </a:prstGeom>
        </p:spPr>
        <p:txBody>
          <a:bodyPr/>
          <a:lstStyle>
            <a:lvl1pPr algn="l"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Titolo 26"/>
          <p:cNvSpPr>
            <a:spLocks noGrp="1"/>
          </p:cNvSpPr>
          <p:nvPr>
            <p:ph type="title"/>
          </p:nvPr>
        </p:nvSpPr>
        <p:spPr>
          <a:xfrm>
            <a:off x="251520" y="1052736"/>
            <a:ext cx="7488832" cy="936104"/>
          </a:xfrm>
        </p:spPr>
        <p:txBody>
          <a:bodyPr anchor="t"/>
          <a:lstStyle>
            <a:lvl1pPr>
              <a:defRPr>
                <a:solidFill>
                  <a:srgbClr val="3DB0E0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26"/>
          <p:cNvSpPr>
            <a:spLocks noGrp="1"/>
          </p:cNvSpPr>
          <p:nvPr>
            <p:ph type="title"/>
          </p:nvPr>
        </p:nvSpPr>
        <p:spPr>
          <a:xfrm>
            <a:off x="251520" y="1052736"/>
            <a:ext cx="7488832" cy="936104"/>
          </a:xfrm>
          <a:prstGeom prst="rect">
            <a:avLst/>
          </a:prstGeom>
        </p:spPr>
        <p:txBody>
          <a:bodyPr anchor="t"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esto 17"/>
          <p:cNvSpPr>
            <a:spLocks noGrp="1"/>
          </p:cNvSpPr>
          <p:nvPr>
            <p:ph type="body" idx="1"/>
          </p:nvPr>
        </p:nvSpPr>
        <p:spPr bwMode="auto">
          <a:xfrm>
            <a:off x="250825" y="2133600"/>
            <a:ext cx="7489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CH" smtClean="0"/>
          </a:p>
        </p:txBody>
      </p:sp>
      <p:sp>
        <p:nvSpPr>
          <p:cNvPr id="22" name="Rectangle 95"/>
          <p:cNvSpPr>
            <a:spLocks noChangeArrowheads="1"/>
          </p:cNvSpPr>
          <p:nvPr/>
        </p:nvSpPr>
        <p:spPr bwMode="auto">
          <a:xfrm>
            <a:off x="8172450" y="6440488"/>
            <a:ext cx="582613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83DEF9C2-86B1-4812-87A3-99EE2B971177}" type="slidenum">
              <a:rPr lang="it-IT" sz="1000">
                <a:solidFill>
                  <a:schemeClr val="bg2"/>
                </a:solidFill>
                <a:cs typeface="Arial" charset="0"/>
              </a:rPr>
              <a:pPr algn="r">
                <a:defRPr/>
              </a:pPr>
              <a:t>‹N›</a:t>
            </a:fld>
            <a:endParaRPr lang="it-IT" sz="1000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1028" name="Segnaposto titolo 16"/>
          <p:cNvSpPr>
            <a:spLocks noGrp="1"/>
          </p:cNvSpPr>
          <p:nvPr>
            <p:ph type="title"/>
          </p:nvPr>
        </p:nvSpPr>
        <p:spPr bwMode="auto">
          <a:xfrm>
            <a:off x="250825" y="1052513"/>
            <a:ext cx="74898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it-CH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2" r:id="rId3"/>
    <p:sldLayoutId id="2147483653" r:id="rId4"/>
    <p:sldLayoutId id="2147483655" r:id="rId5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2400" kern="1200">
          <a:solidFill>
            <a:srgbClr val="4AAFDF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4AAFDF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4AAFDF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4AAFDF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4AAFDF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indent="-342900" algn="l" rtl="0" fontAlgn="base">
        <a:spcBef>
          <a:spcPts val="1800"/>
        </a:spcBef>
        <a:spcAft>
          <a:spcPct val="0"/>
        </a:spcAft>
        <a:buFont typeface="Arial" charset="0"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825" y="3297238"/>
            <a:ext cx="5905500" cy="1797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it-IT" sz="3200">
                <a:solidFill>
                  <a:srgbClr val="3DB0E0"/>
                </a:solidFill>
                <a:cs typeface="Arial" charset="0"/>
              </a:rPr>
              <a:t>Formazione all’imprenditorialità</a:t>
            </a:r>
          </a:p>
          <a:p>
            <a:endParaRPr lang="it-IT" sz="3200">
              <a:solidFill>
                <a:srgbClr val="3DB0E0"/>
              </a:solidFill>
              <a:cs typeface="Arial" charset="0"/>
            </a:endParaRPr>
          </a:p>
          <a:p>
            <a:r>
              <a:rPr lang="it-IT" sz="2400">
                <a:solidFill>
                  <a:srgbClr val="595959"/>
                </a:solidFill>
                <a:cs typeface="Arial" charset="0"/>
              </a:rPr>
              <a:t>Fernando Alberti (Titolare)</a:t>
            </a:r>
          </a:p>
          <a:p>
            <a:r>
              <a:rPr lang="it-IT" sz="2400">
                <a:solidFill>
                  <a:srgbClr val="595959"/>
                </a:solidFill>
                <a:cs typeface="Arial" charset="0"/>
              </a:rPr>
              <a:t>Salvatore Sciascia &amp; Alessandro Russillo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7488238" cy="935038"/>
          </a:xfrm>
        </p:spPr>
        <p:txBody>
          <a:bodyPr/>
          <a:lstStyle/>
          <a:p>
            <a:r>
              <a:rPr lang="it-IT" smtClean="0">
                <a:latin typeface="Arial" charset="0"/>
                <a:cs typeface="Arial" charset="0"/>
              </a:rPr>
              <a:t>Imprenditorialità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8638" y="1998663"/>
            <a:ext cx="7283450" cy="4525962"/>
          </a:xfrm>
        </p:spPr>
        <p:txBody>
          <a:bodyPr>
            <a:normAutofit/>
          </a:bodyPr>
          <a:lstStyle/>
          <a:p>
            <a:r>
              <a:rPr lang="it-IT" sz="2800" smtClean="0">
                <a:latin typeface="Arial" charset="0"/>
                <a:cs typeface="Arial" charset="0"/>
              </a:rPr>
              <a:t>	Comportamento di quegli individui capaci di </a:t>
            </a:r>
            <a:r>
              <a:rPr lang="it-IT" sz="2800" smtClean="0">
                <a:solidFill>
                  <a:srgbClr val="FF0000"/>
                </a:solidFill>
                <a:latin typeface="Arial" charset="0"/>
                <a:cs typeface="Arial" charset="0"/>
              </a:rPr>
              <a:t>individuare</a:t>
            </a:r>
            <a:r>
              <a:rPr lang="it-IT" sz="2800" smtClean="0">
                <a:latin typeface="Arial" charset="0"/>
                <a:cs typeface="Arial" charset="0"/>
              </a:rPr>
              <a:t>, </a:t>
            </a:r>
            <a:r>
              <a:rPr lang="it-IT" sz="2800" smtClean="0">
                <a:solidFill>
                  <a:srgbClr val="FF0000"/>
                </a:solidFill>
                <a:latin typeface="Arial" charset="0"/>
                <a:cs typeface="Arial" charset="0"/>
              </a:rPr>
              <a:t>valutare</a:t>
            </a:r>
            <a:r>
              <a:rPr lang="it-IT" sz="2800" smtClean="0">
                <a:latin typeface="Arial" charset="0"/>
                <a:cs typeface="Arial" charset="0"/>
              </a:rPr>
              <a:t> e </a:t>
            </a:r>
            <a:r>
              <a:rPr lang="it-IT" sz="2800" smtClean="0">
                <a:solidFill>
                  <a:srgbClr val="FF0000"/>
                </a:solidFill>
                <a:latin typeface="Arial" charset="0"/>
                <a:cs typeface="Arial" charset="0"/>
              </a:rPr>
              <a:t>cogliere</a:t>
            </a:r>
            <a:r>
              <a:rPr lang="it-IT" sz="2800" smtClean="0">
                <a:latin typeface="Arial" charset="0"/>
                <a:cs typeface="Arial" charset="0"/>
              </a:rPr>
              <a:t> delle opportunità imprenditoriali</a:t>
            </a:r>
          </a:p>
          <a:p>
            <a:pPr marL="0" lvl="1" indent="-342900">
              <a:spcBef>
                <a:spcPts val="1800"/>
              </a:spcBef>
            </a:pPr>
            <a:r>
              <a:rPr lang="it-IT" sz="2000" smtClean="0">
                <a:solidFill>
                  <a:srgbClr val="595959"/>
                </a:solidFill>
                <a:latin typeface="Arial" charset="0"/>
              </a:rPr>
              <a:t>Per dar vita a nuove imprese </a:t>
            </a:r>
          </a:p>
          <a:p>
            <a:pPr marL="0" lvl="1" indent="-342900">
              <a:spcBef>
                <a:spcPts val="1800"/>
              </a:spcBef>
            </a:pPr>
            <a:r>
              <a:rPr lang="it-IT" sz="2000" smtClean="0">
                <a:solidFill>
                  <a:srgbClr val="595959"/>
                </a:solidFill>
                <a:latin typeface="Arial" charset="0"/>
              </a:rPr>
              <a:t>Per rinnovare delle imprese esistenti </a:t>
            </a:r>
          </a:p>
          <a:p>
            <a:pPr marL="0" lvl="1" indent="-342900"/>
            <a:endParaRPr lang="it-IT" sz="2000" smtClean="0">
              <a:latin typeface="Arial" charset="0"/>
            </a:endParaRPr>
          </a:p>
          <a:p>
            <a:pPr marL="0" lvl="1" indent="-342900" algn="r">
              <a:buFontTx/>
              <a:buNone/>
            </a:pPr>
            <a:endParaRPr lang="it-IT" sz="2000" smtClean="0">
              <a:latin typeface="Arial" charset="0"/>
            </a:endParaRPr>
          </a:p>
          <a:p>
            <a:endParaRPr lang="it-IT" sz="2800" smtClean="0">
              <a:latin typeface="Arial" charset="0"/>
              <a:cs typeface="Arial" charset="0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49588"/>
            <a:ext cx="18653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549275"/>
            <a:ext cx="7200900" cy="936625"/>
          </a:xfrm>
        </p:spPr>
        <p:txBody>
          <a:bodyPr/>
          <a:lstStyle/>
          <a:p>
            <a:r>
              <a:rPr lang="it-IT" smtClean="0">
                <a:latin typeface="Arial" charset="0"/>
                <a:cs typeface="Arial" charset="0"/>
              </a:rPr>
              <a:t>L’obiettivo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844675"/>
            <a:ext cx="8135937" cy="4321175"/>
          </a:xfrm>
        </p:spPr>
        <p:txBody>
          <a:bodyPr/>
          <a:lstStyle/>
          <a:p>
            <a:r>
              <a:rPr lang="it-IT" sz="2000" smtClean="0">
                <a:latin typeface="Arial" charset="0"/>
                <a:cs typeface="Arial" charset="0"/>
              </a:rPr>
              <a:t>	Sviluppare la vostra capacità di pianificare l’avvio di una nuova impresa  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539750" y="3427413"/>
            <a:ext cx="72009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400">
                <a:solidFill>
                  <a:srgbClr val="4AAFDF"/>
                </a:solidFill>
                <a:cs typeface="Arial" charset="0"/>
              </a:rPr>
              <a:t>Il metodo</a:t>
            </a: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684213" y="4652963"/>
            <a:ext cx="81359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ts val="18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000">
                <a:solidFill>
                  <a:srgbClr val="595959"/>
                </a:solidFill>
                <a:cs typeface="Arial" charset="0"/>
              </a:rPr>
              <a:t>	Accompagnarvi nella stesura di un BUSINESS PLAN </a:t>
            </a:r>
          </a:p>
          <a:p>
            <a:pPr indent="-342900">
              <a:spcBef>
                <a:spcPts val="18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000">
                <a:solidFill>
                  <a:srgbClr val="595959"/>
                </a:solidFill>
                <a:cs typeface="Arial" charset="0"/>
              </a:rPr>
              <a:t>	- riferito ad una iniziativa di vostra scelta</a:t>
            </a:r>
          </a:p>
          <a:p>
            <a:pPr indent="-342900">
              <a:spcBef>
                <a:spcPts val="18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000">
                <a:solidFill>
                  <a:srgbClr val="595959"/>
                </a:solidFill>
                <a:cs typeface="Arial" charset="0"/>
              </a:rPr>
              <a:t>	- realizzato in gruppi di 4/5 studenti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549275"/>
            <a:ext cx="7200900" cy="936625"/>
          </a:xfrm>
        </p:spPr>
        <p:txBody>
          <a:bodyPr/>
          <a:lstStyle/>
          <a:p>
            <a:r>
              <a:rPr lang="it-IT" smtClean="0">
                <a:latin typeface="Arial" charset="0"/>
                <a:cs typeface="Arial" charset="0"/>
              </a:rPr>
              <a:t>Programma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 l="11604" t="30296" r="16032" b="42122"/>
          <a:stretch>
            <a:fillRect/>
          </a:stretch>
        </p:blipFill>
        <p:spPr bwMode="auto">
          <a:xfrm>
            <a:off x="-433388" y="1916113"/>
            <a:ext cx="9901238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1" name="Rectangle 5"/>
          <p:cNvSpPr>
            <a:spLocks/>
          </p:cNvSpPr>
          <p:nvPr/>
        </p:nvSpPr>
        <p:spPr bwMode="auto">
          <a:xfrm>
            <a:off x="684213" y="5013325"/>
            <a:ext cx="81359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spcBef>
                <a:spcPts val="18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000">
                <a:solidFill>
                  <a:srgbClr val="595959"/>
                </a:solidFill>
                <a:cs typeface="Arial" charset="0"/>
              </a:rPr>
              <a:t>	Definite i gruppi e l’idea da sviluppare, d’accordo con i docenti, entro il </a:t>
            </a:r>
            <a:r>
              <a:rPr lang="it-IT" sz="2000" b="1">
                <a:solidFill>
                  <a:srgbClr val="595959"/>
                </a:solidFill>
                <a:cs typeface="Arial" charset="0"/>
              </a:rPr>
              <a:t>2 aprile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549275"/>
            <a:ext cx="7200900" cy="936625"/>
          </a:xfrm>
        </p:spPr>
        <p:txBody>
          <a:bodyPr/>
          <a:lstStyle/>
          <a:p>
            <a:r>
              <a:rPr lang="it-IT" smtClean="0">
                <a:latin typeface="Arial" charset="0"/>
                <a:cs typeface="Arial" charset="0"/>
              </a:rPr>
              <a:t>La valutazione (1) 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844675"/>
            <a:ext cx="8604250" cy="4321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1800" smtClean="0">
                <a:latin typeface="Arial" charset="0"/>
                <a:cs typeface="Arial" charset="0"/>
              </a:rPr>
              <a:t>	FREQUENTANTI</a:t>
            </a:r>
          </a:p>
          <a:p>
            <a:pPr>
              <a:lnSpc>
                <a:spcPct val="90000"/>
              </a:lnSpc>
            </a:pPr>
            <a:r>
              <a:rPr lang="it-IT" sz="1800" smtClean="0">
                <a:latin typeface="Arial" charset="0"/>
                <a:cs typeface="Arial" charset="0"/>
              </a:rPr>
              <a:t>	1. La valutazione è di gruppo ed è effettuata sulla base </a:t>
            </a:r>
          </a:p>
          <a:p>
            <a:pPr>
              <a:lnSpc>
                <a:spcPct val="90000"/>
              </a:lnSpc>
            </a:pPr>
            <a:r>
              <a:rPr lang="it-IT" sz="1800" smtClean="0">
                <a:latin typeface="Arial" charset="0"/>
                <a:cs typeface="Arial" charset="0"/>
              </a:rPr>
              <a:t>	- della qualità del business plan </a:t>
            </a:r>
          </a:p>
          <a:p>
            <a:pPr>
              <a:lnSpc>
                <a:spcPct val="90000"/>
              </a:lnSpc>
            </a:pPr>
            <a:r>
              <a:rPr lang="it-IT" sz="1800" smtClean="0">
                <a:latin typeface="Arial" charset="0"/>
                <a:cs typeface="Arial" charset="0"/>
              </a:rPr>
              <a:t>	- della qualità del processo di stesura </a:t>
            </a:r>
          </a:p>
          <a:p>
            <a:pPr>
              <a:lnSpc>
                <a:spcPct val="90000"/>
              </a:lnSpc>
            </a:pPr>
            <a:r>
              <a:rPr lang="it-IT" sz="1800" smtClean="0">
                <a:latin typeface="Arial" charset="0"/>
                <a:cs typeface="Arial" charset="0"/>
              </a:rPr>
              <a:t>	- della qualità della presentazione </a:t>
            </a:r>
          </a:p>
          <a:p>
            <a:pPr>
              <a:lnSpc>
                <a:spcPct val="90000"/>
              </a:lnSpc>
            </a:pPr>
            <a:endParaRPr lang="it-IT" sz="18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it-IT" sz="1800" smtClean="0">
                <a:latin typeface="Arial" charset="0"/>
                <a:cs typeface="Arial" charset="0"/>
              </a:rPr>
              <a:t>	2. I business plan si consegnano in formato cartaceo ed elettronico il 21 maggio </a:t>
            </a:r>
          </a:p>
          <a:p>
            <a:pPr>
              <a:lnSpc>
                <a:spcPct val="90000"/>
              </a:lnSpc>
            </a:pPr>
            <a:r>
              <a:rPr lang="it-IT" sz="1800" smtClean="0">
                <a:latin typeface="Arial" charset="0"/>
                <a:cs typeface="Arial" charset="0"/>
              </a:rPr>
              <a:t>	3. La presentazione può essere effettuata solo in quella data </a:t>
            </a:r>
          </a:p>
          <a:p>
            <a:pPr>
              <a:lnSpc>
                <a:spcPct val="90000"/>
              </a:lnSpc>
            </a:pPr>
            <a:r>
              <a:rPr lang="it-IT" sz="1800" smtClean="0">
                <a:latin typeface="Arial" charset="0"/>
                <a:cs typeface="Arial" charset="0"/>
              </a:rPr>
              <a:t>	4. E’ possibile rifiutare il voto e sostenere una prova scritta in un appello qualsiasi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549275"/>
            <a:ext cx="7200900" cy="936625"/>
          </a:xfrm>
        </p:spPr>
        <p:txBody>
          <a:bodyPr/>
          <a:lstStyle/>
          <a:p>
            <a:r>
              <a:rPr lang="it-IT" smtClean="0">
                <a:latin typeface="Arial" charset="0"/>
                <a:cs typeface="Arial" charset="0"/>
              </a:rPr>
              <a:t>La valutazione (2) 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844675"/>
            <a:ext cx="4608513" cy="4321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000" smtClean="0">
                <a:latin typeface="Arial" charset="0"/>
                <a:cs typeface="Arial" charset="0"/>
              </a:rPr>
              <a:t>	NON FREQUENTANTI</a:t>
            </a:r>
          </a:p>
          <a:p>
            <a:pPr>
              <a:lnSpc>
                <a:spcPct val="90000"/>
              </a:lnSpc>
            </a:pPr>
            <a:r>
              <a:rPr lang="it-IT" sz="2000" smtClean="0">
                <a:latin typeface="Arial" charset="0"/>
                <a:cs typeface="Arial" charset="0"/>
              </a:rPr>
              <a:t>	1. La valutazione è individuale ed è effettuata sulla base di una prova scritta, in un appello qualsiasi, sul seguente libro di testo</a:t>
            </a:r>
          </a:p>
          <a:p>
            <a:pPr>
              <a:lnSpc>
                <a:spcPct val="90000"/>
              </a:lnSpc>
            </a:pPr>
            <a:r>
              <a:rPr lang="it-IT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	Parolini Cinzia</a:t>
            </a:r>
            <a:r>
              <a:rPr lang="it-IT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it-IT" sz="2400" i="1" smtClean="0">
                <a:solidFill>
                  <a:schemeClr val="tx1"/>
                </a:solidFill>
                <a:latin typeface="Arial" charset="0"/>
                <a:cs typeface="Arial" charset="0"/>
              </a:rPr>
              <a:t>Business Planning. Dall’idea al progetto imprenditoriale</a:t>
            </a:r>
            <a:r>
              <a:rPr lang="it-IT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en-GB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Pearson Edu, 2011.</a:t>
            </a:r>
          </a:p>
          <a:p>
            <a:pPr>
              <a:lnSpc>
                <a:spcPct val="90000"/>
              </a:lnSpc>
            </a:pPr>
            <a:r>
              <a:rPr lang="it-IT" sz="2000" smtClean="0">
                <a:latin typeface="Arial" charset="0"/>
                <a:cs typeface="Arial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it-IT" sz="2000" smtClean="0">
                <a:latin typeface="Arial" charset="0"/>
                <a:cs typeface="Arial" charset="0"/>
              </a:rPr>
              <a:t>	</a:t>
            </a:r>
          </a:p>
        </p:txBody>
      </p:sp>
      <p:pic>
        <p:nvPicPr>
          <p:cNvPr id="3174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557338"/>
            <a:ext cx="28575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_presetazione_powerpoint_TALENTI_IMPRES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modello_presetazione_powerpoint_TALENTI_IMPRESA</Template>
  <TotalTime>90</TotalTime>
  <Words>192</Words>
  <Application>Microsoft Office PowerPoint</Application>
  <PresentationFormat>Presentazione su schermo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Wingdings</vt:lpstr>
      <vt:lpstr>Times New Roman</vt:lpstr>
      <vt:lpstr>modello_presetazione_powerpoint_TALENTI_IMPRESA</vt:lpstr>
      <vt:lpstr>modello_presetazione_powerpoint_TALENTI_IMPRESA</vt:lpstr>
      <vt:lpstr>modello_presetazione_powerpoint_TALENTI_IMPRESA</vt:lpstr>
      <vt:lpstr>Diapositiva 1</vt:lpstr>
      <vt:lpstr>Imprenditorialità</vt:lpstr>
      <vt:lpstr>L’obiettivo</vt:lpstr>
      <vt:lpstr>Programma</vt:lpstr>
      <vt:lpstr>La valutazione (1) </vt:lpstr>
      <vt:lpstr>La valutazione (2)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xx</dc:creator>
  <cp:lastModifiedBy>IULM</cp:lastModifiedBy>
  <cp:revision>13</cp:revision>
  <dcterms:created xsi:type="dcterms:W3CDTF">2012-01-26T16:10:07Z</dcterms:created>
  <dcterms:modified xsi:type="dcterms:W3CDTF">2012-02-20T09:21:55Z</dcterms:modified>
</cp:coreProperties>
</file>