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9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4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25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6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1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17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3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9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74B3-8E59-433F-AD9F-5A151A7E9992}" type="datetimeFigureOut">
              <a:rPr lang="en-US" smtClean="0"/>
              <a:t>02-Oct-13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245E-E136-4C52-95E4-B58754F07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3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it-IT" altLang="it-IT" sz="3600" dirty="0" smtClean="0">
                <a:solidFill>
                  <a:srgbClr val="FF0000"/>
                </a:solidFill>
              </a:rPr>
              <a:t>Temi di ricerca (1/3)</a:t>
            </a:r>
            <a:endParaRPr lang="it-IT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7056438" cy="5805487"/>
          </a:xfrm>
        </p:spPr>
        <p:txBody>
          <a:bodyPr/>
          <a:lstStyle/>
          <a:p>
            <a:r>
              <a:rPr lang="en-US" altLang="it-IT" sz="2400" smtClean="0"/>
              <a:t>Fonti di energia rinnovabili </a:t>
            </a:r>
          </a:p>
          <a:p>
            <a:r>
              <a:rPr lang="en-US" altLang="it-IT" sz="2400" smtClean="0"/>
              <a:t>Fashion &amp; Made in Italy</a:t>
            </a:r>
          </a:p>
          <a:p>
            <a:r>
              <a:rPr lang="it-IT" altLang="it-IT" sz="2400" smtClean="0"/>
              <a:t>Quale futuro per i magazine su carta vs on-line</a:t>
            </a:r>
            <a:endParaRPr lang="en-US" altLang="it-IT" sz="2400" smtClean="0"/>
          </a:p>
          <a:p>
            <a:r>
              <a:rPr lang="en-US" altLang="it-IT" sz="2400" smtClean="0"/>
              <a:t>Paid Information vs Free Information</a:t>
            </a:r>
          </a:p>
          <a:p>
            <a:r>
              <a:rPr lang="en-US" altLang="it-IT" sz="2400" smtClean="0"/>
              <a:t>Acquisti on line</a:t>
            </a:r>
          </a:p>
          <a:p>
            <a:r>
              <a:rPr lang="it-IT" altLang="it-IT" sz="2400" smtClean="0"/>
              <a:t>Il futuro delle PAY TV</a:t>
            </a:r>
            <a:endParaRPr lang="en-US" altLang="it-IT" sz="2400" smtClean="0"/>
          </a:p>
          <a:p>
            <a:r>
              <a:rPr lang="it-IT" altLang="it-IT" sz="2400" smtClean="0"/>
              <a:t>La crisi economica quali gli impatti  </a:t>
            </a:r>
            <a:endParaRPr lang="en-US" altLang="it-IT" sz="2400" smtClean="0"/>
          </a:p>
          <a:p>
            <a:r>
              <a:rPr lang="it-IT" altLang="it-IT" sz="2400" smtClean="0"/>
              <a:t>Il mercato del lavoro per i laureati</a:t>
            </a:r>
            <a:endParaRPr lang="en-US" altLang="it-IT" sz="2400" smtClean="0"/>
          </a:p>
          <a:p>
            <a:r>
              <a:rPr lang="en-US" altLang="it-IT" sz="2400" smtClean="0"/>
              <a:t>Il pendolarismo </a:t>
            </a:r>
          </a:p>
          <a:p>
            <a:r>
              <a:rPr lang="it-IT" altLang="it-IT" sz="2400" smtClean="0"/>
              <a:t>Internet come fonte di informazione contrapposta ai canali tradizionali</a:t>
            </a:r>
            <a:endParaRPr lang="en-US" altLang="it-IT" sz="2400" smtClean="0"/>
          </a:p>
          <a:p>
            <a:r>
              <a:rPr lang="it-IT" altLang="it-IT" sz="2400" smtClean="0"/>
              <a:t>Consumo dei prodotti Hi-tech</a:t>
            </a:r>
            <a:endParaRPr lang="en-US" altLang="it-IT" sz="2400" smtClean="0"/>
          </a:p>
          <a:p>
            <a:r>
              <a:rPr lang="en-US" altLang="it-IT" sz="2400" smtClean="0"/>
              <a:t>Wellness Centre e SPA</a:t>
            </a:r>
          </a:p>
        </p:txBody>
      </p:sp>
    </p:spTree>
    <p:extLst>
      <p:ext uri="{BB962C8B-B14F-4D97-AF65-F5344CB8AC3E}">
        <p14:creationId xmlns:p14="http://schemas.microsoft.com/office/powerpoint/2010/main" val="286136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it-IT" altLang="it-IT" sz="3600" dirty="0" smtClean="0">
                <a:solidFill>
                  <a:srgbClr val="FF0000"/>
                </a:solidFill>
              </a:rPr>
              <a:t>Temi di ricerca (2/3)</a:t>
            </a:r>
            <a:endParaRPr lang="it-IT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7129463" cy="5805487"/>
          </a:xfrm>
        </p:spPr>
        <p:txBody>
          <a:bodyPr/>
          <a:lstStyle/>
          <a:p>
            <a:r>
              <a:rPr lang="it-IT" altLang="it-IT" sz="2400" smtClean="0"/>
              <a:t>X-Factor edizione 2010 </a:t>
            </a:r>
          </a:p>
          <a:p>
            <a:r>
              <a:rPr lang="it-IT" altLang="it-IT" sz="2400" smtClean="0"/>
              <a:t>Videogiochi per Playstation </a:t>
            </a:r>
          </a:p>
          <a:p>
            <a:r>
              <a:rPr lang="it-IT" altLang="it-IT" sz="2400" smtClean="0"/>
              <a:t>Win for life – superenalotto – gratta e vinci </a:t>
            </a:r>
          </a:p>
          <a:p>
            <a:r>
              <a:rPr lang="it-IT" altLang="it-IT" sz="2400" smtClean="0"/>
              <a:t>Temporary Shop </a:t>
            </a:r>
          </a:p>
          <a:p>
            <a:r>
              <a:rPr lang="it-IT" altLang="it-IT" sz="2400" smtClean="0"/>
              <a:t>Car sharing </a:t>
            </a:r>
          </a:p>
          <a:p>
            <a:r>
              <a:rPr lang="it-IT" altLang="it-IT" sz="2400" smtClean="0"/>
              <a:t>Alta velocità</a:t>
            </a:r>
          </a:p>
          <a:p>
            <a:r>
              <a:rPr lang="en-US" altLang="it-IT" sz="2400" smtClean="0"/>
              <a:t>Male Magazine, Female Fashion Magazine, Home/Decor Magazine, …</a:t>
            </a:r>
          </a:p>
          <a:p>
            <a:r>
              <a:rPr lang="en-US" altLang="it-IT" sz="2400" smtClean="0"/>
              <a:t>Online insurance companies vs traditional ones</a:t>
            </a:r>
          </a:p>
          <a:p>
            <a:r>
              <a:rPr lang="en-US" altLang="it-IT" sz="2400" smtClean="0"/>
              <a:t>Fashion &amp; clothing on line sales: Vente-Privee and competitors</a:t>
            </a:r>
          </a:p>
        </p:txBody>
      </p:sp>
    </p:spTree>
    <p:extLst>
      <p:ext uri="{BB962C8B-B14F-4D97-AF65-F5344CB8AC3E}">
        <p14:creationId xmlns:p14="http://schemas.microsoft.com/office/powerpoint/2010/main" val="22576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it-IT" altLang="it-IT" sz="3600" dirty="0" smtClean="0">
                <a:solidFill>
                  <a:srgbClr val="FF0000"/>
                </a:solidFill>
              </a:rPr>
              <a:t>Temi di ricerca (3/3)</a:t>
            </a:r>
            <a:endParaRPr lang="it-IT" altLang="it-IT" sz="3600" dirty="0" smtClean="0">
              <a:solidFill>
                <a:srgbClr val="FF0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223963"/>
            <a:ext cx="5722938" cy="5805487"/>
          </a:xfrm>
        </p:spPr>
        <p:txBody>
          <a:bodyPr/>
          <a:lstStyle/>
          <a:p>
            <a:r>
              <a:rPr lang="it-IT" altLang="it-IT" sz="2400" smtClean="0"/>
              <a:t>Tv led-lcd-3d </a:t>
            </a:r>
          </a:p>
          <a:p>
            <a:r>
              <a:rPr lang="it-IT" altLang="it-IT" sz="2400" smtClean="0"/>
              <a:t>Navigatori Satellitari </a:t>
            </a:r>
          </a:p>
          <a:p>
            <a:r>
              <a:rPr lang="it-IT" altLang="it-IT" sz="2400" smtClean="0"/>
              <a:t>Coca Cola Zero </a:t>
            </a:r>
          </a:p>
          <a:p>
            <a:r>
              <a:rPr lang="it-IT" altLang="it-IT" sz="2400" smtClean="0"/>
              <a:t>Cereali </a:t>
            </a:r>
          </a:p>
          <a:p>
            <a:r>
              <a:rPr lang="it-IT" altLang="it-IT" sz="2400" smtClean="0"/>
              <a:t>Cucina mediterranea </a:t>
            </a:r>
          </a:p>
          <a:p>
            <a:r>
              <a:rPr lang="it-IT" altLang="it-IT" sz="2400" smtClean="0"/>
              <a:t>Smart box </a:t>
            </a:r>
          </a:p>
          <a:p>
            <a:r>
              <a:rPr lang="it-IT" altLang="it-IT" sz="2400" smtClean="0"/>
              <a:t>Prodotti Alixir Barilla </a:t>
            </a:r>
          </a:p>
          <a:p>
            <a:r>
              <a:rPr lang="it-IT" altLang="it-IT" sz="2400" smtClean="0"/>
              <a:t>Prodotti Green </a:t>
            </a:r>
          </a:p>
          <a:p>
            <a:r>
              <a:rPr lang="it-IT" altLang="it-IT" sz="2400" smtClean="0"/>
              <a:t>Prodotti biologici </a:t>
            </a:r>
          </a:p>
          <a:p>
            <a:r>
              <a:rPr lang="it-IT" altLang="it-IT" sz="2400" smtClean="0"/>
              <a:t>Lenti a contatto </a:t>
            </a:r>
            <a:endParaRPr lang="en-US" altLang="it-IT" sz="24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sz="220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55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Temi di ricerca (1/3)</vt:lpstr>
      <vt:lpstr>Temi di ricerca (2/3)</vt:lpstr>
      <vt:lpstr>Temi di ricerca (3/3)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Titoli per Lavoro di Gruppo</dc:title>
  <dc:creator>Federica Calabretti</dc:creator>
  <cp:lastModifiedBy>Federica Calabretti</cp:lastModifiedBy>
  <cp:revision>2</cp:revision>
  <dcterms:created xsi:type="dcterms:W3CDTF">2013-10-02T14:40:50Z</dcterms:created>
  <dcterms:modified xsi:type="dcterms:W3CDTF">2013-10-02T14:42:05Z</dcterms:modified>
</cp:coreProperties>
</file>