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2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8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04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89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57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03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20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14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79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84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16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EB1-36E6-4CD8-8BEB-CE6161435DB6}" type="datetimeFigureOut">
              <a:rPr lang="it-IT" smtClean="0"/>
              <a:t>22/03/2015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0097-570B-4D3C-B499-AEF4A8F6E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99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Esercitazione settore </a:t>
            </a:r>
            <a:r>
              <a:rPr lang="it-IT" dirty="0" smtClean="0"/>
              <a:t>Occhiali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9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Occhiali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LVMH intende acquisire un produttore di </a:t>
            </a:r>
            <a:r>
              <a:rPr lang="it-IT" dirty="0" smtClean="0"/>
              <a:t>occhiali</a:t>
            </a:r>
          </a:p>
          <a:p>
            <a:pPr marL="0" indent="0">
              <a:buNone/>
            </a:pPr>
            <a:r>
              <a:rPr lang="it-IT" dirty="0" smtClean="0"/>
              <a:t> con obiettivi di crescita e di </a:t>
            </a:r>
            <a:r>
              <a:rPr lang="it-IT" dirty="0"/>
              <a:t>ottimizzazione delle risorse in </a:t>
            </a:r>
            <a:r>
              <a:rPr lang="it-IT" dirty="0" err="1"/>
              <a:t>house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Q&amp;A     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sinergie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licenze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canali distributivi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mercati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93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Occhiali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B</a:t>
            </a:r>
            <a:r>
              <a:rPr lang="it-IT" dirty="0" smtClean="0"/>
              <a:t>anca d’Affari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è incaricata dello </a:t>
            </a:r>
            <a:r>
              <a:rPr lang="it-IT" dirty="0" err="1"/>
              <a:t>scouting</a:t>
            </a:r>
            <a:r>
              <a:rPr lang="it-IT" dirty="0"/>
              <a:t>  </a:t>
            </a:r>
            <a:r>
              <a:rPr lang="it-IT" dirty="0" smtClean="0"/>
              <a:t>per individuare i target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(non sempre l’acquirente conosce il settore, ha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obiettivi chiari)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      </a:t>
            </a:r>
          </a:p>
          <a:p>
            <a:pPr marL="0" indent="0">
              <a:buNone/>
            </a:pPr>
            <a:r>
              <a:rPr lang="it-IT" dirty="0" smtClean="0"/>
              <a:t> 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03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occhiali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Target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Marcolin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Safilo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Banca d’Affari predispone un rapporto dove sono simulati i piani di business</a:t>
            </a:r>
          </a:p>
          <a:p>
            <a:pPr marL="0" indent="0">
              <a:buNone/>
            </a:pPr>
            <a:r>
              <a:rPr lang="it-IT" dirty="0" smtClean="0"/>
              <a:t>Contatto con target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2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occhiali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Accordo preliminare soggetto </a:t>
            </a:r>
          </a:p>
          <a:p>
            <a:r>
              <a:rPr lang="it-IT" dirty="0" smtClean="0"/>
              <a:t>Non </a:t>
            </a:r>
            <a:r>
              <a:rPr lang="it-IT" dirty="0" err="1" smtClean="0"/>
              <a:t>binding</a:t>
            </a:r>
            <a:r>
              <a:rPr lang="it-IT" dirty="0" smtClean="0"/>
              <a:t>, contratto definitivo soggetto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a Due </a:t>
            </a:r>
            <a:r>
              <a:rPr lang="it-IT" dirty="0" err="1" smtClean="0"/>
              <a:t>diligence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07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occhiali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Due </a:t>
            </a:r>
            <a:r>
              <a:rPr lang="it-IT" dirty="0" err="1" smtClean="0"/>
              <a:t>diligence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Incarico a società di revisione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team potenziale acquirente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team revisori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esperti terzi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     virtuale e/o fisica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programma di lavoro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responsabilità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Manager di contatto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9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occhiali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Due </a:t>
            </a:r>
            <a:r>
              <a:rPr lang="it-IT" dirty="0" err="1" smtClean="0"/>
              <a:t>diligence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Clausole di riservatezza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Procedure di ammissione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Eventuale acquisizione fisica di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documenti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17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161</Words>
  <Application>Microsoft Office PowerPoint</Application>
  <PresentationFormat>Presentazione su schermo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Esercitazione settore Occhiali</vt:lpstr>
      <vt:lpstr>Esercitazione Occhiali</vt:lpstr>
      <vt:lpstr>Esercitazione Occhiali</vt:lpstr>
      <vt:lpstr>Esercitazione occhiali</vt:lpstr>
      <vt:lpstr>Esercitazione occhiali</vt:lpstr>
      <vt:lpstr>Esercitazione occhiali</vt:lpstr>
      <vt:lpstr>Esercitazione occhiali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 Occhiali</dc:title>
  <dc:creator>antonio</dc:creator>
  <cp:lastModifiedBy>antonio</cp:lastModifiedBy>
  <cp:revision>6</cp:revision>
  <dcterms:created xsi:type="dcterms:W3CDTF">2015-03-21T10:00:33Z</dcterms:created>
  <dcterms:modified xsi:type="dcterms:W3CDTF">2015-03-22T10:05:24Z</dcterms:modified>
</cp:coreProperties>
</file>