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52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6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85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48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67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98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608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11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41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26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34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30F5D-8F55-495E-AA0A-00F0480E43AD}" type="datetimeFigureOut">
              <a:rPr lang="it-IT" smtClean="0"/>
              <a:t>28/04/2015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246E-E424-4712-B6F4-DB877EA87D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26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Testi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Letture consigliate per take home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37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</a:t>
            </a:r>
            <a:r>
              <a:rPr lang="it-IT" dirty="0" err="1" smtClean="0"/>
              <a:t>diligence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Si consiglia</a:t>
            </a:r>
          </a:p>
          <a:p>
            <a:r>
              <a:rPr lang="it-IT" dirty="0" smtClean="0"/>
              <a:t>   la lettura  di ISA 500 e la visione degli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argomenti degli altri ISA. (IASB),</a:t>
            </a:r>
          </a:p>
          <a:p>
            <a:r>
              <a:rPr lang="it-IT" dirty="0"/>
              <a:t> </a:t>
            </a:r>
            <a:r>
              <a:rPr lang="it-IT" dirty="0" smtClean="0"/>
              <a:t>  la  visione degli argomenti degli altri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standard professionali</a:t>
            </a:r>
          </a:p>
          <a:p>
            <a:r>
              <a:rPr lang="it-IT" dirty="0"/>
              <a:t> </a:t>
            </a:r>
            <a:r>
              <a:rPr lang="it-IT" dirty="0" smtClean="0"/>
              <a:t>  la visione di bilanci di società quotate (1 industriale, 1    banca) sezione rischi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52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M&amp;A e ristrutturazioni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Si consiglia la lettura di</a:t>
            </a:r>
          </a:p>
          <a:p>
            <a:r>
              <a:rPr lang="it-IT" dirty="0" smtClean="0"/>
              <a:t>IFRS  3 </a:t>
            </a:r>
            <a:r>
              <a:rPr lang="it-IT" dirty="0" err="1" smtClean="0"/>
              <a:t>revised</a:t>
            </a:r>
            <a:endParaRPr lang="it-IT" dirty="0" smtClean="0"/>
          </a:p>
          <a:p>
            <a:r>
              <a:rPr lang="it-IT" dirty="0" smtClean="0"/>
              <a:t>OIC 4 ( relativamente a introduzione ed esempi)</a:t>
            </a:r>
          </a:p>
          <a:p>
            <a:r>
              <a:rPr lang="it-IT" dirty="0" smtClean="0"/>
              <a:t>Bilancio consolidato di 1 società quotata industriale e di 1 banca, voce «immobilizzazioni immateriali», per la banca anche  la </a:t>
            </a:r>
            <a:r>
              <a:rPr lang="it-IT" smtClean="0"/>
              <a:t>nota su patrimonio </a:t>
            </a:r>
            <a:r>
              <a:rPr lang="it-IT" dirty="0" smtClean="0"/>
              <a:t>di vigilanza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24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103</Words>
  <Application>Microsoft Office PowerPoint</Application>
  <PresentationFormat>Presentazione su schermo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Testi</vt:lpstr>
      <vt:lpstr>Due diligence</vt:lpstr>
      <vt:lpstr>M&amp;A e ristrutturazioni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antonio</dc:creator>
  <cp:lastModifiedBy>antonio</cp:lastModifiedBy>
  <cp:revision>7</cp:revision>
  <dcterms:created xsi:type="dcterms:W3CDTF">2015-04-28T04:57:49Z</dcterms:created>
  <dcterms:modified xsi:type="dcterms:W3CDTF">2015-04-28T05:32:35Z</dcterms:modified>
</cp:coreProperties>
</file>