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4"/>
  </p:notesMasterIdLst>
  <p:handoutMasterIdLst>
    <p:handoutMasterId r:id="rId5"/>
  </p:handoutMasterIdLst>
  <p:sldIdLst>
    <p:sldId id="735" r:id="rId2"/>
    <p:sldId id="762" r:id="rId3"/>
  </p:sldIdLst>
  <p:sldSz cx="9144000" cy="6858000" type="screen4x3"/>
  <p:notesSz cx="6669088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99CCFF"/>
    <a:srgbClr val="6699FF"/>
    <a:srgbClr val="3366FF"/>
    <a:srgbClr val="FCFEA0"/>
    <a:srgbClr val="E9E7B5"/>
    <a:srgbClr val="B9E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4649" autoAdjust="0"/>
  </p:normalViewPr>
  <p:slideViewPr>
    <p:cSldViewPr>
      <p:cViewPr varScale="1">
        <p:scale>
          <a:sx n="66" d="100"/>
          <a:sy n="66" d="100"/>
        </p:scale>
        <p:origin x="1152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124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DE3BBA-21FB-48F6-80E8-918AB0464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0E3FFF-9482-4B34-90E7-942B7E798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60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E680D-4A2E-43B3-A201-67988A340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AD56F-BEAB-4034-93E6-878CDF149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73B83-4954-4E54-B74B-968B27AD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0FD7A-00C4-47D2-9B13-8C66F8FD0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54DC-9F16-4333-A7D5-FD0C131E7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E3A69-7631-4E70-BA81-059A1A758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2842-3B69-4FC5-9F61-3BB4CA896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E01F-B744-4AEA-833E-16E3176FF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3E370-7617-4CB9-B5CD-D1187767E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11F15-AA52-42ED-A639-482E5CCB3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F59A9-3E32-484F-A38D-5AF164322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663011-A771-4005-BA1C-6D205BD44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00013"/>
            <a:ext cx="914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Research </a:t>
            </a:r>
            <a:r>
              <a:rPr lang="en-US" sz="3600" dirty="0" smtClean="0">
                <a:solidFill>
                  <a:srgbClr val="FF0000"/>
                </a:solidFill>
              </a:rPr>
              <a:t>Subjects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a.y</a:t>
            </a:r>
            <a:r>
              <a:rPr lang="en-US" sz="2400" i="1" dirty="0" smtClean="0">
                <a:solidFill>
                  <a:srgbClr val="FF0000"/>
                </a:solidFill>
              </a:rPr>
              <a:t>. </a:t>
            </a:r>
            <a:r>
              <a:rPr lang="en-US" sz="2400" i="1" dirty="0" smtClean="0">
                <a:solidFill>
                  <a:srgbClr val="FF0000"/>
                </a:solidFill>
              </a:rPr>
              <a:t>2014-2015)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9" y="1124744"/>
            <a:ext cx="8829289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5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100013"/>
            <a:ext cx="914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Research </a:t>
            </a:r>
            <a:r>
              <a:rPr lang="en-US" sz="3600" dirty="0" smtClean="0">
                <a:solidFill>
                  <a:srgbClr val="FF0000"/>
                </a:solidFill>
              </a:rPr>
              <a:t>Subjects</a:t>
            </a:r>
            <a:r>
              <a:rPr lang="en-US" sz="3600" i="1" dirty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a.y</a:t>
            </a:r>
            <a:r>
              <a:rPr lang="en-US" sz="2400" i="1" dirty="0" smtClean="0">
                <a:solidFill>
                  <a:srgbClr val="FF0000"/>
                </a:solidFill>
              </a:rPr>
              <a:t>. </a:t>
            </a:r>
            <a:r>
              <a:rPr lang="en-US" sz="2400" i="1" dirty="0" smtClean="0">
                <a:solidFill>
                  <a:srgbClr val="FF0000"/>
                </a:solidFill>
              </a:rPr>
              <a:t>2014-2015)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70218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5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12609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Valentina</dc:creator>
  <cp:lastModifiedBy>Alberto Saccardi</cp:lastModifiedBy>
  <cp:revision>196</cp:revision>
  <dcterms:created xsi:type="dcterms:W3CDTF">2005-02-09T11:34:01Z</dcterms:created>
  <dcterms:modified xsi:type="dcterms:W3CDTF">2014-10-02T21:07:09Z</dcterms:modified>
</cp:coreProperties>
</file>