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6" r:id="rId2"/>
    <p:sldMasterId id="2147483666" r:id="rId3"/>
    <p:sldMasterId id="2147483681" r:id="rId4"/>
  </p:sldMasterIdLst>
  <p:notesMasterIdLst>
    <p:notesMasterId r:id="rId16"/>
  </p:notesMasterIdLst>
  <p:handoutMasterIdLst>
    <p:handoutMasterId r:id="rId17"/>
  </p:handoutMasterIdLst>
  <p:sldIdLst>
    <p:sldId id="456" r:id="rId5"/>
    <p:sldId id="462" r:id="rId6"/>
    <p:sldId id="465" r:id="rId7"/>
    <p:sldId id="403" r:id="rId8"/>
    <p:sldId id="457" r:id="rId9"/>
    <p:sldId id="467" r:id="rId10"/>
    <p:sldId id="463" r:id="rId11"/>
    <p:sldId id="468" r:id="rId12"/>
    <p:sldId id="464" r:id="rId13"/>
    <p:sldId id="469" r:id="rId14"/>
    <p:sldId id="380" r:id="rId15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F"/>
    <a:srgbClr val="990033"/>
    <a:srgbClr val="C3C3C3"/>
    <a:srgbClr val="595959"/>
    <a:srgbClr val="852042"/>
    <a:srgbClr val="A1536D"/>
    <a:srgbClr val="C8C8C8"/>
    <a:srgbClr val="FFC000"/>
    <a:srgbClr val="003373"/>
    <a:srgbClr val="779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1741" autoAdjust="0"/>
  </p:normalViewPr>
  <p:slideViewPr>
    <p:cSldViewPr>
      <p:cViewPr>
        <p:scale>
          <a:sx n="94" d="100"/>
          <a:sy n="94" d="100"/>
        </p:scale>
        <p:origin x="-510" y="19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Foglio1!$A$1:$A$12</c:f>
              <c:strCache>
                <c:ptCount val="12"/>
                <c:pt idx="0">
                  <c:v>YouTube</c:v>
                </c:pt>
                <c:pt idx="1">
                  <c:v>Facebook</c:v>
                </c:pt>
                <c:pt idx="2">
                  <c:v>WhatsApp</c:v>
                </c:pt>
                <c:pt idx="3">
                  <c:v>FB Messenger</c:v>
                </c:pt>
                <c:pt idx="4">
                  <c:v>Instagram</c:v>
                </c:pt>
                <c:pt idx="5">
                  <c:v>Twitter</c:v>
                </c:pt>
                <c:pt idx="6">
                  <c:v>Google+</c:v>
                </c:pt>
                <c:pt idx="7">
                  <c:v>LinkedIn</c:v>
                </c:pt>
                <c:pt idx="8">
                  <c:v>Skype</c:v>
                </c:pt>
                <c:pt idx="9">
                  <c:v>Pinterest</c:v>
                </c:pt>
                <c:pt idx="10">
                  <c:v>Tumblr</c:v>
                </c:pt>
                <c:pt idx="11">
                  <c:v>Snapchat</c:v>
                </c:pt>
              </c:strCache>
            </c:strRef>
          </c:cat>
          <c:val>
            <c:numRef>
              <c:f>Foglio1!$B$1:$B$12</c:f>
              <c:numCache>
                <c:formatCode>0%</c:formatCode>
                <c:ptCount val="12"/>
                <c:pt idx="0">
                  <c:v>0.56999999999999995</c:v>
                </c:pt>
                <c:pt idx="1">
                  <c:v>0.55000000000000004</c:v>
                </c:pt>
                <c:pt idx="2">
                  <c:v>0.48000000000000015</c:v>
                </c:pt>
                <c:pt idx="3">
                  <c:v>0.33000000000000024</c:v>
                </c:pt>
                <c:pt idx="4">
                  <c:v>0.28000000000000008</c:v>
                </c:pt>
                <c:pt idx="5">
                  <c:v>0.25</c:v>
                </c:pt>
                <c:pt idx="6">
                  <c:v>0.25</c:v>
                </c:pt>
                <c:pt idx="7">
                  <c:v>0.19000000000000009</c:v>
                </c:pt>
                <c:pt idx="8">
                  <c:v>0.19000000000000009</c:v>
                </c:pt>
                <c:pt idx="9">
                  <c:v>0.15000000000000008</c:v>
                </c:pt>
                <c:pt idx="10">
                  <c:v>0.11000000000000004</c:v>
                </c:pt>
                <c:pt idx="1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AF-487C-948C-C4844BEE1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74560"/>
        <c:axId val="125676544"/>
      </c:barChart>
      <c:catAx>
        <c:axId val="4387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676544"/>
        <c:crosses val="autoZero"/>
        <c:auto val="1"/>
        <c:lblAlgn val="ctr"/>
        <c:lblOffset val="100"/>
        <c:noMultiLvlLbl val="0"/>
      </c:catAx>
      <c:valAx>
        <c:axId val="12567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87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48AF6-C2EE-4DB4-BFE6-E0B319761831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it-IT"/>
        </a:p>
      </dgm:t>
    </dgm:pt>
    <dgm:pt modelId="{DAAD49B9-CB27-42AB-BCBF-54D51E2D02FD}">
      <dgm:prSet phldrT="[Testo]" custT="1"/>
      <dgm:spPr/>
      <dgm:t>
        <a:bodyPr/>
        <a:lstStyle/>
        <a:p>
          <a:r>
            <a:rPr lang="it-IT" sz="1500" dirty="0"/>
            <a:t>Scelta della </a:t>
          </a:r>
          <a:r>
            <a:rPr lang="it-IT" sz="16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vittima</a:t>
          </a:r>
        </a:p>
      </dgm:t>
    </dgm:pt>
    <dgm:pt modelId="{A0C280A5-A95D-4D09-8656-A7A69129CA30}" type="parTrans" cxnId="{334AACAC-0592-481A-8C34-BAB6E6B92E63}">
      <dgm:prSet/>
      <dgm:spPr/>
      <dgm:t>
        <a:bodyPr/>
        <a:lstStyle/>
        <a:p>
          <a:endParaRPr lang="it-IT"/>
        </a:p>
      </dgm:t>
    </dgm:pt>
    <dgm:pt modelId="{5B3B111B-2EA0-41FF-AFB5-2605A93E6820}" type="sibTrans" cxnId="{334AACAC-0592-481A-8C34-BAB6E6B92E63}">
      <dgm:prSet/>
      <dgm:spPr/>
      <dgm:t>
        <a:bodyPr/>
        <a:lstStyle/>
        <a:p>
          <a:endParaRPr lang="it-IT"/>
        </a:p>
      </dgm:t>
    </dgm:pt>
    <dgm:pt modelId="{4C0A23EE-F8B7-42C9-8AFE-5D03F326614D}">
      <dgm:prSet phldrT="[Testo]"/>
      <dgm:spPr/>
      <dgm:t>
        <a:bodyPr/>
        <a:lstStyle/>
        <a:p>
          <a:r>
            <a:rPr lang="it-IT" dirty="0"/>
            <a:t>Diffusione contenuti offensivi</a:t>
          </a:r>
        </a:p>
      </dgm:t>
    </dgm:pt>
    <dgm:pt modelId="{F0B89175-078E-43EE-9175-4044220AE449}" type="parTrans" cxnId="{7F311149-D981-4716-B976-02A3447FA005}">
      <dgm:prSet/>
      <dgm:spPr/>
      <dgm:t>
        <a:bodyPr/>
        <a:lstStyle/>
        <a:p>
          <a:endParaRPr lang="it-IT"/>
        </a:p>
      </dgm:t>
    </dgm:pt>
    <dgm:pt modelId="{A7362A9E-923D-4AE3-BF2E-521C030F359F}" type="sibTrans" cxnId="{7F311149-D981-4716-B976-02A3447FA005}">
      <dgm:prSet/>
      <dgm:spPr/>
      <dgm:t>
        <a:bodyPr/>
        <a:lstStyle/>
        <a:p>
          <a:endParaRPr lang="it-IT"/>
        </a:p>
      </dgm:t>
    </dgm:pt>
    <dgm:pt modelId="{1EF74C7A-F5AA-4E5D-8062-A8B6074F3A5E}">
      <dgm:prSet phldrT="[Testo]" custT="1"/>
      <dgm:spPr/>
      <dgm:t>
        <a:bodyPr/>
        <a:lstStyle/>
        <a:p>
          <a:r>
            <a:rPr lang="it-IT" sz="1600" dirty="0"/>
            <a:t>Minacce o insulti</a:t>
          </a:r>
        </a:p>
      </dgm:t>
    </dgm:pt>
    <dgm:pt modelId="{D7CF1494-CF3D-4589-82B7-5AB5206F8C45}" type="parTrans" cxnId="{3670E040-FF39-4611-9FC7-C2B0D38673F6}">
      <dgm:prSet/>
      <dgm:spPr/>
      <dgm:t>
        <a:bodyPr/>
        <a:lstStyle/>
        <a:p>
          <a:endParaRPr lang="it-IT"/>
        </a:p>
      </dgm:t>
    </dgm:pt>
    <dgm:pt modelId="{41E0F110-A0B6-4B65-9AF0-62193247669F}" type="sibTrans" cxnId="{3670E040-FF39-4611-9FC7-C2B0D38673F6}">
      <dgm:prSet/>
      <dgm:spPr/>
      <dgm:t>
        <a:bodyPr/>
        <a:lstStyle/>
        <a:p>
          <a:endParaRPr lang="it-IT"/>
        </a:p>
      </dgm:t>
    </dgm:pt>
    <dgm:pt modelId="{7B4D9F5C-71DA-41C7-84F7-C327DFDA99EE}" type="pres">
      <dgm:prSet presAssocID="{D4948AF6-C2EE-4DB4-BFE6-E0B31976183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FEE927-D1BA-4CF1-85DC-AF482EB1F8C7}" type="pres">
      <dgm:prSet presAssocID="{D4948AF6-C2EE-4DB4-BFE6-E0B319761831}" presName="arrow" presStyleLbl="bgShp" presStyleIdx="0" presStyleCnt="1" custLinFactNeighborY="6667"/>
      <dgm:spPr/>
    </dgm:pt>
    <dgm:pt modelId="{459406B7-C2EE-4B22-B0CA-EFEE26FC8450}" type="pres">
      <dgm:prSet presAssocID="{D4948AF6-C2EE-4DB4-BFE6-E0B319761831}" presName="linearProcess" presStyleCnt="0"/>
      <dgm:spPr/>
    </dgm:pt>
    <dgm:pt modelId="{991410EF-8426-4E7C-984A-9BB5399C65AF}" type="pres">
      <dgm:prSet presAssocID="{DAAD49B9-CB27-42AB-BCBF-54D51E2D02F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81BF6E-B3E3-44AE-9A53-3E12351F62FE}" type="pres">
      <dgm:prSet presAssocID="{5B3B111B-2EA0-41FF-AFB5-2605A93E6820}" presName="sibTrans" presStyleCnt="0"/>
      <dgm:spPr/>
    </dgm:pt>
    <dgm:pt modelId="{4CAFA793-C0BD-4B3D-B532-61B81A26C33C}" type="pres">
      <dgm:prSet presAssocID="{1EF74C7A-F5AA-4E5D-8062-A8B6074F3A5E}" presName="textNode" presStyleLbl="node1" presStyleIdx="1" presStyleCnt="3" custScaleX="939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15B5ED-8115-4B7C-A189-3B962903CB29}" type="pres">
      <dgm:prSet presAssocID="{41E0F110-A0B6-4B65-9AF0-62193247669F}" presName="sibTrans" presStyleCnt="0"/>
      <dgm:spPr/>
    </dgm:pt>
    <dgm:pt modelId="{D59BE8DD-6750-4F2C-973A-92F8D9877612}" type="pres">
      <dgm:prSet presAssocID="{4C0A23EE-F8B7-42C9-8AFE-5D03F326614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34AACAC-0592-481A-8C34-BAB6E6B92E63}" srcId="{D4948AF6-C2EE-4DB4-BFE6-E0B319761831}" destId="{DAAD49B9-CB27-42AB-BCBF-54D51E2D02FD}" srcOrd="0" destOrd="0" parTransId="{A0C280A5-A95D-4D09-8656-A7A69129CA30}" sibTransId="{5B3B111B-2EA0-41FF-AFB5-2605A93E6820}"/>
    <dgm:cxn modelId="{4F206A2D-2BCC-4743-A520-0CE354FA5591}" type="presOf" srcId="{DAAD49B9-CB27-42AB-BCBF-54D51E2D02FD}" destId="{991410EF-8426-4E7C-984A-9BB5399C65AF}" srcOrd="0" destOrd="0" presId="urn:microsoft.com/office/officeart/2005/8/layout/hProcess9"/>
    <dgm:cxn modelId="{3670E040-FF39-4611-9FC7-C2B0D38673F6}" srcId="{D4948AF6-C2EE-4DB4-BFE6-E0B319761831}" destId="{1EF74C7A-F5AA-4E5D-8062-A8B6074F3A5E}" srcOrd="1" destOrd="0" parTransId="{D7CF1494-CF3D-4589-82B7-5AB5206F8C45}" sibTransId="{41E0F110-A0B6-4B65-9AF0-62193247669F}"/>
    <dgm:cxn modelId="{7F311149-D981-4716-B976-02A3447FA005}" srcId="{D4948AF6-C2EE-4DB4-BFE6-E0B319761831}" destId="{4C0A23EE-F8B7-42C9-8AFE-5D03F326614D}" srcOrd="2" destOrd="0" parTransId="{F0B89175-078E-43EE-9175-4044220AE449}" sibTransId="{A7362A9E-923D-4AE3-BF2E-521C030F359F}"/>
    <dgm:cxn modelId="{D3046E68-4A7F-4086-BFFA-1D045408A7AD}" type="presOf" srcId="{4C0A23EE-F8B7-42C9-8AFE-5D03F326614D}" destId="{D59BE8DD-6750-4F2C-973A-92F8D9877612}" srcOrd="0" destOrd="0" presId="urn:microsoft.com/office/officeart/2005/8/layout/hProcess9"/>
    <dgm:cxn modelId="{FD6882E4-975F-4791-A05A-C6F21BCF1CB9}" type="presOf" srcId="{D4948AF6-C2EE-4DB4-BFE6-E0B319761831}" destId="{7B4D9F5C-71DA-41C7-84F7-C327DFDA99EE}" srcOrd="0" destOrd="0" presId="urn:microsoft.com/office/officeart/2005/8/layout/hProcess9"/>
    <dgm:cxn modelId="{21B86414-ECDA-4319-AE0C-AEB6E465C6C2}" type="presOf" srcId="{1EF74C7A-F5AA-4E5D-8062-A8B6074F3A5E}" destId="{4CAFA793-C0BD-4B3D-B532-61B81A26C33C}" srcOrd="0" destOrd="0" presId="urn:microsoft.com/office/officeart/2005/8/layout/hProcess9"/>
    <dgm:cxn modelId="{08C96A17-40DA-4D8A-92F7-84182C3D9EFD}" type="presParOf" srcId="{7B4D9F5C-71DA-41C7-84F7-C327DFDA99EE}" destId="{3FFEE927-D1BA-4CF1-85DC-AF482EB1F8C7}" srcOrd="0" destOrd="0" presId="urn:microsoft.com/office/officeart/2005/8/layout/hProcess9"/>
    <dgm:cxn modelId="{5797D813-B68F-4009-AE0B-D112A10D1AAE}" type="presParOf" srcId="{7B4D9F5C-71DA-41C7-84F7-C327DFDA99EE}" destId="{459406B7-C2EE-4B22-B0CA-EFEE26FC8450}" srcOrd="1" destOrd="0" presId="urn:microsoft.com/office/officeart/2005/8/layout/hProcess9"/>
    <dgm:cxn modelId="{0C24AD04-BD63-4ED7-ADFB-752FDE4B8D54}" type="presParOf" srcId="{459406B7-C2EE-4B22-B0CA-EFEE26FC8450}" destId="{991410EF-8426-4E7C-984A-9BB5399C65AF}" srcOrd="0" destOrd="0" presId="urn:microsoft.com/office/officeart/2005/8/layout/hProcess9"/>
    <dgm:cxn modelId="{A70FBB19-69D0-4798-923A-8CB322BF18C8}" type="presParOf" srcId="{459406B7-C2EE-4B22-B0CA-EFEE26FC8450}" destId="{C181BF6E-B3E3-44AE-9A53-3E12351F62FE}" srcOrd="1" destOrd="0" presId="urn:microsoft.com/office/officeart/2005/8/layout/hProcess9"/>
    <dgm:cxn modelId="{1A6FFEBC-A90F-4099-9594-5A21A9AE6E3E}" type="presParOf" srcId="{459406B7-C2EE-4B22-B0CA-EFEE26FC8450}" destId="{4CAFA793-C0BD-4B3D-B532-61B81A26C33C}" srcOrd="2" destOrd="0" presId="urn:microsoft.com/office/officeart/2005/8/layout/hProcess9"/>
    <dgm:cxn modelId="{311BD4F6-8AE4-4188-8C54-4C510E038B88}" type="presParOf" srcId="{459406B7-C2EE-4B22-B0CA-EFEE26FC8450}" destId="{AB15B5ED-8115-4B7C-A189-3B962903CB29}" srcOrd="3" destOrd="0" presId="urn:microsoft.com/office/officeart/2005/8/layout/hProcess9"/>
    <dgm:cxn modelId="{7D7F0BD2-AF09-4282-8503-65BDE24F8B5C}" type="presParOf" srcId="{459406B7-C2EE-4B22-B0CA-EFEE26FC8450}" destId="{D59BE8DD-6750-4F2C-973A-92F8D98776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0CFE8-0645-4CF1-B9F3-7076A68E1057}" type="doc">
      <dgm:prSet loTypeId="urn:microsoft.com/office/officeart/2005/8/layout/vList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3F1AE1BC-DFF8-4E12-94A7-21CA7B885647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Ignorare messaggi e provocazioni</a:t>
          </a:r>
          <a:endParaRPr lang="it-IT" sz="1600" kern="1200" dirty="0"/>
        </a:p>
      </dgm:t>
    </dgm:pt>
    <dgm:pt modelId="{60BA679A-C834-411C-B6DA-A353E91D75B6}" type="parTrans" cxnId="{88270DDB-4A85-4E5F-8F29-6299623DDD11}">
      <dgm:prSet/>
      <dgm:spPr/>
      <dgm:t>
        <a:bodyPr/>
        <a:lstStyle/>
        <a:p>
          <a:endParaRPr lang="it-IT"/>
        </a:p>
      </dgm:t>
    </dgm:pt>
    <dgm:pt modelId="{205E8FE8-3D72-4BF3-BC70-6ABEC5F08243}" type="sibTrans" cxnId="{88270DDB-4A85-4E5F-8F29-6299623DDD11}">
      <dgm:prSet/>
      <dgm:spPr/>
      <dgm:t>
        <a:bodyPr/>
        <a:lstStyle/>
        <a:p>
          <a:endParaRPr lang="it-IT"/>
        </a:p>
      </dgm:t>
    </dgm:pt>
    <dgm:pt modelId="{8424ADD1-FCA8-454C-A40E-0F3D6DAB95AC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Conservare ogni prova</a:t>
          </a:r>
          <a:endParaRPr lang="it-IT" sz="1600" kern="1200" dirty="0"/>
        </a:p>
      </dgm:t>
    </dgm:pt>
    <dgm:pt modelId="{CC8726DC-EA57-4211-8124-85189F65BE01}" type="parTrans" cxnId="{5C618BF7-637E-491B-83A1-4D818A557AD8}">
      <dgm:prSet/>
      <dgm:spPr/>
      <dgm:t>
        <a:bodyPr/>
        <a:lstStyle/>
        <a:p>
          <a:endParaRPr lang="it-IT"/>
        </a:p>
      </dgm:t>
    </dgm:pt>
    <dgm:pt modelId="{B83D6219-DCD5-4CC0-83F1-38013822E867}" type="sibTrans" cxnId="{5C618BF7-637E-491B-83A1-4D818A557AD8}">
      <dgm:prSet/>
      <dgm:spPr/>
      <dgm:t>
        <a:bodyPr/>
        <a:lstStyle/>
        <a:p>
          <a:endParaRPr lang="it-IT"/>
        </a:p>
      </dgm:t>
    </dgm:pt>
    <dgm:pt modelId="{A6310DFD-FA78-4A22-9753-4CF0414AEF12}">
      <dgm:prSet phldrT="[Testo]" custT="1"/>
      <dgm:spPr/>
      <dgm:t>
        <a:bodyPr/>
        <a:lstStyle/>
        <a:p>
          <a:pPr marL="0" algn="l" defTabSz="711200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Casi in Italia:</a:t>
          </a:r>
        </a:p>
      </dgm:t>
    </dgm:pt>
    <dgm:pt modelId="{3E57186C-4D86-41BA-8941-AB41F0D3F87B}" type="parTrans" cxnId="{4AC81F7E-4053-43D7-BAC4-DD3A3C4FFE57}">
      <dgm:prSet/>
      <dgm:spPr/>
      <dgm:t>
        <a:bodyPr/>
        <a:lstStyle/>
        <a:p>
          <a:endParaRPr lang="it-IT"/>
        </a:p>
      </dgm:t>
    </dgm:pt>
    <dgm:pt modelId="{245C9566-770D-4E89-BD57-B10D794C910F}" type="sibTrans" cxnId="{4AC81F7E-4053-43D7-BAC4-DD3A3C4FFE57}">
      <dgm:prSet/>
      <dgm:spPr/>
      <dgm:t>
        <a:bodyPr/>
        <a:lstStyle/>
        <a:p>
          <a:endParaRPr lang="it-IT"/>
        </a:p>
      </dgm:t>
    </dgm:pt>
    <dgm:pt modelId="{1029617C-352C-4B21-9678-5D607B1A12FD}">
      <dgm:prSet phldrT="[Testo]" custT="1"/>
      <dgm:spPr/>
      <dgm:t>
        <a:bodyPr/>
        <a:lstStyle/>
        <a:p>
          <a:pPr marL="171450" algn="l" defTabSz="711200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In Lombardia 71mila i ragazzi di età compresa tra i 15 e i 24 anni hanno subito un’esperienza diretta</a:t>
          </a:r>
        </a:p>
      </dgm:t>
    </dgm:pt>
    <dgm:pt modelId="{6DECB831-77E2-4613-9DDB-0CF74982210B}" type="parTrans" cxnId="{110EBC26-A5C4-402B-9D4F-171F524F3E13}">
      <dgm:prSet/>
      <dgm:spPr/>
      <dgm:t>
        <a:bodyPr/>
        <a:lstStyle/>
        <a:p>
          <a:endParaRPr lang="it-IT"/>
        </a:p>
      </dgm:t>
    </dgm:pt>
    <dgm:pt modelId="{525D107A-6FC6-4EC9-8BBE-F8750157859B}" type="sibTrans" cxnId="{110EBC26-A5C4-402B-9D4F-171F524F3E13}">
      <dgm:prSet/>
      <dgm:spPr/>
      <dgm:t>
        <a:bodyPr/>
        <a:lstStyle/>
        <a:p>
          <a:endParaRPr lang="it-IT"/>
        </a:p>
      </dgm:t>
    </dgm:pt>
    <dgm:pt modelId="{3DC034AD-6F56-4F36-98B3-9E231FF82B90}">
      <dgm:prSet phldrT="[Testo]" custT="1"/>
      <dgm:spPr/>
      <dgm:t>
        <a:bodyPr/>
        <a:lstStyle/>
        <a:p>
          <a:pPr marL="0" algn="l" defTabSz="914400" rtl="0" eaLnBrk="1" latinLnBrk="0" hangingPunct="1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Commissione Cultura della Regione Lombardia ha stanziato € 300mila di fondi per il 2017 </a:t>
          </a:r>
        </a:p>
      </dgm:t>
    </dgm:pt>
    <dgm:pt modelId="{1B8BC93C-ED78-481F-89B0-B5B54EB246F9}" type="parTrans" cxnId="{D167A467-1C84-48F8-8AF1-B346262F6845}">
      <dgm:prSet/>
      <dgm:spPr/>
      <dgm:t>
        <a:bodyPr/>
        <a:lstStyle/>
        <a:p>
          <a:endParaRPr lang="it-IT"/>
        </a:p>
      </dgm:t>
    </dgm:pt>
    <dgm:pt modelId="{DB102F29-990D-4A36-A610-7CC9C1838FA7}" type="sibTrans" cxnId="{D167A467-1C84-48F8-8AF1-B346262F6845}">
      <dgm:prSet/>
      <dgm:spPr/>
      <dgm:t>
        <a:bodyPr/>
        <a:lstStyle/>
        <a:p>
          <a:endParaRPr lang="it-IT"/>
        </a:p>
      </dgm:t>
    </dgm:pt>
    <dgm:pt modelId="{AD9B8721-1105-41F2-B2B7-78AFCCB8DF51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Individuare l’identità del bullo e denunciarla</a:t>
          </a:r>
          <a:endParaRPr lang="it-IT" sz="1600" kern="1200" dirty="0"/>
        </a:p>
      </dgm:t>
    </dgm:pt>
    <dgm:pt modelId="{DBF48C56-D0BC-459C-9C31-8EEC4841D65E}" type="parTrans" cxnId="{818D0041-72B9-49B8-BBF3-467F2FC7D4ED}">
      <dgm:prSet/>
      <dgm:spPr/>
      <dgm:t>
        <a:bodyPr/>
        <a:lstStyle/>
        <a:p>
          <a:endParaRPr lang="it-IT"/>
        </a:p>
      </dgm:t>
    </dgm:pt>
    <dgm:pt modelId="{22BC7E35-BC03-4183-BA57-89EA75A71F1C}" type="sibTrans" cxnId="{818D0041-72B9-49B8-BBF3-467F2FC7D4ED}">
      <dgm:prSet/>
      <dgm:spPr/>
      <dgm:t>
        <a:bodyPr/>
        <a:lstStyle/>
        <a:p>
          <a:endParaRPr lang="it-IT"/>
        </a:p>
      </dgm:t>
    </dgm:pt>
    <dgm:pt modelId="{5AE12AAA-8ABA-404D-A9E7-4835EB7376E5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vittima deve:</a:t>
          </a:r>
        </a:p>
      </dgm:t>
    </dgm:pt>
    <dgm:pt modelId="{94DA589F-E6F7-4762-B4FA-0683DB980731}" type="sibTrans" cxnId="{26EB9800-75B2-4E00-973D-D537EB545BBF}">
      <dgm:prSet/>
      <dgm:spPr/>
      <dgm:t>
        <a:bodyPr/>
        <a:lstStyle/>
        <a:p>
          <a:endParaRPr lang="it-IT"/>
        </a:p>
      </dgm:t>
    </dgm:pt>
    <dgm:pt modelId="{C3184AB1-13B2-4999-90D8-6BAFE6BEA90C}" type="parTrans" cxnId="{26EB9800-75B2-4E00-973D-D537EB545BBF}">
      <dgm:prSet/>
      <dgm:spPr/>
      <dgm:t>
        <a:bodyPr/>
        <a:lstStyle/>
        <a:p>
          <a:endParaRPr lang="it-IT"/>
        </a:p>
      </dgm:t>
    </dgm:pt>
    <dgm:pt modelId="{76625B68-D5E1-4923-BE48-A645DB6BAFF9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Avvalersi della legge «Right to be </a:t>
          </a:r>
          <a:r>
            <a:rPr lang="it-IT" sz="16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forgotten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»</a:t>
          </a:r>
          <a:endParaRPr lang="it-IT" sz="1600" kern="1200" dirty="0"/>
        </a:p>
      </dgm:t>
    </dgm:pt>
    <dgm:pt modelId="{5775E8C5-80EE-4343-8FD5-E11E03E1F59D}" type="parTrans" cxnId="{99FE59B9-67A5-4DE6-8980-321DA6A279C5}">
      <dgm:prSet/>
      <dgm:spPr/>
      <dgm:t>
        <a:bodyPr/>
        <a:lstStyle/>
        <a:p>
          <a:endParaRPr lang="it-IT"/>
        </a:p>
      </dgm:t>
    </dgm:pt>
    <dgm:pt modelId="{9CDA9A1E-EF5F-4141-A7A3-42A27F1853AB}" type="sibTrans" cxnId="{99FE59B9-67A5-4DE6-8980-321DA6A279C5}">
      <dgm:prSet/>
      <dgm:spPr/>
      <dgm:t>
        <a:bodyPr/>
        <a:lstStyle/>
        <a:p>
          <a:endParaRPr lang="it-IT"/>
        </a:p>
      </dgm:t>
    </dgm:pt>
    <dgm:pt modelId="{62285EED-EA93-402A-8AAC-34F665407C76}">
      <dgm:prSet phldrT="[Testo]" custT="1"/>
      <dgm:spPr/>
      <dgm:t>
        <a:bodyPr/>
        <a:lstStyle/>
        <a:p>
          <a:pPr marL="0" algn="l" defTabSz="914400" rtl="0" eaLnBrk="1" latinLnBrk="0" hangingPunct="1"/>
          <a:endParaRPr lang="it-IT" sz="1600" kern="1200" dirty="0">
            <a:solidFill>
              <a:prstClr val="black">
                <a:lumMod val="65000"/>
                <a:lumOff val="35000"/>
              </a:prstClr>
            </a:solidFill>
            <a:latin typeface="Calibri Light" panose="020F0302020204030204" pitchFamily="34" charset="0"/>
            <a:ea typeface="+mn-ea"/>
            <a:cs typeface="+mn-cs"/>
          </a:endParaRPr>
        </a:p>
      </dgm:t>
    </dgm:pt>
    <dgm:pt modelId="{6E855107-FF68-46C9-BB2B-6EC800EF03BD}" type="parTrans" cxnId="{103F0B0F-BD85-43EE-AB68-DE1270FAC490}">
      <dgm:prSet/>
      <dgm:spPr/>
      <dgm:t>
        <a:bodyPr/>
        <a:lstStyle/>
        <a:p>
          <a:endParaRPr lang="it-IT"/>
        </a:p>
      </dgm:t>
    </dgm:pt>
    <dgm:pt modelId="{E0E86F7A-940F-490D-8E3A-143E92625BFE}" type="sibTrans" cxnId="{103F0B0F-BD85-43EE-AB68-DE1270FAC490}">
      <dgm:prSet/>
      <dgm:spPr/>
      <dgm:t>
        <a:bodyPr/>
        <a:lstStyle/>
        <a:p>
          <a:endParaRPr lang="it-IT"/>
        </a:p>
      </dgm:t>
    </dgm:pt>
    <dgm:pt modelId="{95D720E6-6EBD-4EBD-8021-4C2045DC1BA5}" type="pres">
      <dgm:prSet presAssocID="{8060CFE8-0645-4CF1-B9F3-7076A68E105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9042F14-A233-4D9E-8A7F-ADCCDB0576B6}" type="pres">
      <dgm:prSet presAssocID="{5AE12AAA-8ABA-404D-A9E7-4835EB7376E5}" presName="comp" presStyleCnt="0"/>
      <dgm:spPr/>
    </dgm:pt>
    <dgm:pt modelId="{53F4C2DB-29B8-4355-8902-4D2EAD079BEB}" type="pres">
      <dgm:prSet presAssocID="{5AE12AAA-8ABA-404D-A9E7-4835EB7376E5}" presName="box" presStyleLbl="node1" presStyleIdx="0" presStyleCnt="2"/>
      <dgm:spPr/>
      <dgm:t>
        <a:bodyPr/>
        <a:lstStyle/>
        <a:p>
          <a:endParaRPr lang="it-IT"/>
        </a:p>
      </dgm:t>
    </dgm:pt>
    <dgm:pt modelId="{ABD0B3E6-D0AE-4BE1-88F4-D365FCFCE73B}" type="pres">
      <dgm:prSet presAssocID="{5AE12AAA-8ABA-404D-A9E7-4835EB7376E5}" presName="img" presStyleLbl="fgImgPlace1" presStyleIdx="0" presStyleCnt="2" custLinFactNeighborX="-2116" custLinFactNeighborY="-217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625" r="-46375"/>
          </a:stretch>
        </a:blipFill>
        <a:effectLst>
          <a:softEdge rad="63500"/>
        </a:effectLst>
      </dgm:spPr>
    </dgm:pt>
    <dgm:pt modelId="{D1D9E41C-0D0A-47C8-900E-FB528D7FAD8D}" type="pres">
      <dgm:prSet presAssocID="{5AE12AAA-8ABA-404D-A9E7-4835EB7376E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8AF2AB-8412-44FF-85C6-ADA8C8F57F65}" type="pres">
      <dgm:prSet presAssocID="{94DA589F-E6F7-4762-B4FA-0683DB980731}" presName="spacer" presStyleCnt="0"/>
      <dgm:spPr/>
    </dgm:pt>
    <dgm:pt modelId="{FC8E1487-6079-48EE-9948-A278A7B61AFA}" type="pres">
      <dgm:prSet presAssocID="{A6310DFD-FA78-4A22-9753-4CF0414AEF12}" presName="comp" presStyleCnt="0"/>
      <dgm:spPr/>
    </dgm:pt>
    <dgm:pt modelId="{3C45BC6E-C1FA-4D01-89D0-3A544148F345}" type="pres">
      <dgm:prSet presAssocID="{A6310DFD-FA78-4A22-9753-4CF0414AEF12}" presName="box" presStyleLbl="node1" presStyleIdx="1" presStyleCnt="2"/>
      <dgm:spPr/>
      <dgm:t>
        <a:bodyPr/>
        <a:lstStyle/>
        <a:p>
          <a:endParaRPr lang="it-IT"/>
        </a:p>
      </dgm:t>
    </dgm:pt>
    <dgm:pt modelId="{E8EF4D59-06B5-4CA7-B0EB-301BD8C7C08F}" type="pres">
      <dgm:prSet presAssocID="{A6310DFD-FA78-4A22-9753-4CF0414AEF12}" presName="img" presStyleLbl="fgImgPlace1" presStyleIdx="1" presStyleCnt="2" custLinFactNeighborX="-2116" custLinFactNeighborY="-109"/>
      <dgm:spPr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effectLst>
          <a:softEdge rad="63500"/>
        </a:effectLst>
      </dgm:spPr>
    </dgm:pt>
    <dgm:pt modelId="{D75E9BE2-EE99-4E82-B36D-95B467A4297B}" type="pres">
      <dgm:prSet presAssocID="{A6310DFD-FA78-4A22-9753-4CF0414AEF1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494595C-D946-4AD9-9D44-2B7293C8D581}" type="presOf" srcId="{3DC034AD-6F56-4F36-98B3-9E231FF82B90}" destId="{3C45BC6E-C1FA-4D01-89D0-3A544148F345}" srcOrd="0" destOrd="3" presId="urn:microsoft.com/office/officeart/2005/8/layout/vList4"/>
    <dgm:cxn modelId="{5C618BF7-637E-491B-83A1-4D818A557AD8}" srcId="{5AE12AAA-8ABA-404D-A9E7-4835EB7376E5}" destId="{8424ADD1-FCA8-454C-A40E-0F3D6DAB95AC}" srcOrd="2" destOrd="0" parTransId="{CC8726DC-EA57-4211-8124-85189F65BE01}" sibTransId="{B83D6219-DCD5-4CC0-83F1-38013822E867}"/>
    <dgm:cxn modelId="{855EAA05-73CA-4997-A652-E09A83F6D9C3}" type="presOf" srcId="{3F1AE1BC-DFF8-4E12-94A7-21CA7B885647}" destId="{D1D9E41C-0D0A-47C8-900E-FB528D7FAD8D}" srcOrd="1" destOrd="2" presId="urn:microsoft.com/office/officeart/2005/8/layout/vList4"/>
    <dgm:cxn modelId="{9B221120-0FA3-4A8B-A89B-FBD31E0CF63F}" type="presOf" srcId="{8060CFE8-0645-4CF1-B9F3-7076A68E1057}" destId="{95D720E6-6EBD-4EBD-8021-4C2045DC1BA5}" srcOrd="0" destOrd="0" presId="urn:microsoft.com/office/officeart/2005/8/layout/vList4"/>
    <dgm:cxn modelId="{110EBC26-A5C4-402B-9D4F-171F524F3E13}" srcId="{A6310DFD-FA78-4A22-9753-4CF0414AEF12}" destId="{1029617C-352C-4B21-9678-5D607B1A12FD}" srcOrd="0" destOrd="0" parTransId="{6DECB831-77E2-4613-9DDB-0CF74982210B}" sibTransId="{525D107A-6FC6-4EC9-8BBE-F8750157859B}"/>
    <dgm:cxn modelId="{496C4F15-A946-44D2-BC18-97891327019F}" type="presOf" srcId="{3DC034AD-6F56-4F36-98B3-9E231FF82B90}" destId="{D75E9BE2-EE99-4E82-B36D-95B467A4297B}" srcOrd="1" destOrd="3" presId="urn:microsoft.com/office/officeart/2005/8/layout/vList4"/>
    <dgm:cxn modelId="{86CBF521-385C-4614-8934-FD798F019F5C}" type="presOf" srcId="{3F1AE1BC-DFF8-4E12-94A7-21CA7B885647}" destId="{53F4C2DB-29B8-4355-8902-4D2EAD079BEB}" srcOrd="0" destOrd="2" presId="urn:microsoft.com/office/officeart/2005/8/layout/vList4"/>
    <dgm:cxn modelId="{99FE59B9-67A5-4DE6-8980-321DA6A279C5}" srcId="{5AE12AAA-8ABA-404D-A9E7-4835EB7376E5}" destId="{76625B68-D5E1-4923-BE48-A645DB6BAFF9}" srcOrd="0" destOrd="0" parTransId="{5775E8C5-80EE-4343-8FD5-E11E03E1F59D}" sibTransId="{9CDA9A1E-EF5F-4141-A7A3-42A27F1853AB}"/>
    <dgm:cxn modelId="{4AC81F7E-4053-43D7-BAC4-DD3A3C4FFE57}" srcId="{8060CFE8-0645-4CF1-B9F3-7076A68E1057}" destId="{A6310DFD-FA78-4A22-9753-4CF0414AEF12}" srcOrd="1" destOrd="0" parTransId="{3E57186C-4D86-41BA-8941-AB41F0D3F87B}" sibTransId="{245C9566-770D-4E89-BD57-B10D794C910F}"/>
    <dgm:cxn modelId="{FE139DB6-A92C-406E-8EB9-B535FFF5F591}" type="presOf" srcId="{76625B68-D5E1-4923-BE48-A645DB6BAFF9}" destId="{53F4C2DB-29B8-4355-8902-4D2EAD079BEB}" srcOrd="0" destOrd="1" presId="urn:microsoft.com/office/officeart/2005/8/layout/vList4"/>
    <dgm:cxn modelId="{D167A467-1C84-48F8-8AF1-B346262F6845}" srcId="{A6310DFD-FA78-4A22-9753-4CF0414AEF12}" destId="{3DC034AD-6F56-4F36-98B3-9E231FF82B90}" srcOrd="2" destOrd="0" parTransId="{1B8BC93C-ED78-481F-89B0-B5B54EB246F9}" sibTransId="{DB102F29-990D-4A36-A610-7CC9C1838FA7}"/>
    <dgm:cxn modelId="{F7809699-6C61-401E-82C1-56F4D6F2BFF1}" type="presOf" srcId="{A6310DFD-FA78-4A22-9753-4CF0414AEF12}" destId="{3C45BC6E-C1FA-4D01-89D0-3A544148F345}" srcOrd="0" destOrd="0" presId="urn:microsoft.com/office/officeart/2005/8/layout/vList4"/>
    <dgm:cxn modelId="{D9502D19-1EFC-4AAA-A93B-7AA1403F189C}" type="presOf" srcId="{8424ADD1-FCA8-454C-A40E-0F3D6DAB95AC}" destId="{53F4C2DB-29B8-4355-8902-4D2EAD079BEB}" srcOrd="0" destOrd="3" presId="urn:microsoft.com/office/officeart/2005/8/layout/vList4"/>
    <dgm:cxn modelId="{041DC0C3-E367-473F-A6C0-81C96AE81871}" type="presOf" srcId="{1029617C-352C-4B21-9678-5D607B1A12FD}" destId="{3C45BC6E-C1FA-4D01-89D0-3A544148F345}" srcOrd="0" destOrd="1" presId="urn:microsoft.com/office/officeart/2005/8/layout/vList4"/>
    <dgm:cxn modelId="{77D70F12-CC53-45D7-AF72-35ACDF1F31F9}" type="presOf" srcId="{A6310DFD-FA78-4A22-9753-4CF0414AEF12}" destId="{D75E9BE2-EE99-4E82-B36D-95B467A4297B}" srcOrd="1" destOrd="0" presId="urn:microsoft.com/office/officeart/2005/8/layout/vList4"/>
    <dgm:cxn modelId="{F021B876-9C69-44C8-B0B3-29FA026B6D56}" type="presOf" srcId="{AD9B8721-1105-41F2-B2B7-78AFCCB8DF51}" destId="{53F4C2DB-29B8-4355-8902-4D2EAD079BEB}" srcOrd="0" destOrd="4" presId="urn:microsoft.com/office/officeart/2005/8/layout/vList4"/>
    <dgm:cxn modelId="{C7E73571-D9B6-4F11-80EE-CCBCA9DF803C}" type="presOf" srcId="{5AE12AAA-8ABA-404D-A9E7-4835EB7376E5}" destId="{53F4C2DB-29B8-4355-8902-4D2EAD079BEB}" srcOrd="0" destOrd="0" presId="urn:microsoft.com/office/officeart/2005/8/layout/vList4"/>
    <dgm:cxn modelId="{818D0041-72B9-49B8-BBF3-467F2FC7D4ED}" srcId="{5AE12AAA-8ABA-404D-A9E7-4835EB7376E5}" destId="{AD9B8721-1105-41F2-B2B7-78AFCCB8DF51}" srcOrd="3" destOrd="0" parTransId="{DBF48C56-D0BC-459C-9C31-8EEC4841D65E}" sibTransId="{22BC7E35-BC03-4183-BA57-89EA75A71F1C}"/>
    <dgm:cxn modelId="{FBF7B44D-7228-4AFC-A783-2A6B332443F7}" type="presOf" srcId="{5AE12AAA-8ABA-404D-A9E7-4835EB7376E5}" destId="{D1D9E41C-0D0A-47C8-900E-FB528D7FAD8D}" srcOrd="1" destOrd="0" presId="urn:microsoft.com/office/officeart/2005/8/layout/vList4"/>
    <dgm:cxn modelId="{26EB9800-75B2-4E00-973D-D537EB545BBF}" srcId="{8060CFE8-0645-4CF1-B9F3-7076A68E1057}" destId="{5AE12AAA-8ABA-404D-A9E7-4835EB7376E5}" srcOrd="0" destOrd="0" parTransId="{C3184AB1-13B2-4999-90D8-6BAFE6BEA90C}" sibTransId="{94DA589F-E6F7-4762-B4FA-0683DB980731}"/>
    <dgm:cxn modelId="{979F17DB-38EC-4FF8-8CFC-9DD73B72B03D}" type="presOf" srcId="{AD9B8721-1105-41F2-B2B7-78AFCCB8DF51}" destId="{D1D9E41C-0D0A-47C8-900E-FB528D7FAD8D}" srcOrd="1" destOrd="4" presId="urn:microsoft.com/office/officeart/2005/8/layout/vList4"/>
    <dgm:cxn modelId="{103F0B0F-BD85-43EE-AB68-DE1270FAC490}" srcId="{A6310DFD-FA78-4A22-9753-4CF0414AEF12}" destId="{62285EED-EA93-402A-8AAC-34F665407C76}" srcOrd="1" destOrd="0" parTransId="{6E855107-FF68-46C9-BB2B-6EC800EF03BD}" sibTransId="{E0E86F7A-940F-490D-8E3A-143E92625BFE}"/>
    <dgm:cxn modelId="{E57B592E-20AA-4FDD-9AD2-51059435D69D}" type="presOf" srcId="{62285EED-EA93-402A-8AAC-34F665407C76}" destId="{D75E9BE2-EE99-4E82-B36D-95B467A4297B}" srcOrd="1" destOrd="2" presId="urn:microsoft.com/office/officeart/2005/8/layout/vList4"/>
    <dgm:cxn modelId="{3163E4BA-5BEF-4BA1-8185-37D03B1F1689}" type="presOf" srcId="{1029617C-352C-4B21-9678-5D607B1A12FD}" destId="{D75E9BE2-EE99-4E82-B36D-95B467A4297B}" srcOrd="1" destOrd="1" presId="urn:microsoft.com/office/officeart/2005/8/layout/vList4"/>
    <dgm:cxn modelId="{88270DDB-4A85-4E5F-8F29-6299623DDD11}" srcId="{5AE12AAA-8ABA-404D-A9E7-4835EB7376E5}" destId="{3F1AE1BC-DFF8-4E12-94A7-21CA7B885647}" srcOrd="1" destOrd="0" parTransId="{60BA679A-C834-411C-B6DA-A353E91D75B6}" sibTransId="{205E8FE8-3D72-4BF3-BC70-6ABEC5F08243}"/>
    <dgm:cxn modelId="{2373D8F5-8DE5-4EA5-8454-F7F31E8A19D1}" type="presOf" srcId="{76625B68-D5E1-4923-BE48-A645DB6BAFF9}" destId="{D1D9E41C-0D0A-47C8-900E-FB528D7FAD8D}" srcOrd="1" destOrd="1" presId="urn:microsoft.com/office/officeart/2005/8/layout/vList4"/>
    <dgm:cxn modelId="{12C8E6E7-2E50-4CF4-90C4-66F529136575}" type="presOf" srcId="{62285EED-EA93-402A-8AAC-34F665407C76}" destId="{3C45BC6E-C1FA-4D01-89D0-3A544148F345}" srcOrd="0" destOrd="2" presId="urn:microsoft.com/office/officeart/2005/8/layout/vList4"/>
    <dgm:cxn modelId="{534803FC-780D-4D14-98D7-B5F2738B86D0}" type="presOf" srcId="{8424ADD1-FCA8-454C-A40E-0F3D6DAB95AC}" destId="{D1D9E41C-0D0A-47C8-900E-FB528D7FAD8D}" srcOrd="1" destOrd="3" presId="urn:microsoft.com/office/officeart/2005/8/layout/vList4"/>
    <dgm:cxn modelId="{D58B8B6E-4DC9-44F3-92EA-2F6640A9CD5D}" type="presParOf" srcId="{95D720E6-6EBD-4EBD-8021-4C2045DC1BA5}" destId="{E9042F14-A233-4D9E-8A7F-ADCCDB0576B6}" srcOrd="0" destOrd="0" presId="urn:microsoft.com/office/officeart/2005/8/layout/vList4"/>
    <dgm:cxn modelId="{EACFA5A8-05CB-4F82-AED9-5F28FBB0F770}" type="presParOf" srcId="{E9042F14-A233-4D9E-8A7F-ADCCDB0576B6}" destId="{53F4C2DB-29B8-4355-8902-4D2EAD079BEB}" srcOrd="0" destOrd="0" presId="urn:microsoft.com/office/officeart/2005/8/layout/vList4"/>
    <dgm:cxn modelId="{B20A44B2-1359-4369-A957-4BC9B67E16DD}" type="presParOf" srcId="{E9042F14-A233-4D9E-8A7F-ADCCDB0576B6}" destId="{ABD0B3E6-D0AE-4BE1-88F4-D365FCFCE73B}" srcOrd="1" destOrd="0" presId="urn:microsoft.com/office/officeart/2005/8/layout/vList4"/>
    <dgm:cxn modelId="{39691786-2965-46A4-9424-97ABFBD7FBA8}" type="presParOf" srcId="{E9042F14-A233-4D9E-8A7F-ADCCDB0576B6}" destId="{D1D9E41C-0D0A-47C8-900E-FB528D7FAD8D}" srcOrd="2" destOrd="0" presId="urn:microsoft.com/office/officeart/2005/8/layout/vList4"/>
    <dgm:cxn modelId="{D710760D-C7CE-448E-8A73-039BE23703C6}" type="presParOf" srcId="{95D720E6-6EBD-4EBD-8021-4C2045DC1BA5}" destId="{E28AF2AB-8412-44FF-85C6-ADA8C8F57F65}" srcOrd="1" destOrd="0" presId="urn:microsoft.com/office/officeart/2005/8/layout/vList4"/>
    <dgm:cxn modelId="{74B8DB73-6011-49E8-BCBB-02EC42B951FC}" type="presParOf" srcId="{95D720E6-6EBD-4EBD-8021-4C2045DC1BA5}" destId="{FC8E1487-6079-48EE-9948-A278A7B61AFA}" srcOrd="2" destOrd="0" presId="urn:microsoft.com/office/officeart/2005/8/layout/vList4"/>
    <dgm:cxn modelId="{975542AC-0EED-4BDA-8435-5BF1E88F268D}" type="presParOf" srcId="{FC8E1487-6079-48EE-9948-A278A7B61AFA}" destId="{3C45BC6E-C1FA-4D01-89D0-3A544148F345}" srcOrd="0" destOrd="0" presId="urn:microsoft.com/office/officeart/2005/8/layout/vList4"/>
    <dgm:cxn modelId="{5DAC65BC-8F11-4181-9441-289042F68A33}" type="presParOf" srcId="{FC8E1487-6079-48EE-9948-A278A7B61AFA}" destId="{E8EF4D59-06B5-4CA7-B0EB-301BD8C7C08F}" srcOrd="1" destOrd="0" presId="urn:microsoft.com/office/officeart/2005/8/layout/vList4"/>
    <dgm:cxn modelId="{411BC244-A399-47BB-956F-B389397D78B6}" type="presParOf" srcId="{FC8E1487-6079-48EE-9948-A278A7B61AFA}" destId="{D75E9BE2-EE99-4E82-B36D-95B467A4297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948AF6-C2EE-4DB4-BFE6-E0B319761831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it-IT"/>
        </a:p>
      </dgm:t>
    </dgm:pt>
    <dgm:pt modelId="{AF290019-A90C-4B50-A97F-1B0C3B48879B}">
      <dgm:prSet phldrT="[Testo]" custT="1"/>
      <dgm:spPr/>
      <dgm:t>
        <a:bodyPr/>
        <a:lstStyle/>
        <a:p>
          <a:r>
            <a:rPr lang="it-IT" sz="1600" dirty="0"/>
            <a:t>Scelta della vittima</a:t>
          </a:r>
        </a:p>
      </dgm:t>
    </dgm:pt>
    <dgm:pt modelId="{FC89B6E6-1D39-4D9E-A699-8A11F6B26D70}" type="parTrans" cxnId="{5831F4A5-31DC-41BB-8F27-24D5746788AB}">
      <dgm:prSet/>
      <dgm:spPr/>
      <dgm:t>
        <a:bodyPr/>
        <a:lstStyle/>
        <a:p>
          <a:endParaRPr lang="it-IT"/>
        </a:p>
      </dgm:t>
    </dgm:pt>
    <dgm:pt modelId="{4069B690-C88C-463C-B2D2-8E08B6A95DFB}" type="sibTrans" cxnId="{5831F4A5-31DC-41BB-8F27-24D5746788AB}">
      <dgm:prSet/>
      <dgm:spPr/>
      <dgm:t>
        <a:bodyPr/>
        <a:lstStyle/>
        <a:p>
          <a:endParaRPr lang="it-IT"/>
        </a:p>
      </dgm:t>
    </dgm:pt>
    <dgm:pt modelId="{4C0A23EE-F8B7-42C9-8AFE-5D03F326614D}">
      <dgm:prSet phldrT="[Testo]"/>
      <dgm:spPr/>
      <dgm:t>
        <a:bodyPr/>
        <a:lstStyle/>
        <a:p>
          <a:r>
            <a:rPr lang="it-IT" dirty="0"/>
            <a:t>Diffusione</a:t>
          </a:r>
          <a:r>
            <a:rPr lang="it-IT" baseline="0" dirty="0"/>
            <a:t> delle molestie</a:t>
          </a:r>
          <a:endParaRPr lang="it-IT" dirty="0"/>
        </a:p>
      </dgm:t>
    </dgm:pt>
    <dgm:pt modelId="{F0B89175-078E-43EE-9175-4044220AE449}" type="parTrans" cxnId="{7F311149-D981-4716-B976-02A3447FA005}">
      <dgm:prSet/>
      <dgm:spPr/>
      <dgm:t>
        <a:bodyPr/>
        <a:lstStyle/>
        <a:p>
          <a:endParaRPr lang="it-IT"/>
        </a:p>
      </dgm:t>
    </dgm:pt>
    <dgm:pt modelId="{A7362A9E-923D-4AE3-BF2E-521C030F359F}" type="sibTrans" cxnId="{7F311149-D981-4716-B976-02A3447FA005}">
      <dgm:prSet/>
      <dgm:spPr/>
      <dgm:t>
        <a:bodyPr/>
        <a:lstStyle/>
        <a:p>
          <a:endParaRPr lang="it-IT"/>
        </a:p>
      </dgm:t>
    </dgm:pt>
    <dgm:pt modelId="{1C3A9CE6-3DD0-4F1B-9EAA-4618B0974D8E}">
      <dgm:prSet phldrT="[Testo]" custT="1"/>
      <dgm:spPr/>
      <dgm:t>
        <a:bodyPr/>
        <a:lstStyle/>
        <a:p>
          <a:r>
            <a:rPr lang="it-IT" sz="1600" dirty="0"/>
            <a:t>False accuse o monitoraggio</a:t>
          </a:r>
        </a:p>
      </dgm:t>
    </dgm:pt>
    <dgm:pt modelId="{C0CCFC0E-873D-47BA-8E0F-FBCB990F2073}" type="parTrans" cxnId="{9175EEED-6D3A-4C84-A29E-1174C0CBDC6C}">
      <dgm:prSet/>
      <dgm:spPr/>
      <dgm:t>
        <a:bodyPr/>
        <a:lstStyle/>
        <a:p>
          <a:endParaRPr lang="it-IT"/>
        </a:p>
      </dgm:t>
    </dgm:pt>
    <dgm:pt modelId="{4D2D70BB-373B-4319-AC81-C982D7E74A47}" type="sibTrans" cxnId="{9175EEED-6D3A-4C84-A29E-1174C0CBDC6C}">
      <dgm:prSet/>
      <dgm:spPr/>
      <dgm:t>
        <a:bodyPr/>
        <a:lstStyle/>
        <a:p>
          <a:endParaRPr lang="it-IT"/>
        </a:p>
      </dgm:t>
    </dgm:pt>
    <dgm:pt modelId="{7B4D9F5C-71DA-41C7-84F7-C327DFDA99EE}" type="pres">
      <dgm:prSet presAssocID="{D4948AF6-C2EE-4DB4-BFE6-E0B31976183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FFEE927-D1BA-4CF1-85DC-AF482EB1F8C7}" type="pres">
      <dgm:prSet presAssocID="{D4948AF6-C2EE-4DB4-BFE6-E0B319761831}" presName="arrow" presStyleLbl="bgShp" presStyleIdx="0" presStyleCnt="1" custLinFactNeighborY="6667"/>
      <dgm:spPr/>
    </dgm:pt>
    <dgm:pt modelId="{459406B7-C2EE-4B22-B0CA-EFEE26FC8450}" type="pres">
      <dgm:prSet presAssocID="{D4948AF6-C2EE-4DB4-BFE6-E0B319761831}" presName="linearProcess" presStyleCnt="0"/>
      <dgm:spPr/>
    </dgm:pt>
    <dgm:pt modelId="{B59A28A4-CEAD-4A81-BA97-11BC3479077E}" type="pres">
      <dgm:prSet presAssocID="{AF290019-A90C-4B50-A97F-1B0C3B48879B}" presName="textNode" presStyleLbl="node1" presStyleIdx="0" presStyleCnt="3" custScaleX="1327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CFA186-24F4-414F-8E13-C334C5D76690}" type="pres">
      <dgm:prSet presAssocID="{4069B690-C88C-463C-B2D2-8E08B6A95DFB}" presName="sibTrans" presStyleCnt="0"/>
      <dgm:spPr/>
    </dgm:pt>
    <dgm:pt modelId="{9D58B76C-91E6-4EF4-97A8-A3779F88A7BA}" type="pres">
      <dgm:prSet presAssocID="{1C3A9CE6-3DD0-4F1B-9EAA-4618B0974D8E}" presName="textNode" presStyleLbl="node1" presStyleIdx="1" presStyleCnt="3" custScaleX="132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85058E-4B96-4893-A65D-B5452F56BAA6}" type="pres">
      <dgm:prSet presAssocID="{4D2D70BB-373B-4319-AC81-C982D7E74A47}" presName="sibTrans" presStyleCnt="0"/>
      <dgm:spPr/>
    </dgm:pt>
    <dgm:pt modelId="{D59BE8DD-6750-4F2C-973A-92F8D9877612}" type="pres">
      <dgm:prSet presAssocID="{4C0A23EE-F8B7-42C9-8AFE-5D03F326614D}" presName="textNode" presStyleLbl="node1" presStyleIdx="2" presStyleCnt="3" custScaleX="1454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175EEED-6D3A-4C84-A29E-1174C0CBDC6C}" srcId="{D4948AF6-C2EE-4DB4-BFE6-E0B319761831}" destId="{1C3A9CE6-3DD0-4F1B-9EAA-4618B0974D8E}" srcOrd="1" destOrd="0" parTransId="{C0CCFC0E-873D-47BA-8E0F-FBCB990F2073}" sibTransId="{4D2D70BB-373B-4319-AC81-C982D7E74A47}"/>
    <dgm:cxn modelId="{7F311149-D981-4716-B976-02A3447FA005}" srcId="{D4948AF6-C2EE-4DB4-BFE6-E0B319761831}" destId="{4C0A23EE-F8B7-42C9-8AFE-5D03F326614D}" srcOrd="2" destOrd="0" parTransId="{F0B89175-078E-43EE-9175-4044220AE449}" sibTransId="{A7362A9E-923D-4AE3-BF2E-521C030F359F}"/>
    <dgm:cxn modelId="{5831F4A5-31DC-41BB-8F27-24D5746788AB}" srcId="{D4948AF6-C2EE-4DB4-BFE6-E0B319761831}" destId="{AF290019-A90C-4B50-A97F-1B0C3B48879B}" srcOrd="0" destOrd="0" parTransId="{FC89B6E6-1D39-4D9E-A699-8A11F6B26D70}" sibTransId="{4069B690-C88C-463C-B2D2-8E08B6A95DFB}"/>
    <dgm:cxn modelId="{D3046E68-4A7F-4086-BFFA-1D045408A7AD}" type="presOf" srcId="{4C0A23EE-F8B7-42C9-8AFE-5D03F326614D}" destId="{D59BE8DD-6750-4F2C-973A-92F8D9877612}" srcOrd="0" destOrd="0" presId="urn:microsoft.com/office/officeart/2005/8/layout/hProcess9"/>
    <dgm:cxn modelId="{FD6882E4-975F-4791-A05A-C6F21BCF1CB9}" type="presOf" srcId="{D4948AF6-C2EE-4DB4-BFE6-E0B319761831}" destId="{7B4D9F5C-71DA-41C7-84F7-C327DFDA99EE}" srcOrd="0" destOrd="0" presId="urn:microsoft.com/office/officeart/2005/8/layout/hProcess9"/>
    <dgm:cxn modelId="{0F019B96-2FBC-4123-81BA-C896075DA5A7}" type="presOf" srcId="{1C3A9CE6-3DD0-4F1B-9EAA-4618B0974D8E}" destId="{9D58B76C-91E6-4EF4-97A8-A3779F88A7BA}" srcOrd="0" destOrd="0" presId="urn:microsoft.com/office/officeart/2005/8/layout/hProcess9"/>
    <dgm:cxn modelId="{DB7AD72F-3838-4BB7-BA00-2E10E12564BF}" type="presOf" srcId="{AF290019-A90C-4B50-A97F-1B0C3B48879B}" destId="{B59A28A4-CEAD-4A81-BA97-11BC3479077E}" srcOrd="0" destOrd="0" presId="urn:microsoft.com/office/officeart/2005/8/layout/hProcess9"/>
    <dgm:cxn modelId="{08C96A17-40DA-4D8A-92F7-84182C3D9EFD}" type="presParOf" srcId="{7B4D9F5C-71DA-41C7-84F7-C327DFDA99EE}" destId="{3FFEE927-D1BA-4CF1-85DC-AF482EB1F8C7}" srcOrd="0" destOrd="0" presId="urn:microsoft.com/office/officeart/2005/8/layout/hProcess9"/>
    <dgm:cxn modelId="{5797D813-B68F-4009-AE0B-D112A10D1AAE}" type="presParOf" srcId="{7B4D9F5C-71DA-41C7-84F7-C327DFDA99EE}" destId="{459406B7-C2EE-4B22-B0CA-EFEE26FC8450}" srcOrd="1" destOrd="0" presId="urn:microsoft.com/office/officeart/2005/8/layout/hProcess9"/>
    <dgm:cxn modelId="{97758EB2-8997-4B03-9CC1-0D7B58626D4E}" type="presParOf" srcId="{459406B7-C2EE-4B22-B0CA-EFEE26FC8450}" destId="{B59A28A4-CEAD-4A81-BA97-11BC3479077E}" srcOrd="0" destOrd="0" presId="urn:microsoft.com/office/officeart/2005/8/layout/hProcess9"/>
    <dgm:cxn modelId="{D273C591-A431-4DA3-AB84-936C9C8C1ADB}" type="presParOf" srcId="{459406B7-C2EE-4B22-B0CA-EFEE26FC8450}" destId="{B7CFA186-24F4-414F-8E13-C334C5D76690}" srcOrd="1" destOrd="0" presId="urn:microsoft.com/office/officeart/2005/8/layout/hProcess9"/>
    <dgm:cxn modelId="{78AFAF44-6F49-48AF-9AE0-3DDEF764FBAE}" type="presParOf" srcId="{459406B7-C2EE-4B22-B0CA-EFEE26FC8450}" destId="{9D58B76C-91E6-4EF4-97A8-A3779F88A7BA}" srcOrd="2" destOrd="0" presId="urn:microsoft.com/office/officeart/2005/8/layout/hProcess9"/>
    <dgm:cxn modelId="{47580999-CF9F-469E-ABE1-4A1A8F18F11B}" type="presParOf" srcId="{459406B7-C2EE-4B22-B0CA-EFEE26FC8450}" destId="{C085058E-4B96-4893-A65D-B5452F56BAA6}" srcOrd="3" destOrd="0" presId="urn:microsoft.com/office/officeart/2005/8/layout/hProcess9"/>
    <dgm:cxn modelId="{7D7F0BD2-AF09-4282-8503-65BDE24F8B5C}" type="presParOf" srcId="{459406B7-C2EE-4B22-B0CA-EFEE26FC8450}" destId="{D59BE8DD-6750-4F2C-973A-92F8D98776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0CFE8-0645-4CF1-B9F3-7076A68E1057}" type="doc">
      <dgm:prSet loTypeId="urn:microsoft.com/office/officeart/2005/8/layout/vList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3F1AE1BC-DFF8-4E12-94A7-21CA7B885647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Aumentare i livelli di privacy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;</a:t>
          </a:r>
          <a:endParaRPr lang="it-IT" sz="1600" kern="1200" dirty="0"/>
        </a:p>
      </dgm:t>
    </dgm:pt>
    <dgm:pt modelId="{60BA679A-C834-411C-B6DA-A353E91D75B6}" type="parTrans" cxnId="{88270DDB-4A85-4E5F-8F29-6299623DDD11}">
      <dgm:prSet/>
      <dgm:spPr/>
      <dgm:t>
        <a:bodyPr/>
        <a:lstStyle/>
        <a:p>
          <a:endParaRPr lang="it-IT"/>
        </a:p>
      </dgm:t>
    </dgm:pt>
    <dgm:pt modelId="{205E8FE8-3D72-4BF3-BC70-6ABEC5F08243}" type="sibTrans" cxnId="{88270DDB-4A85-4E5F-8F29-6299623DDD11}">
      <dgm:prSet/>
      <dgm:spPr/>
      <dgm:t>
        <a:bodyPr/>
        <a:lstStyle/>
        <a:p>
          <a:endParaRPr lang="it-IT"/>
        </a:p>
      </dgm:t>
    </dgm:pt>
    <dgm:pt modelId="{8424ADD1-FCA8-454C-A40E-0F3D6DAB95AC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Aggiornare password e pin senza condividerli con terzi;</a:t>
          </a:r>
        </a:p>
      </dgm:t>
    </dgm:pt>
    <dgm:pt modelId="{CC8726DC-EA57-4211-8124-85189F65BE01}" type="parTrans" cxnId="{5C618BF7-637E-491B-83A1-4D818A557AD8}">
      <dgm:prSet/>
      <dgm:spPr/>
      <dgm:t>
        <a:bodyPr/>
        <a:lstStyle/>
        <a:p>
          <a:endParaRPr lang="it-IT"/>
        </a:p>
      </dgm:t>
    </dgm:pt>
    <dgm:pt modelId="{B83D6219-DCD5-4CC0-83F1-38013822E867}" type="sibTrans" cxnId="{5C618BF7-637E-491B-83A1-4D818A557AD8}">
      <dgm:prSet/>
      <dgm:spPr/>
      <dgm:t>
        <a:bodyPr/>
        <a:lstStyle/>
        <a:p>
          <a:endParaRPr lang="it-IT"/>
        </a:p>
      </dgm:t>
    </dgm:pt>
    <dgm:pt modelId="{A6310DFD-FA78-4A22-9753-4CF0414AEF12}">
      <dgm:prSet phldrT="[Testo]" custT="1"/>
      <dgm:spPr/>
      <dgm:t>
        <a:bodyPr/>
        <a:lstStyle/>
        <a:p>
          <a:pPr marL="0" algn="l" defTabSz="711200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Fonti utili e casi in Italia:</a:t>
          </a:r>
        </a:p>
      </dgm:t>
    </dgm:pt>
    <dgm:pt modelId="{3E57186C-4D86-41BA-8941-AB41F0D3F87B}" type="parTrans" cxnId="{4AC81F7E-4053-43D7-BAC4-DD3A3C4FFE57}">
      <dgm:prSet/>
      <dgm:spPr/>
      <dgm:t>
        <a:bodyPr/>
        <a:lstStyle/>
        <a:p>
          <a:endParaRPr lang="it-IT"/>
        </a:p>
      </dgm:t>
    </dgm:pt>
    <dgm:pt modelId="{245C9566-770D-4E89-BD57-B10D794C910F}" type="sibTrans" cxnId="{4AC81F7E-4053-43D7-BAC4-DD3A3C4FFE57}">
      <dgm:prSet/>
      <dgm:spPr/>
      <dgm:t>
        <a:bodyPr/>
        <a:lstStyle/>
        <a:p>
          <a:endParaRPr lang="it-IT"/>
        </a:p>
      </dgm:t>
    </dgm:pt>
    <dgm:pt modelId="{5AE12AAA-8ABA-404D-A9E7-4835EB7376E5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vittima deve:</a:t>
          </a:r>
        </a:p>
      </dgm:t>
    </dgm:pt>
    <dgm:pt modelId="{94DA589F-E6F7-4762-B4FA-0683DB980731}" type="sibTrans" cxnId="{26EB9800-75B2-4E00-973D-D537EB545BBF}">
      <dgm:prSet/>
      <dgm:spPr/>
      <dgm:t>
        <a:bodyPr/>
        <a:lstStyle/>
        <a:p>
          <a:endParaRPr lang="it-IT"/>
        </a:p>
      </dgm:t>
    </dgm:pt>
    <dgm:pt modelId="{C3184AB1-13B2-4999-90D8-6BAFE6BEA90C}" type="parTrans" cxnId="{26EB9800-75B2-4E00-973D-D537EB545BBF}">
      <dgm:prSet/>
      <dgm:spPr/>
      <dgm:t>
        <a:bodyPr/>
        <a:lstStyle/>
        <a:p>
          <a:endParaRPr lang="it-IT"/>
        </a:p>
      </dgm:t>
    </dgm:pt>
    <dgm:pt modelId="{62285EED-EA93-402A-8AAC-34F665407C76}">
      <dgm:prSet phldrT="[Testo]" custT="1"/>
      <dgm:spPr/>
      <dgm:t>
        <a:bodyPr/>
        <a:lstStyle/>
        <a:p>
          <a:pPr marL="0" algn="l" defTabSz="914400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1522 Numero Assistenza gratuito 24h del Ministero per le Pari Opportunità;</a:t>
          </a:r>
        </a:p>
      </dgm:t>
    </dgm:pt>
    <dgm:pt modelId="{6E855107-FF68-46C9-BB2B-6EC800EF03BD}" type="parTrans" cxnId="{103F0B0F-BD85-43EE-AB68-DE1270FAC490}">
      <dgm:prSet/>
      <dgm:spPr/>
      <dgm:t>
        <a:bodyPr/>
        <a:lstStyle/>
        <a:p>
          <a:endParaRPr lang="it-IT"/>
        </a:p>
      </dgm:t>
    </dgm:pt>
    <dgm:pt modelId="{E0E86F7A-940F-490D-8E3A-143E92625BFE}" type="sibTrans" cxnId="{103F0B0F-BD85-43EE-AB68-DE1270FAC490}">
      <dgm:prSet/>
      <dgm:spPr/>
      <dgm:t>
        <a:bodyPr/>
        <a:lstStyle/>
        <a:p>
          <a:endParaRPr lang="it-IT"/>
        </a:p>
      </dgm:t>
    </dgm:pt>
    <dgm:pt modelId="{F9905EFF-7ED9-459A-ACC4-1BE30B65E211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Effettuare sempre il log out dai propri account web;</a:t>
          </a:r>
        </a:p>
      </dgm:t>
    </dgm:pt>
    <dgm:pt modelId="{9D262C36-7FBA-4C12-8E23-EB5E3543FE91}" type="parTrans" cxnId="{144F80B7-8663-45C5-8FCB-9C4694278BAF}">
      <dgm:prSet/>
      <dgm:spPr/>
      <dgm:t>
        <a:bodyPr/>
        <a:lstStyle/>
        <a:p>
          <a:endParaRPr lang="it-IT"/>
        </a:p>
      </dgm:t>
    </dgm:pt>
    <dgm:pt modelId="{088A0E5F-CE96-4191-ABE3-AD6C1F43DF5E}" type="sibTrans" cxnId="{144F80B7-8663-45C5-8FCB-9C4694278BAF}">
      <dgm:prSet/>
      <dgm:spPr/>
      <dgm:t>
        <a:bodyPr/>
        <a:lstStyle/>
        <a:p>
          <a:endParaRPr lang="it-IT"/>
        </a:p>
      </dgm:t>
    </dgm:pt>
    <dgm:pt modelId="{DE408D1D-E5B8-4261-B99F-4D2B550DAE72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Segnalare e denunciare.</a:t>
          </a:r>
        </a:p>
      </dgm:t>
    </dgm:pt>
    <dgm:pt modelId="{28728348-52A8-4A30-89AA-B11EE14A6762}" type="parTrans" cxnId="{F432036D-9B35-4630-ABD5-81BFAF388D60}">
      <dgm:prSet/>
      <dgm:spPr/>
      <dgm:t>
        <a:bodyPr/>
        <a:lstStyle/>
        <a:p>
          <a:endParaRPr lang="it-IT"/>
        </a:p>
      </dgm:t>
    </dgm:pt>
    <dgm:pt modelId="{27501ABD-5C28-492F-BE66-DDDB587C96F7}" type="sibTrans" cxnId="{F432036D-9B35-4630-ABD5-81BFAF388D60}">
      <dgm:prSet/>
      <dgm:spPr/>
      <dgm:t>
        <a:bodyPr/>
        <a:lstStyle/>
        <a:p>
          <a:endParaRPr lang="it-IT"/>
        </a:p>
      </dgm:t>
    </dgm:pt>
    <dgm:pt modelId="{EA239C20-70D4-45B8-97BE-3A7869E9FB1A}">
      <dgm:prSet phldrT="[Testo]" custT="1"/>
      <dgm:spPr/>
      <dgm:t>
        <a:bodyPr/>
        <a:lstStyle/>
        <a:p>
          <a:pPr marL="0" algn="l" defTabSz="914400">
            <a:buClr>
              <a:schemeClr val="tx2"/>
            </a:buClr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Siti web o pagine Facebook di ex vittime.</a:t>
          </a:r>
        </a:p>
      </dgm:t>
    </dgm:pt>
    <dgm:pt modelId="{5B8180D8-703C-4091-BE1B-D5247AA4CA69}" type="parTrans" cxnId="{8CDC3ADF-AE9C-4D74-9F78-5F067A0CF85A}">
      <dgm:prSet/>
      <dgm:spPr/>
      <dgm:t>
        <a:bodyPr/>
        <a:lstStyle/>
        <a:p>
          <a:endParaRPr lang="it-IT"/>
        </a:p>
      </dgm:t>
    </dgm:pt>
    <dgm:pt modelId="{03B4CD35-4122-4A3F-93FD-C6E2FC41D572}" type="sibTrans" cxnId="{8CDC3ADF-AE9C-4D74-9F78-5F067A0CF85A}">
      <dgm:prSet/>
      <dgm:spPr/>
      <dgm:t>
        <a:bodyPr/>
        <a:lstStyle/>
        <a:p>
          <a:endParaRPr lang="it-IT"/>
        </a:p>
      </dgm:t>
    </dgm:pt>
    <dgm:pt modelId="{E5C75637-7354-4DC3-9327-6331C12E3A56}">
      <dgm:prSet phldrT="[Testo]" custT="1"/>
      <dgm:spPr/>
      <dgm:t>
        <a:bodyPr/>
        <a:lstStyle/>
        <a:p>
          <a:pPr marL="0" algn="l" defTabSz="914400" rtl="0" eaLnBrk="1" latinLnBrk="0" hangingPunct="1"/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Art.612bis Codice Penale. Atti persecutori;</a:t>
          </a:r>
        </a:p>
      </dgm:t>
    </dgm:pt>
    <dgm:pt modelId="{641151F9-8729-4F8C-9547-324E533A25C9}" type="parTrans" cxnId="{09B490BB-6B56-4E4E-9C55-B7A079BFFB4B}">
      <dgm:prSet/>
      <dgm:spPr/>
      <dgm:t>
        <a:bodyPr/>
        <a:lstStyle/>
        <a:p>
          <a:endParaRPr lang="it-IT"/>
        </a:p>
      </dgm:t>
    </dgm:pt>
    <dgm:pt modelId="{CCCBAAA9-1EC8-4A85-8E3E-4144B0C2BF4C}" type="sibTrans" cxnId="{09B490BB-6B56-4E4E-9C55-B7A079BFFB4B}">
      <dgm:prSet/>
      <dgm:spPr/>
      <dgm:t>
        <a:bodyPr/>
        <a:lstStyle/>
        <a:p>
          <a:endParaRPr lang="it-IT"/>
        </a:p>
      </dgm:t>
    </dgm:pt>
    <dgm:pt modelId="{95D720E6-6EBD-4EBD-8021-4C2045DC1BA5}" type="pres">
      <dgm:prSet presAssocID="{8060CFE8-0645-4CF1-B9F3-7076A68E105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9042F14-A233-4D9E-8A7F-ADCCDB0576B6}" type="pres">
      <dgm:prSet presAssocID="{5AE12AAA-8ABA-404D-A9E7-4835EB7376E5}" presName="comp" presStyleCnt="0"/>
      <dgm:spPr/>
    </dgm:pt>
    <dgm:pt modelId="{53F4C2DB-29B8-4355-8902-4D2EAD079BEB}" type="pres">
      <dgm:prSet presAssocID="{5AE12AAA-8ABA-404D-A9E7-4835EB7376E5}" presName="box" presStyleLbl="node1" presStyleIdx="0" presStyleCnt="2" custScaleY="122440"/>
      <dgm:spPr/>
      <dgm:t>
        <a:bodyPr/>
        <a:lstStyle/>
        <a:p>
          <a:endParaRPr lang="it-IT"/>
        </a:p>
      </dgm:t>
    </dgm:pt>
    <dgm:pt modelId="{ABD0B3E6-D0AE-4BE1-88F4-D365FCFCE73B}" type="pres">
      <dgm:prSet presAssocID="{5AE12AAA-8ABA-404D-A9E7-4835EB7376E5}" presName="img" presStyleLbl="fgImgPlace1" presStyleIdx="0" presStyleCnt="2" custScaleX="93652" custScaleY="119776" custLinFactNeighborX="-6831" custLinFactNeighborY="140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360" t="-2094" r="-26640" b="2094"/>
          </a:stretch>
        </a:blipFill>
        <a:effectLst>
          <a:softEdge rad="63500"/>
        </a:effectLst>
      </dgm:spPr>
      <dgm:t>
        <a:bodyPr/>
        <a:lstStyle/>
        <a:p>
          <a:endParaRPr lang="it-IT"/>
        </a:p>
      </dgm:t>
    </dgm:pt>
    <dgm:pt modelId="{D1D9E41C-0D0A-47C8-900E-FB528D7FAD8D}" type="pres">
      <dgm:prSet presAssocID="{5AE12AAA-8ABA-404D-A9E7-4835EB7376E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8AF2AB-8412-44FF-85C6-ADA8C8F57F65}" type="pres">
      <dgm:prSet presAssocID="{94DA589F-E6F7-4762-B4FA-0683DB980731}" presName="spacer" presStyleCnt="0"/>
      <dgm:spPr/>
    </dgm:pt>
    <dgm:pt modelId="{FC8E1487-6079-48EE-9948-A278A7B61AFA}" type="pres">
      <dgm:prSet presAssocID="{A6310DFD-FA78-4A22-9753-4CF0414AEF12}" presName="comp" presStyleCnt="0"/>
      <dgm:spPr/>
    </dgm:pt>
    <dgm:pt modelId="{3C45BC6E-C1FA-4D01-89D0-3A544148F345}" type="pres">
      <dgm:prSet presAssocID="{A6310DFD-FA78-4A22-9753-4CF0414AEF12}" presName="box" presStyleLbl="node1" presStyleIdx="1" presStyleCnt="2" custScaleY="114899" custLinFactNeighborY="12020"/>
      <dgm:spPr/>
      <dgm:t>
        <a:bodyPr/>
        <a:lstStyle/>
        <a:p>
          <a:endParaRPr lang="it-IT"/>
        </a:p>
      </dgm:t>
    </dgm:pt>
    <dgm:pt modelId="{E8EF4D59-06B5-4CA7-B0EB-301BD8C7C08F}" type="pres">
      <dgm:prSet presAssocID="{A6310DFD-FA78-4A22-9753-4CF0414AEF12}" presName="img" presStyleLbl="fgImgPlace1" presStyleIdx="1" presStyleCnt="2" custScaleX="93745" custScaleY="119824" custLinFactNeighborX="-3171" custLinFactNeighborY="2547"/>
      <dgm:spPr>
        <a:blipFill rotWithShape="1">
          <a:blip xmlns:r="http://schemas.openxmlformats.org/officeDocument/2006/relationships" r:embed="rId2"/>
          <a:srcRect/>
          <a:stretch>
            <a:fillRect t="-3000" b="-3000"/>
          </a:stretch>
        </a:blipFill>
        <a:effectLst>
          <a:softEdge rad="63500"/>
        </a:effectLst>
      </dgm:spPr>
    </dgm:pt>
    <dgm:pt modelId="{D75E9BE2-EE99-4E82-B36D-95B467A4297B}" type="pres">
      <dgm:prSet presAssocID="{A6310DFD-FA78-4A22-9753-4CF0414AEF1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EA8620F-9DDA-43E4-AB91-F27388E6A360}" type="presOf" srcId="{F9905EFF-7ED9-459A-ACC4-1BE30B65E211}" destId="{D1D9E41C-0D0A-47C8-900E-FB528D7FAD8D}" srcOrd="1" destOrd="2" presId="urn:microsoft.com/office/officeart/2005/8/layout/vList4"/>
    <dgm:cxn modelId="{5C618BF7-637E-491B-83A1-4D818A557AD8}" srcId="{5AE12AAA-8ABA-404D-A9E7-4835EB7376E5}" destId="{8424ADD1-FCA8-454C-A40E-0F3D6DAB95AC}" srcOrd="2" destOrd="0" parTransId="{CC8726DC-EA57-4211-8124-85189F65BE01}" sibTransId="{B83D6219-DCD5-4CC0-83F1-38013822E867}"/>
    <dgm:cxn modelId="{855EAA05-73CA-4997-A652-E09A83F6D9C3}" type="presOf" srcId="{3F1AE1BC-DFF8-4E12-94A7-21CA7B885647}" destId="{D1D9E41C-0D0A-47C8-900E-FB528D7FAD8D}" srcOrd="1" destOrd="1" presId="urn:microsoft.com/office/officeart/2005/8/layout/vList4"/>
    <dgm:cxn modelId="{9B221120-0FA3-4A8B-A89B-FBD31E0CF63F}" type="presOf" srcId="{8060CFE8-0645-4CF1-B9F3-7076A68E1057}" destId="{95D720E6-6EBD-4EBD-8021-4C2045DC1BA5}" srcOrd="0" destOrd="0" presId="urn:microsoft.com/office/officeart/2005/8/layout/vList4"/>
    <dgm:cxn modelId="{D2E2BAD7-1715-4BBB-B64E-256A9E780904}" type="presOf" srcId="{F9905EFF-7ED9-459A-ACC4-1BE30B65E211}" destId="{53F4C2DB-29B8-4355-8902-4D2EAD079BEB}" srcOrd="0" destOrd="2" presId="urn:microsoft.com/office/officeart/2005/8/layout/vList4"/>
    <dgm:cxn modelId="{86CBF521-385C-4614-8934-FD798F019F5C}" type="presOf" srcId="{3F1AE1BC-DFF8-4E12-94A7-21CA7B885647}" destId="{53F4C2DB-29B8-4355-8902-4D2EAD079BEB}" srcOrd="0" destOrd="1" presId="urn:microsoft.com/office/officeart/2005/8/layout/vList4"/>
    <dgm:cxn modelId="{4AC81F7E-4053-43D7-BAC4-DD3A3C4FFE57}" srcId="{8060CFE8-0645-4CF1-B9F3-7076A68E1057}" destId="{A6310DFD-FA78-4A22-9753-4CF0414AEF12}" srcOrd="1" destOrd="0" parTransId="{3E57186C-4D86-41BA-8941-AB41F0D3F87B}" sibTransId="{245C9566-770D-4E89-BD57-B10D794C910F}"/>
    <dgm:cxn modelId="{22D440D4-A7EA-4698-A424-BF7A52EAC970}" type="presOf" srcId="{EA239C20-70D4-45B8-97BE-3A7869E9FB1A}" destId="{D75E9BE2-EE99-4E82-B36D-95B467A4297B}" srcOrd="1" destOrd="3" presId="urn:microsoft.com/office/officeart/2005/8/layout/vList4"/>
    <dgm:cxn modelId="{76A22D65-6165-4C8C-895D-0BAA2B723D30}" type="presOf" srcId="{E5C75637-7354-4DC3-9327-6331C12E3A56}" destId="{3C45BC6E-C1FA-4D01-89D0-3A544148F345}" srcOrd="0" destOrd="2" presId="urn:microsoft.com/office/officeart/2005/8/layout/vList4"/>
    <dgm:cxn modelId="{9C4CBD88-1F17-43D9-8FE8-8A403BDA1DE7}" type="presOf" srcId="{E5C75637-7354-4DC3-9327-6331C12E3A56}" destId="{D75E9BE2-EE99-4E82-B36D-95B467A4297B}" srcOrd="1" destOrd="2" presId="urn:microsoft.com/office/officeart/2005/8/layout/vList4"/>
    <dgm:cxn modelId="{25C22601-FC93-45D9-ABCC-39B10B4DB8E4}" type="presOf" srcId="{DE408D1D-E5B8-4261-B99F-4D2B550DAE72}" destId="{53F4C2DB-29B8-4355-8902-4D2EAD079BEB}" srcOrd="0" destOrd="4" presId="urn:microsoft.com/office/officeart/2005/8/layout/vList4"/>
    <dgm:cxn modelId="{F7809699-6C61-401E-82C1-56F4D6F2BFF1}" type="presOf" srcId="{A6310DFD-FA78-4A22-9753-4CF0414AEF12}" destId="{3C45BC6E-C1FA-4D01-89D0-3A544148F345}" srcOrd="0" destOrd="0" presId="urn:microsoft.com/office/officeart/2005/8/layout/vList4"/>
    <dgm:cxn modelId="{B9BF94AF-3769-4AC7-8CB7-6C64D6DB42C5}" type="presOf" srcId="{DE408D1D-E5B8-4261-B99F-4D2B550DAE72}" destId="{D1D9E41C-0D0A-47C8-900E-FB528D7FAD8D}" srcOrd="1" destOrd="4" presId="urn:microsoft.com/office/officeart/2005/8/layout/vList4"/>
    <dgm:cxn modelId="{D9502D19-1EFC-4AAA-A93B-7AA1403F189C}" type="presOf" srcId="{8424ADD1-FCA8-454C-A40E-0F3D6DAB95AC}" destId="{53F4C2DB-29B8-4355-8902-4D2EAD079BEB}" srcOrd="0" destOrd="3" presId="urn:microsoft.com/office/officeart/2005/8/layout/vList4"/>
    <dgm:cxn modelId="{77D70F12-CC53-45D7-AF72-35ACDF1F31F9}" type="presOf" srcId="{A6310DFD-FA78-4A22-9753-4CF0414AEF12}" destId="{D75E9BE2-EE99-4E82-B36D-95B467A4297B}" srcOrd="1" destOrd="0" presId="urn:microsoft.com/office/officeart/2005/8/layout/vList4"/>
    <dgm:cxn modelId="{C7E73571-D9B6-4F11-80EE-CCBCA9DF803C}" type="presOf" srcId="{5AE12AAA-8ABA-404D-A9E7-4835EB7376E5}" destId="{53F4C2DB-29B8-4355-8902-4D2EAD079BEB}" srcOrd="0" destOrd="0" presId="urn:microsoft.com/office/officeart/2005/8/layout/vList4"/>
    <dgm:cxn modelId="{F432036D-9B35-4630-ABD5-81BFAF388D60}" srcId="{5AE12AAA-8ABA-404D-A9E7-4835EB7376E5}" destId="{DE408D1D-E5B8-4261-B99F-4D2B550DAE72}" srcOrd="3" destOrd="0" parTransId="{28728348-52A8-4A30-89AA-B11EE14A6762}" sibTransId="{27501ABD-5C28-492F-BE66-DDDB587C96F7}"/>
    <dgm:cxn modelId="{FBF7B44D-7228-4AFC-A783-2A6B332443F7}" type="presOf" srcId="{5AE12AAA-8ABA-404D-A9E7-4835EB7376E5}" destId="{D1D9E41C-0D0A-47C8-900E-FB528D7FAD8D}" srcOrd="1" destOrd="0" presId="urn:microsoft.com/office/officeart/2005/8/layout/vList4"/>
    <dgm:cxn modelId="{26EB9800-75B2-4E00-973D-D537EB545BBF}" srcId="{8060CFE8-0645-4CF1-B9F3-7076A68E1057}" destId="{5AE12AAA-8ABA-404D-A9E7-4835EB7376E5}" srcOrd="0" destOrd="0" parTransId="{C3184AB1-13B2-4999-90D8-6BAFE6BEA90C}" sibTransId="{94DA589F-E6F7-4762-B4FA-0683DB980731}"/>
    <dgm:cxn modelId="{09B490BB-6B56-4E4E-9C55-B7A079BFFB4B}" srcId="{A6310DFD-FA78-4A22-9753-4CF0414AEF12}" destId="{E5C75637-7354-4DC3-9327-6331C12E3A56}" srcOrd="1" destOrd="0" parTransId="{641151F9-8729-4F8C-9547-324E533A25C9}" sibTransId="{CCCBAAA9-1EC8-4A85-8E3E-4144B0C2BF4C}"/>
    <dgm:cxn modelId="{103F0B0F-BD85-43EE-AB68-DE1270FAC490}" srcId="{A6310DFD-FA78-4A22-9753-4CF0414AEF12}" destId="{62285EED-EA93-402A-8AAC-34F665407C76}" srcOrd="0" destOrd="0" parTransId="{6E855107-FF68-46C9-BB2B-6EC800EF03BD}" sibTransId="{E0E86F7A-940F-490D-8E3A-143E92625BFE}"/>
    <dgm:cxn modelId="{E57B592E-20AA-4FDD-9AD2-51059435D69D}" type="presOf" srcId="{62285EED-EA93-402A-8AAC-34F665407C76}" destId="{D75E9BE2-EE99-4E82-B36D-95B467A4297B}" srcOrd="1" destOrd="1" presId="urn:microsoft.com/office/officeart/2005/8/layout/vList4"/>
    <dgm:cxn modelId="{88270DDB-4A85-4E5F-8F29-6299623DDD11}" srcId="{5AE12AAA-8ABA-404D-A9E7-4835EB7376E5}" destId="{3F1AE1BC-DFF8-4E12-94A7-21CA7B885647}" srcOrd="0" destOrd="0" parTransId="{60BA679A-C834-411C-B6DA-A353E91D75B6}" sibTransId="{205E8FE8-3D72-4BF3-BC70-6ABEC5F08243}"/>
    <dgm:cxn modelId="{8CDC3ADF-AE9C-4D74-9F78-5F067A0CF85A}" srcId="{A6310DFD-FA78-4A22-9753-4CF0414AEF12}" destId="{EA239C20-70D4-45B8-97BE-3A7869E9FB1A}" srcOrd="2" destOrd="0" parTransId="{5B8180D8-703C-4091-BE1B-D5247AA4CA69}" sibTransId="{03B4CD35-4122-4A3F-93FD-C6E2FC41D572}"/>
    <dgm:cxn modelId="{144F80B7-8663-45C5-8FCB-9C4694278BAF}" srcId="{5AE12AAA-8ABA-404D-A9E7-4835EB7376E5}" destId="{F9905EFF-7ED9-459A-ACC4-1BE30B65E211}" srcOrd="1" destOrd="0" parTransId="{9D262C36-7FBA-4C12-8E23-EB5E3543FE91}" sibTransId="{088A0E5F-CE96-4191-ABE3-AD6C1F43DF5E}"/>
    <dgm:cxn modelId="{12C8E6E7-2E50-4CF4-90C4-66F529136575}" type="presOf" srcId="{62285EED-EA93-402A-8AAC-34F665407C76}" destId="{3C45BC6E-C1FA-4D01-89D0-3A544148F345}" srcOrd="0" destOrd="1" presId="urn:microsoft.com/office/officeart/2005/8/layout/vList4"/>
    <dgm:cxn modelId="{DA02B4CB-D3B8-4965-A3EC-887049746C90}" type="presOf" srcId="{EA239C20-70D4-45B8-97BE-3A7869E9FB1A}" destId="{3C45BC6E-C1FA-4D01-89D0-3A544148F345}" srcOrd="0" destOrd="3" presId="urn:microsoft.com/office/officeart/2005/8/layout/vList4"/>
    <dgm:cxn modelId="{534803FC-780D-4D14-98D7-B5F2738B86D0}" type="presOf" srcId="{8424ADD1-FCA8-454C-A40E-0F3D6DAB95AC}" destId="{D1D9E41C-0D0A-47C8-900E-FB528D7FAD8D}" srcOrd="1" destOrd="3" presId="urn:microsoft.com/office/officeart/2005/8/layout/vList4"/>
    <dgm:cxn modelId="{D58B8B6E-4DC9-44F3-92EA-2F6640A9CD5D}" type="presParOf" srcId="{95D720E6-6EBD-4EBD-8021-4C2045DC1BA5}" destId="{E9042F14-A233-4D9E-8A7F-ADCCDB0576B6}" srcOrd="0" destOrd="0" presId="urn:microsoft.com/office/officeart/2005/8/layout/vList4"/>
    <dgm:cxn modelId="{EACFA5A8-05CB-4F82-AED9-5F28FBB0F770}" type="presParOf" srcId="{E9042F14-A233-4D9E-8A7F-ADCCDB0576B6}" destId="{53F4C2DB-29B8-4355-8902-4D2EAD079BEB}" srcOrd="0" destOrd="0" presId="urn:microsoft.com/office/officeart/2005/8/layout/vList4"/>
    <dgm:cxn modelId="{B20A44B2-1359-4369-A957-4BC9B67E16DD}" type="presParOf" srcId="{E9042F14-A233-4D9E-8A7F-ADCCDB0576B6}" destId="{ABD0B3E6-D0AE-4BE1-88F4-D365FCFCE73B}" srcOrd="1" destOrd="0" presId="urn:microsoft.com/office/officeart/2005/8/layout/vList4"/>
    <dgm:cxn modelId="{39691786-2965-46A4-9424-97ABFBD7FBA8}" type="presParOf" srcId="{E9042F14-A233-4D9E-8A7F-ADCCDB0576B6}" destId="{D1D9E41C-0D0A-47C8-900E-FB528D7FAD8D}" srcOrd="2" destOrd="0" presId="urn:microsoft.com/office/officeart/2005/8/layout/vList4"/>
    <dgm:cxn modelId="{D710760D-C7CE-448E-8A73-039BE23703C6}" type="presParOf" srcId="{95D720E6-6EBD-4EBD-8021-4C2045DC1BA5}" destId="{E28AF2AB-8412-44FF-85C6-ADA8C8F57F65}" srcOrd="1" destOrd="0" presId="urn:microsoft.com/office/officeart/2005/8/layout/vList4"/>
    <dgm:cxn modelId="{74B8DB73-6011-49E8-BCBB-02EC42B951FC}" type="presParOf" srcId="{95D720E6-6EBD-4EBD-8021-4C2045DC1BA5}" destId="{FC8E1487-6079-48EE-9948-A278A7B61AFA}" srcOrd="2" destOrd="0" presId="urn:microsoft.com/office/officeart/2005/8/layout/vList4"/>
    <dgm:cxn modelId="{975542AC-0EED-4BDA-8435-5BF1E88F268D}" type="presParOf" srcId="{FC8E1487-6079-48EE-9948-A278A7B61AFA}" destId="{3C45BC6E-C1FA-4D01-89D0-3A544148F345}" srcOrd="0" destOrd="0" presId="urn:microsoft.com/office/officeart/2005/8/layout/vList4"/>
    <dgm:cxn modelId="{5DAC65BC-8F11-4181-9441-289042F68A33}" type="presParOf" srcId="{FC8E1487-6079-48EE-9948-A278A7B61AFA}" destId="{E8EF4D59-06B5-4CA7-B0EB-301BD8C7C08F}" srcOrd="1" destOrd="0" presId="urn:microsoft.com/office/officeart/2005/8/layout/vList4"/>
    <dgm:cxn modelId="{411BC244-A399-47BB-956F-B389397D78B6}" type="presParOf" srcId="{FC8E1487-6079-48EE-9948-A278A7B61AFA}" destId="{D75E9BE2-EE99-4E82-B36D-95B467A4297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94BB34-40D7-46A1-847E-69034181F8D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it-IT"/>
        </a:p>
      </dgm:t>
    </dgm:pt>
    <dgm:pt modelId="{681D2872-FEDC-47F1-8DED-49B82F625011}">
      <dgm:prSet phldrT="[Testo]" custT="1"/>
      <dgm:spPr/>
      <dgm:t>
        <a:bodyPr/>
        <a:lstStyle/>
        <a:p>
          <a:r>
            <a:rPr lang="it-IT" sz="16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Educazione digitale</a:t>
          </a:r>
        </a:p>
      </dgm:t>
    </dgm:pt>
    <dgm:pt modelId="{2B8976AC-4DA7-428E-AA5A-914DABEA6C44}" type="parTrans" cxnId="{0C850AF1-3BFC-4D82-89FF-D9FEF78BBF52}">
      <dgm:prSet/>
      <dgm:spPr/>
      <dgm:t>
        <a:bodyPr/>
        <a:lstStyle/>
        <a:p>
          <a:endParaRPr lang="it-IT"/>
        </a:p>
      </dgm:t>
    </dgm:pt>
    <dgm:pt modelId="{1BF7D6E1-3CAA-4A8F-BD32-FE00E40F1F7B}" type="sibTrans" cxnId="{0C850AF1-3BFC-4D82-89FF-D9FEF78BBF52}">
      <dgm:prSet/>
      <dgm:spPr/>
      <dgm:t>
        <a:bodyPr/>
        <a:lstStyle/>
        <a:p>
          <a:endParaRPr lang="it-IT"/>
        </a:p>
      </dgm:t>
    </dgm:pt>
    <dgm:pt modelId="{58D8B7EA-7A4D-4670-AD88-C2027B0D6D76}">
      <dgm:prSet phldrT="[Testo]" custT="1"/>
      <dgm:spPr/>
      <dgm:t>
        <a:bodyPr/>
        <a:lstStyle/>
        <a:p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 ragazzi devono essere educati al rispetto per gli altri, sia coetanei che non e sia online che offline;</a:t>
          </a:r>
        </a:p>
      </dgm:t>
    </dgm:pt>
    <dgm:pt modelId="{A9478276-38E4-482C-B4F9-72EC2E727C9A}" type="parTrans" cxnId="{1DB11822-968E-4CCC-B90A-C3CC1E051572}">
      <dgm:prSet/>
      <dgm:spPr/>
      <dgm:t>
        <a:bodyPr/>
        <a:lstStyle/>
        <a:p>
          <a:endParaRPr lang="it-IT"/>
        </a:p>
      </dgm:t>
    </dgm:pt>
    <dgm:pt modelId="{2049FD44-5743-405D-BC8B-BBFDB24E8D94}" type="sibTrans" cxnId="{1DB11822-968E-4CCC-B90A-C3CC1E051572}">
      <dgm:prSet/>
      <dgm:spPr/>
      <dgm:t>
        <a:bodyPr/>
        <a:lstStyle/>
        <a:p>
          <a:endParaRPr lang="it-IT"/>
        </a:p>
      </dgm:t>
    </dgm:pt>
    <dgm:pt modelId="{CD686B51-B2FB-4BF8-AD25-46386D65176A}">
      <dgm:prSet phldrT="[Testo]" custT="1"/>
      <dgm:spPr/>
      <dgm:t>
        <a:bodyPr/>
        <a:lstStyle/>
        <a:p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Offese e ingiurie non sono accettate in nessun caso in quanto feriscono anche in Rete.</a:t>
          </a:r>
        </a:p>
      </dgm:t>
    </dgm:pt>
    <dgm:pt modelId="{432D292C-E513-4FF1-BFCA-B92F93DB8A66}" type="parTrans" cxnId="{623D4D64-1ED8-4159-BFE8-05D1FB3053D0}">
      <dgm:prSet/>
      <dgm:spPr/>
      <dgm:t>
        <a:bodyPr/>
        <a:lstStyle/>
        <a:p>
          <a:endParaRPr lang="it-IT"/>
        </a:p>
      </dgm:t>
    </dgm:pt>
    <dgm:pt modelId="{8C724B7B-454B-4A8A-8B91-4D5A067626AE}" type="sibTrans" cxnId="{623D4D64-1ED8-4159-BFE8-05D1FB3053D0}">
      <dgm:prSet/>
      <dgm:spPr/>
      <dgm:t>
        <a:bodyPr/>
        <a:lstStyle/>
        <a:p>
          <a:endParaRPr lang="it-IT"/>
        </a:p>
      </dgm:t>
    </dgm:pt>
    <dgm:pt modelId="{A278BBED-77FD-489A-999E-10E21C2A5BC6}">
      <dgm:prSet phldrT="[Testo]" custT="1"/>
      <dgm:spPr/>
      <dgm:t>
        <a:bodyPr/>
        <a:lstStyle/>
        <a:p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Walled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Garden: limitazione svolta da un </a:t>
          </a:r>
          <a:r>
            <a:rPr lang="it-IT" sz="1400" i="1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vendor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o da un </a:t>
          </a:r>
          <a:r>
            <a:rPr lang="it-IT" sz="1400" i="1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provider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per impedire operazioni rischiose;</a:t>
          </a:r>
        </a:p>
      </dgm:t>
    </dgm:pt>
    <dgm:pt modelId="{76DE6630-7AB0-422A-86A2-4EEB33E59B9B}" type="parTrans" cxnId="{1D895CCB-6C29-4425-96AF-B000E298A65A}">
      <dgm:prSet/>
      <dgm:spPr/>
      <dgm:t>
        <a:bodyPr/>
        <a:lstStyle/>
        <a:p>
          <a:endParaRPr lang="it-IT"/>
        </a:p>
      </dgm:t>
    </dgm:pt>
    <dgm:pt modelId="{76EBEDC8-2905-43A2-9822-701AB7D2E830}" type="sibTrans" cxnId="{1D895CCB-6C29-4425-96AF-B000E298A65A}">
      <dgm:prSet/>
      <dgm:spPr/>
      <dgm:t>
        <a:bodyPr/>
        <a:lstStyle/>
        <a:p>
          <a:endParaRPr lang="it-IT"/>
        </a:p>
      </dgm:t>
    </dgm:pt>
    <dgm:pt modelId="{D5BF66C4-CF36-462F-A087-56E25CC5A1A7}">
      <dgm:prSet phldrT="[Testo]" custT="1"/>
      <dgm:spPr/>
      <dgm:t>
        <a:bodyPr/>
        <a:lstStyle/>
        <a:p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Parental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Control: attivazione di una protezione che limita i contenuti visionabili dai minori nelle ricerche sul web.</a:t>
          </a:r>
        </a:p>
      </dgm:t>
    </dgm:pt>
    <dgm:pt modelId="{8978D67E-0F88-40DB-A677-D133F74C8C95}" type="parTrans" cxnId="{7A86F54F-F5BB-4B6E-92E9-56E593C27A99}">
      <dgm:prSet/>
      <dgm:spPr/>
      <dgm:t>
        <a:bodyPr/>
        <a:lstStyle/>
        <a:p>
          <a:endParaRPr lang="it-IT"/>
        </a:p>
      </dgm:t>
    </dgm:pt>
    <dgm:pt modelId="{4BA7EB60-A784-4AB4-9688-1DC4D88AE239}" type="sibTrans" cxnId="{7A86F54F-F5BB-4B6E-92E9-56E593C27A99}">
      <dgm:prSet/>
      <dgm:spPr/>
      <dgm:t>
        <a:bodyPr/>
        <a:lstStyle/>
        <a:p>
          <a:endParaRPr lang="it-IT"/>
        </a:p>
      </dgm:t>
    </dgm:pt>
    <dgm:pt modelId="{1103CFA3-2C8B-45E0-AAD0-508F85BAD607}">
      <dgm:prSet phldrT="[Testo]"/>
      <dgm:spPr/>
      <dgm:t>
        <a:bodyPr/>
        <a:lstStyle/>
        <a:p>
          <a:r>
            <a:rPr lang="it-IT" b="0" i="0" dirty="0">
              <a:latin typeface="Calibri Light" panose="020F0302020204030204" pitchFamily="34" charset="0"/>
              <a:cs typeface="Calibri Light" panose="020F0302020204030204" pitchFamily="34" charset="0"/>
            </a:rPr>
            <a:t>Denuncia</a:t>
          </a:r>
        </a:p>
      </dgm:t>
    </dgm:pt>
    <dgm:pt modelId="{0B37EACA-3454-41EF-B29A-EBAD0158DA52}" type="parTrans" cxnId="{AB92F124-02D0-433B-A863-FDE4FDEC87B7}">
      <dgm:prSet/>
      <dgm:spPr/>
      <dgm:t>
        <a:bodyPr/>
        <a:lstStyle/>
        <a:p>
          <a:endParaRPr lang="it-IT"/>
        </a:p>
      </dgm:t>
    </dgm:pt>
    <dgm:pt modelId="{6B903E9B-24B1-4C4A-AE05-7DB5DD03F6A4}" type="sibTrans" cxnId="{AB92F124-02D0-433B-A863-FDE4FDEC87B7}">
      <dgm:prSet/>
      <dgm:spPr/>
      <dgm:t>
        <a:bodyPr/>
        <a:lstStyle/>
        <a:p>
          <a:endParaRPr lang="it-IT"/>
        </a:p>
      </dgm:t>
    </dgm:pt>
    <dgm:pt modelId="{37A61AC1-23EB-4B2C-9547-67117BEB4CB1}">
      <dgm:prSet phldrT="[Testo]" custT="1"/>
      <dgm:spPr/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Report </a:t>
          </a:r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Abuse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: opzione disponibile su social network e siti web volta a segnalare abusi subiti o danni a discapito di altri utenti;</a:t>
          </a:r>
        </a:p>
      </dgm:t>
    </dgm:pt>
    <dgm:pt modelId="{58CF34A2-46CC-4BBA-BD38-9529EDAB2D47}" type="parTrans" cxnId="{53771D5A-8EFD-4F17-9C56-FEA78D0FC353}">
      <dgm:prSet/>
      <dgm:spPr/>
      <dgm:t>
        <a:bodyPr/>
        <a:lstStyle/>
        <a:p>
          <a:endParaRPr lang="it-IT"/>
        </a:p>
      </dgm:t>
    </dgm:pt>
    <dgm:pt modelId="{FB4BC87D-4EDC-4D4E-8E0C-63E4942E00CA}" type="sibTrans" cxnId="{53771D5A-8EFD-4F17-9C56-FEA78D0FC353}">
      <dgm:prSet/>
      <dgm:spPr/>
      <dgm:t>
        <a:bodyPr/>
        <a:lstStyle/>
        <a:p>
          <a:endParaRPr lang="it-IT"/>
        </a:p>
      </dgm:t>
    </dgm:pt>
    <dgm:pt modelId="{E2791170-981A-4994-A7C8-AA17B5F9BDDF}">
      <dgm:prSet phldrT="[Testo]" custT="1"/>
      <dgm:spPr/>
      <dgm:t>
        <a:bodyPr/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Postal Police: servizio online per denunciare reati telematici.</a:t>
          </a:r>
        </a:p>
      </dgm:t>
    </dgm:pt>
    <dgm:pt modelId="{DDB218A0-1F74-4748-871A-51488BF20E7F}" type="parTrans" cxnId="{D0BDDD0D-2A59-4078-910E-EE17BA4CC24F}">
      <dgm:prSet/>
      <dgm:spPr/>
      <dgm:t>
        <a:bodyPr/>
        <a:lstStyle/>
        <a:p>
          <a:endParaRPr lang="it-IT"/>
        </a:p>
      </dgm:t>
    </dgm:pt>
    <dgm:pt modelId="{34B5E6C2-B88A-445F-B4B5-4DD01CCC7642}" type="sibTrans" cxnId="{D0BDDD0D-2A59-4078-910E-EE17BA4CC24F}">
      <dgm:prSet/>
      <dgm:spPr/>
      <dgm:t>
        <a:bodyPr/>
        <a:lstStyle/>
        <a:p>
          <a:endParaRPr lang="it-IT"/>
        </a:p>
      </dgm:t>
    </dgm:pt>
    <dgm:pt modelId="{049FE921-E10C-458F-B68A-CE02B1640A7F}">
      <dgm:prSet phldrT="[Testo]"/>
      <dgm:spPr/>
      <dgm:t>
        <a:bodyPr/>
        <a:lstStyle/>
        <a:p>
          <a:r>
            <a:rPr lang="it-IT" b="0" i="0" dirty="0">
              <a:latin typeface="Calibri Light" panose="020F0302020204030204" pitchFamily="34" charset="0"/>
              <a:cs typeface="Calibri Light" panose="020F0302020204030204" pitchFamily="34" charset="0"/>
            </a:rPr>
            <a:t>Prevenzione</a:t>
          </a:r>
        </a:p>
      </dgm:t>
    </dgm:pt>
    <dgm:pt modelId="{13FD82E1-2A0B-4769-99AF-173C10FDD374}" type="sibTrans" cxnId="{1CAA02FC-8216-471B-B4DB-8F01E3EDA447}">
      <dgm:prSet/>
      <dgm:spPr/>
      <dgm:t>
        <a:bodyPr/>
        <a:lstStyle/>
        <a:p>
          <a:endParaRPr lang="it-IT"/>
        </a:p>
      </dgm:t>
    </dgm:pt>
    <dgm:pt modelId="{03F6DC40-6959-41D3-AEF4-7788036A8130}" type="parTrans" cxnId="{1CAA02FC-8216-471B-B4DB-8F01E3EDA447}">
      <dgm:prSet/>
      <dgm:spPr/>
      <dgm:t>
        <a:bodyPr/>
        <a:lstStyle/>
        <a:p>
          <a:endParaRPr lang="it-IT"/>
        </a:p>
      </dgm:t>
    </dgm:pt>
    <dgm:pt modelId="{FB64D163-1CBC-43E9-8025-1F000F69923D}" type="pres">
      <dgm:prSet presAssocID="{9A94BB34-40D7-46A1-847E-69034181F8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BD163BC-E7DE-426B-A215-601275751092}" type="pres">
      <dgm:prSet presAssocID="{681D2872-FEDC-47F1-8DED-49B82F625011}" presName="composite" presStyleCnt="0"/>
      <dgm:spPr/>
    </dgm:pt>
    <dgm:pt modelId="{FCB26293-7176-440E-BD95-C838B36BB9B8}" type="pres">
      <dgm:prSet presAssocID="{681D2872-FEDC-47F1-8DED-49B82F62501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213440-E4ED-40D1-8BF1-9E622D36EB04}" type="pres">
      <dgm:prSet presAssocID="{681D2872-FEDC-47F1-8DED-49B82F62501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6A6254-21C7-4CAC-80EC-F2E2B59504A0}" type="pres">
      <dgm:prSet presAssocID="{1BF7D6E1-3CAA-4A8F-BD32-FE00E40F1F7B}" presName="sp" presStyleCnt="0"/>
      <dgm:spPr/>
    </dgm:pt>
    <dgm:pt modelId="{403C59F0-E850-4C3D-ACBE-7F0342109C98}" type="pres">
      <dgm:prSet presAssocID="{049FE921-E10C-458F-B68A-CE02B1640A7F}" presName="composite" presStyleCnt="0"/>
      <dgm:spPr/>
    </dgm:pt>
    <dgm:pt modelId="{587F6DF4-8CB0-49B6-BDD8-4FBD2CAAB1F3}" type="pres">
      <dgm:prSet presAssocID="{049FE921-E10C-458F-B68A-CE02B1640A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E87515-F0F5-4C36-A2AD-F7A1919CCDBF}" type="pres">
      <dgm:prSet presAssocID="{049FE921-E10C-458F-B68A-CE02B1640A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15F9AA-DB7C-4E7B-8604-6BCB1211286D}" type="pres">
      <dgm:prSet presAssocID="{13FD82E1-2A0B-4769-99AF-173C10FDD374}" presName="sp" presStyleCnt="0"/>
      <dgm:spPr/>
    </dgm:pt>
    <dgm:pt modelId="{C12F4AB7-52DB-4FA5-B92F-9467723E17B6}" type="pres">
      <dgm:prSet presAssocID="{1103CFA3-2C8B-45E0-AAD0-508F85BAD607}" presName="composite" presStyleCnt="0"/>
      <dgm:spPr/>
    </dgm:pt>
    <dgm:pt modelId="{3F07E878-0326-4405-8FD0-2D2D6B242E14}" type="pres">
      <dgm:prSet presAssocID="{1103CFA3-2C8B-45E0-AAD0-508F85BAD6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75DBFE-E4C3-4341-8309-4BEB3AC9F19E}" type="pres">
      <dgm:prSet presAssocID="{1103CFA3-2C8B-45E0-AAD0-508F85BAD60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0C452C-AEB5-44BB-BEBF-390555262F07}" type="presOf" srcId="{9A94BB34-40D7-46A1-847E-69034181F8DC}" destId="{FB64D163-1CBC-43E9-8025-1F000F69923D}" srcOrd="0" destOrd="0" presId="urn:microsoft.com/office/officeart/2005/8/layout/chevron2"/>
    <dgm:cxn modelId="{C1EA33C5-6902-4D4D-AF88-D5CBB33D4221}" type="presOf" srcId="{58D8B7EA-7A4D-4670-AD88-C2027B0D6D76}" destId="{65213440-E4ED-40D1-8BF1-9E622D36EB04}" srcOrd="0" destOrd="0" presId="urn:microsoft.com/office/officeart/2005/8/layout/chevron2"/>
    <dgm:cxn modelId="{6A661BC5-935B-4225-862D-70E8BBC62E8A}" type="presOf" srcId="{049FE921-E10C-458F-B68A-CE02B1640A7F}" destId="{587F6DF4-8CB0-49B6-BDD8-4FBD2CAAB1F3}" srcOrd="0" destOrd="0" presId="urn:microsoft.com/office/officeart/2005/8/layout/chevron2"/>
    <dgm:cxn modelId="{A8567753-AF4F-4C42-9370-0131054C933A}" type="presOf" srcId="{37A61AC1-23EB-4B2C-9547-67117BEB4CB1}" destId="{2475DBFE-E4C3-4341-8309-4BEB3AC9F19E}" srcOrd="0" destOrd="0" presId="urn:microsoft.com/office/officeart/2005/8/layout/chevron2"/>
    <dgm:cxn modelId="{623D4D64-1ED8-4159-BFE8-05D1FB3053D0}" srcId="{681D2872-FEDC-47F1-8DED-49B82F625011}" destId="{CD686B51-B2FB-4BF8-AD25-46386D65176A}" srcOrd="1" destOrd="0" parTransId="{432D292C-E513-4FF1-BFCA-B92F93DB8A66}" sibTransId="{8C724B7B-454B-4A8A-8B91-4D5A067626AE}"/>
    <dgm:cxn modelId="{7A86F54F-F5BB-4B6E-92E9-56E593C27A99}" srcId="{049FE921-E10C-458F-B68A-CE02B1640A7F}" destId="{D5BF66C4-CF36-462F-A087-56E25CC5A1A7}" srcOrd="1" destOrd="0" parTransId="{8978D67E-0F88-40DB-A677-D133F74C8C95}" sibTransId="{4BA7EB60-A784-4AB4-9688-1DC4D88AE239}"/>
    <dgm:cxn modelId="{1CDC7BC9-2402-4D24-B541-146F73A46248}" type="presOf" srcId="{D5BF66C4-CF36-462F-A087-56E25CC5A1A7}" destId="{10E87515-F0F5-4C36-A2AD-F7A1919CCDBF}" srcOrd="0" destOrd="1" presId="urn:microsoft.com/office/officeart/2005/8/layout/chevron2"/>
    <dgm:cxn modelId="{0C850AF1-3BFC-4D82-89FF-D9FEF78BBF52}" srcId="{9A94BB34-40D7-46A1-847E-69034181F8DC}" destId="{681D2872-FEDC-47F1-8DED-49B82F625011}" srcOrd="0" destOrd="0" parTransId="{2B8976AC-4DA7-428E-AA5A-914DABEA6C44}" sibTransId="{1BF7D6E1-3CAA-4A8F-BD32-FE00E40F1F7B}"/>
    <dgm:cxn modelId="{0FE89D79-6050-4058-B1EF-A4FD951E1294}" type="presOf" srcId="{A278BBED-77FD-489A-999E-10E21C2A5BC6}" destId="{10E87515-F0F5-4C36-A2AD-F7A1919CCDBF}" srcOrd="0" destOrd="0" presId="urn:microsoft.com/office/officeart/2005/8/layout/chevron2"/>
    <dgm:cxn modelId="{53771D5A-8EFD-4F17-9C56-FEA78D0FC353}" srcId="{1103CFA3-2C8B-45E0-AAD0-508F85BAD607}" destId="{37A61AC1-23EB-4B2C-9547-67117BEB4CB1}" srcOrd="0" destOrd="0" parTransId="{58CF34A2-46CC-4BBA-BD38-9529EDAB2D47}" sibTransId="{FB4BC87D-4EDC-4D4E-8E0C-63E4942E00CA}"/>
    <dgm:cxn modelId="{1CAA02FC-8216-471B-B4DB-8F01E3EDA447}" srcId="{9A94BB34-40D7-46A1-847E-69034181F8DC}" destId="{049FE921-E10C-458F-B68A-CE02B1640A7F}" srcOrd="1" destOrd="0" parTransId="{03F6DC40-6959-41D3-AEF4-7788036A8130}" sibTransId="{13FD82E1-2A0B-4769-99AF-173C10FDD374}"/>
    <dgm:cxn modelId="{AB92F124-02D0-433B-A863-FDE4FDEC87B7}" srcId="{9A94BB34-40D7-46A1-847E-69034181F8DC}" destId="{1103CFA3-2C8B-45E0-AAD0-508F85BAD607}" srcOrd="2" destOrd="0" parTransId="{0B37EACA-3454-41EF-B29A-EBAD0158DA52}" sibTransId="{6B903E9B-24B1-4C4A-AE05-7DB5DD03F6A4}"/>
    <dgm:cxn modelId="{915725E1-322C-4138-8B65-467244384543}" type="presOf" srcId="{CD686B51-B2FB-4BF8-AD25-46386D65176A}" destId="{65213440-E4ED-40D1-8BF1-9E622D36EB04}" srcOrd="0" destOrd="1" presId="urn:microsoft.com/office/officeart/2005/8/layout/chevron2"/>
    <dgm:cxn modelId="{3203B280-9B4F-48BF-B16E-B4057CF40693}" type="presOf" srcId="{1103CFA3-2C8B-45E0-AAD0-508F85BAD607}" destId="{3F07E878-0326-4405-8FD0-2D2D6B242E14}" srcOrd="0" destOrd="0" presId="urn:microsoft.com/office/officeart/2005/8/layout/chevron2"/>
    <dgm:cxn modelId="{1DB11822-968E-4CCC-B90A-C3CC1E051572}" srcId="{681D2872-FEDC-47F1-8DED-49B82F625011}" destId="{58D8B7EA-7A4D-4670-AD88-C2027B0D6D76}" srcOrd="0" destOrd="0" parTransId="{A9478276-38E4-482C-B4F9-72EC2E727C9A}" sibTransId="{2049FD44-5743-405D-BC8B-BBFDB24E8D94}"/>
    <dgm:cxn modelId="{1D895CCB-6C29-4425-96AF-B000E298A65A}" srcId="{049FE921-E10C-458F-B68A-CE02B1640A7F}" destId="{A278BBED-77FD-489A-999E-10E21C2A5BC6}" srcOrd="0" destOrd="0" parTransId="{76DE6630-7AB0-422A-86A2-4EEB33E59B9B}" sibTransId="{76EBEDC8-2905-43A2-9822-701AB7D2E830}"/>
    <dgm:cxn modelId="{D0BDDD0D-2A59-4078-910E-EE17BA4CC24F}" srcId="{1103CFA3-2C8B-45E0-AAD0-508F85BAD607}" destId="{E2791170-981A-4994-A7C8-AA17B5F9BDDF}" srcOrd="1" destOrd="0" parTransId="{DDB218A0-1F74-4748-871A-51488BF20E7F}" sibTransId="{34B5E6C2-B88A-445F-B4B5-4DD01CCC7642}"/>
    <dgm:cxn modelId="{23700E73-FE1E-4722-9699-6031F05CD844}" type="presOf" srcId="{681D2872-FEDC-47F1-8DED-49B82F625011}" destId="{FCB26293-7176-440E-BD95-C838B36BB9B8}" srcOrd="0" destOrd="0" presId="urn:microsoft.com/office/officeart/2005/8/layout/chevron2"/>
    <dgm:cxn modelId="{C813F2C8-6CCF-4B38-B823-10BC09822637}" type="presOf" srcId="{E2791170-981A-4994-A7C8-AA17B5F9BDDF}" destId="{2475DBFE-E4C3-4341-8309-4BEB3AC9F19E}" srcOrd="0" destOrd="1" presId="urn:microsoft.com/office/officeart/2005/8/layout/chevron2"/>
    <dgm:cxn modelId="{9B3AC1E7-F0BE-4494-A478-DCBA822A0987}" type="presParOf" srcId="{FB64D163-1CBC-43E9-8025-1F000F69923D}" destId="{EBD163BC-E7DE-426B-A215-601275751092}" srcOrd="0" destOrd="0" presId="urn:microsoft.com/office/officeart/2005/8/layout/chevron2"/>
    <dgm:cxn modelId="{4A8211A5-25BC-42AC-8545-E1DDC77E4A0B}" type="presParOf" srcId="{EBD163BC-E7DE-426B-A215-601275751092}" destId="{FCB26293-7176-440E-BD95-C838B36BB9B8}" srcOrd="0" destOrd="0" presId="urn:microsoft.com/office/officeart/2005/8/layout/chevron2"/>
    <dgm:cxn modelId="{194C0597-CB51-439D-BB1A-A5923B49B8B8}" type="presParOf" srcId="{EBD163BC-E7DE-426B-A215-601275751092}" destId="{65213440-E4ED-40D1-8BF1-9E622D36EB04}" srcOrd="1" destOrd="0" presId="urn:microsoft.com/office/officeart/2005/8/layout/chevron2"/>
    <dgm:cxn modelId="{7B4387BA-FE0A-45D9-822A-FE827FAD417A}" type="presParOf" srcId="{FB64D163-1CBC-43E9-8025-1F000F69923D}" destId="{796A6254-21C7-4CAC-80EC-F2E2B59504A0}" srcOrd="1" destOrd="0" presId="urn:microsoft.com/office/officeart/2005/8/layout/chevron2"/>
    <dgm:cxn modelId="{E793CC46-3213-42BB-87F3-88B418AEA2E6}" type="presParOf" srcId="{FB64D163-1CBC-43E9-8025-1F000F69923D}" destId="{403C59F0-E850-4C3D-ACBE-7F0342109C98}" srcOrd="2" destOrd="0" presId="urn:microsoft.com/office/officeart/2005/8/layout/chevron2"/>
    <dgm:cxn modelId="{865F13BB-3E5D-425B-8350-B844CBF087B7}" type="presParOf" srcId="{403C59F0-E850-4C3D-ACBE-7F0342109C98}" destId="{587F6DF4-8CB0-49B6-BDD8-4FBD2CAAB1F3}" srcOrd="0" destOrd="0" presId="urn:microsoft.com/office/officeart/2005/8/layout/chevron2"/>
    <dgm:cxn modelId="{382F67BE-344B-4CC8-B601-A3B0A27FBDE0}" type="presParOf" srcId="{403C59F0-E850-4C3D-ACBE-7F0342109C98}" destId="{10E87515-F0F5-4C36-A2AD-F7A1919CCDBF}" srcOrd="1" destOrd="0" presId="urn:microsoft.com/office/officeart/2005/8/layout/chevron2"/>
    <dgm:cxn modelId="{219709B3-B35B-488B-800F-23E32B51F43D}" type="presParOf" srcId="{FB64D163-1CBC-43E9-8025-1F000F69923D}" destId="{6715F9AA-DB7C-4E7B-8604-6BCB1211286D}" srcOrd="3" destOrd="0" presId="urn:microsoft.com/office/officeart/2005/8/layout/chevron2"/>
    <dgm:cxn modelId="{7EB580D4-732E-4335-9216-CFA7762DB80C}" type="presParOf" srcId="{FB64D163-1CBC-43E9-8025-1F000F69923D}" destId="{C12F4AB7-52DB-4FA5-B92F-9467723E17B6}" srcOrd="4" destOrd="0" presId="urn:microsoft.com/office/officeart/2005/8/layout/chevron2"/>
    <dgm:cxn modelId="{D4FC7A56-943B-44E0-AAEB-38874B3202CF}" type="presParOf" srcId="{C12F4AB7-52DB-4FA5-B92F-9467723E17B6}" destId="{3F07E878-0326-4405-8FD0-2D2D6B242E14}" srcOrd="0" destOrd="0" presId="urn:microsoft.com/office/officeart/2005/8/layout/chevron2"/>
    <dgm:cxn modelId="{EB326667-B425-45E0-BD12-E25BFE47487F}" type="presParOf" srcId="{C12F4AB7-52DB-4FA5-B92F-9467723E17B6}" destId="{2475DBFE-E4C3-4341-8309-4BEB3AC9F1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EE927-D1BA-4CF1-85DC-AF482EB1F8C7}">
      <dsp:nvSpPr>
        <dsp:cNvPr id="0" name=""/>
        <dsp:cNvSpPr/>
      </dsp:nvSpPr>
      <dsp:spPr>
        <a:xfrm>
          <a:off x="556261" y="0"/>
          <a:ext cx="6304300" cy="1001439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410EF-8426-4E7C-984A-9BB5399C65AF}">
      <dsp:nvSpPr>
        <dsp:cNvPr id="0" name=""/>
        <dsp:cNvSpPr/>
      </dsp:nvSpPr>
      <dsp:spPr>
        <a:xfrm>
          <a:off x="4083" y="300431"/>
          <a:ext cx="2437266" cy="400575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Scelta della </a:t>
          </a:r>
          <a:r>
            <a:rPr lang="it-IT" sz="16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vittima</a:t>
          </a:r>
        </a:p>
      </dsp:txBody>
      <dsp:txXfrm>
        <a:off x="23637" y="319985"/>
        <a:ext cx="2398158" cy="361467"/>
      </dsp:txXfrm>
    </dsp:sp>
    <dsp:sp modelId="{4CAFA793-C0BD-4B3D-B532-61B81A26C33C}">
      <dsp:nvSpPr>
        <dsp:cNvPr id="0" name=""/>
        <dsp:cNvSpPr/>
      </dsp:nvSpPr>
      <dsp:spPr>
        <a:xfrm>
          <a:off x="2563213" y="300431"/>
          <a:ext cx="2290397" cy="400575"/>
        </a:xfrm>
        <a:prstGeom prst="round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Minacce o insulti</a:t>
          </a:r>
        </a:p>
      </dsp:txBody>
      <dsp:txXfrm>
        <a:off x="2582767" y="319985"/>
        <a:ext cx="2251289" cy="361467"/>
      </dsp:txXfrm>
    </dsp:sp>
    <dsp:sp modelId="{D59BE8DD-6750-4F2C-973A-92F8D9877612}">
      <dsp:nvSpPr>
        <dsp:cNvPr id="0" name=""/>
        <dsp:cNvSpPr/>
      </dsp:nvSpPr>
      <dsp:spPr>
        <a:xfrm>
          <a:off x="4975473" y="300431"/>
          <a:ext cx="2437266" cy="400575"/>
        </a:xfrm>
        <a:prstGeom prst="round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Diffusione contenuti offensivi</a:t>
          </a:r>
        </a:p>
      </dsp:txBody>
      <dsp:txXfrm>
        <a:off x="4995027" y="319985"/>
        <a:ext cx="2398158" cy="36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4C2DB-29B8-4355-8902-4D2EAD079BEB}">
      <dsp:nvSpPr>
        <dsp:cNvPr id="0" name=""/>
        <dsp:cNvSpPr/>
      </dsp:nvSpPr>
      <dsp:spPr>
        <a:xfrm>
          <a:off x="0" y="0"/>
          <a:ext cx="5856312" cy="1790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vittima deve: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Avvalersi della legge «Right to be </a:t>
          </a:r>
          <a:r>
            <a:rPr lang="it-IT" sz="16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forgotten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»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Ignorare messaggi e provocazioni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Conservare ogni prova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Individuare l’identità del bullo e denunciarla</a:t>
          </a:r>
          <a:endParaRPr lang="it-IT" sz="1600" kern="1200" dirty="0"/>
        </a:p>
      </dsp:txBody>
      <dsp:txXfrm>
        <a:off x="1350275" y="0"/>
        <a:ext cx="4506036" cy="1790130"/>
      </dsp:txXfrm>
    </dsp:sp>
    <dsp:sp modelId="{ABD0B3E6-D0AE-4BE1-88F4-D365FCFCE73B}">
      <dsp:nvSpPr>
        <dsp:cNvPr id="0" name=""/>
        <dsp:cNvSpPr/>
      </dsp:nvSpPr>
      <dsp:spPr>
        <a:xfrm>
          <a:off x="154229" y="147850"/>
          <a:ext cx="1171262" cy="143210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625" r="-46375"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5BC6E-C1FA-4D01-89D0-3A544148F345}">
      <dsp:nvSpPr>
        <dsp:cNvPr id="0" name=""/>
        <dsp:cNvSpPr/>
      </dsp:nvSpPr>
      <dsp:spPr>
        <a:xfrm>
          <a:off x="0" y="1969143"/>
          <a:ext cx="5856312" cy="1790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Casi in Italia: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In Lombardia 71mila i ragazzi di età compresa tra i 15 e i 24 anni hanno subito un’esperienza diretta</a:t>
          </a:r>
        </a:p>
        <a:p>
          <a:pPr marL="0" lvl="1" indent="-1714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600" kern="1200" dirty="0">
            <a:solidFill>
              <a:prstClr val="black">
                <a:lumMod val="65000"/>
                <a:lumOff val="35000"/>
              </a:prstClr>
            </a:solidFill>
            <a:latin typeface="Calibri Light" panose="020F0302020204030204" pitchFamily="34" charset="0"/>
            <a:ea typeface="+mn-ea"/>
            <a:cs typeface="+mn-cs"/>
          </a:endParaRPr>
        </a:p>
        <a:p>
          <a:pPr marL="0" lvl="1" indent="-1714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Commissione Cultura della Regione Lombardia ha stanziato € 300mila di fondi per il 2017 </a:t>
          </a:r>
        </a:p>
      </dsp:txBody>
      <dsp:txXfrm>
        <a:off x="1350275" y="1969143"/>
        <a:ext cx="4506036" cy="1790130"/>
      </dsp:txXfrm>
    </dsp:sp>
    <dsp:sp modelId="{E8EF4D59-06B5-4CA7-B0EB-301BD8C7C08F}">
      <dsp:nvSpPr>
        <dsp:cNvPr id="0" name=""/>
        <dsp:cNvSpPr/>
      </dsp:nvSpPr>
      <dsp:spPr>
        <a:xfrm>
          <a:off x="154229" y="2146595"/>
          <a:ext cx="1171262" cy="143210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EE927-D1BA-4CF1-85DC-AF482EB1F8C7}">
      <dsp:nvSpPr>
        <dsp:cNvPr id="0" name=""/>
        <dsp:cNvSpPr/>
      </dsp:nvSpPr>
      <dsp:spPr>
        <a:xfrm>
          <a:off x="536434" y="0"/>
          <a:ext cx="6079587" cy="1080120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A28A4-CEAD-4A81-BA97-11BC3479077E}">
      <dsp:nvSpPr>
        <dsp:cNvPr id="0" name=""/>
        <dsp:cNvSpPr/>
      </dsp:nvSpPr>
      <dsp:spPr>
        <a:xfrm>
          <a:off x="450" y="324036"/>
          <a:ext cx="2255991" cy="432048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Scelta della vittima</a:t>
          </a:r>
        </a:p>
      </dsp:txBody>
      <dsp:txXfrm>
        <a:off x="21541" y="345127"/>
        <a:ext cx="2213809" cy="389866"/>
      </dsp:txXfrm>
    </dsp:sp>
    <dsp:sp modelId="{9D58B76C-91E6-4EF4-97A8-A3779F88A7BA}">
      <dsp:nvSpPr>
        <dsp:cNvPr id="0" name=""/>
        <dsp:cNvSpPr/>
      </dsp:nvSpPr>
      <dsp:spPr>
        <a:xfrm>
          <a:off x="2341395" y="324036"/>
          <a:ext cx="2254411" cy="432048"/>
        </a:xfrm>
        <a:prstGeom prst="round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False accuse o monitoraggio</a:t>
          </a:r>
        </a:p>
      </dsp:txBody>
      <dsp:txXfrm>
        <a:off x="2362486" y="345127"/>
        <a:ext cx="2212229" cy="389866"/>
      </dsp:txXfrm>
    </dsp:sp>
    <dsp:sp modelId="{D59BE8DD-6750-4F2C-973A-92F8D9877612}">
      <dsp:nvSpPr>
        <dsp:cNvPr id="0" name=""/>
        <dsp:cNvSpPr/>
      </dsp:nvSpPr>
      <dsp:spPr>
        <a:xfrm>
          <a:off x="4680759" y="324036"/>
          <a:ext cx="2471245" cy="432048"/>
        </a:xfrm>
        <a:prstGeom prst="round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/>
            <a:t>Diffusione</a:t>
          </a:r>
          <a:r>
            <a:rPr lang="it-IT" sz="1700" kern="1200" baseline="0" dirty="0"/>
            <a:t> delle molestie</a:t>
          </a:r>
          <a:endParaRPr lang="it-IT" sz="1700" kern="1200" dirty="0"/>
        </a:p>
      </dsp:txBody>
      <dsp:txXfrm>
        <a:off x="4701850" y="345127"/>
        <a:ext cx="2429063" cy="389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4C2DB-29B8-4355-8902-4D2EAD079BEB}">
      <dsp:nvSpPr>
        <dsp:cNvPr id="0" name=""/>
        <dsp:cNvSpPr/>
      </dsp:nvSpPr>
      <dsp:spPr>
        <a:xfrm>
          <a:off x="0" y="0"/>
          <a:ext cx="6120680" cy="17109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La vittima deve: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Aumentare i livelli di privacy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rPr>
            <a:t>;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Effettuare sempre il log out dai propri account web;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Aggiornare password e pin senza condividerli con terzi;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Segnalare e denunciare.</a:t>
          </a:r>
        </a:p>
      </dsp:txBody>
      <dsp:txXfrm>
        <a:off x="1363876" y="0"/>
        <a:ext cx="4756803" cy="1710982"/>
      </dsp:txXfrm>
    </dsp:sp>
    <dsp:sp modelId="{ABD0B3E6-D0AE-4BE1-88F4-D365FCFCE73B}">
      <dsp:nvSpPr>
        <dsp:cNvPr id="0" name=""/>
        <dsp:cNvSpPr/>
      </dsp:nvSpPr>
      <dsp:spPr>
        <a:xfrm>
          <a:off x="94973" y="201673"/>
          <a:ext cx="1146427" cy="133900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360" t="-2094" r="-26640" b="2094"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5BC6E-C1FA-4D01-89D0-3A544148F345}">
      <dsp:nvSpPr>
        <dsp:cNvPr id="0" name=""/>
        <dsp:cNvSpPr/>
      </dsp:nvSpPr>
      <dsp:spPr>
        <a:xfrm>
          <a:off x="0" y="1850779"/>
          <a:ext cx="6120680" cy="16056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Fonti utili e casi in Italia:</a:t>
          </a:r>
        </a:p>
        <a:p>
          <a:pPr marL="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1522 Numero Assistenza gratuito 24h del Ministero per le Pari Opportunità;</a:t>
          </a:r>
        </a:p>
        <a:p>
          <a:pPr marL="0" lvl="1" indent="-1714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Art.612bis Codice Penale. Atti persecutori;</a:t>
          </a:r>
        </a:p>
        <a:p>
          <a:pPr marL="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tx2"/>
            </a:buClr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Siti web o pagine Facebook di ex vittime.</a:t>
          </a:r>
        </a:p>
      </dsp:txBody>
      <dsp:txXfrm>
        <a:off x="1363876" y="1850779"/>
        <a:ext cx="4756803" cy="1605604"/>
      </dsp:txXfrm>
    </dsp:sp>
    <dsp:sp modelId="{E8EF4D59-06B5-4CA7-B0EB-301BD8C7C08F}">
      <dsp:nvSpPr>
        <dsp:cNvPr id="0" name=""/>
        <dsp:cNvSpPr/>
      </dsp:nvSpPr>
      <dsp:spPr>
        <a:xfrm>
          <a:off x="139208" y="2012228"/>
          <a:ext cx="1147566" cy="13395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t="-3000" b="-3000"/>
          </a:stretch>
        </a:blip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6293-7176-440E-BD95-C838B36BB9B8}">
      <dsp:nvSpPr>
        <dsp:cNvPr id="0" name=""/>
        <dsp:cNvSpPr/>
      </dsp:nvSpPr>
      <dsp:spPr>
        <a:xfrm rot="5400000">
          <a:off x="-213673" y="217392"/>
          <a:ext cx="1424492" cy="997144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Educazione digitale</a:t>
          </a:r>
        </a:p>
      </dsp:txBody>
      <dsp:txXfrm rot="-5400000">
        <a:off x="1" y="502290"/>
        <a:ext cx="997144" cy="427348"/>
      </dsp:txXfrm>
    </dsp:sp>
    <dsp:sp modelId="{65213440-E4ED-40D1-8BF1-9E622D36EB04}">
      <dsp:nvSpPr>
        <dsp:cNvPr id="0" name=""/>
        <dsp:cNvSpPr/>
      </dsp:nvSpPr>
      <dsp:spPr>
        <a:xfrm rot="5400000">
          <a:off x="3059704" y="-2058841"/>
          <a:ext cx="926407" cy="5051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 ragazzi devono essere educati al rispetto per gli altri, sia coetanei che non e sia online che offline;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Offese e ingiurie non sono accettate in nessun caso in quanto feriscono anche in Rete.</a:t>
          </a:r>
        </a:p>
      </dsp:txBody>
      <dsp:txXfrm rot="-5400000">
        <a:off x="997145" y="48941"/>
        <a:ext cx="5006304" cy="835961"/>
      </dsp:txXfrm>
    </dsp:sp>
    <dsp:sp modelId="{587F6DF4-8CB0-49B6-BDD8-4FBD2CAAB1F3}">
      <dsp:nvSpPr>
        <dsp:cNvPr id="0" name=""/>
        <dsp:cNvSpPr/>
      </dsp:nvSpPr>
      <dsp:spPr>
        <a:xfrm rot="5400000">
          <a:off x="-213673" y="1445643"/>
          <a:ext cx="1424492" cy="997144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Prevenzione</a:t>
          </a:r>
        </a:p>
      </dsp:txBody>
      <dsp:txXfrm rot="-5400000">
        <a:off x="1" y="1730541"/>
        <a:ext cx="997144" cy="427348"/>
      </dsp:txXfrm>
    </dsp:sp>
    <dsp:sp modelId="{10E87515-F0F5-4C36-A2AD-F7A1919CCDBF}">
      <dsp:nvSpPr>
        <dsp:cNvPr id="0" name=""/>
        <dsp:cNvSpPr/>
      </dsp:nvSpPr>
      <dsp:spPr>
        <a:xfrm rot="5400000">
          <a:off x="3059948" y="-830833"/>
          <a:ext cx="925920" cy="5051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Walled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Garden: limitazione svolta da un </a:t>
          </a:r>
          <a:r>
            <a:rPr lang="it-IT" sz="1400" i="1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vendor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o da un </a:t>
          </a:r>
          <a:r>
            <a:rPr lang="it-IT" sz="1400" i="1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provider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per impedire operazioni rischiose;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Parental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Control: attivazione di una protezione che limita i contenuti visionabili dai minori nelle ricerche sul web.</a:t>
          </a:r>
        </a:p>
      </dsp:txBody>
      <dsp:txXfrm rot="-5400000">
        <a:off x="997145" y="1277170"/>
        <a:ext cx="5006327" cy="835520"/>
      </dsp:txXfrm>
    </dsp:sp>
    <dsp:sp modelId="{3F07E878-0326-4405-8FD0-2D2D6B242E14}">
      <dsp:nvSpPr>
        <dsp:cNvPr id="0" name=""/>
        <dsp:cNvSpPr/>
      </dsp:nvSpPr>
      <dsp:spPr>
        <a:xfrm rot="5400000">
          <a:off x="-213673" y="2673894"/>
          <a:ext cx="1424492" cy="997144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Denuncia</a:t>
          </a:r>
        </a:p>
      </dsp:txBody>
      <dsp:txXfrm rot="-5400000">
        <a:off x="1" y="2958792"/>
        <a:ext cx="997144" cy="427348"/>
      </dsp:txXfrm>
    </dsp:sp>
    <dsp:sp modelId="{2475DBFE-E4C3-4341-8309-4BEB3AC9F19E}">
      <dsp:nvSpPr>
        <dsp:cNvPr id="0" name=""/>
        <dsp:cNvSpPr/>
      </dsp:nvSpPr>
      <dsp:spPr>
        <a:xfrm rot="5400000">
          <a:off x="3059948" y="397417"/>
          <a:ext cx="925920" cy="50515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Report </a:t>
          </a:r>
          <a:r>
            <a:rPr lang="it-IT" sz="1400" kern="1200" dirty="0" err="1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Abuse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: opzione disponibile su social network e siti web volta a segnalare abusi subiti o danni a discapito di altri utenti;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Postal Police: servizio online per denunciare reati telematici.</a:t>
          </a:r>
        </a:p>
      </dsp:txBody>
      <dsp:txXfrm rot="-5400000">
        <a:off x="997145" y="2505420"/>
        <a:ext cx="5006327" cy="83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A16E9-BEE1-4CB9-B609-005291BD6616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A8D05-2B0B-4928-8632-78CC0221C1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6896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C2928-25DC-49AB-AAF6-576D18A3100D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26D5-1594-4C61-A0E7-BEE4C75445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625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655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44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/>
            </a:pPr>
            <a:fld id="{43B9CCFA-2206-4835-8D38-56CDAFC6E89B}" type="slidenum">
              <a:rPr kumimoji="0" lang="it-IT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392113" algn="l"/>
                  <a:tab pos="785813" algn="l"/>
                  <a:tab pos="1179513" algn="l"/>
                  <a:tab pos="1573213" algn="l"/>
                  <a:tab pos="1966913" algn="l"/>
                  <a:tab pos="2360613" algn="l"/>
                  <a:tab pos="2754313" algn="l"/>
                  <a:tab pos="3148013" algn="l"/>
                  <a:tab pos="3543300" algn="l"/>
                  <a:tab pos="3937000" algn="l"/>
                  <a:tab pos="4330700" algn="l"/>
                  <a:tab pos="4724400" algn="l"/>
                  <a:tab pos="5118100" algn="l"/>
                  <a:tab pos="5511800" algn="l"/>
                  <a:tab pos="5905500" algn="l"/>
                  <a:tab pos="6299200" algn="l"/>
                  <a:tab pos="6692900" algn="l"/>
                  <a:tab pos="7088188" algn="l"/>
                  <a:tab pos="7481888" algn="l"/>
                  <a:tab pos="7875588" algn="l"/>
                </a:tabLst>
                <a:defRPr/>
              </a:pPr>
              <a:t>4</a:t>
            </a:fld>
            <a:endParaRPr kumimoji="0" lang="it-IT" alt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615112" cy="3721100"/>
          </a:xfrm>
          <a:solidFill>
            <a:srgbClr val="FFFFFF"/>
          </a:solidFill>
          <a:ln/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6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2479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 </a:t>
            </a:r>
            <a:r>
              <a:rPr lang="it-IT" baseline="0" dirty="0"/>
              <a:t>aziendale per costruire una campagna marketing adeguata nei canali social deve avere obiettivi reali. </a:t>
            </a:r>
          </a:p>
          <a:p>
            <a:r>
              <a:rPr lang="it-IT" baseline="0" dirty="0"/>
              <a:t>La stessa strategia perseguita offline deve essere attuata anche sui social, deve costruire anche una mailing list.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86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Riguardo la Community Care, presente nella fase di Engagement, è necessario che le aziende gestiscano un cliente insoddisfatto.</a:t>
            </a:r>
          </a:p>
          <a:p>
            <a:r>
              <a:rPr lang="it-IT" dirty="0"/>
              <a:t>Riguardo le Foto e i Link, sempre nella fase di Engagement, è necessario che gli utenti tengano continuamente aggiornate le proprie pagine social attraverso la condivisione di immagini, link e articoli interessanti.</a:t>
            </a:r>
          </a:p>
          <a:p>
            <a:r>
              <a:rPr lang="it-IT" dirty="0"/>
              <a:t>Nella fase di </a:t>
            </a:r>
            <a:r>
              <a:rPr lang="it-IT" dirty="0" err="1"/>
              <a:t>Listening</a:t>
            </a:r>
            <a:r>
              <a:rPr lang="it-IT" dirty="0"/>
              <a:t> è giusto precisare che le aziende devono svolgere azioni di Social Care, ovvero di cura e ascolto del cliente, ma anche di Social Buzz, ovvero condivisione e diffusione di contenuti in ambito social. </a:t>
            </a:r>
          </a:p>
          <a:p>
            <a:r>
              <a:rPr lang="it-IT" dirty="0"/>
              <a:t>Per il Target Audience non importa avere mille fan ma piuttosto cento soggetti realmente interessati all’acquisto.</a:t>
            </a:r>
          </a:p>
          <a:p>
            <a:r>
              <a:rPr lang="it-IT" dirty="0"/>
              <a:t>Infine dal punto di vista dei clienti è importante postare sempre argomenti interessanti e restare sempre informati sui trend, ma anche acquisire follower.</a:t>
            </a:r>
          </a:p>
        </p:txBody>
      </p:sp>
    </p:spTree>
    <p:extLst>
      <p:ext uri="{BB962C8B-B14F-4D97-AF65-F5344CB8AC3E}">
        <p14:creationId xmlns:p14="http://schemas.microsoft.com/office/powerpoint/2010/main" val="56219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ing.org/" TargetMode="External"/><Relationship Id="rId2" Type="http://schemas.openxmlformats.org/officeDocument/2006/relationships/hyperlink" Target="mailto:info@socialing.org" TargetMode="External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27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0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4861322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358BB-08FF-4B55-BE1C-8D79A6503055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058608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/>
          <p:cNvSpPr txBox="1">
            <a:spLocks/>
          </p:cNvSpPr>
          <p:nvPr userDrawn="1"/>
        </p:nvSpPr>
        <p:spPr>
          <a:xfrm>
            <a:off x="5076056" y="3291830"/>
            <a:ext cx="3600450" cy="1349927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kern="120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Socialing</a:t>
            </a:r>
            <a:r>
              <a:rPr lang="it-IT" sz="1400" b="1" kern="1200" baseline="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Institute</a:t>
            </a:r>
            <a:r>
              <a:rPr lang="it-IT" sz="1400" b="1" kern="120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 Monte di Pietà, 21 – 20121 Milano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+39 02 86337529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info@socialing.org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www.socialing.org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55726"/>
            <a:ext cx="22971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5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D0B521-2A5F-47EA-820D-06F6B2F19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03F74B5-707C-4EB6-A0BA-71F13FC16BF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>
            <a:off x="2267744" y="3507854"/>
            <a:ext cx="6768752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4235" y="-2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5868144" y="32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3" y="339502"/>
            <a:ext cx="22971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4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51520" y="555526"/>
            <a:ext cx="648072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46983" y="4791399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fld id="{4665C219-06EB-47EA-9AA3-74DD280A91C7}" type="slidenum">
              <a:rPr lang="it-IT" sz="1050" b="0" kern="120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rPr>
              <a:pPr marL="0" algn="ctr" defTabSz="914400" rtl="0" eaLnBrk="1" latinLnBrk="0" hangingPunct="1"/>
              <a:t>‹N›</a:t>
            </a:fld>
            <a:endParaRPr lang="it-IT" sz="1050" b="0" kern="1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5364088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100392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data 3"/>
          <p:cNvSpPr txBox="1">
            <a:spLocks/>
          </p:cNvSpPr>
          <p:nvPr/>
        </p:nvSpPr>
        <p:spPr>
          <a:xfrm>
            <a:off x="3050977" y="4803998"/>
            <a:ext cx="26011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0" baseline="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endParaRPr lang="it-IT" sz="1100" b="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6" name="Connettore 1 14"/>
          <p:cNvCxnSpPr/>
          <p:nvPr userDrawn="1"/>
        </p:nvCxnSpPr>
        <p:spPr>
          <a:xfrm>
            <a:off x="1748169" y="4731990"/>
            <a:ext cx="6955828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 userDrawn="1"/>
        </p:nvSpPr>
        <p:spPr bwMode="auto">
          <a:xfrm>
            <a:off x="2483768" y="4803998"/>
            <a:ext cx="423703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© 2017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Socialing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 Institute All rights reserved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3" y="4531973"/>
            <a:ext cx="1361009" cy="63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3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7380312" y="3003798"/>
            <a:ext cx="169168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11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51520" y="465286"/>
            <a:ext cx="648072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46983" y="4791399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665C219-06EB-47EA-9AA3-74DD280A91C7}" type="slidenum">
              <a:rPr lang="it-IT" sz="105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</a:rPr>
              <a:pPr algn="ctr"/>
              <a:t>‹N›</a:t>
            </a:fld>
            <a:endParaRPr lang="it-IT" sz="10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5364088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100392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data 3"/>
          <p:cNvSpPr txBox="1">
            <a:spLocks/>
          </p:cNvSpPr>
          <p:nvPr/>
        </p:nvSpPr>
        <p:spPr>
          <a:xfrm>
            <a:off x="3050978" y="4803999"/>
            <a:ext cx="26011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</a:rPr>
              <a:t> </a:t>
            </a:r>
          </a:p>
        </p:txBody>
      </p:sp>
      <p:cxnSp>
        <p:nvCxnSpPr>
          <p:cNvPr id="26" name="Connettore 1 14"/>
          <p:cNvCxnSpPr/>
          <p:nvPr userDrawn="1"/>
        </p:nvCxnSpPr>
        <p:spPr>
          <a:xfrm>
            <a:off x="1748169" y="4731990"/>
            <a:ext cx="6955828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 userDrawn="1"/>
        </p:nvSpPr>
        <p:spPr bwMode="auto">
          <a:xfrm>
            <a:off x="2483769" y="4804000"/>
            <a:ext cx="423703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0" kern="0" dirty="0">
                <a:solidFill>
                  <a:prstClr val="white">
                    <a:lumMod val="50000"/>
                  </a:prstClr>
                </a:solidFill>
              </a:rPr>
              <a:t>© 2017 </a:t>
            </a:r>
            <a:r>
              <a:rPr lang="en-US" sz="1000" b="0" kern="0" dirty="0" err="1">
                <a:solidFill>
                  <a:prstClr val="white">
                    <a:lumMod val="50000"/>
                  </a:prstClr>
                </a:solidFill>
              </a:rPr>
              <a:t>Socialing</a:t>
            </a:r>
            <a:r>
              <a:rPr lang="en-US" sz="1000" b="0" kern="0" dirty="0">
                <a:solidFill>
                  <a:prstClr val="white">
                    <a:lumMod val="50000"/>
                  </a:prstClr>
                </a:solidFill>
              </a:rPr>
              <a:t> Institute All rights reserved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4" y="4531974"/>
            <a:ext cx="1361009" cy="63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</p:sldLayoutIdLst>
  <p:hf sldNum="0" hdr="0" ftr="0" dt="0"/>
  <p:txStyles>
    <p:titleStyle>
      <a:lvl1pPr algn="l" defTabSz="914378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9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18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270918" y="3723878"/>
            <a:ext cx="2380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Castellanza, 12 aprile 2017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267744" y="2931790"/>
            <a:ext cx="4766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9900"/>
                </a:solidFill>
                <a:latin typeface="Calibri Light" panose="020F0302020204030204" pitchFamily="34" charset="0"/>
              </a:rPr>
              <a:t>Social network: opportunità o rischio</a:t>
            </a:r>
          </a:p>
        </p:txBody>
      </p:sp>
    </p:spTree>
    <p:extLst>
      <p:ext uri="{BB962C8B-B14F-4D97-AF65-F5344CB8AC3E}">
        <p14:creationId xmlns:p14="http://schemas.microsoft.com/office/powerpoint/2010/main" val="226480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Social Media Management: differenze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1014557"/>
            <a:ext cx="1464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Reputation</a:t>
            </a:r>
            <a:endParaRPr lang="it-IT" sz="1600" b="1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771800" y="738494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Profilo Azienda; Mission e Vision; Sito Web; Logo Azienda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771800" y="1199401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Profilo Personale; Privacy Setting; Mini Biografia; Identità Digitale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79512" y="213970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Engagement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771800" y="1970425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Piano Editoriale; Post e Multimedia; Community Care; Contest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771800" y="2402895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Status Update; Foto e Link; Condivisioni; Like e Commenti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179512" y="342078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Listening</a:t>
            </a:r>
            <a:endParaRPr lang="it-IT" sz="1600" b="1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784739" y="3336432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Social Care; Analytics; Social Buzz; Target Audience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771800" y="3768902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Newsfeed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; Fan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Following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; Community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Thread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;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Trending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Topic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30" name="Rettangolo con angoli arrotondati 29"/>
          <p:cNvSpPr/>
          <p:nvPr/>
        </p:nvSpPr>
        <p:spPr>
          <a:xfrm>
            <a:off x="8257345" y="774571"/>
            <a:ext cx="651600" cy="266400"/>
          </a:xfrm>
          <a:prstGeom prst="roundRect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Brand</a:t>
            </a:r>
          </a:p>
        </p:txBody>
      </p:sp>
      <p:sp>
        <p:nvSpPr>
          <p:cNvPr id="32" name="Rettangolo con angoli arrotondati 31"/>
          <p:cNvSpPr/>
          <p:nvPr/>
        </p:nvSpPr>
        <p:spPr>
          <a:xfrm>
            <a:off x="8259760" y="2004634"/>
            <a:ext cx="651600" cy="266400"/>
          </a:xfrm>
          <a:prstGeom prst="roundRect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Brand</a:t>
            </a:r>
          </a:p>
        </p:txBody>
      </p:sp>
      <p:sp>
        <p:nvSpPr>
          <p:cNvPr id="33" name="Rettangolo con angoli arrotondati 32"/>
          <p:cNvSpPr/>
          <p:nvPr/>
        </p:nvSpPr>
        <p:spPr>
          <a:xfrm>
            <a:off x="8257345" y="3374431"/>
            <a:ext cx="651600" cy="266400"/>
          </a:xfrm>
          <a:prstGeom prst="roundRect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Brand</a:t>
            </a:r>
          </a:p>
        </p:txBody>
      </p:sp>
      <p:sp>
        <p:nvSpPr>
          <p:cNvPr id="34" name="Rettangolo con angoli arrotondati 33"/>
          <p:cNvSpPr/>
          <p:nvPr/>
        </p:nvSpPr>
        <p:spPr>
          <a:xfrm>
            <a:off x="8257345" y="1235909"/>
            <a:ext cx="650485" cy="265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User</a:t>
            </a:r>
          </a:p>
        </p:txBody>
      </p:sp>
      <p:sp>
        <p:nvSpPr>
          <p:cNvPr id="35" name="Rettangolo con angoli arrotondati 34"/>
          <p:cNvSpPr/>
          <p:nvPr/>
        </p:nvSpPr>
        <p:spPr>
          <a:xfrm>
            <a:off x="8257345" y="2436476"/>
            <a:ext cx="650485" cy="265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User</a:t>
            </a:r>
          </a:p>
        </p:txBody>
      </p:sp>
      <p:sp>
        <p:nvSpPr>
          <p:cNvPr id="36" name="Rettangolo con angoli arrotondati 35"/>
          <p:cNvSpPr/>
          <p:nvPr/>
        </p:nvSpPr>
        <p:spPr>
          <a:xfrm>
            <a:off x="8257345" y="3805410"/>
            <a:ext cx="650485" cy="265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User</a:t>
            </a:r>
          </a:p>
        </p:txBody>
      </p:sp>
      <p:sp>
        <p:nvSpPr>
          <p:cNvPr id="28" name="Freccia a destra 27"/>
          <p:cNvSpPr/>
          <p:nvPr/>
        </p:nvSpPr>
        <p:spPr>
          <a:xfrm rot="470938">
            <a:off x="1911179" y="1235978"/>
            <a:ext cx="648072" cy="1188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a destra 30"/>
          <p:cNvSpPr/>
          <p:nvPr/>
        </p:nvSpPr>
        <p:spPr>
          <a:xfrm rot="21192751">
            <a:off x="1916256" y="2166343"/>
            <a:ext cx="648072" cy="12011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 rot="683674">
            <a:off x="1904412" y="2428364"/>
            <a:ext cx="648072" cy="11789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 rot="21220306">
            <a:off x="1916255" y="3518360"/>
            <a:ext cx="648072" cy="11789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a destra 38"/>
          <p:cNvSpPr/>
          <p:nvPr/>
        </p:nvSpPr>
        <p:spPr>
          <a:xfrm rot="730833">
            <a:off x="1904295" y="3773773"/>
            <a:ext cx="648072" cy="11789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a destra 39"/>
          <p:cNvSpPr/>
          <p:nvPr/>
        </p:nvSpPr>
        <p:spPr>
          <a:xfrm rot="21192751">
            <a:off x="1904845" y="976676"/>
            <a:ext cx="648072" cy="12011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70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isultati immagini per follow 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075806"/>
            <a:ext cx="33242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6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Rischi della rete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9" name="Rettangolo arrotondato 5"/>
          <p:cNvSpPr/>
          <p:nvPr/>
        </p:nvSpPr>
        <p:spPr>
          <a:xfrm>
            <a:off x="469162" y="822067"/>
            <a:ext cx="8205677" cy="7876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Disinformazione e mancanza di educazione al digitale sono i grandi problemi di una società sempre più digitalizzata e ciò comporta la crescita dei rischi della rete.</a:t>
            </a:r>
          </a:p>
        </p:txBody>
      </p:sp>
      <p:sp>
        <p:nvSpPr>
          <p:cNvPr id="8" name="Rettangolo con angoli arrotondati 7"/>
          <p:cNvSpPr/>
          <p:nvPr/>
        </p:nvSpPr>
        <p:spPr>
          <a:xfrm>
            <a:off x="620414" y="1929678"/>
            <a:ext cx="1440160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Cyber</a:t>
            </a:r>
            <a:r>
              <a:rPr lang="it-IT" dirty="0"/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Crimes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1" name="Rettangolo con angoli arrotondati 20"/>
          <p:cNvSpPr/>
          <p:nvPr/>
        </p:nvSpPr>
        <p:spPr>
          <a:xfrm>
            <a:off x="4318206" y="3243485"/>
            <a:ext cx="194421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Digital Identity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Theft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3" name="Rettangolo con angoli arrotondati 22"/>
          <p:cNvSpPr/>
          <p:nvPr/>
        </p:nvSpPr>
        <p:spPr>
          <a:xfrm>
            <a:off x="469162" y="3245276"/>
            <a:ext cx="1742665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Pedopornography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4" name="Rettangolo con angoli arrotondati 23"/>
          <p:cNvSpPr/>
          <p:nvPr/>
        </p:nvSpPr>
        <p:spPr>
          <a:xfrm>
            <a:off x="2545310" y="2595032"/>
            <a:ext cx="1439412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Grooming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5" name="Rettangolo con angoli arrotondati 24"/>
          <p:cNvSpPr/>
          <p:nvPr/>
        </p:nvSpPr>
        <p:spPr>
          <a:xfrm>
            <a:off x="4570234" y="2609706"/>
            <a:ext cx="1440160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Sexting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6" name="Rettangolo con angoli arrotondati 25"/>
          <p:cNvSpPr/>
          <p:nvPr/>
        </p:nvSpPr>
        <p:spPr>
          <a:xfrm>
            <a:off x="2545310" y="1929678"/>
            <a:ext cx="1440160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Cyber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Bullying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7" name="Rettangolo con angoli arrotondati 26"/>
          <p:cNvSpPr/>
          <p:nvPr/>
        </p:nvSpPr>
        <p:spPr>
          <a:xfrm>
            <a:off x="2328074" y="3245276"/>
            <a:ext cx="1873885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Cyber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Harassement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8" name="Rettangolo con angoli arrotondati 27"/>
          <p:cNvSpPr/>
          <p:nvPr/>
        </p:nvSpPr>
        <p:spPr>
          <a:xfrm>
            <a:off x="4573808" y="1949717"/>
            <a:ext cx="143658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Cyber Stalking</a:t>
            </a:r>
          </a:p>
        </p:txBody>
      </p:sp>
      <p:sp>
        <p:nvSpPr>
          <p:cNvPr id="29" name="Rettangolo con angoli arrotondati 28"/>
          <p:cNvSpPr/>
          <p:nvPr/>
        </p:nvSpPr>
        <p:spPr>
          <a:xfrm>
            <a:off x="620414" y="2602475"/>
            <a:ext cx="1440160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Deep Web</a:t>
            </a:r>
          </a:p>
        </p:txBody>
      </p:sp>
      <p:sp>
        <p:nvSpPr>
          <p:cNvPr id="30" name="Rettangolo con angoli arrotondati 29"/>
          <p:cNvSpPr/>
          <p:nvPr/>
        </p:nvSpPr>
        <p:spPr>
          <a:xfrm>
            <a:off x="1576211" y="3903474"/>
            <a:ext cx="3377610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Self-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Destructive</a:t>
            </a:r>
            <a:r>
              <a:rPr lang="it-IT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Behaviour</a:t>
            </a:r>
            <a:r>
              <a:rPr lang="it-IT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Websites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  <a:p>
            <a:pPr algn="ctr"/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" t="16150" r="4411" b="14620"/>
          <a:stretch/>
        </p:blipFill>
        <p:spPr>
          <a:xfrm>
            <a:off x="6350522" y="1682662"/>
            <a:ext cx="2685974" cy="279899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294608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23528" y="123477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Alcuni esempi: Cyber-Bullismo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4276921301"/>
              </p:ext>
            </p:extLst>
          </p:nvPr>
        </p:nvGraphicFramePr>
        <p:xfrm>
          <a:off x="719572" y="699542"/>
          <a:ext cx="7416824" cy="1001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ttangolo con angoli arrotondati 6"/>
          <p:cNvSpPr/>
          <p:nvPr/>
        </p:nvSpPr>
        <p:spPr>
          <a:xfrm>
            <a:off x="1277730" y="1700915"/>
            <a:ext cx="1728000" cy="16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Solitamente la vittima è una persona debole o disinformata e le azioni sono ripetute nel tempo</a:t>
            </a:r>
          </a:p>
        </p:txBody>
      </p:sp>
      <p:sp>
        <p:nvSpPr>
          <p:cNvPr id="12" name="Rettangolo con angoli arrotondati 11"/>
          <p:cNvSpPr/>
          <p:nvPr/>
        </p:nvSpPr>
        <p:spPr>
          <a:xfrm>
            <a:off x="3563888" y="1700981"/>
            <a:ext cx="1728192" cy="16055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Vengono creati, ad hoc, profili falsi per inviare messaggi contenenti minacce, insulti o video imbarazzanti.</a:t>
            </a:r>
          </a:p>
        </p:txBody>
      </p:sp>
      <p:sp>
        <p:nvSpPr>
          <p:cNvPr id="13" name="Rettangolo con angoli arrotondati 12"/>
          <p:cNvSpPr/>
          <p:nvPr/>
        </p:nvSpPr>
        <p:spPr>
          <a:xfrm>
            <a:off x="5850142" y="1700948"/>
            <a:ext cx="1728192" cy="16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I contenuti offensivi vengono diffusi tramite post su social network e blog o tramite email e messaggi.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31" y="3435846"/>
            <a:ext cx="1792199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142" y="3435846"/>
            <a:ext cx="179280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9" t="1382" r="7959" b="37807"/>
          <a:stretch/>
        </p:blipFill>
        <p:spPr>
          <a:xfrm>
            <a:off x="3531584" y="3435846"/>
            <a:ext cx="179280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20002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Come difendersi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141531923"/>
              </p:ext>
            </p:extLst>
          </p:nvPr>
        </p:nvGraphicFramePr>
        <p:xfrm>
          <a:off x="1643844" y="691654"/>
          <a:ext cx="5856312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38893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9512" y="123478"/>
            <a:ext cx="6408712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Alcuni esempi: Cyber-</a:t>
            </a:r>
            <a:r>
              <a:rPr lang="it-IT" altLang="en-US" b="1" dirty="0" err="1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Harassment</a:t>
            </a: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 e Cyber Stalking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794566669"/>
              </p:ext>
            </p:extLst>
          </p:nvPr>
        </p:nvGraphicFramePr>
        <p:xfrm>
          <a:off x="953074" y="624977"/>
          <a:ext cx="715245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isultati immagini per cross channel orchestratio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3" r="20587"/>
          <a:stretch/>
        </p:blipFill>
        <p:spPr bwMode="auto">
          <a:xfrm>
            <a:off x="5917855" y="3507854"/>
            <a:ext cx="1482858" cy="103126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digital body languag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4"/>
          <a:stretch/>
        </p:blipFill>
        <p:spPr bwMode="auto">
          <a:xfrm>
            <a:off x="1526569" y="3523277"/>
            <a:ext cx="1456445" cy="10332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con angoli arrotondati 2"/>
          <p:cNvSpPr/>
          <p:nvPr/>
        </p:nvSpPr>
        <p:spPr>
          <a:xfrm>
            <a:off x="1390791" y="1704645"/>
            <a:ext cx="1728000" cy="16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La vittima spesso è perseguitata da conoscenti sia online che nell’ambiente domestico.</a:t>
            </a:r>
          </a:p>
        </p:txBody>
      </p:sp>
      <p:sp>
        <p:nvSpPr>
          <p:cNvPr id="10" name="Rettangolo con angoli arrotondati 9"/>
          <p:cNvSpPr/>
          <p:nvPr/>
        </p:nvSpPr>
        <p:spPr>
          <a:xfrm>
            <a:off x="3593037" y="1704645"/>
            <a:ext cx="1728000" cy="16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La vittima subisce distruzione e manipolazioni di dati, monitoraggio ossessivo o furti d’identità. </a:t>
            </a:r>
          </a:p>
        </p:txBody>
      </p:sp>
      <p:sp>
        <p:nvSpPr>
          <p:cNvPr id="11" name="Rettangolo con angoli arrotondati 10"/>
          <p:cNvSpPr/>
          <p:nvPr/>
        </p:nvSpPr>
        <p:spPr>
          <a:xfrm>
            <a:off x="5795283" y="1704645"/>
            <a:ext cx="1728000" cy="1605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Le molestie avvengono tramite social network, messaggi, telefonate o con persecuzione fisica.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9" t="4639" r="7387" b="7160"/>
          <a:stretch/>
        </p:blipFill>
        <p:spPr>
          <a:xfrm>
            <a:off x="3929796" y="3507854"/>
            <a:ext cx="1054483" cy="1122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89214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Come difendersi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199309635"/>
              </p:ext>
            </p:extLst>
          </p:nvPr>
        </p:nvGraphicFramePr>
        <p:xfrm>
          <a:off x="1619672" y="843558"/>
          <a:ext cx="61206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0455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 err="1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Haters</a:t>
            </a: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 e </a:t>
            </a:r>
            <a:r>
              <a:rPr lang="it-IT" altLang="en-US" b="1" dirty="0" err="1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Fake</a:t>
            </a: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 News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983109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Haters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: popolo della rete che commenta in maniera compulsiva qualsiasi post o articolo, spesso in forma anonima e con un linguaggio violento. </a:t>
            </a:r>
          </a:p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Di estrazione socio-economica-culturale trasversale.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522" y="673873"/>
            <a:ext cx="2557434" cy="1695690"/>
          </a:xfrm>
          <a:prstGeom prst="rect">
            <a:avLst/>
          </a:prstGeom>
          <a:effectLst/>
        </p:spPr>
      </p:pic>
      <p:sp>
        <p:nvSpPr>
          <p:cNvPr id="7" name="CasellaDiTesto 6"/>
          <p:cNvSpPr txBox="1"/>
          <p:nvPr/>
        </p:nvSpPr>
        <p:spPr>
          <a:xfrm>
            <a:off x="179512" y="291995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Fake</a:t>
            </a: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News: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esistono molti siti web che trasmettono notizie false e ingannevoli. Lo fanno perché per ogni click ottengono traffico, fanno pubblicità e dalla pubblicità ottengono ricavi. </a:t>
            </a:r>
          </a:p>
          <a:p>
            <a:pPr algn="just"/>
            <a:r>
              <a:rPr lang="it-IT" sz="1600" u="sng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Bufale.net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e </a:t>
            </a:r>
            <a:r>
              <a:rPr lang="it-IT" sz="1600" u="sng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Butac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sono esempi di siti contenenti una lista di siti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fake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.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8" t="2208" r="5964" b="4447"/>
          <a:stretch/>
        </p:blipFill>
        <p:spPr>
          <a:xfrm>
            <a:off x="6364513" y="2689864"/>
            <a:ext cx="2529452" cy="16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732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Le contromisure per i rischi della rete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9738930"/>
              </p:ext>
            </p:extLst>
          </p:nvPr>
        </p:nvGraphicFramePr>
        <p:xfrm>
          <a:off x="1979712" y="771550"/>
          <a:ext cx="60486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" name="Picture 6" descr="Risultati immagini per family filter icon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43558"/>
            <a:ext cx="95050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Risultati immagini per police icon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63838"/>
            <a:ext cx="95050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Risultati immagini per fence icon"/>
          <p:cNvPicPr>
            <a:picLocks noChangeAspect="1" noChangeArrowheads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5" y="2210518"/>
            <a:ext cx="9504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0751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Social Media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Grafico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295733"/>
              </p:ext>
            </p:extLst>
          </p:nvPr>
        </p:nvGraphicFramePr>
        <p:xfrm>
          <a:off x="4644008" y="1311610"/>
          <a:ext cx="39604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9512" y="1032867"/>
            <a:ext cx="40324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YouTube supera Facebook poiché cresce la richiesta di contenuti multimediali;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Un video live caricato su Facebook riceve visualizzazioni 10 volte maggiori di un video caricato altrove;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Twitter vive di informazioni giornalistiche ma non riesce a monetizzare;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LinkedIn è in crescita;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Pinterest è molto usato in America per fare social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commerce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, in Italia è poco conosciuto.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74689" y="4086051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Mobile Internet Users = 85%</a:t>
            </a:r>
          </a:p>
          <a:p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Mobile Social Users = 47%</a:t>
            </a:r>
          </a:p>
        </p:txBody>
      </p:sp>
    </p:spTree>
    <p:extLst>
      <p:ext uri="{BB962C8B-B14F-4D97-AF65-F5344CB8AC3E}">
        <p14:creationId xmlns:p14="http://schemas.microsoft.com/office/powerpoint/2010/main" val="1738789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384DBA89-B5A6-4ED5-AA33-74F50EA5D342}"/>
    </a:ext>
  </a:extLst>
</a:theme>
</file>

<file path=ppt/theme/theme2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13160177-3225-4523-8B55-5BE85DBE8861}"/>
    </a:ext>
  </a:extLst>
</a:theme>
</file>

<file path=ppt/theme/theme3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A22998B5-D6F5-42BA-8E36-21CF84CB26A6}"/>
    </a:ext>
  </a:extLst>
</a:theme>
</file>

<file path=ppt/theme/theme4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13160177-3225-4523-8B55-5BE85DBE8861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Eumetra template 16_9 ottobre 2015</Template>
  <TotalTime>10396</TotalTime>
  <Words>846</Words>
  <Application>Microsoft Office PowerPoint</Application>
  <PresentationFormat>Presentazione su schermo (16:9)</PresentationFormat>
  <Paragraphs>96</Paragraphs>
  <Slides>11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1_Tema di Office</vt:lpstr>
      <vt:lpstr>4_Tema di Office</vt:lpstr>
      <vt:lpstr>5_Tema di Office</vt:lpstr>
      <vt:lpstr>6_Tema di Office</vt:lpstr>
      <vt:lpstr>Presentazione standard di PowerPoint</vt:lpstr>
      <vt:lpstr>Presentazione standard di PowerPoint</vt:lpstr>
      <vt:lpstr>Presentazione standard di PowerPoint</vt:lpstr>
      <vt:lpstr>Come difendersi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fornezza</dc:creator>
  <cp:lastModifiedBy>User</cp:lastModifiedBy>
  <cp:revision>613</cp:revision>
  <dcterms:created xsi:type="dcterms:W3CDTF">2015-10-02T13:49:30Z</dcterms:created>
  <dcterms:modified xsi:type="dcterms:W3CDTF">2017-05-05T15:18:40Z</dcterms:modified>
</cp:coreProperties>
</file>