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3.xml" ContentType="application/vnd.openxmlformats-officedocument.theme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706" r:id="rId2"/>
    <p:sldMasterId id="2147483721" r:id="rId3"/>
    <p:sldMasterId id="2147483806" r:id="rId4"/>
  </p:sldMasterIdLst>
  <p:notesMasterIdLst>
    <p:notesMasterId r:id="rId10"/>
  </p:notesMasterIdLst>
  <p:sldIdLst>
    <p:sldId id="313" r:id="rId5"/>
    <p:sldId id="287" r:id="rId6"/>
    <p:sldId id="319" r:id="rId7"/>
    <p:sldId id="320" r:id="rId8"/>
    <p:sldId id="312" r:id="rId9"/>
  </p:sldIdLst>
  <p:sldSz cx="9906000" cy="6858000" type="A4"/>
  <p:notesSz cx="6858000" cy="9144000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3DE00"/>
    <a:srgbClr val="231F20"/>
    <a:srgbClr val="212121"/>
    <a:srgbClr val="700C29"/>
    <a:srgbClr val="7A0C29"/>
    <a:srgbClr val="700E4B"/>
    <a:srgbClr val="002E00"/>
    <a:srgbClr val="333300"/>
    <a:srgbClr val="660033"/>
    <a:srgbClr val="53514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765" autoAdjust="0"/>
    <p:restoredTop sz="94660"/>
  </p:normalViewPr>
  <p:slideViewPr>
    <p:cSldViewPr>
      <p:cViewPr varScale="1">
        <p:scale>
          <a:sx n="69" d="100"/>
          <a:sy n="69" d="100"/>
        </p:scale>
        <p:origin x="1122" y="60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69A14BF8-DCBE-44D0-9F89-4B8A50281986}" type="datetimeFigureOut">
              <a:rPr lang="it-IT"/>
              <a:pPr>
                <a:defRPr/>
              </a:pPr>
              <a:t>24/11/2016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t-IT" noProof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noProof="0"/>
              <a:t>Fare clic per modificare stili del testo dello schema</a:t>
            </a:r>
          </a:p>
          <a:p>
            <a:pPr lvl="1"/>
            <a:r>
              <a:rPr lang="it-IT" noProof="0"/>
              <a:t>Secondo livello</a:t>
            </a:r>
          </a:p>
          <a:p>
            <a:pPr lvl="2"/>
            <a:r>
              <a:rPr lang="it-IT" noProof="0"/>
              <a:t>Terzo livello</a:t>
            </a:r>
          </a:p>
          <a:p>
            <a:pPr lvl="3"/>
            <a:r>
              <a:rPr lang="it-IT" noProof="0"/>
              <a:t>Quarto livello</a:t>
            </a:r>
          </a:p>
          <a:p>
            <a:pPr lvl="4"/>
            <a:r>
              <a:rPr lang="it-IT" noProof="0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10B573AC-5A9F-4DD8-B43E-57A6AF51DF04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291058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742950" y="2130436"/>
            <a:ext cx="8420100" cy="1470025"/>
          </a:xfrm>
          <a:prstGeom prst="rect">
            <a:avLst/>
          </a:prstGeom>
        </p:spPr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495300" y="6356356"/>
            <a:ext cx="2311400" cy="365125"/>
          </a:xfrm>
          <a:prstGeom prst="rect">
            <a:avLst/>
          </a:prstGeom>
        </p:spPr>
        <p:txBody>
          <a:bodyPr/>
          <a:lstStyle>
            <a:lvl1pPr defTabSz="457200"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Calibri"/>
              </a:defRPr>
            </a:lvl1pPr>
          </a:lstStyle>
          <a:p>
            <a:pPr>
              <a:defRPr/>
            </a:pPr>
            <a:fld id="{BFBEC2F6-F7F4-4D24-BFFA-36E231A9F1BE}" type="datetimeFigureOut">
              <a:rPr lang="it-IT"/>
              <a:pPr>
                <a:defRPr/>
              </a:pPr>
              <a:t>24/11/2016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384550" y="6356356"/>
            <a:ext cx="3136900" cy="365125"/>
          </a:xfrm>
          <a:prstGeom prst="rect">
            <a:avLst/>
          </a:prstGeom>
        </p:spPr>
        <p:txBody>
          <a:bodyPr/>
          <a:lstStyle>
            <a:lvl1pPr defTabSz="457200"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Calibri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7099300" y="6356356"/>
            <a:ext cx="2311400" cy="365125"/>
          </a:xfrm>
          <a:prstGeom prst="rect">
            <a:avLst/>
          </a:prstGeom>
        </p:spPr>
        <p:txBody>
          <a:bodyPr/>
          <a:lstStyle>
            <a:lvl1pPr defTabSz="457200"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Calibri"/>
              </a:defRPr>
            </a:lvl1pPr>
          </a:lstStyle>
          <a:p>
            <a:pPr>
              <a:defRPr/>
            </a:pPr>
            <a:fld id="{3272F683-C231-46B8-AE09-0B09420539E1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50047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95300" y="1600206"/>
            <a:ext cx="89154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495300" y="6356356"/>
            <a:ext cx="2311400" cy="365125"/>
          </a:xfrm>
          <a:prstGeom prst="rect">
            <a:avLst/>
          </a:prstGeom>
        </p:spPr>
        <p:txBody>
          <a:bodyPr/>
          <a:lstStyle>
            <a:lvl1pPr defTabSz="457200"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Calibri"/>
              </a:defRPr>
            </a:lvl1pPr>
          </a:lstStyle>
          <a:p>
            <a:pPr>
              <a:defRPr/>
            </a:pPr>
            <a:fld id="{4EC9C24B-7DF6-4397-A3BC-147071A6F52C}" type="datetimeFigureOut">
              <a:rPr lang="it-IT"/>
              <a:pPr>
                <a:defRPr/>
              </a:pPr>
              <a:t>24/11/2016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384550" y="6356356"/>
            <a:ext cx="3136900" cy="365125"/>
          </a:xfrm>
          <a:prstGeom prst="rect">
            <a:avLst/>
          </a:prstGeom>
        </p:spPr>
        <p:txBody>
          <a:bodyPr/>
          <a:lstStyle>
            <a:lvl1pPr defTabSz="457200"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Calibri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7099300" y="6356356"/>
            <a:ext cx="2311400" cy="365125"/>
          </a:xfrm>
          <a:prstGeom prst="rect">
            <a:avLst/>
          </a:prstGeom>
        </p:spPr>
        <p:txBody>
          <a:bodyPr/>
          <a:lstStyle>
            <a:lvl1pPr defTabSz="457200"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Calibri"/>
              </a:defRPr>
            </a:lvl1pPr>
          </a:lstStyle>
          <a:p>
            <a:pPr>
              <a:defRPr/>
            </a:pPr>
            <a:fld id="{4EE30FFD-94F0-4479-BF5F-98E0AE688B3E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07230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7181850" y="274649"/>
            <a:ext cx="2228850" cy="5851525"/>
          </a:xfrm>
          <a:prstGeom prst="rect">
            <a:avLst/>
          </a:prstGeom>
        </p:spPr>
        <p:txBody>
          <a:bodyPr vert="eaVert"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95300" y="274649"/>
            <a:ext cx="652145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495300" y="6356356"/>
            <a:ext cx="2311400" cy="365125"/>
          </a:xfrm>
          <a:prstGeom prst="rect">
            <a:avLst/>
          </a:prstGeom>
        </p:spPr>
        <p:txBody>
          <a:bodyPr/>
          <a:lstStyle>
            <a:lvl1pPr defTabSz="457200"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Calibri"/>
              </a:defRPr>
            </a:lvl1pPr>
          </a:lstStyle>
          <a:p>
            <a:pPr>
              <a:defRPr/>
            </a:pPr>
            <a:fld id="{6765D0E3-F5AE-4395-B904-A8912AED2657}" type="datetimeFigureOut">
              <a:rPr lang="it-IT"/>
              <a:pPr>
                <a:defRPr/>
              </a:pPr>
              <a:t>24/11/2016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384550" y="6356356"/>
            <a:ext cx="3136900" cy="365125"/>
          </a:xfrm>
          <a:prstGeom prst="rect">
            <a:avLst/>
          </a:prstGeom>
        </p:spPr>
        <p:txBody>
          <a:bodyPr/>
          <a:lstStyle>
            <a:lvl1pPr defTabSz="457200"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Calibri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7099300" y="6356356"/>
            <a:ext cx="2311400" cy="365125"/>
          </a:xfrm>
          <a:prstGeom prst="rect">
            <a:avLst/>
          </a:prstGeom>
        </p:spPr>
        <p:txBody>
          <a:bodyPr/>
          <a:lstStyle>
            <a:lvl1pPr defTabSz="457200"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Calibri"/>
              </a:defRPr>
            </a:lvl1pPr>
          </a:lstStyle>
          <a:p>
            <a:pPr>
              <a:defRPr/>
            </a:pPr>
            <a:fld id="{C6C66E4A-D555-4D38-937E-B8812064E869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16734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792468"/>
            <a:ext cx="8915400" cy="951676"/>
          </a:xfrm>
        </p:spPr>
        <p:txBody>
          <a:bodyPr/>
          <a:lstStyle>
            <a:lvl1pPr>
              <a:defRPr>
                <a:solidFill>
                  <a:srgbClr val="0A2653"/>
                </a:solidFill>
              </a:defRPr>
            </a:lvl1pPr>
          </a:lstStyle>
          <a:p>
            <a:r>
              <a:rPr lang="it-IT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0A2653"/>
                </a:solidFill>
              </a:defRPr>
            </a:lvl1pPr>
            <a:lvl2pPr>
              <a:defRPr>
                <a:solidFill>
                  <a:srgbClr val="0A2653"/>
                </a:solidFill>
              </a:defRPr>
            </a:lvl2pPr>
            <a:lvl3pPr>
              <a:defRPr>
                <a:solidFill>
                  <a:srgbClr val="0A2653"/>
                </a:solidFill>
              </a:defRPr>
            </a:lvl3pPr>
            <a:lvl4pPr>
              <a:defRPr>
                <a:solidFill>
                  <a:srgbClr val="0A2653"/>
                </a:solidFill>
              </a:defRPr>
            </a:lvl4pPr>
            <a:lvl5pPr>
              <a:defRPr>
                <a:solidFill>
                  <a:srgbClr val="0A2653"/>
                </a:solidFill>
              </a:defRPr>
            </a:lvl5pPr>
          </a:lstStyle>
          <a:p>
            <a:pPr lvl="0"/>
            <a:r>
              <a:rPr lang="it-IT" dirty="0"/>
              <a:t>Click to </a:t>
            </a:r>
            <a:r>
              <a:rPr lang="it-IT" dirty="0" err="1"/>
              <a:t>edit</a:t>
            </a:r>
            <a:r>
              <a:rPr lang="it-IT" dirty="0"/>
              <a:t> Master text </a:t>
            </a:r>
            <a:r>
              <a:rPr lang="it-IT" dirty="0" err="1"/>
              <a:t>styles</a:t>
            </a:r>
            <a:endParaRPr lang="it-IT" dirty="0"/>
          </a:p>
          <a:p>
            <a:pPr lvl="1"/>
            <a:r>
              <a:rPr lang="it-IT" dirty="0"/>
              <a:t>Second </a:t>
            </a:r>
            <a:r>
              <a:rPr lang="it-IT" dirty="0" err="1"/>
              <a:t>level</a:t>
            </a:r>
            <a:endParaRPr lang="it-IT" dirty="0"/>
          </a:p>
          <a:p>
            <a:pPr lvl="2"/>
            <a:r>
              <a:rPr lang="it-IT" dirty="0"/>
              <a:t>Third </a:t>
            </a:r>
            <a:r>
              <a:rPr lang="it-IT" dirty="0" err="1"/>
              <a:t>level</a:t>
            </a:r>
            <a:endParaRPr lang="it-IT" dirty="0"/>
          </a:p>
          <a:p>
            <a:pPr lvl="3"/>
            <a:r>
              <a:rPr lang="it-IT" dirty="0" err="1"/>
              <a:t>Fourth</a:t>
            </a:r>
            <a:r>
              <a:rPr lang="it-IT" dirty="0"/>
              <a:t> </a:t>
            </a:r>
            <a:r>
              <a:rPr lang="it-IT" dirty="0" err="1"/>
              <a:t>level</a:t>
            </a:r>
            <a:endParaRPr lang="it-IT" dirty="0"/>
          </a:p>
          <a:p>
            <a:pPr lvl="4"/>
            <a:r>
              <a:rPr lang="it-IT" dirty="0" err="1"/>
              <a:t>Fifth</a:t>
            </a:r>
            <a:r>
              <a:rPr lang="it-IT" dirty="0"/>
              <a:t> </a:t>
            </a:r>
            <a:r>
              <a:rPr lang="it-IT" dirty="0" err="1"/>
              <a:t>level</a:t>
            </a:r>
            <a:endParaRPr lang="en-US" dirty="0"/>
          </a:p>
        </p:txBody>
      </p:sp>
      <p:sp>
        <p:nvSpPr>
          <p:cNvPr id="4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Titolo della presentazione</a:t>
            </a:r>
            <a:endParaRPr lang="en-US" dirty="0"/>
          </a:p>
        </p:txBody>
      </p:sp>
      <p:sp>
        <p:nvSpPr>
          <p:cNvPr id="6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FA9F2F-FBFD-4663-BBDD-D1D0CBEC8769}" type="slidenum">
              <a:rPr lang="en-US"/>
              <a:pPr>
                <a:defRPr/>
              </a:pPr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92461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871164"/>
            <a:ext cx="4375150" cy="426948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dirty="0"/>
              <a:t>Click to </a:t>
            </a:r>
            <a:r>
              <a:rPr lang="it-IT" dirty="0" err="1"/>
              <a:t>edit</a:t>
            </a:r>
            <a:r>
              <a:rPr lang="it-IT" dirty="0"/>
              <a:t> Master text </a:t>
            </a:r>
            <a:r>
              <a:rPr lang="it-IT" dirty="0" err="1"/>
              <a:t>styles</a:t>
            </a:r>
            <a:endParaRPr lang="it-IT" dirty="0"/>
          </a:p>
          <a:p>
            <a:pPr lvl="1"/>
            <a:r>
              <a:rPr lang="it-IT" dirty="0"/>
              <a:t>Second </a:t>
            </a:r>
            <a:r>
              <a:rPr lang="it-IT" dirty="0" err="1"/>
              <a:t>level</a:t>
            </a:r>
            <a:endParaRPr lang="it-IT" dirty="0"/>
          </a:p>
          <a:p>
            <a:pPr lvl="2"/>
            <a:r>
              <a:rPr lang="it-IT" dirty="0"/>
              <a:t>Third </a:t>
            </a:r>
            <a:r>
              <a:rPr lang="it-IT" dirty="0" err="1"/>
              <a:t>level</a:t>
            </a:r>
            <a:endParaRPr lang="it-IT" dirty="0"/>
          </a:p>
          <a:p>
            <a:pPr lvl="3"/>
            <a:r>
              <a:rPr lang="it-IT" dirty="0" err="1"/>
              <a:t>Fourth</a:t>
            </a:r>
            <a:r>
              <a:rPr lang="it-IT" dirty="0"/>
              <a:t> </a:t>
            </a:r>
            <a:r>
              <a:rPr lang="it-IT" dirty="0" err="1"/>
              <a:t>level</a:t>
            </a:r>
            <a:endParaRPr lang="it-IT" dirty="0"/>
          </a:p>
          <a:p>
            <a:pPr lvl="4"/>
            <a:r>
              <a:rPr lang="it-IT" dirty="0" err="1"/>
              <a:t>Fifth</a:t>
            </a:r>
            <a:r>
              <a:rPr lang="it-IT" dirty="0"/>
              <a:t> </a:t>
            </a:r>
            <a:r>
              <a:rPr lang="it-IT" dirty="0" err="1"/>
              <a:t>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871164"/>
            <a:ext cx="4375150" cy="426948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  <a:endParaRPr lang="en-US"/>
          </a:p>
        </p:txBody>
      </p:sp>
      <p:sp>
        <p:nvSpPr>
          <p:cNvPr id="5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Titolo della presentazione</a:t>
            </a:r>
            <a:endParaRPr lang="en-US" dirty="0"/>
          </a:p>
        </p:txBody>
      </p:sp>
      <p:sp>
        <p:nvSpPr>
          <p:cNvPr id="7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A21A14-7617-4DAA-83DF-7F29CA815E2A}" type="slidenum">
              <a:rPr lang="en-US"/>
              <a:pPr>
                <a:defRPr/>
              </a:pPr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5371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5587" y="2380086"/>
            <a:ext cx="8420100" cy="859039"/>
          </a:xfrm>
        </p:spPr>
        <p:txBody>
          <a:bodyPr anchor="t"/>
          <a:lstStyle>
            <a:lvl1pPr algn="l">
              <a:defRPr>
                <a:solidFill>
                  <a:srgbClr val="0A2653"/>
                </a:solidFill>
              </a:defRPr>
            </a:lvl1pPr>
          </a:lstStyle>
          <a:p>
            <a:r>
              <a:rPr lang="it-IT" dirty="0"/>
              <a:t>Click to </a:t>
            </a:r>
            <a:r>
              <a:rPr lang="it-IT" dirty="0" err="1"/>
              <a:t>edit</a:t>
            </a:r>
            <a:r>
              <a:rPr lang="it-IT" dirty="0"/>
              <a:t> Master </a:t>
            </a:r>
            <a:r>
              <a:rPr lang="it-IT" dirty="0" err="1"/>
              <a:t>title</a:t>
            </a:r>
            <a:r>
              <a:rPr lang="it-IT" dirty="0"/>
              <a:t>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5587" y="3299253"/>
            <a:ext cx="6934200" cy="1752600"/>
          </a:xfrm>
        </p:spPr>
        <p:txBody>
          <a:bodyPr/>
          <a:lstStyle>
            <a:lvl1pPr marL="0" indent="0" algn="l">
              <a:buNone/>
              <a:defRPr>
                <a:solidFill>
                  <a:srgbClr val="0A2653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Click to edit Master subtitle style</a:t>
            </a:r>
            <a:endParaRPr lang="en-US"/>
          </a:p>
        </p:txBody>
      </p:sp>
      <p:sp>
        <p:nvSpPr>
          <p:cNvPr id="4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Titolo della presentazione</a:t>
            </a:r>
            <a:endParaRPr lang="en-US" dirty="0"/>
          </a:p>
        </p:txBody>
      </p:sp>
      <p:sp>
        <p:nvSpPr>
          <p:cNvPr id="6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C35994-88E2-4F2C-969F-4BB67AEE9005}" type="slidenum">
              <a:rPr lang="en-US"/>
              <a:pPr>
                <a:defRPr/>
              </a:pPr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7992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00208" y="1087438"/>
            <a:ext cx="8810492" cy="494069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Titolo della presentazione</a:t>
            </a:r>
            <a:endParaRPr lang="en-US" dirty="0"/>
          </a:p>
        </p:txBody>
      </p:sp>
      <p:sp>
        <p:nvSpPr>
          <p:cNvPr id="6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97A359-0C39-4614-888B-BA46E3322B63}" type="slidenum">
              <a:rPr lang="en-US"/>
              <a:pPr>
                <a:defRPr/>
              </a:pPr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1889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1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Click to edit Master text styles</a:t>
            </a:r>
          </a:p>
        </p:txBody>
      </p:sp>
      <p:sp>
        <p:nvSpPr>
          <p:cNvPr id="4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Titolo della presentazione</a:t>
            </a:r>
            <a:endParaRPr lang="en-US" dirty="0"/>
          </a:p>
        </p:txBody>
      </p:sp>
      <p:sp>
        <p:nvSpPr>
          <p:cNvPr id="6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93DC74-135B-47C8-9CA2-8D064E50673E}" type="slidenum">
              <a:rPr lang="en-US"/>
              <a:pPr>
                <a:defRPr/>
              </a:pPr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90615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dirty="0"/>
              <a:t>Click to </a:t>
            </a:r>
            <a:r>
              <a:rPr lang="it-IT" dirty="0" err="1"/>
              <a:t>edit</a:t>
            </a:r>
            <a:r>
              <a:rPr lang="it-IT" dirty="0"/>
              <a:t> Master text </a:t>
            </a:r>
            <a:r>
              <a:rPr lang="it-IT" dirty="0" err="1"/>
              <a:t>styles</a:t>
            </a:r>
            <a:endParaRPr lang="it-IT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5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5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  <a:endParaRPr lang="en-US"/>
          </a:p>
        </p:txBody>
      </p:sp>
      <p:sp>
        <p:nvSpPr>
          <p:cNvPr id="7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Titolo della presentazione</a:t>
            </a:r>
            <a:endParaRPr lang="en-US" dirty="0"/>
          </a:p>
        </p:txBody>
      </p:sp>
      <p:sp>
        <p:nvSpPr>
          <p:cNvPr id="9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F6DCFF-0E9B-442A-96CE-5762DCB9BE58}" type="slidenum">
              <a:rPr lang="en-US"/>
              <a:pPr>
                <a:defRPr/>
              </a:pPr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6576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Click to edit Master title style</a:t>
            </a:r>
            <a:endParaRPr lang="en-US"/>
          </a:p>
        </p:txBody>
      </p:sp>
      <p:sp>
        <p:nvSpPr>
          <p:cNvPr id="3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Titolo della presentazione</a:t>
            </a:r>
            <a:endParaRPr lang="en-US" dirty="0"/>
          </a:p>
        </p:txBody>
      </p:sp>
      <p:sp>
        <p:nvSpPr>
          <p:cNvPr id="5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DF38A2-5954-49C3-BA5C-ADD7539D2A4B}" type="slidenum">
              <a:rPr lang="en-US"/>
              <a:pPr>
                <a:defRPr/>
              </a:pPr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371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Titolo della presentazione</a:t>
            </a:r>
            <a:endParaRPr lang="en-US" dirty="0"/>
          </a:p>
        </p:txBody>
      </p:sp>
      <p:sp>
        <p:nvSpPr>
          <p:cNvPr id="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B9CB9A-F294-4D7B-B4D1-2EF048643C78}" type="slidenum">
              <a:rPr lang="en-US"/>
              <a:pPr>
                <a:defRPr/>
              </a:pPr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38035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95300" y="1600206"/>
            <a:ext cx="89154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495300" y="6356356"/>
            <a:ext cx="2311400" cy="365125"/>
          </a:xfrm>
          <a:prstGeom prst="rect">
            <a:avLst/>
          </a:prstGeom>
        </p:spPr>
        <p:txBody>
          <a:bodyPr/>
          <a:lstStyle>
            <a:lvl1pPr defTabSz="457200"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Calibri"/>
              </a:defRPr>
            </a:lvl1pPr>
          </a:lstStyle>
          <a:p>
            <a:pPr>
              <a:defRPr/>
            </a:pPr>
            <a:fld id="{72D3472D-90BE-4C47-92B0-F1E18BA93852}" type="datetimeFigureOut">
              <a:rPr lang="it-IT"/>
              <a:pPr>
                <a:defRPr/>
              </a:pPr>
              <a:t>24/11/2016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384550" y="6356356"/>
            <a:ext cx="3136900" cy="365125"/>
          </a:xfrm>
          <a:prstGeom prst="rect">
            <a:avLst/>
          </a:prstGeom>
        </p:spPr>
        <p:txBody>
          <a:bodyPr/>
          <a:lstStyle>
            <a:lvl1pPr defTabSz="457200"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Calibri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7099300" y="6356356"/>
            <a:ext cx="2311400" cy="365125"/>
          </a:xfrm>
          <a:prstGeom prst="rect">
            <a:avLst/>
          </a:prstGeom>
        </p:spPr>
        <p:txBody>
          <a:bodyPr/>
          <a:lstStyle>
            <a:lvl1pPr defTabSz="457200"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Calibri"/>
              </a:defRPr>
            </a:lvl1pPr>
          </a:lstStyle>
          <a:p>
            <a:pPr>
              <a:defRPr/>
            </a:pPr>
            <a:fld id="{880ED10E-2D63-4808-AEF9-A2A8FB68D31B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34208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935134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2" y="935138"/>
            <a:ext cx="5537729" cy="514925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2097190"/>
            <a:ext cx="3259006" cy="398720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Click to edit Master text styles</a:t>
            </a:r>
          </a:p>
        </p:txBody>
      </p:sp>
      <p:sp>
        <p:nvSpPr>
          <p:cNvPr id="5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Titolo della presentazione</a:t>
            </a:r>
            <a:endParaRPr lang="en-US" dirty="0"/>
          </a:p>
        </p:txBody>
      </p:sp>
      <p:sp>
        <p:nvSpPr>
          <p:cNvPr id="7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F27DEB-2719-457F-A481-46058F5A05A1}" type="slidenum">
              <a:rPr lang="en-US"/>
              <a:pPr>
                <a:defRPr/>
              </a:pPr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75873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  <a:endParaRPr lang="en-US"/>
          </a:p>
        </p:txBody>
      </p:sp>
      <p:sp>
        <p:nvSpPr>
          <p:cNvPr id="4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Titolo della presentazione</a:t>
            </a:r>
            <a:endParaRPr lang="en-US" dirty="0"/>
          </a:p>
        </p:txBody>
      </p:sp>
      <p:sp>
        <p:nvSpPr>
          <p:cNvPr id="6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09D54E-4144-4466-A2E1-3F38099D35E5}" type="slidenum">
              <a:rPr lang="en-US"/>
              <a:pPr>
                <a:defRPr/>
              </a:pPr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34334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1"/>
          <p:cNvSpPr txBox="1">
            <a:spLocks/>
          </p:cNvSpPr>
          <p:nvPr userDrawn="1"/>
        </p:nvSpPr>
        <p:spPr>
          <a:xfrm>
            <a:off x="7443791" y="6261106"/>
            <a:ext cx="1127125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l" defTabSz="457200" rtl="0" eaLnBrk="1" latinLnBrk="0" hangingPunct="1">
              <a:defRPr sz="1050" kern="1200">
                <a:solidFill>
                  <a:srgbClr val="0A2653"/>
                </a:solidFill>
                <a:latin typeface="Arial"/>
                <a:ea typeface="+mn-ea"/>
                <a:cs typeface="Arial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F7AECEC5-FC66-424B-9AF1-FA15AA1DC2C2}" type="datetimeFigureOut">
              <a:rPr lang="en-US" smtClean="0"/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11/24/2016</a:t>
            </a:fld>
            <a:endParaRPr lang="en-US" dirty="0"/>
          </a:p>
        </p:txBody>
      </p:sp>
      <p:sp>
        <p:nvSpPr>
          <p:cNvPr id="5" name="Footer Placeholder 12"/>
          <p:cNvSpPr txBox="1">
            <a:spLocks/>
          </p:cNvSpPr>
          <p:nvPr userDrawn="1"/>
        </p:nvSpPr>
        <p:spPr>
          <a:xfrm>
            <a:off x="495300" y="6261106"/>
            <a:ext cx="313690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rgbClr val="0A2653"/>
                </a:solidFill>
                <a:latin typeface="Arial"/>
                <a:ea typeface="+mn-ea"/>
                <a:cs typeface="Arial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MBA</a:t>
            </a:r>
            <a:endParaRPr lang="en-US" dirty="0"/>
          </a:p>
        </p:txBody>
      </p:sp>
      <p:sp>
        <p:nvSpPr>
          <p:cNvPr id="6" name="Slide Number Placeholder 13"/>
          <p:cNvSpPr txBox="1">
            <a:spLocks/>
          </p:cNvSpPr>
          <p:nvPr userDrawn="1"/>
        </p:nvSpPr>
        <p:spPr>
          <a:xfrm>
            <a:off x="8913817" y="6261106"/>
            <a:ext cx="496887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rgbClr val="0A2653"/>
                </a:solidFill>
                <a:latin typeface="Arial"/>
                <a:ea typeface="+mn-ea"/>
                <a:cs typeface="Arial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48444DC8-629F-4E13-9D3B-B308C88E5422}" type="slidenum">
              <a:rPr lang="en-US" smtClean="0"/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‹N›</a:t>
            </a:fld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1012772"/>
            <a:ext cx="2228850" cy="5176113"/>
          </a:xfrm>
        </p:spPr>
        <p:txBody>
          <a:bodyPr vert="eaVert"/>
          <a:lstStyle/>
          <a:p>
            <a:r>
              <a:rPr lang="it-IT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1012772"/>
            <a:ext cx="6521450" cy="5176113"/>
          </a:xfrm>
        </p:spPr>
        <p:txBody>
          <a:bodyPr vert="eaVert"/>
          <a:lstStyle/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  <a:endParaRPr lang="en-US"/>
          </a:p>
        </p:txBody>
      </p:sp>
      <p:sp>
        <p:nvSpPr>
          <p:cNvPr id="7" name="Date Placeholder 11"/>
          <p:cNvSpPr>
            <a:spLocks noGrp="1"/>
          </p:cNvSpPr>
          <p:nvPr>
            <p:ph type="dt" sz="half" idx="10"/>
          </p:nvPr>
        </p:nvSpPr>
        <p:spPr>
          <a:xfrm>
            <a:off x="7756525" y="434981"/>
            <a:ext cx="814388" cy="365125"/>
          </a:xfrm>
        </p:spPr>
        <p:txBody>
          <a:bodyPr/>
          <a:lstStyle>
            <a:lvl1pPr algn="l">
              <a:defRPr sz="1050">
                <a:solidFill>
                  <a:srgbClr val="0A2653"/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12"/>
          <p:cNvSpPr>
            <a:spLocks noGrp="1"/>
          </p:cNvSpPr>
          <p:nvPr>
            <p:ph type="ftr" sz="quarter" idx="11"/>
          </p:nvPr>
        </p:nvSpPr>
        <p:spPr>
          <a:xfrm>
            <a:off x="3384550" y="434981"/>
            <a:ext cx="3136900" cy="365125"/>
          </a:xfrm>
        </p:spPr>
        <p:txBody>
          <a:bodyPr/>
          <a:lstStyle>
            <a:lvl1pPr algn="ctr">
              <a:defRPr sz="1200">
                <a:solidFill>
                  <a:srgbClr val="0A2653"/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r>
              <a:rPr lang="it-IT"/>
              <a:t>Titolo della presentazione</a:t>
            </a:r>
            <a:endParaRPr lang="en-US" dirty="0"/>
          </a:p>
        </p:txBody>
      </p:sp>
      <p:sp>
        <p:nvSpPr>
          <p:cNvPr id="9" name="Slide Number Placeholder 13"/>
          <p:cNvSpPr>
            <a:spLocks noGrp="1"/>
          </p:cNvSpPr>
          <p:nvPr>
            <p:ph type="sldNum" sz="quarter" idx="12"/>
          </p:nvPr>
        </p:nvSpPr>
        <p:spPr>
          <a:xfrm>
            <a:off x="8913817" y="434981"/>
            <a:ext cx="496887" cy="365125"/>
          </a:xfrm>
        </p:spPr>
        <p:txBody>
          <a:bodyPr/>
          <a:lstStyle>
            <a:lvl1pPr algn="r">
              <a:defRPr sz="1200">
                <a:solidFill>
                  <a:srgbClr val="0A2653"/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fld id="{16D09A09-EC92-43B6-B777-1CE1972830A1}" type="slidenum">
              <a:rPr lang="en-US"/>
              <a:pPr>
                <a:defRPr/>
              </a:pPr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82904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 userDrawn="1"/>
        </p:nvSpPr>
        <p:spPr>
          <a:xfrm>
            <a:off x="1306517" y="1997075"/>
            <a:ext cx="4454525" cy="476250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2400" kern="120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en-US" sz="1600" dirty="0">
              <a:solidFill>
                <a:prstClr val="white"/>
              </a:solidFill>
            </a:endParaRPr>
          </a:p>
        </p:txBody>
      </p:sp>
      <p:sp>
        <p:nvSpPr>
          <p:cNvPr id="6" name="Date Placeholder 11"/>
          <p:cNvSpPr txBox="1">
            <a:spLocks/>
          </p:cNvSpPr>
          <p:nvPr userDrawn="1"/>
        </p:nvSpPr>
        <p:spPr>
          <a:xfrm>
            <a:off x="1306516" y="6356356"/>
            <a:ext cx="817562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l" defTabSz="457200" rtl="0" eaLnBrk="1" latinLnBrk="0" hangingPunct="1">
              <a:defRPr sz="1050" kern="1200">
                <a:solidFill>
                  <a:srgbClr val="FFFFFF"/>
                </a:solidFill>
                <a:latin typeface="Arial"/>
                <a:ea typeface="+mn-ea"/>
                <a:cs typeface="Arial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F7AECEC5-FC66-424B-9AF1-FA15AA1DC2C2}" type="datetimeFigureOut">
              <a:rPr lang="en-US" smtClean="0"/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11/24/2016</a:t>
            </a:fld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1307899" y="274641"/>
            <a:ext cx="6287042" cy="475499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0"/>
          </p:nvPr>
        </p:nvSpPr>
        <p:spPr>
          <a:xfrm>
            <a:off x="1307899" y="1879600"/>
            <a:ext cx="4256485" cy="5270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1307048" y="758321"/>
            <a:ext cx="4316677" cy="5413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en-US" dirty="0" err="1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320645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345145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/>
          </p:nvPr>
        </p:nvSpPr>
        <p:spPr>
          <a:xfrm>
            <a:off x="495300" y="274653"/>
            <a:ext cx="8915400" cy="5851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964385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792468"/>
            <a:ext cx="8915400" cy="951676"/>
          </a:xfrm>
        </p:spPr>
        <p:txBody>
          <a:bodyPr/>
          <a:lstStyle>
            <a:lvl1pPr>
              <a:defRPr>
                <a:solidFill>
                  <a:srgbClr val="0A2653"/>
                </a:solidFill>
              </a:defRPr>
            </a:lvl1pPr>
          </a:lstStyle>
          <a:p>
            <a:r>
              <a:rPr lang="it-IT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0A2653"/>
                </a:solidFill>
              </a:defRPr>
            </a:lvl1pPr>
            <a:lvl2pPr>
              <a:defRPr>
                <a:solidFill>
                  <a:srgbClr val="0A2653"/>
                </a:solidFill>
              </a:defRPr>
            </a:lvl2pPr>
            <a:lvl3pPr>
              <a:defRPr>
                <a:solidFill>
                  <a:srgbClr val="0A2653"/>
                </a:solidFill>
              </a:defRPr>
            </a:lvl3pPr>
            <a:lvl4pPr>
              <a:defRPr>
                <a:solidFill>
                  <a:srgbClr val="0A2653"/>
                </a:solidFill>
              </a:defRPr>
            </a:lvl4pPr>
            <a:lvl5pPr>
              <a:defRPr>
                <a:solidFill>
                  <a:srgbClr val="0A2653"/>
                </a:solidFill>
              </a:defRPr>
            </a:lvl5pPr>
          </a:lstStyle>
          <a:p>
            <a:pPr lvl="0"/>
            <a:r>
              <a:rPr lang="it-IT" dirty="0"/>
              <a:t>Click to </a:t>
            </a:r>
            <a:r>
              <a:rPr lang="it-IT" dirty="0" err="1"/>
              <a:t>edit</a:t>
            </a:r>
            <a:r>
              <a:rPr lang="it-IT" dirty="0"/>
              <a:t> Master text </a:t>
            </a:r>
            <a:r>
              <a:rPr lang="it-IT" dirty="0" err="1"/>
              <a:t>styles</a:t>
            </a:r>
            <a:endParaRPr lang="it-IT" dirty="0"/>
          </a:p>
          <a:p>
            <a:pPr lvl="1"/>
            <a:r>
              <a:rPr lang="it-IT" dirty="0"/>
              <a:t>Second </a:t>
            </a:r>
            <a:r>
              <a:rPr lang="it-IT" dirty="0" err="1"/>
              <a:t>level</a:t>
            </a:r>
            <a:endParaRPr lang="it-IT" dirty="0"/>
          </a:p>
          <a:p>
            <a:pPr lvl="2"/>
            <a:r>
              <a:rPr lang="it-IT" dirty="0"/>
              <a:t>Third </a:t>
            </a:r>
            <a:r>
              <a:rPr lang="it-IT" dirty="0" err="1"/>
              <a:t>level</a:t>
            </a:r>
            <a:endParaRPr lang="it-IT" dirty="0"/>
          </a:p>
          <a:p>
            <a:pPr lvl="3"/>
            <a:r>
              <a:rPr lang="it-IT" dirty="0" err="1"/>
              <a:t>Fourth</a:t>
            </a:r>
            <a:r>
              <a:rPr lang="it-IT" dirty="0"/>
              <a:t> </a:t>
            </a:r>
            <a:r>
              <a:rPr lang="it-IT" dirty="0" err="1"/>
              <a:t>level</a:t>
            </a:r>
            <a:endParaRPr lang="it-IT" dirty="0"/>
          </a:p>
          <a:p>
            <a:pPr lvl="4"/>
            <a:r>
              <a:rPr lang="it-IT" dirty="0" err="1"/>
              <a:t>Fifth</a:t>
            </a:r>
            <a:r>
              <a:rPr lang="it-IT" dirty="0"/>
              <a:t> </a:t>
            </a:r>
            <a:r>
              <a:rPr lang="it-IT" dirty="0" err="1"/>
              <a:t>level</a:t>
            </a:r>
            <a:endParaRPr lang="en-US" dirty="0"/>
          </a:p>
        </p:txBody>
      </p:sp>
      <p:sp>
        <p:nvSpPr>
          <p:cNvPr id="4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Titolo della presentazione</a:t>
            </a:r>
            <a:endParaRPr lang="en-US" dirty="0"/>
          </a:p>
        </p:txBody>
      </p:sp>
      <p:sp>
        <p:nvSpPr>
          <p:cNvPr id="6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19ED3E-89D0-4C28-B9AC-7DC4DAA6CB82}" type="slidenum">
              <a:rPr lang="en-US"/>
              <a:pPr>
                <a:defRPr/>
              </a:pPr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8354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871164"/>
            <a:ext cx="4375150" cy="426948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dirty="0"/>
              <a:t>Click to </a:t>
            </a:r>
            <a:r>
              <a:rPr lang="it-IT" dirty="0" err="1"/>
              <a:t>edit</a:t>
            </a:r>
            <a:r>
              <a:rPr lang="it-IT" dirty="0"/>
              <a:t> Master text </a:t>
            </a:r>
            <a:r>
              <a:rPr lang="it-IT" dirty="0" err="1"/>
              <a:t>styles</a:t>
            </a:r>
            <a:endParaRPr lang="it-IT" dirty="0"/>
          </a:p>
          <a:p>
            <a:pPr lvl="1"/>
            <a:r>
              <a:rPr lang="it-IT" dirty="0"/>
              <a:t>Second </a:t>
            </a:r>
            <a:r>
              <a:rPr lang="it-IT" dirty="0" err="1"/>
              <a:t>level</a:t>
            </a:r>
            <a:endParaRPr lang="it-IT" dirty="0"/>
          </a:p>
          <a:p>
            <a:pPr lvl="2"/>
            <a:r>
              <a:rPr lang="it-IT" dirty="0"/>
              <a:t>Third </a:t>
            </a:r>
            <a:r>
              <a:rPr lang="it-IT" dirty="0" err="1"/>
              <a:t>level</a:t>
            </a:r>
            <a:endParaRPr lang="it-IT" dirty="0"/>
          </a:p>
          <a:p>
            <a:pPr lvl="3"/>
            <a:r>
              <a:rPr lang="it-IT" dirty="0" err="1"/>
              <a:t>Fourth</a:t>
            </a:r>
            <a:r>
              <a:rPr lang="it-IT" dirty="0"/>
              <a:t> </a:t>
            </a:r>
            <a:r>
              <a:rPr lang="it-IT" dirty="0" err="1"/>
              <a:t>level</a:t>
            </a:r>
            <a:endParaRPr lang="it-IT" dirty="0"/>
          </a:p>
          <a:p>
            <a:pPr lvl="4"/>
            <a:r>
              <a:rPr lang="it-IT" dirty="0" err="1"/>
              <a:t>Fifth</a:t>
            </a:r>
            <a:r>
              <a:rPr lang="it-IT" dirty="0"/>
              <a:t> </a:t>
            </a:r>
            <a:r>
              <a:rPr lang="it-IT" dirty="0" err="1"/>
              <a:t>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871164"/>
            <a:ext cx="4375150" cy="426948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  <a:endParaRPr lang="en-US"/>
          </a:p>
        </p:txBody>
      </p:sp>
      <p:sp>
        <p:nvSpPr>
          <p:cNvPr id="5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Titolo della presentazione</a:t>
            </a:r>
            <a:endParaRPr lang="en-US" dirty="0"/>
          </a:p>
        </p:txBody>
      </p:sp>
      <p:sp>
        <p:nvSpPr>
          <p:cNvPr id="7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EA8761-07F5-4943-BA61-9560104E012C}" type="slidenum">
              <a:rPr lang="en-US"/>
              <a:pPr>
                <a:defRPr/>
              </a:pPr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4732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5587" y="2380082"/>
            <a:ext cx="8420100" cy="859039"/>
          </a:xfrm>
        </p:spPr>
        <p:txBody>
          <a:bodyPr anchor="t"/>
          <a:lstStyle>
            <a:lvl1pPr algn="l">
              <a:defRPr>
                <a:solidFill>
                  <a:srgbClr val="0A2653"/>
                </a:solidFill>
              </a:defRPr>
            </a:lvl1pPr>
          </a:lstStyle>
          <a:p>
            <a:r>
              <a:rPr lang="it-IT" dirty="0"/>
              <a:t>Click to </a:t>
            </a:r>
            <a:r>
              <a:rPr lang="it-IT" dirty="0" err="1"/>
              <a:t>edit</a:t>
            </a:r>
            <a:r>
              <a:rPr lang="it-IT" dirty="0"/>
              <a:t> Master </a:t>
            </a:r>
            <a:r>
              <a:rPr lang="it-IT" dirty="0" err="1"/>
              <a:t>title</a:t>
            </a:r>
            <a:r>
              <a:rPr lang="it-IT" dirty="0"/>
              <a:t>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5587" y="3299253"/>
            <a:ext cx="6934200" cy="1752600"/>
          </a:xfrm>
        </p:spPr>
        <p:txBody>
          <a:bodyPr/>
          <a:lstStyle>
            <a:lvl1pPr marL="0" indent="0" algn="l">
              <a:buNone/>
              <a:defRPr>
                <a:solidFill>
                  <a:srgbClr val="0A2653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Click to edit Master subtitle style</a:t>
            </a:r>
            <a:endParaRPr lang="en-US"/>
          </a:p>
        </p:txBody>
      </p:sp>
      <p:sp>
        <p:nvSpPr>
          <p:cNvPr id="4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Titolo della presentazione</a:t>
            </a:r>
            <a:endParaRPr lang="en-US" dirty="0"/>
          </a:p>
        </p:txBody>
      </p:sp>
      <p:sp>
        <p:nvSpPr>
          <p:cNvPr id="6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7393A3-801B-4AC7-BBEF-AFD1917721DA}" type="slidenum">
              <a:rPr lang="en-US"/>
              <a:pPr>
                <a:defRPr/>
              </a:pPr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4029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00208" y="1087438"/>
            <a:ext cx="8810492" cy="494069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Titolo della presentazione</a:t>
            </a:r>
            <a:endParaRPr lang="en-US" dirty="0"/>
          </a:p>
        </p:txBody>
      </p:sp>
      <p:sp>
        <p:nvSpPr>
          <p:cNvPr id="6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758D04-8658-457F-9266-7F16580B2AD2}" type="slidenum">
              <a:rPr lang="en-US"/>
              <a:pPr>
                <a:defRPr/>
              </a:pPr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4857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82506" y="4406911"/>
            <a:ext cx="84201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495300" y="6356356"/>
            <a:ext cx="2311400" cy="365125"/>
          </a:xfrm>
          <a:prstGeom prst="rect">
            <a:avLst/>
          </a:prstGeom>
        </p:spPr>
        <p:txBody>
          <a:bodyPr/>
          <a:lstStyle>
            <a:lvl1pPr defTabSz="457200"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Calibri"/>
              </a:defRPr>
            </a:lvl1pPr>
          </a:lstStyle>
          <a:p>
            <a:pPr>
              <a:defRPr/>
            </a:pPr>
            <a:fld id="{7E4536AF-225C-4ADC-98B0-DEB607B48E5E}" type="datetimeFigureOut">
              <a:rPr lang="it-IT"/>
              <a:pPr>
                <a:defRPr/>
              </a:pPr>
              <a:t>24/11/2016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384550" y="6356356"/>
            <a:ext cx="3136900" cy="365125"/>
          </a:xfrm>
          <a:prstGeom prst="rect">
            <a:avLst/>
          </a:prstGeom>
        </p:spPr>
        <p:txBody>
          <a:bodyPr/>
          <a:lstStyle>
            <a:lvl1pPr defTabSz="457200"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Calibri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7099300" y="6356356"/>
            <a:ext cx="2311400" cy="365125"/>
          </a:xfrm>
          <a:prstGeom prst="rect">
            <a:avLst/>
          </a:prstGeom>
        </p:spPr>
        <p:txBody>
          <a:bodyPr/>
          <a:lstStyle>
            <a:lvl1pPr defTabSz="457200"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Calibri"/>
              </a:defRPr>
            </a:lvl1pPr>
          </a:lstStyle>
          <a:p>
            <a:pPr>
              <a:defRPr/>
            </a:pPr>
            <a:fld id="{0891F51A-6C92-4607-AA23-A2668F3C6470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88269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7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Click to edit Master text styles</a:t>
            </a:r>
          </a:p>
        </p:txBody>
      </p:sp>
      <p:sp>
        <p:nvSpPr>
          <p:cNvPr id="4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Titolo della presentazione</a:t>
            </a:r>
            <a:endParaRPr lang="en-US" dirty="0"/>
          </a:p>
        </p:txBody>
      </p:sp>
      <p:sp>
        <p:nvSpPr>
          <p:cNvPr id="6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38A073-6F14-4152-9958-F43749929974}" type="slidenum">
              <a:rPr lang="en-US"/>
              <a:pPr>
                <a:defRPr/>
              </a:pPr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858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dirty="0"/>
              <a:t>Click to </a:t>
            </a:r>
            <a:r>
              <a:rPr lang="it-IT" dirty="0" err="1"/>
              <a:t>edit</a:t>
            </a:r>
            <a:r>
              <a:rPr lang="it-IT" dirty="0"/>
              <a:t> Master text </a:t>
            </a:r>
            <a:r>
              <a:rPr lang="it-IT" dirty="0" err="1"/>
              <a:t>styles</a:t>
            </a:r>
            <a:endParaRPr lang="it-IT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4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4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  <a:endParaRPr lang="en-US"/>
          </a:p>
        </p:txBody>
      </p:sp>
      <p:sp>
        <p:nvSpPr>
          <p:cNvPr id="7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Titolo della presentazione</a:t>
            </a:r>
            <a:endParaRPr lang="en-US" dirty="0"/>
          </a:p>
        </p:txBody>
      </p:sp>
      <p:sp>
        <p:nvSpPr>
          <p:cNvPr id="9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46AE7B-AE3F-42A5-A12E-F9F3DFA43D84}" type="slidenum">
              <a:rPr lang="en-US"/>
              <a:pPr>
                <a:defRPr/>
              </a:pPr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2574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Click to edit Master title style</a:t>
            </a:r>
            <a:endParaRPr lang="en-US"/>
          </a:p>
        </p:txBody>
      </p:sp>
      <p:sp>
        <p:nvSpPr>
          <p:cNvPr id="3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Titolo della presentazione</a:t>
            </a:r>
            <a:endParaRPr lang="en-US" dirty="0"/>
          </a:p>
        </p:txBody>
      </p:sp>
      <p:sp>
        <p:nvSpPr>
          <p:cNvPr id="5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88053E-EB75-436A-95F4-2EFA780473FC}" type="slidenum">
              <a:rPr lang="en-US"/>
              <a:pPr>
                <a:defRPr/>
              </a:pPr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7234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Titolo della presentazione</a:t>
            </a:r>
            <a:endParaRPr lang="en-US" dirty="0"/>
          </a:p>
        </p:txBody>
      </p:sp>
      <p:sp>
        <p:nvSpPr>
          <p:cNvPr id="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DD2267-6DD5-460C-9E8C-E029D2813E71}" type="slidenum">
              <a:rPr lang="en-US"/>
              <a:pPr>
                <a:defRPr/>
              </a:pPr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86797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935134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2" y="935138"/>
            <a:ext cx="5537729" cy="514925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2097190"/>
            <a:ext cx="3259006" cy="398720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Click to edit Master text styles</a:t>
            </a:r>
          </a:p>
        </p:txBody>
      </p:sp>
      <p:sp>
        <p:nvSpPr>
          <p:cNvPr id="5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Titolo della presentazione</a:t>
            </a:r>
            <a:endParaRPr lang="en-US" dirty="0"/>
          </a:p>
        </p:txBody>
      </p:sp>
      <p:sp>
        <p:nvSpPr>
          <p:cNvPr id="7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1CCCD7-CE74-40B8-8097-930D800904EA}" type="slidenum">
              <a:rPr lang="en-US"/>
              <a:pPr>
                <a:defRPr/>
              </a:pPr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13250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  <a:endParaRPr lang="en-US"/>
          </a:p>
        </p:txBody>
      </p:sp>
      <p:sp>
        <p:nvSpPr>
          <p:cNvPr id="4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Titolo della presentazione</a:t>
            </a:r>
            <a:endParaRPr lang="en-US" dirty="0"/>
          </a:p>
        </p:txBody>
      </p:sp>
      <p:sp>
        <p:nvSpPr>
          <p:cNvPr id="6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2486D9-C907-40BD-804C-9356C93EA893}" type="slidenum">
              <a:rPr lang="en-US"/>
              <a:pPr>
                <a:defRPr/>
              </a:pPr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3130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1"/>
          <p:cNvSpPr txBox="1">
            <a:spLocks/>
          </p:cNvSpPr>
          <p:nvPr userDrawn="1"/>
        </p:nvSpPr>
        <p:spPr>
          <a:xfrm>
            <a:off x="7443791" y="6261106"/>
            <a:ext cx="1127125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l" defTabSz="457200" rtl="0" eaLnBrk="1" latinLnBrk="0" hangingPunct="1">
              <a:defRPr sz="1050" kern="1200">
                <a:solidFill>
                  <a:srgbClr val="0A2653"/>
                </a:solidFill>
                <a:latin typeface="Arial"/>
                <a:ea typeface="+mn-ea"/>
                <a:cs typeface="Arial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F7AECEC5-FC66-424B-9AF1-FA15AA1DC2C2}" type="datetimeFigureOut">
              <a:rPr lang="en-US" smtClean="0"/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11/24/2016</a:t>
            </a:fld>
            <a:endParaRPr lang="en-US" dirty="0"/>
          </a:p>
        </p:txBody>
      </p:sp>
      <p:sp>
        <p:nvSpPr>
          <p:cNvPr id="5" name="Footer Placeholder 12"/>
          <p:cNvSpPr txBox="1">
            <a:spLocks/>
          </p:cNvSpPr>
          <p:nvPr userDrawn="1"/>
        </p:nvSpPr>
        <p:spPr>
          <a:xfrm>
            <a:off x="495300" y="6261106"/>
            <a:ext cx="313690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rgbClr val="0A2653"/>
                </a:solidFill>
                <a:latin typeface="Arial"/>
                <a:ea typeface="+mn-ea"/>
                <a:cs typeface="Arial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MBA</a:t>
            </a:r>
            <a:endParaRPr lang="en-US" dirty="0"/>
          </a:p>
        </p:txBody>
      </p:sp>
      <p:sp>
        <p:nvSpPr>
          <p:cNvPr id="6" name="Slide Number Placeholder 13"/>
          <p:cNvSpPr txBox="1">
            <a:spLocks/>
          </p:cNvSpPr>
          <p:nvPr userDrawn="1"/>
        </p:nvSpPr>
        <p:spPr>
          <a:xfrm>
            <a:off x="8913817" y="6261106"/>
            <a:ext cx="496887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rgbClr val="0A2653"/>
                </a:solidFill>
                <a:latin typeface="Arial"/>
                <a:ea typeface="+mn-ea"/>
                <a:cs typeface="Arial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310F4012-5FBA-4A6A-8DDB-2908DD5CDC94}" type="slidenum">
              <a:rPr lang="en-US" smtClean="0"/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‹N›</a:t>
            </a:fld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1012772"/>
            <a:ext cx="2228850" cy="5176113"/>
          </a:xfrm>
        </p:spPr>
        <p:txBody>
          <a:bodyPr vert="eaVert"/>
          <a:lstStyle/>
          <a:p>
            <a:r>
              <a:rPr lang="it-IT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1012772"/>
            <a:ext cx="6521450" cy="5176113"/>
          </a:xfrm>
        </p:spPr>
        <p:txBody>
          <a:bodyPr vert="eaVert"/>
          <a:lstStyle/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  <a:endParaRPr lang="en-US"/>
          </a:p>
        </p:txBody>
      </p:sp>
      <p:sp>
        <p:nvSpPr>
          <p:cNvPr id="7" name="Date Placeholder 11"/>
          <p:cNvSpPr>
            <a:spLocks noGrp="1"/>
          </p:cNvSpPr>
          <p:nvPr>
            <p:ph type="dt" sz="half" idx="10"/>
          </p:nvPr>
        </p:nvSpPr>
        <p:spPr>
          <a:xfrm>
            <a:off x="7756525" y="434981"/>
            <a:ext cx="814388" cy="365125"/>
          </a:xfrm>
        </p:spPr>
        <p:txBody>
          <a:bodyPr/>
          <a:lstStyle>
            <a:lvl1pPr algn="l">
              <a:defRPr sz="1050">
                <a:solidFill>
                  <a:srgbClr val="0A2653"/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12"/>
          <p:cNvSpPr>
            <a:spLocks noGrp="1"/>
          </p:cNvSpPr>
          <p:nvPr>
            <p:ph type="ftr" sz="quarter" idx="11"/>
          </p:nvPr>
        </p:nvSpPr>
        <p:spPr>
          <a:xfrm>
            <a:off x="3384550" y="434981"/>
            <a:ext cx="3136900" cy="365125"/>
          </a:xfrm>
        </p:spPr>
        <p:txBody>
          <a:bodyPr/>
          <a:lstStyle>
            <a:lvl1pPr algn="ctr">
              <a:defRPr sz="1200">
                <a:solidFill>
                  <a:srgbClr val="0A2653"/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r>
              <a:rPr lang="it-IT"/>
              <a:t>Titolo della presentazione</a:t>
            </a:r>
            <a:endParaRPr lang="en-US" dirty="0"/>
          </a:p>
        </p:txBody>
      </p:sp>
      <p:sp>
        <p:nvSpPr>
          <p:cNvPr id="9" name="Slide Number Placeholder 13"/>
          <p:cNvSpPr>
            <a:spLocks noGrp="1"/>
          </p:cNvSpPr>
          <p:nvPr>
            <p:ph type="sldNum" sz="quarter" idx="12"/>
          </p:nvPr>
        </p:nvSpPr>
        <p:spPr>
          <a:xfrm>
            <a:off x="8913817" y="434981"/>
            <a:ext cx="496887" cy="365125"/>
          </a:xfrm>
        </p:spPr>
        <p:txBody>
          <a:bodyPr/>
          <a:lstStyle>
            <a:lvl1pPr algn="r">
              <a:defRPr sz="1200">
                <a:solidFill>
                  <a:srgbClr val="0A2653"/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fld id="{5A961C51-05EC-4DDD-8DBF-3664B58D1AC4}" type="slidenum">
              <a:rPr lang="en-US"/>
              <a:pPr>
                <a:defRPr/>
              </a:pPr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8194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 userDrawn="1"/>
        </p:nvSpPr>
        <p:spPr>
          <a:xfrm>
            <a:off x="1306517" y="1997075"/>
            <a:ext cx="4454525" cy="476250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2400" kern="120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en-US" sz="1600" dirty="0">
              <a:solidFill>
                <a:prstClr val="white"/>
              </a:solidFill>
            </a:endParaRPr>
          </a:p>
        </p:txBody>
      </p:sp>
      <p:sp>
        <p:nvSpPr>
          <p:cNvPr id="6" name="Date Placeholder 11"/>
          <p:cNvSpPr txBox="1">
            <a:spLocks/>
          </p:cNvSpPr>
          <p:nvPr userDrawn="1"/>
        </p:nvSpPr>
        <p:spPr>
          <a:xfrm>
            <a:off x="1306516" y="6356356"/>
            <a:ext cx="817562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l" defTabSz="457200" rtl="0" eaLnBrk="1" latinLnBrk="0" hangingPunct="1">
              <a:defRPr sz="1050" kern="1200">
                <a:solidFill>
                  <a:srgbClr val="FFFFFF"/>
                </a:solidFill>
                <a:latin typeface="Arial"/>
                <a:ea typeface="+mn-ea"/>
                <a:cs typeface="Arial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F7AECEC5-FC66-424B-9AF1-FA15AA1DC2C2}" type="datetimeFigureOut">
              <a:rPr lang="en-US" smtClean="0"/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11/24/2016</a:t>
            </a:fld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1307897" y="274641"/>
            <a:ext cx="6287042" cy="475499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0"/>
          </p:nvPr>
        </p:nvSpPr>
        <p:spPr>
          <a:xfrm>
            <a:off x="1307897" y="1879600"/>
            <a:ext cx="4256485" cy="5270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1307046" y="758321"/>
            <a:ext cx="4316677" cy="5413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en-US" dirty="0" err="1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956891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78070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/>
          </p:nvPr>
        </p:nvSpPr>
        <p:spPr>
          <a:xfrm>
            <a:off x="495300" y="274649"/>
            <a:ext cx="8915400" cy="5851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6205930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95300" y="1600206"/>
            <a:ext cx="437515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035550" y="1600206"/>
            <a:ext cx="437515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495300" y="6356356"/>
            <a:ext cx="2311400" cy="365125"/>
          </a:xfrm>
          <a:prstGeom prst="rect">
            <a:avLst/>
          </a:prstGeom>
        </p:spPr>
        <p:txBody>
          <a:bodyPr/>
          <a:lstStyle>
            <a:lvl1pPr defTabSz="457200"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Calibri"/>
              </a:defRPr>
            </a:lvl1pPr>
          </a:lstStyle>
          <a:p>
            <a:pPr>
              <a:defRPr/>
            </a:pPr>
            <a:fld id="{DD8092BA-BB53-481F-B00D-500E66845C45}" type="datetimeFigureOut">
              <a:rPr lang="it-IT"/>
              <a:pPr>
                <a:defRPr/>
              </a:pPr>
              <a:t>24/11/2016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3384550" y="6356356"/>
            <a:ext cx="3136900" cy="365125"/>
          </a:xfrm>
          <a:prstGeom prst="rect">
            <a:avLst/>
          </a:prstGeom>
        </p:spPr>
        <p:txBody>
          <a:bodyPr/>
          <a:lstStyle>
            <a:lvl1pPr defTabSz="457200"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Calibri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7099300" y="6356356"/>
            <a:ext cx="2311400" cy="365125"/>
          </a:xfrm>
          <a:prstGeom prst="rect">
            <a:avLst/>
          </a:prstGeom>
        </p:spPr>
        <p:txBody>
          <a:bodyPr/>
          <a:lstStyle>
            <a:lvl1pPr defTabSz="457200"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Calibri"/>
              </a:defRPr>
            </a:lvl1pPr>
          </a:lstStyle>
          <a:p>
            <a:pPr>
              <a:defRPr/>
            </a:pPr>
            <a:fld id="{F754E4A6-760C-4FCF-864F-9F20DEFA5AF1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98247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arrotondato 6"/>
          <p:cNvSpPr/>
          <p:nvPr userDrawn="1"/>
        </p:nvSpPr>
        <p:spPr>
          <a:xfrm rot="5400000">
            <a:off x="-3274219" y="3518694"/>
            <a:ext cx="6624638" cy="107950"/>
          </a:xfrm>
          <a:prstGeom prst="roundRect">
            <a:avLst>
              <a:gd name="adj" fmla="val 50000"/>
            </a:avLst>
          </a:prstGeom>
          <a:solidFill>
            <a:srgbClr val="700C29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 sz="2000" b="1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" panose="020B0502020104020203" pitchFamily="34" charset="-79"/>
              <a:cs typeface="Gill Sans" panose="020B0502020104020203" pitchFamily="34" charset="-79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742950" y="2130435"/>
            <a:ext cx="84201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>
              <a:solidFill>
                <a:srgbClr val="000000"/>
              </a:solidFill>
            </a:endParaRPr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>
              <a:solidFill>
                <a:srgbClr val="000000"/>
              </a:solidFill>
            </a:endParaRPr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5EC2EA-EE82-475A-81E4-7F70717A18AE}" type="slidenum">
              <a:rPr lang="it-IT" altLang="it-IT">
                <a:solidFill>
                  <a:srgbClr val="000000"/>
                </a:solidFill>
              </a:rPr>
              <a:pPr>
                <a:defRPr/>
              </a:pPr>
              <a:t>‹N›</a:t>
            </a:fld>
            <a:endParaRPr lang="it-IT" altLang="it-IT">
              <a:solidFill>
                <a:srgbClr val="000000"/>
              </a:solidFill>
            </a:endParaRPr>
          </a:p>
        </p:txBody>
      </p:sp>
      <p:pic>
        <p:nvPicPr>
          <p:cNvPr id="11" name="Picture 7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3775" b="83846"/>
          <a:stretch>
            <a:fillRect/>
          </a:stretch>
        </p:blipFill>
        <p:spPr bwMode="auto">
          <a:xfrm>
            <a:off x="8769424" y="10644"/>
            <a:ext cx="979487" cy="6820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950174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5FDE55-DA2E-443E-B15A-3434E51642B5}" type="slidenum">
              <a:rPr lang="it-IT" altLang="it-IT">
                <a:solidFill>
                  <a:srgbClr val="000000"/>
                </a:solidFill>
              </a:rPr>
              <a:pPr>
                <a:defRPr/>
              </a:pPr>
              <a:t>‹N›</a:t>
            </a:fld>
            <a:endParaRPr lang="it-IT" alt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9560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82638" y="440691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3DDDB8-6EFF-4640-AFAB-73A9A1006D13}" type="slidenum">
              <a:rPr lang="it-IT" altLang="it-IT">
                <a:solidFill>
                  <a:srgbClr val="000000"/>
                </a:solidFill>
              </a:rPr>
              <a:pPr>
                <a:defRPr/>
              </a:pPr>
              <a:t>‹N›</a:t>
            </a:fld>
            <a:endParaRPr lang="it-IT" alt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5345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95303" y="1600206"/>
            <a:ext cx="438150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029199" y="1600206"/>
            <a:ext cx="438150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9D1242-3DCE-411A-89AD-0F1E2801951F}" type="slidenum">
              <a:rPr lang="it-IT" altLang="it-IT">
                <a:solidFill>
                  <a:srgbClr val="000000"/>
                </a:solidFill>
              </a:rPr>
              <a:pPr>
                <a:defRPr/>
              </a:pPr>
              <a:t>‹N›</a:t>
            </a:fld>
            <a:endParaRPr lang="it-IT" alt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64239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5032381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5032381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039906-3C8B-49C5-BC2F-05A38FA484D6}" type="slidenum">
              <a:rPr lang="it-IT" altLang="it-IT">
                <a:solidFill>
                  <a:srgbClr val="000000"/>
                </a:solidFill>
              </a:rPr>
              <a:pPr>
                <a:defRPr/>
              </a:pPr>
              <a:t>‹N›</a:t>
            </a:fld>
            <a:endParaRPr lang="it-IT" alt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47502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DEFFDD-0E63-4D06-BE6A-1F773E6B518F}" type="slidenum">
              <a:rPr lang="it-IT" altLang="it-IT">
                <a:solidFill>
                  <a:srgbClr val="000000"/>
                </a:solidFill>
              </a:rPr>
              <a:pPr>
                <a:defRPr/>
              </a:pPr>
              <a:t>‹N›</a:t>
            </a:fld>
            <a:endParaRPr lang="it-IT" alt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65299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F0867B-A24D-4E28-8296-56C3D5AD08B2}" type="slidenum">
              <a:rPr lang="it-IT" altLang="it-IT">
                <a:solidFill>
                  <a:srgbClr val="000000"/>
                </a:solidFill>
              </a:rPr>
              <a:pPr>
                <a:defRPr/>
              </a:pPr>
              <a:t>‹N›</a:t>
            </a:fld>
            <a:endParaRPr lang="it-IT" alt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5771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95305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873499" y="273060"/>
            <a:ext cx="553720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95305" y="1435103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CFF052-E673-4A25-A00E-0E91289BF5EC}" type="slidenum">
              <a:rPr lang="it-IT" altLang="it-IT">
                <a:solidFill>
                  <a:srgbClr val="000000"/>
                </a:solidFill>
              </a:rPr>
              <a:pPr>
                <a:defRPr/>
              </a:pPr>
              <a:t>‹N›</a:t>
            </a:fld>
            <a:endParaRPr lang="it-IT" alt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5867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088AF2-144A-4656-AEEF-F3D81B8B3286}" type="slidenum">
              <a:rPr lang="it-IT" altLang="it-IT">
                <a:solidFill>
                  <a:srgbClr val="000000"/>
                </a:solidFill>
              </a:rPr>
              <a:pPr>
                <a:defRPr/>
              </a:pPr>
              <a:t>‹N›</a:t>
            </a:fld>
            <a:endParaRPr lang="it-IT" alt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5298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7B6E13-D146-4D0E-B5C1-65C938A67DFF}" type="slidenum">
              <a:rPr lang="it-IT" altLang="it-IT">
                <a:solidFill>
                  <a:srgbClr val="000000"/>
                </a:solidFill>
              </a:rPr>
              <a:pPr>
                <a:defRPr/>
              </a:pPr>
              <a:t>‹N›</a:t>
            </a:fld>
            <a:endParaRPr lang="it-IT" alt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96796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5032115" y="1535113"/>
            <a:ext cx="4378590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5032115" y="2174875"/>
            <a:ext cx="4378590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>
          <a:xfrm>
            <a:off x="495300" y="6356356"/>
            <a:ext cx="2311400" cy="365125"/>
          </a:xfrm>
          <a:prstGeom prst="rect">
            <a:avLst/>
          </a:prstGeom>
        </p:spPr>
        <p:txBody>
          <a:bodyPr/>
          <a:lstStyle>
            <a:lvl1pPr defTabSz="457200"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Calibri"/>
              </a:defRPr>
            </a:lvl1pPr>
          </a:lstStyle>
          <a:p>
            <a:pPr>
              <a:defRPr/>
            </a:pPr>
            <a:fld id="{1C171450-675F-40E4-95D4-230095B5BE6D}" type="datetimeFigureOut">
              <a:rPr lang="it-IT"/>
              <a:pPr>
                <a:defRPr/>
              </a:pPr>
              <a:t>24/11/2016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>
          <a:xfrm>
            <a:off x="3384550" y="6356356"/>
            <a:ext cx="3136900" cy="365125"/>
          </a:xfrm>
          <a:prstGeom prst="rect">
            <a:avLst/>
          </a:prstGeom>
        </p:spPr>
        <p:txBody>
          <a:bodyPr/>
          <a:lstStyle>
            <a:lvl1pPr defTabSz="457200"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Calibri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>
          <a:xfrm>
            <a:off x="7099300" y="6356356"/>
            <a:ext cx="2311400" cy="365125"/>
          </a:xfrm>
          <a:prstGeom prst="rect">
            <a:avLst/>
          </a:prstGeom>
        </p:spPr>
        <p:txBody>
          <a:bodyPr/>
          <a:lstStyle>
            <a:lvl1pPr defTabSz="457200"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Calibri"/>
              </a:defRPr>
            </a:lvl1pPr>
          </a:lstStyle>
          <a:p>
            <a:pPr>
              <a:defRPr/>
            </a:pPr>
            <a:fld id="{A8B59C33-EC96-40AC-AEE9-1FDB44903812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99402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7181850" y="274648"/>
            <a:ext cx="222885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95305" y="274648"/>
            <a:ext cx="653415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ABD515-6F21-4170-80BF-5A55A9D38026}" type="slidenum">
              <a:rPr lang="it-IT" altLang="it-IT">
                <a:solidFill>
                  <a:srgbClr val="000000"/>
                </a:solidFill>
              </a:rPr>
              <a:pPr>
                <a:defRPr/>
              </a:pPr>
              <a:t>‹N›</a:t>
            </a:fld>
            <a:endParaRPr lang="it-IT" alt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73188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>
          <a:xfrm>
            <a:off x="495300" y="6356356"/>
            <a:ext cx="2311400" cy="365125"/>
          </a:xfrm>
          <a:prstGeom prst="rect">
            <a:avLst/>
          </a:prstGeom>
        </p:spPr>
        <p:txBody>
          <a:bodyPr/>
          <a:lstStyle>
            <a:lvl1pPr defTabSz="457200"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Calibri"/>
              </a:defRPr>
            </a:lvl1pPr>
          </a:lstStyle>
          <a:p>
            <a:pPr>
              <a:defRPr/>
            </a:pPr>
            <a:fld id="{CE7E9CE7-0861-4213-9A31-7E9507A46512}" type="datetimeFigureOut">
              <a:rPr lang="it-IT"/>
              <a:pPr>
                <a:defRPr/>
              </a:pPr>
              <a:t>24/11/2016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3384550" y="6356356"/>
            <a:ext cx="3136900" cy="365125"/>
          </a:xfrm>
          <a:prstGeom prst="rect">
            <a:avLst/>
          </a:prstGeom>
        </p:spPr>
        <p:txBody>
          <a:bodyPr/>
          <a:lstStyle>
            <a:lvl1pPr defTabSz="457200"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Calibri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7099300" y="6356356"/>
            <a:ext cx="2311400" cy="365125"/>
          </a:xfrm>
          <a:prstGeom prst="rect">
            <a:avLst/>
          </a:prstGeom>
        </p:spPr>
        <p:txBody>
          <a:bodyPr/>
          <a:lstStyle>
            <a:lvl1pPr defTabSz="457200"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Calibri"/>
              </a:defRPr>
            </a:lvl1pPr>
          </a:lstStyle>
          <a:p>
            <a:pPr>
              <a:defRPr/>
            </a:pPr>
            <a:fld id="{7C6EDDDF-8F77-4155-9943-F2640BE46E23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39170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>
          <a:xfrm>
            <a:off x="495300" y="6356356"/>
            <a:ext cx="2311400" cy="365125"/>
          </a:xfrm>
          <a:prstGeom prst="rect">
            <a:avLst/>
          </a:prstGeom>
        </p:spPr>
        <p:txBody>
          <a:bodyPr/>
          <a:lstStyle>
            <a:lvl1pPr defTabSz="457200"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Calibri"/>
              </a:defRPr>
            </a:lvl1pPr>
          </a:lstStyle>
          <a:p>
            <a:pPr>
              <a:defRPr/>
            </a:pPr>
            <a:fld id="{D008B632-86B8-45AB-AB48-3A400DEAF0D9}" type="datetimeFigureOut">
              <a:rPr lang="it-IT"/>
              <a:pPr>
                <a:defRPr/>
              </a:pPr>
              <a:t>24/11/2016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>
          <a:xfrm>
            <a:off x="3384550" y="6356356"/>
            <a:ext cx="3136900" cy="365125"/>
          </a:xfrm>
          <a:prstGeom prst="rect">
            <a:avLst/>
          </a:prstGeom>
        </p:spPr>
        <p:txBody>
          <a:bodyPr/>
          <a:lstStyle>
            <a:lvl1pPr defTabSz="457200"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Calibri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>
          <a:xfrm>
            <a:off x="7099300" y="6356356"/>
            <a:ext cx="2311400" cy="365125"/>
          </a:xfrm>
          <a:prstGeom prst="rect">
            <a:avLst/>
          </a:prstGeom>
        </p:spPr>
        <p:txBody>
          <a:bodyPr/>
          <a:lstStyle>
            <a:lvl1pPr defTabSz="457200"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Calibri"/>
              </a:defRPr>
            </a:lvl1pPr>
          </a:lstStyle>
          <a:p>
            <a:pPr>
              <a:defRPr/>
            </a:pPr>
            <a:fld id="{C72227AE-FC52-4CF3-997E-D55095AF7A03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09177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872972" y="273061"/>
            <a:ext cx="5537729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95300" y="1435103"/>
            <a:ext cx="3259006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495300" y="6356356"/>
            <a:ext cx="2311400" cy="365125"/>
          </a:xfrm>
          <a:prstGeom prst="rect">
            <a:avLst/>
          </a:prstGeom>
        </p:spPr>
        <p:txBody>
          <a:bodyPr/>
          <a:lstStyle>
            <a:lvl1pPr defTabSz="457200"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Calibri"/>
              </a:defRPr>
            </a:lvl1pPr>
          </a:lstStyle>
          <a:p>
            <a:pPr>
              <a:defRPr/>
            </a:pPr>
            <a:fld id="{2ECAFCC0-0543-4CD5-B945-BA093C30D6D5}" type="datetimeFigureOut">
              <a:rPr lang="it-IT"/>
              <a:pPr>
                <a:defRPr/>
              </a:pPr>
              <a:t>24/11/2016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3384550" y="6356356"/>
            <a:ext cx="3136900" cy="365125"/>
          </a:xfrm>
          <a:prstGeom prst="rect">
            <a:avLst/>
          </a:prstGeom>
        </p:spPr>
        <p:txBody>
          <a:bodyPr/>
          <a:lstStyle>
            <a:lvl1pPr defTabSz="457200"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Calibri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7099300" y="6356356"/>
            <a:ext cx="2311400" cy="365125"/>
          </a:xfrm>
          <a:prstGeom prst="rect">
            <a:avLst/>
          </a:prstGeom>
        </p:spPr>
        <p:txBody>
          <a:bodyPr/>
          <a:lstStyle>
            <a:lvl1pPr defTabSz="457200"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Calibri"/>
              </a:defRPr>
            </a:lvl1pPr>
          </a:lstStyle>
          <a:p>
            <a:pPr>
              <a:defRPr/>
            </a:pPr>
            <a:fld id="{A3869BA8-E83B-45DB-BD33-23BA53227722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97137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495300" y="6356356"/>
            <a:ext cx="2311400" cy="365125"/>
          </a:xfrm>
          <a:prstGeom prst="rect">
            <a:avLst/>
          </a:prstGeom>
        </p:spPr>
        <p:txBody>
          <a:bodyPr/>
          <a:lstStyle>
            <a:lvl1pPr defTabSz="457200"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Calibri"/>
              </a:defRPr>
            </a:lvl1pPr>
          </a:lstStyle>
          <a:p>
            <a:pPr>
              <a:defRPr/>
            </a:pPr>
            <a:fld id="{1F143A12-C947-4E85-98B6-25E6D6997350}" type="datetimeFigureOut">
              <a:rPr lang="it-IT"/>
              <a:pPr>
                <a:defRPr/>
              </a:pPr>
              <a:t>24/11/2016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3384550" y="6356356"/>
            <a:ext cx="3136900" cy="365125"/>
          </a:xfrm>
          <a:prstGeom prst="rect">
            <a:avLst/>
          </a:prstGeom>
        </p:spPr>
        <p:txBody>
          <a:bodyPr/>
          <a:lstStyle>
            <a:lvl1pPr defTabSz="457200"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Calibri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7099300" y="6356356"/>
            <a:ext cx="2311400" cy="365125"/>
          </a:xfrm>
          <a:prstGeom prst="rect">
            <a:avLst/>
          </a:prstGeom>
        </p:spPr>
        <p:txBody>
          <a:bodyPr/>
          <a:lstStyle>
            <a:lvl1pPr defTabSz="457200"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Calibri"/>
              </a:defRPr>
            </a:lvl1pPr>
          </a:lstStyle>
          <a:p>
            <a:pPr>
              <a:defRPr/>
            </a:pPr>
            <a:fld id="{C41A1CA4-2C66-487C-8729-49BF1958E090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231232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13" Type="http://schemas.openxmlformats.org/officeDocument/2006/relationships/slideLayout" Target="../slideLayouts/slideLayout38.xml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12" Type="http://schemas.openxmlformats.org/officeDocument/2006/relationships/slideLayout" Target="../slideLayouts/slideLayout37.xml"/><Relationship Id="rId2" Type="http://schemas.openxmlformats.org/officeDocument/2006/relationships/slideLayout" Target="../slideLayouts/slideLayout27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0.xml"/><Relationship Id="rId15" Type="http://schemas.openxmlformats.org/officeDocument/2006/relationships/theme" Target="../theme/theme3.xml"/><Relationship Id="rId10" Type="http://schemas.openxmlformats.org/officeDocument/2006/relationships/slideLayout" Target="../slideLayouts/slideLayout35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Relationship Id="rId14" Type="http://schemas.openxmlformats.org/officeDocument/2006/relationships/slideLayout" Target="../slideLayouts/slideLayout39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7.xml"/><Relationship Id="rId3" Type="http://schemas.openxmlformats.org/officeDocument/2006/relationships/slideLayout" Target="../slideLayouts/slideLayout42.xml"/><Relationship Id="rId7" Type="http://schemas.openxmlformats.org/officeDocument/2006/relationships/slideLayout" Target="../slideLayouts/slideLayout46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41.xml"/><Relationship Id="rId1" Type="http://schemas.openxmlformats.org/officeDocument/2006/relationships/slideLayout" Target="../slideLayouts/slideLayout40.xml"/><Relationship Id="rId6" Type="http://schemas.openxmlformats.org/officeDocument/2006/relationships/slideLayout" Target="../slideLayouts/slideLayout45.xml"/><Relationship Id="rId11" Type="http://schemas.openxmlformats.org/officeDocument/2006/relationships/slideLayout" Target="../slideLayouts/slideLayout50.xml"/><Relationship Id="rId5" Type="http://schemas.openxmlformats.org/officeDocument/2006/relationships/slideLayout" Target="../slideLayouts/slideLayout44.xml"/><Relationship Id="rId10" Type="http://schemas.openxmlformats.org/officeDocument/2006/relationships/slideLayout" Target="../slideLayouts/slideLayout49.xml"/><Relationship Id="rId4" Type="http://schemas.openxmlformats.org/officeDocument/2006/relationships/slideLayout" Target="../slideLayouts/slideLayout43.xml"/><Relationship Id="rId9" Type="http://schemas.openxmlformats.org/officeDocument/2006/relationships/slideLayout" Target="../slideLayouts/slideLayout4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87" r:id="rId1"/>
    <p:sldLayoutId id="2147483788" r:id="rId2"/>
    <p:sldLayoutId id="2147483789" r:id="rId3"/>
    <p:sldLayoutId id="2147483790" r:id="rId4"/>
    <p:sldLayoutId id="2147483791" r:id="rId5"/>
    <p:sldLayoutId id="2147483792" r:id="rId6"/>
    <p:sldLayoutId id="2147483793" r:id="rId7"/>
    <p:sldLayoutId id="2147483794" r:id="rId8"/>
    <p:sldLayoutId id="2147483795" r:id="rId9"/>
    <p:sldLayoutId id="2147483796" r:id="rId10"/>
    <p:sldLayoutId id="2147483797" r:id="rId11"/>
  </p:sldLayoutIdLst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95300" y="695325"/>
            <a:ext cx="8915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Click to edit Master title style</a:t>
            </a:r>
            <a:endParaRPr lang="en-US" altLang="it-IT"/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95300" y="1838325"/>
            <a:ext cx="8915400" cy="434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Click to edit Master text styles</a:t>
            </a:r>
          </a:p>
          <a:p>
            <a:pPr lvl="1"/>
            <a:r>
              <a:rPr lang="it-IT" altLang="it-IT"/>
              <a:t>Second level</a:t>
            </a:r>
          </a:p>
          <a:p>
            <a:pPr lvl="2"/>
            <a:r>
              <a:rPr lang="it-IT" altLang="it-IT"/>
              <a:t>Third level</a:t>
            </a:r>
          </a:p>
          <a:p>
            <a:pPr lvl="3"/>
            <a:r>
              <a:rPr lang="it-IT" altLang="it-IT"/>
              <a:t>Fourth level</a:t>
            </a:r>
          </a:p>
          <a:p>
            <a:pPr lvl="4"/>
            <a:r>
              <a:rPr lang="it-IT" altLang="it-IT"/>
              <a:t>Fifth level</a:t>
            </a:r>
            <a:endParaRPr lang="en-US" altLang="it-IT"/>
          </a:p>
        </p:txBody>
      </p:sp>
      <p:sp>
        <p:nvSpPr>
          <p:cNvPr id="8" name="Date Placeholder 11"/>
          <p:cNvSpPr>
            <a:spLocks noGrp="1"/>
          </p:cNvSpPr>
          <p:nvPr>
            <p:ph type="dt" sz="half" idx="2"/>
          </p:nvPr>
        </p:nvSpPr>
        <p:spPr>
          <a:xfrm>
            <a:off x="7756525" y="6261106"/>
            <a:ext cx="8143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50">
                <a:solidFill>
                  <a:srgbClr val="0A2653"/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Footer Placeholder 12"/>
          <p:cNvSpPr>
            <a:spLocks noGrp="1"/>
          </p:cNvSpPr>
          <p:nvPr>
            <p:ph type="ftr" sz="quarter" idx="3"/>
          </p:nvPr>
        </p:nvSpPr>
        <p:spPr>
          <a:xfrm>
            <a:off x="495303" y="6261106"/>
            <a:ext cx="355441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0A2653"/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r>
              <a:rPr lang="it-IT"/>
              <a:t>Titolo della presentazione</a:t>
            </a:r>
            <a:endParaRPr lang="en-US" dirty="0"/>
          </a:p>
        </p:txBody>
      </p:sp>
      <p:pic>
        <p:nvPicPr>
          <p:cNvPr id="2054" name="Immagine 3" descr="ML_LIUC_CMYK-BLU.png"/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65114" y="-142875"/>
            <a:ext cx="2041527" cy="1331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>
          <a:xfrm>
            <a:off x="8913817" y="6261106"/>
            <a:ext cx="496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0A2653"/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fld id="{EE696BDC-03F0-43E7-9C85-047E559BD89D}" type="slidenum">
              <a:rPr lang="en-US"/>
              <a:pPr>
                <a:defRPr/>
              </a:pPr>
              <a:t>‹N›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6" r:id="rId1"/>
    <p:sldLayoutId id="2147483767" r:id="rId2"/>
    <p:sldLayoutId id="2147483768" r:id="rId3"/>
    <p:sldLayoutId id="2147483769" r:id="rId4"/>
    <p:sldLayoutId id="2147483770" r:id="rId5"/>
    <p:sldLayoutId id="2147483771" r:id="rId6"/>
    <p:sldLayoutId id="2147483772" r:id="rId7"/>
    <p:sldLayoutId id="2147483773" r:id="rId8"/>
    <p:sldLayoutId id="2147483774" r:id="rId9"/>
    <p:sldLayoutId id="2147483775" r:id="rId10"/>
    <p:sldLayoutId id="2147483798" r:id="rId11"/>
    <p:sldLayoutId id="2147483799" r:id="rId12"/>
    <p:sldLayoutId id="2147483800" r:id="rId13"/>
    <p:sldLayoutId id="2147483801" r:id="rId14"/>
  </p:sldLayoutIdLst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hf hd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0A2653"/>
          </a:solidFill>
          <a:latin typeface="Arial"/>
          <a:ea typeface="+mj-ea"/>
          <a:cs typeface="Arial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A2653"/>
          </a:solidFill>
          <a:latin typeface="Arial" charset="0"/>
          <a:cs typeface="Arial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A2653"/>
          </a:solidFill>
          <a:latin typeface="Arial" charset="0"/>
          <a:cs typeface="Arial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A2653"/>
          </a:solidFill>
          <a:latin typeface="Arial" charset="0"/>
          <a:cs typeface="Arial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A2653"/>
          </a:solidFill>
          <a:latin typeface="Arial" charset="0"/>
          <a:cs typeface="Arial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4400">
          <a:solidFill>
            <a:srgbClr val="0A2653"/>
          </a:solidFill>
          <a:latin typeface="Arial" charset="0"/>
          <a:cs typeface="Arial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4400">
          <a:solidFill>
            <a:srgbClr val="0A2653"/>
          </a:solidFill>
          <a:latin typeface="Arial" charset="0"/>
          <a:cs typeface="Arial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4400">
          <a:solidFill>
            <a:srgbClr val="0A2653"/>
          </a:solidFill>
          <a:latin typeface="Arial" charset="0"/>
          <a:cs typeface="Arial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4400">
          <a:solidFill>
            <a:srgbClr val="0A2653"/>
          </a:solidFill>
          <a:latin typeface="Arial" charset="0"/>
          <a:cs typeface="Arial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rgbClr val="0A2653"/>
          </a:solidFill>
          <a:latin typeface="Arial"/>
          <a:ea typeface="+mn-ea"/>
          <a:cs typeface="Arial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rgbClr val="0A2653"/>
          </a:solidFill>
          <a:latin typeface="Arial"/>
          <a:ea typeface="+mn-ea"/>
          <a:cs typeface="Arial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rgbClr val="0A2653"/>
          </a:solidFill>
          <a:latin typeface="Arial"/>
          <a:ea typeface="+mn-ea"/>
          <a:cs typeface="Arial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rgbClr val="0A2653"/>
          </a:solidFill>
          <a:latin typeface="Arial"/>
          <a:ea typeface="+mn-ea"/>
          <a:cs typeface="Arial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rgbClr val="0A2653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495300" y="695325"/>
            <a:ext cx="8915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Click to edit Master title style</a:t>
            </a:r>
            <a:endParaRPr lang="en-US" altLang="it-IT"/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95300" y="1838325"/>
            <a:ext cx="8915400" cy="434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Click to edit Master text styles</a:t>
            </a:r>
          </a:p>
          <a:p>
            <a:pPr lvl="1"/>
            <a:r>
              <a:rPr lang="it-IT" altLang="it-IT"/>
              <a:t>Second level</a:t>
            </a:r>
          </a:p>
          <a:p>
            <a:pPr lvl="2"/>
            <a:r>
              <a:rPr lang="it-IT" altLang="it-IT"/>
              <a:t>Third level</a:t>
            </a:r>
          </a:p>
          <a:p>
            <a:pPr lvl="3"/>
            <a:r>
              <a:rPr lang="it-IT" altLang="it-IT"/>
              <a:t>Fourth level</a:t>
            </a:r>
          </a:p>
          <a:p>
            <a:pPr lvl="4"/>
            <a:r>
              <a:rPr lang="it-IT" altLang="it-IT"/>
              <a:t>Fifth level</a:t>
            </a:r>
            <a:endParaRPr lang="en-US" altLang="it-IT"/>
          </a:p>
        </p:txBody>
      </p:sp>
      <p:sp>
        <p:nvSpPr>
          <p:cNvPr id="8" name="Date Placeholder 11"/>
          <p:cNvSpPr>
            <a:spLocks noGrp="1"/>
          </p:cNvSpPr>
          <p:nvPr>
            <p:ph type="dt" sz="half" idx="2"/>
          </p:nvPr>
        </p:nvSpPr>
        <p:spPr>
          <a:xfrm>
            <a:off x="7756525" y="6261106"/>
            <a:ext cx="8143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50">
                <a:solidFill>
                  <a:srgbClr val="0A2653"/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Footer Placeholder 12"/>
          <p:cNvSpPr>
            <a:spLocks noGrp="1"/>
          </p:cNvSpPr>
          <p:nvPr>
            <p:ph type="ftr" sz="quarter" idx="3"/>
          </p:nvPr>
        </p:nvSpPr>
        <p:spPr>
          <a:xfrm>
            <a:off x="495303" y="6261106"/>
            <a:ext cx="355441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0A2653"/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r>
              <a:rPr lang="it-IT"/>
              <a:t>Titolo della presentazione</a:t>
            </a:r>
            <a:endParaRPr lang="en-US" dirty="0"/>
          </a:p>
        </p:txBody>
      </p:sp>
      <p:pic>
        <p:nvPicPr>
          <p:cNvPr id="3078" name="Immagine 3" descr="ML_LIUC_CMYK-BLU.png"/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65114" y="-142875"/>
            <a:ext cx="2041527" cy="1331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>
          <a:xfrm>
            <a:off x="8913817" y="6261106"/>
            <a:ext cx="496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0A2653"/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fld id="{62EB9E52-7377-456D-B018-0819FE39CBBC}" type="slidenum">
              <a:rPr lang="en-US"/>
              <a:pPr>
                <a:defRPr/>
              </a:pPr>
              <a:t>‹N›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6" r:id="rId1"/>
    <p:sldLayoutId id="2147483777" r:id="rId2"/>
    <p:sldLayoutId id="2147483778" r:id="rId3"/>
    <p:sldLayoutId id="2147483779" r:id="rId4"/>
    <p:sldLayoutId id="2147483780" r:id="rId5"/>
    <p:sldLayoutId id="2147483781" r:id="rId6"/>
    <p:sldLayoutId id="2147483782" r:id="rId7"/>
    <p:sldLayoutId id="2147483783" r:id="rId8"/>
    <p:sldLayoutId id="2147483784" r:id="rId9"/>
    <p:sldLayoutId id="2147483785" r:id="rId10"/>
    <p:sldLayoutId id="2147483802" r:id="rId11"/>
    <p:sldLayoutId id="2147483803" r:id="rId12"/>
    <p:sldLayoutId id="2147483804" r:id="rId13"/>
    <p:sldLayoutId id="2147483805" r:id="rId14"/>
  </p:sldLayoutIdLst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hf hd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0A2653"/>
          </a:solidFill>
          <a:latin typeface="Arial"/>
          <a:ea typeface="+mj-ea"/>
          <a:cs typeface="Arial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A2653"/>
          </a:solidFill>
          <a:latin typeface="Arial" charset="0"/>
          <a:cs typeface="Arial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A2653"/>
          </a:solidFill>
          <a:latin typeface="Arial" charset="0"/>
          <a:cs typeface="Arial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A2653"/>
          </a:solidFill>
          <a:latin typeface="Arial" charset="0"/>
          <a:cs typeface="Arial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A2653"/>
          </a:solidFill>
          <a:latin typeface="Arial" charset="0"/>
          <a:cs typeface="Arial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4400">
          <a:solidFill>
            <a:srgbClr val="0A2653"/>
          </a:solidFill>
          <a:latin typeface="Arial" charset="0"/>
          <a:cs typeface="Arial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4400">
          <a:solidFill>
            <a:srgbClr val="0A2653"/>
          </a:solidFill>
          <a:latin typeface="Arial" charset="0"/>
          <a:cs typeface="Arial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4400">
          <a:solidFill>
            <a:srgbClr val="0A2653"/>
          </a:solidFill>
          <a:latin typeface="Arial" charset="0"/>
          <a:cs typeface="Arial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4400">
          <a:solidFill>
            <a:srgbClr val="0A2653"/>
          </a:solidFill>
          <a:latin typeface="Arial" charset="0"/>
          <a:cs typeface="Arial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rgbClr val="0A2653"/>
          </a:solidFill>
          <a:latin typeface="Arial"/>
          <a:ea typeface="+mn-ea"/>
          <a:cs typeface="Arial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rgbClr val="0A2653"/>
          </a:solidFill>
          <a:latin typeface="Arial"/>
          <a:ea typeface="+mn-ea"/>
          <a:cs typeface="Arial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rgbClr val="0A2653"/>
          </a:solidFill>
          <a:latin typeface="Arial"/>
          <a:ea typeface="+mn-ea"/>
          <a:cs typeface="Arial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rgbClr val="0A2653"/>
          </a:solidFill>
          <a:latin typeface="Arial"/>
          <a:ea typeface="+mn-ea"/>
          <a:cs typeface="Arial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rgbClr val="0A2653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lo stile del titolo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600206"/>
            <a:ext cx="89154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gli stili del testo dello schema</a:t>
            </a:r>
          </a:p>
          <a:p>
            <a:pPr lvl="1"/>
            <a:r>
              <a:rPr lang="it-IT" altLang="it-IT"/>
              <a:t>Secondo livello</a:t>
            </a:r>
          </a:p>
          <a:p>
            <a:pPr lvl="2"/>
            <a:r>
              <a:rPr lang="it-IT" altLang="it-IT"/>
              <a:t>Terzo livello</a:t>
            </a:r>
          </a:p>
          <a:p>
            <a:pPr lvl="3"/>
            <a:r>
              <a:rPr lang="it-IT" altLang="it-IT"/>
              <a:t>Quarto livello</a:t>
            </a:r>
          </a:p>
          <a:p>
            <a:pPr lvl="4"/>
            <a:r>
              <a:rPr lang="it-IT" altLang="it-IT"/>
              <a:t>Quinto livello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95300" y="6245225"/>
            <a:ext cx="23114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it-IT" altLang="it-IT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245225"/>
            <a:ext cx="31369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it-IT" altLang="it-IT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245225"/>
            <a:ext cx="23114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7F9B0E3D-D9E6-4B53-9CD5-C7B3F16B4FDD}" type="slidenum">
              <a:rPr lang="it-IT" altLang="it-IT">
                <a:solidFill>
                  <a:srgbClr val="000000"/>
                </a:solidFill>
              </a:rPr>
              <a:pPr>
                <a:defRPr/>
              </a:pPr>
              <a:t>‹N›</a:t>
            </a:fld>
            <a:endParaRPr lang="it-IT" alt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9641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7" r:id="rId1"/>
    <p:sldLayoutId id="2147483808" r:id="rId2"/>
    <p:sldLayoutId id="2147483809" r:id="rId3"/>
    <p:sldLayoutId id="2147483810" r:id="rId4"/>
    <p:sldLayoutId id="2147483811" r:id="rId5"/>
    <p:sldLayoutId id="2147483812" r:id="rId6"/>
    <p:sldLayoutId id="2147483813" r:id="rId7"/>
    <p:sldLayoutId id="2147483814" r:id="rId8"/>
    <p:sldLayoutId id="2147483815" r:id="rId9"/>
    <p:sldLayoutId id="2147483816" r:id="rId10"/>
    <p:sldLayoutId id="2147483817" r:id="rId11"/>
  </p:sldLayoutIdLst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A0C2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36" t="9052" r="67145" b="10747"/>
          <a:stretch>
            <a:fillRect/>
          </a:stretch>
        </p:blipFill>
        <p:spPr bwMode="auto">
          <a:xfrm>
            <a:off x="631828" y="476250"/>
            <a:ext cx="2347913" cy="2033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073150" y="2781305"/>
            <a:ext cx="7759700" cy="2462213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l" defTabSz="914400" eaLnBrk="1" hangingPunct="1">
              <a:defRPr/>
            </a:pPr>
            <a:r>
              <a:rPr lang="it-IT" altLang="it-IT" sz="28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" panose="020B0502020104020203" pitchFamily="34" charset="-79"/>
                <a:cs typeface="Gill Sans" panose="020B0502020104020203" pitchFamily="34" charset="-79"/>
              </a:rPr>
              <a:t>Aspetti organizzativi del budget</a:t>
            </a:r>
            <a:br>
              <a:rPr lang="it-IT" altLang="it-IT" sz="28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" panose="020B0502020104020203" pitchFamily="34" charset="-79"/>
                <a:cs typeface="Gill Sans" panose="020B0502020104020203" pitchFamily="34" charset="-79"/>
              </a:rPr>
            </a:br>
            <a:endParaRPr lang="it-IT" altLang="it-IT" sz="2800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" panose="020B0502020104020203" pitchFamily="34" charset="-79"/>
              <a:cs typeface="Gill Sans" panose="020B0502020104020203" pitchFamily="34" charset="-79"/>
            </a:endParaRP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1154317" y="4706560"/>
            <a:ext cx="249940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it-IT" altLang="it-IT" b="1" i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" pitchFamily="34" charset="0"/>
              </a:rPr>
              <a:t>Prof. </a:t>
            </a:r>
            <a:r>
              <a:rPr lang="it-IT" altLang="it-IT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" pitchFamily="34" charset="0"/>
              </a:rPr>
              <a:t>Alberto Bubbio</a:t>
            </a:r>
            <a:endParaRPr lang="it-IT" altLang="it-IT" b="1" i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848316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rrotonda angolo diagonale rettangolo 6"/>
          <p:cNvSpPr/>
          <p:nvPr/>
        </p:nvSpPr>
        <p:spPr>
          <a:xfrm>
            <a:off x="-303213" y="-26988"/>
            <a:ext cx="8932863" cy="863601"/>
          </a:xfrm>
          <a:prstGeom prst="round2DiagRect">
            <a:avLst>
              <a:gd name="adj1" fmla="val 50000"/>
              <a:gd name="adj2" fmla="val 0"/>
            </a:avLst>
          </a:prstGeom>
          <a:solidFill>
            <a:srgbClr val="700C29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0" anchor="ctr"/>
          <a:lstStyle/>
          <a:p>
            <a:pPr>
              <a:defRPr/>
            </a:pPr>
            <a:r>
              <a:rPr lang="it-IT" sz="20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" panose="020B0502020104020203" pitchFamily="34" charset="-79"/>
                <a:cs typeface="Gill Sans" panose="020B0502020104020203" pitchFamily="34" charset="-79"/>
              </a:rPr>
              <a:t>1. ASPETTI ORGANIZZATIVI DEL BUDGET</a:t>
            </a:r>
          </a:p>
        </p:txBody>
      </p:sp>
      <p:sp>
        <p:nvSpPr>
          <p:cNvPr id="19" name="Rectangle 2"/>
          <p:cNvSpPr>
            <a:spLocks/>
          </p:cNvSpPr>
          <p:nvPr/>
        </p:nvSpPr>
        <p:spPr bwMode="auto">
          <a:xfrm>
            <a:off x="395290" y="1346746"/>
            <a:ext cx="9109075" cy="133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711200" dist="12700" sx="77000" sy="77000" algn="ctr" rotWithShape="0">
              <a:schemeClr val="tx1">
                <a:alpha val="0"/>
              </a:scheme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r>
              <a:rPr lang="it-IT" sz="3600" dirty="0">
                <a:solidFill>
                  <a:srgbClr val="C00000"/>
                </a:solidFill>
                <a:latin typeface="Dense" panose="02000000000000000000" pitchFamily="50" charset="0"/>
                <a:cs typeface="Gill Sans" panose="020B0502020104020203"/>
              </a:rPr>
              <a:t>Nel dare seguito ad un processo di elaborazione del Budget così articolato </a:t>
            </a:r>
          </a:p>
          <a:p>
            <a:pPr algn="ctr" eaLnBrk="1" hangingPunct="1">
              <a:defRPr/>
            </a:pPr>
            <a:r>
              <a:rPr lang="it-IT" sz="3600" dirty="0">
                <a:solidFill>
                  <a:srgbClr val="C00000"/>
                </a:solidFill>
                <a:latin typeface="Dense" panose="02000000000000000000" pitchFamily="50" charset="0"/>
                <a:cs typeface="Gill Sans" panose="020B0502020104020203"/>
              </a:rPr>
              <a:t>si possono seguire quattro modalità di svolgimento</a:t>
            </a:r>
            <a:endParaRPr lang="it-IT" sz="3600" b="1" dirty="0">
              <a:solidFill>
                <a:srgbClr val="C00000"/>
              </a:solidFill>
              <a:latin typeface="Dense" panose="02000000000000000000" pitchFamily="50" charset="0"/>
              <a:cs typeface="Gill Sans" panose="020B0502020104020203"/>
            </a:endParaRPr>
          </a:p>
        </p:txBody>
      </p:sp>
      <p:sp>
        <p:nvSpPr>
          <p:cNvPr id="20" name="Rectangle 9"/>
          <p:cNvSpPr>
            <a:spLocks noChangeArrowheads="1"/>
          </p:cNvSpPr>
          <p:nvPr/>
        </p:nvSpPr>
        <p:spPr bwMode="auto">
          <a:xfrm>
            <a:off x="809626" y="4232821"/>
            <a:ext cx="1587500" cy="601662"/>
          </a:xfrm>
          <a:prstGeom prst="rect">
            <a:avLst/>
          </a:prstGeom>
          <a:solidFill>
            <a:schemeClr val="bg1"/>
          </a:solidFill>
          <a:ln w="38100" cmpd="dbl" algn="ctr">
            <a:solidFill>
              <a:srgbClr val="008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it-IT" altLang="it-IT" b="1" dirty="0">
                <a:latin typeface="Dense" panose="02000000000000000000" pitchFamily="50" charset="0"/>
                <a:cs typeface="Gill Sans" panose="020B0502020104020203"/>
              </a:rPr>
              <a:t>GERARCHICO AUTORITARIO</a:t>
            </a:r>
          </a:p>
        </p:txBody>
      </p:sp>
      <p:sp>
        <p:nvSpPr>
          <p:cNvPr id="21" name="Rectangle 9"/>
          <p:cNvSpPr>
            <a:spLocks noChangeArrowheads="1"/>
          </p:cNvSpPr>
          <p:nvPr/>
        </p:nvSpPr>
        <p:spPr bwMode="auto">
          <a:xfrm>
            <a:off x="2879726" y="4215359"/>
            <a:ext cx="1587500" cy="619125"/>
          </a:xfrm>
          <a:prstGeom prst="rect">
            <a:avLst/>
          </a:prstGeom>
          <a:solidFill>
            <a:schemeClr val="bg1"/>
          </a:solidFill>
          <a:ln w="38100" cmpd="dbl" algn="ctr">
            <a:solidFill>
              <a:srgbClr val="008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it-IT" altLang="it-IT" b="1" dirty="0">
                <a:latin typeface="Dense" panose="02000000000000000000" pitchFamily="50" charset="0"/>
                <a:cs typeface="Gill Sans" panose="020B0502020104020203"/>
              </a:rPr>
              <a:t>CONSULTIVO</a:t>
            </a:r>
          </a:p>
        </p:txBody>
      </p:sp>
      <p:sp>
        <p:nvSpPr>
          <p:cNvPr id="33" name="Rectangle 9"/>
          <p:cNvSpPr>
            <a:spLocks noChangeArrowheads="1"/>
          </p:cNvSpPr>
          <p:nvPr/>
        </p:nvSpPr>
        <p:spPr bwMode="auto">
          <a:xfrm>
            <a:off x="5105401" y="4232821"/>
            <a:ext cx="1587500" cy="601662"/>
          </a:xfrm>
          <a:prstGeom prst="rect">
            <a:avLst/>
          </a:prstGeom>
          <a:solidFill>
            <a:schemeClr val="bg1"/>
          </a:solidFill>
          <a:ln w="38100" cmpd="dbl" algn="ctr">
            <a:solidFill>
              <a:srgbClr val="008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it-IT" altLang="it-IT" b="1" dirty="0">
                <a:latin typeface="Dense" panose="02000000000000000000" pitchFamily="50" charset="0"/>
                <a:cs typeface="Gill Sans" panose="020B0502020104020203"/>
              </a:rPr>
              <a:t>NEGOZIALE</a:t>
            </a:r>
          </a:p>
        </p:txBody>
      </p:sp>
      <p:sp>
        <p:nvSpPr>
          <p:cNvPr id="34" name="Rectangle 9"/>
          <p:cNvSpPr>
            <a:spLocks noChangeArrowheads="1"/>
          </p:cNvSpPr>
          <p:nvPr/>
        </p:nvSpPr>
        <p:spPr bwMode="auto">
          <a:xfrm>
            <a:off x="7331076" y="4232821"/>
            <a:ext cx="1587500" cy="601662"/>
          </a:xfrm>
          <a:prstGeom prst="rect">
            <a:avLst/>
          </a:prstGeom>
          <a:solidFill>
            <a:schemeClr val="bg1"/>
          </a:solidFill>
          <a:ln w="38100" cmpd="dbl" algn="ctr">
            <a:solidFill>
              <a:srgbClr val="008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it-IT" altLang="it-IT" b="1" dirty="0">
                <a:latin typeface="Dense" panose="02000000000000000000" pitchFamily="50" charset="0"/>
                <a:cs typeface="Gill Sans" panose="020B0502020104020203"/>
              </a:rPr>
              <a:t>PARTECIPATIVO </a:t>
            </a:r>
          </a:p>
        </p:txBody>
      </p:sp>
      <p:cxnSp>
        <p:nvCxnSpPr>
          <p:cNvPr id="35" name="AutoShape 14"/>
          <p:cNvCxnSpPr>
            <a:cxnSpLocks noChangeShapeType="1"/>
            <a:stCxn id="19" idx="2"/>
            <a:endCxn id="20" idx="0"/>
          </p:cNvCxnSpPr>
          <p:nvPr/>
        </p:nvCxnSpPr>
        <p:spPr bwMode="auto">
          <a:xfrm rot="5400000">
            <a:off x="2500314" y="1783309"/>
            <a:ext cx="1552575" cy="3346450"/>
          </a:xfrm>
          <a:prstGeom prst="curvedConnector3">
            <a:avLst>
              <a:gd name="adj1" fmla="val 50000"/>
            </a:avLst>
          </a:prstGeom>
          <a:noFill/>
          <a:ln w="38100">
            <a:solidFill>
              <a:srgbClr val="00206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" name="AutoShape 14"/>
          <p:cNvCxnSpPr>
            <a:cxnSpLocks noChangeShapeType="1"/>
            <a:stCxn id="19" idx="2"/>
            <a:endCxn id="21" idx="0"/>
          </p:cNvCxnSpPr>
          <p:nvPr/>
        </p:nvCxnSpPr>
        <p:spPr bwMode="auto">
          <a:xfrm rot="5400000">
            <a:off x="3544095" y="2809627"/>
            <a:ext cx="1535112" cy="1276350"/>
          </a:xfrm>
          <a:prstGeom prst="curvedConnector3">
            <a:avLst>
              <a:gd name="adj1" fmla="val 50000"/>
            </a:avLst>
          </a:prstGeom>
          <a:noFill/>
          <a:ln w="38100">
            <a:solidFill>
              <a:srgbClr val="00206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7" name="AutoShape 14"/>
          <p:cNvCxnSpPr>
            <a:cxnSpLocks noChangeShapeType="1"/>
            <a:stCxn id="19" idx="2"/>
            <a:endCxn id="33" idx="0"/>
          </p:cNvCxnSpPr>
          <p:nvPr/>
        </p:nvCxnSpPr>
        <p:spPr bwMode="auto">
          <a:xfrm rot="16200000" flipH="1">
            <a:off x="4648202" y="2981872"/>
            <a:ext cx="1552575" cy="949325"/>
          </a:xfrm>
          <a:prstGeom prst="curvedConnector3">
            <a:avLst>
              <a:gd name="adj1" fmla="val 50000"/>
            </a:avLst>
          </a:prstGeom>
          <a:noFill/>
          <a:ln w="38100">
            <a:solidFill>
              <a:srgbClr val="00206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8" name="AutoShape 14"/>
          <p:cNvCxnSpPr>
            <a:cxnSpLocks noChangeShapeType="1"/>
            <a:stCxn id="19" idx="2"/>
            <a:endCxn id="34" idx="0"/>
          </p:cNvCxnSpPr>
          <p:nvPr/>
        </p:nvCxnSpPr>
        <p:spPr bwMode="auto">
          <a:xfrm rot="16200000" flipH="1">
            <a:off x="5761039" y="1869034"/>
            <a:ext cx="1552575" cy="3175000"/>
          </a:xfrm>
          <a:prstGeom prst="curvedConnector3">
            <a:avLst>
              <a:gd name="adj1" fmla="val 50000"/>
            </a:avLst>
          </a:prstGeom>
          <a:noFill/>
          <a:ln w="38100">
            <a:solidFill>
              <a:srgbClr val="00206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9" name="Rectangle 2"/>
          <p:cNvSpPr>
            <a:spLocks/>
          </p:cNvSpPr>
          <p:nvPr/>
        </p:nvSpPr>
        <p:spPr bwMode="auto">
          <a:xfrm>
            <a:off x="344488" y="5301208"/>
            <a:ext cx="9109076" cy="133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711200" dist="12700" sx="77000" sy="77000" algn="ctr" rotWithShape="0">
              <a:schemeClr val="tx1">
                <a:alpha val="0"/>
              </a:scheme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r>
              <a:rPr lang="it-IT" sz="3600" b="1" dirty="0">
                <a:solidFill>
                  <a:srgbClr val="C00000"/>
                </a:solidFill>
                <a:latin typeface="Dense" panose="02000000000000000000" pitchFamily="50" charset="0"/>
                <a:cs typeface="Gill Sans" panose="020B0502020104020203"/>
              </a:rPr>
              <a:t>Attenzione nella scelta, </a:t>
            </a:r>
          </a:p>
          <a:p>
            <a:pPr algn="ctr" eaLnBrk="1" hangingPunct="1">
              <a:defRPr/>
            </a:pPr>
            <a:r>
              <a:rPr lang="it-IT" sz="3600" b="1" dirty="0">
                <a:solidFill>
                  <a:srgbClr val="C00000"/>
                </a:solidFill>
                <a:latin typeface="Dense" panose="02000000000000000000" pitchFamily="50" charset="0"/>
                <a:cs typeface="Gill Sans" panose="020B0502020104020203"/>
              </a:rPr>
              <a:t>se si vuole che il budget sia condiviso</a:t>
            </a:r>
          </a:p>
        </p:txBody>
      </p:sp>
    </p:spTree>
    <p:extLst>
      <p:ext uri="{BB962C8B-B14F-4D97-AF65-F5344CB8AC3E}">
        <p14:creationId xmlns:p14="http://schemas.microsoft.com/office/powerpoint/2010/main" val="1514298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  <p:bldP spid="33" grpId="0" animBg="1"/>
      <p:bldP spid="34" grpId="0" animBg="1"/>
      <p:bldP spid="3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rrotonda angolo diagonale rettangolo 6"/>
          <p:cNvSpPr/>
          <p:nvPr/>
        </p:nvSpPr>
        <p:spPr>
          <a:xfrm>
            <a:off x="-303213" y="-26988"/>
            <a:ext cx="8932863" cy="863601"/>
          </a:xfrm>
          <a:prstGeom prst="round2DiagRect">
            <a:avLst>
              <a:gd name="adj1" fmla="val 50000"/>
              <a:gd name="adj2" fmla="val 0"/>
            </a:avLst>
          </a:prstGeom>
          <a:solidFill>
            <a:srgbClr val="700C29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0" anchor="ctr"/>
          <a:lstStyle/>
          <a:p>
            <a:pPr>
              <a:defRPr/>
            </a:pPr>
            <a:r>
              <a:rPr lang="it-IT" sz="20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" panose="020B0502020104020203" pitchFamily="34" charset="-79"/>
                <a:cs typeface="Gill Sans" panose="020B0502020104020203" pitchFamily="34" charset="-79"/>
              </a:rPr>
              <a:t>1. ASPETTI ORGANIZZATIVI DEL BUDGET</a:t>
            </a:r>
          </a:p>
        </p:txBody>
      </p:sp>
      <p:sp>
        <p:nvSpPr>
          <p:cNvPr id="4" name="Rectangle 2"/>
          <p:cNvSpPr>
            <a:spLocks/>
          </p:cNvSpPr>
          <p:nvPr/>
        </p:nvSpPr>
        <p:spPr bwMode="auto">
          <a:xfrm>
            <a:off x="670108" y="1844824"/>
            <a:ext cx="8600710" cy="133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711200" dist="12700" sx="77000" sy="77000" algn="ctr" rotWithShape="0">
              <a:schemeClr val="tx1">
                <a:alpha val="0"/>
              </a:scheme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r>
              <a:rPr lang="it-IT" sz="3600" dirty="0">
                <a:solidFill>
                  <a:srgbClr val="C00000"/>
                </a:solidFill>
                <a:latin typeface="Dense" panose="02000000000000000000" pitchFamily="50" charset="0"/>
              </a:rPr>
              <a:t>Inoltre va sottolineato che studi sugli impatti organizzativi del Budget indicano che:</a:t>
            </a:r>
            <a:endParaRPr lang="it-IT" sz="3600" b="1" dirty="0">
              <a:solidFill>
                <a:srgbClr val="C00000"/>
              </a:solidFill>
              <a:latin typeface="Dense" panose="02000000000000000000" pitchFamily="50" charset="0"/>
            </a:endParaRPr>
          </a:p>
        </p:txBody>
      </p:sp>
      <p:sp>
        <p:nvSpPr>
          <p:cNvPr id="5" name="Rectangle 2"/>
          <p:cNvSpPr>
            <a:spLocks/>
          </p:cNvSpPr>
          <p:nvPr/>
        </p:nvSpPr>
        <p:spPr bwMode="auto">
          <a:xfrm>
            <a:off x="415926" y="3505200"/>
            <a:ext cx="9109075" cy="133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711200" dist="12700" sx="77000" sy="77000" algn="ctr" rotWithShape="0">
              <a:schemeClr val="tx1">
                <a:alpha val="0"/>
              </a:scheme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r>
              <a:rPr lang="it-IT" sz="3600" b="1" dirty="0">
                <a:solidFill>
                  <a:srgbClr val="C00000"/>
                </a:solidFill>
                <a:latin typeface="Dense" panose="02000000000000000000" pitchFamily="50" charset="0"/>
              </a:rPr>
              <a:t>Il Budget ha effetti motivazionali positivi</a:t>
            </a:r>
          </a:p>
          <a:p>
            <a:pPr algn="ctr" eaLnBrk="1" hangingPunct="1">
              <a:defRPr/>
            </a:pPr>
            <a:r>
              <a:rPr lang="it-IT" sz="3600" b="1" dirty="0">
                <a:solidFill>
                  <a:srgbClr val="C00000"/>
                </a:solidFill>
                <a:latin typeface="Dense" panose="02000000000000000000" pitchFamily="50" charset="0"/>
              </a:rPr>
              <a:t> quando è «SFIDANTE» </a:t>
            </a:r>
          </a:p>
        </p:txBody>
      </p:sp>
    </p:spTree>
    <p:extLst>
      <p:ext uri="{BB962C8B-B14F-4D97-AF65-F5344CB8AC3E}">
        <p14:creationId xmlns:p14="http://schemas.microsoft.com/office/powerpoint/2010/main" val="2752429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rrotonda angolo diagonale rettangolo 6"/>
          <p:cNvSpPr/>
          <p:nvPr/>
        </p:nvSpPr>
        <p:spPr>
          <a:xfrm>
            <a:off x="-303213" y="-26988"/>
            <a:ext cx="8932863" cy="863601"/>
          </a:xfrm>
          <a:prstGeom prst="round2DiagRect">
            <a:avLst>
              <a:gd name="adj1" fmla="val 50000"/>
              <a:gd name="adj2" fmla="val 0"/>
            </a:avLst>
          </a:prstGeom>
          <a:solidFill>
            <a:srgbClr val="700C29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0" anchor="ctr"/>
          <a:lstStyle/>
          <a:p>
            <a:pPr>
              <a:defRPr/>
            </a:pPr>
            <a:r>
              <a:rPr lang="it-IT" sz="20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" panose="020B0502020104020203" pitchFamily="34" charset="-79"/>
                <a:cs typeface="Gill Sans" panose="020B0502020104020203" pitchFamily="34" charset="-79"/>
              </a:rPr>
              <a:t>1. ASPETTI ORGANIZZATIVI DEL BUDGET</a:t>
            </a:r>
          </a:p>
        </p:txBody>
      </p:sp>
      <p:sp>
        <p:nvSpPr>
          <p:cNvPr id="4" name="Rectangle 2"/>
          <p:cNvSpPr>
            <a:spLocks/>
          </p:cNvSpPr>
          <p:nvPr/>
        </p:nvSpPr>
        <p:spPr bwMode="auto">
          <a:xfrm>
            <a:off x="344488" y="1484784"/>
            <a:ext cx="9108504" cy="1815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711200" dist="12700" sx="77000" sy="77000" algn="ctr" rotWithShape="0">
              <a:schemeClr val="tx1">
                <a:alpha val="0"/>
              </a:scheme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r>
              <a:rPr lang="it-IT" sz="3600" dirty="0">
                <a:solidFill>
                  <a:srgbClr val="C00000"/>
                </a:solidFill>
                <a:latin typeface="Dense" panose="02000000000000000000" pitchFamily="50" charset="0"/>
              </a:rPr>
              <a:t>Comunque per essere «motivati» a realizzare un budget le teorie suggeriscono che la persona</a:t>
            </a:r>
            <a:endParaRPr lang="it-IT" sz="3600" b="1" dirty="0">
              <a:solidFill>
                <a:srgbClr val="C00000"/>
              </a:solidFill>
              <a:latin typeface="Dense" panose="02000000000000000000" pitchFamily="50" charset="0"/>
            </a:endParaRPr>
          </a:p>
        </p:txBody>
      </p:sp>
      <p:sp>
        <p:nvSpPr>
          <p:cNvPr id="5" name="Rectangle 2"/>
          <p:cNvSpPr>
            <a:spLocks/>
          </p:cNvSpPr>
          <p:nvPr/>
        </p:nvSpPr>
        <p:spPr bwMode="auto">
          <a:xfrm>
            <a:off x="685800" y="3124200"/>
            <a:ext cx="9019728" cy="3113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711200" dist="12700" sx="77000" sy="77000" algn="ctr" rotWithShape="0">
              <a:schemeClr val="tx1">
                <a:alpha val="0"/>
              </a:schemeClr>
            </a:outerShdw>
          </a:effectLst>
        </p:spPr>
        <p:txBody>
          <a:bodyPr anchor="t"/>
          <a:lstStyle/>
          <a:p>
            <a:pPr marL="514350" indent="-514350">
              <a:lnSpc>
                <a:spcPct val="200000"/>
              </a:lnSpc>
              <a:buFontTx/>
              <a:buAutoNum type="arabicPeriod"/>
              <a:defRPr/>
            </a:pPr>
            <a:r>
              <a:rPr lang="it-IT" sz="3600" b="1" dirty="0">
                <a:solidFill>
                  <a:srgbClr val="C00000"/>
                </a:solidFill>
                <a:latin typeface="Dense" panose="02000000000000000000" pitchFamily="50" charset="0"/>
              </a:rPr>
              <a:t>Deve credere nella possibilità di realizzarlo</a:t>
            </a:r>
          </a:p>
          <a:p>
            <a:pPr marL="514350" indent="-514350">
              <a:buFontTx/>
              <a:buAutoNum type="arabicPeriod"/>
              <a:defRPr/>
            </a:pPr>
            <a:r>
              <a:rPr lang="it-IT" sz="3600" b="1" dirty="0">
                <a:solidFill>
                  <a:srgbClr val="C00000"/>
                </a:solidFill>
                <a:latin typeface="Dense" panose="02000000000000000000" pitchFamily="50" charset="0"/>
              </a:rPr>
              <a:t>Deve avere gli strumenti/le condizioni di contesto per realizzarlo</a:t>
            </a:r>
          </a:p>
          <a:p>
            <a:pPr marL="514350" indent="-514350">
              <a:buFontTx/>
              <a:buAutoNum type="arabicPeriod"/>
              <a:defRPr/>
            </a:pPr>
            <a:r>
              <a:rPr lang="it-IT" sz="3600" b="1" dirty="0">
                <a:solidFill>
                  <a:srgbClr val="C00000"/>
                </a:solidFill>
                <a:latin typeface="Dense" panose="02000000000000000000" pitchFamily="50" charset="0"/>
              </a:rPr>
              <a:t>Si deve sentire all’altezza di realizzarlo</a:t>
            </a:r>
          </a:p>
        </p:txBody>
      </p:sp>
    </p:spTree>
    <p:extLst>
      <p:ext uri="{BB962C8B-B14F-4D97-AF65-F5344CB8AC3E}">
        <p14:creationId xmlns:p14="http://schemas.microsoft.com/office/powerpoint/2010/main" val="2953207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A0C2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36" t="9052" r="67145" b="10747"/>
          <a:stretch>
            <a:fillRect/>
          </a:stretch>
        </p:blipFill>
        <p:spPr bwMode="auto">
          <a:xfrm>
            <a:off x="7654752" y="5361414"/>
            <a:ext cx="1330696" cy="1152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073150" y="1052736"/>
            <a:ext cx="2943746" cy="792087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l" defTabSz="914400" eaLnBrk="1" hangingPunct="1">
              <a:defRPr/>
            </a:pPr>
            <a:r>
              <a:rPr lang="it-IT" altLang="it-IT" sz="28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" panose="020B0502020104020203" pitchFamily="34" charset="-79"/>
                <a:cs typeface="Gill Sans" panose="020B0502020104020203" pitchFamily="34" charset="-79"/>
              </a:rPr>
              <a:t>CONTACTS</a:t>
            </a:r>
            <a:br>
              <a:rPr lang="it-IT" altLang="it-IT" sz="28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" panose="020B0502020104020203" pitchFamily="34" charset="-79"/>
                <a:cs typeface="Gill Sans" panose="020B0502020104020203" pitchFamily="34" charset="-79"/>
              </a:rPr>
            </a:br>
            <a:r>
              <a:rPr lang="it-IT" altLang="it-IT" sz="11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" panose="020B0502020104020203" pitchFamily="34" charset="-79"/>
                <a:cs typeface="Gill Sans" panose="020B0502020104020203" pitchFamily="34" charset="-79"/>
              </a:rPr>
              <a:t>for business execution and more</a:t>
            </a:r>
            <a:endParaRPr lang="it-IT" altLang="it-IT" sz="2400" b="1" i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" panose="020B0502020104020203" pitchFamily="34" charset="-79"/>
              <a:cs typeface="Gill Sans" panose="020B0502020104020203" pitchFamily="34" charset="-79"/>
            </a:endParaRPr>
          </a:p>
        </p:txBody>
      </p:sp>
      <p:sp>
        <p:nvSpPr>
          <p:cNvPr id="5" name="CasellaDiTesto 2"/>
          <p:cNvSpPr txBox="1">
            <a:spLocks noChangeArrowheads="1"/>
          </p:cNvSpPr>
          <p:nvPr/>
        </p:nvSpPr>
        <p:spPr bwMode="auto">
          <a:xfrm>
            <a:off x="1141413" y="2118371"/>
            <a:ext cx="2291012" cy="46166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it-IT" altLang="it-IT" sz="1400" b="1" i="1" dirty="0">
                <a:solidFill>
                  <a:schemeClr val="bg1"/>
                </a:solidFill>
                <a:latin typeface="Gill Sans" pitchFamily="34" charset="0"/>
              </a:rPr>
              <a:t>Prof. Alberto Bubbio</a:t>
            </a:r>
          </a:p>
          <a:p>
            <a:pPr eaLnBrk="1" hangingPunct="1"/>
            <a:r>
              <a:rPr lang="it-IT" altLang="it-IT" sz="1400" i="1" dirty="0">
                <a:solidFill>
                  <a:schemeClr val="bg1"/>
                </a:solidFill>
                <a:latin typeface="Gill Sans" pitchFamily="34" charset="0"/>
              </a:rPr>
              <a:t>abubbio@liuc.it</a:t>
            </a:r>
          </a:p>
          <a:p>
            <a:pPr eaLnBrk="1" hangingPunct="1"/>
            <a:endParaRPr lang="it-IT" altLang="it-IT" sz="1400" b="1" i="1" dirty="0">
              <a:solidFill>
                <a:schemeClr val="bg1"/>
              </a:solidFill>
              <a:latin typeface="Gill Sans" pitchFamily="34" charset="0"/>
            </a:endParaRPr>
          </a:p>
          <a:p>
            <a:pPr eaLnBrk="1" hangingPunct="1"/>
            <a:r>
              <a:rPr lang="it-IT" altLang="it-IT" sz="1400" b="1" i="1" dirty="0">
                <a:solidFill>
                  <a:schemeClr val="bg1"/>
                </a:solidFill>
                <a:latin typeface="Gill Sans" pitchFamily="34" charset="0"/>
              </a:rPr>
              <a:t>Segreteria organizzativa</a:t>
            </a:r>
          </a:p>
          <a:p>
            <a:pPr eaLnBrk="1" hangingPunct="1"/>
            <a:r>
              <a:rPr lang="it-IT" altLang="it-IT" sz="1400" i="1" dirty="0">
                <a:solidFill>
                  <a:schemeClr val="bg1"/>
                </a:solidFill>
                <a:latin typeface="Gill Sans" pitchFamily="34" charset="0"/>
              </a:rPr>
              <a:t>Dott.ssa Alda Acanfora</a:t>
            </a:r>
          </a:p>
          <a:p>
            <a:pPr eaLnBrk="1" hangingPunct="1"/>
            <a:endParaRPr lang="it-IT" altLang="it-IT" sz="1400" i="1" dirty="0">
              <a:solidFill>
                <a:schemeClr val="bg1"/>
              </a:solidFill>
              <a:latin typeface="Gill Sans" pitchFamily="34" charset="0"/>
            </a:endParaRPr>
          </a:p>
          <a:p>
            <a:pPr eaLnBrk="1" hangingPunct="1"/>
            <a:r>
              <a:rPr lang="it-IT" altLang="it-IT" sz="1400" i="1" dirty="0">
                <a:solidFill>
                  <a:schemeClr val="bg1"/>
                </a:solidFill>
                <a:latin typeface="Gill Sans" pitchFamily="34" charset="0"/>
              </a:rPr>
              <a:t>Tel. 0331 572342</a:t>
            </a:r>
          </a:p>
          <a:p>
            <a:pPr eaLnBrk="1" hangingPunct="1"/>
            <a:r>
              <a:rPr lang="it-IT" altLang="it-IT" sz="1400" i="1" dirty="0">
                <a:solidFill>
                  <a:schemeClr val="bg1"/>
                </a:solidFill>
                <a:latin typeface="Gill Sans" pitchFamily="34" charset="0"/>
              </a:rPr>
              <a:t>Fax. 0331 572458</a:t>
            </a:r>
          </a:p>
          <a:p>
            <a:pPr eaLnBrk="1" hangingPunct="1"/>
            <a:r>
              <a:rPr lang="it-IT" altLang="it-IT" sz="1400" i="1" dirty="0">
                <a:solidFill>
                  <a:schemeClr val="bg1"/>
                </a:solidFill>
                <a:latin typeface="Gill Sans" pitchFamily="34" charset="0"/>
              </a:rPr>
              <a:t>apcop@liuc.it</a:t>
            </a:r>
          </a:p>
          <a:p>
            <a:pPr eaLnBrk="1" hangingPunct="1"/>
            <a:endParaRPr lang="it-IT" altLang="it-IT" sz="1400" i="1" dirty="0">
              <a:solidFill>
                <a:schemeClr val="bg1"/>
              </a:solidFill>
              <a:latin typeface="Gill Sans" pitchFamily="34" charset="0"/>
            </a:endParaRPr>
          </a:p>
          <a:p>
            <a:pPr eaLnBrk="1" hangingPunct="1"/>
            <a:r>
              <a:rPr lang="it-IT" altLang="it-IT" sz="1400" b="1" i="1" dirty="0">
                <a:solidFill>
                  <a:schemeClr val="bg1"/>
                </a:solidFill>
                <a:latin typeface="Gill Sans" pitchFamily="34" charset="0"/>
              </a:rPr>
              <a:t>Team </a:t>
            </a:r>
            <a:r>
              <a:rPr lang="it-IT" altLang="it-IT" sz="1400" b="1" i="1" dirty="0" err="1">
                <a:solidFill>
                  <a:schemeClr val="bg1"/>
                </a:solidFill>
                <a:latin typeface="Gill Sans" pitchFamily="34" charset="0"/>
              </a:rPr>
              <a:t>A.P.Co.P</a:t>
            </a:r>
            <a:r>
              <a:rPr lang="it-IT" altLang="it-IT" sz="1400" b="1" i="1" dirty="0">
                <a:solidFill>
                  <a:schemeClr val="bg1"/>
                </a:solidFill>
                <a:latin typeface="Gill Sans" pitchFamily="34" charset="0"/>
              </a:rPr>
              <a:t>.</a:t>
            </a:r>
          </a:p>
          <a:p>
            <a:pPr eaLnBrk="1" hangingPunct="1"/>
            <a:r>
              <a:rPr lang="it-IT" altLang="it-IT" sz="1400" i="1" dirty="0">
                <a:solidFill>
                  <a:schemeClr val="bg1"/>
                </a:solidFill>
                <a:latin typeface="Gill Sans" pitchFamily="34" charset="0"/>
              </a:rPr>
              <a:t>Dott. Dario </a:t>
            </a:r>
            <a:r>
              <a:rPr lang="it-IT" altLang="it-IT" sz="1400" i="1" dirty="0" err="1">
                <a:solidFill>
                  <a:schemeClr val="bg1"/>
                </a:solidFill>
                <a:latin typeface="Gill Sans" pitchFamily="34" charset="0"/>
              </a:rPr>
              <a:t>Gulino</a:t>
            </a:r>
            <a:endParaRPr lang="it-IT" altLang="it-IT" sz="1400" i="1" dirty="0">
              <a:solidFill>
                <a:schemeClr val="bg1"/>
              </a:solidFill>
              <a:latin typeface="Gill Sans" pitchFamily="34" charset="0"/>
            </a:endParaRPr>
          </a:p>
          <a:p>
            <a:pPr eaLnBrk="1" hangingPunct="1"/>
            <a:r>
              <a:rPr lang="it-IT" altLang="it-IT" sz="1400" i="1" dirty="0">
                <a:solidFill>
                  <a:schemeClr val="bg1"/>
                </a:solidFill>
                <a:latin typeface="Gill Sans" pitchFamily="34" charset="0"/>
              </a:rPr>
              <a:t>Mobile 3285431420</a:t>
            </a:r>
          </a:p>
          <a:p>
            <a:pPr eaLnBrk="1" hangingPunct="1"/>
            <a:r>
              <a:rPr lang="it-IT" altLang="it-IT" sz="1400" i="1" dirty="0">
                <a:solidFill>
                  <a:schemeClr val="bg1"/>
                </a:solidFill>
                <a:latin typeface="Gill Sans" pitchFamily="34" charset="0"/>
              </a:rPr>
              <a:t>dgulino@liuc.it</a:t>
            </a:r>
          </a:p>
          <a:p>
            <a:pPr eaLnBrk="1" hangingPunct="1"/>
            <a:endParaRPr lang="it-IT" altLang="it-IT" sz="1400" i="1" dirty="0">
              <a:solidFill>
                <a:schemeClr val="bg1"/>
              </a:solidFill>
              <a:latin typeface="Gill Sans" pitchFamily="34" charset="0"/>
            </a:endParaRPr>
          </a:p>
          <a:p>
            <a:pPr eaLnBrk="1" hangingPunct="1"/>
            <a:r>
              <a:rPr lang="it-IT" altLang="it-IT" sz="1400" i="1" dirty="0">
                <a:solidFill>
                  <a:schemeClr val="bg1"/>
                </a:solidFill>
                <a:latin typeface="Gill Sans" pitchFamily="34" charset="0"/>
              </a:rPr>
              <a:t>Dott. Rosario Cavallaro</a:t>
            </a:r>
          </a:p>
          <a:p>
            <a:pPr eaLnBrk="1" hangingPunct="1"/>
            <a:r>
              <a:rPr lang="it-IT" altLang="it-IT" sz="1400" i="1" dirty="0">
                <a:solidFill>
                  <a:schemeClr val="bg1"/>
                </a:solidFill>
                <a:latin typeface="Gill Sans" pitchFamily="34" charset="0"/>
              </a:rPr>
              <a:t>Mobile 3474867398</a:t>
            </a:r>
          </a:p>
          <a:p>
            <a:pPr eaLnBrk="1" hangingPunct="1"/>
            <a:r>
              <a:rPr lang="it-IT" altLang="it-IT" sz="1400" i="1" dirty="0">
                <a:solidFill>
                  <a:schemeClr val="bg1"/>
                </a:solidFill>
                <a:latin typeface="Gill Sans" pitchFamily="34" charset="0"/>
              </a:rPr>
              <a:t>rcavallaro@liuc.it</a:t>
            </a:r>
          </a:p>
          <a:p>
            <a:pPr eaLnBrk="1" hangingPunct="1"/>
            <a:endParaRPr lang="it-IT" altLang="it-IT" sz="1400" i="1" dirty="0">
              <a:solidFill>
                <a:schemeClr val="bg1"/>
              </a:solidFill>
              <a:latin typeface="Gill Sans" pitchFamily="34" charset="0"/>
            </a:endParaRPr>
          </a:p>
          <a:p>
            <a:pPr eaLnBrk="1" hangingPunct="1"/>
            <a:endParaRPr lang="it-IT" altLang="it-IT" sz="1400" i="1" dirty="0">
              <a:solidFill>
                <a:schemeClr val="bg1"/>
              </a:solidFill>
              <a:latin typeface="Gill Sans" pitchFamily="34" charset="0"/>
            </a:endParaRPr>
          </a:p>
          <a:p>
            <a:pPr eaLnBrk="1" hangingPunct="1"/>
            <a:endParaRPr lang="it-IT" altLang="it-IT" sz="1400" i="1" dirty="0">
              <a:solidFill>
                <a:schemeClr val="bg1"/>
              </a:solidFill>
              <a:latin typeface="Gill San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484535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2_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Tema_LIUC_BLU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2_Tema_LIUC_BLU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1_Struttura predefinita">
  <a:themeElements>
    <a:clrScheme name="Struttura predefinit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ruttura predefinit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2331</TotalTime>
  <Words>187</Words>
  <Application>Microsoft Office PowerPoint</Application>
  <PresentationFormat>A4 (21x29,7 cm)</PresentationFormat>
  <Paragraphs>40</Paragraphs>
  <Slides>5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4</vt:i4>
      </vt:variant>
      <vt:variant>
        <vt:lpstr>Titoli diapositive</vt:lpstr>
      </vt:variant>
      <vt:variant>
        <vt:i4>5</vt:i4>
      </vt:variant>
    </vt:vector>
  </HeadingPairs>
  <TitlesOfParts>
    <vt:vector size="13" baseType="lpstr">
      <vt:lpstr>Arial</vt:lpstr>
      <vt:lpstr>Calibri</vt:lpstr>
      <vt:lpstr>Dense</vt:lpstr>
      <vt:lpstr>Gill Sans</vt:lpstr>
      <vt:lpstr>2_Tema di Office</vt:lpstr>
      <vt:lpstr>1_Tema_LIUC_BLU</vt:lpstr>
      <vt:lpstr>2_Tema_LIUC_BLU</vt:lpstr>
      <vt:lpstr>1_Struttura predefinita</vt:lpstr>
      <vt:lpstr>Aspetti organizzativi del budget </vt:lpstr>
      <vt:lpstr>Presentazione standard di PowerPoint</vt:lpstr>
      <vt:lpstr>Presentazione standard di PowerPoint</vt:lpstr>
      <vt:lpstr>Presentazione standard di PowerPoint</vt:lpstr>
      <vt:lpstr>CONTACTS for business execution and more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CREATING THE OSM</dc:title>
  <dc:creator>ANDREA GUELI ALLETTI</dc:creator>
  <cp:lastModifiedBy>Alberto Bubbio</cp:lastModifiedBy>
  <cp:revision>262</cp:revision>
  <dcterms:created xsi:type="dcterms:W3CDTF">2010-06-14T10:42:34Z</dcterms:created>
  <dcterms:modified xsi:type="dcterms:W3CDTF">2016-11-24T11:50:30Z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PSDescription">
    <vt:lpwstr/>
  </property>
  <property fmtid="{D5CDD505-2E9C-101B-9397-08002B2CF9AE}" pid="3" name="Owner">
    <vt:lpwstr/>
  </property>
  <property fmtid="{D5CDD505-2E9C-101B-9397-08002B2CF9AE}" pid="4" name="Status">
    <vt:lpwstr/>
  </property>
</Properties>
</file>