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CC6-1E55-41FF-9B46-CC9C05D21697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14F71-EAB3-4EA6-8D73-128E53A7FF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4511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171558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9943-EF7B-4F6A-BDE8-4772BCA868BA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A741-3AE0-4F37-98FE-AE7BC211E52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9943-EF7B-4F6A-BDE8-4772BCA868BA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A741-3AE0-4F37-98FE-AE7BC211E52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9943-EF7B-4F6A-BDE8-4772BCA868BA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A741-3AE0-4F37-98FE-AE7BC211E52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9943-EF7B-4F6A-BDE8-4772BCA868BA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A741-3AE0-4F37-98FE-AE7BC211E52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9943-EF7B-4F6A-BDE8-4772BCA868BA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A741-3AE0-4F37-98FE-AE7BC211E52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9943-EF7B-4F6A-BDE8-4772BCA868BA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A741-3AE0-4F37-98FE-AE7BC211E52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9943-EF7B-4F6A-BDE8-4772BCA868BA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A741-3AE0-4F37-98FE-AE7BC211E52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9943-EF7B-4F6A-BDE8-4772BCA868BA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A741-3AE0-4F37-98FE-AE7BC211E52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9943-EF7B-4F6A-BDE8-4772BCA868BA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A741-3AE0-4F37-98FE-AE7BC211E52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9943-EF7B-4F6A-BDE8-4772BCA868BA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A741-3AE0-4F37-98FE-AE7BC211E52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9943-EF7B-4F6A-BDE8-4772BCA868BA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A741-3AE0-4F37-98FE-AE7BC211E52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D9943-EF7B-4F6A-BDE8-4772BCA868BA}" type="datetimeFigureOut">
              <a:rPr lang="it-IT" smtClean="0"/>
              <a:t>10/11/2015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FA741-3AE0-4F37-98FE-AE7BC211E52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331640" y="2060848"/>
            <a:ext cx="64087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/>
              <a:t>MU – </a:t>
            </a:r>
            <a:r>
              <a:rPr lang="it-IT" sz="4000" b="1" dirty="0" err="1" smtClean="0"/>
              <a:t>nothing</a:t>
            </a:r>
            <a:r>
              <a:rPr lang="it-IT" sz="4000" b="1" smtClean="0"/>
              <a:t> </a:t>
            </a:r>
            <a:endParaRPr lang="it-IT" sz="4000" b="1" dirty="0" smtClean="0"/>
          </a:p>
          <a:p>
            <a:pPr algn="ctr"/>
            <a:r>
              <a:rPr lang="it-IT" sz="2000" b="1" dirty="0" smtClean="0"/>
              <a:t>(“</a:t>
            </a:r>
            <a:r>
              <a:rPr lang="it-IT" sz="2000" b="1" dirty="0" err="1" smtClean="0"/>
              <a:t>which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makes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everything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possible</a:t>
            </a:r>
            <a:r>
              <a:rPr lang="it-IT" sz="2000" b="1" dirty="0" smtClean="0"/>
              <a:t>”) </a:t>
            </a:r>
            <a:endParaRPr lang="it-IT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smtClean="0"/>
          </a:p>
        </p:txBody>
      </p:sp>
      <p:pic>
        <p:nvPicPr>
          <p:cNvPr id="614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3568" y="332656"/>
            <a:ext cx="7704138" cy="5778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</Words>
  <Application>Microsoft Office PowerPoint</Application>
  <PresentationFormat>Presentazione su schermo (4:3)</PresentationFormat>
  <Paragraphs>2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di Office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luciano</dc:creator>
  <cp:lastModifiedBy>luciano traquandi</cp:lastModifiedBy>
  <cp:revision>4</cp:revision>
  <dcterms:created xsi:type="dcterms:W3CDTF">2013-07-15T15:39:07Z</dcterms:created>
  <dcterms:modified xsi:type="dcterms:W3CDTF">2015-11-10T09:11:27Z</dcterms:modified>
</cp:coreProperties>
</file>