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1.bin" ContentType="application/vnd.openxmlformats-officedocument.oleObject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1" r:id="rId4"/>
    <p:sldId id="260" r:id="rId5"/>
    <p:sldId id="266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280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5C946-7C47-9B46-807D-FCB189C0BC46}" type="doc">
      <dgm:prSet loTypeId="urn:microsoft.com/office/officeart/2005/8/layout/arrow2" loCatId="" qsTypeId="urn:microsoft.com/office/officeart/2005/8/quickstyle/simple4" qsCatId="simple" csTypeId="urn:microsoft.com/office/officeart/2005/8/colors/accent1_2#1" csCatId="accent1" phldr="1"/>
      <dgm:spPr/>
    </dgm:pt>
    <dgm:pt modelId="{9BA6D25A-DF50-264E-84B7-E7C5250DBF71}">
      <dgm:prSet phldrT="[Testo]"/>
      <dgm:spPr/>
      <dgm:t>
        <a:bodyPr/>
        <a:lstStyle/>
        <a:p>
          <a:r>
            <a:rPr lang="it-IT" dirty="0" smtClean="0"/>
            <a:t>negoziato</a:t>
          </a:r>
          <a:endParaRPr lang="it-IT" dirty="0"/>
        </a:p>
      </dgm:t>
    </dgm:pt>
    <dgm:pt modelId="{31AF2539-2D09-5740-831F-FA4157E260ED}" type="parTrans" cxnId="{224CCEFD-1555-7D46-B5C1-AD17B3325E43}">
      <dgm:prSet/>
      <dgm:spPr/>
      <dgm:t>
        <a:bodyPr/>
        <a:lstStyle/>
        <a:p>
          <a:endParaRPr lang="it-IT"/>
        </a:p>
      </dgm:t>
    </dgm:pt>
    <dgm:pt modelId="{18D3209B-7F96-E349-BEC9-7C99B395273E}" type="sibTrans" cxnId="{224CCEFD-1555-7D46-B5C1-AD17B3325E43}">
      <dgm:prSet/>
      <dgm:spPr/>
      <dgm:t>
        <a:bodyPr/>
        <a:lstStyle/>
        <a:p>
          <a:endParaRPr lang="it-IT"/>
        </a:p>
      </dgm:t>
    </dgm:pt>
    <dgm:pt modelId="{C6FA26AF-B31A-784F-A16F-C97ADD4074C6}">
      <dgm:prSet phldrT="[Testo]"/>
      <dgm:spPr/>
      <dgm:t>
        <a:bodyPr/>
        <a:lstStyle/>
        <a:p>
          <a:r>
            <a:rPr lang="it-IT" dirty="0" smtClean="0"/>
            <a:t>Mediazioni facilitative/trasformative</a:t>
          </a:r>
          <a:endParaRPr lang="it-IT" dirty="0"/>
        </a:p>
      </dgm:t>
    </dgm:pt>
    <dgm:pt modelId="{19F71901-96A4-2244-B385-E09707DB582B}" type="parTrans" cxnId="{45B660BE-FB2C-E544-AC82-0B8AB5EF9210}">
      <dgm:prSet/>
      <dgm:spPr/>
      <dgm:t>
        <a:bodyPr/>
        <a:lstStyle/>
        <a:p>
          <a:endParaRPr lang="it-IT"/>
        </a:p>
      </dgm:t>
    </dgm:pt>
    <dgm:pt modelId="{856580BC-AC65-5B49-B6C5-AF11766C5116}" type="sibTrans" cxnId="{45B660BE-FB2C-E544-AC82-0B8AB5EF9210}">
      <dgm:prSet/>
      <dgm:spPr/>
      <dgm:t>
        <a:bodyPr/>
        <a:lstStyle/>
        <a:p>
          <a:endParaRPr lang="it-IT"/>
        </a:p>
      </dgm:t>
    </dgm:pt>
    <dgm:pt modelId="{64C78622-32EA-5646-9EB6-F8B515AABA2F}">
      <dgm:prSet phldrT="[Testo]"/>
      <dgm:spPr/>
      <dgm:t>
        <a:bodyPr/>
        <a:lstStyle/>
        <a:p>
          <a:r>
            <a:rPr lang="it-IT" dirty="0" smtClean="0"/>
            <a:t>Mediazioni valutative</a:t>
          </a:r>
          <a:endParaRPr lang="it-IT" dirty="0"/>
        </a:p>
      </dgm:t>
    </dgm:pt>
    <dgm:pt modelId="{804E4C88-DD23-7C48-AC9E-A8D515936100}" type="parTrans" cxnId="{DDC9D038-A8BB-FF4D-80EF-A73F5B909E12}">
      <dgm:prSet/>
      <dgm:spPr/>
      <dgm:t>
        <a:bodyPr/>
        <a:lstStyle/>
        <a:p>
          <a:endParaRPr lang="it-IT"/>
        </a:p>
      </dgm:t>
    </dgm:pt>
    <dgm:pt modelId="{07ACD594-81A8-6A43-BD17-C397978F49F2}" type="sibTrans" cxnId="{DDC9D038-A8BB-FF4D-80EF-A73F5B909E12}">
      <dgm:prSet/>
      <dgm:spPr/>
      <dgm:t>
        <a:bodyPr/>
        <a:lstStyle/>
        <a:p>
          <a:endParaRPr lang="it-IT"/>
        </a:p>
      </dgm:t>
    </dgm:pt>
    <dgm:pt modelId="{085D6B27-79D4-A04E-8D11-4DE0875DA9E7}">
      <dgm:prSet/>
      <dgm:spPr/>
      <dgm:t>
        <a:bodyPr/>
        <a:lstStyle/>
        <a:p>
          <a:r>
            <a:rPr lang="it-IT" dirty="0" smtClean="0"/>
            <a:t>Fact findings</a:t>
          </a:r>
          <a:endParaRPr lang="it-IT" dirty="0"/>
        </a:p>
      </dgm:t>
    </dgm:pt>
    <dgm:pt modelId="{FD694F81-C8A2-3E44-9DC3-414599163BF0}" type="parTrans" cxnId="{52FD0ADF-0023-AC4A-8B45-9455AFE62394}">
      <dgm:prSet/>
      <dgm:spPr/>
      <dgm:t>
        <a:bodyPr/>
        <a:lstStyle/>
        <a:p>
          <a:endParaRPr lang="it-IT"/>
        </a:p>
      </dgm:t>
    </dgm:pt>
    <dgm:pt modelId="{5B8470EF-3A17-4141-B3F1-80E91EDC3094}" type="sibTrans" cxnId="{52FD0ADF-0023-AC4A-8B45-9455AFE62394}">
      <dgm:prSet/>
      <dgm:spPr/>
      <dgm:t>
        <a:bodyPr/>
        <a:lstStyle/>
        <a:p>
          <a:endParaRPr lang="it-IT"/>
        </a:p>
      </dgm:t>
    </dgm:pt>
    <dgm:pt modelId="{F7B62291-8F96-054D-9BF3-615C20B52E68}">
      <dgm:prSet/>
      <dgm:spPr/>
      <dgm:t>
        <a:bodyPr/>
        <a:lstStyle/>
        <a:p>
          <a:r>
            <a:rPr lang="it-IT" dirty="0" smtClean="0"/>
            <a:t>arbitrato</a:t>
          </a:r>
          <a:endParaRPr lang="it-IT" dirty="0"/>
        </a:p>
      </dgm:t>
    </dgm:pt>
    <dgm:pt modelId="{E6035FCA-16DE-DD40-8A69-720E1029C54F}" type="parTrans" cxnId="{2FB21B74-9C55-E249-A45A-ABCAD93F0C66}">
      <dgm:prSet/>
      <dgm:spPr/>
      <dgm:t>
        <a:bodyPr/>
        <a:lstStyle/>
        <a:p>
          <a:endParaRPr lang="it-IT"/>
        </a:p>
      </dgm:t>
    </dgm:pt>
    <dgm:pt modelId="{91F2FC8D-32D8-DB4C-A895-D8358FC21554}" type="sibTrans" cxnId="{2FB21B74-9C55-E249-A45A-ABCAD93F0C66}">
      <dgm:prSet/>
      <dgm:spPr/>
      <dgm:t>
        <a:bodyPr/>
        <a:lstStyle/>
        <a:p>
          <a:endParaRPr lang="it-IT"/>
        </a:p>
      </dgm:t>
    </dgm:pt>
    <dgm:pt modelId="{81C4B5B9-45B8-C248-905C-E6EC5E632A83}" type="pres">
      <dgm:prSet presAssocID="{B165C946-7C47-9B46-807D-FCB189C0BC46}" presName="arrowDiagram" presStyleCnt="0">
        <dgm:presLayoutVars>
          <dgm:chMax val="5"/>
          <dgm:dir/>
          <dgm:resizeHandles val="exact"/>
        </dgm:presLayoutVars>
      </dgm:prSet>
      <dgm:spPr/>
    </dgm:pt>
    <dgm:pt modelId="{F259D353-04A6-5944-9E1F-936356B13FDC}" type="pres">
      <dgm:prSet presAssocID="{B165C946-7C47-9B46-807D-FCB189C0BC46}" presName="arrow" presStyleLbl="bgShp" presStyleIdx="0" presStyleCnt="1"/>
      <dgm:spPr/>
    </dgm:pt>
    <dgm:pt modelId="{F76FE5EA-6CFF-534D-891F-06461CFBA33C}" type="pres">
      <dgm:prSet presAssocID="{B165C946-7C47-9B46-807D-FCB189C0BC46}" presName="arrowDiagram5" presStyleCnt="0"/>
      <dgm:spPr/>
    </dgm:pt>
    <dgm:pt modelId="{DD4FDE3B-929C-9942-898D-0EF8E18DB551}" type="pres">
      <dgm:prSet presAssocID="{9BA6D25A-DF50-264E-84B7-E7C5250DBF71}" presName="bullet5a" presStyleLbl="node1" presStyleIdx="0" presStyleCnt="5"/>
      <dgm:spPr/>
    </dgm:pt>
    <dgm:pt modelId="{39C0BA86-E020-EB4B-9EC8-A771C87BB285}" type="pres">
      <dgm:prSet presAssocID="{9BA6D25A-DF50-264E-84B7-E7C5250DBF7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36C97C-374F-0A46-AB0A-9F85A7E558BA}" type="pres">
      <dgm:prSet presAssocID="{C6FA26AF-B31A-784F-A16F-C97ADD4074C6}" presName="bullet5b" presStyleLbl="node1" presStyleIdx="1" presStyleCnt="5"/>
      <dgm:spPr/>
    </dgm:pt>
    <dgm:pt modelId="{6F13B44D-7BFD-5946-AF55-23D45F50E3D5}" type="pres">
      <dgm:prSet presAssocID="{C6FA26AF-B31A-784F-A16F-C97ADD4074C6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842567-DBC9-DB4D-93F8-B74E8E26A383}" type="pres">
      <dgm:prSet presAssocID="{64C78622-32EA-5646-9EB6-F8B515AABA2F}" presName="bullet5c" presStyleLbl="node1" presStyleIdx="2" presStyleCnt="5"/>
      <dgm:spPr/>
    </dgm:pt>
    <dgm:pt modelId="{A548FC34-5779-054F-937C-51A8FEEEFA54}" type="pres">
      <dgm:prSet presAssocID="{64C78622-32EA-5646-9EB6-F8B515AABA2F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275972-DE23-E54D-A40B-E886EB407301}" type="pres">
      <dgm:prSet presAssocID="{085D6B27-79D4-A04E-8D11-4DE0875DA9E7}" presName="bullet5d" presStyleLbl="node1" presStyleIdx="3" presStyleCnt="5"/>
      <dgm:spPr/>
    </dgm:pt>
    <dgm:pt modelId="{81875EEF-A605-6B42-AD69-47741B383078}" type="pres">
      <dgm:prSet presAssocID="{085D6B27-79D4-A04E-8D11-4DE0875DA9E7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E360EE-FC27-CE46-9BB9-CE1929F320A5}" type="pres">
      <dgm:prSet presAssocID="{F7B62291-8F96-054D-9BF3-615C20B52E68}" presName="bullet5e" presStyleLbl="node1" presStyleIdx="4" presStyleCnt="5"/>
      <dgm:spPr/>
    </dgm:pt>
    <dgm:pt modelId="{77C2418C-8B64-EB43-976B-95AA343C63D0}" type="pres">
      <dgm:prSet presAssocID="{F7B62291-8F96-054D-9BF3-615C20B52E68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FD0ADF-0023-AC4A-8B45-9455AFE62394}" srcId="{B165C946-7C47-9B46-807D-FCB189C0BC46}" destId="{085D6B27-79D4-A04E-8D11-4DE0875DA9E7}" srcOrd="3" destOrd="0" parTransId="{FD694F81-C8A2-3E44-9DC3-414599163BF0}" sibTransId="{5B8470EF-3A17-4141-B3F1-80E91EDC3094}"/>
    <dgm:cxn modelId="{E68E2B46-6C4D-B544-935E-7BDE273ABF4A}" type="presOf" srcId="{F7B62291-8F96-054D-9BF3-615C20B52E68}" destId="{77C2418C-8B64-EB43-976B-95AA343C63D0}" srcOrd="0" destOrd="0" presId="urn:microsoft.com/office/officeart/2005/8/layout/arrow2"/>
    <dgm:cxn modelId="{45B660BE-FB2C-E544-AC82-0B8AB5EF9210}" srcId="{B165C946-7C47-9B46-807D-FCB189C0BC46}" destId="{C6FA26AF-B31A-784F-A16F-C97ADD4074C6}" srcOrd="1" destOrd="0" parTransId="{19F71901-96A4-2244-B385-E09707DB582B}" sibTransId="{856580BC-AC65-5B49-B6C5-AF11766C5116}"/>
    <dgm:cxn modelId="{224CCEFD-1555-7D46-B5C1-AD17B3325E43}" srcId="{B165C946-7C47-9B46-807D-FCB189C0BC46}" destId="{9BA6D25A-DF50-264E-84B7-E7C5250DBF71}" srcOrd="0" destOrd="0" parTransId="{31AF2539-2D09-5740-831F-FA4157E260ED}" sibTransId="{18D3209B-7F96-E349-BEC9-7C99B395273E}"/>
    <dgm:cxn modelId="{5B5362D0-B349-8745-93B2-4C11772FD4D3}" type="presOf" srcId="{085D6B27-79D4-A04E-8D11-4DE0875DA9E7}" destId="{81875EEF-A605-6B42-AD69-47741B383078}" srcOrd="0" destOrd="0" presId="urn:microsoft.com/office/officeart/2005/8/layout/arrow2"/>
    <dgm:cxn modelId="{FF6ED02A-8F93-1D45-872F-881327EA3575}" type="presOf" srcId="{B165C946-7C47-9B46-807D-FCB189C0BC46}" destId="{81C4B5B9-45B8-C248-905C-E6EC5E632A83}" srcOrd="0" destOrd="0" presId="urn:microsoft.com/office/officeart/2005/8/layout/arrow2"/>
    <dgm:cxn modelId="{DDC9D038-A8BB-FF4D-80EF-A73F5B909E12}" srcId="{B165C946-7C47-9B46-807D-FCB189C0BC46}" destId="{64C78622-32EA-5646-9EB6-F8B515AABA2F}" srcOrd="2" destOrd="0" parTransId="{804E4C88-DD23-7C48-AC9E-A8D515936100}" sibTransId="{07ACD594-81A8-6A43-BD17-C397978F49F2}"/>
    <dgm:cxn modelId="{2FB21B74-9C55-E249-A45A-ABCAD93F0C66}" srcId="{B165C946-7C47-9B46-807D-FCB189C0BC46}" destId="{F7B62291-8F96-054D-9BF3-615C20B52E68}" srcOrd="4" destOrd="0" parTransId="{E6035FCA-16DE-DD40-8A69-720E1029C54F}" sibTransId="{91F2FC8D-32D8-DB4C-A895-D8358FC21554}"/>
    <dgm:cxn modelId="{15D5E889-3962-0640-B58E-57E916F3055F}" type="presOf" srcId="{9BA6D25A-DF50-264E-84B7-E7C5250DBF71}" destId="{39C0BA86-E020-EB4B-9EC8-A771C87BB285}" srcOrd="0" destOrd="0" presId="urn:microsoft.com/office/officeart/2005/8/layout/arrow2"/>
    <dgm:cxn modelId="{420E6F1F-4C23-D649-81BF-3A1BC1420195}" type="presOf" srcId="{C6FA26AF-B31A-784F-A16F-C97ADD4074C6}" destId="{6F13B44D-7BFD-5946-AF55-23D45F50E3D5}" srcOrd="0" destOrd="0" presId="urn:microsoft.com/office/officeart/2005/8/layout/arrow2"/>
    <dgm:cxn modelId="{4FEA7428-34D5-404B-9F1F-267AC436FF03}" type="presOf" srcId="{64C78622-32EA-5646-9EB6-F8B515AABA2F}" destId="{A548FC34-5779-054F-937C-51A8FEEEFA54}" srcOrd="0" destOrd="0" presId="urn:microsoft.com/office/officeart/2005/8/layout/arrow2"/>
    <dgm:cxn modelId="{109DFBF8-E91C-B844-999B-CC0735C4CED2}" type="presParOf" srcId="{81C4B5B9-45B8-C248-905C-E6EC5E632A83}" destId="{F259D353-04A6-5944-9E1F-936356B13FDC}" srcOrd="0" destOrd="0" presId="urn:microsoft.com/office/officeart/2005/8/layout/arrow2"/>
    <dgm:cxn modelId="{F9ABEF92-8C89-0D45-AD68-93611790A18D}" type="presParOf" srcId="{81C4B5B9-45B8-C248-905C-E6EC5E632A83}" destId="{F76FE5EA-6CFF-534D-891F-06461CFBA33C}" srcOrd="1" destOrd="0" presId="urn:microsoft.com/office/officeart/2005/8/layout/arrow2"/>
    <dgm:cxn modelId="{FCAD830C-76D6-AA41-9ACB-2740FDCCD620}" type="presParOf" srcId="{F76FE5EA-6CFF-534D-891F-06461CFBA33C}" destId="{DD4FDE3B-929C-9942-898D-0EF8E18DB551}" srcOrd="0" destOrd="0" presId="urn:microsoft.com/office/officeart/2005/8/layout/arrow2"/>
    <dgm:cxn modelId="{22CB6447-1025-5745-AE25-0F94C1043862}" type="presParOf" srcId="{F76FE5EA-6CFF-534D-891F-06461CFBA33C}" destId="{39C0BA86-E020-EB4B-9EC8-A771C87BB285}" srcOrd="1" destOrd="0" presId="urn:microsoft.com/office/officeart/2005/8/layout/arrow2"/>
    <dgm:cxn modelId="{82F89E08-EDC7-B647-9828-03A5CCC75A2E}" type="presParOf" srcId="{F76FE5EA-6CFF-534D-891F-06461CFBA33C}" destId="{5436C97C-374F-0A46-AB0A-9F85A7E558BA}" srcOrd="2" destOrd="0" presId="urn:microsoft.com/office/officeart/2005/8/layout/arrow2"/>
    <dgm:cxn modelId="{12D6177A-1931-9C41-987E-936BA4AE602C}" type="presParOf" srcId="{F76FE5EA-6CFF-534D-891F-06461CFBA33C}" destId="{6F13B44D-7BFD-5946-AF55-23D45F50E3D5}" srcOrd="3" destOrd="0" presId="urn:microsoft.com/office/officeart/2005/8/layout/arrow2"/>
    <dgm:cxn modelId="{CFBF937C-36E9-1848-B63F-BBD970551792}" type="presParOf" srcId="{F76FE5EA-6CFF-534D-891F-06461CFBA33C}" destId="{DD842567-DBC9-DB4D-93F8-B74E8E26A383}" srcOrd="4" destOrd="0" presId="urn:microsoft.com/office/officeart/2005/8/layout/arrow2"/>
    <dgm:cxn modelId="{8AAF39CF-22E9-D14B-A1BD-2BA0B2578038}" type="presParOf" srcId="{F76FE5EA-6CFF-534D-891F-06461CFBA33C}" destId="{A548FC34-5779-054F-937C-51A8FEEEFA54}" srcOrd="5" destOrd="0" presId="urn:microsoft.com/office/officeart/2005/8/layout/arrow2"/>
    <dgm:cxn modelId="{D6116FA0-D72A-2D49-9B00-3F270A01C5BF}" type="presParOf" srcId="{F76FE5EA-6CFF-534D-891F-06461CFBA33C}" destId="{3C275972-DE23-E54D-A40B-E886EB407301}" srcOrd="6" destOrd="0" presId="urn:microsoft.com/office/officeart/2005/8/layout/arrow2"/>
    <dgm:cxn modelId="{08F3114F-423C-A04F-9DA8-FD8D5BF6CF29}" type="presParOf" srcId="{F76FE5EA-6CFF-534D-891F-06461CFBA33C}" destId="{81875EEF-A605-6B42-AD69-47741B383078}" srcOrd="7" destOrd="0" presId="urn:microsoft.com/office/officeart/2005/8/layout/arrow2"/>
    <dgm:cxn modelId="{A59D092E-D144-EE4B-9857-CC6143726C9C}" type="presParOf" srcId="{F76FE5EA-6CFF-534D-891F-06461CFBA33C}" destId="{E9E360EE-FC27-CE46-9BB9-CE1929F320A5}" srcOrd="8" destOrd="0" presId="urn:microsoft.com/office/officeart/2005/8/layout/arrow2"/>
    <dgm:cxn modelId="{FCFE3C03-9DA4-2040-B0B9-50AD6549E978}" type="presParOf" srcId="{F76FE5EA-6CFF-534D-891F-06461CFBA33C}" destId="{77C2418C-8B64-EB43-976B-95AA343C63D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FBBBB-3E5F-4485-AAC2-C7A0852E7784}" type="doc">
      <dgm:prSet loTypeId="urn:microsoft.com/office/officeart/2005/8/layout/pyramid1" loCatId="pyramid" qsTypeId="urn:microsoft.com/office/officeart/2005/8/quickstyle/simple1#1" qsCatId="simple" csTypeId="urn:microsoft.com/office/officeart/2005/8/colors/accent1_2#3" csCatId="accent1" phldr="1"/>
      <dgm:spPr/>
    </dgm:pt>
    <dgm:pt modelId="{DDF79E13-5E89-4CE3-BE47-4E38FAF04950}">
      <dgm:prSet phldrT="[Tes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2400" dirty="0" smtClean="0"/>
        </a:p>
        <a:p>
          <a:r>
            <a:rPr lang="it-IT" sz="2400" dirty="0" smtClean="0"/>
            <a:t>Diritto soggettivo</a:t>
          </a:r>
          <a:endParaRPr lang="it-IT" sz="2400" dirty="0"/>
        </a:p>
      </dgm:t>
    </dgm:pt>
    <dgm:pt modelId="{14F7D36A-9840-4FA1-AAEA-5059130EAE06}" type="parTrans" cxnId="{B375C440-BA44-46D6-8939-C48459A29E09}">
      <dgm:prSet/>
      <dgm:spPr/>
      <dgm:t>
        <a:bodyPr/>
        <a:lstStyle/>
        <a:p>
          <a:endParaRPr lang="it-IT"/>
        </a:p>
      </dgm:t>
    </dgm:pt>
    <dgm:pt modelId="{6C127A4E-41F4-4B59-B27C-D0E5916DB741}" type="sibTrans" cxnId="{B375C440-BA44-46D6-8939-C48459A29E09}">
      <dgm:prSet/>
      <dgm:spPr/>
      <dgm:t>
        <a:bodyPr/>
        <a:lstStyle/>
        <a:p>
          <a:endParaRPr lang="it-IT"/>
        </a:p>
      </dgm:t>
    </dgm:pt>
    <dgm:pt modelId="{6DF7575B-1B62-4235-A53B-8BF6F9B5EEB3}">
      <dgm:prSet phldrT="[Tes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800" dirty="0" smtClean="0"/>
            <a:t>Posizione</a:t>
          </a:r>
          <a:endParaRPr lang="it-IT" sz="2800" dirty="0"/>
        </a:p>
      </dgm:t>
    </dgm:pt>
    <dgm:pt modelId="{79E63260-4D45-464A-B379-9B2A0F918D5B}" type="parTrans" cxnId="{578290E5-B0D4-41DB-8542-29EE0EB4F85A}">
      <dgm:prSet/>
      <dgm:spPr/>
      <dgm:t>
        <a:bodyPr/>
        <a:lstStyle/>
        <a:p>
          <a:endParaRPr lang="it-IT"/>
        </a:p>
      </dgm:t>
    </dgm:pt>
    <dgm:pt modelId="{77F21DA0-35D9-42C4-8A2D-669FE43DD67C}" type="sibTrans" cxnId="{578290E5-B0D4-41DB-8542-29EE0EB4F85A}">
      <dgm:prSet/>
      <dgm:spPr/>
      <dgm:t>
        <a:bodyPr/>
        <a:lstStyle/>
        <a:p>
          <a:endParaRPr lang="it-IT"/>
        </a:p>
      </dgm:t>
    </dgm:pt>
    <dgm:pt modelId="{3A83BC3B-49D2-45B6-8CE8-B21A7545ADDE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3200" dirty="0" smtClean="0"/>
            <a:t>Interessi</a:t>
          </a:r>
        </a:p>
      </dgm:t>
    </dgm:pt>
    <dgm:pt modelId="{113B70D2-7BF0-4D71-AAF9-7F344D52704F}" type="parTrans" cxnId="{EFE56BA8-3881-4D60-91B5-3C5248C4AC33}">
      <dgm:prSet/>
      <dgm:spPr/>
      <dgm:t>
        <a:bodyPr/>
        <a:lstStyle/>
        <a:p>
          <a:endParaRPr lang="it-IT"/>
        </a:p>
      </dgm:t>
    </dgm:pt>
    <dgm:pt modelId="{B0B2AE3E-6198-489D-8C14-EA274F8A08AC}" type="sibTrans" cxnId="{EFE56BA8-3881-4D60-91B5-3C5248C4AC33}">
      <dgm:prSet/>
      <dgm:spPr/>
      <dgm:t>
        <a:bodyPr/>
        <a:lstStyle/>
        <a:p>
          <a:endParaRPr lang="it-IT"/>
        </a:p>
      </dgm:t>
    </dgm:pt>
    <dgm:pt modelId="{0B9B002D-07BF-440C-95D6-D4482FF5CFB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it-IT" sz="3200" dirty="0" smtClean="0"/>
            <a:t>       Bisogni</a:t>
          </a:r>
          <a:endParaRPr lang="it-IT" sz="3200" dirty="0"/>
        </a:p>
      </dgm:t>
    </dgm:pt>
    <dgm:pt modelId="{1AEA7A84-2F9E-4648-8F42-F46C80440330}" type="parTrans" cxnId="{BFFD2D66-9F3E-4431-A668-BB7A492E9420}">
      <dgm:prSet/>
      <dgm:spPr/>
      <dgm:t>
        <a:bodyPr/>
        <a:lstStyle/>
        <a:p>
          <a:endParaRPr lang="it-IT"/>
        </a:p>
      </dgm:t>
    </dgm:pt>
    <dgm:pt modelId="{02064D94-78B8-4DC7-8C9C-EFCC567F761F}" type="sibTrans" cxnId="{BFFD2D66-9F3E-4431-A668-BB7A492E9420}">
      <dgm:prSet/>
      <dgm:spPr/>
      <dgm:t>
        <a:bodyPr/>
        <a:lstStyle/>
        <a:p>
          <a:endParaRPr lang="it-IT"/>
        </a:p>
      </dgm:t>
    </dgm:pt>
    <dgm:pt modelId="{473B842B-5EC6-43FF-88BA-AA10E0343E3B}" type="pres">
      <dgm:prSet presAssocID="{AD9FBBBB-3E5F-4485-AAC2-C7A0852E7784}" presName="Name0" presStyleCnt="0">
        <dgm:presLayoutVars>
          <dgm:dir/>
          <dgm:animLvl val="lvl"/>
          <dgm:resizeHandles val="exact"/>
        </dgm:presLayoutVars>
      </dgm:prSet>
      <dgm:spPr/>
    </dgm:pt>
    <dgm:pt modelId="{4882151F-3034-4E57-919C-9E283976EFC7}" type="pres">
      <dgm:prSet presAssocID="{DDF79E13-5E89-4CE3-BE47-4E38FAF04950}" presName="Name8" presStyleCnt="0"/>
      <dgm:spPr/>
    </dgm:pt>
    <dgm:pt modelId="{B69E9601-A0C7-497C-A436-C4CBE02DD8A4}" type="pres">
      <dgm:prSet presAssocID="{DDF79E13-5E89-4CE3-BE47-4E38FAF04950}" presName="level" presStyleLbl="node1" presStyleIdx="0" presStyleCnt="4" custScaleY="13106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99A5B3-8F52-47F7-BDFC-955787E21D6E}" type="pres">
      <dgm:prSet presAssocID="{DDF79E13-5E89-4CE3-BE47-4E38FAF049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5D1BB6-F892-44EF-83E1-007754BB6A94}" type="pres">
      <dgm:prSet presAssocID="{6DF7575B-1B62-4235-A53B-8BF6F9B5EEB3}" presName="Name8" presStyleCnt="0"/>
      <dgm:spPr/>
    </dgm:pt>
    <dgm:pt modelId="{66330591-330B-419B-87C5-CE87B5554A56}" type="pres">
      <dgm:prSet presAssocID="{6DF7575B-1B62-4235-A53B-8BF6F9B5EEB3}" presName="level" presStyleLbl="node1" presStyleIdx="1" presStyleCnt="4" custScaleY="96367" custLinFactNeighborX="70" custLinFactNeighborY="-108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8780FB-3FDB-4454-BB17-F9943A9E0D94}" type="pres">
      <dgm:prSet presAssocID="{6DF7575B-1B62-4235-A53B-8BF6F9B5EE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7CDC06-37A0-4E20-AF63-297BDE9FD6A9}" type="pres">
      <dgm:prSet presAssocID="{3A83BC3B-49D2-45B6-8CE8-B21A7545ADDE}" presName="Name8" presStyleCnt="0"/>
      <dgm:spPr/>
    </dgm:pt>
    <dgm:pt modelId="{149BF766-D1AB-49B4-BB98-3F93B0EDE299}" type="pres">
      <dgm:prSet presAssocID="{3A83BC3B-49D2-45B6-8CE8-B21A7545ADDE}" presName="level" presStyleLbl="node1" presStyleIdx="2" presStyleCnt="4" custScaleY="10250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AD6735-C757-4E66-AD8B-F638E0AD3138}" type="pres">
      <dgm:prSet presAssocID="{3A83BC3B-49D2-45B6-8CE8-B21A7545AD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EA017B-B493-4C06-8BF7-0AE9998C0865}" type="pres">
      <dgm:prSet presAssocID="{0B9B002D-07BF-440C-95D6-D4482FF5CFB1}" presName="Name8" presStyleCnt="0"/>
      <dgm:spPr/>
    </dgm:pt>
    <dgm:pt modelId="{3DE0C33B-2625-4075-A734-E5B59A5BFBF3}" type="pres">
      <dgm:prSet presAssocID="{0B9B002D-07BF-440C-95D6-D4482FF5CFB1}" presName="level" presStyleLbl="node1" presStyleIdx="3" presStyleCnt="4" custScaleY="9227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DB1517-C77B-42E3-AE88-395BE994096E}" type="pres">
      <dgm:prSet presAssocID="{0B9B002D-07BF-440C-95D6-D4482FF5CF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8FF4B5E-FFF7-7242-8468-87ED6667DE30}" type="presOf" srcId="{6DF7575B-1B62-4235-A53B-8BF6F9B5EEB3}" destId="{578780FB-3FDB-4454-BB17-F9943A9E0D94}" srcOrd="1" destOrd="0" presId="urn:microsoft.com/office/officeart/2005/8/layout/pyramid1"/>
    <dgm:cxn modelId="{D36EC3E3-A149-E14F-BF28-2AC4E42B7475}" type="presOf" srcId="{0B9B002D-07BF-440C-95D6-D4482FF5CFB1}" destId="{3DE0C33B-2625-4075-A734-E5B59A5BFBF3}" srcOrd="0" destOrd="0" presId="urn:microsoft.com/office/officeart/2005/8/layout/pyramid1"/>
    <dgm:cxn modelId="{B744C402-A0C1-6C4E-AFD1-D5882A5D2D23}" type="presOf" srcId="{3A83BC3B-49D2-45B6-8CE8-B21A7545ADDE}" destId="{28AD6735-C757-4E66-AD8B-F638E0AD3138}" srcOrd="1" destOrd="0" presId="urn:microsoft.com/office/officeart/2005/8/layout/pyramid1"/>
    <dgm:cxn modelId="{BFFD2D66-9F3E-4431-A668-BB7A492E9420}" srcId="{AD9FBBBB-3E5F-4485-AAC2-C7A0852E7784}" destId="{0B9B002D-07BF-440C-95D6-D4482FF5CFB1}" srcOrd="3" destOrd="0" parTransId="{1AEA7A84-2F9E-4648-8F42-F46C80440330}" sibTransId="{02064D94-78B8-4DC7-8C9C-EFCC567F761F}"/>
    <dgm:cxn modelId="{FF1E0863-0BCA-FB46-9688-D3E9C164099A}" type="presOf" srcId="{DDF79E13-5E89-4CE3-BE47-4E38FAF04950}" destId="{7899A5B3-8F52-47F7-BDFC-955787E21D6E}" srcOrd="1" destOrd="0" presId="urn:microsoft.com/office/officeart/2005/8/layout/pyramid1"/>
    <dgm:cxn modelId="{B253D929-4DC4-3244-A760-3774E5A3002C}" type="presOf" srcId="{AD9FBBBB-3E5F-4485-AAC2-C7A0852E7784}" destId="{473B842B-5EC6-43FF-88BA-AA10E0343E3B}" srcOrd="0" destOrd="0" presId="urn:microsoft.com/office/officeart/2005/8/layout/pyramid1"/>
    <dgm:cxn modelId="{578290E5-B0D4-41DB-8542-29EE0EB4F85A}" srcId="{AD9FBBBB-3E5F-4485-AAC2-C7A0852E7784}" destId="{6DF7575B-1B62-4235-A53B-8BF6F9B5EEB3}" srcOrd="1" destOrd="0" parTransId="{79E63260-4D45-464A-B379-9B2A0F918D5B}" sibTransId="{77F21DA0-35D9-42C4-8A2D-669FE43DD67C}"/>
    <dgm:cxn modelId="{25876F02-FF7B-2041-9357-F6EF60F0390D}" type="presOf" srcId="{DDF79E13-5E89-4CE3-BE47-4E38FAF04950}" destId="{B69E9601-A0C7-497C-A436-C4CBE02DD8A4}" srcOrd="0" destOrd="0" presId="urn:microsoft.com/office/officeart/2005/8/layout/pyramid1"/>
    <dgm:cxn modelId="{8575CA7F-1D52-D942-AFBF-8FA78977F40D}" type="presOf" srcId="{3A83BC3B-49D2-45B6-8CE8-B21A7545ADDE}" destId="{149BF766-D1AB-49B4-BB98-3F93B0EDE299}" srcOrd="0" destOrd="0" presId="urn:microsoft.com/office/officeart/2005/8/layout/pyramid1"/>
    <dgm:cxn modelId="{4EA3962D-20DB-3B40-B561-71946AF866CF}" type="presOf" srcId="{6DF7575B-1B62-4235-A53B-8BF6F9B5EEB3}" destId="{66330591-330B-419B-87C5-CE87B5554A56}" srcOrd="0" destOrd="0" presId="urn:microsoft.com/office/officeart/2005/8/layout/pyramid1"/>
    <dgm:cxn modelId="{5119B0C9-4ECF-AB4D-B2E3-CC7D752BA074}" type="presOf" srcId="{0B9B002D-07BF-440C-95D6-D4482FF5CFB1}" destId="{DCDB1517-C77B-42E3-AE88-395BE994096E}" srcOrd="1" destOrd="0" presId="urn:microsoft.com/office/officeart/2005/8/layout/pyramid1"/>
    <dgm:cxn modelId="{EFE56BA8-3881-4D60-91B5-3C5248C4AC33}" srcId="{AD9FBBBB-3E5F-4485-AAC2-C7A0852E7784}" destId="{3A83BC3B-49D2-45B6-8CE8-B21A7545ADDE}" srcOrd="2" destOrd="0" parTransId="{113B70D2-7BF0-4D71-AAF9-7F344D52704F}" sibTransId="{B0B2AE3E-6198-489D-8C14-EA274F8A08AC}"/>
    <dgm:cxn modelId="{B375C440-BA44-46D6-8939-C48459A29E09}" srcId="{AD9FBBBB-3E5F-4485-AAC2-C7A0852E7784}" destId="{DDF79E13-5E89-4CE3-BE47-4E38FAF04950}" srcOrd="0" destOrd="0" parTransId="{14F7D36A-9840-4FA1-AAEA-5059130EAE06}" sibTransId="{6C127A4E-41F4-4B59-B27C-D0E5916DB741}"/>
    <dgm:cxn modelId="{F41ECC8B-6331-3C46-9E5A-6F7236694B13}" type="presParOf" srcId="{473B842B-5EC6-43FF-88BA-AA10E0343E3B}" destId="{4882151F-3034-4E57-919C-9E283976EFC7}" srcOrd="0" destOrd="0" presId="urn:microsoft.com/office/officeart/2005/8/layout/pyramid1"/>
    <dgm:cxn modelId="{6A64A4EC-1F7D-604E-AE8A-055781E3A86F}" type="presParOf" srcId="{4882151F-3034-4E57-919C-9E283976EFC7}" destId="{B69E9601-A0C7-497C-A436-C4CBE02DD8A4}" srcOrd="0" destOrd="0" presId="urn:microsoft.com/office/officeart/2005/8/layout/pyramid1"/>
    <dgm:cxn modelId="{D3F51804-BC0D-6246-976E-998D7A2206DF}" type="presParOf" srcId="{4882151F-3034-4E57-919C-9E283976EFC7}" destId="{7899A5B3-8F52-47F7-BDFC-955787E21D6E}" srcOrd="1" destOrd="0" presId="urn:microsoft.com/office/officeart/2005/8/layout/pyramid1"/>
    <dgm:cxn modelId="{85AE2ECF-1291-B542-8481-FAA869B14699}" type="presParOf" srcId="{473B842B-5EC6-43FF-88BA-AA10E0343E3B}" destId="{DA5D1BB6-F892-44EF-83E1-007754BB6A94}" srcOrd="1" destOrd="0" presId="urn:microsoft.com/office/officeart/2005/8/layout/pyramid1"/>
    <dgm:cxn modelId="{0F852701-CF6B-564A-B767-94CA40920B2B}" type="presParOf" srcId="{DA5D1BB6-F892-44EF-83E1-007754BB6A94}" destId="{66330591-330B-419B-87C5-CE87B5554A56}" srcOrd="0" destOrd="0" presId="urn:microsoft.com/office/officeart/2005/8/layout/pyramid1"/>
    <dgm:cxn modelId="{E93D9565-DF4E-2D4C-B0ED-7CD152EF8986}" type="presParOf" srcId="{DA5D1BB6-F892-44EF-83E1-007754BB6A94}" destId="{578780FB-3FDB-4454-BB17-F9943A9E0D94}" srcOrd="1" destOrd="0" presId="urn:microsoft.com/office/officeart/2005/8/layout/pyramid1"/>
    <dgm:cxn modelId="{578ED1D4-1E77-4D44-BB7F-757F1DCE1BC1}" type="presParOf" srcId="{473B842B-5EC6-43FF-88BA-AA10E0343E3B}" destId="{D97CDC06-37A0-4E20-AF63-297BDE9FD6A9}" srcOrd="2" destOrd="0" presId="urn:microsoft.com/office/officeart/2005/8/layout/pyramid1"/>
    <dgm:cxn modelId="{F622457A-7C74-174E-B5F0-67E87708730C}" type="presParOf" srcId="{D97CDC06-37A0-4E20-AF63-297BDE9FD6A9}" destId="{149BF766-D1AB-49B4-BB98-3F93B0EDE299}" srcOrd="0" destOrd="0" presId="urn:microsoft.com/office/officeart/2005/8/layout/pyramid1"/>
    <dgm:cxn modelId="{E8D91AC0-084D-8140-80A7-680DE8E39B56}" type="presParOf" srcId="{D97CDC06-37A0-4E20-AF63-297BDE9FD6A9}" destId="{28AD6735-C757-4E66-AD8B-F638E0AD3138}" srcOrd="1" destOrd="0" presId="urn:microsoft.com/office/officeart/2005/8/layout/pyramid1"/>
    <dgm:cxn modelId="{23227D1E-426D-814D-8BD7-140607BC609D}" type="presParOf" srcId="{473B842B-5EC6-43FF-88BA-AA10E0343E3B}" destId="{58EA017B-B493-4C06-8BF7-0AE9998C0865}" srcOrd="3" destOrd="0" presId="urn:microsoft.com/office/officeart/2005/8/layout/pyramid1"/>
    <dgm:cxn modelId="{E97403EE-FD9B-A94C-957B-E8015AEAA502}" type="presParOf" srcId="{58EA017B-B493-4C06-8BF7-0AE9998C0865}" destId="{3DE0C33B-2625-4075-A734-E5B59A5BFBF3}" srcOrd="0" destOrd="0" presId="urn:microsoft.com/office/officeart/2005/8/layout/pyramid1"/>
    <dgm:cxn modelId="{38903BEC-5A08-994B-A071-F1BBD9D3BCB3}" type="presParOf" srcId="{58EA017B-B493-4C06-8BF7-0AE9998C0865}" destId="{DCDB1517-C77B-42E3-AE88-395BE994096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71398-4133-45B8-A004-C03161D65B58}" type="doc">
      <dgm:prSet loTypeId="urn:microsoft.com/office/officeart/2005/8/layout/pyramid1" loCatId="pyramid" qsTypeId="urn:microsoft.com/office/officeart/2005/8/quickstyle/simple1#2" qsCatId="simple" csTypeId="urn:microsoft.com/office/officeart/2005/8/colors/accent1_2#4" csCatId="accent1" phldr="1"/>
      <dgm:spPr/>
      <dgm:t>
        <a:bodyPr/>
        <a:lstStyle/>
        <a:p>
          <a:endParaRPr lang="it-IT"/>
        </a:p>
      </dgm:t>
    </dgm:pt>
    <dgm:pt modelId="{2CF6EF3B-6C9E-43C4-8646-16C21BB5EECB}">
      <dgm:prSet phldrT="[Tes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800" dirty="0" smtClean="0"/>
            <a:t>Posizione</a:t>
          </a:r>
          <a:endParaRPr lang="it-IT" sz="2800" dirty="0"/>
        </a:p>
      </dgm:t>
    </dgm:pt>
    <dgm:pt modelId="{E41B27CA-9575-4B0A-88F2-E54FB86C6395}" type="parTrans" cxnId="{9F055BD0-CD8C-4770-90C1-9890182C393A}">
      <dgm:prSet/>
      <dgm:spPr/>
      <dgm:t>
        <a:bodyPr/>
        <a:lstStyle/>
        <a:p>
          <a:endParaRPr lang="it-IT"/>
        </a:p>
      </dgm:t>
    </dgm:pt>
    <dgm:pt modelId="{66BE684A-2FA2-4202-98FD-4527199A41D8}" type="sibTrans" cxnId="{9F055BD0-CD8C-4770-90C1-9890182C393A}">
      <dgm:prSet/>
      <dgm:spPr/>
      <dgm:t>
        <a:bodyPr/>
        <a:lstStyle/>
        <a:p>
          <a:endParaRPr lang="it-IT"/>
        </a:p>
      </dgm:t>
    </dgm:pt>
    <dgm:pt modelId="{026C71C5-CACB-4F5C-9EE6-55F64EF4A811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800" dirty="0" smtClean="0"/>
            <a:t>Interessi</a:t>
          </a:r>
          <a:endParaRPr lang="it-IT" sz="2800" dirty="0"/>
        </a:p>
      </dgm:t>
    </dgm:pt>
    <dgm:pt modelId="{30415B1D-1B50-4623-BBD6-7FADC0704514}" type="parTrans" cxnId="{1EBD47B3-11DC-4414-9DB7-AD211F6D690E}">
      <dgm:prSet/>
      <dgm:spPr/>
      <dgm:t>
        <a:bodyPr/>
        <a:lstStyle/>
        <a:p>
          <a:endParaRPr lang="it-IT"/>
        </a:p>
      </dgm:t>
    </dgm:pt>
    <dgm:pt modelId="{C215DAC7-970E-44F6-B089-B13577715C08}" type="sibTrans" cxnId="{1EBD47B3-11DC-4414-9DB7-AD211F6D690E}">
      <dgm:prSet/>
      <dgm:spPr/>
      <dgm:t>
        <a:bodyPr/>
        <a:lstStyle/>
        <a:p>
          <a:endParaRPr lang="it-IT"/>
        </a:p>
      </dgm:t>
    </dgm:pt>
    <dgm:pt modelId="{A7FD4EA3-13BA-4EE5-858D-14E93660E14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3200" dirty="0" smtClean="0"/>
            <a:t>Bisogni </a:t>
          </a:r>
          <a:endParaRPr lang="it-IT" sz="3200" dirty="0"/>
        </a:p>
      </dgm:t>
    </dgm:pt>
    <dgm:pt modelId="{4B3DDF0A-39FB-4D0E-B69E-5C1587A80998}" type="parTrans" cxnId="{2B10A63E-13E7-4299-AF83-E6F81319BD6A}">
      <dgm:prSet/>
      <dgm:spPr/>
      <dgm:t>
        <a:bodyPr/>
        <a:lstStyle/>
        <a:p>
          <a:endParaRPr lang="it-IT"/>
        </a:p>
      </dgm:t>
    </dgm:pt>
    <dgm:pt modelId="{AC2CCD17-46A4-4B14-A5BD-4C00F9943DE6}" type="sibTrans" cxnId="{2B10A63E-13E7-4299-AF83-E6F81319BD6A}">
      <dgm:prSet/>
      <dgm:spPr/>
      <dgm:t>
        <a:bodyPr/>
        <a:lstStyle/>
        <a:p>
          <a:endParaRPr lang="it-IT"/>
        </a:p>
      </dgm:t>
    </dgm:pt>
    <dgm:pt modelId="{634E8E3C-62B9-4DCA-B497-C32A7859B3F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it-IT" sz="2400" dirty="0" smtClean="0"/>
        </a:p>
        <a:p>
          <a:r>
            <a:rPr lang="it-IT" sz="2400" dirty="0" smtClean="0"/>
            <a:t>Diritto soggettivo</a:t>
          </a:r>
          <a:endParaRPr lang="it-IT" sz="2400" dirty="0"/>
        </a:p>
      </dgm:t>
    </dgm:pt>
    <dgm:pt modelId="{E619F091-EEFB-40FF-B664-F5AD7B9C692F}" type="parTrans" cxnId="{DDCBBFF7-7419-4217-96F4-DB2AA028363E}">
      <dgm:prSet/>
      <dgm:spPr/>
      <dgm:t>
        <a:bodyPr/>
        <a:lstStyle/>
        <a:p>
          <a:endParaRPr lang="it-IT"/>
        </a:p>
      </dgm:t>
    </dgm:pt>
    <dgm:pt modelId="{F6652140-73D3-44AC-A053-700E26F3CBFA}" type="sibTrans" cxnId="{DDCBBFF7-7419-4217-96F4-DB2AA028363E}">
      <dgm:prSet/>
      <dgm:spPr/>
      <dgm:t>
        <a:bodyPr/>
        <a:lstStyle/>
        <a:p>
          <a:endParaRPr lang="it-IT"/>
        </a:p>
      </dgm:t>
    </dgm:pt>
    <dgm:pt modelId="{9BA2DDAD-E5AB-4148-ADB0-573614B96F4B}" type="pres">
      <dgm:prSet presAssocID="{79F71398-4133-45B8-A004-C03161D65B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34DBAF5-14FA-42D2-A3F9-DDC6F0486A39}" type="pres">
      <dgm:prSet presAssocID="{634E8E3C-62B9-4DCA-B497-C32A7859B3FC}" presName="Name8" presStyleCnt="0"/>
      <dgm:spPr/>
    </dgm:pt>
    <dgm:pt modelId="{79504D9D-A504-4724-BF1A-3F99004B832F}" type="pres">
      <dgm:prSet presAssocID="{634E8E3C-62B9-4DCA-B497-C32A7859B3FC}" presName="level" presStyleLbl="node1" presStyleIdx="0" presStyleCnt="4" custScaleY="307538" custLinFactNeighborX="215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64D999-6B89-4B1C-9821-4FD8ACCEAF56}" type="pres">
      <dgm:prSet presAssocID="{634E8E3C-62B9-4DCA-B497-C32A7859B3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E8E2FF-D3F1-45F5-B88C-6A28917E26C2}" type="pres">
      <dgm:prSet presAssocID="{2CF6EF3B-6C9E-43C4-8646-16C21BB5EECB}" presName="Name8" presStyleCnt="0"/>
      <dgm:spPr/>
    </dgm:pt>
    <dgm:pt modelId="{0073B145-507A-4618-A5B5-17290A1EA797}" type="pres">
      <dgm:prSet presAssocID="{2CF6EF3B-6C9E-43C4-8646-16C21BB5EECB}" presName="level" presStyleLbl="node1" presStyleIdx="1" presStyleCnt="4" custScaleY="182832" custLinFactNeighborX="952" custLinFactNeighborY="-253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7252FF-9988-4353-8B9A-1E63FD5AED8F}" type="pres">
      <dgm:prSet presAssocID="{2CF6EF3B-6C9E-43C4-8646-16C21BB5EE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9DDFFF-9661-4967-BB8B-81FB9C06E120}" type="pres">
      <dgm:prSet presAssocID="{026C71C5-CACB-4F5C-9EE6-55F64EF4A811}" presName="Name8" presStyleCnt="0"/>
      <dgm:spPr/>
    </dgm:pt>
    <dgm:pt modelId="{4D1E556C-5F3A-4711-BBB5-554E191227EF}" type="pres">
      <dgm:prSet presAssocID="{026C71C5-CACB-4F5C-9EE6-55F64EF4A811}" presName="level" presStyleLbl="node1" presStyleIdx="2" presStyleCnt="4" custScaleY="19770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80FE44-218B-4665-9615-EA435590255A}" type="pres">
      <dgm:prSet presAssocID="{026C71C5-CACB-4F5C-9EE6-55F64EF4A8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28FC16-2E81-4EED-BA80-595FCEEC8E37}" type="pres">
      <dgm:prSet presAssocID="{A7FD4EA3-13BA-4EE5-858D-14E93660E142}" presName="Name8" presStyleCnt="0"/>
      <dgm:spPr/>
    </dgm:pt>
    <dgm:pt modelId="{2B0B9CD6-D2A7-42B1-AA16-06D0F8CE7A5C}" type="pres">
      <dgm:prSet presAssocID="{A7FD4EA3-13BA-4EE5-858D-14E93660E142}" presName="level" presStyleLbl="node1" presStyleIdx="3" presStyleCnt="4" custScaleY="181285" custLinFactNeighborY="475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4801F6-0F41-4C4E-8230-A66EA2674140}" type="pres">
      <dgm:prSet presAssocID="{A7FD4EA3-13BA-4EE5-858D-14E93660E14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AA2B763-3B61-A147-B81D-EC5883EF4D3B}" type="presOf" srcId="{026C71C5-CACB-4F5C-9EE6-55F64EF4A811}" destId="{4D1E556C-5F3A-4711-BBB5-554E191227EF}" srcOrd="0" destOrd="0" presId="urn:microsoft.com/office/officeart/2005/8/layout/pyramid1"/>
    <dgm:cxn modelId="{2B10A63E-13E7-4299-AF83-E6F81319BD6A}" srcId="{79F71398-4133-45B8-A004-C03161D65B58}" destId="{A7FD4EA3-13BA-4EE5-858D-14E93660E142}" srcOrd="3" destOrd="0" parTransId="{4B3DDF0A-39FB-4D0E-B69E-5C1587A80998}" sibTransId="{AC2CCD17-46A4-4B14-A5BD-4C00F9943DE6}"/>
    <dgm:cxn modelId="{997BF7CF-BFF1-954E-AA0D-B9F042200387}" type="presOf" srcId="{A7FD4EA3-13BA-4EE5-858D-14E93660E142}" destId="{074801F6-0F41-4C4E-8230-A66EA2674140}" srcOrd="1" destOrd="0" presId="urn:microsoft.com/office/officeart/2005/8/layout/pyramid1"/>
    <dgm:cxn modelId="{C3592455-799C-584B-8693-E7FD9B60E305}" type="presOf" srcId="{79F71398-4133-45B8-A004-C03161D65B58}" destId="{9BA2DDAD-E5AB-4148-ADB0-573614B96F4B}" srcOrd="0" destOrd="0" presId="urn:microsoft.com/office/officeart/2005/8/layout/pyramid1"/>
    <dgm:cxn modelId="{869BF78F-5B28-824A-A49B-6E5A3402BA1A}" type="presOf" srcId="{2CF6EF3B-6C9E-43C4-8646-16C21BB5EECB}" destId="{0073B145-507A-4618-A5B5-17290A1EA797}" srcOrd="0" destOrd="0" presId="urn:microsoft.com/office/officeart/2005/8/layout/pyramid1"/>
    <dgm:cxn modelId="{CD835C19-BA41-E84F-A114-9C71D69A4C07}" type="presOf" srcId="{A7FD4EA3-13BA-4EE5-858D-14E93660E142}" destId="{2B0B9CD6-D2A7-42B1-AA16-06D0F8CE7A5C}" srcOrd="0" destOrd="0" presId="urn:microsoft.com/office/officeart/2005/8/layout/pyramid1"/>
    <dgm:cxn modelId="{7943E9C5-498E-704D-A055-63A332E08DB4}" type="presOf" srcId="{634E8E3C-62B9-4DCA-B497-C32A7859B3FC}" destId="{6C64D999-6B89-4B1C-9821-4FD8ACCEAF56}" srcOrd="1" destOrd="0" presId="urn:microsoft.com/office/officeart/2005/8/layout/pyramid1"/>
    <dgm:cxn modelId="{9F055BD0-CD8C-4770-90C1-9890182C393A}" srcId="{79F71398-4133-45B8-A004-C03161D65B58}" destId="{2CF6EF3B-6C9E-43C4-8646-16C21BB5EECB}" srcOrd="1" destOrd="0" parTransId="{E41B27CA-9575-4B0A-88F2-E54FB86C6395}" sibTransId="{66BE684A-2FA2-4202-98FD-4527199A41D8}"/>
    <dgm:cxn modelId="{65605088-42CB-A348-87DE-3B03593701A9}" type="presOf" srcId="{634E8E3C-62B9-4DCA-B497-C32A7859B3FC}" destId="{79504D9D-A504-4724-BF1A-3F99004B832F}" srcOrd="0" destOrd="0" presId="urn:microsoft.com/office/officeart/2005/8/layout/pyramid1"/>
    <dgm:cxn modelId="{F67AF7ED-98CF-DE49-BC0D-EF75DDD09E0B}" type="presOf" srcId="{2CF6EF3B-6C9E-43C4-8646-16C21BB5EECB}" destId="{8C7252FF-9988-4353-8B9A-1E63FD5AED8F}" srcOrd="1" destOrd="0" presId="urn:microsoft.com/office/officeart/2005/8/layout/pyramid1"/>
    <dgm:cxn modelId="{DDCBBFF7-7419-4217-96F4-DB2AA028363E}" srcId="{79F71398-4133-45B8-A004-C03161D65B58}" destId="{634E8E3C-62B9-4DCA-B497-C32A7859B3FC}" srcOrd="0" destOrd="0" parTransId="{E619F091-EEFB-40FF-B664-F5AD7B9C692F}" sibTransId="{F6652140-73D3-44AC-A053-700E26F3CBFA}"/>
    <dgm:cxn modelId="{03F05071-775D-F74B-AEAA-B38C93D29B28}" type="presOf" srcId="{026C71C5-CACB-4F5C-9EE6-55F64EF4A811}" destId="{3B80FE44-218B-4665-9615-EA435590255A}" srcOrd="1" destOrd="0" presId="urn:microsoft.com/office/officeart/2005/8/layout/pyramid1"/>
    <dgm:cxn modelId="{1EBD47B3-11DC-4414-9DB7-AD211F6D690E}" srcId="{79F71398-4133-45B8-A004-C03161D65B58}" destId="{026C71C5-CACB-4F5C-9EE6-55F64EF4A811}" srcOrd="2" destOrd="0" parTransId="{30415B1D-1B50-4623-BBD6-7FADC0704514}" sibTransId="{C215DAC7-970E-44F6-B089-B13577715C08}"/>
    <dgm:cxn modelId="{D8C50291-159C-8140-ADA9-D85D1A1CA7D3}" type="presParOf" srcId="{9BA2DDAD-E5AB-4148-ADB0-573614B96F4B}" destId="{134DBAF5-14FA-42D2-A3F9-DDC6F0486A39}" srcOrd="0" destOrd="0" presId="urn:microsoft.com/office/officeart/2005/8/layout/pyramid1"/>
    <dgm:cxn modelId="{A17C6A28-24B8-8A4F-A6A4-7095874260B3}" type="presParOf" srcId="{134DBAF5-14FA-42D2-A3F9-DDC6F0486A39}" destId="{79504D9D-A504-4724-BF1A-3F99004B832F}" srcOrd="0" destOrd="0" presId="urn:microsoft.com/office/officeart/2005/8/layout/pyramid1"/>
    <dgm:cxn modelId="{1528DAAE-DE45-6F49-BFFE-A1472A4FA365}" type="presParOf" srcId="{134DBAF5-14FA-42D2-A3F9-DDC6F0486A39}" destId="{6C64D999-6B89-4B1C-9821-4FD8ACCEAF56}" srcOrd="1" destOrd="0" presId="urn:microsoft.com/office/officeart/2005/8/layout/pyramid1"/>
    <dgm:cxn modelId="{F60FD8E6-0984-9C44-8D11-DDA37DC2181B}" type="presParOf" srcId="{9BA2DDAD-E5AB-4148-ADB0-573614B96F4B}" destId="{90E8E2FF-D3F1-45F5-B88C-6A28917E26C2}" srcOrd="1" destOrd="0" presId="urn:microsoft.com/office/officeart/2005/8/layout/pyramid1"/>
    <dgm:cxn modelId="{F27D75B5-BA4A-064D-93C2-959743C84013}" type="presParOf" srcId="{90E8E2FF-D3F1-45F5-B88C-6A28917E26C2}" destId="{0073B145-507A-4618-A5B5-17290A1EA797}" srcOrd="0" destOrd="0" presId="urn:microsoft.com/office/officeart/2005/8/layout/pyramid1"/>
    <dgm:cxn modelId="{18FD39F3-98D8-0445-B1CE-FD41D4874619}" type="presParOf" srcId="{90E8E2FF-D3F1-45F5-B88C-6A28917E26C2}" destId="{8C7252FF-9988-4353-8B9A-1E63FD5AED8F}" srcOrd="1" destOrd="0" presId="urn:microsoft.com/office/officeart/2005/8/layout/pyramid1"/>
    <dgm:cxn modelId="{AE616C77-ED07-C74E-9F84-8094AD7FAC8A}" type="presParOf" srcId="{9BA2DDAD-E5AB-4148-ADB0-573614B96F4B}" destId="{389DDFFF-9661-4967-BB8B-81FB9C06E120}" srcOrd="2" destOrd="0" presId="urn:microsoft.com/office/officeart/2005/8/layout/pyramid1"/>
    <dgm:cxn modelId="{65CFC696-6A64-784A-9663-36D5E96B4BE0}" type="presParOf" srcId="{389DDFFF-9661-4967-BB8B-81FB9C06E120}" destId="{4D1E556C-5F3A-4711-BBB5-554E191227EF}" srcOrd="0" destOrd="0" presId="urn:microsoft.com/office/officeart/2005/8/layout/pyramid1"/>
    <dgm:cxn modelId="{1471A621-0145-894B-8417-6701367EF080}" type="presParOf" srcId="{389DDFFF-9661-4967-BB8B-81FB9C06E120}" destId="{3B80FE44-218B-4665-9615-EA435590255A}" srcOrd="1" destOrd="0" presId="urn:microsoft.com/office/officeart/2005/8/layout/pyramid1"/>
    <dgm:cxn modelId="{EC0F12B5-7C38-1246-8614-BCB8B4045065}" type="presParOf" srcId="{9BA2DDAD-E5AB-4148-ADB0-573614B96F4B}" destId="{0D28FC16-2E81-4EED-BA80-595FCEEC8E37}" srcOrd="3" destOrd="0" presId="urn:microsoft.com/office/officeart/2005/8/layout/pyramid1"/>
    <dgm:cxn modelId="{D85B0CB4-1F34-324B-A054-9ADC67AC689F}" type="presParOf" srcId="{0D28FC16-2E81-4EED-BA80-595FCEEC8E37}" destId="{2B0B9CD6-D2A7-42B1-AA16-06D0F8CE7A5C}" srcOrd="0" destOrd="0" presId="urn:microsoft.com/office/officeart/2005/8/layout/pyramid1"/>
    <dgm:cxn modelId="{36A26C70-7532-6B4D-9D0B-E065EC73D216}" type="presParOf" srcId="{0D28FC16-2E81-4EED-BA80-595FCEEC8E37}" destId="{074801F6-0F41-4C4E-8230-A66EA267414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2D1292-5D7A-DE4A-90D2-2BF2DE19ADC9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BA89547-5F13-164B-8946-628729953513}">
      <dgm:prSet phldrT="[Testo]"/>
      <dgm:spPr/>
      <dgm:t>
        <a:bodyPr/>
        <a:lstStyle/>
        <a:p>
          <a:r>
            <a:rPr lang="it-IT" dirty="0" smtClean="0"/>
            <a:t>Perché le parti scelgono di non negoziare?</a:t>
          </a:r>
          <a:endParaRPr lang="it-IT" dirty="0"/>
        </a:p>
      </dgm:t>
    </dgm:pt>
    <dgm:pt modelId="{572E87C6-FE3B-0E4D-90A9-7285D38D537C}" type="parTrans" cxnId="{41970F1E-87A5-C749-8908-827FFEA5095D}">
      <dgm:prSet/>
      <dgm:spPr/>
      <dgm:t>
        <a:bodyPr/>
        <a:lstStyle/>
        <a:p>
          <a:endParaRPr lang="it-IT"/>
        </a:p>
      </dgm:t>
    </dgm:pt>
    <dgm:pt modelId="{988153F3-6158-324E-9A91-7FCAC71A1B93}" type="sibTrans" cxnId="{41970F1E-87A5-C749-8908-827FFEA5095D}">
      <dgm:prSet/>
      <dgm:spPr/>
      <dgm:t>
        <a:bodyPr/>
        <a:lstStyle/>
        <a:p>
          <a:endParaRPr lang="it-IT"/>
        </a:p>
      </dgm:t>
    </dgm:pt>
    <dgm:pt modelId="{73145C9E-1A53-9F4A-A65F-70EBC942C814}">
      <dgm:prSet phldrT="[Testo]"/>
      <dgm:spPr/>
      <dgm:t>
        <a:bodyPr/>
        <a:lstStyle/>
        <a:p>
          <a:r>
            <a:rPr lang="it-IT" dirty="0" smtClean="0">
              <a:solidFill>
                <a:srgbClr val="FF0000"/>
              </a:solidFill>
            </a:rPr>
            <a:t>Valori irrinunciabili</a:t>
          </a:r>
          <a:endParaRPr lang="it-IT" dirty="0">
            <a:solidFill>
              <a:srgbClr val="FF0000"/>
            </a:solidFill>
          </a:endParaRPr>
        </a:p>
      </dgm:t>
    </dgm:pt>
    <dgm:pt modelId="{05B1D659-0C86-2E49-B67F-87C0BB914F7F}" type="parTrans" cxnId="{2AA8CA25-9CBC-1341-8296-9752DD93B86A}">
      <dgm:prSet/>
      <dgm:spPr/>
      <dgm:t>
        <a:bodyPr/>
        <a:lstStyle/>
        <a:p>
          <a:endParaRPr lang="it-IT"/>
        </a:p>
      </dgm:t>
    </dgm:pt>
    <dgm:pt modelId="{5DAFE510-19DE-5245-B963-9B522A358EAD}" type="sibTrans" cxnId="{2AA8CA25-9CBC-1341-8296-9752DD93B86A}">
      <dgm:prSet/>
      <dgm:spPr/>
      <dgm:t>
        <a:bodyPr/>
        <a:lstStyle/>
        <a:p>
          <a:endParaRPr lang="it-IT"/>
        </a:p>
      </dgm:t>
    </dgm:pt>
    <dgm:pt modelId="{78945425-05DA-4B46-B74A-5838EE4ACEC6}">
      <dgm:prSet phldrT="[Testo]"/>
      <dgm:spPr/>
      <dgm:t>
        <a:bodyPr/>
        <a:lstStyle/>
        <a:p>
          <a:r>
            <a:rPr lang="it-IT" dirty="0" smtClean="0">
              <a:solidFill>
                <a:srgbClr val="FF0000"/>
              </a:solidFill>
            </a:rPr>
            <a:t>Non riconoscimento dell’altro</a:t>
          </a:r>
          <a:endParaRPr lang="it-IT" dirty="0">
            <a:solidFill>
              <a:srgbClr val="FF0000"/>
            </a:solidFill>
          </a:endParaRPr>
        </a:p>
      </dgm:t>
    </dgm:pt>
    <dgm:pt modelId="{AE4A2784-7D13-8645-8C0D-C5CBE85A0F53}" type="parTrans" cxnId="{3A9E804C-FDF5-3E40-83B0-7C4A711F39AE}">
      <dgm:prSet/>
      <dgm:spPr/>
      <dgm:t>
        <a:bodyPr/>
        <a:lstStyle/>
        <a:p>
          <a:endParaRPr lang="it-IT"/>
        </a:p>
      </dgm:t>
    </dgm:pt>
    <dgm:pt modelId="{D7343051-D80E-1E49-A961-B0452907B1A5}" type="sibTrans" cxnId="{3A9E804C-FDF5-3E40-83B0-7C4A711F39AE}">
      <dgm:prSet/>
      <dgm:spPr/>
      <dgm:t>
        <a:bodyPr/>
        <a:lstStyle/>
        <a:p>
          <a:endParaRPr lang="it-IT"/>
        </a:p>
      </dgm:t>
    </dgm:pt>
    <dgm:pt modelId="{97BBF67D-89E8-E14E-9F10-B741F043849B}">
      <dgm:prSet phldrT="[Testo]"/>
      <dgm:spPr/>
      <dgm:t>
        <a:bodyPr/>
        <a:lstStyle/>
        <a:p>
          <a:r>
            <a:rPr lang="it-IT" dirty="0" smtClean="0">
              <a:solidFill>
                <a:srgbClr val="FF0000"/>
              </a:solidFill>
            </a:rPr>
            <a:t>Sfiducia</a:t>
          </a:r>
          <a:endParaRPr lang="it-IT" dirty="0">
            <a:solidFill>
              <a:srgbClr val="FF0000"/>
            </a:solidFill>
          </a:endParaRPr>
        </a:p>
      </dgm:t>
    </dgm:pt>
    <dgm:pt modelId="{B9F57607-5C33-2544-BFF3-4F44C6659962}" type="parTrans" cxnId="{E30C5341-3AE5-C54B-8084-C3DBD71BBE69}">
      <dgm:prSet/>
      <dgm:spPr/>
      <dgm:t>
        <a:bodyPr/>
        <a:lstStyle/>
        <a:p>
          <a:endParaRPr lang="it-IT"/>
        </a:p>
      </dgm:t>
    </dgm:pt>
    <dgm:pt modelId="{3E5970B8-963E-114E-B814-60154F84F875}" type="sibTrans" cxnId="{E30C5341-3AE5-C54B-8084-C3DBD71BBE69}">
      <dgm:prSet/>
      <dgm:spPr/>
      <dgm:t>
        <a:bodyPr/>
        <a:lstStyle/>
        <a:p>
          <a:endParaRPr lang="it-IT"/>
        </a:p>
      </dgm:t>
    </dgm:pt>
    <dgm:pt modelId="{E2CF5DB5-9F76-944D-9082-7B2882E3C08D}">
      <dgm:prSet/>
      <dgm:spPr/>
      <dgm:t>
        <a:bodyPr/>
        <a:lstStyle/>
        <a:p>
          <a:r>
            <a:rPr lang="it-IT" dirty="0" smtClean="0">
              <a:solidFill>
                <a:srgbClr val="FF0000"/>
              </a:solidFill>
            </a:rPr>
            <a:t>Il contesto comunicativo/negoziale è impossibile o non garantito</a:t>
          </a:r>
          <a:endParaRPr lang="it-IT" dirty="0">
            <a:solidFill>
              <a:srgbClr val="FF0000"/>
            </a:solidFill>
          </a:endParaRPr>
        </a:p>
      </dgm:t>
    </dgm:pt>
    <dgm:pt modelId="{7E975672-B38D-4A4C-AACA-7E90C96F69EB}" type="parTrans" cxnId="{E1665FAF-5E64-7043-B017-7752430D7748}">
      <dgm:prSet/>
      <dgm:spPr/>
      <dgm:t>
        <a:bodyPr/>
        <a:lstStyle/>
        <a:p>
          <a:endParaRPr lang="it-IT"/>
        </a:p>
      </dgm:t>
    </dgm:pt>
    <dgm:pt modelId="{5895058A-F9DE-6F43-A5AF-70503DB2A8DE}" type="sibTrans" cxnId="{E1665FAF-5E64-7043-B017-7752430D7748}">
      <dgm:prSet/>
      <dgm:spPr/>
      <dgm:t>
        <a:bodyPr/>
        <a:lstStyle/>
        <a:p>
          <a:endParaRPr lang="it-IT"/>
        </a:p>
      </dgm:t>
    </dgm:pt>
    <dgm:pt modelId="{AAEBC3FF-DC61-6746-8929-CAC69C403EC1}">
      <dgm:prSet/>
      <dgm:spPr/>
      <dgm:t>
        <a:bodyPr/>
        <a:lstStyle/>
        <a:p>
          <a:r>
            <a:rPr lang="it-IT" dirty="0" smtClean="0">
              <a:solidFill>
                <a:srgbClr val="FF0000"/>
              </a:solidFill>
            </a:rPr>
            <a:t>Non è necessario negoziare perché è migliore o possibile l’azione unilaterale</a:t>
          </a:r>
          <a:endParaRPr lang="it-IT" dirty="0">
            <a:solidFill>
              <a:srgbClr val="FF0000"/>
            </a:solidFill>
          </a:endParaRPr>
        </a:p>
      </dgm:t>
    </dgm:pt>
    <dgm:pt modelId="{971E78F4-ECFB-7D46-A14E-F4FF6606D2CA}" type="parTrans" cxnId="{46D0F9B7-A293-174B-9A58-B5FCBE7573D8}">
      <dgm:prSet/>
      <dgm:spPr/>
      <dgm:t>
        <a:bodyPr/>
        <a:lstStyle/>
        <a:p>
          <a:endParaRPr lang="it-IT"/>
        </a:p>
      </dgm:t>
    </dgm:pt>
    <dgm:pt modelId="{93669D7F-9C0B-E343-8BB8-E945D7A9A39D}" type="sibTrans" cxnId="{46D0F9B7-A293-174B-9A58-B5FCBE7573D8}">
      <dgm:prSet/>
      <dgm:spPr/>
      <dgm:t>
        <a:bodyPr/>
        <a:lstStyle/>
        <a:p>
          <a:endParaRPr lang="it-IT"/>
        </a:p>
      </dgm:t>
    </dgm:pt>
    <dgm:pt modelId="{914903C8-35A4-BD47-8995-08D9C7CEF065}">
      <dgm:prSet/>
      <dgm:spPr/>
      <dgm:t>
        <a:bodyPr/>
        <a:lstStyle/>
        <a:p>
          <a:r>
            <a:rPr lang="it-IT" dirty="0" smtClean="0">
              <a:solidFill>
                <a:srgbClr val="FF0000"/>
              </a:solidFill>
            </a:rPr>
            <a:t>Incapacità</a:t>
          </a:r>
          <a:endParaRPr lang="it-IT" dirty="0">
            <a:solidFill>
              <a:srgbClr val="FF0000"/>
            </a:solidFill>
          </a:endParaRPr>
        </a:p>
      </dgm:t>
    </dgm:pt>
    <dgm:pt modelId="{8283A15D-16D1-DB48-9BFB-636E4B9DC4D3}" type="parTrans" cxnId="{0BBCA2F9-50F8-6145-A951-6D411A61DEEF}">
      <dgm:prSet/>
      <dgm:spPr/>
      <dgm:t>
        <a:bodyPr/>
        <a:lstStyle/>
        <a:p>
          <a:endParaRPr lang="it-IT"/>
        </a:p>
      </dgm:t>
    </dgm:pt>
    <dgm:pt modelId="{1DE43613-1BC0-6D47-8C23-26F5B2A9A42F}" type="sibTrans" cxnId="{0BBCA2F9-50F8-6145-A951-6D411A61DEEF}">
      <dgm:prSet/>
      <dgm:spPr/>
      <dgm:t>
        <a:bodyPr/>
        <a:lstStyle/>
        <a:p>
          <a:endParaRPr lang="it-IT"/>
        </a:p>
      </dgm:t>
    </dgm:pt>
    <dgm:pt modelId="{649E526D-24B0-C64D-BB51-05E3BD1F478C}" type="pres">
      <dgm:prSet presAssocID="{5C2D1292-5D7A-DE4A-90D2-2BF2DE19AD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496E0ED4-9C5E-F94B-9D51-1E8788FCC005}" type="pres">
      <dgm:prSet presAssocID="{BBA89547-5F13-164B-8946-628729953513}" presName="thickLine" presStyleLbl="alignNode1" presStyleIdx="0" presStyleCnt="1"/>
      <dgm:spPr/>
    </dgm:pt>
    <dgm:pt modelId="{18205D8E-4990-7E42-8C27-C226572DBF75}" type="pres">
      <dgm:prSet presAssocID="{BBA89547-5F13-164B-8946-628729953513}" presName="horz1" presStyleCnt="0"/>
      <dgm:spPr/>
    </dgm:pt>
    <dgm:pt modelId="{F81EBDF0-B54D-D842-8D88-B539D5652B0C}" type="pres">
      <dgm:prSet presAssocID="{BBA89547-5F13-164B-8946-628729953513}" presName="tx1" presStyleLbl="revTx" presStyleIdx="0" presStyleCnt="7"/>
      <dgm:spPr/>
      <dgm:t>
        <a:bodyPr/>
        <a:lstStyle/>
        <a:p>
          <a:endParaRPr lang="it-IT"/>
        </a:p>
      </dgm:t>
    </dgm:pt>
    <dgm:pt modelId="{A70D8431-5ACD-3C44-8833-A2877E9EA5C9}" type="pres">
      <dgm:prSet presAssocID="{BBA89547-5F13-164B-8946-628729953513}" presName="vert1" presStyleCnt="0"/>
      <dgm:spPr/>
    </dgm:pt>
    <dgm:pt modelId="{7DAEB535-BEF3-4A4C-B371-E1230635A2B2}" type="pres">
      <dgm:prSet presAssocID="{73145C9E-1A53-9F4A-A65F-70EBC942C814}" presName="vertSpace2a" presStyleCnt="0"/>
      <dgm:spPr/>
    </dgm:pt>
    <dgm:pt modelId="{F55BB29E-D626-834C-89BF-D4D6C3FDD1AF}" type="pres">
      <dgm:prSet presAssocID="{73145C9E-1A53-9F4A-A65F-70EBC942C814}" presName="horz2" presStyleCnt="0"/>
      <dgm:spPr/>
    </dgm:pt>
    <dgm:pt modelId="{00B18DB1-7E37-BD44-92FE-A04D3751797C}" type="pres">
      <dgm:prSet presAssocID="{73145C9E-1A53-9F4A-A65F-70EBC942C814}" presName="horzSpace2" presStyleCnt="0"/>
      <dgm:spPr/>
    </dgm:pt>
    <dgm:pt modelId="{BF71EFA6-685E-9C42-BA8A-AF8ED7649F0C}" type="pres">
      <dgm:prSet presAssocID="{73145C9E-1A53-9F4A-A65F-70EBC942C814}" presName="tx2" presStyleLbl="revTx" presStyleIdx="1" presStyleCnt="7"/>
      <dgm:spPr/>
      <dgm:t>
        <a:bodyPr/>
        <a:lstStyle/>
        <a:p>
          <a:endParaRPr lang="it-IT"/>
        </a:p>
      </dgm:t>
    </dgm:pt>
    <dgm:pt modelId="{3DD20F18-C4C4-974A-BABC-53C08C4A80EE}" type="pres">
      <dgm:prSet presAssocID="{73145C9E-1A53-9F4A-A65F-70EBC942C814}" presName="vert2" presStyleCnt="0"/>
      <dgm:spPr/>
    </dgm:pt>
    <dgm:pt modelId="{543C616B-7808-EE44-A149-E4F8A328B6A0}" type="pres">
      <dgm:prSet presAssocID="{73145C9E-1A53-9F4A-A65F-70EBC942C814}" presName="thinLine2b" presStyleLbl="callout" presStyleIdx="0" presStyleCnt="6"/>
      <dgm:spPr/>
    </dgm:pt>
    <dgm:pt modelId="{43194824-C448-EF45-8487-72B77FB6E46A}" type="pres">
      <dgm:prSet presAssocID="{73145C9E-1A53-9F4A-A65F-70EBC942C814}" presName="vertSpace2b" presStyleCnt="0"/>
      <dgm:spPr/>
    </dgm:pt>
    <dgm:pt modelId="{A0D8067B-50CC-2B48-B01E-E15312DA0C7E}" type="pres">
      <dgm:prSet presAssocID="{78945425-05DA-4B46-B74A-5838EE4ACEC6}" presName="horz2" presStyleCnt="0"/>
      <dgm:spPr/>
    </dgm:pt>
    <dgm:pt modelId="{CE5915EC-2816-E346-8E37-962DD73CED2E}" type="pres">
      <dgm:prSet presAssocID="{78945425-05DA-4B46-B74A-5838EE4ACEC6}" presName="horzSpace2" presStyleCnt="0"/>
      <dgm:spPr/>
    </dgm:pt>
    <dgm:pt modelId="{7045736C-C1AF-084F-BB52-F0D86835292D}" type="pres">
      <dgm:prSet presAssocID="{78945425-05DA-4B46-B74A-5838EE4ACEC6}" presName="tx2" presStyleLbl="revTx" presStyleIdx="2" presStyleCnt="7"/>
      <dgm:spPr/>
      <dgm:t>
        <a:bodyPr/>
        <a:lstStyle/>
        <a:p>
          <a:endParaRPr lang="it-IT"/>
        </a:p>
      </dgm:t>
    </dgm:pt>
    <dgm:pt modelId="{F0C839B4-6634-8141-A294-0940B6A4763F}" type="pres">
      <dgm:prSet presAssocID="{78945425-05DA-4B46-B74A-5838EE4ACEC6}" presName="vert2" presStyleCnt="0"/>
      <dgm:spPr/>
    </dgm:pt>
    <dgm:pt modelId="{DBA826F6-F485-844D-81CC-9E835B630EC2}" type="pres">
      <dgm:prSet presAssocID="{78945425-05DA-4B46-B74A-5838EE4ACEC6}" presName="thinLine2b" presStyleLbl="callout" presStyleIdx="1" presStyleCnt="6"/>
      <dgm:spPr/>
    </dgm:pt>
    <dgm:pt modelId="{5FCB96B0-77C7-7C48-A2E0-0049D5F04E07}" type="pres">
      <dgm:prSet presAssocID="{78945425-05DA-4B46-B74A-5838EE4ACEC6}" presName="vertSpace2b" presStyleCnt="0"/>
      <dgm:spPr/>
    </dgm:pt>
    <dgm:pt modelId="{B3949654-2003-954D-86C4-CC3855F5D8D7}" type="pres">
      <dgm:prSet presAssocID="{97BBF67D-89E8-E14E-9F10-B741F043849B}" presName="horz2" presStyleCnt="0"/>
      <dgm:spPr/>
    </dgm:pt>
    <dgm:pt modelId="{40E38E49-96DA-0A41-8580-818B328E2471}" type="pres">
      <dgm:prSet presAssocID="{97BBF67D-89E8-E14E-9F10-B741F043849B}" presName="horzSpace2" presStyleCnt="0"/>
      <dgm:spPr/>
    </dgm:pt>
    <dgm:pt modelId="{18B5A4B5-1E0F-2F4A-A094-CE06605E7395}" type="pres">
      <dgm:prSet presAssocID="{97BBF67D-89E8-E14E-9F10-B741F043849B}" presName="tx2" presStyleLbl="revTx" presStyleIdx="3" presStyleCnt="7"/>
      <dgm:spPr/>
      <dgm:t>
        <a:bodyPr/>
        <a:lstStyle/>
        <a:p>
          <a:endParaRPr lang="it-IT"/>
        </a:p>
      </dgm:t>
    </dgm:pt>
    <dgm:pt modelId="{81366511-8415-7841-8BA8-ED40F00D7621}" type="pres">
      <dgm:prSet presAssocID="{97BBF67D-89E8-E14E-9F10-B741F043849B}" presName="vert2" presStyleCnt="0"/>
      <dgm:spPr/>
    </dgm:pt>
    <dgm:pt modelId="{059E3F77-A14B-594E-A252-413ECB43B3A2}" type="pres">
      <dgm:prSet presAssocID="{97BBF67D-89E8-E14E-9F10-B741F043849B}" presName="thinLine2b" presStyleLbl="callout" presStyleIdx="2" presStyleCnt="6"/>
      <dgm:spPr/>
    </dgm:pt>
    <dgm:pt modelId="{A777DEAE-4244-A147-8502-CAAC97FFBD96}" type="pres">
      <dgm:prSet presAssocID="{97BBF67D-89E8-E14E-9F10-B741F043849B}" presName="vertSpace2b" presStyleCnt="0"/>
      <dgm:spPr/>
    </dgm:pt>
    <dgm:pt modelId="{0B755D18-3F34-BF4C-BA43-7BF7A7A13AEB}" type="pres">
      <dgm:prSet presAssocID="{E2CF5DB5-9F76-944D-9082-7B2882E3C08D}" presName="horz2" presStyleCnt="0"/>
      <dgm:spPr/>
    </dgm:pt>
    <dgm:pt modelId="{14EB38AF-5F09-3448-B367-AFC4FA5D7555}" type="pres">
      <dgm:prSet presAssocID="{E2CF5DB5-9F76-944D-9082-7B2882E3C08D}" presName="horzSpace2" presStyleCnt="0"/>
      <dgm:spPr/>
    </dgm:pt>
    <dgm:pt modelId="{82C07440-5F1F-724C-9FF3-3F0B91EF95A1}" type="pres">
      <dgm:prSet presAssocID="{E2CF5DB5-9F76-944D-9082-7B2882E3C08D}" presName="tx2" presStyleLbl="revTx" presStyleIdx="4" presStyleCnt="7"/>
      <dgm:spPr/>
      <dgm:t>
        <a:bodyPr/>
        <a:lstStyle/>
        <a:p>
          <a:endParaRPr lang="it-IT"/>
        </a:p>
      </dgm:t>
    </dgm:pt>
    <dgm:pt modelId="{1A12D2E0-6860-CE43-9F03-5219BFDE2D90}" type="pres">
      <dgm:prSet presAssocID="{E2CF5DB5-9F76-944D-9082-7B2882E3C08D}" presName="vert2" presStyleCnt="0"/>
      <dgm:spPr/>
    </dgm:pt>
    <dgm:pt modelId="{69DC4B04-5FF9-1341-BB52-1798BB3EBAEB}" type="pres">
      <dgm:prSet presAssocID="{E2CF5DB5-9F76-944D-9082-7B2882E3C08D}" presName="thinLine2b" presStyleLbl="callout" presStyleIdx="3" presStyleCnt="6"/>
      <dgm:spPr/>
    </dgm:pt>
    <dgm:pt modelId="{99C24519-E1DB-B949-A4B8-650B0B247052}" type="pres">
      <dgm:prSet presAssocID="{E2CF5DB5-9F76-944D-9082-7B2882E3C08D}" presName="vertSpace2b" presStyleCnt="0"/>
      <dgm:spPr/>
    </dgm:pt>
    <dgm:pt modelId="{95F8C481-645C-BE44-AF02-4DE64FF2CE5A}" type="pres">
      <dgm:prSet presAssocID="{AAEBC3FF-DC61-6746-8929-CAC69C403EC1}" presName="horz2" presStyleCnt="0"/>
      <dgm:spPr/>
    </dgm:pt>
    <dgm:pt modelId="{E3098763-DFFF-6745-927C-96A0E19D6C25}" type="pres">
      <dgm:prSet presAssocID="{AAEBC3FF-DC61-6746-8929-CAC69C403EC1}" presName="horzSpace2" presStyleCnt="0"/>
      <dgm:spPr/>
    </dgm:pt>
    <dgm:pt modelId="{18553029-B37B-314E-BBEF-3A31CDCDB0EF}" type="pres">
      <dgm:prSet presAssocID="{AAEBC3FF-DC61-6746-8929-CAC69C403EC1}" presName="tx2" presStyleLbl="revTx" presStyleIdx="5" presStyleCnt="7"/>
      <dgm:spPr/>
      <dgm:t>
        <a:bodyPr/>
        <a:lstStyle/>
        <a:p>
          <a:endParaRPr lang="it-IT"/>
        </a:p>
      </dgm:t>
    </dgm:pt>
    <dgm:pt modelId="{75466ECB-CDB3-2C4E-BF64-D4E3FA8356CE}" type="pres">
      <dgm:prSet presAssocID="{AAEBC3FF-DC61-6746-8929-CAC69C403EC1}" presName="vert2" presStyleCnt="0"/>
      <dgm:spPr/>
    </dgm:pt>
    <dgm:pt modelId="{073079BD-5CE2-844E-8B53-C30D373E0464}" type="pres">
      <dgm:prSet presAssocID="{AAEBC3FF-DC61-6746-8929-CAC69C403EC1}" presName="thinLine2b" presStyleLbl="callout" presStyleIdx="4" presStyleCnt="6"/>
      <dgm:spPr/>
    </dgm:pt>
    <dgm:pt modelId="{FE595876-A9FC-6748-9BE4-E0612F9FF2E7}" type="pres">
      <dgm:prSet presAssocID="{AAEBC3FF-DC61-6746-8929-CAC69C403EC1}" presName="vertSpace2b" presStyleCnt="0"/>
      <dgm:spPr/>
    </dgm:pt>
    <dgm:pt modelId="{F4464075-D2A0-9E44-82E3-4DDDE2ACF205}" type="pres">
      <dgm:prSet presAssocID="{914903C8-35A4-BD47-8995-08D9C7CEF065}" presName="horz2" presStyleCnt="0"/>
      <dgm:spPr/>
    </dgm:pt>
    <dgm:pt modelId="{D9E20250-CECB-EC4A-9CF9-272FB4D12856}" type="pres">
      <dgm:prSet presAssocID="{914903C8-35A4-BD47-8995-08D9C7CEF065}" presName="horzSpace2" presStyleCnt="0"/>
      <dgm:spPr/>
    </dgm:pt>
    <dgm:pt modelId="{53C6667D-57C4-AB40-BD23-F42DDBEAD7D1}" type="pres">
      <dgm:prSet presAssocID="{914903C8-35A4-BD47-8995-08D9C7CEF065}" presName="tx2" presStyleLbl="revTx" presStyleIdx="6" presStyleCnt="7"/>
      <dgm:spPr/>
      <dgm:t>
        <a:bodyPr/>
        <a:lstStyle/>
        <a:p>
          <a:endParaRPr lang="it-IT"/>
        </a:p>
      </dgm:t>
    </dgm:pt>
    <dgm:pt modelId="{72126823-0E0B-744B-B96F-14BA4D2A8929}" type="pres">
      <dgm:prSet presAssocID="{914903C8-35A4-BD47-8995-08D9C7CEF065}" presName="vert2" presStyleCnt="0"/>
      <dgm:spPr/>
    </dgm:pt>
    <dgm:pt modelId="{85E26AB2-A22C-C343-88F0-DAB09A50B312}" type="pres">
      <dgm:prSet presAssocID="{914903C8-35A4-BD47-8995-08D9C7CEF065}" presName="thinLine2b" presStyleLbl="callout" presStyleIdx="5" presStyleCnt="6"/>
      <dgm:spPr/>
    </dgm:pt>
    <dgm:pt modelId="{5E7AFDF9-D5EC-3045-BE1E-09D2F1E7CDFD}" type="pres">
      <dgm:prSet presAssocID="{914903C8-35A4-BD47-8995-08D9C7CEF065}" presName="vertSpace2b" presStyleCnt="0"/>
      <dgm:spPr/>
    </dgm:pt>
  </dgm:ptLst>
  <dgm:cxnLst>
    <dgm:cxn modelId="{8A01FAC9-0217-2348-ADA3-1C5018F5F367}" type="presOf" srcId="{97BBF67D-89E8-E14E-9F10-B741F043849B}" destId="{18B5A4B5-1E0F-2F4A-A094-CE06605E7395}" srcOrd="0" destOrd="0" presId="urn:microsoft.com/office/officeart/2008/layout/LinedList"/>
    <dgm:cxn modelId="{E1665FAF-5E64-7043-B017-7752430D7748}" srcId="{BBA89547-5F13-164B-8946-628729953513}" destId="{E2CF5DB5-9F76-944D-9082-7B2882E3C08D}" srcOrd="3" destOrd="0" parTransId="{7E975672-B38D-4A4C-AACA-7E90C96F69EB}" sibTransId="{5895058A-F9DE-6F43-A5AF-70503DB2A8DE}"/>
    <dgm:cxn modelId="{E30C5341-3AE5-C54B-8084-C3DBD71BBE69}" srcId="{BBA89547-5F13-164B-8946-628729953513}" destId="{97BBF67D-89E8-E14E-9F10-B741F043849B}" srcOrd="2" destOrd="0" parTransId="{B9F57607-5C33-2544-BFF3-4F44C6659962}" sibTransId="{3E5970B8-963E-114E-B814-60154F84F875}"/>
    <dgm:cxn modelId="{2AA8CA25-9CBC-1341-8296-9752DD93B86A}" srcId="{BBA89547-5F13-164B-8946-628729953513}" destId="{73145C9E-1A53-9F4A-A65F-70EBC942C814}" srcOrd="0" destOrd="0" parTransId="{05B1D659-0C86-2E49-B67F-87C0BB914F7F}" sibTransId="{5DAFE510-19DE-5245-B963-9B522A358EAD}"/>
    <dgm:cxn modelId="{46D0F9B7-A293-174B-9A58-B5FCBE7573D8}" srcId="{BBA89547-5F13-164B-8946-628729953513}" destId="{AAEBC3FF-DC61-6746-8929-CAC69C403EC1}" srcOrd="4" destOrd="0" parTransId="{971E78F4-ECFB-7D46-A14E-F4FF6606D2CA}" sibTransId="{93669D7F-9C0B-E343-8BB8-E945D7A9A39D}"/>
    <dgm:cxn modelId="{60F88D4C-5CA7-954F-AC24-2A9DCB8F54B3}" type="presOf" srcId="{78945425-05DA-4B46-B74A-5838EE4ACEC6}" destId="{7045736C-C1AF-084F-BB52-F0D86835292D}" srcOrd="0" destOrd="0" presId="urn:microsoft.com/office/officeart/2008/layout/LinedList"/>
    <dgm:cxn modelId="{0A225C9E-F8C5-C340-860A-E373077E6DFB}" type="presOf" srcId="{5C2D1292-5D7A-DE4A-90D2-2BF2DE19ADC9}" destId="{649E526D-24B0-C64D-BB51-05E3BD1F478C}" srcOrd="0" destOrd="0" presId="urn:microsoft.com/office/officeart/2008/layout/LinedList"/>
    <dgm:cxn modelId="{0BBCA2F9-50F8-6145-A951-6D411A61DEEF}" srcId="{BBA89547-5F13-164B-8946-628729953513}" destId="{914903C8-35A4-BD47-8995-08D9C7CEF065}" srcOrd="5" destOrd="0" parTransId="{8283A15D-16D1-DB48-9BFB-636E4B9DC4D3}" sibTransId="{1DE43613-1BC0-6D47-8C23-26F5B2A9A42F}"/>
    <dgm:cxn modelId="{9A53980F-C61D-354C-8F36-E9806B60ED67}" type="presOf" srcId="{E2CF5DB5-9F76-944D-9082-7B2882E3C08D}" destId="{82C07440-5F1F-724C-9FF3-3F0B91EF95A1}" srcOrd="0" destOrd="0" presId="urn:microsoft.com/office/officeart/2008/layout/LinedList"/>
    <dgm:cxn modelId="{3A9E804C-FDF5-3E40-83B0-7C4A711F39AE}" srcId="{BBA89547-5F13-164B-8946-628729953513}" destId="{78945425-05DA-4B46-B74A-5838EE4ACEC6}" srcOrd="1" destOrd="0" parTransId="{AE4A2784-7D13-8645-8C0D-C5CBE85A0F53}" sibTransId="{D7343051-D80E-1E49-A961-B0452907B1A5}"/>
    <dgm:cxn modelId="{675B2D72-4F57-4643-85E8-773B130EAB77}" type="presOf" srcId="{AAEBC3FF-DC61-6746-8929-CAC69C403EC1}" destId="{18553029-B37B-314E-BBEF-3A31CDCDB0EF}" srcOrd="0" destOrd="0" presId="urn:microsoft.com/office/officeart/2008/layout/LinedList"/>
    <dgm:cxn modelId="{1A3963A1-4854-6D4C-88FB-0FCFA23FC31F}" type="presOf" srcId="{BBA89547-5F13-164B-8946-628729953513}" destId="{F81EBDF0-B54D-D842-8D88-B539D5652B0C}" srcOrd="0" destOrd="0" presId="urn:microsoft.com/office/officeart/2008/layout/LinedList"/>
    <dgm:cxn modelId="{40EA70CD-A359-EB4C-B1CE-D9F5F7EF9B5C}" type="presOf" srcId="{914903C8-35A4-BD47-8995-08D9C7CEF065}" destId="{53C6667D-57C4-AB40-BD23-F42DDBEAD7D1}" srcOrd="0" destOrd="0" presId="urn:microsoft.com/office/officeart/2008/layout/LinedList"/>
    <dgm:cxn modelId="{FC481C4A-5DA7-8E4B-86E4-64DC1A2381EA}" type="presOf" srcId="{73145C9E-1A53-9F4A-A65F-70EBC942C814}" destId="{BF71EFA6-685E-9C42-BA8A-AF8ED7649F0C}" srcOrd="0" destOrd="0" presId="urn:microsoft.com/office/officeart/2008/layout/LinedList"/>
    <dgm:cxn modelId="{41970F1E-87A5-C749-8908-827FFEA5095D}" srcId="{5C2D1292-5D7A-DE4A-90D2-2BF2DE19ADC9}" destId="{BBA89547-5F13-164B-8946-628729953513}" srcOrd="0" destOrd="0" parTransId="{572E87C6-FE3B-0E4D-90A9-7285D38D537C}" sibTransId="{988153F3-6158-324E-9A91-7FCAC71A1B93}"/>
    <dgm:cxn modelId="{45505E8D-42D2-2047-9363-DDA8000955C9}" type="presParOf" srcId="{649E526D-24B0-C64D-BB51-05E3BD1F478C}" destId="{496E0ED4-9C5E-F94B-9D51-1E8788FCC005}" srcOrd="0" destOrd="0" presId="urn:microsoft.com/office/officeart/2008/layout/LinedList"/>
    <dgm:cxn modelId="{959E5EDA-EDE5-2C41-B6F7-37D999F193C4}" type="presParOf" srcId="{649E526D-24B0-C64D-BB51-05E3BD1F478C}" destId="{18205D8E-4990-7E42-8C27-C226572DBF75}" srcOrd="1" destOrd="0" presId="urn:microsoft.com/office/officeart/2008/layout/LinedList"/>
    <dgm:cxn modelId="{3D55BD0B-3FD8-3741-BE8F-3C0B00B5479E}" type="presParOf" srcId="{18205D8E-4990-7E42-8C27-C226572DBF75}" destId="{F81EBDF0-B54D-D842-8D88-B539D5652B0C}" srcOrd="0" destOrd="0" presId="urn:microsoft.com/office/officeart/2008/layout/LinedList"/>
    <dgm:cxn modelId="{08B498EF-3AEE-4143-9370-5FBB109C351A}" type="presParOf" srcId="{18205D8E-4990-7E42-8C27-C226572DBF75}" destId="{A70D8431-5ACD-3C44-8833-A2877E9EA5C9}" srcOrd="1" destOrd="0" presId="urn:microsoft.com/office/officeart/2008/layout/LinedList"/>
    <dgm:cxn modelId="{F7D53C20-EA97-7B4C-9A6A-DAFEC37CB663}" type="presParOf" srcId="{A70D8431-5ACD-3C44-8833-A2877E9EA5C9}" destId="{7DAEB535-BEF3-4A4C-B371-E1230635A2B2}" srcOrd="0" destOrd="0" presId="urn:microsoft.com/office/officeart/2008/layout/LinedList"/>
    <dgm:cxn modelId="{9CCAF0AF-5191-DD4C-A61B-B1700FB5EC8D}" type="presParOf" srcId="{A70D8431-5ACD-3C44-8833-A2877E9EA5C9}" destId="{F55BB29E-D626-834C-89BF-D4D6C3FDD1AF}" srcOrd="1" destOrd="0" presId="urn:microsoft.com/office/officeart/2008/layout/LinedList"/>
    <dgm:cxn modelId="{19273705-F565-4443-8EA2-5D70EC4DFB46}" type="presParOf" srcId="{F55BB29E-D626-834C-89BF-D4D6C3FDD1AF}" destId="{00B18DB1-7E37-BD44-92FE-A04D3751797C}" srcOrd="0" destOrd="0" presId="urn:microsoft.com/office/officeart/2008/layout/LinedList"/>
    <dgm:cxn modelId="{7B9FD3E4-1A1C-A342-9667-8BC0DED9FE5D}" type="presParOf" srcId="{F55BB29E-D626-834C-89BF-D4D6C3FDD1AF}" destId="{BF71EFA6-685E-9C42-BA8A-AF8ED7649F0C}" srcOrd="1" destOrd="0" presId="urn:microsoft.com/office/officeart/2008/layout/LinedList"/>
    <dgm:cxn modelId="{FF8F9BB6-ECD2-C244-87F7-6B57D5EED9AE}" type="presParOf" srcId="{F55BB29E-D626-834C-89BF-D4D6C3FDD1AF}" destId="{3DD20F18-C4C4-974A-BABC-53C08C4A80EE}" srcOrd="2" destOrd="0" presId="urn:microsoft.com/office/officeart/2008/layout/LinedList"/>
    <dgm:cxn modelId="{5E8606AD-E1E1-9248-939E-0C02753CFCC8}" type="presParOf" srcId="{A70D8431-5ACD-3C44-8833-A2877E9EA5C9}" destId="{543C616B-7808-EE44-A149-E4F8A328B6A0}" srcOrd="2" destOrd="0" presId="urn:microsoft.com/office/officeart/2008/layout/LinedList"/>
    <dgm:cxn modelId="{5E49E4A2-33FA-4F44-9A43-6AA937B26240}" type="presParOf" srcId="{A70D8431-5ACD-3C44-8833-A2877E9EA5C9}" destId="{43194824-C448-EF45-8487-72B77FB6E46A}" srcOrd="3" destOrd="0" presId="urn:microsoft.com/office/officeart/2008/layout/LinedList"/>
    <dgm:cxn modelId="{86B552F8-A4A3-5344-9D3D-F021A23A2405}" type="presParOf" srcId="{A70D8431-5ACD-3C44-8833-A2877E9EA5C9}" destId="{A0D8067B-50CC-2B48-B01E-E15312DA0C7E}" srcOrd="4" destOrd="0" presId="urn:microsoft.com/office/officeart/2008/layout/LinedList"/>
    <dgm:cxn modelId="{42325E92-2373-FD4E-8EC7-F7B9A88A2AF3}" type="presParOf" srcId="{A0D8067B-50CC-2B48-B01E-E15312DA0C7E}" destId="{CE5915EC-2816-E346-8E37-962DD73CED2E}" srcOrd="0" destOrd="0" presId="urn:microsoft.com/office/officeart/2008/layout/LinedList"/>
    <dgm:cxn modelId="{D2FDBB5B-39C7-F143-8C31-F5819E300EA2}" type="presParOf" srcId="{A0D8067B-50CC-2B48-B01E-E15312DA0C7E}" destId="{7045736C-C1AF-084F-BB52-F0D86835292D}" srcOrd="1" destOrd="0" presId="urn:microsoft.com/office/officeart/2008/layout/LinedList"/>
    <dgm:cxn modelId="{A4673128-5201-0547-81A2-7860C5FC35E3}" type="presParOf" srcId="{A0D8067B-50CC-2B48-B01E-E15312DA0C7E}" destId="{F0C839B4-6634-8141-A294-0940B6A4763F}" srcOrd="2" destOrd="0" presId="urn:microsoft.com/office/officeart/2008/layout/LinedList"/>
    <dgm:cxn modelId="{9F3DC156-6608-824F-8177-4A6F3F4A5FC8}" type="presParOf" srcId="{A70D8431-5ACD-3C44-8833-A2877E9EA5C9}" destId="{DBA826F6-F485-844D-81CC-9E835B630EC2}" srcOrd="5" destOrd="0" presId="urn:microsoft.com/office/officeart/2008/layout/LinedList"/>
    <dgm:cxn modelId="{468533F2-68DD-9D42-9D36-C66A0D92805B}" type="presParOf" srcId="{A70D8431-5ACD-3C44-8833-A2877E9EA5C9}" destId="{5FCB96B0-77C7-7C48-A2E0-0049D5F04E07}" srcOrd="6" destOrd="0" presId="urn:microsoft.com/office/officeart/2008/layout/LinedList"/>
    <dgm:cxn modelId="{B9FCE30D-0EDC-8F4D-9108-256FC0E9704F}" type="presParOf" srcId="{A70D8431-5ACD-3C44-8833-A2877E9EA5C9}" destId="{B3949654-2003-954D-86C4-CC3855F5D8D7}" srcOrd="7" destOrd="0" presId="urn:microsoft.com/office/officeart/2008/layout/LinedList"/>
    <dgm:cxn modelId="{6C562EA5-CC9D-8E4F-86E6-3E47A9487A55}" type="presParOf" srcId="{B3949654-2003-954D-86C4-CC3855F5D8D7}" destId="{40E38E49-96DA-0A41-8580-818B328E2471}" srcOrd="0" destOrd="0" presId="urn:microsoft.com/office/officeart/2008/layout/LinedList"/>
    <dgm:cxn modelId="{323EB707-3D33-6B40-8FE5-1268C09129DE}" type="presParOf" srcId="{B3949654-2003-954D-86C4-CC3855F5D8D7}" destId="{18B5A4B5-1E0F-2F4A-A094-CE06605E7395}" srcOrd="1" destOrd="0" presId="urn:microsoft.com/office/officeart/2008/layout/LinedList"/>
    <dgm:cxn modelId="{DFAABD41-ADAE-244D-B2F9-6CD9B5E9DDBD}" type="presParOf" srcId="{B3949654-2003-954D-86C4-CC3855F5D8D7}" destId="{81366511-8415-7841-8BA8-ED40F00D7621}" srcOrd="2" destOrd="0" presId="urn:microsoft.com/office/officeart/2008/layout/LinedList"/>
    <dgm:cxn modelId="{E18DAA4B-F762-654A-8B0A-D6337BF9A160}" type="presParOf" srcId="{A70D8431-5ACD-3C44-8833-A2877E9EA5C9}" destId="{059E3F77-A14B-594E-A252-413ECB43B3A2}" srcOrd="8" destOrd="0" presId="urn:microsoft.com/office/officeart/2008/layout/LinedList"/>
    <dgm:cxn modelId="{F2CD7EA3-E2FB-5A49-94DD-5C104E40F1DD}" type="presParOf" srcId="{A70D8431-5ACD-3C44-8833-A2877E9EA5C9}" destId="{A777DEAE-4244-A147-8502-CAAC97FFBD96}" srcOrd="9" destOrd="0" presId="urn:microsoft.com/office/officeart/2008/layout/LinedList"/>
    <dgm:cxn modelId="{724E8D7B-6115-5442-A3C0-832A67EEB0F5}" type="presParOf" srcId="{A70D8431-5ACD-3C44-8833-A2877E9EA5C9}" destId="{0B755D18-3F34-BF4C-BA43-7BF7A7A13AEB}" srcOrd="10" destOrd="0" presId="urn:microsoft.com/office/officeart/2008/layout/LinedList"/>
    <dgm:cxn modelId="{5343F164-9A29-F348-9D32-2D1FDF271522}" type="presParOf" srcId="{0B755D18-3F34-BF4C-BA43-7BF7A7A13AEB}" destId="{14EB38AF-5F09-3448-B367-AFC4FA5D7555}" srcOrd="0" destOrd="0" presId="urn:microsoft.com/office/officeart/2008/layout/LinedList"/>
    <dgm:cxn modelId="{51C69340-086C-664B-BF9D-70035FF1703C}" type="presParOf" srcId="{0B755D18-3F34-BF4C-BA43-7BF7A7A13AEB}" destId="{82C07440-5F1F-724C-9FF3-3F0B91EF95A1}" srcOrd="1" destOrd="0" presId="urn:microsoft.com/office/officeart/2008/layout/LinedList"/>
    <dgm:cxn modelId="{147473EB-0ED7-7147-B710-040425BB9040}" type="presParOf" srcId="{0B755D18-3F34-BF4C-BA43-7BF7A7A13AEB}" destId="{1A12D2E0-6860-CE43-9F03-5219BFDE2D90}" srcOrd="2" destOrd="0" presId="urn:microsoft.com/office/officeart/2008/layout/LinedList"/>
    <dgm:cxn modelId="{E14A00D5-562E-164B-9F57-E5A675B4E43C}" type="presParOf" srcId="{A70D8431-5ACD-3C44-8833-A2877E9EA5C9}" destId="{69DC4B04-5FF9-1341-BB52-1798BB3EBAEB}" srcOrd="11" destOrd="0" presId="urn:microsoft.com/office/officeart/2008/layout/LinedList"/>
    <dgm:cxn modelId="{0DF9A52C-D74B-AE4C-926B-06F87D7D4E64}" type="presParOf" srcId="{A70D8431-5ACD-3C44-8833-A2877E9EA5C9}" destId="{99C24519-E1DB-B949-A4B8-650B0B247052}" srcOrd="12" destOrd="0" presId="urn:microsoft.com/office/officeart/2008/layout/LinedList"/>
    <dgm:cxn modelId="{9235C869-C2A0-7C48-8497-6ACDB9844DB9}" type="presParOf" srcId="{A70D8431-5ACD-3C44-8833-A2877E9EA5C9}" destId="{95F8C481-645C-BE44-AF02-4DE64FF2CE5A}" srcOrd="13" destOrd="0" presId="urn:microsoft.com/office/officeart/2008/layout/LinedList"/>
    <dgm:cxn modelId="{AAA082A5-C4CD-E04E-B314-E3DD99620A29}" type="presParOf" srcId="{95F8C481-645C-BE44-AF02-4DE64FF2CE5A}" destId="{E3098763-DFFF-6745-927C-96A0E19D6C25}" srcOrd="0" destOrd="0" presId="urn:microsoft.com/office/officeart/2008/layout/LinedList"/>
    <dgm:cxn modelId="{534C213A-2E84-1C4B-B24B-FA0E71B7C339}" type="presParOf" srcId="{95F8C481-645C-BE44-AF02-4DE64FF2CE5A}" destId="{18553029-B37B-314E-BBEF-3A31CDCDB0EF}" srcOrd="1" destOrd="0" presId="urn:microsoft.com/office/officeart/2008/layout/LinedList"/>
    <dgm:cxn modelId="{EE5538FA-EED5-3F42-B8AB-F5CFFDF092CD}" type="presParOf" srcId="{95F8C481-645C-BE44-AF02-4DE64FF2CE5A}" destId="{75466ECB-CDB3-2C4E-BF64-D4E3FA8356CE}" srcOrd="2" destOrd="0" presId="urn:microsoft.com/office/officeart/2008/layout/LinedList"/>
    <dgm:cxn modelId="{DA8A456B-415A-3543-B4F9-2104D33E5AB6}" type="presParOf" srcId="{A70D8431-5ACD-3C44-8833-A2877E9EA5C9}" destId="{073079BD-5CE2-844E-8B53-C30D373E0464}" srcOrd="14" destOrd="0" presId="urn:microsoft.com/office/officeart/2008/layout/LinedList"/>
    <dgm:cxn modelId="{FCD7B114-E381-5D41-A905-2FD3188936FB}" type="presParOf" srcId="{A70D8431-5ACD-3C44-8833-A2877E9EA5C9}" destId="{FE595876-A9FC-6748-9BE4-E0612F9FF2E7}" srcOrd="15" destOrd="0" presId="urn:microsoft.com/office/officeart/2008/layout/LinedList"/>
    <dgm:cxn modelId="{7FB5679F-C530-CB4E-8C0E-AAA78E19EDD7}" type="presParOf" srcId="{A70D8431-5ACD-3C44-8833-A2877E9EA5C9}" destId="{F4464075-D2A0-9E44-82E3-4DDDE2ACF205}" srcOrd="16" destOrd="0" presId="urn:microsoft.com/office/officeart/2008/layout/LinedList"/>
    <dgm:cxn modelId="{556D1B95-0E41-A94D-AFE9-AE219851B87D}" type="presParOf" srcId="{F4464075-D2A0-9E44-82E3-4DDDE2ACF205}" destId="{D9E20250-CECB-EC4A-9CF9-272FB4D12856}" srcOrd="0" destOrd="0" presId="urn:microsoft.com/office/officeart/2008/layout/LinedList"/>
    <dgm:cxn modelId="{3C582CCD-5C38-624B-AAB9-6D73045F381B}" type="presParOf" srcId="{F4464075-D2A0-9E44-82E3-4DDDE2ACF205}" destId="{53C6667D-57C4-AB40-BD23-F42DDBEAD7D1}" srcOrd="1" destOrd="0" presId="urn:microsoft.com/office/officeart/2008/layout/LinedList"/>
    <dgm:cxn modelId="{333A7763-EFAC-124D-B75D-435376142F7F}" type="presParOf" srcId="{F4464075-D2A0-9E44-82E3-4DDDE2ACF205}" destId="{72126823-0E0B-744B-B96F-14BA4D2A8929}" srcOrd="2" destOrd="0" presId="urn:microsoft.com/office/officeart/2008/layout/LinedList"/>
    <dgm:cxn modelId="{886F71C4-1856-EE46-BB9A-CE57FC6282E4}" type="presParOf" srcId="{A70D8431-5ACD-3C44-8833-A2877E9EA5C9}" destId="{85E26AB2-A22C-C343-88F0-DAB09A50B312}" srcOrd="17" destOrd="0" presId="urn:microsoft.com/office/officeart/2008/layout/LinedList"/>
    <dgm:cxn modelId="{0BA0E4D0-2AAE-3448-ACB4-E8BE31AD64D7}" type="presParOf" srcId="{A70D8431-5ACD-3C44-8833-A2877E9EA5C9}" destId="{5E7AFDF9-D5EC-3045-BE1E-09D2F1E7CDFD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9D353-04A6-5944-9E1F-936356B13FDC}">
      <dsp:nvSpPr>
        <dsp:cNvPr id="0" name=""/>
        <dsp:cNvSpPr/>
      </dsp:nvSpPr>
      <dsp:spPr>
        <a:xfrm>
          <a:off x="0" y="134907"/>
          <a:ext cx="9143998" cy="571499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4FDE3B-929C-9942-898D-0EF8E18DB551}">
      <dsp:nvSpPr>
        <dsp:cNvPr id="0" name=""/>
        <dsp:cNvSpPr/>
      </dsp:nvSpPr>
      <dsp:spPr>
        <a:xfrm>
          <a:off x="900683" y="4384580"/>
          <a:ext cx="210311" cy="2103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0BA86-E020-EB4B-9EC8-A771C87BB285}">
      <dsp:nvSpPr>
        <dsp:cNvPr id="0" name=""/>
        <dsp:cNvSpPr/>
      </dsp:nvSpPr>
      <dsp:spPr>
        <a:xfrm>
          <a:off x="1005839" y="4489736"/>
          <a:ext cx="1197863" cy="1360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40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negoziato</a:t>
          </a:r>
          <a:endParaRPr lang="it-IT" sz="1900" kern="1200" dirty="0"/>
        </a:p>
      </dsp:txBody>
      <dsp:txXfrm>
        <a:off x="1005839" y="4489736"/>
        <a:ext cx="1197863" cy="1360169"/>
      </dsp:txXfrm>
    </dsp:sp>
    <dsp:sp modelId="{5436C97C-374F-0A46-AB0A-9F85A7E558BA}">
      <dsp:nvSpPr>
        <dsp:cNvPr id="0" name=""/>
        <dsp:cNvSpPr/>
      </dsp:nvSpPr>
      <dsp:spPr>
        <a:xfrm>
          <a:off x="2039111" y="3290729"/>
          <a:ext cx="329183" cy="329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13B44D-7BFD-5946-AF55-23D45F50E3D5}">
      <dsp:nvSpPr>
        <dsp:cNvPr id="0" name=""/>
        <dsp:cNvSpPr/>
      </dsp:nvSpPr>
      <dsp:spPr>
        <a:xfrm>
          <a:off x="2203703" y="3455321"/>
          <a:ext cx="1517903" cy="2394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28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Mediazioni facilitative/trasformative</a:t>
          </a:r>
          <a:endParaRPr lang="it-IT" sz="1900" kern="1200" dirty="0"/>
        </a:p>
      </dsp:txBody>
      <dsp:txXfrm>
        <a:off x="2203703" y="3455321"/>
        <a:ext cx="1517903" cy="2394584"/>
      </dsp:txXfrm>
    </dsp:sp>
    <dsp:sp modelId="{DD842567-DBC9-DB4D-93F8-B74E8E26A383}">
      <dsp:nvSpPr>
        <dsp:cNvPr id="0" name=""/>
        <dsp:cNvSpPr/>
      </dsp:nvSpPr>
      <dsp:spPr>
        <a:xfrm>
          <a:off x="3502151" y="2418620"/>
          <a:ext cx="438911" cy="4389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48FC34-5779-054F-937C-51A8FEEEFA54}">
      <dsp:nvSpPr>
        <dsp:cNvPr id="0" name=""/>
        <dsp:cNvSpPr/>
      </dsp:nvSpPr>
      <dsp:spPr>
        <a:xfrm>
          <a:off x="3721607" y="2638076"/>
          <a:ext cx="1764791" cy="3211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570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Mediazioni valutative</a:t>
          </a:r>
          <a:endParaRPr lang="it-IT" sz="1900" kern="1200" dirty="0"/>
        </a:p>
      </dsp:txBody>
      <dsp:txXfrm>
        <a:off x="3721607" y="2638076"/>
        <a:ext cx="1764791" cy="3211829"/>
      </dsp:txXfrm>
    </dsp:sp>
    <dsp:sp modelId="{3C275972-DE23-E54D-A40B-E886EB407301}">
      <dsp:nvSpPr>
        <dsp:cNvPr id="0" name=""/>
        <dsp:cNvSpPr/>
      </dsp:nvSpPr>
      <dsp:spPr>
        <a:xfrm>
          <a:off x="5202934" y="1737392"/>
          <a:ext cx="566927" cy="5669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875EEF-A605-6B42-AD69-47741B383078}">
      <dsp:nvSpPr>
        <dsp:cNvPr id="0" name=""/>
        <dsp:cNvSpPr/>
      </dsp:nvSpPr>
      <dsp:spPr>
        <a:xfrm>
          <a:off x="5486398" y="2020856"/>
          <a:ext cx="1828799" cy="3829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403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Fact findings</a:t>
          </a:r>
          <a:endParaRPr lang="it-IT" sz="1900" kern="1200" dirty="0"/>
        </a:p>
      </dsp:txBody>
      <dsp:txXfrm>
        <a:off x="5486398" y="2020856"/>
        <a:ext cx="1828799" cy="3829049"/>
      </dsp:txXfrm>
    </dsp:sp>
    <dsp:sp modelId="{E9E360EE-FC27-CE46-9BB9-CE1929F320A5}">
      <dsp:nvSpPr>
        <dsp:cNvPr id="0" name=""/>
        <dsp:cNvSpPr/>
      </dsp:nvSpPr>
      <dsp:spPr>
        <a:xfrm>
          <a:off x="6954010" y="1282478"/>
          <a:ext cx="722375" cy="722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C2418C-8B64-EB43-976B-95AA343C63D0}">
      <dsp:nvSpPr>
        <dsp:cNvPr id="0" name=""/>
        <dsp:cNvSpPr/>
      </dsp:nvSpPr>
      <dsp:spPr>
        <a:xfrm>
          <a:off x="7315198" y="1643666"/>
          <a:ext cx="1828799" cy="4206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2772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arbitrato</a:t>
          </a:r>
          <a:endParaRPr lang="it-IT" sz="1900" kern="1200" dirty="0"/>
        </a:p>
      </dsp:txBody>
      <dsp:txXfrm>
        <a:off x="7315198" y="1643666"/>
        <a:ext cx="1828799" cy="4206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E9601-A0C7-497C-A436-C4CBE02DD8A4}">
      <dsp:nvSpPr>
        <dsp:cNvPr id="0" name=""/>
        <dsp:cNvSpPr/>
      </dsp:nvSpPr>
      <dsp:spPr>
        <a:xfrm>
          <a:off x="1849457" y="0"/>
          <a:ext cx="1665084" cy="1306949"/>
        </a:xfrm>
        <a:prstGeom prst="trapezoid">
          <a:avLst>
            <a:gd name="adj" fmla="val 63701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Diritto soggettivo</a:t>
          </a:r>
          <a:endParaRPr lang="it-IT" sz="2400" kern="1200" dirty="0"/>
        </a:p>
      </dsp:txBody>
      <dsp:txXfrm>
        <a:off x="1849457" y="0"/>
        <a:ext cx="1665084" cy="1306949"/>
      </dsp:txXfrm>
    </dsp:sp>
    <dsp:sp modelId="{66330591-330B-419B-87C5-CE87B5554A56}">
      <dsp:nvSpPr>
        <dsp:cNvPr id="0" name=""/>
        <dsp:cNvSpPr/>
      </dsp:nvSpPr>
      <dsp:spPr>
        <a:xfrm>
          <a:off x="1239335" y="1296140"/>
          <a:ext cx="2889374" cy="960963"/>
        </a:xfrm>
        <a:prstGeom prst="trapezoid">
          <a:avLst>
            <a:gd name="adj" fmla="val 63701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Posizione</a:t>
          </a:r>
          <a:endParaRPr lang="it-IT" sz="2800" kern="1200" dirty="0"/>
        </a:p>
      </dsp:txBody>
      <dsp:txXfrm>
        <a:off x="1744975" y="1296140"/>
        <a:ext cx="1878093" cy="960963"/>
      </dsp:txXfrm>
    </dsp:sp>
    <dsp:sp modelId="{149BF766-D1AB-49B4-BB98-3F93B0EDE299}">
      <dsp:nvSpPr>
        <dsp:cNvPr id="0" name=""/>
        <dsp:cNvSpPr/>
      </dsp:nvSpPr>
      <dsp:spPr>
        <a:xfrm>
          <a:off x="586151" y="2267913"/>
          <a:ext cx="4191696" cy="1022211"/>
        </a:xfrm>
        <a:prstGeom prst="trapezoid">
          <a:avLst>
            <a:gd name="adj" fmla="val 63701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Interessi</a:t>
          </a:r>
        </a:p>
      </dsp:txBody>
      <dsp:txXfrm>
        <a:off x="1319698" y="2267913"/>
        <a:ext cx="2724602" cy="1022211"/>
      </dsp:txXfrm>
    </dsp:sp>
    <dsp:sp modelId="{3DE0C33B-2625-4075-A734-E5B59A5BFBF3}">
      <dsp:nvSpPr>
        <dsp:cNvPr id="0" name=""/>
        <dsp:cNvSpPr/>
      </dsp:nvSpPr>
      <dsp:spPr>
        <a:xfrm>
          <a:off x="0" y="3290125"/>
          <a:ext cx="5364000" cy="920158"/>
        </a:xfrm>
        <a:prstGeom prst="trapezoid">
          <a:avLst>
            <a:gd name="adj" fmla="val 63701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       Bisogni</a:t>
          </a:r>
          <a:endParaRPr lang="it-IT" sz="3200" kern="1200" dirty="0"/>
        </a:p>
      </dsp:txBody>
      <dsp:txXfrm>
        <a:off x="938699" y="3290125"/>
        <a:ext cx="3486600" cy="920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04D9D-A504-4724-BF1A-3F99004B832F}">
      <dsp:nvSpPr>
        <dsp:cNvPr id="0" name=""/>
        <dsp:cNvSpPr/>
      </dsp:nvSpPr>
      <dsp:spPr>
        <a:xfrm>
          <a:off x="2016231" y="0"/>
          <a:ext cx="2156480" cy="1547557"/>
        </a:xfrm>
        <a:prstGeom prst="trapezoid">
          <a:avLst>
            <a:gd name="adj" fmla="val 69674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Diritto soggettivo</a:t>
          </a:r>
          <a:endParaRPr lang="it-IT" sz="2400" kern="1200" dirty="0"/>
        </a:p>
      </dsp:txBody>
      <dsp:txXfrm>
        <a:off x="2016231" y="0"/>
        <a:ext cx="2156480" cy="1547557"/>
      </dsp:txXfrm>
    </dsp:sp>
    <dsp:sp modelId="{0073B145-507A-4618-A5B5-17290A1EA797}">
      <dsp:nvSpPr>
        <dsp:cNvPr id="0" name=""/>
        <dsp:cNvSpPr/>
      </dsp:nvSpPr>
      <dsp:spPr>
        <a:xfrm>
          <a:off x="1361478" y="1534816"/>
          <a:ext cx="3438513" cy="920026"/>
        </a:xfrm>
        <a:prstGeom prst="trapezoid">
          <a:avLst>
            <a:gd name="adj" fmla="val 69674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Posizione</a:t>
          </a:r>
          <a:endParaRPr lang="it-IT" sz="2800" kern="1200" dirty="0"/>
        </a:p>
      </dsp:txBody>
      <dsp:txXfrm>
        <a:off x="1963217" y="1534816"/>
        <a:ext cx="2235033" cy="920026"/>
      </dsp:txXfrm>
    </dsp:sp>
    <dsp:sp modelId="{4D1E556C-5F3A-4711-BBB5-554E191227EF}">
      <dsp:nvSpPr>
        <dsp:cNvPr id="0" name=""/>
        <dsp:cNvSpPr/>
      </dsp:nvSpPr>
      <dsp:spPr>
        <a:xfrm>
          <a:off x="635592" y="2467583"/>
          <a:ext cx="4824815" cy="994853"/>
        </a:xfrm>
        <a:prstGeom prst="trapezoid">
          <a:avLst>
            <a:gd name="adj" fmla="val 69674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Interessi</a:t>
          </a:r>
          <a:endParaRPr lang="it-IT" sz="2800" kern="1200" dirty="0"/>
        </a:p>
      </dsp:txBody>
      <dsp:txXfrm>
        <a:off x="1479935" y="2467583"/>
        <a:ext cx="3136129" cy="994853"/>
      </dsp:txXfrm>
    </dsp:sp>
    <dsp:sp modelId="{2B0B9CD6-D2A7-42B1-AA16-06D0F8CE7A5C}">
      <dsp:nvSpPr>
        <dsp:cNvPr id="0" name=""/>
        <dsp:cNvSpPr/>
      </dsp:nvSpPr>
      <dsp:spPr>
        <a:xfrm>
          <a:off x="0" y="3462437"/>
          <a:ext cx="6096000" cy="912241"/>
        </a:xfrm>
        <a:prstGeom prst="trapezoid">
          <a:avLst>
            <a:gd name="adj" fmla="val 69674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Bisogni </a:t>
          </a:r>
          <a:endParaRPr lang="it-IT" sz="3200" kern="1200" dirty="0"/>
        </a:p>
      </dsp:txBody>
      <dsp:txXfrm>
        <a:off x="1066799" y="3462437"/>
        <a:ext cx="3962400" cy="9122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E0ED4-9C5E-F94B-9D51-1E8788FCC005}">
      <dsp:nvSpPr>
        <dsp:cNvPr id="0" name=""/>
        <dsp:cNvSpPr/>
      </dsp:nvSpPr>
      <dsp:spPr>
        <a:xfrm>
          <a:off x="0" y="0"/>
          <a:ext cx="906747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1EBDF0-B54D-D842-8D88-B539D5652B0C}">
      <dsp:nvSpPr>
        <dsp:cNvPr id="0" name=""/>
        <dsp:cNvSpPr/>
      </dsp:nvSpPr>
      <dsp:spPr>
        <a:xfrm>
          <a:off x="0" y="0"/>
          <a:ext cx="1813494" cy="685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Perché le parti scelgono di non negoziare?</a:t>
          </a:r>
          <a:endParaRPr lang="it-IT" sz="2800" kern="1200" dirty="0"/>
        </a:p>
      </dsp:txBody>
      <dsp:txXfrm>
        <a:off x="0" y="0"/>
        <a:ext cx="1813494" cy="6858000"/>
      </dsp:txXfrm>
    </dsp:sp>
    <dsp:sp modelId="{BF71EFA6-685E-9C42-BA8A-AF8ED7649F0C}">
      <dsp:nvSpPr>
        <dsp:cNvPr id="0" name=""/>
        <dsp:cNvSpPr/>
      </dsp:nvSpPr>
      <dsp:spPr>
        <a:xfrm>
          <a:off x="1949506" y="53996"/>
          <a:ext cx="7117966" cy="107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rgbClr val="FF0000"/>
              </a:solidFill>
            </a:rPr>
            <a:t>Valori irrinunciabili</a:t>
          </a:r>
          <a:endParaRPr lang="it-IT" sz="3000" kern="1200" dirty="0">
            <a:solidFill>
              <a:srgbClr val="FF0000"/>
            </a:solidFill>
          </a:endParaRPr>
        </a:p>
      </dsp:txBody>
      <dsp:txXfrm>
        <a:off x="1949506" y="53996"/>
        <a:ext cx="7117966" cy="1079934"/>
      </dsp:txXfrm>
    </dsp:sp>
    <dsp:sp modelId="{543C616B-7808-EE44-A149-E4F8A328B6A0}">
      <dsp:nvSpPr>
        <dsp:cNvPr id="0" name=""/>
        <dsp:cNvSpPr/>
      </dsp:nvSpPr>
      <dsp:spPr>
        <a:xfrm>
          <a:off x="1813494" y="1133930"/>
          <a:ext cx="72539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045736C-C1AF-084F-BB52-F0D86835292D}">
      <dsp:nvSpPr>
        <dsp:cNvPr id="0" name=""/>
        <dsp:cNvSpPr/>
      </dsp:nvSpPr>
      <dsp:spPr>
        <a:xfrm>
          <a:off x="1949506" y="1187927"/>
          <a:ext cx="7117966" cy="107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rgbClr val="FF0000"/>
              </a:solidFill>
            </a:rPr>
            <a:t>Non riconoscimento dell’altro</a:t>
          </a:r>
          <a:endParaRPr lang="it-IT" sz="3000" kern="1200" dirty="0">
            <a:solidFill>
              <a:srgbClr val="FF0000"/>
            </a:solidFill>
          </a:endParaRPr>
        </a:p>
      </dsp:txBody>
      <dsp:txXfrm>
        <a:off x="1949506" y="1187927"/>
        <a:ext cx="7117966" cy="1079934"/>
      </dsp:txXfrm>
    </dsp:sp>
    <dsp:sp modelId="{DBA826F6-F485-844D-81CC-9E835B630EC2}">
      <dsp:nvSpPr>
        <dsp:cNvPr id="0" name=""/>
        <dsp:cNvSpPr/>
      </dsp:nvSpPr>
      <dsp:spPr>
        <a:xfrm>
          <a:off x="1813494" y="2267861"/>
          <a:ext cx="72539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B5A4B5-1E0F-2F4A-A094-CE06605E7395}">
      <dsp:nvSpPr>
        <dsp:cNvPr id="0" name=""/>
        <dsp:cNvSpPr/>
      </dsp:nvSpPr>
      <dsp:spPr>
        <a:xfrm>
          <a:off x="1949506" y="2321858"/>
          <a:ext cx="7117966" cy="107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rgbClr val="FF0000"/>
              </a:solidFill>
            </a:rPr>
            <a:t>Sfiducia</a:t>
          </a:r>
          <a:endParaRPr lang="it-IT" sz="3000" kern="1200" dirty="0">
            <a:solidFill>
              <a:srgbClr val="FF0000"/>
            </a:solidFill>
          </a:endParaRPr>
        </a:p>
      </dsp:txBody>
      <dsp:txXfrm>
        <a:off x="1949506" y="2321858"/>
        <a:ext cx="7117966" cy="1079934"/>
      </dsp:txXfrm>
    </dsp:sp>
    <dsp:sp modelId="{059E3F77-A14B-594E-A252-413ECB43B3A2}">
      <dsp:nvSpPr>
        <dsp:cNvPr id="0" name=""/>
        <dsp:cNvSpPr/>
      </dsp:nvSpPr>
      <dsp:spPr>
        <a:xfrm>
          <a:off x="1813494" y="3401792"/>
          <a:ext cx="72539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C07440-5F1F-724C-9FF3-3F0B91EF95A1}">
      <dsp:nvSpPr>
        <dsp:cNvPr id="0" name=""/>
        <dsp:cNvSpPr/>
      </dsp:nvSpPr>
      <dsp:spPr>
        <a:xfrm>
          <a:off x="1949506" y="3455789"/>
          <a:ext cx="7117966" cy="107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rgbClr val="FF0000"/>
              </a:solidFill>
            </a:rPr>
            <a:t>Il contesto comunicativo/negoziale è impossibile o non garantito</a:t>
          </a:r>
          <a:endParaRPr lang="it-IT" sz="3000" kern="1200" dirty="0">
            <a:solidFill>
              <a:srgbClr val="FF0000"/>
            </a:solidFill>
          </a:endParaRPr>
        </a:p>
      </dsp:txBody>
      <dsp:txXfrm>
        <a:off x="1949506" y="3455789"/>
        <a:ext cx="7117966" cy="1079934"/>
      </dsp:txXfrm>
    </dsp:sp>
    <dsp:sp modelId="{69DC4B04-5FF9-1341-BB52-1798BB3EBAEB}">
      <dsp:nvSpPr>
        <dsp:cNvPr id="0" name=""/>
        <dsp:cNvSpPr/>
      </dsp:nvSpPr>
      <dsp:spPr>
        <a:xfrm>
          <a:off x="1813494" y="4535723"/>
          <a:ext cx="72539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553029-B37B-314E-BBEF-3A31CDCDB0EF}">
      <dsp:nvSpPr>
        <dsp:cNvPr id="0" name=""/>
        <dsp:cNvSpPr/>
      </dsp:nvSpPr>
      <dsp:spPr>
        <a:xfrm>
          <a:off x="1949506" y="4589719"/>
          <a:ext cx="7117966" cy="107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rgbClr val="FF0000"/>
              </a:solidFill>
            </a:rPr>
            <a:t>Non è necessario negoziare perché è migliore o possibile l’azione unilaterale</a:t>
          </a:r>
          <a:endParaRPr lang="it-IT" sz="3000" kern="1200" dirty="0">
            <a:solidFill>
              <a:srgbClr val="FF0000"/>
            </a:solidFill>
          </a:endParaRPr>
        </a:p>
      </dsp:txBody>
      <dsp:txXfrm>
        <a:off x="1949506" y="4589719"/>
        <a:ext cx="7117966" cy="1079934"/>
      </dsp:txXfrm>
    </dsp:sp>
    <dsp:sp modelId="{073079BD-5CE2-844E-8B53-C30D373E0464}">
      <dsp:nvSpPr>
        <dsp:cNvPr id="0" name=""/>
        <dsp:cNvSpPr/>
      </dsp:nvSpPr>
      <dsp:spPr>
        <a:xfrm>
          <a:off x="1813494" y="5669653"/>
          <a:ext cx="72539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C6667D-57C4-AB40-BD23-F42DDBEAD7D1}">
      <dsp:nvSpPr>
        <dsp:cNvPr id="0" name=""/>
        <dsp:cNvSpPr/>
      </dsp:nvSpPr>
      <dsp:spPr>
        <a:xfrm>
          <a:off x="1949506" y="5723650"/>
          <a:ext cx="7117966" cy="1079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>
              <a:solidFill>
                <a:srgbClr val="FF0000"/>
              </a:solidFill>
            </a:rPr>
            <a:t>Incapacità</a:t>
          </a:r>
          <a:endParaRPr lang="it-IT" sz="3000" kern="1200" dirty="0">
            <a:solidFill>
              <a:srgbClr val="FF0000"/>
            </a:solidFill>
          </a:endParaRPr>
        </a:p>
      </dsp:txBody>
      <dsp:txXfrm>
        <a:off x="1949506" y="5723650"/>
        <a:ext cx="7117966" cy="1079934"/>
      </dsp:txXfrm>
    </dsp:sp>
    <dsp:sp modelId="{85E26AB2-A22C-C343-88F0-DAB09A50B312}">
      <dsp:nvSpPr>
        <dsp:cNvPr id="0" name=""/>
        <dsp:cNvSpPr/>
      </dsp:nvSpPr>
      <dsp:spPr>
        <a:xfrm>
          <a:off x="1813494" y="6803584"/>
          <a:ext cx="72539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FCF1C-D0EE-D040-8087-3661CFF28861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34DBD-EDE8-6A46-94BD-57BA8BF7B0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43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76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84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7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40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88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03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46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32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51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49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10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7C13-2340-B44D-8575-BD5E3D4440C2}" type="datetimeFigureOut">
              <a:rPr lang="it-IT" smtClean="0"/>
              <a:t>18/03/17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437EA-D830-6E43-B2A5-7C17028BC0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9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Foglio_di_lavoro_di_Excel_97_-_20041.xls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/>
        </p:nvGraphicFramePr>
        <p:xfrm>
          <a:off x="-49212" y="169863"/>
          <a:ext cx="9143998" cy="598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8" name="CasellaDiTesto 8"/>
          <p:cNvSpPr txBox="1">
            <a:spLocks noChangeArrowheads="1"/>
          </p:cNvSpPr>
          <p:nvPr/>
        </p:nvSpPr>
        <p:spPr bwMode="auto">
          <a:xfrm>
            <a:off x="144463" y="5222875"/>
            <a:ext cx="1128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RINUNCIA</a:t>
            </a:r>
          </a:p>
        </p:txBody>
      </p:sp>
      <p:sp>
        <p:nvSpPr>
          <p:cNvPr id="14339" name="CasellaDiTesto 9"/>
          <p:cNvSpPr txBox="1">
            <a:spLocks noChangeArrowheads="1"/>
          </p:cNvSpPr>
          <p:nvPr/>
        </p:nvSpPr>
        <p:spPr bwMode="auto">
          <a:xfrm>
            <a:off x="7578725" y="163513"/>
            <a:ext cx="156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Calibri" pitchFamily="34" charset="0"/>
              </a:rPr>
              <a:t>GIUDIZIO</a:t>
            </a:r>
          </a:p>
        </p:txBody>
      </p:sp>
      <p:sp>
        <p:nvSpPr>
          <p:cNvPr id="14340" name="CasellaDiTesto 10"/>
          <p:cNvSpPr txBox="1">
            <a:spLocks noChangeArrowheads="1"/>
          </p:cNvSpPr>
          <p:nvPr/>
        </p:nvSpPr>
        <p:spPr bwMode="auto">
          <a:xfrm>
            <a:off x="2619375" y="5888038"/>
            <a:ext cx="1247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latin typeface="Calibri" pitchFamily="34" charset="0"/>
              </a:rPr>
              <a:t>TERAPIA</a:t>
            </a:r>
          </a:p>
        </p:txBody>
      </p:sp>
      <p:cxnSp>
        <p:nvCxnSpPr>
          <p:cNvPr id="15" name="Connettore 7 14"/>
          <p:cNvCxnSpPr>
            <a:cxnSpLocks noChangeShapeType="1"/>
          </p:cNvCxnSpPr>
          <p:nvPr/>
        </p:nvCxnSpPr>
        <p:spPr bwMode="auto">
          <a:xfrm rot="10800000">
            <a:off x="4298950" y="0"/>
            <a:ext cx="2185988" cy="307975"/>
          </a:xfrm>
          <a:prstGeom prst="curvedConnector3">
            <a:avLst>
              <a:gd name="adj1" fmla="val 50000"/>
            </a:avLst>
          </a:prstGeom>
          <a:noFill/>
          <a:ln w="25400" algn="ctr">
            <a:solidFill>
              <a:srgbClr val="F64B1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7" name="Connettore 7 16"/>
          <p:cNvCxnSpPr>
            <a:cxnSpLocks noChangeShapeType="1"/>
          </p:cNvCxnSpPr>
          <p:nvPr/>
        </p:nvCxnSpPr>
        <p:spPr bwMode="auto">
          <a:xfrm>
            <a:off x="6484938" y="307975"/>
            <a:ext cx="2659062" cy="1500188"/>
          </a:xfrm>
          <a:prstGeom prst="curvedConnector3">
            <a:avLst>
              <a:gd name="adj1" fmla="val 50000"/>
            </a:avLst>
          </a:prstGeom>
          <a:noFill/>
          <a:ln w="25400" algn="ctr">
            <a:solidFill>
              <a:srgbClr val="F64B1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1" name="Connettore 7 20"/>
          <p:cNvCxnSpPr/>
          <p:nvPr/>
        </p:nvCxnSpPr>
        <p:spPr>
          <a:xfrm>
            <a:off x="3867150" y="5148263"/>
            <a:ext cx="30163" cy="127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cxnSpLocks noChangeShapeType="1"/>
          </p:cNvCxnSpPr>
          <p:nvPr/>
        </p:nvCxnSpPr>
        <p:spPr bwMode="auto">
          <a:xfrm rot="10800000">
            <a:off x="2011363" y="5592763"/>
            <a:ext cx="7132637" cy="1265237"/>
          </a:xfrm>
          <a:prstGeom prst="curvedConnector3">
            <a:avLst>
              <a:gd name="adj1" fmla="val 50000"/>
            </a:avLst>
          </a:prstGeom>
          <a:noFill/>
          <a:ln w="25400" algn="ctr">
            <a:solidFill>
              <a:srgbClr val="32DA76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7" name="Connettore 7 26"/>
          <p:cNvCxnSpPr>
            <a:cxnSpLocks noChangeShapeType="1"/>
          </p:cNvCxnSpPr>
          <p:nvPr/>
        </p:nvCxnSpPr>
        <p:spPr bwMode="auto">
          <a:xfrm rot="10800000" flipV="1">
            <a:off x="0" y="5592763"/>
            <a:ext cx="2011363" cy="1265237"/>
          </a:xfrm>
          <a:prstGeom prst="curvedConnector3">
            <a:avLst>
              <a:gd name="adj1" fmla="val 50000"/>
            </a:avLst>
          </a:prstGeom>
          <a:noFill/>
          <a:ln w="25400" algn="ctr">
            <a:solidFill>
              <a:srgbClr val="5FAD8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346" name="CasellaDiTesto 28"/>
          <p:cNvSpPr txBox="1">
            <a:spLocks noChangeArrowheads="1"/>
          </p:cNvSpPr>
          <p:nvPr/>
        </p:nvSpPr>
        <p:spPr bwMode="auto">
          <a:xfrm>
            <a:off x="403225" y="487363"/>
            <a:ext cx="2200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latin typeface="Calibri" pitchFamily="34" charset="0"/>
              </a:rPr>
              <a:t>SPAZIO A.D.R.</a:t>
            </a:r>
          </a:p>
        </p:txBody>
      </p:sp>
      <p:cxnSp>
        <p:nvCxnSpPr>
          <p:cNvPr id="31" name="Connettore 2 30"/>
          <p:cNvCxnSpPr/>
          <p:nvPr/>
        </p:nvCxnSpPr>
        <p:spPr>
          <a:xfrm>
            <a:off x="90488" y="1289050"/>
            <a:ext cx="55578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8" name="CasellaDiTesto 32"/>
          <p:cNvSpPr txBox="1">
            <a:spLocks noChangeArrowheads="1"/>
          </p:cNvSpPr>
          <p:nvPr/>
        </p:nvSpPr>
        <p:spPr bwMode="auto">
          <a:xfrm>
            <a:off x="3502025" y="625475"/>
            <a:ext cx="195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MAGGIORE COSTO</a:t>
            </a:r>
          </a:p>
        </p:txBody>
      </p:sp>
      <p:sp>
        <p:nvSpPr>
          <p:cNvPr id="14349" name="CasellaDiTesto 33"/>
          <p:cNvSpPr txBox="1">
            <a:spLocks noChangeArrowheads="1"/>
          </p:cNvSpPr>
          <p:nvPr/>
        </p:nvSpPr>
        <p:spPr bwMode="auto">
          <a:xfrm>
            <a:off x="3502025" y="1258888"/>
            <a:ext cx="2195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MINORE CONTROLLO</a:t>
            </a:r>
          </a:p>
        </p:txBody>
      </p:sp>
      <p:cxnSp>
        <p:nvCxnSpPr>
          <p:cNvPr id="36" name="Connettore 2 35"/>
          <p:cNvCxnSpPr/>
          <p:nvPr/>
        </p:nvCxnSpPr>
        <p:spPr>
          <a:xfrm flipH="1" flipV="1">
            <a:off x="1779588" y="4994275"/>
            <a:ext cx="3752850" cy="28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51" name="CasellaDiTesto 36"/>
          <p:cNvSpPr txBox="1">
            <a:spLocks noChangeArrowheads="1"/>
          </p:cNvSpPr>
          <p:nvPr/>
        </p:nvSpPr>
        <p:spPr bwMode="auto">
          <a:xfrm>
            <a:off x="2244725" y="4624388"/>
            <a:ext cx="1679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MINORE COSTO</a:t>
            </a:r>
          </a:p>
        </p:txBody>
      </p:sp>
      <p:sp>
        <p:nvSpPr>
          <p:cNvPr id="14352" name="CasellaDiTesto 37"/>
          <p:cNvSpPr txBox="1">
            <a:spLocks noChangeArrowheads="1"/>
          </p:cNvSpPr>
          <p:nvPr/>
        </p:nvSpPr>
        <p:spPr bwMode="auto">
          <a:xfrm>
            <a:off x="2011363" y="5116513"/>
            <a:ext cx="3446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MAGGIORE CONTOLLO SULL’ESITO</a:t>
            </a:r>
          </a:p>
        </p:txBody>
      </p:sp>
      <p:sp>
        <p:nvSpPr>
          <p:cNvPr id="14353" name="WordArt 18"/>
          <p:cNvSpPr>
            <a:spLocks noChangeArrowheads="1" noChangeShapeType="1" noTextEdit="1"/>
          </p:cNvSpPr>
          <p:nvPr/>
        </p:nvSpPr>
        <p:spPr bwMode="auto">
          <a:xfrm rot="-2521921">
            <a:off x="211138" y="2032000"/>
            <a:ext cx="2124075" cy="8572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Informale</a:t>
            </a:r>
          </a:p>
          <a:p>
            <a:pPr algn="ctr"/>
            <a:r>
              <a:rPr lang="it-IT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Consensuale</a:t>
            </a:r>
          </a:p>
        </p:txBody>
      </p:sp>
      <p:sp>
        <p:nvSpPr>
          <p:cNvPr id="14354" name="WordArt 20"/>
          <p:cNvSpPr>
            <a:spLocks noChangeArrowheads="1" noChangeShapeType="1" noTextEdit="1"/>
          </p:cNvSpPr>
          <p:nvPr/>
        </p:nvSpPr>
        <p:spPr bwMode="auto">
          <a:xfrm>
            <a:off x="6138863" y="2598738"/>
            <a:ext cx="2781300" cy="1312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it-IT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FORMALE</a:t>
            </a:r>
          </a:p>
          <a:p>
            <a:pPr algn="ctr"/>
            <a:r>
              <a:rPr lang="it-IT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AGGIUDICATIVO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3349972" y="109487"/>
            <a:ext cx="5966453" cy="6853894"/>
          </a:xfrm>
          <a:custGeom>
            <a:avLst/>
            <a:gdLst>
              <a:gd name="connsiteX0" fmla="*/ 0 w 5966453"/>
              <a:gd name="connsiteY0" fmla="*/ 0 h 6853894"/>
              <a:gd name="connsiteX1" fmla="*/ 0 w 5966453"/>
              <a:gd name="connsiteY1" fmla="*/ 0 h 6853894"/>
              <a:gd name="connsiteX2" fmla="*/ 10947 w 5966453"/>
              <a:gd name="connsiteY2" fmla="*/ 1281000 h 6853894"/>
              <a:gd name="connsiteX3" fmla="*/ 32843 w 5966453"/>
              <a:gd name="connsiteY3" fmla="*/ 1423333 h 6853894"/>
              <a:gd name="connsiteX4" fmla="*/ 43790 w 5966453"/>
              <a:gd name="connsiteY4" fmla="*/ 1467128 h 6853894"/>
              <a:gd name="connsiteX5" fmla="*/ 65686 w 5966453"/>
              <a:gd name="connsiteY5" fmla="*/ 1576615 h 6853894"/>
              <a:gd name="connsiteX6" fmla="*/ 76633 w 5966453"/>
              <a:gd name="connsiteY6" fmla="*/ 1686102 h 6853894"/>
              <a:gd name="connsiteX7" fmla="*/ 98528 w 5966453"/>
              <a:gd name="connsiteY7" fmla="*/ 1784640 h 6853894"/>
              <a:gd name="connsiteX8" fmla="*/ 120424 w 5966453"/>
              <a:gd name="connsiteY8" fmla="*/ 1861281 h 6853894"/>
              <a:gd name="connsiteX9" fmla="*/ 131371 w 5966453"/>
              <a:gd name="connsiteY9" fmla="*/ 1926974 h 6853894"/>
              <a:gd name="connsiteX10" fmla="*/ 153267 w 5966453"/>
              <a:gd name="connsiteY10" fmla="*/ 2014563 h 6853894"/>
              <a:gd name="connsiteX11" fmla="*/ 164214 w 5966453"/>
              <a:gd name="connsiteY11" fmla="*/ 2113102 h 6853894"/>
              <a:gd name="connsiteX12" fmla="*/ 186109 w 5966453"/>
              <a:gd name="connsiteY12" fmla="*/ 2167845 h 6853894"/>
              <a:gd name="connsiteX13" fmla="*/ 197057 w 5966453"/>
              <a:gd name="connsiteY13" fmla="*/ 2211640 h 6853894"/>
              <a:gd name="connsiteX14" fmla="*/ 229900 w 5966453"/>
              <a:gd name="connsiteY14" fmla="*/ 2375871 h 6853894"/>
              <a:gd name="connsiteX15" fmla="*/ 240848 w 5966453"/>
              <a:gd name="connsiteY15" fmla="*/ 2430614 h 6853894"/>
              <a:gd name="connsiteX16" fmla="*/ 251795 w 5966453"/>
              <a:gd name="connsiteY16" fmla="*/ 2529153 h 6853894"/>
              <a:gd name="connsiteX17" fmla="*/ 273690 w 5966453"/>
              <a:gd name="connsiteY17" fmla="*/ 2583896 h 6853894"/>
              <a:gd name="connsiteX18" fmla="*/ 284638 w 5966453"/>
              <a:gd name="connsiteY18" fmla="*/ 2638640 h 6853894"/>
              <a:gd name="connsiteX19" fmla="*/ 317481 w 5966453"/>
              <a:gd name="connsiteY19" fmla="*/ 2715281 h 6853894"/>
              <a:gd name="connsiteX20" fmla="*/ 339376 w 5966453"/>
              <a:gd name="connsiteY20" fmla="*/ 2791922 h 6853894"/>
              <a:gd name="connsiteX21" fmla="*/ 383167 w 5966453"/>
              <a:gd name="connsiteY21" fmla="*/ 2879512 h 6853894"/>
              <a:gd name="connsiteX22" fmla="*/ 459800 w 5966453"/>
              <a:gd name="connsiteY22" fmla="*/ 3076588 h 6853894"/>
              <a:gd name="connsiteX23" fmla="*/ 514538 w 5966453"/>
              <a:gd name="connsiteY23" fmla="*/ 3186076 h 6853894"/>
              <a:gd name="connsiteX24" fmla="*/ 547381 w 5966453"/>
              <a:gd name="connsiteY24" fmla="*/ 3262717 h 6853894"/>
              <a:gd name="connsiteX25" fmla="*/ 678752 w 5966453"/>
              <a:gd name="connsiteY25" fmla="*/ 3459793 h 6853894"/>
              <a:gd name="connsiteX26" fmla="*/ 733490 w 5966453"/>
              <a:gd name="connsiteY26" fmla="*/ 3547383 h 6853894"/>
              <a:gd name="connsiteX27" fmla="*/ 864862 w 5966453"/>
              <a:gd name="connsiteY27" fmla="*/ 3678768 h 6853894"/>
              <a:gd name="connsiteX28" fmla="*/ 974338 w 5966453"/>
              <a:gd name="connsiteY28" fmla="*/ 3799203 h 6853894"/>
              <a:gd name="connsiteX29" fmla="*/ 1018129 w 5966453"/>
              <a:gd name="connsiteY29" fmla="*/ 3832050 h 6853894"/>
              <a:gd name="connsiteX30" fmla="*/ 1050971 w 5966453"/>
              <a:gd name="connsiteY30" fmla="*/ 3864896 h 6853894"/>
              <a:gd name="connsiteX31" fmla="*/ 1094762 w 5966453"/>
              <a:gd name="connsiteY31" fmla="*/ 3886793 h 6853894"/>
              <a:gd name="connsiteX32" fmla="*/ 1138552 w 5966453"/>
              <a:gd name="connsiteY32" fmla="*/ 3919639 h 6853894"/>
              <a:gd name="connsiteX33" fmla="*/ 1171395 w 5966453"/>
              <a:gd name="connsiteY33" fmla="*/ 3941537 h 6853894"/>
              <a:gd name="connsiteX34" fmla="*/ 1204238 w 5966453"/>
              <a:gd name="connsiteY34" fmla="*/ 3974383 h 6853894"/>
              <a:gd name="connsiteX35" fmla="*/ 1237081 w 5966453"/>
              <a:gd name="connsiteY35" fmla="*/ 3996280 h 6853894"/>
              <a:gd name="connsiteX36" fmla="*/ 1258976 w 5966453"/>
              <a:gd name="connsiteY36" fmla="*/ 4018178 h 6853894"/>
              <a:gd name="connsiteX37" fmla="*/ 1335610 w 5966453"/>
              <a:gd name="connsiteY37" fmla="*/ 4061973 h 6853894"/>
              <a:gd name="connsiteX38" fmla="*/ 1466981 w 5966453"/>
              <a:gd name="connsiteY38" fmla="*/ 4138614 h 6853894"/>
              <a:gd name="connsiteX39" fmla="*/ 1521719 w 5966453"/>
              <a:gd name="connsiteY39" fmla="*/ 4171460 h 6853894"/>
              <a:gd name="connsiteX40" fmla="*/ 1565510 w 5966453"/>
              <a:gd name="connsiteY40" fmla="*/ 4204306 h 6853894"/>
              <a:gd name="connsiteX41" fmla="*/ 1707829 w 5966453"/>
              <a:gd name="connsiteY41" fmla="*/ 4269998 h 6853894"/>
              <a:gd name="connsiteX42" fmla="*/ 1729724 w 5966453"/>
              <a:gd name="connsiteY42" fmla="*/ 4291896 h 6853894"/>
              <a:gd name="connsiteX43" fmla="*/ 1795410 w 5966453"/>
              <a:gd name="connsiteY43" fmla="*/ 4335690 h 6853894"/>
              <a:gd name="connsiteX44" fmla="*/ 1817305 w 5966453"/>
              <a:gd name="connsiteY44" fmla="*/ 4357588 h 6853894"/>
              <a:gd name="connsiteX45" fmla="*/ 1850148 w 5966453"/>
              <a:gd name="connsiteY45" fmla="*/ 4368537 h 6853894"/>
              <a:gd name="connsiteX46" fmla="*/ 1915833 w 5966453"/>
              <a:gd name="connsiteY46" fmla="*/ 4412331 h 6853894"/>
              <a:gd name="connsiteX47" fmla="*/ 1981519 w 5966453"/>
              <a:gd name="connsiteY47" fmla="*/ 4445178 h 6853894"/>
              <a:gd name="connsiteX48" fmla="*/ 2058153 w 5966453"/>
              <a:gd name="connsiteY48" fmla="*/ 4478024 h 6853894"/>
              <a:gd name="connsiteX49" fmla="*/ 2101943 w 5966453"/>
              <a:gd name="connsiteY49" fmla="*/ 4510870 h 6853894"/>
              <a:gd name="connsiteX50" fmla="*/ 2156681 w 5966453"/>
              <a:gd name="connsiteY50" fmla="*/ 4543716 h 6853894"/>
              <a:gd name="connsiteX51" fmla="*/ 2200472 w 5966453"/>
              <a:gd name="connsiteY51" fmla="*/ 4576562 h 6853894"/>
              <a:gd name="connsiteX52" fmla="*/ 2255210 w 5966453"/>
              <a:gd name="connsiteY52" fmla="*/ 4609408 h 6853894"/>
              <a:gd name="connsiteX53" fmla="*/ 2309948 w 5966453"/>
              <a:gd name="connsiteY53" fmla="*/ 4653203 h 6853894"/>
              <a:gd name="connsiteX54" fmla="*/ 2364686 w 5966453"/>
              <a:gd name="connsiteY54" fmla="*/ 4675101 h 6853894"/>
              <a:gd name="connsiteX55" fmla="*/ 2463214 w 5966453"/>
              <a:gd name="connsiteY55" fmla="*/ 4729844 h 6853894"/>
              <a:gd name="connsiteX56" fmla="*/ 2507005 w 5966453"/>
              <a:gd name="connsiteY56" fmla="*/ 4751741 h 6853894"/>
              <a:gd name="connsiteX57" fmla="*/ 2572691 w 5966453"/>
              <a:gd name="connsiteY57" fmla="*/ 4806485 h 6853894"/>
              <a:gd name="connsiteX58" fmla="*/ 2638376 w 5966453"/>
              <a:gd name="connsiteY58" fmla="*/ 4850280 h 6853894"/>
              <a:gd name="connsiteX59" fmla="*/ 2715010 w 5966453"/>
              <a:gd name="connsiteY59" fmla="*/ 4883126 h 6853894"/>
              <a:gd name="connsiteX60" fmla="*/ 2791643 w 5966453"/>
              <a:gd name="connsiteY60" fmla="*/ 4915972 h 6853894"/>
              <a:gd name="connsiteX61" fmla="*/ 2868276 w 5966453"/>
              <a:gd name="connsiteY61" fmla="*/ 4981664 h 6853894"/>
              <a:gd name="connsiteX62" fmla="*/ 2901119 w 5966453"/>
              <a:gd name="connsiteY62" fmla="*/ 5014511 h 6853894"/>
              <a:gd name="connsiteX63" fmla="*/ 2944910 w 5966453"/>
              <a:gd name="connsiteY63" fmla="*/ 5047357 h 6853894"/>
              <a:gd name="connsiteX64" fmla="*/ 3010595 w 5966453"/>
              <a:gd name="connsiteY64" fmla="*/ 5102100 h 6853894"/>
              <a:gd name="connsiteX65" fmla="*/ 3054386 w 5966453"/>
              <a:gd name="connsiteY65" fmla="*/ 5134946 h 6853894"/>
              <a:gd name="connsiteX66" fmla="*/ 3120072 w 5966453"/>
              <a:gd name="connsiteY66" fmla="*/ 5189690 h 6853894"/>
              <a:gd name="connsiteX67" fmla="*/ 3218600 w 5966453"/>
              <a:gd name="connsiteY67" fmla="*/ 5255382 h 6853894"/>
              <a:gd name="connsiteX68" fmla="*/ 3328076 w 5966453"/>
              <a:gd name="connsiteY68" fmla="*/ 5364869 h 6853894"/>
              <a:gd name="connsiteX69" fmla="*/ 3393762 w 5966453"/>
              <a:gd name="connsiteY69" fmla="*/ 5397716 h 6853894"/>
              <a:gd name="connsiteX70" fmla="*/ 3437553 w 5966453"/>
              <a:gd name="connsiteY70" fmla="*/ 5441510 h 6853894"/>
              <a:gd name="connsiteX71" fmla="*/ 3481343 w 5966453"/>
              <a:gd name="connsiteY71" fmla="*/ 5463408 h 6853894"/>
              <a:gd name="connsiteX72" fmla="*/ 3525134 w 5966453"/>
              <a:gd name="connsiteY72" fmla="*/ 5496254 h 6853894"/>
              <a:gd name="connsiteX73" fmla="*/ 3645557 w 5966453"/>
              <a:gd name="connsiteY73" fmla="*/ 5561946 h 6853894"/>
              <a:gd name="connsiteX74" fmla="*/ 3678400 w 5966453"/>
              <a:gd name="connsiteY74" fmla="*/ 5583844 h 6853894"/>
              <a:gd name="connsiteX75" fmla="*/ 3875458 w 5966453"/>
              <a:gd name="connsiteY75" fmla="*/ 5671433 h 6853894"/>
              <a:gd name="connsiteX76" fmla="*/ 3984934 w 5966453"/>
              <a:gd name="connsiteY76" fmla="*/ 5704280 h 6853894"/>
              <a:gd name="connsiteX77" fmla="*/ 4061567 w 5966453"/>
              <a:gd name="connsiteY77" fmla="*/ 5715228 h 6853894"/>
              <a:gd name="connsiteX78" fmla="*/ 4138200 w 5966453"/>
              <a:gd name="connsiteY78" fmla="*/ 5737126 h 6853894"/>
              <a:gd name="connsiteX79" fmla="*/ 4214834 w 5966453"/>
              <a:gd name="connsiteY79" fmla="*/ 5748074 h 6853894"/>
              <a:gd name="connsiteX80" fmla="*/ 4269572 w 5966453"/>
              <a:gd name="connsiteY80" fmla="*/ 5769972 h 6853894"/>
              <a:gd name="connsiteX81" fmla="*/ 4324310 w 5966453"/>
              <a:gd name="connsiteY81" fmla="*/ 5780921 h 6853894"/>
              <a:gd name="connsiteX82" fmla="*/ 4368100 w 5966453"/>
              <a:gd name="connsiteY82" fmla="*/ 5791869 h 6853894"/>
              <a:gd name="connsiteX83" fmla="*/ 4477577 w 5966453"/>
              <a:gd name="connsiteY83" fmla="*/ 5813767 h 6853894"/>
              <a:gd name="connsiteX84" fmla="*/ 4565158 w 5966453"/>
              <a:gd name="connsiteY84" fmla="*/ 5835664 h 6853894"/>
              <a:gd name="connsiteX85" fmla="*/ 4696529 w 5966453"/>
              <a:gd name="connsiteY85" fmla="*/ 5868510 h 6853894"/>
              <a:gd name="connsiteX86" fmla="*/ 4806005 w 5966453"/>
              <a:gd name="connsiteY86" fmla="*/ 5934202 h 6853894"/>
              <a:gd name="connsiteX87" fmla="*/ 4838848 w 5966453"/>
              <a:gd name="connsiteY87" fmla="*/ 5945151 h 6853894"/>
              <a:gd name="connsiteX88" fmla="*/ 4926429 w 5966453"/>
              <a:gd name="connsiteY88" fmla="*/ 5988946 h 6853894"/>
              <a:gd name="connsiteX89" fmla="*/ 5003062 w 5966453"/>
              <a:gd name="connsiteY89" fmla="*/ 6010843 h 6853894"/>
              <a:gd name="connsiteX90" fmla="*/ 5189172 w 5966453"/>
              <a:gd name="connsiteY90" fmla="*/ 6032741 h 6853894"/>
              <a:gd name="connsiteX91" fmla="*/ 5222015 w 5966453"/>
              <a:gd name="connsiteY91" fmla="*/ 6043690 h 6853894"/>
              <a:gd name="connsiteX92" fmla="*/ 5320543 w 5966453"/>
              <a:gd name="connsiteY92" fmla="*/ 6120331 h 6853894"/>
              <a:gd name="connsiteX93" fmla="*/ 5364334 w 5966453"/>
              <a:gd name="connsiteY93" fmla="*/ 6164125 h 6853894"/>
              <a:gd name="connsiteX94" fmla="*/ 5451915 w 5966453"/>
              <a:gd name="connsiteY94" fmla="*/ 6218869 h 6853894"/>
              <a:gd name="connsiteX95" fmla="*/ 5517601 w 5966453"/>
              <a:gd name="connsiteY95" fmla="*/ 6284561 h 6853894"/>
              <a:gd name="connsiteX96" fmla="*/ 5648972 w 5966453"/>
              <a:gd name="connsiteY96" fmla="*/ 6394048 h 6853894"/>
              <a:gd name="connsiteX97" fmla="*/ 5692763 w 5966453"/>
              <a:gd name="connsiteY97" fmla="*/ 6426895 h 6853894"/>
              <a:gd name="connsiteX98" fmla="*/ 5824134 w 5966453"/>
              <a:gd name="connsiteY98" fmla="*/ 6503536 h 6853894"/>
              <a:gd name="connsiteX99" fmla="*/ 5867924 w 5966453"/>
              <a:gd name="connsiteY99" fmla="*/ 6536382 h 6853894"/>
              <a:gd name="connsiteX100" fmla="*/ 5966453 w 5966453"/>
              <a:gd name="connsiteY100" fmla="*/ 6580177 h 6853894"/>
              <a:gd name="connsiteX101" fmla="*/ 5922663 w 5966453"/>
              <a:gd name="connsiteY101" fmla="*/ 6602074 h 6853894"/>
              <a:gd name="connsiteX102" fmla="*/ 5692763 w 5966453"/>
              <a:gd name="connsiteY102" fmla="*/ 6613023 h 6853894"/>
              <a:gd name="connsiteX103" fmla="*/ 5408124 w 5966453"/>
              <a:gd name="connsiteY103" fmla="*/ 6799151 h 6853894"/>
              <a:gd name="connsiteX104" fmla="*/ 5364334 w 5966453"/>
              <a:gd name="connsiteY104" fmla="*/ 6853894 h 6853894"/>
              <a:gd name="connsiteX105" fmla="*/ 5517601 w 5966453"/>
              <a:gd name="connsiteY105" fmla="*/ 6700612 h 6853894"/>
              <a:gd name="connsiteX106" fmla="*/ 5517601 w 5966453"/>
              <a:gd name="connsiteY106" fmla="*/ 6700612 h 685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5966453" h="6853894">
                <a:moveTo>
                  <a:pt x="0" y="0"/>
                </a:moveTo>
                <a:lnTo>
                  <a:pt x="0" y="0"/>
                </a:lnTo>
                <a:cubicBezTo>
                  <a:pt x="3649" y="427000"/>
                  <a:pt x="4116" y="854039"/>
                  <a:pt x="10947" y="1281000"/>
                </a:cubicBezTo>
                <a:cubicBezTo>
                  <a:pt x="11519" y="1316758"/>
                  <a:pt x="24147" y="1384197"/>
                  <a:pt x="32843" y="1423333"/>
                </a:cubicBezTo>
                <a:cubicBezTo>
                  <a:pt x="36107" y="1438022"/>
                  <a:pt x="40637" y="1452414"/>
                  <a:pt x="43790" y="1467128"/>
                </a:cubicBezTo>
                <a:cubicBezTo>
                  <a:pt x="51588" y="1503520"/>
                  <a:pt x="65686" y="1576615"/>
                  <a:pt x="65686" y="1576615"/>
                </a:cubicBezTo>
                <a:cubicBezTo>
                  <a:pt x="69335" y="1613111"/>
                  <a:pt x="71786" y="1649746"/>
                  <a:pt x="76633" y="1686102"/>
                </a:cubicBezTo>
                <a:cubicBezTo>
                  <a:pt x="79803" y="1709878"/>
                  <a:pt x="91744" y="1759763"/>
                  <a:pt x="98528" y="1784640"/>
                </a:cubicBezTo>
                <a:cubicBezTo>
                  <a:pt x="105518" y="1810273"/>
                  <a:pt x="114450" y="1835392"/>
                  <a:pt x="120424" y="1861281"/>
                </a:cubicBezTo>
                <a:cubicBezTo>
                  <a:pt x="125415" y="1882912"/>
                  <a:pt x="126720" y="1905267"/>
                  <a:pt x="131371" y="1926974"/>
                </a:cubicBezTo>
                <a:cubicBezTo>
                  <a:pt x="137676" y="1956401"/>
                  <a:pt x="153267" y="2014563"/>
                  <a:pt x="153267" y="2014563"/>
                </a:cubicBezTo>
                <a:cubicBezTo>
                  <a:pt x="156916" y="2047409"/>
                  <a:pt x="157290" y="2080787"/>
                  <a:pt x="164214" y="2113102"/>
                </a:cubicBezTo>
                <a:cubicBezTo>
                  <a:pt x="168331" y="2132319"/>
                  <a:pt x="179895" y="2149200"/>
                  <a:pt x="186109" y="2167845"/>
                </a:cubicBezTo>
                <a:cubicBezTo>
                  <a:pt x="190867" y="2182120"/>
                  <a:pt x="193904" y="2196926"/>
                  <a:pt x="197057" y="2211640"/>
                </a:cubicBezTo>
                <a:cubicBezTo>
                  <a:pt x="208753" y="2266229"/>
                  <a:pt x="218952" y="2321127"/>
                  <a:pt x="229900" y="2375871"/>
                </a:cubicBezTo>
                <a:cubicBezTo>
                  <a:pt x="233549" y="2394119"/>
                  <a:pt x="238793" y="2412119"/>
                  <a:pt x="240848" y="2430614"/>
                </a:cubicBezTo>
                <a:cubicBezTo>
                  <a:pt x="244497" y="2463460"/>
                  <a:pt x="244871" y="2496838"/>
                  <a:pt x="251795" y="2529153"/>
                </a:cubicBezTo>
                <a:cubicBezTo>
                  <a:pt x="255912" y="2548370"/>
                  <a:pt x="268043" y="2565072"/>
                  <a:pt x="273690" y="2583896"/>
                </a:cubicBezTo>
                <a:cubicBezTo>
                  <a:pt x="279037" y="2601721"/>
                  <a:pt x="278754" y="2620985"/>
                  <a:pt x="284638" y="2638640"/>
                </a:cubicBezTo>
                <a:cubicBezTo>
                  <a:pt x="293426" y="2665008"/>
                  <a:pt x="308134" y="2689106"/>
                  <a:pt x="317481" y="2715281"/>
                </a:cubicBezTo>
                <a:cubicBezTo>
                  <a:pt x="326416" y="2740302"/>
                  <a:pt x="329509" y="2767253"/>
                  <a:pt x="339376" y="2791922"/>
                </a:cubicBezTo>
                <a:cubicBezTo>
                  <a:pt x="351498" y="2822230"/>
                  <a:pt x="370449" y="2849449"/>
                  <a:pt x="383167" y="2879512"/>
                </a:cubicBezTo>
                <a:cubicBezTo>
                  <a:pt x="410628" y="2944426"/>
                  <a:pt x="428281" y="3013544"/>
                  <a:pt x="459800" y="3076588"/>
                </a:cubicBezTo>
                <a:cubicBezTo>
                  <a:pt x="478046" y="3113084"/>
                  <a:pt x="497166" y="3149156"/>
                  <a:pt x="514538" y="3186076"/>
                </a:cubicBezTo>
                <a:cubicBezTo>
                  <a:pt x="526372" y="3211225"/>
                  <a:pt x="534302" y="3238192"/>
                  <a:pt x="547381" y="3262717"/>
                </a:cubicBezTo>
                <a:cubicBezTo>
                  <a:pt x="582459" y="3328495"/>
                  <a:pt x="638361" y="3399200"/>
                  <a:pt x="678752" y="3459793"/>
                </a:cubicBezTo>
                <a:cubicBezTo>
                  <a:pt x="697848" y="3488441"/>
                  <a:pt x="711193" y="3521149"/>
                  <a:pt x="733490" y="3547383"/>
                </a:cubicBezTo>
                <a:cubicBezTo>
                  <a:pt x="773598" y="3594574"/>
                  <a:pt x="826175" y="3630405"/>
                  <a:pt x="864862" y="3678768"/>
                </a:cubicBezTo>
                <a:cubicBezTo>
                  <a:pt x="896979" y="3718918"/>
                  <a:pt x="933231" y="3768370"/>
                  <a:pt x="974338" y="3799203"/>
                </a:cubicBezTo>
                <a:cubicBezTo>
                  <a:pt x="988935" y="3810152"/>
                  <a:pt x="1004276" y="3820174"/>
                  <a:pt x="1018129" y="3832050"/>
                </a:cubicBezTo>
                <a:cubicBezTo>
                  <a:pt x="1029884" y="3842127"/>
                  <a:pt x="1038373" y="3855896"/>
                  <a:pt x="1050971" y="3864896"/>
                </a:cubicBezTo>
                <a:cubicBezTo>
                  <a:pt x="1064251" y="3874382"/>
                  <a:pt x="1080923" y="3878143"/>
                  <a:pt x="1094762" y="3886793"/>
                </a:cubicBezTo>
                <a:cubicBezTo>
                  <a:pt x="1110235" y="3896464"/>
                  <a:pt x="1123705" y="3909033"/>
                  <a:pt x="1138552" y="3919639"/>
                </a:cubicBezTo>
                <a:cubicBezTo>
                  <a:pt x="1149259" y="3927287"/>
                  <a:pt x="1161287" y="3933113"/>
                  <a:pt x="1171395" y="3941537"/>
                </a:cubicBezTo>
                <a:cubicBezTo>
                  <a:pt x="1183289" y="3951450"/>
                  <a:pt x="1192344" y="3964470"/>
                  <a:pt x="1204238" y="3974383"/>
                </a:cubicBezTo>
                <a:cubicBezTo>
                  <a:pt x="1214346" y="3982807"/>
                  <a:pt x="1226807" y="3988060"/>
                  <a:pt x="1237081" y="3996280"/>
                </a:cubicBezTo>
                <a:cubicBezTo>
                  <a:pt x="1245141" y="4002729"/>
                  <a:pt x="1250916" y="4011729"/>
                  <a:pt x="1258976" y="4018178"/>
                </a:cubicBezTo>
                <a:cubicBezTo>
                  <a:pt x="1291120" y="4043896"/>
                  <a:pt x="1297761" y="4040681"/>
                  <a:pt x="1335610" y="4061973"/>
                </a:cubicBezTo>
                <a:cubicBezTo>
                  <a:pt x="1379796" y="4086830"/>
                  <a:pt x="1423284" y="4112907"/>
                  <a:pt x="1466981" y="4138614"/>
                </a:cubicBezTo>
                <a:cubicBezTo>
                  <a:pt x="1485321" y="4149404"/>
                  <a:pt x="1504696" y="4158692"/>
                  <a:pt x="1521719" y="4171460"/>
                </a:cubicBezTo>
                <a:cubicBezTo>
                  <a:pt x="1536316" y="4182409"/>
                  <a:pt x="1549749" y="4195111"/>
                  <a:pt x="1565510" y="4204306"/>
                </a:cubicBezTo>
                <a:cubicBezTo>
                  <a:pt x="1622872" y="4237770"/>
                  <a:pt x="1651562" y="4247489"/>
                  <a:pt x="1707829" y="4269998"/>
                </a:cubicBezTo>
                <a:cubicBezTo>
                  <a:pt x="1715127" y="4277297"/>
                  <a:pt x="1721467" y="4285702"/>
                  <a:pt x="1729724" y="4291896"/>
                </a:cubicBezTo>
                <a:cubicBezTo>
                  <a:pt x="1750776" y="4307686"/>
                  <a:pt x="1776803" y="4317081"/>
                  <a:pt x="1795410" y="4335690"/>
                </a:cubicBezTo>
                <a:cubicBezTo>
                  <a:pt x="1802708" y="4342989"/>
                  <a:pt x="1808454" y="4352277"/>
                  <a:pt x="1817305" y="4357588"/>
                </a:cubicBezTo>
                <a:cubicBezTo>
                  <a:pt x="1827200" y="4363526"/>
                  <a:pt x="1840060" y="4362932"/>
                  <a:pt x="1850148" y="4368537"/>
                </a:cubicBezTo>
                <a:cubicBezTo>
                  <a:pt x="1873151" y="4381318"/>
                  <a:pt x="1890868" y="4404008"/>
                  <a:pt x="1915833" y="4412331"/>
                </a:cubicBezTo>
                <a:cubicBezTo>
                  <a:pt x="1998389" y="4439853"/>
                  <a:pt x="1896625" y="4402727"/>
                  <a:pt x="1981519" y="4445178"/>
                </a:cubicBezTo>
                <a:cubicBezTo>
                  <a:pt x="2006377" y="4457608"/>
                  <a:pt x="2033755" y="4464715"/>
                  <a:pt x="2058153" y="4478024"/>
                </a:cubicBezTo>
                <a:cubicBezTo>
                  <a:pt x="2074171" y="4486762"/>
                  <a:pt x="2086761" y="4500748"/>
                  <a:pt x="2101943" y="4510870"/>
                </a:cubicBezTo>
                <a:cubicBezTo>
                  <a:pt x="2119648" y="4522674"/>
                  <a:pt x="2138976" y="4531912"/>
                  <a:pt x="2156681" y="4543716"/>
                </a:cubicBezTo>
                <a:cubicBezTo>
                  <a:pt x="2171863" y="4553838"/>
                  <a:pt x="2185290" y="4566440"/>
                  <a:pt x="2200472" y="4576562"/>
                </a:cubicBezTo>
                <a:cubicBezTo>
                  <a:pt x="2218177" y="4588366"/>
                  <a:pt x="2237778" y="4597205"/>
                  <a:pt x="2255210" y="4609408"/>
                </a:cubicBezTo>
                <a:cubicBezTo>
                  <a:pt x="2274353" y="4622809"/>
                  <a:pt x="2289911" y="4641180"/>
                  <a:pt x="2309948" y="4653203"/>
                </a:cubicBezTo>
                <a:cubicBezTo>
                  <a:pt x="2326799" y="4663315"/>
                  <a:pt x="2346796" y="4666968"/>
                  <a:pt x="2364686" y="4675101"/>
                </a:cubicBezTo>
                <a:cubicBezTo>
                  <a:pt x="2492707" y="4733298"/>
                  <a:pt x="2382826" y="4683904"/>
                  <a:pt x="2463214" y="4729844"/>
                </a:cubicBezTo>
                <a:cubicBezTo>
                  <a:pt x="2477384" y="4737942"/>
                  <a:pt x="2492408" y="4744442"/>
                  <a:pt x="2507005" y="4751741"/>
                </a:cubicBezTo>
                <a:cubicBezTo>
                  <a:pt x="2536896" y="4781636"/>
                  <a:pt x="2529314" y="4776118"/>
                  <a:pt x="2572691" y="4806485"/>
                </a:cubicBezTo>
                <a:cubicBezTo>
                  <a:pt x="2594249" y="4821577"/>
                  <a:pt x="2613411" y="4841957"/>
                  <a:pt x="2638376" y="4850280"/>
                </a:cubicBezTo>
                <a:cubicBezTo>
                  <a:pt x="2715399" y="4875957"/>
                  <a:pt x="2620313" y="4842538"/>
                  <a:pt x="2715010" y="4883126"/>
                </a:cubicBezTo>
                <a:cubicBezTo>
                  <a:pt x="2827759" y="4931451"/>
                  <a:pt x="2646423" y="4843356"/>
                  <a:pt x="2791643" y="4915972"/>
                </a:cubicBezTo>
                <a:cubicBezTo>
                  <a:pt x="2923233" y="5047574"/>
                  <a:pt x="2768228" y="4898281"/>
                  <a:pt x="2868276" y="4981664"/>
                </a:cubicBezTo>
                <a:cubicBezTo>
                  <a:pt x="2880170" y="4991577"/>
                  <a:pt x="2889364" y="5004434"/>
                  <a:pt x="2901119" y="5014511"/>
                </a:cubicBezTo>
                <a:cubicBezTo>
                  <a:pt x="2914972" y="5026387"/>
                  <a:pt x="2930662" y="5035958"/>
                  <a:pt x="2944910" y="5047357"/>
                </a:cubicBezTo>
                <a:cubicBezTo>
                  <a:pt x="2967166" y="5065163"/>
                  <a:pt x="2988339" y="5084294"/>
                  <a:pt x="3010595" y="5102100"/>
                </a:cubicBezTo>
                <a:cubicBezTo>
                  <a:pt x="3024843" y="5113499"/>
                  <a:pt x="3040138" y="5123547"/>
                  <a:pt x="3054386" y="5134946"/>
                </a:cubicBezTo>
                <a:cubicBezTo>
                  <a:pt x="3076642" y="5152752"/>
                  <a:pt x="3097088" y="5172834"/>
                  <a:pt x="3120072" y="5189690"/>
                </a:cubicBezTo>
                <a:cubicBezTo>
                  <a:pt x="3151902" y="5213035"/>
                  <a:pt x="3190690" y="5227469"/>
                  <a:pt x="3218600" y="5255382"/>
                </a:cubicBezTo>
                <a:cubicBezTo>
                  <a:pt x="3255092" y="5291878"/>
                  <a:pt x="3281916" y="5341786"/>
                  <a:pt x="3328076" y="5364869"/>
                </a:cubicBezTo>
                <a:cubicBezTo>
                  <a:pt x="3349971" y="5375818"/>
                  <a:pt x="3373708" y="5383677"/>
                  <a:pt x="3393762" y="5397716"/>
                </a:cubicBezTo>
                <a:cubicBezTo>
                  <a:pt x="3410674" y="5409555"/>
                  <a:pt x="3421038" y="5429123"/>
                  <a:pt x="3437553" y="5441510"/>
                </a:cubicBezTo>
                <a:cubicBezTo>
                  <a:pt x="3450609" y="5451303"/>
                  <a:pt x="3467504" y="5454758"/>
                  <a:pt x="3481343" y="5463408"/>
                </a:cubicBezTo>
                <a:cubicBezTo>
                  <a:pt x="3496816" y="5473080"/>
                  <a:pt x="3509740" y="5486457"/>
                  <a:pt x="3525134" y="5496254"/>
                </a:cubicBezTo>
                <a:cubicBezTo>
                  <a:pt x="3664186" y="5584750"/>
                  <a:pt x="3548688" y="5506586"/>
                  <a:pt x="3645557" y="5561946"/>
                </a:cubicBezTo>
                <a:cubicBezTo>
                  <a:pt x="3656981" y="5568475"/>
                  <a:pt x="3666849" y="5577543"/>
                  <a:pt x="3678400" y="5583844"/>
                </a:cubicBezTo>
                <a:cubicBezTo>
                  <a:pt x="3731119" y="5612603"/>
                  <a:pt x="3819985" y="5654789"/>
                  <a:pt x="3875458" y="5671433"/>
                </a:cubicBezTo>
                <a:cubicBezTo>
                  <a:pt x="3911950" y="5682382"/>
                  <a:pt x="3947848" y="5695553"/>
                  <a:pt x="3984934" y="5704280"/>
                </a:cubicBezTo>
                <a:cubicBezTo>
                  <a:pt x="4010052" y="5710191"/>
                  <a:pt x="4036023" y="5711579"/>
                  <a:pt x="4061567" y="5715228"/>
                </a:cubicBezTo>
                <a:cubicBezTo>
                  <a:pt x="4087111" y="5722527"/>
                  <a:pt x="4112223" y="5731559"/>
                  <a:pt x="4138200" y="5737126"/>
                </a:cubicBezTo>
                <a:cubicBezTo>
                  <a:pt x="4163431" y="5742533"/>
                  <a:pt x="4189801" y="5741815"/>
                  <a:pt x="4214834" y="5748074"/>
                </a:cubicBezTo>
                <a:cubicBezTo>
                  <a:pt x="4233899" y="5752841"/>
                  <a:pt x="4250749" y="5764324"/>
                  <a:pt x="4269572" y="5769972"/>
                </a:cubicBezTo>
                <a:cubicBezTo>
                  <a:pt x="4287395" y="5775319"/>
                  <a:pt x="4306146" y="5776884"/>
                  <a:pt x="4324310" y="5780921"/>
                </a:cubicBezTo>
                <a:cubicBezTo>
                  <a:pt x="4338998" y="5784185"/>
                  <a:pt x="4353388" y="5788716"/>
                  <a:pt x="4368100" y="5791869"/>
                </a:cubicBezTo>
                <a:cubicBezTo>
                  <a:pt x="4404489" y="5799667"/>
                  <a:pt x="4442272" y="5801998"/>
                  <a:pt x="4477577" y="5813767"/>
                </a:cubicBezTo>
                <a:cubicBezTo>
                  <a:pt x="4542820" y="5835516"/>
                  <a:pt x="4475322" y="5814524"/>
                  <a:pt x="4565158" y="5835664"/>
                </a:cubicBezTo>
                <a:cubicBezTo>
                  <a:pt x="4609096" y="5846003"/>
                  <a:pt x="4652739" y="5857561"/>
                  <a:pt x="4696529" y="5868510"/>
                </a:cubicBezTo>
                <a:cubicBezTo>
                  <a:pt x="4756639" y="5928626"/>
                  <a:pt x="4720735" y="5905776"/>
                  <a:pt x="4806005" y="5934202"/>
                </a:cubicBezTo>
                <a:lnTo>
                  <a:pt x="4838848" y="5945151"/>
                </a:lnTo>
                <a:cubicBezTo>
                  <a:pt x="4877062" y="5983370"/>
                  <a:pt x="4850950" y="5963784"/>
                  <a:pt x="4926429" y="5988946"/>
                </a:cubicBezTo>
                <a:cubicBezTo>
                  <a:pt x="4948949" y="5996454"/>
                  <a:pt x="4980145" y="6007787"/>
                  <a:pt x="5003062" y="6010843"/>
                </a:cubicBezTo>
                <a:cubicBezTo>
                  <a:pt x="5093944" y="6022962"/>
                  <a:pt x="5112171" y="6015628"/>
                  <a:pt x="5189172" y="6032741"/>
                </a:cubicBezTo>
                <a:cubicBezTo>
                  <a:pt x="5200437" y="6035245"/>
                  <a:pt x="5211067" y="6040040"/>
                  <a:pt x="5222015" y="6043690"/>
                </a:cubicBezTo>
                <a:cubicBezTo>
                  <a:pt x="5254858" y="6069237"/>
                  <a:pt x="5291122" y="6090908"/>
                  <a:pt x="5320543" y="6120331"/>
                </a:cubicBezTo>
                <a:cubicBezTo>
                  <a:pt x="5335140" y="6134929"/>
                  <a:pt x="5347819" y="6151738"/>
                  <a:pt x="5364334" y="6164125"/>
                </a:cubicBezTo>
                <a:cubicBezTo>
                  <a:pt x="5391875" y="6184783"/>
                  <a:pt x="5424845" y="6197598"/>
                  <a:pt x="5451915" y="6218869"/>
                </a:cubicBezTo>
                <a:cubicBezTo>
                  <a:pt x="5476263" y="6238002"/>
                  <a:pt x="5494458" y="6263987"/>
                  <a:pt x="5517601" y="6284561"/>
                </a:cubicBezTo>
                <a:cubicBezTo>
                  <a:pt x="5560205" y="6322435"/>
                  <a:pt x="5603370" y="6359843"/>
                  <a:pt x="5648972" y="6394048"/>
                </a:cubicBezTo>
                <a:cubicBezTo>
                  <a:pt x="5663569" y="6404997"/>
                  <a:pt x="5677290" y="6417223"/>
                  <a:pt x="5692763" y="6426895"/>
                </a:cubicBezTo>
                <a:cubicBezTo>
                  <a:pt x="5735753" y="6453767"/>
                  <a:pt x="5783578" y="6473115"/>
                  <a:pt x="5824134" y="6503536"/>
                </a:cubicBezTo>
                <a:cubicBezTo>
                  <a:pt x="5838731" y="6514485"/>
                  <a:pt x="5852278" y="6526994"/>
                  <a:pt x="5867924" y="6536382"/>
                </a:cubicBezTo>
                <a:cubicBezTo>
                  <a:pt x="5915427" y="6564887"/>
                  <a:pt x="5923823" y="6565965"/>
                  <a:pt x="5966453" y="6580177"/>
                </a:cubicBezTo>
                <a:cubicBezTo>
                  <a:pt x="5951856" y="6587476"/>
                  <a:pt x="5938867" y="6600129"/>
                  <a:pt x="5922663" y="6602074"/>
                </a:cubicBezTo>
                <a:cubicBezTo>
                  <a:pt x="5846489" y="6611216"/>
                  <a:pt x="5766957" y="6593496"/>
                  <a:pt x="5692763" y="6613023"/>
                </a:cubicBezTo>
                <a:cubicBezTo>
                  <a:pt x="5569717" y="6645407"/>
                  <a:pt x="5495323" y="6719210"/>
                  <a:pt x="5408124" y="6799151"/>
                </a:cubicBezTo>
                <a:cubicBezTo>
                  <a:pt x="5372483" y="6831825"/>
                  <a:pt x="5380640" y="6821281"/>
                  <a:pt x="5364334" y="6853894"/>
                </a:cubicBezTo>
                <a:lnTo>
                  <a:pt x="5517601" y="6700612"/>
                </a:lnTo>
                <a:lnTo>
                  <a:pt x="5517601" y="6700612"/>
                </a:ln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929076" y="4899709"/>
            <a:ext cx="1991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SOLUZIONI BASATE 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SUI DIRITTI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84044" y="2488268"/>
            <a:ext cx="1991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rgbClr val="23712B"/>
                </a:solidFill>
              </a:rPr>
              <a:t>SOLUZIONI BASATE </a:t>
            </a:r>
          </a:p>
          <a:p>
            <a:pPr algn="ctr"/>
            <a:r>
              <a:rPr lang="it-IT" dirty="0" smtClean="0">
                <a:solidFill>
                  <a:srgbClr val="23712B"/>
                </a:solidFill>
              </a:rPr>
              <a:t>SU INTERESSI E</a:t>
            </a:r>
          </a:p>
          <a:p>
            <a:pPr algn="ctr"/>
            <a:r>
              <a:rPr lang="it-IT" dirty="0" smtClean="0">
                <a:solidFill>
                  <a:srgbClr val="23712B"/>
                </a:solidFill>
              </a:rPr>
              <a:t>BISOGNI</a:t>
            </a:r>
            <a:endParaRPr lang="it-IT" dirty="0">
              <a:solidFill>
                <a:srgbClr val="2371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8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Grafico 3"/>
          <p:cNvGraphicFramePr>
            <a:graphicFrameLocks/>
          </p:cNvGraphicFramePr>
          <p:nvPr/>
        </p:nvGraphicFramePr>
        <p:xfrm>
          <a:off x="-50800" y="-19050"/>
          <a:ext cx="9245600" cy="695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oglio di lavoro" r:id="rId4" imgW="9242337" imgH="6956139" progId="Excel.Sheet.8">
                  <p:embed/>
                </p:oleObj>
              </mc:Choice>
              <mc:Fallback>
                <p:oleObj name="Foglio di lavoro" r:id="rId4" imgW="9242337" imgH="695613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-19050"/>
                        <a:ext cx="9245600" cy="695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5"/>
          <p:cNvSpPr/>
          <p:nvPr/>
        </p:nvSpPr>
        <p:spPr>
          <a:xfrm>
            <a:off x="3619862" y="4164248"/>
            <a:ext cx="203225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+mn-ea"/>
                <a:cs typeface="+mn-cs"/>
              </a:rPr>
              <a:t>DIRITTO</a:t>
            </a:r>
          </a:p>
        </p:txBody>
      </p:sp>
    </p:spTree>
    <p:extLst>
      <p:ext uri="{BB962C8B-B14F-4D97-AF65-F5344CB8AC3E}">
        <p14:creationId xmlns:p14="http://schemas.microsoft.com/office/powerpoint/2010/main" val="72525313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/>
        </p:nvGraphicFramePr>
        <p:xfrm>
          <a:off x="129041" y="1556792"/>
          <a:ext cx="5364000" cy="4210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a 5"/>
          <p:cNvGraphicFramePr/>
          <p:nvPr/>
        </p:nvGraphicFramePr>
        <p:xfrm>
          <a:off x="2915816" y="1390129"/>
          <a:ext cx="6096000" cy="4374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435" name="CasellaDiTesto 6"/>
          <p:cNvSpPr txBox="1">
            <a:spLocks noChangeArrowheads="1"/>
          </p:cNvSpPr>
          <p:nvPr/>
        </p:nvSpPr>
        <p:spPr bwMode="auto">
          <a:xfrm>
            <a:off x="1331913" y="620713"/>
            <a:ext cx="1851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400"/>
              <a:t>Parte A</a:t>
            </a:r>
          </a:p>
        </p:txBody>
      </p:sp>
      <p:sp>
        <p:nvSpPr>
          <p:cNvPr id="18436" name="CasellaDiTesto 7"/>
          <p:cNvSpPr txBox="1">
            <a:spLocks noChangeArrowheads="1"/>
          </p:cNvSpPr>
          <p:nvPr/>
        </p:nvSpPr>
        <p:spPr bwMode="auto">
          <a:xfrm>
            <a:off x="5407025" y="557213"/>
            <a:ext cx="18303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4400"/>
              <a:t>Parte B</a:t>
            </a:r>
          </a:p>
        </p:txBody>
      </p:sp>
      <p:sp>
        <p:nvSpPr>
          <p:cNvPr id="18437" name="CasellaDiTesto 8"/>
          <p:cNvSpPr txBox="1">
            <a:spLocks noChangeArrowheads="1"/>
          </p:cNvSpPr>
          <p:nvPr/>
        </p:nvSpPr>
        <p:spPr bwMode="auto">
          <a:xfrm>
            <a:off x="3563938" y="5229225"/>
            <a:ext cx="1427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>
                <a:solidFill>
                  <a:srgbClr val="00B050"/>
                </a:solidFill>
              </a:rPr>
              <a:t>comuni</a:t>
            </a:r>
          </a:p>
        </p:txBody>
      </p:sp>
      <p:sp>
        <p:nvSpPr>
          <p:cNvPr id="18438" name="CasellaDiTesto 9"/>
          <p:cNvSpPr txBox="1">
            <a:spLocks noChangeArrowheads="1"/>
          </p:cNvSpPr>
          <p:nvPr/>
        </p:nvSpPr>
        <p:spPr bwMode="auto">
          <a:xfrm>
            <a:off x="3346450" y="1844675"/>
            <a:ext cx="199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800">
                <a:solidFill>
                  <a:srgbClr val="00B050"/>
                </a:solidFill>
              </a:rPr>
              <a:t>Inconciliabili</a:t>
            </a:r>
          </a:p>
        </p:txBody>
      </p:sp>
    </p:spTree>
    <p:extLst>
      <p:ext uri="{BB962C8B-B14F-4D97-AF65-F5344CB8AC3E}">
        <p14:creationId xmlns:p14="http://schemas.microsoft.com/office/powerpoint/2010/main" val="131161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6092825"/>
            <a:ext cx="8675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8675688" y="4762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331913" y="476250"/>
            <a:ext cx="74168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258888" y="692150"/>
            <a:ext cx="576262" cy="547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276600" y="620713"/>
            <a:ext cx="358775" cy="554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364163" y="620713"/>
            <a:ext cx="287337" cy="554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66725" y="2159000"/>
            <a:ext cx="45878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Proprietà Lorenzo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827088" y="508476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950913" y="553720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scavo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03438" y="2944813"/>
            <a:ext cx="131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Proprietà</a:t>
            </a:r>
          </a:p>
          <a:p>
            <a:pPr>
              <a:defRPr/>
            </a:pPr>
            <a:r>
              <a:rPr lang="it-IT">
                <a:cs typeface="Arial" charset="0"/>
              </a:rPr>
              <a:t>Mariangela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2268538" y="52292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132138" y="53006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2124075" y="4724400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 flipV="1">
            <a:off x="2916238" y="4724400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2555875" y="58054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2555875" y="57340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2916238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140200" y="3238500"/>
            <a:ext cx="458788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Proprietà terzi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867400" y="2133600"/>
            <a:ext cx="18640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cs typeface="Arial" charset="0"/>
              </a:rPr>
              <a:t>Proprietà Lorenzo </a:t>
            </a:r>
          </a:p>
          <a:p>
            <a:pPr>
              <a:defRPr/>
            </a:pPr>
            <a:r>
              <a:rPr lang="it-IT" dirty="0" smtClean="0">
                <a:cs typeface="Arial" charset="0"/>
              </a:rPr>
              <a:t>e moglie</a:t>
            </a:r>
            <a:endParaRPr lang="it-IT" dirty="0">
              <a:cs typeface="Arial" charset="0"/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6300788" y="479742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7956550" y="486886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5867400" y="3573463"/>
            <a:ext cx="13684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235825" y="3573463"/>
            <a:ext cx="108108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6732588" y="55895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7451725" y="56610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6659563" y="55895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6588125" y="49418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6659563" y="49418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6588125" y="53736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6948488" y="49418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7235825" y="5013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7308850" y="50133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7667625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7380288" y="54451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272088" y="65088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Stradina privata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8748713" y="2230438"/>
            <a:ext cx="45878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stradina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2555875" y="6308725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cs typeface="Arial" charset="0"/>
              </a:rPr>
              <a:t>Strada pubblica</a:t>
            </a: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1187450" y="0"/>
            <a:ext cx="71438" cy="6921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H="1" flipV="1">
            <a:off x="1331913" y="404813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Arial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958975" y="10001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i="1">
                <a:solidFill>
                  <a:srgbClr val="CC3300"/>
                </a:solidFill>
                <a:cs typeface="Arial" charset="0"/>
              </a:rPr>
              <a:t>recinzione</a:t>
            </a:r>
          </a:p>
        </p:txBody>
      </p:sp>
    </p:spTree>
    <p:extLst>
      <p:ext uri="{BB962C8B-B14F-4D97-AF65-F5344CB8AC3E}">
        <p14:creationId xmlns:p14="http://schemas.microsoft.com/office/powerpoint/2010/main" val="258008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76526" y="1"/>
          <a:ext cx="906747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arentesi graffa chiusa 5"/>
          <p:cNvSpPr>
            <a:spLocks/>
          </p:cNvSpPr>
          <p:nvPr/>
        </p:nvSpPr>
        <p:spPr bwMode="auto">
          <a:xfrm>
            <a:off x="6308725" y="382588"/>
            <a:ext cx="982663" cy="2922587"/>
          </a:xfrm>
          <a:prstGeom prst="rightBrace">
            <a:avLst>
              <a:gd name="adj1" fmla="val 8344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30723" name="CasellaDiTesto 6"/>
          <p:cNvSpPr txBox="1">
            <a:spLocks noChangeArrowheads="1"/>
          </p:cNvSpPr>
          <p:nvPr/>
        </p:nvSpPr>
        <p:spPr bwMode="auto">
          <a:xfrm>
            <a:off x="7005638" y="1528763"/>
            <a:ext cx="2076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1" dirty="0">
                <a:solidFill>
                  <a:srgbClr val="660066"/>
                </a:solidFill>
                <a:ea typeface="MS PGothic" charset="0"/>
                <a:cs typeface="MS PGothic" charset="0"/>
              </a:rPr>
              <a:t>DEMONIZZAZIONE</a:t>
            </a:r>
          </a:p>
          <a:p>
            <a:pPr algn="just" eaLnBrk="1" hangingPunct="1"/>
            <a:r>
              <a:rPr lang="it-IT" sz="1800" b="1" dirty="0">
                <a:solidFill>
                  <a:srgbClr val="660066"/>
                </a:solidFill>
                <a:ea typeface="MS PGothic" charset="0"/>
                <a:cs typeface="MS PGothic" charset="0"/>
              </a:rPr>
              <a:t>DELL’AVVERSARIO</a:t>
            </a:r>
          </a:p>
        </p:txBody>
      </p:sp>
    </p:spTree>
    <p:extLst>
      <p:ext uri="{BB962C8B-B14F-4D97-AF65-F5344CB8AC3E}">
        <p14:creationId xmlns:p14="http://schemas.microsoft.com/office/powerpoint/2010/main" val="149728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ctrTitle"/>
          </p:nvPr>
        </p:nvSpPr>
        <p:spPr>
          <a:xfrm>
            <a:off x="685800" y="14288"/>
            <a:ext cx="7772400" cy="627062"/>
          </a:xfrm>
        </p:spPr>
        <p:txBody>
          <a:bodyPr/>
          <a:lstStyle/>
          <a:p>
            <a:pPr eaLnBrk="1" hangingPunct="1"/>
            <a:r>
              <a:rPr lang="it-IT" sz="3200">
                <a:latin typeface="Calibri" charset="0"/>
                <a:ea typeface="MS PGothic" charset="0"/>
                <a:cs typeface="MS PGothic" charset="0"/>
              </a:rPr>
              <a:t>Perché le parti scelgono di negoziare?</a:t>
            </a:r>
          </a:p>
        </p:txBody>
      </p:sp>
      <p:sp>
        <p:nvSpPr>
          <p:cNvPr id="5" name="Freccia destra 4"/>
          <p:cNvSpPr>
            <a:spLocks noChangeArrowheads="1"/>
          </p:cNvSpPr>
          <p:nvPr/>
        </p:nvSpPr>
        <p:spPr bwMode="auto">
          <a:xfrm>
            <a:off x="95250" y="327025"/>
            <a:ext cx="9048750" cy="1789113"/>
          </a:xfrm>
          <a:prstGeom prst="rightArrow">
            <a:avLst>
              <a:gd name="adj1" fmla="val 50000"/>
              <a:gd name="adj2" fmla="val 49991"/>
            </a:avLst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Sono obbligate:  Legge - Situazione  -  Contesto sociale Sopravvivenza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ccia sinistra 6"/>
          <p:cNvSpPr>
            <a:spLocks noChangeArrowheads="1"/>
          </p:cNvSpPr>
          <p:nvPr/>
        </p:nvSpPr>
        <p:spPr bwMode="auto">
          <a:xfrm>
            <a:off x="0" y="1966913"/>
            <a:ext cx="9039225" cy="1774825"/>
          </a:xfrm>
          <a:prstGeom prst="leftArrow">
            <a:avLst>
              <a:gd name="adj1" fmla="val 50000"/>
              <a:gd name="adj2" fmla="val 50011"/>
            </a:avLst>
          </a:prstGeom>
          <a:solidFill>
            <a:srgbClr val="FF66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Obiettivo raggiungibile solo con cooperazione e/o consenso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convenienza</a:t>
            </a:r>
          </a:p>
        </p:txBody>
      </p:sp>
      <p:sp>
        <p:nvSpPr>
          <p:cNvPr id="8" name="Freccia destra 7"/>
          <p:cNvSpPr>
            <a:spLocks noChangeArrowheads="1"/>
          </p:cNvSpPr>
          <p:nvPr/>
        </p:nvSpPr>
        <p:spPr bwMode="auto">
          <a:xfrm>
            <a:off x="95250" y="3578225"/>
            <a:ext cx="9048750" cy="1801813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2CAC4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  <a:ea typeface="+mn-ea"/>
                <a:cs typeface="+mn-cs"/>
              </a:rPr>
              <a:t>Mantenere o migliorare la relazione</a:t>
            </a:r>
          </a:p>
        </p:txBody>
      </p:sp>
      <p:sp>
        <p:nvSpPr>
          <p:cNvPr id="10" name="Freccia sinistra 9"/>
          <p:cNvSpPr>
            <a:spLocks noChangeArrowheads="1"/>
          </p:cNvSpPr>
          <p:nvPr/>
        </p:nvSpPr>
        <p:spPr bwMode="auto">
          <a:xfrm>
            <a:off x="0" y="5065713"/>
            <a:ext cx="9048750" cy="1792287"/>
          </a:xfrm>
          <a:prstGeom prst="leftArrow">
            <a:avLst>
              <a:gd name="adj1" fmla="val 50000"/>
              <a:gd name="adj2" fmla="val 49996"/>
            </a:avLst>
          </a:prstGeom>
          <a:solidFill>
            <a:srgbClr val="95B3D7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/>
              <a:t>Esplorare nuove opportunità</a:t>
            </a:r>
          </a:p>
        </p:txBody>
      </p:sp>
    </p:spTree>
    <p:extLst>
      <p:ext uri="{BB962C8B-B14F-4D97-AF65-F5344CB8AC3E}">
        <p14:creationId xmlns:p14="http://schemas.microsoft.com/office/powerpoint/2010/main" val="232826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627143" y="297635"/>
            <a:ext cx="5744610" cy="5754271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 flipH="1">
            <a:off x="6974889" y="962352"/>
            <a:ext cx="644904" cy="615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431873" y="426610"/>
            <a:ext cx="17121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CONTESTO </a:t>
            </a:r>
          </a:p>
          <a:p>
            <a:r>
              <a:rPr lang="it-IT" dirty="0" smtClean="0"/>
              <a:t>FRAME</a:t>
            </a:r>
          </a:p>
          <a:p>
            <a:r>
              <a:rPr lang="it-IT" dirty="0" smtClean="0"/>
              <a:t>PUNTO DI VISTA</a:t>
            </a:r>
          </a:p>
          <a:p>
            <a:r>
              <a:rPr lang="it-IT" dirty="0" smtClean="0"/>
              <a:t>REGOLE SOCIALI</a:t>
            </a:r>
          </a:p>
          <a:p>
            <a:r>
              <a:rPr lang="it-IT" dirty="0" smtClean="0"/>
              <a:t>GIURIDICHE</a:t>
            </a:r>
          </a:p>
          <a:p>
            <a:r>
              <a:rPr lang="it-IT" dirty="0" smtClean="0"/>
              <a:t>CULTURA</a:t>
            </a:r>
          </a:p>
          <a:p>
            <a:r>
              <a:rPr lang="it-IT" dirty="0" smtClean="0"/>
              <a:t>VALORI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52822" y="2322607"/>
            <a:ext cx="2825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A63E0E"/>
                </a:solidFill>
              </a:rPr>
              <a:t>LA NEGOZIAZIONE E’ CONDIZIONATA</a:t>
            </a:r>
          </a:p>
          <a:p>
            <a:pPr algn="ctr"/>
            <a:r>
              <a:rPr lang="it-IT" dirty="0" smtClean="0">
                <a:solidFill>
                  <a:srgbClr val="A63E0E"/>
                </a:solidFill>
              </a:rPr>
              <a:t>DAL CONTESTO</a:t>
            </a:r>
          </a:p>
          <a:p>
            <a:pPr algn="ctr"/>
            <a:r>
              <a:rPr lang="it-IT" dirty="0" smtClean="0">
                <a:solidFill>
                  <a:srgbClr val="A63E0E"/>
                </a:solidFill>
              </a:rPr>
              <a:t> LA NEGOZIAZIONE PUO’ MODIFICARE IL CONTESTO</a:t>
            </a:r>
            <a:endParaRPr lang="it-IT" dirty="0">
              <a:solidFill>
                <a:srgbClr val="A63E0E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 flipV="1">
            <a:off x="6369784" y="5353207"/>
            <a:ext cx="813572" cy="476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369784" y="5934670"/>
            <a:ext cx="2003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CONTESTO STABILE</a:t>
            </a:r>
          </a:p>
          <a:p>
            <a:r>
              <a:rPr lang="it-IT" dirty="0" smtClean="0"/>
              <a:t>STRUTTURATO/</a:t>
            </a:r>
          </a:p>
          <a:p>
            <a:r>
              <a:rPr lang="it-IT" dirty="0" smtClean="0"/>
              <a:t>INSTABILE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538273" y="3790013"/>
            <a:ext cx="10418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PARTI</a:t>
            </a:r>
          </a:p>
          <a:p>
            <a:r>
              <a:rPr lang="it-IT" dirty="0" smtClean="0"/>
              <a:t>ISSUES</a:t>
            </a:r>
          </a:p>
          <a:p>
            <a:r>
              <a:rPr lang="it-IT" dirty="0" smtClean="0"/>
              <a:t>REGOLE</a:t>
            </a:r>
          </a:p>
          <a:p>
            <a:r>
              <a:rPr lang="it-IT" dirty="0" smtClean="0"/>
              <a:t>MODELLI</a:t>
            </a:r>
            <a:endParaRPr lang="it-IT" dirty="0"/>
          </a:p>
        </p:txBody>
      </p:sp>
      <p:cxnSp>
        <p:nvCxnSpPr>
          <p:cNvPr id="14" name="Connettore 1 13"/>
          <p:cNvCxnSpPr>
            <a:stCxn id="4" idx="0"/>
            <a:endCxn id="4" idx="4"/>
          </p:cNvCxnSpPr>
          <p:nvPr/>
        </p:nvCxnSpPr>
        <p:spPr>
          <a:xfrm>
            <a:off x="4499448" y="297635"/>
            <a:ext cx="0" cy="57542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627143" y="3234298"/>
            <a:ext cx="57446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 rot="17160000">
            <a:off x="1696755" y="1586063"/>
            <a:ext cx="193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</a:rPr>
              <a:t>RAZIONALITA</a:t>
            </a:r>
            <a:r>
              <a:rPr lang="it-IT" sz="2400" dirty="0" smtClean="0"/>
              <a:t>’</a:t>
            </a:r>
            <a:endParaRPr lang="it-IT" sz="2400" dirty="0"/>
          </a:p>
        </p:txBody>
      </p:sp>
      <p:sp>
        <p:nvSpPr>
          <p:cNvPr id="22" name="CasellaDiTesto 21"/>
          <p:cNvSpPr txBox="1"/>
          <p:nvPr/>
        </p:nvSpPr>
        <p:spPr>
          <a:xfrm rot="2880000">
            <a:off x="2137784" y="4319143"/>
            <a:ext cx="1576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EMOZIONE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 rot="2640000">
            <a:off x="4811566" y="851570"/>
            <a:ext cx="1637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B21E9F"/>
                </a:solidFill>
              </a:rPr>
              <a:t>IDENTITA’</a:t>
            </a:r>
          </a:p>
          <a:p>
            <a:r>
              <a:rPr lang="it-IT" sz="2000" dirty="0" smtClean="0">
                <a:solidFill>
                  <a:srgbClr val="B21E9F"/>
                </a:solidFill>
              </a:rPr>
              <a:t>RELAZIONE</a:t>
            </a:r>
          </a:p>
          <a:p>
            <a:r>
              <a:rPr lang="it-IT" sz="2000" dirty="0" smtClean="0">
                <a:solidFill>
                  <a:srgbClr val="B21E9F"/>
                </a:solidFill>
              </a:rPr>
              <a:t>SOCIAL GAME</a:t>
            </a:r>
            <a:endParaRPr lang="it-IT" sz="2000" dirty="0">
              <a:solidFill>
                <a:srgbClr val="B21E9F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 rot="18660000">
            <a:off x="4638010" y="4296428"/>
            <a:ext cx="14285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345C19"/>
                </a:solidFill>
              </a:rPr>
              <a:t>NORME</a:t>
            </a:r>
          </a:p>
          <a:p>
            <a:r>
              <a:rPr lang="it-IT" sz="2400" dirty="0" smtClean="0">
                <a:solidFill>
                  <a:srgbClr val="345C19"/>
                </a:solidFill>
              </a:rPr>
              <a:t>VALORI</a:t>
            </a:r>
          </a:p>
          <a:p>
            <a:r>
              <a:rPr lang="it-IT" sz="2400" dirty="0" smtClean="0">
                <a:solidFill>
                  <a:srgbClr val="345C19"/>
                </a:solidFill>
              </a:rPr>
              <a:t>GIUSTIZIA</a:t>
            </a:r>
            <a:endParaRPr lang="it-IT" sz="2400" dirty="0">
              <a:solidFill>
                <a:srgbClr val="345C19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0" y="5380672"/>
            <a:ext cx="2010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SOGGETTIVITA’</a:t>
            </a:r>
          </a:p>
          <a:p>
            <a:r>
              <a:rPr lang="it-IT" dirty="0" smtClean="0"/>
              <a:t>DIMENSIONE</a:t>
            </a:r>
          </a:p>
          <a:p>
            <a:r>
              <a:rPr lang="it-IT" dirty="0" smtClean="0"/>
              <a:t>INTRAPSICHICA</a:t>
            </a:r>
          </a:p>
          <a:p>
            <a:r>
              <a:rPr lang="it-IT" dirty="0" smtClean="0"/>
              <a:t>VISSUTI PERSONALI</a:t>
            </a:r>
          </a:p>
          <a:p>
            <a:r>
              <a:rPr lang="it-IT" dirty="0" smtClean="0"/>
              <a:t>NARRAZIONE</a:t>
            </a:r>
            <a:endParaRPr lang="it-IT" dirty="0"/>
          </a:p>
        </p:txBody>
      </p:sp>
      <p:cxnSp>
        <p:nvCxnSpPr>
          <p:cNvPr id="32" name="Connettore 2 31"/>
          <p:cNvCxnSpPr/>
          <p:nvPr/>
        </p:nvCxnSpPr>
        <p:spPr>
          <a:xfrm flipV="1">
            <a:off x="1627143" y="4742313"/>
            <a:ext cx="383669" cy="1011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493560" y="2441208"/>
            <a:ext cx="78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TEMPI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4219" y="190520"/>
            <a:ext cx="18392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ALTRI ATTORI E </a:t>
            </a:r>
          </a:p>
          <a:p>
            <a:r>
              <a:rPr lang="it-IT" dirty="0" smtClean="0"/>
              <a:t>COMPARSE,</a:t>
            </a:r>
          </a:p>
          <a:p>
            <a:r>
              <a:rPr lang="it-IT" dirty="0" smtClean="0"/>
              <a:t>TERZO NEUTRALE</a:t>
            </a:r>
          </a:p>
          <a:p>
            <a:r>
              <a:rPr lang="it-IT" dirty="0" smtClean="0"/>
              <a:t>GIUDICE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010812" y="529204"/>
            <a:ext cx="1142010" cy="57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981389" y="2732616"/>
            <a:ext cx="645754" cy="307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e 2"/>
          <p:cNvSpPr/>
          <p:nvPr/>
        </p:nvSpPr>
        <p:spPr>
          <a:xfrm>
            <a:off x="6190277" y="3382978"/>
            <a:ext cx="1771700" cy="1771527"/>
          </a:xfrm>
          <a:prstGeom prst="ellipse">
            <a:avLst/>
          </a:prstGeom>
          <a:noFill/>
          <a:ln w="57150" cmpd="sng">
            <a:solidFill>
              <a:srgbClr val="660066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7898308" y="2885347"/>
            <a:ext cx="102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660066"/>
                </a:solidFill>
              </a:rPr>
              <a:t>AGENDA</a:t>
            </a:r>
            <a:endParaRPr lang="it-IT" b="1" dirty="0">
              <a:solidFill>
                <a:srgbClr val="660066"/>
              </a:solidFill>
            </a:endParaRPr>
          </a:p>
        </p:txBody>
      </p:sp>
      <p:cxnSp>
        <p:nvCxnSpPr>
          <p:cNvPr id="16" name="Connettore 2 15"/>
          <p:cNvCxnSpPr>
            <a:stCxn id="9" idx="2"/>
          </p:cNvCxnSpPr>
          <p:nvPr/>
        </p:nvCxnSpPr>
        <p:spPr>
          <a:xfrm flipH="1">
            <a:off x="7898308" y="3254679"/>
            <a:ext cx="510830" cy="555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75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>
                <a:latin typeface="Calibri" charset="0"/>
              </a:rPr>
              <a:t>SITUAZIONI NEGOZIALI</a:t>
            </a:r>
          </a:p>
        </p:txBody>
      </p:sp>
      <p:sp>
        <p:nvSpPr>
          <p:cNvPr id="5" name="Ovale 4"/>
          <p:cNvSpPr/>
          <p:nvPr/>
        </p:nvSpPr>
        <p:spPr>
          <a:xfrm>
            <a:off x="827088" y="1557338"/>
            <a:ext cx="576262" cy="5762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e 5"/>
          <p:cNvSpPr/>
          <p:nvPr/>
        </p:nvSpPr>
        <p:spPr>
          <a:xfrm>
            <a:off x="3419475" y="1571625"/>
            <a:ext cx="576263" cy="5762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1547813" y="1700213"/>
            <a:ext cx="17287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H="1">
            <a:off x="1547813" y="1989138"/>
            <a:ext cx="172878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4643438" y="1700213"/>
            <a:ext cx="352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/>
              <a:t>Le parti negoziano direttamente</a:t>
            </a:r>
          </a:p>
        </p:txBody>
      </p:sp>
      <p:sp>
        <p:nvSpPr>
          <p:cNvPr id="10" name="Ovale 9"/>
          <p:cNvSpPr/>
          <p:nvPr/>
        </p:nvSpPr>
        <p:spPr>
          <a:xfrm>
            <a:off x="111125" y="3103563"/>
            <a:ext cx="576263" cy="5762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Ovale 10"/>
          <p:cNvSpPr/>
          <p:nvPr/>
        </p:nvSpPr>
        <p:spPr>
          <a:xfrm>
            <a:off x="4132263" y="3098800"/>
            <a:ext cx="574675" cy="5762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Ovale 11"/>
          <p:cNvSpPr/>
          <p:nvPr/>
        </p:nvSpPr>
        <p:spPr>
          <a:xfrm>
            <a:off x="400050" y="4508500"/>
            <a:ext cx="1003300" cy="949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AVV.</a:t>
            </a:r>
          </a:p>
        </p:txBody>
      </p:sp>
      <p:sp>
        <p:nvSpPr>
          <p:cNvPr id="13" name="Ovale 12"/>
          <p:cNvSpPr/>
          <p:nvPr/>
        </p:nvSpPr>
        <p:spPr>
          <a:xfrm>
            <a:off x="3419475" y="4513263"/>
            <a:ext cx="1000125" cy="9509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AVV.</a:t>
            </a:r>
          </a:p>
        </p:txBody>
      </p:sp>
      <p:cxnSp>
        <p:nvCxnSpPr>
          <p:cNvPr id="14" name="Connettore 2 13"/>
          <p:cNvCxnSpPr>
            <a:stCxn id="10" idx="4"/>
          </p:cNvCxnSpPr>
          <p:nvPr/>
        </p:nvCxnSpPr>
        <p:spPr>
          <a:xfrm>
            <a:off x="398463" y="3679825"/>
            <a:ext cx="330200" cy="83343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3987800" y="3662363"/>
            <a:ext cx="431800" cy="83343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12" idx="6"/>
            <a:endCxn id="13" idx="2"/>
          </p:cNvCxnSpPr>
          <p:nvPr/>
        </p:nvCxnSpPr>
        <p:spPr>
          <a:xfrm>
            <a:off x="1403350" y="4983163"/>
            <a:ext cx="2016125" cy="476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1633538" y="5373688"/>
            <a:ext cx="490537" cy="2873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2411413" y="5373688"/>
            <a:ext cx="508000" cy="2873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4643438" y="4092575"/>
            <a:ext cx="35274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/>
              <a:t>Le parti negoziano tramite rappresentanti  </a:t>
            </a:r>
          </a:p>
          <a:p>
            <a:pPr eaLnBrk="1" hangingPunct="1"/>
            <a:r>
              <a:rPr lang="it-IT" sz="1800"/>
              <a:t>(ASSISTITO PASSIVO)</a:t>
            </a:r>
          </a:p>
        </p:txBody>
      </p:sp>
    </p:spTree>
    <p:extLst>
      <p:ext uri="{BB962C8B-B14F-4D97-AF65-F5344CB8AC3E}">
        <p14:creationId xmlns:p14="http://schemas.microsoft.com/office/powerpoint/2010/main" val="289897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 animBg="1"/>
      <p:bldP spid="11" grpId="0" animBg="1"/>
      <p:bldP spid="12" grpId="0" animBg="1"/>
      <p:bldP spid="13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104900" y="650875"/>
            <a:ext cx="422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>
                <a:latin typeface="Calibri" charset="0"/>
                <a:ea typeface="MS PGothic" charset="0"/>
                <a:cs typeface="MS PGothic" charset="0"/>
              </a:rPr>
              <a:t>A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878138" y="650875"/>
            <a:ext cx="407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>
                <a:latin typeface="Calibri" charset="0"/>
                <a:ea typeface="MS PGothic" charset="0"/>
                <a:cs typeface="MS PGothic" charset="0"/>
              </a:rPr>
              <a:t>B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901700" y="1830388"/>
            <a:ext cx="828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>
                <a:latin typeface="Calibri" charset="0"/>
                <a:ea typeface="MS PGothic" charset="0"/>
                <a:cs typeface="MS PGothic" charset="0"/>
              </a:rPr>
              <a:t>AVV</a:t>
            </a:r>
            <a:r>
              <a:rPr lang="it-IT" sz="1800">
                <a:latin typeface="Calibri" charset="0"/>
                <a:ea typeface="MS PGothic" charset="0"/>
                <a:cs typeface="MS PGothic" charset="0"/>
              </a:rPr>
              <a:t>1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878138" y="1830388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>
                <a:latin typeface="Calibri" charset="0"/>
                <a:ea typeface="MS PGothic" charset="0"/>
                <a:cs typeface="MS PGothic" charset="0"/>
              </a:rPr>
              <a:t>AVV</a:t>
            </a:r>
            <a:r>
              <a:rPr lang="it-IT" sz="2000">
                <a:latin typeface="Calibri" charset="0"/>
                <a:ea typeface="MS PGothic" charset="0"/>
                <a:cs typeface="MS PGothic" charset="0"/>
              </a:rPr>
              <a:t>2</a:t>
            </a:r>
            <a:endParaRPr lang="it-IT">
              <a:latin typeface="Calibri" charset="0"/>
              <a:ea typeface="MS PGothic" charset="0"/>
              <a:cs typeface="MS PGothic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1628775" y="942975"/>
            <a:ext cx="11636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527175" y="1235075"/>
            <a:ext cx="1265238" cy="71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1628775" y="1154113"/>
            <a:ext cx="1163638" cy="7921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1800225" y="2068513"/>
            <a:ext cx="8588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2"/>
          </p:cNvCxnSpPr>
          <p:nvPr/>
        </p:nvCxnSpPr>
        <p:spPr>
          <a:xfrm>
            <a:off x="3082925" y="1235075"/>
            <a:ext cx="0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4" idx="2"/>
          </p:cNvCxnSpPr>
          <p:nvPr/>
        </p:nvCxnSpPr>
        <p:spPr>
          <a:xfrm>
            <a:off x="1316038" y="1235075"/>
            <a:ext cx="0" cy="55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4127500" y="96838"/>
            <a:ext cx="4916488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it-IT" sz="1800" dirty="0">
                <a:latin typeface="Calibri" charset="0"/>
                <a:ea typeface="MS PGothic" charset="0"/>
                <a:cs typeface="MS PGothic" charset="0"/>
              </a:rPr>
              <a:t>NEGOZIAZIONE ASSISTITA/ </a:t>
            </a:r>
            <a:r>
              <a:rPr lang="it-IT" sz="1800" dirty="0" smtClean="0">
                <a:latin typeface="Calibri" charset="0"/>
                <a:ea typeface="MS PGothic" charset="0"/>
                <a:cs typeface="MS PGothic" charset="0"/>
              </a:rPr>
              <a:t>L. 162/14</a:t>
            </a:r>
            <a:endParaRPr lang="it-IT" sz="1800" dirty="0">
              <a:latin typeface="Calibri" charset="0"/>
              <a:ea typeface="MS PGothic" charset="0"/>
              <a:cs typeface="MS PGothic" charset="0"/>
            </a:endParaRPr>
          </a:p>
          <a:p>
            <a:pPr algn="just"/>
            <a:r>
              <a:rPr lang="it-IT" sz="1800" dirty="0">
                <a:latin typeface="Calibri" charset="0"/>
                <a:ea typeface="MS PGothic" charset="0"/>
                <a:cs typeface="MS PGothic" charset="0"/>
              </a:rPr>
              <a:t>DIRITTO COLLABORATIVO</a:t>
            </a:r>
            <a:endParaRPr lang="it-IT" sz="1800" dirty="0">
              <a:solidFill>
                <a:srgbClr val="FF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r>
              <a:rPr lang="it-IT" sz="1800" dirty="0">
                <a:latin typeface="Calibri" charset="0"/>
                <a:ea typeface="MS PGothic" charset="0"/>
                <a:cs typeface="MS PGothic" charset="0"/>
              </a:rPr>
              <a:t> </a:t>
            </a:r>
          </a:p>
          <a:p>
            <a:pPr eaLnBrk="1" hangingPunct="1"/>
            <a:r>
              <a:rPr lang="it-IT" dirty="0">
                <a:latin typeface="Calibri" charset="0"/>
                <a:ea typeface="MS PGothic" charset="0"/>
                <a:cs typeface="MS PGothic" charset="0"/>
              </a:rPr>
              <a:t>(ASSISTITO PARTECIPATIVO)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2124075" y="2781300"/>
            <a:ext cx="53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>
                <a:latin typeface="Calibri" charset="0"/>
                <a:ea typeface="MS PGothic" charset="0"/>
                <a:cs typeface="MS PGothic" charset="0"/>
              </a:rPr>
              <a:t>M</a:t>
            </a:r>
          </a:p>
        </p:txBody>
      </p:sp>
      <p:sp>
        <p:nvSpPr>
          <p:cNvPr id="16" name="Ovale 15"/>
          <p:cNvSpPr/>
          <p:nvPr/>
        </p:nvSpPr>
        <p:spPr>
          <a:xfrm>
            <a:off x="827088" y="5013325"/>
            <a:ext cx="850900" cy="812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AVV1</a:t>
            </a:r>
          </a:p>
        </p:txBody>
      </p:sp>
      <p:sp>
        <p:nvSpPr>
          <p:cNvPr id="17" name="Ovale 16"/>
          <p:cNvSpPr/>
          <p:nvPr/>
        </p:nvSpPr>
        <p:spPr>
          <a:xfrm>
            <a:off x="3092450" y="5013325"/>
            <a:ext cx="903288" cy="812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AVV2</a:t>
            </a:r>
          </a:p>
        </p:txBody>
      </p:sp>
      <p:sp>
        <p:nvSpPr>
          <p:cNvPr id="18" name="Ovale 17"/>
          <p:cNvSpPr/>
          <p:nvPr/>
        </p:nvSpPr>
        <p:spPr>
          <a:xfrm>
            <a:off x="960438" y="3644900"/>
            <a:ext cx="711200" cy="720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3141663" y="3644900"/>
            <a:ext cx="711200" cy="720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1725613" y="4005263"/>
            <a:ext cx="12477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768475" y="5373688"/>
            <a:ext cx="12461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2792413" y="3284538"/>
            <a:ext cx="349250" cy="360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>
            <a:off x="1677988" y="3284538"/>
            <a:ext cx="446087" cy="360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2124075" y="6021388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3200">
                <a:latin typeface="Calibri" charset="0"/>
                <a:ea typeface="MS PGothic" charset="0"/>
                <a:cs typeface="MS PGothic" charset="0"/>
              </a:rPr>
              <a:t>G</a:t>
            </a:r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1697038" y="4565650"/>
            <a:ext cx="530225" cy="15113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2432050" y="4437063"/>
            <a:ext cx="795338" cy="16557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H="1" flipV="1">
            <a:off x="1527175" y="5732463"/>
            <a:ext cx="596900" cy="5810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2659063" y="5778500"/>
            <a:ext cx="627062" cy="5349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316038" y="4437063"/>
            <a:ext cx="0" cy="43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3497263" y="4457700"/>
            <a:ext cx="0" cy="4476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2878138" y="3073400"/>
            <a:ext cx="1354137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611188" y="3073400"/>
            <a:ext cx="128905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4232275" y="3073400"/>
            <a:ext cx="0" cy="230028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611188" y="3073400"/>
            <a:ext cx="0" cy="230028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611188" y="5373688"/>
            <a:ext cx="2159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endCxn id="17" idx="6"/>
          </p:cNvCxnSpPr>
          <p:nvPr/>
        </p:nvCxnSpPr>
        <p:spPr>
          <a:xfrm flipH="1">
            <a:off x="3995738" y="5373688"/>
            <a:ext cx="236537" cy="46037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5076825" y="3284538"/>
            <a:ext cx="29718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>
                <a:latin typeface="Calibri" charset="0"/>
                <a:ea typeface="MS PGothic" charset="0"/>
                <a:cs typeface="MS PGothic" charset="0"/>
              </a:rPr>
              <a:t>Mediazione</a:t>
            </a:r>
          </a:p>
          <a:p>
            <a:pPr algn="just" eaLnBrk="1" hangingPunct="1"/>
            <a:r>
              <a:rPr lang="it-IT" sz="1800">
                <a:latin typeface="Calibri" charset="0"/>
                <a:ea typeface="MS PGothic" charset="0"/>
                <a:cs typeface="MS PGothic" charset="0"/>
              </a:rPr>
              <a:t>Il negoziato avviene con l</a:t>
            </a:r>
            <a:r>
              <a:rPr lang="ja-JP" altLang="it-IT" sz="1800">
                <a:latin typeface="Calibri" charset="0"/>
                <a:ea typeface="MS PGothic" charset="0"/>
                <a:cs typeface="MS PGothic" charset="0"/>
              </a:rPr>
              <a:t>’</a:t>
            </a:r>
            <a:r>
              <a:rPr lang="it-IT" altLang="ja-JP" sz="1800">
                <a:latin typeface="Calibri" charset="0"/>
                <a:ea typeface="MS PGothic" charset="0"/>
                <a:cs typeface="MS PGothic" charset="0"/>
              </a:rPr>
              <a:t>aiuto di un terzo</a:t>
            </a:r>
          </a:p>
          <a:p>
            <a:pPr eaLnBrk="1" hangingPunct="1"/>
            <a:endParaRPr lang="it-IT" sz="1800"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endParaRPr lang="it-IT" sz="1800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>
            <a:off x="5076825" y="4721225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>
                <a:latin typeface="Calibri" charset="0"/>
                <a:ea typeface="MS PGothic" charset="0"/>
                <a:cs typeface="MS PGothic" charset="0"/>
              </a:rPr>
              <a:t>Mediazione sollecitata dal giudice</a:t>
            </a:r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1849438" y="4330700"/>
            <a:ext cx="1165225" cy="7921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1612900" y="4302125"/>
            <a:ext cx="1265238" cy="71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581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4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270</Words>
  <Application>Microsoft Macintosh PowerPoint</Application>
  <PresentationFormat>Presentazione su schermo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Foglio di lavoro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Perché le parti scelgono di negoziare?</vt:lpstr>
      <vt:lpstr>Presentazione di PowerPoint</vt:lpstr>
      <vt:lpstr>SITUAZIONI NEGOZIALI</vt:lpstr>
      <vt:lpstr>Presentazione di PowerPoint</vt:lpstr>
    </vt:vector>
  </TitlesOfParts>
  <Company>cesae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Cesare Bulgheroni</dc:creator>
  <cp:lastModifiedBy>Cesare Bulgheroni</cp:lastModifiedBy>
  <cp:revision>12</cp:revision>
  <dcterms:created xsi:type="dcterms:W3CDTF">2017-03-13T21:41:14Z</dcterms:created>
  <dcterms:modified xsi:type="dcterms:W3CDTF">2017-03-18T22:03:02Z</dcterms:modified>
</cp:coreProperties>
</file>