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2"/>
  </p:notesMasterIdLst>
  <p:handoutMasterIdLst>
    <p:handoutMasterId r:id="rId23"/>
  </p:handoutMasterIdLst>
  <p:sldIdLst>
    <p:sldId id="345" r:id="rId2"/>
    <p:sldId id="499" r:id="rId3"/>
    <p:sldId id="500" r:id="rId4"/>
    <p:sldId id="439" r:id="rId5"/>
    <p:sldId id="485" r:id="rId6"/>
    <p:sldId id="492" r:id="rId7"/>
    <p:sldId id="490" r:id="rId8"/>
    <p:sldId id="496" r:id="rId9"/>
    <p:sldId id="498" r:id="rId10"/>
    <p:sldId id="501" r:id="rId11"/>
    <p:sldId id="505" r:id="rId12"/>
    <p:sldId id="462" r:id="rId13"/>
    <p:sldId id="478" r:id="rId14"/>
    <p:sldId id="466" r:id="rId15"/>
    <p:sldId id="502" r:id="rId16"/>
    <p:sldId id="483" r:id="rId17"/>
    <p:sldId id="487" r:id="rId18"/>
    <p:sldId id="489" r:id="rId19"/>
    <p:sldId id="488" r:id="rId20"/>
    <p:sldId id="29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ato Medium"/>
        <a:cs typeface="Lato Medium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ato Medium"/>
        <a:cs typeface="Lato Medium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ato Medium"/>
        <a:cs typeface="Lato Medium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ato Medium"/>
        <a:cs typeface="Lato Medium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ato Medium"/>
        <a:cs typeface="Lato Medium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lthard, Su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445"/>
    <a:srgbClr val="868780"/>
    <a:srgbClr val="54505D"/>
    <a:srgbClr val="67604A"/>
    <a:srgbClr val="003057"/>
    <a:srgbClr val="D4EAE4"/>
    <a:srgbClr val="007FA2"/>
    <a:srgbClr val="007FA3"/>
    <a:srgbClr val="444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3162" autoAdjust="0"/>
  </p:normalViewPr>
  <p:slideViewPr>
    <p:cSldViewPr snapToGrid="0">
      <p:cViewPr>
        <p:scale>
          <a:sx n="97" d="100"/>
          <a:sy n="97" d="100"/>
        </p:scale>
        <p:origin x="-282" y="-19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B50A8A6-18A4-46B4-A8FC-B21EFB408709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CA1B7B-20AD-45FD-92EC-9E4532ED6EA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9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5538" y="4343400"/>
            <a:ext cx="4606925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975" y="8686800"/>
            <a:ext cx="835025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3F47BD-16DF-4D1E-8A96-3CC97CA991E3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2487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5CD002-0D17-463E-89EF-D62B516436F3}" type="slidenum">
              <a:rPr lang="en-GB" smtClean="0">
                <a:latin typeface="Arial" charset="0"/>
                <a:ea typeface="Lato Medium"/>
                <a:cs typeface="Lato Medium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mtClean="0">
              <a:latin typeface="Arial" charset="0"/>
              <a:ea typeface="Lato Medium"/>
              <a:cs typeface="La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20263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0375" y="409575"/>
            <a:ext cx="11445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0064"/>
            <a:ext cx="3683000" cy="2244236"/>
          </a:xfrm>
        </p:spPr>
        <p:txBody>
          <a:bodyPr/>
          <a:lstStyle>
            <a:lvl1pPr algn="l">
              <a:lnSpc>
                <a:spcPts val="4200"/>
              </a:lnSpc>
              <a:defRPr sz="3600" spc="20" baseline="0">
                <a:solidFill>
                  <a:schemeClr val="accent6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4057650"/>
            <a:ext cx="3397250" cy="1466850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7675" y="6265863"/>
            <a:ext cx="3962400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algn="ctr"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3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4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5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1971675" y="784225"/>
            <a:ext cx="5210175" cy="5422900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Image  Option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376988"/>
            <a:ext cx="917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Imag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376988"/>
            <a:ext cx="917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tIns="259200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rcRect t="5771" b="5310"/>
          <a:stretch>
            <a:fillRect/>
          </a:stretch>
        </p:blipFill>
        <p:spPr bwMode="auto">
          <a:xfrm>
            <a:off x="889000" y="0"/>
            <a:ext cx="7550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376988"/>
            <a:ext cx="917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/>
          <a:lstStyle>
            <a:lvl1pPr algn="ctr">
              <a:lnSpc>
                <a:spcPts val="3600"/>
              </a:lnSpc>
              <a:defRPr sz="34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00363" y="3559175"/>
            <a:ext cx="3381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1338" y="417513"/>
            <a:ext cx="5983287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04975"/>
            <a:ext cx="6000750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 dt="0"/>
  <p:txStyles>
    <p:titleStyle>
      <a:lvl1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Times New Roman" pitchFamily="18" charset="0"/>
        </a:defRPr>
      </a:lvl9pPr>
    </p:titleStyle>
    <p:bodyStyle>
      <a:lvl1pPr algn="l" rtl="0" eaLnBrk="0" fontAlgn="base" hangingPunct="0">
        <a:lnSpc>
          <a:spcPts val="1900"/>
        </a:lnSpc>
        <a:spcBef>
          <a:spcPct val="0"/>
        </a:spcBef>
        <a:spcAft>
          <a:spcPct val="0"/>
        </a:spcAft>
        <a:buFont typeface="Arial" charset="0"/>
        <a:defRPr sz="1600" kern="1200">
          <a:solidFill>
            <a:schemeClr val="bg2"/>
          </a:solidFill>
          <a:latin typeface="Arial" charset="0"/>
          <a:ea typeface="+mn-ea"/>
          <a:cs typeface="+mn-cs"/>
        </a:defRPr>
      </a:lvl1pPr>
      <a:lvl2pPr marL="180975" indent="-180975" algn="l" rtl="0" eaLnBrk="0" fontAlgn="base" hangingPunct="0">
        <a:lnSpc>
          <a:spcPts val="1900"/>
        </a:lnSpc>
        <a:spcBef>
          <a:spcPct val="0"/>
        </a:spcBef>
        <a:spcAft>
          <a:spcPct val="0"/>
        </a:spcAft>
        <a:buClr>
          <a:schemeClr val="bg2"/>
        </a:buClr>
        <a:buFont typeface="Arial" charset="0"/>
        <a:buChar char="•"/>
        <a:defRPr sz="1600" kern="1200">
          <a:solidFill>
            <a:schemeClr val="bg2"/>
          </a:solidFill>
          <a:latin typeface="Arial" charset="0"/>
          <a:ea typeface="+mn-ea"/>
          <a:cs typeface="+mn-cs"/>
        </a:defRPr>
      </a:lvl2pPr>
      <a:lvl3pPr marL="352425" indent="-171450" algn="l" rtl="0" eaLnBrk="0" fontAlgn="base" hangingPunct="0">
        <a:lnSpc>
          <a:spcPts val="1900"/>
        </a:lnSpc>
        <a:spcBef>
          <a:spcPct val="0"/>
        </a:spcBef>
        <a:spcAft>
          <a:spcPct val="0"/>
        </a:spcAft>
        <a:buClr>
          <a:srgbClr val="505759"/>
        </a:buClr>
        <a:buFont typeface="Arial" charset="0"/>
        <a:buChar char="‒"/>
        <a:defRPr sz="1600" kern="1200">
          <a:solidFill>
            <a:schemeClr val="bg2"/>
          </a:solidFill>
          <a:latin typeface="Arial" charset="0"/>
          <a:ea typeface="+mn-ea"/>
          <a:cs typeface="+mn-cs"/>
        </a:defRPr>
      </a:lvl3pPr>
      <a:lvl4pPr marL="781050" algn="l" rtl="0" eaLnBrk="0" fontAlgn="base" hangingPunct="0">
        <a:lnSpc>
          <a:spcPts val="1500"/>
        </a:lnSpc>
        <a:spcBef>
          <a:spcPct val="0"/>
        </a:spcBef>
        <a:spcAft>
          <a:spcPts val="850"/>
        </a:spcAft>
        <a:buClr>
          <a:schemeClr val="tx1"/>
        </a:buClr>
        <a:buFont typeface="Arial" charset="0"/>
        <a:defRPr sz="1200" kern="1200">
          <a:solidFill>
            <a:schemeClr val="bg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nglishlab.i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 descr="Lauren_Rolwing_ipad_ipad_graduation_RG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33875" y="0"/>
            <a:ext cx="5383213" cy="6938963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370" y="2079637"/>
            <a:ext cx="3683000" cy="618407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dirty="0" err="1" smtClean="0">
                <a:solidFill>
                  <a:srgbClr val="D4EAE4"/>
                </a:solidFill>
                <a:latin typeface="Times New Roman" pitchFamily="18" charset="0"/>
              </a:rPr>
              <a:t>MyGrammarLab</a:t>
            </a:r>
            <a: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en-US" dirty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en-US" dirty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  <a:t/>
            </a:r>
            <a:br>
              <a:rPr lang="en-US" dirty="0" smtClean="0">
                <a:solidFill>
                  <a:srgbClr val="D4EAE4"/>
                </a:solidFill>
                <a:latin typeface="Times New Roman" pitchFamily="18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Università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Carlo </a:t>
            </a: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Cattaneo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 - LIUC</a:t>
            </a:r>
            <a:b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en-US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a.a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. 2017-2018</a:t>
            </a:r>
            <a:b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endParaRPr lang="en-US" sz="1800" dirty="0" smtClean="0">
              <a:solidFill>
                <a:schemeClr val="bg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4"/>
            <a:ext cx="8175626" cy="784402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r>
              <a:rPr lang="en-GB" sz="3600" dirty="0" smtClean="0">
                <a:latin typeface="Times New Roman" pitchFamily="18" charset="0"/>
              </a:rPr>
              <a:t> </a:t>
            </a:r>
            <a:br>
              <a:rPr lang="en-GB" sz="3600" dirty="0" smtClean="0">
                <a:latin typeface="Times New Roman" pitchFamily="18" charset="0"/>
              </a:rPr>
            </a:b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07991" y="1443031"/>
            <a:ext cx="7864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9pPr>
          </a:lstStyle>
          <a:p>
            <a:pPr>
              <a:spcBef>
                <a:spcPts val="1400"/>
              </a:spcBef>
              <a:buFontTx/>
              <a:buNone/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Comparirà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una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pagina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onferma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 </a:t>
            </a:r>
            <a:r>
              <a:rPr lang="en-US" sz="1800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riepilogo</a:t>
            </a:r>
            <a:r>
              <a:rPr lang="en-US" sz="180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che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indica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che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la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tua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registrazione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è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stata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completata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correttamente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400"/>
              </a:spcBef>
              <a:buFontTx/>
              <a:buNone/>
              <a:defRPr/>
            </a:pP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Termina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selezionando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+mn-lt"/>
                <a:cs typeface="Arial" panose="020B0604020202020204" pitchFamily="34" charset="0"/>
              </a:rPr>
              <a:t>Finish</a:t>
            </a:r>
            <a:endParaRPr lang="en-US" sz="1800" b="1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1400"/>
              </a:spcBef>
              <a:buFontTx/>
              <a:buNone/>
              <a:defRPr/>
            </a:pPr>
            <a:endParaRPr lang="it-IT" sz="2000" dirty="0" smtClean="0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346" y="2704010"/>
            <a:ext cx="4143375" cy="3435533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5159830" y="5619097"/>
            <a:ext cx="1227908" cy="7363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10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12" y="1642070"/>
            <a:ext cx="4152900" cy="4076700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2756263" y="2690949"/>
            <a:ext cx="1580606" cy="4180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0049" y="495891"/>
            <a:ext cx="8175626" cy="784402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r>
              <a:rPr lang="en-GB" sz="3600" dirty="0" smtClean="0">
                <a:latin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11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49382" y="331160"/>
            <a:ext cx="8339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Inserisci le informazioni richieste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22" y="1488359"/>
            <a:ext cx="8102993" cy="4519824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3482471" y="4447747"/>
            <a:ext cx="1197735" cy="2704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12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1726" y="272451"/>
            <a:ext cx="8832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Partecipa a un corso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8" y="1151466"/>
            <a:ext cx="7868355" cy="4734983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722489" y="4650377"/>
            <a:ext cx="1250002" cy="4963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13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4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0359" y="428398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Inserisci ID corso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60" y="1378303"/>
            <a:ext cx="8072752" cy="4552950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3070577" y="2698044"/>
            <a:ext cx="2731912" cy="3951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14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42302" y="2413633"/>
            <a:ext cx="70712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 </a:t>
            </a:r>
          </a:p>
          <a:p>
            <a:pPr algn="ctr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2017-2018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1701209" y="3649879"/>
            <a:ext cx="5561740" cy="57290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179388" indent="-17780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350838" indent="-169863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541338" indent="-188913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SzTx/>
              <a:buNone/>
            </a:pPr>
            <a:r>
              <a:rPr lang="it-IT" altLang="it-IT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4N79-RAI5-D3R7-86HK</a:t>
            </a:r>
            <a:endParaRPr lang="it-IT" altLang="it-IT" sz="3200" b="1" dirty="0">
              <a:latin typeface="Times New Roman" panose="02020603050405020304" pitchFamily="18" charset="0"/>
              <a:ea typeface="Lato Medium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26080" y="992779"/>
            <a:ext cx="30828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Economia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15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3"/>
            <a:ext cx="5962651" cy="734249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/>
            </a:r>
            <a:b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</a:br>
            <a: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/>
            </a:r>
            <a:b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</a:b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830917"/>
            <a:ext cx="7958139" cy="3779661"/>
          </a:xfrm>
        </p:spPr>
        <p:txBody>
          <a:bodyPr>
            <a:noAutofit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Char char="•"/>
              <a:defRPr/>
            </a:pPr>
            <a:endParaRPr lang="en-GB" dirty="0" smtClean="0">
              <a:latin typeface="Arial" charset="0"/>
            </a:endParaRPr>
          </a:p>
          <a:p>
            <a:endParaRPr lang="en-GB" b="1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solidFill>
                <a:srgbClr val="4A56A0"/>
              </a:solidFill>
              <a:latin typeface="Gill Sans MT" pitchFamily="34" charset="0"/>
            </a:endParaRPr>
          </a:p>
          <a:p>
            <a:pPr algn="ctr" eaLnBrk="1" hangingPunct="1">
              <a:spcAft>
                <a:spcPct val="0"/>
              </a:spcAft>
              <a:buClrTx/>
              <a:buFont typeface="Arial" charset="0"/>
              <a:buNone/>
              <a:defRPr/>
            </a:pPr>
            <a:endParaRPr lang="en-US" dirty="0" smtClean="0">
              <a:solidFill>
                <a:srgbClr val="4A56A0"/>
              </a:solidFill>
              <a:latin typeface="Gill Sans MT" pitchFamily="34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49" y="885870"/>
            <a:ext cx="8118114" cy="5067211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702899" y="4178605"/>
            <a:ext cx="7123015" cy="3935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901336" y="4284617"/>
            <a:ext cx="275626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Corso 2017-2018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856036" y="4283042"/>
            <a:ext cx="164342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err="1" smtClean="0">
                <a:solidFill>
                  <a:schemeClr val="tx2"/>
                </a:solidFill>
              </a:rPr>
              <a:t>MyGrammarLab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17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3"/>
            <a:ext cx="5962651" cy="590943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it-IT" altLang="it-IT" sz="3600" dirty="0">
                <a:latin typeface="Times New Roman" pitchFamily="18" charset="0"/>
              </a:rPr>
              <a:t>Seleziona CORSO</a:t>
            </a:r>
            <a: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/>
            </a:r>
            <a:b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</a:br>
            <a: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/>
            </a:r>
            <a:b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</a:b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830917"/>
            <a:ext cx="7958139" cy="3779661"/>
          </a:xfrm>
        </p:spPr>
        <p:txBody>
          <a:bodyPr>
            <a:noAutofit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Char char="•"/>
              <a:defRPr/>
            </a:pPr>
            <a:endParaRPr lang="en-GB" dirty="0" smtClean="0">
              <a:latin typeface="Arial" charset="0"/>
            </a:endParaRPr>
          </a:p>
          <a:p>
            <a:endParaRPr lang="en-GB" b="1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solidFill>
                <a:srgbClr val="4A56A0"/>
              </a:solidFill>
              <a:latin typeface="Gill Sans MT" pitchFamily="34" charset="0"/>
            </a:endParaRPr>
          </a:p>
          <a:p>
            <a:pPr algn="ctr" eaLnBrk="1" hangingPunct="1">
              <a:spcAft>
                <a:spcPct val="0"/>
              </a:spcAft>
              <a:buClrTx/>
              <a:buFont typeface="Arial" charset="0"/>
              <a:buNone/>
              <a:defRPr/>
            </a:pPr>
            <a:endParaRPr lang="en-US" dirty="0" smtClean="0">
              <a:solidFill>
                <a:srgbClr val="4A56A0"/>
              </a:solidFill>
              <a:latin typeface="Gill Sans MT" pitchFamily="34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190656"/>
            <a:ext cx="8118114" cy="4822600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2390503" y="1648718"/>
            <a:ext cx="1267097" cy="6095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901337" y="4402183"/>
            <a:ext cx="275626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Corso 2017-2018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51979" y="4402183"/>
            <a:ext cx="1643427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err="1" smtClean="0">
                <a:solidFill>
                  <a:schemeClr val="tx2"/>
                </a:solidFill>
              </a:rPr>
              <a:t>MyGrammarLab</a:t>
            </a:r>
            <a:endParaRPr lang="it-IT" sz="1200" dirty="0">
              <a:solidFill>
                <a:schemeClr val="tx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18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3"/>
            <a:ext cx="7833542" cy="590943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it-IT" altLang="it-IT" sz="3600" dirty="0">
                <a:latin typeface="Times New Roman" pitchFamily="18" charset="0"/>
              </a:rPr>
              <a:t>Seleziona l’argomento di tuo interesse</a:t>
            </a:r>
            <a: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/>
            </a:r>
            <a:b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</a:br>
            <a: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  <a:t/>
            </a:r>
            <a:br>
              <a:rPr lang="it-IT" altLang="it-IT" sz="2800" i="1" dirty="0">
                <a:solidFill>
                  <a:srgbClr val="ED6B06"/>
                </a:solidFill>
                <a:latin typeface="Gill Sans MT" panose="020B0502020104020203" pitchFamily="34" charset="0"/>
                <a:ea typeface="MS PGothic" panose="020B0600070205080204" pitchFamily="34" charset="-128"/>
              </a:rPr>
            </a:b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830917"/>
            <a:ext cx="7958139" cy="3779661"/>
          </a:xfrm>
        </p:spPr>
        <p:txBody>
          <a:bodyPr>
            <a:noAutofit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Char char="•"/>
              <a:defRPr/>
            </a:pPr>
            <a:endParaRPr lang="en-GB" dirty="0" smtClean="0">
              <a:latin typeface="Arial" charset="0"/>
            </a:endParaRPr>
          </a:p>
          <a:p>
            <a:endParaRPr lang="en-GB" b="1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solidFill>
                <a:srgbClr val="4A56A0"/>
              </a:solidFill>
              <a:latin typeface="Gill Sans MT" pitchFamily="34" charset="0"/>
            </a:endParaRPr>
          </a:p>
          <a:p>
            <a:pPr algn="ctr" eaLnBrk="1" hangingPunct="1">
              <a:spcAft>
                <a:spcPct val="0"/>
              </a:spcAft>
              <a:buClrTx/>
              <a:buFont typeface="Arial" charset="0"/>
              <a:buNone/>
              <a:defRPr/>
            </a:pPr>
            <a:endParaRPr lang="en-US" dirty="0" smtClean="0">
              <a:solidFill>
                <a:srgbClr val="4A56A0"/>
              </a:solidFill>
              <a:latin typeface="Gill Sans MT" pitchFamily="34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3" y="1345475"/>
            <a:ext cx="7889876" cy="4265104"/>
          </a:xfrm>
          <a:prstGeom prst="rect">
            <a:avLst/>
          </a:prstGeom>
        </p:spPr>
      </p:pic>
      <p:sp>
        <p:nvSpPr>
          <p:cNvPr id="9" name="Rettangolo arrotondato 8"/>
          <p:cNvSpPr/>
          <p:nvPr/>
        </p:nvSpPr>
        <p:spPr>
          <a:xfrm>
            <a:off x="608011" y="1830916"/>
            <a:ext cx="2553200" cy="3779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19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975557" y="299327"/>
            <a:ext cx="5305778" cy="4707466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713"/>
              </a:spcBef>
              <a:defRPr/>
            </a:pPr>
            <a:r>
              <a:rPr lang="it-IT" alt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Cosa fare 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caso </a:t>
            </a:r>
            <a:r>
              <a:rPr lang="it-IT" alt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problemi?</a:t>
            </a:r>
            <a:b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alt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32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http://supporto.pearson.it</a:t>
            </a:r>
            <a:r>
              <a:rPr lang="it-IT" altLang="it-IT" sz="28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it-IT" altLang="it-IT" sz="2800" dirty="0">
                <a:solidFill>
                  <a:srgbClr val="0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en-US" sz="2800" dirty="0" smtClean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122">
            <a:off x="3776669" y="3536945"/>
            <a:ext cx="170815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1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2122311" y="2754490"/>
            <a:ext cx="4944533" cy="1263474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imes New Roman" pitchFamily="18" charset="0"/>
              </a:rPr>
              <a:t/>
            </a:r>
            <a:br>
              <a:rPr lang="en-GB" sz="3600" dirty="0">
                <a:latin typeface="Times New Roman" pitchFamily="18" charset="0"/>
              </a:rPr>
            </a:br>
            <a:r>
              <a:rPr lang="en-GB" sz="3600" dirty="0">
                <a:latin typeface="Times New Roman" pitchFamily="18" charset="0"/>
              </a:rPr>
              <a:t>2</a:t>
            </a:r>
            <a:r>
              <a:rPr lang="en-GB" sz="3600" dirty="0" smtClean="0">
                <a:latin typeface="Times New Roman" pitchFamily="18" charset="0"/>
              </a:rPr>
              <a:t>. 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endParaRPr lang="en-US" sz="36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3"/>
            <a:ext cx="8175626" cy="1471453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r>
              <a:rPr lang="en-GB" sz="3600" dirty="0" smtClean="0">
                <a:latin typeface="Times New Roman" pitchFamily="18" charset="0"/>
              </a:rPr>
              <a:t/>
            </a:r>
            <a:br>
              <a:rPr lang="en-GB" sz="3600" dirty="0" smtClean="0">
                <a:latin typeface="Times New Roman" pitchFamily="18" charset="0"/>
              </a:rPr>
            </a:br>
            <a:r>
              <a:rPr lang="it-IT" altLang="it-IT" sz="1800" dirty="0"/>
              <a:t/>
            </a:r>
            <a:br>
              <a:rPr lang="it-IT" altLang="it-IT" sz="1800" dirty="0"/>
            </a:br>
            <a:r>
              <a:rPr lang="it-IT" altLang="it-IT" sz="1800" b="0" dirty="0" smtClean="0">
                <a:solidFill>
                  <a:srgbClr val="000000"/>
                </a:solidFill>
              </a:rPr>
              <a:t>Entra nel sito </a:t>
            </a:r>
            <a:r>
              <a:rPr lang="it-IT" altLang="it-IT" sz="1800" dirty="0" smtClean="0">
                <a:solidFill>
                  <a:schemeClr val="tx1"/>
                </a:solidFill>
                <a:hlinkClick r:id="rId2"/>
              </a:rPr>
              <a:t>www.englishlab.it</a:t>
            </a:r>
            <a:r>
              <a:rPr lang="it-IT" altLang="it-IT" sz="1800" b="0" dirty="0" smtClean="0">
                <a:solidFill>
                  <a:srgbClr val="000000"/>
                </a:solidFill>
              </a:rPr>
              <a:t> e fai click sul pulsante </a:t>
            </a:r>
            <a:r>
              <a:rPr lang="it-IT" altLang="it-IT" sz="1800" dirty="0" err="1" smtClean="0">
                <a:solidFill>
                  <a:schemeClr val="tx1"/>
                </a:solidFill>
              </a:rPr>
              <a:t>Register</a:t>
            </a:r>
            <a:r>
              <a:rPr lang="it-IT" altLang="it-IT" sz="1800" dirty="0" smtClean="0">
                <a:solidFill>
                  <a:schemeClr val="tx1"/>
                </a:solidFill>
              </a:rPr>
              <a:t> </a:t>
            </a:r>
            <a:r>
              <a:rPr lang="it-IT" altLang="it-IT" sz="1800" i="1" dirty="0">
                <a:solidFill>
                  <a:srgbClr val="ED6B06"/>
                </a:solidFill>
                <a:ea typeface="MS PGothic" panose="020B0600070205080204" pitchFamily="34" charset="-128"/>
              </a:rPr>
              <a:t/>
            </a:r>
            <a:br>
              <a:rPr lang="it-IT" altLang="it-IT" sz="1800" i="1" dirty="0">
                <a:solidFill>
                  <a:srgbClr val="ED6B06"/>
                </a:solidFill>
                <a:ea typeface="MS PGothic" panose="020B0600070205080204" pitchFamily="34" charset="-128"/>
              </a:rPr>
            </a:br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49" y="1695449"/>
            <a:ext cx="7958139" cy="3779661"/>
          </a:xfrm>
        </p:spPr>
        <p:txBody>
          <a:bodyPr>
            <a:noAutofit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Char char="•"/>
              <a:defRPr/>
            </a:pPr>
            <a:endParaRPr lang="en-GB" dirty="0" smtClean="0">
              <a:latin typeface="Arial" charset="0"/>
            </a:endParaRPr>
          </a:p>
          <a:p>
            <a:endParaRPr lang="en-GB" b="1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solidFill>
                <a:srgbClr val="4A56A0"/>
              </a:solidFill>
              <a:latin typeface="Gill Sans MT" pitchFamily="34" charset="0"/>
            </a:endParaRPr>
          </a:p>
          <a:p>
            <a:pPr algn="ctr" eaLnBrk="1" hangingPunct="1">
              <a:spcAft>
                <a:spcPct val="0"/>
              </a:spcAft>
              <a:buClrTx/>
              <a:buFont typeface="Arial" charset="0"/>
              <a:buNone/>
              <a:defRPr/>
            </a:pPr>
            <a:endParaRPr lang="en-US" dirty="0" smtClean="0">
              <a:solidFill>
                <a:srgbClr val="4A56A0"/>
              </a:solidFill>
              <a:latin typeface="Gill Sans MT" pitchFamily="34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49" y="1857375"/>
            <a:ext cx="5373691" cy="35245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208" y="4808230"/>
            <a:ext cx="1952625" cy="1443244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>
            <a:off x="5840018" y="5236100"/>
            <a:ext cx="509190" cy="77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>
                <a:solidFill>
                  <a:schemeClr val="tx2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938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2091375"/>
            <a:ext cx="7889876" cy="382771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749" y="417514"/>
            <a:ext cx="8175626" cy="692830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smtClean="0">
                <a:latin typeface="Times New Roman" pitchFamily="18" charset="0"/>
              </a:rPr>
              <a:t>Come registrarti a MyGrammarLab</a:t>
            </a:r>
            <a:r>
              <a:rPr lang="it-IT" altLang="it-IT" sz="1800" smtClean="0">
                <a:solidFill>
                  <a:schemeClr val="tx1"/>
                </a:solidFill>
              </a:rPr>
              <a:t> </a:t>
            </a:r>
            <a:r>
              <a:rPr lang="it-IT" altLang="it-IT" sz="1800" i="1" smtClean="0">
                <a:solidFill>
                  <a:srgbClr val="ED6B06"/>
                </a:solidFill>
                <a:ea typeface="MS PGothic" panose="020B0600070205080204" pitchFamily="34" charset="-128"/>
              </a:rPr>
              <a:t/>
            </a:r>
            <a:br>
              <a:rPr lang="it-IT" altLang="it-IT" sz="1800" i="1" smtClean="0">
                <a:solidFill>
                  <a:srgbClr val="ED6B06"/>
                </a:solidFill>
                <a:ea typeface="MS PGothic" panose="020B0600070205080204" pitchFamily="34" charset="-128"/>
              </a:rPr>
            </a:br>
            <a:endParaRPr lang="en-US" sz="1800" dirty="0" smtClean="0"/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539749" y="1469075"/>
            <a:ext cx="8293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9pPr>
          </a:lstStyle>
          <a:p>
            <a:pPr eaLnBrk="1" hangingPunct="1">
              <a:spcBef>
                <a:spcPts val="1050"/>
              </a:spcBef>
              <a:buFontTx/>
              <a:buNone/>
              <a:defRPr/>
            </a:pPr>
            <a:r>
              <a:rPr 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T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sarà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chiesto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inserire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l’</a:t>
            </a:r>
            <a:r>
              <a:rPr lang="en-US" sz="1800" b="1" dirty="0" err="1">
                <a:latin typeface="Arial" charset="0"/>
                <a:ea typeface="Lato Medium"/>
                <a:cs typeface="Lato Medium"/>
              </a:rPr>
              <a:t>Access</a:t>
            </a:r>
            <a:r>
              <a:rPr lang="en-US" sz="1800" b="1" dirty="0">
                <a:latin typeface="Arial" charset="0"/>
                <a:ea typeface="Lato Medium"/>
                <a:cs typeface="Lato Medium"/>
              </a:rPr>
              <a:t> Code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ricevuto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dalla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tua</a:t>
            </a:r>
            <a:r>
              <a:rPr lang="en-US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docente</a:t>
            </a:r>
            <a:r>
              <a:rPr 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: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4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42302" y="793830"/>
            <a:ext cx="7071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CODICE DI ATTIVAZIONE/ACCESS CODE</a:t>
            </a: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276" y="1699731"/>
            <a:ext cx="3237257" cy="416392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308" y="2819386"/>
            <a:ext cx="2808871" cy="28957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5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749" y="417514"/>
            <a:ext cx="8175626" cy="692830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r>
              <a:rPr lang="it-IT" altLang="it-IT" sz="1800" dirty="0" smtClean="0">
                <a:solidFill>
                  <a:schemeClr val="tx1"/>
                </a:solidFill>
              </a:rPr>
              <a:t> </a:t>
            </a:r>
            <a:r>
              <a:rPr lang="it-IT" altLang="it-IT" sz="1800" i="1" dirty="0">
                <a:solidFill>
                  <a:srgbClr val="ED6B06"/>
                </a:solidFill>
                <a:ea typeface="MS PGothic" panose="020B0600070205080204" pitchFamily="34" charset="-128"/>
              </a:rPr>
              <a:t/>
            </a:r>
            <a:br>
              <a:rPr lang="it-IT" altLang="it-IT" sz="1800" i="1" dirty="0">
                <a:solidFill>
                  <a:srgbClr val="ED6B06"/>
                </a:solidFill>
                <a:ea typeface="MS PGothic" panose="020B0600070205080204" pitchFamily="34" charset="-128"/>
              </a:rPr>
            </a:br>
            <a:endParaRPr lang="en-US" sz="18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4" y="1293222"/>
            <a:ext cx="7889876" cy="4820194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5551715" y="4628878"/>
            <a:ext cx="679268" cy="70539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6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39749" y="2170888"/>
            <a:ext cx="351390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Se </a:t>
            </a:r>
            <a:r>
              <a:rPr lang="en-GB" dirty="0">
                <a:solidFill>
                  <a:srgbClr val="000000"/>
                </a:solidFill>
              </a:rPr>
              <a:t>NON </a:t>
            </a:r>
            <a:r>
              <a:rPr lang="en-GB" dirty="0" err="1">
                <a:solidFill>
                  <a:srgbClr val="000000"/>
                </a:solidFill>
              </a:rPr>
              <a:t>hai</a:t>
            </a:r>
            <a:r>
              <a:rPr lang="en-GB" dirty="0">
                <a:solidFill>
                  <a:srgbClr val="000000"/>
                </a:solidFill>
              </a:rPr>
              <a:t> un account </a:t>
            </a:r>
            <a:r>
              <a:rPr lang="en-GB" dirty="0" err="1" smtClean="0">
                <a:solidFill>
                  <a:srgbClr val="000000"/>
                </a:solidFill>
              </a:rPr>
              <a:t>MyMathLab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s</a:t>
            </a:r>
            <a:r>
              <a:rPr lang="en-GB" dirty="0" err="1" smtClean="0">
                <a:solidFill>
                  <a:srgbClr val="000000"/>
                </a:solidFill>
              </a:rPr>
              <a:t>eleziona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b="1" dirty="0"/>
              <a:t>Create an Account </a:t>
            </a:r>
            <a:r>
              <a:rPr lang="en-GB" dirty="0">
                <a:solidFill>
                  <a:srgbClr val="000000"/>
                </a:solidFill>
              </a:rPr>
              <a:t>e </a:t>
            </a:r>
            <a:r>
              <a:rPr lang="en-GB" dirty="0" err="1">
                <a:solidFill>
                  <a:srgbClr val="000000"/>
                </a:solidFill>
              </a:rPr>
              <a:t>segui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u="sng" dirty="0">
                <a:solidFill>
                  <a:srgbClr val="000000"/>
                </a:solidFill>
              </a:rPr>
              <a:t>TUTTE</a:t>
            </a:r>
            <a:r>
              <a:rPr lang="en-GB" dirty="0">
                <a:solidFill>
                  <a:srgbClr val="000000"/>
                </a:solidFill>
              </a:rPr>
              <a:t> le </a:t>
            </a:r>
            <a:r>
              <a:rPr lang="en-GB" dirty="0" err="1" smtClean="0">
                <a:solidFill>
                  <a:srgbClr val="000000"/>
                </a:solidFill>
              </a:rPr>
              <a:t>istruzioni</a:t>
            </a:r>
            <a:r>
              <a:rPr lang="en-GB" dirty="0" smtClean="0">
                <a:solidFill>
                  <a:srgbClr val="000000"/>
                </a:solidFill>
              </a:rPr>
              <a:t> successive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dirty="0" smtClean="0">
                <a:solidFill>
                  <a:srgbClr val="000000"/>
                </a:solidFill>
              </a:rPr>
              <a:t>Se </a:t>
            </a:r>
            <a:r>
              <a:rPr lang="en-GB" dirty="0" err="1" smtClean="0">
                <a:solidFill>
                  <a:srgbClr val="000000"/>
                </a:solidFill>
              </a:rPr>
              <a:t>hai</a:t>
            </a:r>
            <a:r>
              <a:rPr lang="en-GB" dirty="0" smtClean="0">
                <a:solidFill>
                  <a:srgbClr val="000000"/>
                </a:solidFill>
              </a:rPr>
              <a:t> un account </a:t>
            </a:r>
            <a:r>
              <a:rPr lang="en-GB" dirty="0" err="1" smtClean="0">
                <a:solidFill>
                  <a:srgbClr val="000000"/>
                </a:solidFill>
              </a:rPr>
              <a:t>MyMathLab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effettua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il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b="1" dirty="0"/>
              <a:t>Sign In </a:t>
            </a:r>
            <a:r>
              <a:rPr lang="en-GB" dirty="0" smtClean="0">
                <a:solidFill>
                  <a:srgbClr val="000000"/>
                </a:solidFill>
              </a:rPr>
              <a:t>con le </a:t>
            </a:r>
            <a:r>
              <a:rPr lang="en-GB" dirty="0" err="1" smtClean="0">
                <a:solidFill>
                  <a:srgbClr val="000000"/>
                </a:solidFill>
              </a:rPr>
              <a:t>tue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credenziali</a:t>
            </a:r>
            <a:r>
              <a:rPr lang="en-GB" dirty="0" smtClean="0">
                <a:solidFill>
                  <a:srgbClr val="000000"/>
                </a:solidFill>
              </a:rPr>
              <a:t> e </a:t>
            </a:r>
            <a:r>
              <a:rPr lang="en-GB" dirty="0" err="1" smtClean="0">
                <a:solidFill>
                  <a:srgbClr val="000000"/>
                </a:solidFill>
              </a:rPr>
              <a:t>segui</a:t>
            </a:r>
            <a:r>
              <a:rPr lang="en-GB" dirty="0" smtClean="0">
                <a:solidFill>
                  <a:srgbClr val="000000"/>
                </a:solidFill>
              </a:rPr>
              <a:t> le </a:t>
            </a:r>
            <a:r>
              <a:rPr lang="en-GB" dirty="0" err="1" smtClean="0">
                <a:solidFill>
                  <a:srgbClr val="000000"/>
                </a:solidFill>
              </a:rPr>
              <a:t>istruzioni</a:t>
            </a:r>
            <a:r>
              <a:rPr lang="en-GB" dirty="0" smtClean="0">
                <a:solidFill>
                  <a:srgbClr val="000000"/>
                </a:solidFill>
              </a:rPr>
              <a:t> a </a:t>
            </a:r>
            <a:r>
              <a:rPr lang="en-GB" dirty="0" err="1" smtClean="0">
                <a:solidFill>
                  <a:srgbClr val="000000"/>
                </a:solidFill>
              </a:rPr>
              <a:t>partire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dirty="0" err="1" smtClean="0">
                <a:solidFill>
                  <a:srgbClr val="000000"/>
                </a:solidFill>
              </a:rPr>
              <a:t>dalla</a:t>
            </a:r>
            <a:r>
              <a:rPr lang="en-GB" dirty="0" smtClean="0">
                <a:solidFill>
                  <a:srgbClr val="000000"/>
                </a:solidFill>
              </a:rPr>
              <a:t> </a:t>
            </a:r>
            <a:r>
              <a:rPr lang="en-GB" u="sng" dirty="0" smtClean="0">
                <a:solidFill>
                  <a:srgbClr val="000000"/>
                </a:solidFill>
              </a:rPr>
              <a:t>slide n. 10</a:t>
            </a:r>
            <a:endParaRPr lang="en-GB" u="sng" dirty="0">
              <a:solidFill>
                <a:srgbClr val="000000"/>
              </a:solidFill>
            </a:endParaRP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9749" y="417514"/>
            <a:ext cx="8175626" cy="692830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r>
              <a:rPr lang="it-IT" altLang="it-IT" sz="1800" dirty="0" smtClean="0">
                <a:solidFill>
                  <a:schemeClr val="tx1"/>
                </a:solidFill>
              </a:rPr>
              <a:t> </a:t>
            </a:r>
            <a:r>
              <a:rPr lang="it-IT" altLang="it-IT" sz="1800" i="1" dirty="0">
                <a:solidFill>
                  <a:srgbClr val="ED6B06"/>
                </a:solidFill>
                <a:ea typeface="MS PGothic" panose="020B0600070205080204" pitchFamily="34" charset="-128"/>
              </a:rPr>
              <a:t/>
            </a:r>
            <a:br>
              <a:rPr lang="it-IT" altLang="it-IT" sz="1800" i="1" dirty="0">
                <a:solidFill>
                  <a:srgbClr val="ED6B06"/>
                </a:solidFill>
                <a:ea typeface="MS PGothic" panose="020B0600070205080204" pitchFamily="34" charset="-128"/>
              </a:rPr>
            </a:br>
            <a:endParaRPr lang="en-US" sz="1800" dirty="0" smtClean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057" y="1504676"/>
            <a:ext cx="4121831" cy="479162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7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6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3"/>
            <a:ext cx="8175626" cy="1471453"/>
          </a:xfrm>
        </p:spPr>
        <p:txBody>
          <a:bodyPr/>
          <a:lstStyle/>
          <a:p>
            <a:pPr eaLnBrk="1" hangingPunct="1"/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r>
              <a:rPr lang="en-GB" sz="1600" dirty="0">
                <a:latin typeface="Times New Roman" pitchFamily="18" charset="0"/>
              </a:rPr>
              <a:t/>
            </a:r>
            <a:br>
              <a:rPr lang="en-GB" sz="1600" dirty="0">
                <a:latin typeface="Times New Roman" pitchFamily="18" charset="0"/>
              </a:rPr>
            </a:br>
            <a:r>
              <a:rPr lang="it-IT" altLang="it-IT" sz="1600" dirty="0">
                <a:latin typeface="Times New Roman" pitchFamily="18" charset="0"/>
              </a:rPr>
              <a:t/>
            </a:r>
            <a:br>
              <a:rPr lang="it-IT" altLang="it-IT" sz="1600" dirty="0">
                <a:latin typeface="Times New Roman" pitchFamily="18" charset="0"/>
              </a:rPr>
            </a:br>
            <a:endParaRPr lang="it-IT" altLang="it-IT" sz="1600" b="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880" y="3078339"/>
            <a:ext cx="7958139" cy="3779661"/>
          </a:xfrm>
        </p:spPr>
        <p:txBody>
          <a:bodyPr>
            <a:noAutofit/>
          </a:bodyPr>
          <a:lstStyle/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Char char="•"/>
              <a:defRPr/>
            </a:pPr>
            <a:endParaRPr lang="en-GB" dirty="0" smtClean="0">
              <a:latin typeface="Arial" charset="0"/>
            </a:endParaRPr>
          </a:p>
          <a:p>
            <a:endParaRPr lang="en-GB" b="1" dirty="0" smtClean="0">
              <a:latin typeface="Arial" charset="0"/>
            </a:endParaRPr>
          </a:p>
          <a:p>
            <a:pPr eaLnBrk="1" hangingPunct="1">
              <a:spcAft>
                <a:spcPct val="0"/>
              </a:spcAft>
              <a:buFont typeface="Arial" charset="0"/>
              <a:buNone/>
              <a:defRPr/>
            </a:pPr>
            <a:endParaRPr lang="en-GB" dirty="0" smtClean="0">
              <a:solidFill>
                <a:srgbClr val="4A56A0"/>
              </a:solidFill>
              <a:latin typeface="Gill Sans MT" pitchFamily="34" charset="0"/>
            </a:endParaRPr>
          </a:p>
          <a:p>
            <a:pPr algn="ctr" eaLnBrk="1" hangingPunct="1">
              <a:spcAft>
                <a:spcPct val="0"/>
              </a:spcAft>
              <a:buClrTx/>
              <a:buFont typeface="Arial" charset="0"/>
              <a:buNone/>
              <a:defRPr/>
            </a:pPr>
            <a:endParaRPr lang="en-US" dirty="0" smtClean="0">
              <a:solidFill>
                <a:srgbClr val="4A56A0"/>
              </a:solidFill>
              <a:latin typeface="Gill Sans M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464550" y="6503988"/>
            <a:ext cx="0" cy="87312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630092" y="2411679"/>
            <a:ext cx="283445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it-IT" altLang="it-IT" dirty="0">
              <a:solidFill>
                <a:srgbClr val="000000"/>
              </a:solidFill>
            </a:endParaRPr>
          </a:p>
          <a:p>
            <a:r>
              <a:rPr lang="it-IT" altLang="it-IT" dirty="0" smtClean="0">
                <a:solidFill>
                  <a:srgbClr val="000000"/>
                </a:solidFill>
              </a:rPr>
              <a:t>Leggi </a:t>
            </a:r>
            <a:r>
              <a:rPr lang="it-IT" altLang="it-IT" dirty="0">
                <a:solidFill>
                  <a:srgbClr val="000000"/>
                </a:solidFill>
              </a:rPr>
              <a:t>la </a:t>
            </a:r>
            <a:r>
              <a:rPr lang="it-IT" altLang="it-IT" b="1" dirty="0"/>
              <a:t>Licenza d’uso</a:t>
            </a:r>
            <a:r>
              <a:rPr lang="it-IT" altLang="zh-CN" b="1" dirty="0"/>
              <a:t> </a:t>
            </a:r>
            <a:r>
              <a:rPr lang="it-IT" altLang="it-IT" b="1" dirty="0"/>
              <a:t>e l’</a:t>
            </a:r>
            <a:r>
              <a:rPr lang="it-IT" altLang="ja-JP" b="1" dirty="0"/>
              <a:t>Informativa sulla privacy </a:t>
            </a:r>
            <a:endParaRPr lang="it-IT" altLang="ja-JP" b="1" dirty="0" smtClean="0"/>
          </a:p>
          <a:p>
            <a:endParaRPr lang="it-IT" altLang="ja-JP" b="1" dirty="0">
              <a:solidFill>
                <a:srgbClr val="000000"/>
              </a:solidFill>
            </a:endParaRPr>
          </a:p>
          <a:p>
            <a:r>
              <a:rPr lang="it-IT" altLang="ja-JP" dirty="0" smtClean="0">
                <a:solidFill>
                  <a:srgbClr val="000000"/>
                </a:solidFill>
              </a:rPr>
              <a:t>Seleziona </a:t>
            </a:r>
            <a:r>
              <a:rPr lang="en-US" b="1" dirty="0" smtClean="0"/>
              <a:t>I </a:t>
            </a:r>
            <a:r>
              <a:rPr lang="en-US" b="1" dirty="0"/>
              <a:t>agree to the license </a:t>
            </a:r>
            <a:r>
              <a:rPr lang="en-US" b="1" dirty="0" smtClean="0"/>
              <a:t>agreement </a:t>
            </a:r>
            <a:r>
              <a:rPr lang="it-IT" altLang="ja-JP" dirty="0" smtClean="0">
                <a:solidFill>
                  <a:srgbClr val="000000"/>
                </a:solidFill>
              </a:rPr>
              <a:t>per continuare</a:t>
            </a:r>
          </a:p>
          <a:p>
            <a:endParaRPr lang="it-IT" dirty="0">
              <a:solidFill>
                <a:srgbClr val="000000"/>
              </a:solidFill>
            </a:endParaRPr>
          </a:p>
          <a:p>
            <a:endParaRPr lang="it-IT" dirty="0" smtClean="0">
              <a:solidFill>
                <a:srgbClr val="000000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448615"/>
            <a:ext cx="4677001" cy="456791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8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4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539749" y="417514"/>
            <a:ext cx="8175626" cy="784402"/>
          </a:xfrm>
        </p:spPr>
        <p:txBody>
          <a:bodyPr/>
          <a:lstStyle/>
          <a:p>
            <a:pPr>
              <a:lnSpc>
                <a:spcPct val="100000"/>
              </a:lnSpc>
              <a:buSzTx/>
              <a:buFontTx/>
              <a:buNone/>
            </a:pPr>
            <a:r>
              <a:rPr lang="en-GB" sz="3600" dirty="0">
                <a:latin typeface="Times New Roman" pitchFamily="18" charset="0"/>
              </a:rPr>
              <a:t>Come </a:t>
            </a:r>
            <a:r>
              <a:rPr lang="en-GB" sz="3600" dirty="0" err="1" smtClean="0">
                <a:latin typeface="Times New Roman" pitchFamily="18" charset="0"/>
              </a:rPr>
              <a:t>registrarti</a:t>
            </a:r>
            <a:r>
              <a:rPr lang="en-GB" sz="3600" dirty="0" smtClean="0">
                <a:latin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</a:rPr>
              <a:t>a </a:t>
            </a:r>
            <a:r>
              <a:rPr lang="en-GB" sz="3600" dirty="0" err="1" smtClean="0">
                <a:latin typeface="Times New Roman" pitchFamily="18" charset="0"/>
              </a:rPr>
              <a:t>MyGrammarLab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21510" name="Content Placeholder 2"/>
          <p:cNvSpPr>
            <a:spLocks/>
          </p:cNvSpPr>
          <p:nvPr/>
        </p:nvSpPr>
        <p:spPr bwMode="auto">
          <a:xfrm>
            <a:off x="608012" y="1857376"/>
            <a:ext cx="788987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US" altLang="it-IT" sz="1600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lnSpc>
                <a:spcPts val="1900"/>
              </a:lnSpc>
              <a:buFont typeface="Arial" charset="0"/>
              <a:buNone/>
            </a:pP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496880" y="1591086"/>
            <a:ext cx="8001008" cy="52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174625" indent="-134938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N W3"/>
                <a:cs typeface="ヒラギノ角ゴ ProN W3"/>
                <a:sym typeface="Arial" panose="020B0604020202020204" pitchFamily="34" charset="0"/>
              </a:defRPr>
            </a:lvl9pPr>
          </a:lstStyle>
          <a:p>
            <a:pPr marL="39687" indent="0">
              <a:spcBef>
                <a:spcPts val="900"/>
              </a:spcBef>
              <a:buClr>
                <a:srgbClr val="FFCC00"/>
              </a:buClr>
              <a:buNone/>
            </a:pPr>
            <a:r>
              <a:rPr lang="en-US" altLang="it-IT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Inserisci</a:t>
            </a:r>
            <a:r>
              <a:rPr lang="en-US" alt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altLang="it-IT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tutti</a:t>
            </a:r>
            <a:r>
              <a:rPr lang="en-US" alt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altLang="it-IT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i</a:t>
            </a:r>
            <a:r>
              <a:rPr lang="en-US" alt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altLang="it-IT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dati</a:t>
            </a:r>
            <a:r>
              <a:rPr lang="en-US" alt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</a:t>
            </a:r>
            <a:r>
              <a:rPr lang="en-US" altLang="it-IT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richiesti</a:t>
            </a:r>
            <a:r>
              <a:rPr lang="en-US" alt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e </a:t>
            </a:r>
            <a:r>
              <a:rPr lang="en-US" altLang="it-IT" sz="1800" dirty="0" err="1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procedi</a:t>
            </a:r>
            <a:r>
              <a:rPr lang="en-US" altLang="it-IT" sz="1800" dirty="0">
                <a:solidFill>
                  <a:srgbClr val="000000"/>
                </a:solidFill>
                <a:latin typeface="Arial" charset="0"/>
                <a:ea typeface="Lato Medium"/>
                <a:cs typeface="Lato Medium"/>
              </a:rPr>
              <a:t> con </a:t>
            </a:r>
            <a:r>
              <a:rPr lang="en-US" altLang="it-IT" sz="1800" b="1" dirty="0">
                <a:latin typeface="Arial" charset="0"/>
                <a:ea typeface="Lato Medium"/>
                <a:cs typeface="Lato Medium"/>
              </a:rPr>
              <a:t>Next</a:t>
            </a:r>
          </a:p>
          <a:p>
            <a:pPr>
              <a:spcBef>
                <a:spcPts val="900"/>
              </a:spcBef>
              <a:buClr>
                <a:srgbClr val="FFCC00"/>
              </a:buClr>
              <a:buFont typeface="Wingdings" panose="05000000000000000000" pitchFamily="2" charset="2"/>
              <a:buChar char="§"/>
            </a:pPr>
            <a:endParaRPr lang="it-IT" altLang="it-IT" sz="1600" dirty="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874" y="2380158"/>
            <a:ext cx="4088674" cy="357922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91301" y="6463485"/>
            <a:ext cx="4893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dirty="0" smtClean="0">
                <a:solidFill>
                  <a:schemeClr val="tx2"/>
                </a:solidFill>
              </a:rPr>
              <a:t>9</a:t>
            </a:r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Pearson">
      <a:majorFont>
        <a:latin typeface=""/>
        <a:ea typeface=""/>
        <a:cs typeface=""/>
      </a:majorFont>
      <a:minorFont>
        <a:latin typeface=""/>
        <a:ea typeface="Lato Medium"/>
        <a:cs typeface="Lato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6007</TotalTime>
  <Words>191</Words>
  <Application>Microsoft Office PowerPoint</Application>
  <PresentationFormat>Presentazione su schermo (4:3)</PresentationFormat>
  <Paragraphs>103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Pearson</vt:lpstr>
      <vt:lpstr>MyGrammarLab       Università Carlo Cattaneo - LIUC a.a. 2017-2018 </vt:lpstr>
      <vt:lpstr> 2. Come registrarti a MyGrammarLab</vt:lpstr>
      <vt:lpstr>Come registrarti a MyGrammarLab  Entra nel sito www.englishlab.it e fai click sul pulsante Register  </vt:lpstr>
      <vt:lpstr>Come registrarti a MyGrammarLab  </vt:lpstr>
      <vt:lpstr>Presentazione standard di PowerPoint</vt:lpstr>
      <vt:lpstr>Come registrarti a MyGrammarLab  </vt:lpstr>
      <vt:lpstr>Come registrarti a MyGrammarLab  </vt:lpstr>
      <vt:lpstr>Come registrarti a MyGrammarLab  </vt:lpstr>
      <vt:lpstr>Come registrarti a MyGrammarLab</vt:lpstr>
      <vt:lpstr>Come registrarti a MyGrammarLab  </vt:lpstr>
      <vt:lpstr>Come registrarti a MyGrammarLab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</vt:lpstr>
      <vt:lpstr>Seleziona CORSO  </vt:lpstr>
      <vt:lpstr>Seleziona l’argomento di tuo interesse  </vt:lpstr>
      <vt:lpstr>Cosa fare in caso  di problemi?  http://supporto.pearson.it 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Anna De Angelis</cp:lastModifiedBy>
  <cp:revision>471</cp:revision>
  <dcterms:created xsi:type="dcterms:W3CDTF">2015-06-15T13:50:26Z</dcterms:created>
  <dcterms:modified xsi:type="dcterms:W3CDTF">2017-11-14T09:03:04Z</dcterms:modified>
</cp:coreProperties>
</file>