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1" r:id="rId1"/>
  </p:sldMasterIdLst>
  <p:notesMasterIdLst>
    <p:notesMasterId r:id="rId18"/>
  </p:notesMasterIdLst>
  <p:handoutMasterIdLst>
    <p:handoutMasterId r:id="rId19"/>
  </p:handoutMasterIdLst>
  <p:sldIdLst>
    <p:sldId id="304" r:id="rId2"/>
    <p:sldId id="276"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Lst>
  <p:sldSz cx="11522075" cy="7200900"/>
  <p:notesSz cx="6858000" cy="9144000"/>
  <p:defaultTextStyle>
    <a:defPPr>
      <a:defRPr lang="it-IT"/>
    </a:defPPr>
    <a:lvl1pPr algn="l" defTabSz="1068388"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533400" indent="-76200" algn="l" defTabSz="1068388"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068388" indent="-153988" algn="l" defTabSz="1068388"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3375" indent="-231775" algn="l" defTabSz="1068388"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138363" indent="-309563" algn="l" defTabSz="1068388"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87172" autoAdjust="0"/>
  </p:normalViewPr>
  <p:slideViewPr>
    <p:cSldViewPr>
      <p:cViewPr varScale="1">
        <p:scale>
          <a:sx n="74" d="100"/>
          <a:sy n="74" d="100"/>
        </p:scale>
        <p:origin x="1166" y="62"/>
      </p:cViewPr>
      <p:guideLst>
        <p:guide orient="horz" pos="2268"/>
        <p:guide pos="36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05D39-9A9C-4D55-809C-D0983E8E0F5F}" type="doc">
      <dgm:prSet loTypeId="urn:microsoft.com/office/officeart/2005/8/layout/orgChart1" loCatId="hierarchy" qsTypeId="urn:microsoft.com/office/officeart/2005/8/quickstyle/simple1" qsCatId="simple" csTypeId="urn:microsoft.com/office/officeart/2005/8/colors/accent1_2" csCatId="accent1"/>
      <dgm:spPr/>
    </dgm:pt>
    <dgm:pt modelId="{712C1F8A-20F5-437F-AF20-83BD4F582C94}">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Direttore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Generale</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CB97FBE0-83B6-4C32-AE71-0A7BEC58F1F1}" type="parTrans" cxnId="{BE65FDC9-08AD-4CA0-9EE9-B6264A47D1A4}">
      <dgm:prSet/>
      <dgm:spPr/>
    </dgm:pt>
    <dgm:pt modelId="{91A8E43F-824C-4EA2-AF79-B47EEF4CDEBA}" type="sibTrans" cxnId="{BE65FDC9-08AD-4CA0-9EE9-B6264A47D1A4}">
      <dgm:prSet/>
      <dgm:spPr/>
    </dgm:pt>
    <dgm:pt modelId="{E6DEF5C7-E7E5-4AD1-82B9-99A53C98353D}" type="asst">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Personale e</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 organizzazione</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DB02CFD7-5420-4C38-9818-0AFB96D80B92}" type="parTrans" cxnId="{32F8303E-0B8E-4593-92C4-F74B85FCD63E}">
      <dgm:prSet/>
      <dgm:spPr/>
    </dgm:pt>
    <dgm:pt modelId="{1F25B7F2-2C80-4ABD-8D17-237BFF5AFCE7}" type="sibTrans" cxnId="{32F8303E-0B8E-4593-92C4-F74B85FCD63E}">
      <dgm:prSet/>
      <dgm:spPr/>
    </dgm:pt>
    <dgm:pt modelId="{DBA2876E-2610-4D63-8B86-C6946A53F45C}" type="asst">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rgbClr val="333333"/>
              </a:solidFill>
              <a:effectLst/>
              <a:latin typeface="Tahoma" panose="020B0604030504040204" pitchFamily="34" charset="0"/>
            </a:rPr>
            <a:t>Amministrazione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rgbClr val="333333"/>
              </a:solidFill>
              <a:effectLst/>
              <a:latin typeface="Tahoma" panose="020B0604030504040204" pitchFamily="34" charset="0"/>
            </a:rPr>
            <a:t>e finanza</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B29FF779-BB57-4376-8F51-126F3126D6E6}" type="parTrans" cxnId="{DB0AEEB4-2E40-42B9-960E-49D336447497}">
      <dgm:prSet/>
      <dgm:spPr/>
    </dgm:pt>
    <dgm:pt modelId="{8EE1B729-D798-45EA-89F8-B8D22BF5DBFA}" type="sibTrans" cxnId="{DB0AEEB4-2E40-42B9-960E-49D336447497}">
      <dgm:prSet/>
      <dgm:spPr/>
    </dgm:pt>
    <dgm:pt modelId="{4BBF54B0-2859-4BC7-A1B6-B7AE46A2B041}">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Product managers</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(coordinamento)</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7A523E80-9826-4C89-A225-B85AD8971385}" type="parTrans" cxnId="{57D16A68-D32A-4B62-85DD-1155ECD00F3F}">
      <dgm:prSet/>
      <dgm:spPr/>
    </dgm:pt>
    <dgm:pt modelId="{220BC587-7E1B-421A-908B-C5D9DC119B46}" type="sibTrans" cxnId="{57D16A68-D32A-4B62-85DD-1155ECD00F3F}">
      <dgm:prSet/>
      <dgm:spPr/>
    </dgm:pt>
    <dgm:pt modelId="{FF1E3597-5F30-43DB-B810-0114DEF7055A}">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PM linea prodotti A</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CCCF3D31-19A5-441F-9825-EFE5B019E77D}" type="parTrans" cxnId="{6A079E28-BA4F-458D-A8DD-BB9FF1CFB05A}">
      <dgm:prSet/>
      <dgm:spPr/>
    </dgm:pt>
    <dgm:pt modelId="{A92384B8-B3F6-445E-AA78-0D107D8360B4}" type="sibTrans" cxnId="{6A079E28-BA4F-458D-A8DD-BB9FF1CFB05A}">
      <dgm:prSet/>
      <dgm:spPr/>
    </dgm:pt>
    <dgm:pt modelId="{4C35BE29-DB20-44F4-8E24-8672030722F3}">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PM linea prodotti B</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AD728F5A-3F87-40A3-9219-704A26462621}" type="parTrans" cxnId="{A70790B1-6106-460B-9252-E3376EA64853}">
      <dgm:prSet/>
      <dgm:spPr/>
    </dgm:pt>
    <dgm:pt modelId="{B1ECCB73-98CE-4E08-A54F-D1CCD32326CB}" type="sibTrans" cxnId="{A70790B1-6106-460B-9252-E3376EA64853}">
      <dgm:prSet/>
      <dgm:spPr/>
    </dgm:pt>
    <dgm:pt modelId="{F5C1304E-104B-498B-89B6-FA894783E64E}">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PM linea prodotti N</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D5BD00C4-5F2E-4FD6-90C3-A62D4486B975}" type="parTrans" cxnId="{32EDD737-AE03-47AA-B619-A3516C145A59}">
      <dgm:prSet/>
      <dgm:spPr/>
    </dgm:pt>
    <dgm:pt modelId="{5B636A3A-49B5-4BDE-A3A0-98538070E889}" type="sibTrans" cxnId="{32EDD737-AE03-47AA-B619-A3516C145A59}">
      <dgm:prSet/>
      <dgm:spPr/>
    </dgm:pt>
    <dgm:pt modelId="{1729B418-D3E3-4D6D-856E-80634A382D9D}">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Marketing</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C6FC8C9F-7E6F-4304-8F35-104251C20DB7}" type="parTrans" cxnId="{00704D56-71EE-4928-9EE6-654BD694DDEF}">
      <dgm:prSet/>
      <dgm:spPr/>
    </dgm:pt>
    <dgm:pt modelId="{31A63EAA-6274-41C2-9C17-CB7CE2CB415D}" type="sibTrans" cxnId="{00704D56-71EE-4928-9EE6-654BD694DDEF}">
      <dgm:prSet/>
      <dgm:spPr/>
    </dgm:pt>
    <dgm:pt modelId="{A6428D35-D5F8-4DFC-9107-10C8824A8341}">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Produzione</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1C503DF3-2936-4A45-96EA-997C93F3E7AB}" type="parTrans" cxnId="{99CB7CE6-3485-4348-AD58-1BD89396E7C3}">
      <dgm:prSet/>
      <dgm:spPr/>
    </dgm:pt>
    <dgm:pt modelId="{56AE52F4-0CC3-4196-9ABC-D97FF5E474E4}" type="sibTrans" cxnId="{99CB7CE6-3485-4348-AD58-1BD89396E7C3}">
      <dgm:prSet/>
      <dgm:spPr/>
    </dgm:pt>
    <dgm:pt modelId="{F9C01334-4878-4ECA-B678-9E0B220FAE14}">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smtClean="0">
              <a:ln>
                <a:noFill/>
              </a:ln>
              <a:solidFill>
                <a:srgbClr val="333333"/>
              </a:solidFill>
              <a:effectLst/>
              <a:latin typeface="Tahoma" panose="020B0604030504040204" pitchFamily="34" charset="0"/>
            </a:rPr>
            <a:t>R &amp; S</a:t>
          </a:r>
          <a:endParaRPr kumimoji="0" lang="it-IT" altLang="it-IT" b="1" i="0" u="none" strike="noStrike" cap="none" normalizeH="0" baseline="0" smtClean="0">
            <a:ln>
              <a:noFill/>
            </a:ln>
            <a:solidFill>
              <a:schemeClr val="tx1"/>
            </a:solidFill>
            <a:effectLst/>
            <a:latin typeface="Tahoma" panose="020B0604030504040204" pitchFamily="34" charset="0"/>
          </a:endParaRPr>
        </a:p>
      </dgm:t>
    </dgm:pt>
    <dgm:pt modelId="{DDAC7149-2775-4234-B5EE-43E112F77BF7}" type="parTrans" cxnId="{3E54A210-FCD2-42FE-A0F8-7192D93FA0B9}">
      <dgm:prSet/>
      <dgm:spPr/>
    </dgm:pt>
    <dgm:pt modelId="{99A96B92-FDC6-4D3C-AD25-B2DC3ED90D92}" type="sibTrans" cxnId="{3E54A210-FCD2-42FE-A0F8-7192D93FA0B9}">
      <dgm:prSet/>
      <dgm:spPr/>
    </dgm:pt>
    <dgm:pt modelId="{EE0F92C5-8E78-405A-95A8-9C5818D357CA}" type="pres">
      <dgm:prSet presAssocID="{33305D39-9A9C-4D55-809C-D0983E8E0F5F}" presName="hierChild1" presStyleCnt="0">
        <dgm:presLayoutVars>
          <dgm:orgChart val="1"/>
          <dgm:chPref val="1"/>
          <dgm:dir/>
          <dgm:animOne val="branch"/>
          <dgm:animLvl val="lvl"/>
          <dgm:resizeHandles/>
        </dgm:presLayoutVars>
      </dgm:prSet>
      <dgm:spPr/>
    </dgm:pt>
    <dgm:pt modelId="{CDFBC8C3-1490-4E48-B8BF-78DFD977BA83}" type="pres">
      <dgm:prSet presAssocID="{712C1F8A-20F5-437F-AF20-83BD4F582C94}" presName="hierRoot1" presStyleCnt="0">
        <dgm:presLayoutVars>
          <dgm:hierBranch/>
        </dgm:presLayoutVars>
      </dgm:prSet>
      <dgm:spPr/>
    </dgm:pt>
    <dgm:pt modelId="{0CF334B4-DBD0-4345-B93D-A36713B309A7}" type="pres">
      <dgm:prSet presAssocID="{712C1F8A-20F5-437F-AF20-83BD4F582C94}" presName="rootComposite1" presStyleCnt="0"/>
      <dgm:spPr/>
    </dgm:pt>
    <dgm:pt modelId="{7DB717BF-2B20-44D9-9B46-7F6368DE69E2}" type="pres">
      <dgm:prSet presAssocID="{712C1F8A-20F5-437F-AF20-83BD4F582C94}" presName="rootText1" presStyleLbl="node0" presStyleIdx="0" presStyleCnt="1">
        <dgm:presLayoutVars>
          <dgm:chPref val="3"/>
        </dgm:presLayoutVars>
      </dgm:prSet>
      <dgm:spPr/>
    </dgm:pt>
    <dgm:pt modelId="{E8A73F0B-8253-4601-9CB0-23C9D4C3E5A5}" type="pres">
      <dgm:prSet presAssocID="{712C1F8A-20F5-437F-AF20-83BD4F582C94}" presName="rootConnector1" presStyleLbl="node1" presStyleIdx="0" presStyleCnt="0"/>
      <dgm:spPr/>
    </dgm:pt>
    <dgm:pt modelId="{E043D26D-3BBA-42F3-B2B0-430C36886655}" type="pres">
      <dgm:prSet presAssocID="{712C1F8A-20F5-437F-AF20-83BD4F582C94}" presName="hierChild2" presStyleCnt="0"/>
      <dgm:spPr/>
    </dgm:pt>
    <dgm:pt modelId="{1045BA90-831E-44E9-B761-FC9734985B92}" type="pres">
      <dgm:prSet presAssocID="{7A523E80-9826-4C89-A225-B85AD8971385}" presName="Name35" presStyleLbl="parChTrans1D2" presStyleIdx="0" presStyleCnt="6"/>
      <dgm:spPr/>
    </dgm:pt>
    <dgm:pt modelId="{1C6E66D0-E873-4F82-8BB0-E4B33A4192A1}" type="pres">
      <dgm:prSet presAssocID="{4BBF54B0-2859-4BC7-A1B6-B7AE46A2B041}" presName="hierRoot2" presStyleCnt="0">
        <dgm:presLayoutVars>
          <dgm:hierBranch val="r"/>
        </dgm:presLayoutVars>
      </dgm:prSet>
      <dgm:spPr/>
    </dgm:pt>
    <dgm:pt modelId="{08CD6874-6EB2-4520-A44C-D2BBFB37FD7A}" type="pres">
      <dgm:prSet presAssocID="{4BBF54B0-2859-4BC7-A1B6-B7AE46A2B041}" presName="rootComposite" presStyleCnt="0"/>
      <dgm:spPr/>
    </dgm:pt>
    <dgm:pt modelId="{24E38D7C-A702-407B-9CBE-6EBCD731EDC4}" type="pres">
      <dgm:prSet presAssocID="{4BBF54B0-2859-4BC7-A1B6-B7AE46A2B041}" presName="rootText" presStyleLbl="node2" presStyleIdx="0" presStyleCnt="4">
        <dgm:presLayoutVars>
          <dgm:chPref val="3"/>
        </dgm:presLayoutVars>
      </dgm:prSet>
      <dgm:spPr/>
    </dgm:pt>
    <dgm:pt modelId="{130AF483-46C8-45D3-B334-D7B47B57CA12}" type="pres">
      <dgm:prSet presAssocID="{4BBF54B0-2859-4BC7-A1B6-B7AE46A2B041}" presName="rootConnector" presStyleLbl="node2" presStyleIdx="0" presStyleCnt="4"/>
      <dgm:spPr/>
    </dgm:pt>
    <dgm:pt modelId="{A7D1EB0E-B520-4840-A525-6925318DF63E}" type="pres">
      <dgm:prSet presAssocID="{4BBF54B0-2859-4BC7-A1B6-B7AE46A2B041}" presName="hierChild4" presStyleCnt="0"/>
      <dgm:spPr/>
    </dgm:pt>
    <dgm:pt modelId="{1950D12B-6B74-4380-81E8-4EC6C78A2297}" type="pres">
      <dgm:prSet presAssocID="{CCCF3D31-19A5-441F-9825-EFE5B019E77D}" presName="Name50" presStyleLbl="parChTrans1D3" presStyleIdx="0" presStyleCnt="3"/>
      <dgm:spPr/>
    </dgm:pt>
    <dgm:pt modelId="{CC741284-3260-4F3F-9831-77C04B3A6F0A}" type="pres">
      <dgm:prSet presAssocID="{FF1E3597-5F30-43DB-B810-0114DEF7055A}" presName="hierRoot2" presStyleCnt="0">
        <dgm:presLayoutVars>
          <dgm:hierBranch val="r"/>
        </dgm:presLayoutVars>
      </dgm:prSet>
      <dgm:spPr/>
    </dgm:pt>
    <dgm:pt modelId="{E2E1435A-141C-4CB5-A193-E08E96BA4235}" type="pres">
      <dgm:prSet presAssocID="{FF1E3597-5F30-43DB-B810-0114DEF7055A}" presName="rootComposite" presStyleCnt="0"/>
      <dgm:spPr/>
    </dgm:pt>
    <dgm:pt modelId="{294318D4-7F94-412A-B359-CFD01B1E5178}" type="pres">
      <dgm:prSet presAssocID="{FF1E3597-5F30-43DB-B810-0114DEF7055A}" presName="rootText" presStyleLbl="node3" presStyleIdx="0" presStyleCnt="3">
        <dgm:presLayoutVars>
          <dgm:chPref val="3"/>
        </dgm:presLayoutVars>
      </dgm:prSet>
      <dgm:spPr/>
    </dgm:pt>
    <dgm:pt modelId="{85C0177D-0875-4EB5-AFC3-852276FD6E63}" type="pres">
      <dgm:prSet presAssocID="{FF1E3597-5F30-43DB-B810-0114DEF7055A}" presName="rootConnector" presStyleLbl="node3" presStyleIdx="0" presStyleCnt="3"/>
      <dgm:spPr/>
    </dgm:pt>
    <dgm:pt modelId="{B9E8CDD2-45EB-4BA9-8D64-F54FCDD6E892}" type="pres">
      <dgm:prSet presAssocID="{FF1E3597-5F30-43DB-B810-0114DEF7055A}" presName="hierChild4" presStyleCnt="0"/>
      <dgm:spPr/>
    </dgm:pt>
    <dgm:pt modelId="{903E1D2D-8786-4E79-8D3F-4311BF18E634}" type="pres">
      <dgm:prSet presAssocID="{FF1E3597-5F30-43DB-B810-0114DEF7055A}" presName="hierChild5" presStyleCnt="0"/>
      <dgm:spPr/>
    </dgm:pt>
    <dgm:pt modelId="{3B707AFF-998C-4BCC-B45F-7AD9060B2557}" type="pres">
      <dgm:prSet presAssocID="{AD728F5A-3F87-40A3-9219-704A26462621}" presName="Name50" presStyleLbl="parChTrans1D3" presStyleIdx="1" presStyleCnt="3"/>
      <dgm:spPr/>
    </dgm:pt>
    <dgm:pt modelId="{F9AAE768-9D27-473B-A7A4-398FAC7AE708}" type="pres">
      <dgm:prSet presAssocID="{4C35BE29-DB20-44F4-8E24-8672030722F3}" presName="hierRoot2" presStyleCnt="0">
        <dgm:presLayoutVars>
          <dgm:hierBranch val="r"/>
        </dgm:presLayoutVars>
      </dgm:prSet>
      <dgm:spPr/>
    </dgm:pt>
    <dgm:pt modelId="{8E8DE101-A1F7-49AD-B2C1-043E19E94400}" type="pres">
      <dgm:prSet presAssocID="{4C35BE29-DB20-44F4-8E24-8672030722F3}" presName="rootComposite" presStyleCnt="0"/>
      <dgm:spPr/>
    </dgm:pt>
    <dgm:pt modelId="{C5F9B8D3-CF3F-4BD8-AA9E-FE3612D50221}" type="pres">
      <dgm:prSet presAssocID="{4C35BE29-DB20-44F4-8E24-8672030722F3}" presName="rootText" presStyleLbl="node3" presStyleIdx="1" presStyleCnt="3">
        <dgm:presLayoutVars>
          <dgm:chPref val="3"/>
        </dgm:presLayoutVars>
      </dgm:prSet>
      <dgm:spPr/>
    </dgm:pt>
    <dgm:pt modelId="{7417C16F-C489-4668-8057-17DED3EB4CB6}" type="pres">
      <dgm:prSet presAssocID="{4C35BE29-DB20-44F4-8E24-8672030722F3}" presName="rootConnector" presStyleLbl="node3" presStyleIdx="1" presStyleCnt="3"/>
      <dgm:spPr/>
    </dgm:pt>
    <dgm:pt modelId="{935DF1F6-980D-40AF-BDAE-3815191AA6EA}" type="pres">
      <dgm:prSet presAssocID="{4C35BE29-DB20-44F4-8E24-8672030722F3}" presName="hierChild4" presStyleCnt="0"/>
      <dgm:spPr/>
    </dgm:pt>
    <dgm:pt modelId="{AF9DD3C1-AC87-4709-8E99-4A8F3AD9A2A5}" type="pres">
      <dgm:prSet presAssocID="{4C35BE29-DB20-44F4-8E24-8672030722F3}" presName="hierChild5" presStyleCnt="0"/>
      <dgm:spPr/>
    </dgm:pt>
    <dgm:pt modelId="{BB109812-F36F-4C2C-890E-B1D05EEE4F77}" type="pres">
      <dgm:prSet presAssocID="{D5BD00C4-5F2E-4FD6-90C3-A62D4486B975}" presName="Name50" presStyleLbl="parChTrans1D3" presStyleIdx="2" presStyleCnt="3"/>
      <dgm:spPr/>
    </dgm:pt>
    <dgm:pt modelId="{C0325FCD-D87D-4D76-A228-8F5D1ADCACCA}" type="pres">
      <dgm:prSet presAssocID="{F5C1304E-104B-498B-89B6-FA894783E64E}" presName="hierRoot2" presStyleCnt="0">
        <dgm:presLayoutVars>
          <dgm:hierBranch val="r"/>
        </dgm:presLayoutVars>
      </dgm:prSet>
      <dgm:spPr/>
    </dgm:pt>
    <dgm:pt modelId="{5F8B50DB-8566-4762-A26F-07BC6CF7E81F}" type="pres">
      <dgm:prSet presAssocID="{F5C1304E-104B-498B-89B6-FA894783E64E}" presName="rootComposite" presStyleCnt="0"/>
      <dgm:spPr/>
    </dgm:pt>
    <dgm:pt modelId="{A7178E06-D2D6-42E0-A06C-02BE6B3D86B1}" type="pres">
      <dgm:prSet presAssocID="{F5C1304E-104B-498B-89B6-FA894783E64E}" presName="rootText" presStyleLbl="node3" presStyleIdx="2" presStyleCnt="3">
        <dgm:presLayoutVars>
          <dgm:chPref val="3"/>
        </dgm:presLayoutVars>
      </dgm:prSet>
      <dgm:spPr/>
    </dgm:pt>
    <dgm:pt modelId="{54852656-FBB6-4979-ABC3-A8FCC358CBC5}" type="pres">
      <dgm:prSet presAssocID="{F5C1304E-104B-498B-89B6-FA894783E64E}" presName="rootConnector" presStyleLbl="node3" presStyleIdx="2" presStyleCnt="3"/>
      <dgm:spPr/>
    </dgm:pt>
    <dgm:pt modelId="{E88DDB78-58ED-422F-9FE5-148C5D2ABA42}" type="pres">
      <dgm:prSet presAssocID="{F5C1304E-104B-498B-89B6-FA894783E64E}" presName="hierChild4" presStyleCnt="0"/>
      <dgm:spPr/>
    </dgm:pt>
    <dgm:pt modelId="{F058091E-E351-42B6-A7CB-DBA50353E9CF}" type="pres">
      <dgm:prSet presAssocID="{F5C1304E-104B-498B-89B6-FA894783E64E}" presName="hierChild5" presStyleCnt="0"/>
      <dgm:spPr/>
    </dgm:pt>
    <dgm:pt modelId="{4BFEF4C9-A25F-437E-B08E-4386B39A6BF2}" type="pres">
      <dgm:prSet presAssocID="{4BBF54B0-2859-4BC7-A1B6-B7AE46A2B041}" presName="hierChild5" presStyleCnt="0"/>
      <dgm:spPr/>
    </dgm:pt>
    <dgm:pt modelId="{860A2BC3-4C8F-4B8A-A8AE-5C31D36B6D55}" type="pres">
      <dgm:prSet presAssocID="{C6FC8C9F-7E6F-4304-8F35-104251C20DB7}" presName="Name35" presStyleLbl="parChTrans1D2" presStyleIdx="1" presStyleCnt="6"/>
      <dgm:spPr/>
    </dgm:pt>
    <dgm:pt modelId="{2E0CFB55-EA48-4D8D-8400-7AA4DBBDBC77}" type="pres">
      <dgm:prSet presAssocID="{1729B418-D3E3-4D6D-856E-80634A382D9D}" presName="hierRoot2" presStyleCnt="0">
        <dgm:presLayoutVars>
          <dgm:hierBranch/>
        </dgm:presLayoutVars>
      </dgm:prSet>
      <dgm:spPr/>
    </dgm:pt>
    <dgm:pt modelId="{2AA7DA50-9044-48A5-94C2-EBB6EBDE0556}" type="pres">
      <dgm:prSet presAssocID="{1729B418-D3E3-4D6D-856E-80634A382D9D}" presName="rootComposite" presStyleCnt="0"/>
      <dgm:spPr/>
    </dgm:pt>
    <dgm:pt modelId="{F0136F76-36A0-4181-8C11-24E5C4496AE4}" type="pres">
      <dgm:prSet presAssocID="{1729B418-D3E3-4D6D-856E-80634A382D9D}" presName="rootText" presStyleLbl="node2" presStyleIdx="1" presStyleCnt="4">
        <dgm:presLayoutVars>
          <dgm:chPref val="3"/>
        </dgm:presLayoutVars>
      </dgm:prSet>
      <dgm:spPr/>
    </dgm:pt>
    <dgm:pt modelId="{688EB224-97C1-492C-B53A-9BF6AD60EC50}" type="pres">
      <dgm:prSet presAssocID="{1729B418-D3E3-4D6D-856E-80634A382D9D}" presName="rootConnector" presStyleLbl="node2" presStyleIdx="1" presStyleCnt="4"/>
      <dgm:spPr/>
    </dgm:pt>
    <dgm:pt modelId="{9CDE14B1-5012-464D-8506-983D8105C5FE}" type="pres">
      <dgm:prSet presAssocID="{1729B418-D3E3-4D6D-856E-80634A382D9D}" presName="hierChild4" presStyleCnt="0"/>
      <dgm:spPr/>
    </dgm:pt>
    <dgm:pt modelId="{1B4057C5-3C70-4AD3-9106-BC586AA8A42E}" type="pres">
      <dgm:prSet presAssocID="{1729B418-D3E3-4D6D-856E-80634A382D9D}" presName="hierChild5" presStyleCnt="0"/>
      <dgm:spPr/>
    </dgm:pt>
    <dgm:pt modelId="{07482CD6-F2F2-49A5-9B4E-4F1D61CEED51}" type="pres">
      <dgm:prSet presAssocID="{1C503DF3-2936-4A45-96EA-997C93F3E7AB}" presName="Name35" presStyleLbl="parChTrans1D2" presStyleIdx="2" presStyleCnt="6"/>
      <dgm:spPr/>
    </dgm:pt>
    <dgm:pt modelId="{ECB10B68-FFC5-4FCC-89E9-7294BDC39C29}" type="pres">
      <dgm:prSet presAssocID="{A6428D35-D5F8-4DFC-9107-10C8824A8341}" presName="hierRoot2" presStyleCnt="0">
        <dgm:presLayoutVars>
          <dgm:hierBranch/>
        </dgm:presLayoutVars>
      </dgm:prSet>
      <dgm:spPr/>
    </dgm:pt>
    <dgm:pt modelId="{8E98836F-BA7B-4664-957D-D7D9CA23A032}" type="pres">
      <dgm:prSet presAssocID="{A6428D35-D5F8-4DFC-9107-10C8824A8341}" presName="rootComposite" presStyleCnt="0"/>
      <dgm:spPr/>
    </dgm:pt>
    <dgm:pt modelId="{321A30D2-B1D6-4634-9615-412B666B2C03}" type="pres">
      <dgm:prSet presAssocID="{A6428D35-D5F8-4DFC-9107-10C8824A8341}" presName="rootText" presStyleLbl="node2" presStyleIdx="2" presStyleCnt="4">
        <dgm:presLayoutVars>
          <dgm:chPref val="3"/>
        </dgm:presLayoutVars>
      </dgm:prSet>
      <dgm:spPr/>
    </dgm:pt>
    <dgm:pt modelId="{374E9055-25BB-428F-A06D-3AD395579CEC}" type="pres">
      <dgm:prSet presAssocID="{A6428D35-D5F8-4DFC-9107-10C8824A8341}" presName="rootConnector" presStyleLbl="node2" presStyleIdx="2" presStyleCnt="4"/>
      <dgm:spPr/>
    </dgm:pt>
    <dgm:pt modelId="{C94561C8-92C4-4D84-B2F5-1779C51DF411}" type="pres">
      <dgm:prSet presAssocID="{A6428D35-D5F8-4DFC-9107-10C8824A8341}" presName="hierChild4" presStyleCnt="0"/>
      <dgm:spPr/>
    </dgm:pt>
    <dgm:pt modelId="{203E3E2B-0D0E-41FC-A5BA-9B8C2F20C026}" type="pres">
      <dgm:prSet presAssocID="{A6428D35-D5F8-4DFC-9107-10C8824A8341}" presName="hierChild5" presStyleCnt="0"/>
      <dgm:spPr/>
    </dgm:pt>
    <dgm:pt modelId="{2DF090AC-40B3-4A67-84FB-B687A354E145}" type="pres">
      <dgm:prSet presAssocID="{DDAC7149-2775-4234-B5EE-43E112F77BF7}" presName="Name35" presStyleLbl="parChTrans1D2" presStyleIdx="3" presStyleCnt="6"/>
      <dgm:spPr/>
    </dgm:pt>
    <dgm:pt modelId="{F9BB3227-AF0E-4C85-958C-E5908035A4EB}" type="pres">
      <dgm:prSet presAssocID="{F9C01334-4878-4ECA-B678-9E0B220FAE14}" presName="hierRoot2" presStyleCnt="0">
        <dgm:presLayoutVars>
          <dgm:hierBranch/>
        </dgm:presLayoutVars>
      </dgm:prSet>
      <dgm:spPr/>
    </dgm:pt>
    <dgm:pt modelId="{211A0AAB-CA6C-486F-95A5-DB24C758AE33}" type="pres">
      <dgm:prSet presAssocID="{F9C01334-4878-4ECA-B678-9E0B220FAE14}" presName="rootComposite" presStyleCnt="0"/>
      <dgm:spPr/>
    </dgm:pt>
    <dgm:pt modelId="{0E353836-CEB9-459D-B0F8-924090A0030E}" type="pres">
      <dgm:prSet presAssocID="{F9C01334-4878-4ECA-B678-9E0B220FAE14}" presName="rootText" presStyleLbl="node2" presStyleIdx="3" presStyleCnt="4">
        <dgm:presLayoutVars>
          <dgm:chPref val="3"/>
        </dgm:presLayoutVars>
      </dgm:prSet>
      <dgm:spPr/>
    </dgm:pt>
    <dgm:pt modelId="{382CF521-9EC4-4329-86C7-53C1DFCB395B}" type="pres">
      <dgm:prSet presAssocID="{F9C01334-4878-4ECA-B678-9E0B220FAE14}" presName="rootConnector" presStyleLbl="node2" presStyleIdx="3" presStyleCnt="4"/>
      <dgm:spPr/>
    </dgm:pt>
    <dgm:pt modelId="{BF44F802-7CFD-4090-B4D6-87F2F422272D}" type="pres">
      <dgm:prSet presAssocID="{F9C01334-4878-4ECA-B678-9E0B220FAE14}" presName="hierChild4" presStyleCnt="0"/>
      <dgm:spPr/>
    </dgm:pt>
    <dgm:pt modelId="{90C22BD8-4048-4350-BA35-5B9AB3D32653}" type="pres">
      <dgm:prSet presAssocID="{F9C01334-4878-4ECA-B678-9E0B220FAE14}" presName="hierChild5" presStyleCnt="0"/>
      <dgm:spPr/>
    </dgm:pt>
    <dgm:pt modelId="{99DCA12A-5023-48A9-BCA0-57E34D838B8E}" type="pres">
      <dgm:prSet presAssocID="{712C1F8A-20F5-437F-AF20-83BD4F582C94}" presName="hierChild3" presStyleCnt="0"/>
      <dgm:spPr/>
    </dgm:pt>
    <dgm:pt modelId="{90E24348-2867-4CDF-86E3-5F52B1206793}" type="pres">
      <dgm:prSet presAssocID="{DB02CFD7-5420-4C38-9818-0AFB96D80B92}" presName="Name111" presStyleLbl="parChTrans1D2" presStyleIdx="4" presStyleCnt="6"/>
      <dgm:spPr/>
    </dgm:pt>
    <dgm:pt modelId="{9D6B942B-05E4-4AF2-A084-0DFFF1A5194C}" type="pres">
      <dgm:prSet presAssocID="{E6DEF5C7-E7E5-4AD1-82B9-99A53C98353D}" presName="hierRoot3" presStyleCnt="0">
        <dgm:presLayoutVars>
          <dgm:hierBranch/>
        </dgm:presLayoutVars>
      </dgm:prSet>
      <dgm:spPr/>
    </dgm:pt>
    <dgm:pt modelId="{883A5050-3998-4FBB-81F3-6FC77D0580BE}" type="pres">
      <dgm:prSet presAssocID="{E6DEF5C7-E7E5-4AD1-82B9-99A53C98353D}" presName="rootComposite3" presStyleCnt="0"/>
      <dgm:spPr/>
    </dgm:pt>
    <dgm:pt modelId="{5001828F-2DA6-46F0-8CED-156E612E1931}" type="pres">
      <dgm:prSet presAssocID="{E6DEF5C7-E7E5-4AD1-82B9-99A53C98353D}" presName="rootText3" presStyleLbl="asst1" presStyleIdx="0" presStyleCnt="2">
        <dgm:presLayoutVars>
          <dgm:chPref val="3"/>
        </dgm:presLayoutVars>
      </dgm:prSet>
      <dgm:spPr/>
    </dgm:pt>
    <dgm:pt modelId="{7C810465-D9A6-45BC-A7E6-3A74652493DA}" type="pres">
      <dgm:prSet presAssocID="{E6DEF5C7-E7E5-4AD1-82B9-99A53C98353D}" presName="rootConnector3" presStyleLbl="asst1" presStyleIdx="0" presStyleCnt="2"/>
      <dgm:spPr/>
    </dgm:pt>
    <dgm:pt modelId="{57C3AEF7-B1E0-4E70-A8C5-A1D976739823}" type="pres">
      <dgm:prSet presAssocID="{E6DEF5C7-E7E5-4AD1-82B9-99A53C98353D}" presName="hierChild6" presStyleCnt="0"/>
      <dgm:spPr/>
    </dgm:pt>
    <dgm:pt modelId="{EC385FA4-7F66-4936-AF36-C787C54F5B76}" type="pres">
      <dgm:prSet presAssocID="{E6DEF5C7-E7E5-4AD1-82B9-99A53C98353D}" presName="hierChild7" presStyleCnt="0"/>
      <dgm:spPr/>
    </dgm:pt>
    <dgm:pt modelId="{077856A3-B376-475C-8A50-4DC44D24FE7B}" type="pres">
      <dgm:prSet presAssocID="{B29FF779-BB57-4376-8F51-126F3126D6E6}" presName="Name111" presStyleLbl="parChTrans1D2" presStyleIdx="5" presStyleCnt="6"/>
      <dgm:spPr/>
    </dgm:pt>
    <dgm:pt modelId="{8A785EBE-F539-4AE9-8A10-597BBF79888A}" type="pres">
      <dgm:prSet presAssocID="{DBA2876E-2610-4D63-8B86-C6946A53F45C}" presName="hierRoot3" presStyleCnt="0">
        <dgm:presLayoutVars>
          <dgm:hierBranch/>
        </dgm:presLayoutVars>
      </dgm:prSet>
      <dgm:spPr/>
    </dgm:pt>
    <dgm:pt modelId="{8D23595A-738D-4AEE-A902-D18F2227B259}" type="pres">
      <dgm:prSet presAssocID="{DBA2876E-2610-4D63-8B86-C6946A53F45C}" presName="rootComposite3" presStyleCnt="0"/>
      <dgm:spPr/>
    </dgm:pt>
    <dgm:pt modelId="{5C2E940E-FBBB-4269-94DD-A9E9BD605EB0}" type="pres">
      <dgm:prSet presAssocID="{DBA2876E-2610-4D63-8B86-C6946A53F45C}" presName="rootText3" presStyleLbl="asst1" presStyleIdx="1" presStyleCnt="2">
        <dgm:presLayoutVars>
          <dgm:chPref val="3"/>
        </dgm:presLayoutVars>
      </dgm:prSet>
      <dgm:spPr/>
    </dgm:pt>
    <dgm:pt modelId="{5DED851F-66AE-4E60-B415-8D529774AFEA}" type="pres">
      <dgm:prSet presAssocID="{DBA2876E-2610-4D63-8B86-C6946A53F45C}" presName="rootConnector3" presStyleLbl="asst1" presStyleIdx="1" presStyleCnt="2"/>
      <dgm:spPr/>
    </dgm:pt>
    <dgm:pt modelId="{4393BD35-2B6C-4A62-BBA0-010B3ADA4058}" type="pres">
      <dgm:prSet presAssocID="{DBA2876E-2610-4D63-8B86-C6946A53F45C}" presName="hierChild6" presStyleCnt="0"/>
      <dgm:spPr/>
    </dgm:pt>
    <dgm:pt modelId="{F7EF959C-DF0F-42C2-B2C4-0EB9777D4E75}" type="pres">
      <dgm:prSet presAssocID="{DBA2876E-2610-4D63-8B86-C6946A53F45C}" presName="hierChild7" presStyleCnt="0"/>
      <dgm:spPr/>
    </dgm:pt>
  </dgm:ptLst>
  <dgm:cxnLst>
    <dgm:cxn modelId="{CFE3A248-5317-4872-A9CF-C87EFCF3E715}" type="presOf" srcId="{A6428D35-D5F8-4DFC-9107-10C8824A8341}" destId="{321A30D2-B1D6-4634-9615-412B666B2C03}" srcOrd="0" destOrd="0" presId="urn:microsoft.com/office/officeart/2005/8/layout/orgChart1"/>
    <dgm:cxn modelId="{F8926A4C-C3B7-46EB-A1C9-655A518AF428}" type="presOf" srcId="{DBA2876E-2610-4D63-8B86-C6946A53F45C}" destId="{5DED851F-66AE-4E60-B415-8D529774AFEA}" srcOrd="1" destOrd="0" presId="urn:microsoft.com/office/officeart/2005/8/layout/orgChart1"/>
    <dgm:cxn modelId="{3E54A210-FCD2-42FE-A0F8-7192D93FA0B9}" srcId="{712C1F8A-20F5-437F-AF20-83BD4F582C94}" destId="{F9C01334-4878-4ECA-B678-9E0B220FAE14}" srcOrd="5" destOrd="0" parTransId="{DDAC7149-2775-4234-B5EE-43E112F77BF7}" sibTransId="{99A96B92-FDC6-4D3C-AD25-B2DC3ED90D92}"/>
    <dgm:cxn modelId="{6C626BB4-4E6E-40CC-8161-C6B84426F640}" type="presOf" srcId="{1729B418-D3E3-4D6D-856E-80634A382D9D}" destId="{F0136F76-36A0-4181-8C11-24E5C4496AE4}" srcOrd="0" destOrd="0" presId="urn:microsoft.com/office/officeart/2005/8/layout/orgChart1"/>
    <dgm:cxn modelId="{DB179ED1-6A24-4450-8440-3EAF93A1B85C}" type="presOf" srcId="{4BBF54B0-2859-4BC7-A1B6-B7AE46A2B041}" destId="{130AF483-46C8-45D3-B334-D7B47B57CA12}" srcOrd="1" destOrd="0" presId="urn:microsoft.com/office/officeart/2005/8/layout/orgChart1"/>
    <dgm:cxn modelId="{FE7F955D-CA1E-4237-9B31-34C1123972A5}" type="presOf" srcId="{7A523E80-9826-4C89-A225-B85AD8971385}" destId="{1045BA90-831E-44E9-B761-FC9734985B92}" srcOrd="0" destOrd="0" presId="urn:microsoft.com/office/officeart/2005/8/layout/orgChart1"/>
    <dgm:cxn modelId="{57D16A68-D32A-4B62-85DD-1155ECD00F3F}" srcId="{712C1F8A-20F5-437F-AF20-83BD4F582C94}" destId="{4BBF54B0-2859-4BC7-A1B6-B7AE46A2B041}" srcOrd="2" destOrd="0" parTransId="{7A523E80-9826-4C89-A225-B85AD8971385}" sibTransId="{220BC587-7E1B-421A-908B-C5D9DC119B46}"/>
    <dgm:cxn modelId="{DD570778-2681-40BA-B53A-0272F63D608B}" type="presOf" srcId="{DB02CFD7-5420-4C38-9818-0AFB96D80B92}" destId="{90E24348-2867-4CDF-86E3-5F52B1206793}" srcOrd="0" destOrd="0" presId="urn:microsoft.com/office/officeart/2005/8/layout/orgChart1"/>
    <dgm:cxn modelId="{2DD16EC9-A548-4BC6-8A3C-0CC90AAE69EA}" type="presOf" srcId="{DDAC7149-2775-4234-B5EE-43E112F77BF7}" destId="{2DF090AC-40B3-4A67-84FB-B687A354E145}" srcOrd="0" destOrd="0" presId="urn:microsoft.com/office/officeart/2005/8/layout/orgChart1"/>
    <dgm:cxn modelId="{A6D56238-6F17-4E98-AD67-4947ED3DFD04}" type="presOf" srcId="{E6DEF5C7-E7E5-4AD1-82B9-99A53C98353D}" destId="{7C810465-D9A6-45BC-A7E6-3A74652493DA}" srcOrd="1" destOrd="0" presId="urn:microsoft.com/office/officeart/2005/8/layout/orgChart1"/>
    <dgm:cxn modelId="{AF77AF56-CDB1-46B7-B8F4-60FF00A56EA6}" type="presOf" srcId="{FF1E3597-5F30-43DB-B810-0114DEF7055A}" destId="{294318D4-7F94-412A-B359-CFD01B1E5178}" srcOrd="0" destOrd="0" presId="urn:microsoft.com/office/officeart/2005/8/layout/orgChart1"/>
    <dgm:cxn modelId="{99CB7CE6-3485-4348-AD58-1BD89396E7C3}" srcId="{712C1F8A-20F5-437F-AF20-83BD4F582C94}" destId="{A6428D35-D5F8-4DFC-9107-10C8824A8341}" srcOrd="4" destOrd="0" parTransId="{1C503DF3-2936-4A45-96EA-997C93F3E7AB}" sibTransId="{56AE52F4-0CC3-4196-9ABC-D97FF5E474E4}"/>
    <dgm:cxn modelId="{801E2C25-4084-4B56-86D9-C361724C3EF6}" type="presOf" srcId="{712C1F8A-20F5-437F-AF20-83BD4F582C94}" destId="{E8A73F0B-8253-4601-9CB0-23C9D4C3E5A5}" srcOrd="1" destOrd="0" presId="urn:microsoft.com/office/officeart/2005/8/layout/orgChart1"/>
    <dgm:cxn modelId="{DD900421-F33B-4CD3-BD46-873B83489473}" type="presOf" srcId="{1C503DF3-2936-4A45-96EA-997C93F3E7AB}" destId="{07482CD6-F2F2-49A5-9B4E-4F1D61CEED51}" srcOrd="0" destOrd="0" presId="urn:microsoft.com/office/officeart/2005/8/layout/orgChart1"/>
    <dgm:cxn modelId="{FD72FB3A-A4FB-41D2-AF2B-1DEF4E6D0352}" type="presOf" srcId="{CCCF3D31-19A5-441F-9825-EFE5B019E77D}" destId="{1950D12B-6B74-4380-81E8-4EC6C78A2297}" srcOrd="0" destOrd="0" presId="urn:microsoft.com/office/officeart/2005/8/layout/orgChart1"/>
    <dgm:cxn modelId="{F209DD8E-CF05-4449-BC9C-D4FFEBC055FD}" type="presOf" srcId="{E6DEF5C7-E7E5-4AD1-82B9-99A53C98353D}" destId="{5001828F-2DA6-46F0-8CED-156E612E1931}" srcOrd="0" destOrd="0" presId="urn:microsoft.com/office/officeart/2005/8/layout/orgChart1"/>
    <dgm:cxn modelId="{0DD4091F-43E1-421C-922C-917BCC167344}" type="presOf" srcId="{F5C1304E-104B-498B-89B6-FA894783E64E}" destId="{A7178E06-D2D6-42E0-A06C-02BE6B3D86B1}" srcOrd="0" destOrd="0" presId="urn:microsoft.com/office/officeart/2005/8/layout/orgChart1"/>
    <dgm:cxn modelId="{DB0AEEB4-2E40-42B9-960E-49D336447497}" srcId="{712C1F8A-20F5-437F-AF20-83BD4F582C94}" destId="{DBA2876E-2610-4D63-8B86-C6946A53F45C}" srcOrd="1" destOrd="0" parTransId="{B29FF779-BB57-4376-8F51-126F3126D6E6}" sibTransId="{8EE1B729-D798-45EA-89F8-B8D22BF5DBFA}"/>
    <dgm:cxn modelId="{EBA1062B-6FC2-4666-8DF5-0A0ACCCA264B}" type="presOf" srcId="{DBA2876E-2610-4D63-8B86-C6946A53F45C}" destId="{5C2E940E-FBBB-4269-94DD-A9E9BD605EB0}" srcOrd="0" destOrd="0" presId="urn:microsoft.com/office/officeart/2005/8/layout/orgChart1"/>
    <dgm:cxn modelId="{AC1A8C54-C40C-425E-A9EE-0C0AC5BCBD1E}" type="presOf" srcId="{1729B418-D3E3-4D6D-856E-80634A382D9D}" destId="{688EB224-97C1-492C-B53A-9BF6AD60EC50}" srcOrd="1" destOrd="0" presId="urn:microsoft.com/office/officeart/2005/8/layout/orgChart1"/>
    <dgm:cxn modelId="{FC880BED-2793-42F3-A2FE-6D8BD88B0E5D}" type="presOf" srcId="{B29FF779-BB57-4376-8F51-126F3126D6E6}" destId="{077856A3-B376-475C-8A50-4DC44D24FE7B}" srcOrd="0" destOrd="0" presId="urn:microsoft.com/office/officeart/2005/8/layout/orgChart1"/>
    <dgm:cxn modelId="{A870325A-04C8-40B1-8F25-C9619BDC1274}" type="presOf" srcId="{4C35BE29-DB20-44F4-8E24-8672030722F3}" destId="{C5F9B8D3-CF3F-4BD8-AA9E-FE3612D50221}" srcOrd="0" destOrd="0" presId="urn:microsoft.com/office/officeart/2005/8/layout/orgChart1"/>
    <dgm:cxn modelId="{3E820347-EF10-48E1-A985-881CB47F9A84}" type="presOf" srcId="{D5BD00C4-5F2E-4FD6-90C3-A62D4486B975}" destId="{BB109812-F36F-4C2C-890E-B1D05EEE4F77}" srcOrd="0" destOrd="0" presId="urn:microsoft.com/office/officeart/2005/8/layout/orgChart1"/>
    <dgm:cxn modelId="{32EDD737-AE03-47AA-B619-A3516C145A59}" srcId="{4BBF54B0-2859-4BC7-A1B6-B7AE46A2B041}" destId="{F5C1304E-104B-498B-89B6-FA894783E64E}" srcOrd="2" destOrd="0" parTransId="{D5BD00C4-5F2E-4FD6-90C3-A62D4486B975}" sibTransId="{5B636A3A-49B5-4BDE-A3A0-98538070E889}"/>
    <dgm:cxn modelId="{AD82D6DB-2DA3-481C-8650-172E7AB7DBE9}" type="presOf" srcId="{4C35BE29-DB20-44F4-8E24-8672030722F3}" destId="{7417C16F-C489-4668-8057-17DED3EB4CB6}" srcOrd="1" destOrd="0" presId="urn:microsoft.com/office/officeart/2005/8/layout/orgChart1"/>
    <dgm:cxn modelId="{00704D56-71EE-4928-9EE6-654BD694DDEF}" srcId="{712C1F8A-20F5-437F-AF20-83BD4F582C94}" destId="{1729B418-D3E3-4D6D-856E-80634A382D9D}" srcOrd="3" destOrd="0" parTransId="{C6FC8C9F-7E6F-4304-8F35-104251C20DB7}" sibTransId="{31A63EAA-6274-41C2-9C17-CB7CE2CB415D}"/>
    <dgm:cxn modelId="{32F8303E-0B8E-4593-92C4-F74B85FCD63E}" srcId="{712C1F8A-20F5-437F-AF20-83BD4F582C94}" destId="{E6DEF5C7-E7E5-4AD1-82B9-99A53C98353D}" srcOrd="0" destOrd="0" parTransId="{DB02CFD7-5420-4C38-9818-0AFB96D80B92}" sibTransId="{1F25B7F2-2C80-4ABD-8D17-237BFF5AFCE7}"/>
    <dgm:cxn modelId="{6A079E28-BA4F-458D-A8DD-BB9FF1CFB05A}" srcId="{4BBF54B0-2859-4BC7-A1B6-B7AE46A2B041}" destId="{FF1E3597-5F30-43DB-B810-0114DEF7055A}" srcOrd="0" destOrd="0" parTransId="{CCCF3D31-19A5-441F-9825-EFE5B019E77D}" sibTransId="{A92384B8-B3F6-445E-AA78-0D107D8360B4}"/>
    <dgm:cxn modelId="{A70790B1-6106-460B-9252-E3376EA64853}" srcId="{4BBF54B0-2859-4BC7-A1B6-B7AE46A2B041}" destId="{4C35BE29-DB20-44F4-8E24-8672030722F3}" srcOrd="1" destOrd="0" parTransId="{AD728F5A-3F87-40A3-9219-704A26462621}" sibTransId="{B1ECCB73-98CE-4E08-A54F-D1CCD32326CB}"/>
    <dgm:cxn modelId="{B97B0A76-4220-4CD0-9485-F1DBE12571E2}" type="presOf" srcId="{C6FC8C9F-7E6F-4304-8F35-104251C20DB7}" destId="{860A2BC3-4C8F-4B8A-A8AE-5C31D36B6D55}" srcOrd="0" destOrd="0" presId="urn:microsoft.com/office/officeart/2005/8/layout/orgChart1"/>
    <dgm:cxn modelId="{6059D9AA-9976-4842-B37C-EB60CDB4DBB5}" type="presOf" srcId="{712C1F8A-20F5-437F-AF20-83BD4F582C94}" destId="{7DB717BF-2B20-44D9-9B46-7F6368DE69E2}" srcOrd="0" destOrd="0" presId="urn:microsoft.com/office/officeart/2005/8/layout/orgChart1"/>
    <dgm:cxn modelId="{9646592D-6998-4B12-BF44-D4E60CBACBBD}" type="presOf" srcId="{F9C01334-4878-4ECA-B678-9E0B220FAE14}" destId="{0E353836-CEB9-459D-B0F8-924090A0030E}" srcOrd="0" destOrd="0" presId="urn:microsoft.com/office/officeart/2005/8/layout/orgChart1"/>
    <dgm:cxn modelId="{6CCBAD52-4AAC-4124-A68B-FD78F4A4CED0}" type="presOf" srcId="{F5C1304E-104B-498B-89B6-FA894783E64E}" destId="{54852656-FBB6-4979-ABC3-A8FCC358CBC5}" srcOrd="1" destOrd="0" presId="urn:microsoft.com/office/officeart/2005/8/layout/orgChart1"/>
    <dgm:cxn modelId="{E07EAA34-02CB-45F1-92EE-E4ED5AB3BF3A}" type="presOf" srcId="{4BBF54B0-2859-4BC7-A1B6-B7AE46A2B041}" destId="{24E38D7C-A702-407B-9CBE-6EBCD731EDC4}" srcOrd="0" destOrd="0" presId="urn:microsoft.com/office/officeart/2005/8/layout/orgChart1"/>
    <dgm:cxn modelId="{43C082FD-0CA3-4B4C-A372-70EEEED03801}" type="presOf" srcId="{FF1E3597-5F30-43DB-B810-0114DEF7055A}" destId="{85C0177D-0875-4EB5-AFC3-852276FD6E63}" srcOrd="1" destOrd="0" presId="urn:microsoft.com/office/officeart/2005/8/layout/orgChart1"/>
    <dgm:cxn modelId="{275D56E7-940B-48CD-B6B4-0E937FF90E4D}" type="presOf" srcId="{A6428D35-D5F8-4DFC-9107-10C8824A8341}" destId="{374E9055-25BB-428F-A06D-3AD395579CEC}" srcOrd="1" destOrd="0" presId="urn:microsoft.com/office/officeart/2005/8/layout/orgChart1"/>
    <dgm:cxn modelId="{BE65FDC9-08AD-4CA0-9EE9-B6264A47D1A4}" srcId="{33305D39-9A9C-4D55-809C-D0983E8E0F5F}" destId="{712C1F8A-20F5-437F-AF20-83BD4F582C94}" srcOrd="0" destOrd="0" parTransId="{CB97FBE0-83B6-4C32-AE71-0A7BEC58F1F1}" sibTransId="{91A8E43F-824C-4EA2-AF79-B47EEF4CDEBA}"/>
    <dgm:cxn modelId="{ACBB6885-A885-4F8B-8DB4-CE487D2F2F24}" type="presOf" srcId="{AD728F5A-3F87-40A3-9219-704A26462621}" destId="{3B707AFF-998C-4BCC-B45F-7AD9060B2557}" srcOrd="0" destOrd="0" presId="urn:microsoft.com/office/officeart/2005/8/layout/orgChart1"/>
    <dgm:cxn modelId="{AB2C1458-E977-4A67-8CBE-904600B0DABE}" type="presOf" srcId="{F9C01334-4878-4ECA-B678-9E0B220FAE14}" destId="{382CF521-9EC4-4329-86C7-53C1DFCB395B}" srcOrd="1" destOrd="0" presId="urn:microsoft.com/office/officeart/2005/8/layout/orgChart1"/>
    <dgm:cxn modelId="{E79DF8B3-0713-4CFF-BBE7-04D8441D740C}" type="presOf" srcId="{33305D39-9A9C-4D55-809C-D0983E8E0F5F}" destId="{EE0F92C5-8E78-405A-95A8-9C5818D357CA}" srcOrd="0" destOrd="0" presId="urn:microsoft.com/office/officeart/2005/8/layout/orgChart1"/>
    <dgm:cxn modelId="{14A2E203-2CD1-48B7-A72A-A32DCBC7D381}" type="presParOf" srcId="{EE0F92C5-8E78-405A-95A8-9C5818D357CA}" destId="{CDFBC8C3-1490-4E48-B8BF-78DFD977BA83}" srcOrd="0" destOrd="0" presId="urn:microsoft.com/office/officeart/2005/8/layout/orgChart1"/>
    <dgm:cxn modelId="{8E092245-12BA-482D-A9BF-7248EDF0911C}" type="presParOf" srcId="{CDFBC8C3-1490-4E48-B8BF-78DFD977BA83}" destId="{0CF334B4-DBD0-4345-B93D-A36713B309A7}" srcOrd="0" destOrd="0" presId="urn:microsoft.com/office/officeart/2005/8/layout/orgChart1"/>
    <dgm:cxn modelId="{78A4E191-AEE6-49C0-BFD7-0F04F60EE495}" type="presParOf" srcId="{0CF334B4-DBD0-4345-B93D-A36713B309A7}" destId="{7DB717BF-2B20-44D9-9B46-7F6368DE69E2}" srcOrd="0" destOrd="0" presId="urn:microsoft.com/office/officeart/2005/8/layout/orgChart1"/>
    <dgm:cxn modelId="{790CA181-D233-4826-8FCA-0E72AB0C849B}" type="presParOf" srcId="{0CF334B4-DBD0-4345-B93D-A36713B309A7}" destId="{E8A73F0B-8253-4601-9CB0-23C9D4C3E5A5}" srcOrd="1" destOrd="0" presId="urn:microsoft.com/office/officeart/2005/8/layout/orgChart1"/>
    <dgm:cxn modelId="{C57D7469-3A68-49D6-AC47-FB59A4953801}" type="presParOf" srcId="{CDFBC8C3-1490-4E48-B8BF-78DFD977BA83}" destId="{E043D26D-3BBA-42F3-B2B0-430C36886655}" srcOrd="1" destOrd="0" presId="urn:microsoft.com/office/officeart/2005/8/layout/orgChart1"/>
    <dgm:cxn modelId="{A6CCD573-4068-4E75-B11D-A9F76E3C54F3}" type="presParOf" srcId="{E043D26D-3BBA-42F3-B2B0-430C36886655}" destId="{1045BA90-831E-44E9-B761-FC9734985B92}" srcOrd="0" destOrd="0" presId="urn:microsoft.com/office/officeart/2005/8/layout/orgChart1"/>
    <dgm:cxn modelId="{6698ADD6-B71C-4599-AFAA-E9FB332854D0}" type="presParOf" srcId="{E043D26D-3BBA-42F3-B2B0-430C36886655}" destId="{1C6E66D0-E873-4F82-8BB0-E4B33A4192A1}" srcOrd="1" destOrd="0" presId="urn:microsoft.com/office/officeart/2005/8/layout/orgChart1"/>
    <dgm:cxn modelId="{7D0CFE15-7F98-4486-B363-50E976E22811}" type="presParOf" srcId="{1C6E66D0-E873-4F82-8BB0-E4B33A4192A1}" destId="{08CD6874-6EB2-4520-A44C-D2BBFB37FD7A}" srcOrd="0" destOrd="0" presId="urn:microsoft.com/office/officeart/2005/8/layout/orgChart1"/>
    <dgm:cxn modelId="{1BB6A262-43B5-404D-8DE7-EAF07A87AE20}" type="presParOf" srcId="{08CD6874-6EB2-4520-A44C-D2BBFB37FD7A}" destId="{24E38D7C-A702-407B-9CBE-6EBCD731EDC4}" srcOrd="0" destOrd="0" presId="urn:microsoft.com/office/officeart/2005/8/layout/orgChart1"/>
    <dgm:cxn modelId="{7D641F78-B54C-4BE5-8328-0A8C93DCF471}" type="presParOf" srcId="{08CD6874-6EB2-4520-A44C-D2BBFB37FD7A}" destId="{130AF483-46C8-45D3-B334-D7B47B57CA12}" srcOrd="1" destOrd="0" presId="urn:microsoft.com/office/officeart/2005/8/layout/orgChart1"/>
    <dgm:cxn modelId="{E2768555-A530-4879-A81C-DB41B498BB52}" type="presParOf" srcId="{1C6E66D0-E873-4F82-8BB0-E4B33A4192A1}" destId="{A7D1EB0E-B520-4840-A525-6925318DF63E}" srcOrd="1" destOrd="0" presId="urn:microsoft.com/office/officeart/2005/8/layout/orgChart1"/>
    <dgm:cxn modelId="{7AC83F86-5BB2-46E8-B1FE-8461236BC52C}" type="presParOf" srcId="{A7D1EB0E-B520-4840-A525-6925318DF63E}" destId="{1950D12B-6B74-4380-81E8-4EC6C78A2297}" srcOrd="0" destOrd="0" presId="urn:microsoft.com/office/officeart/2005/8/layout/orgChart1"/>
    <dgm:cxn modelId="{C904C2F5-A8AF-479B-884E-49C2859BBA75}" type="presParOf" srcId="{A7D1EB0E-B520-4840-A525-6925318DF63E}" destId="{CC741284-3260-4F3F-9831-77C04B3A6F0A}" srcOrd="1" destOrd="0" presId="urn:microsoft.com/office/officeart/2005/8/layout/orgChart1"/>
    <dgm:cxn modelId="{59F1E67B-20E8-4C99-88EB-943A0E124F6D}" type="presParOf" srcId="{CC741284-3260-4F3F-9831-77C04B3A6F0A}" destId="{E2E1435A-141C-4CB5-A193-E08E96BA4235}" srcOrd="0" destOrd="0" presId="urn:microsoft.com/office/officeart/2005/8/layout/orgChart1"/>
    <dgm:cxn modelId="{AD3AD51F-EF3E-40AB-AF9D-7ABF3D2147F1}" type="presParOf" srcId="{E2E1435A-141C-4CB5-A193-E08E96BA4235}" destId="{294318D4-7F94-412A-B359-CFD01B1E5178}" srcOrd="0" destOrd="0" presId="urn:microsoft.com/office/officeart/2005/8/layout/orgChart1"/>
    <dgm:cxn modelId="{0CC97974-6969-436F-B62F-C3431E980D3A}" type="presParOf" srcId="{E2E1435A-141C-4CB5-A193-E08E96BA4235}" destId="{85C0177D-0875-4EB5-AFC3-852276FD6E63}" srcOrd="1" destOrd="0" presId="urn:microsoft.com/office/officeart/2005/8/layout/orgChart1"/>
    <dgm:cxn modelId="{4CE04969-5382-4788-B636-39AFEB8E3601}" type="presParOf" srcId="{CC741284-3260-4F3F-9831-77C04B3A6F0A}" destId="{B9E8CDD2-45EB-4BA9-8D64-F54FCDD6E892}" srcOrd="1" destOrd="0" presId="urn:microsoft.com/office/officeart/2005/8/layout/orgChart1"/>
    <dgm:cxn modelId="{377FB41C-2647-41F1-A5E4-570CC75D9696}" type="presParOf" srcId="{CC741284-3260-4F3F-9831-77C04B3A6F0A}" destId="{903E1D2D-8786-4E79-8D3F-4311BF18E634}" srcOrd="2" destOrd="0" presId="urn:microsoft.com/office/officeart/2005/8/layout/orgChart1"/>
    <dgm:cxn modelId="{93F99208-184C-4BB1-97F5-9264EDDFF790}" type="presParOf" srcId="{A7D1EB0E-B520-4840-A525-6925318DF63E}" destId="{3B707AFF-998C-4BCC-B45F-7AD9060B2557}" srcOrd="2" destOrd="0" presId="urn:microsoft.com/office/officeart/2005/8/layout/orgChart1"/>
    <dgm:cxn modelId="{40C8682C-96C6-4C74-830D-981554B7D3E1}" type="presParOf" srcId="{A7D1EB0E-B520-4840-A525-6925318DF63E}" destId="{F9AAE768-9D27-473B-A7A4-398FAC7AE708}" srcOrd="3" destOrd="0" presId="urn:microsoft.com/office/officeart/2005/8/layout/orgChart1"/>
    <dgm:cxn modelId="{50B636EC-2ED9-4B75-BFB0-01BCBE67F164}" type="presParOf" srcId="{F9AAE768-9D27-473B-A7A4-398FAC7AE708}" destId="{8E8DE101-A1F7-49AD-B2C1-043E19E94400}" srcOrd="0" destOrd="0" presId="urn:microsoft.com/office/officeart/2005/8/layout/orgChart1"/>
    <dgm:cxn modelId="{B71016E2-9F59-420C-8A1D-C94BC9C56D35}" type="presParOf" srcId="{8E8DE101-A1F7-49AD-B2C1-043E19E94400}" destId="{C5F9B8D3-CF3F-4BD8-AA9E-FE3612D50221}" srcOrd="0" destOrd="0" presId="urn:microsoft.com/office/officeart/2005/8/layout/orgChart1"/>
    <dgm:cxn modelId="{7183DF87-DB96-4D49-A17B-EEBAEA339743}" type="presParOf" srcId="{8E8DE101-A1F7-49AD-B2C1-043E19E94400}" destId="{7417C16F-C489-4668-8057-17DED3EB4CB6}" srcOrd="1" destOrd="0" presId="urn:microsoft.com/office/officeart/2005/8/layout/orgChart1"/>
    <dgm:cxn modelId="{8D959341-6BD0-41DE-A0F2-B8011BD6E502}" type="presParOf" srcId="{F9AAE768-9D27-473B-A7A4-398FAC7AE708}" destId="{935DF1F6-980D-40AF-BDAE-3815191AA6EA}" srcOrd="1" destOrd="0" presId="urn:microsoft.com/office/officeart/2005/8/layout/orgChart1"/>
    <dgm:cxn modelId="{1E51B13E-2A2D-425C-AC66-F3B82569E226}" type="presParOf" srcId="{F9AAE768-9D27-473B-A7A4-398FAC7AE708}" destId="{AF9DD3C1-AC87-4709-8E99-4A8F3AD9A2A5}" srcOrd="2" destOrd="0" presId="urn:microsoft.com/office/officeart/2005/8/layout/orgChart1"/>
    <dgm:cxn modelId="{1B8FCEE0-0D98-4B4D-B517-EA19E3DDDB5A}" type="presParOf" srcId="{A7D1EB0E-B520-4840-A525-6925318DF63E}" destId="{BB109812-F36F-4C2C-890E-B1D05EEE4F77}" srcOrd="4" destOrd="0" presId="urn:microsoft.com/office/officeart/2005/8/layout/orgChart1"/>
    <dgm:cxn modelId="{1D17ABA9-010B-41EC-9A90-38A037728277}" type="presParOf" srcId="{A7D1EB0E-B520-4840-A525-6925318DF63E}" destId="{C0325FCD-D87D-4D76-A228-8F5D1ADCACCA}" srcOrd="5" destOrd="0" presId="urn:microsoft.com/office/officeart/2005/8/layout/orgChart1"/>
    <dgm:cxn modelId="{2913D478-885F-4F83-9898-27AB9230E131}" type="presParOf" srcId="{C0325FCD-D87D-4D76-A228-8F5D1ADCACCA}" destId="{5F8B50DB-8566-4762-A26F-07BC6CF7E81F}" srcOrd="0" destOrd="0" presId="urn:microsoft.com/office/officeart/2005/8/layout/orgChart1"/>
    <dgm:cxn modelId="{696127C4-90FA-4AF5-9019-1AD568A03299}" type="presParOf" srcId="{5F8B50DB-8566-4762-A26F-07BC6CF7E81F}" destId="{A7178E06-D2D6-42E0-A06C-02BE6B3D86B1}" srcOrd="0" destOrd="0" presId="urn:microsoft.com/office/officeart/2005/8/layout/orgChart1"/>
    <dgm:cxn modelId="{0FE201B6-3873-4FEB-875B-DB42464A79E3}" type="presParOf" srcId="{5F8B50DB-8566-4762-A26F-07BC6CF7E81F}" destId="{54852656-FBB6-4979-ABC3-A8FCC358CBC5}" srcOrd="1" destOrd="0" presId="urn:microsoft.com/office/officeart/2005/8/layout/orgChart1"/>
    <dgm:cxn modelId="{1DCA3F77-2E83-431F-A176-ED164F282034}" type="presParOf" srcId="{C0325FCD-D87D-4D76-A228-8F5D1ADCACCA}" destId="{E88DDB78-58ED-422F-9FE5-148C5D2ABA42}" srcOrd="1" destOrd="0" presId="urn:microsoft.com/office/officeart/2005/8/layout/orgChart1"/>
    <dgm:cxn modelId="{E378BD5C-961A-4FD9-9B29-BF6CBCD7C709}" type="presParOf" srcId="{C0325FCD-D87D-4D76-A228-8F5D1ADCACCA}" destId="{F058091E-E351-42B6-A7CB-DBA50353E9CF}" srcOrd="2" destOrd="0" presId="urn:microsoft.com/office/officeart/2005/8/layout/orgChart1"/>
    <dgm:cxn modelId="{5DA05D04-2571-40F7-B7FD-11BED4632DAB}" type="presParOf" srcId="{1C6E66D0-E873-4F82-8BB0-E4B33A4192A1}" destId="{4BFEF4C9-A25F-437E-B08E-4386B39A6BF2}" srcOrd="2" destOrd="0" presId="urn:microsoft.com/office/officeart/2005/8/layout/orgChart1"/>
    <dgm:cxn modelId="{158F6C4A-8F6A-494E-B6E2-3978F45F7A18}" type="presParOf" srcId="{E043D26D-3BBA-42F3-B2B0-430C36886655}" destId="{860A2BC3-4C8F-4B8A-A8AE-5C31D36B6D55}" srcOrd="2" destOrd="0" presId="urn:microsoft.com/office/officeart/2005/8/layout/orgChart1"/>
    <dgm:cxn modelId="{14159D98-C0A4-43E2-AEBD-D30164C1CEB7}" type="presParOf" srcId="{E043D26D-3BBA-42F3-B2B0-430C36886655}" destId="{2E0CFB55-EA48-4D8D-8400-7AA4DBBDBC77}" srcOrd="3" destOrd="0" presId="urn:microsoft.com/office/officeart/2005/8/layout/orgChart1"/>
    <dgm:cxn modelId="{68AC0CA2-89C2-4192-8784-74834EA3FD64}" type="presParOf" srcId="{2E0CFB55-EA48-4D8D-8400-7AA4DBBDBC77}" destId="{2AA7DA50-9044-48A5-94C2-EBB6EBDE0556}" srcOrd="0" destOrd="0" presId="urn:microsoft.com/office/officeart/2005/8/layout/orgChart1"/>
    <dgm:cxn modelId="{E44AC949-5B31-4EE8-9905-E7E97FF5B1C2}" type="presParOf" srcId="{2AA7DA50-9044-48A5-94C2-EBB6EBDE0556}" destId="{F0136F76-36A0-4181-8C11-24E5C4496AE4}" srcOrd="0" destOrd="0" presId="urn:microsoft.com/office/officeart/2005/8/layout/orgChart1"/>
    <dgm:cxn modelId="{D5778A3F-1259-45DA-9C6B-3E84F11D4FE1}" type="presParOf" srcId="{2AA7DA50-9044-48A5-94C2-EBB6EBDE0556}" destId="{688EB224-97C1-492C-B53A-9BF6AD60EC50}" srcOrd="1" destOrd="0" presId="urn:microsoft.com/office/officeart/2005/8/layout/orgChart1"/>
    <dgm:cxn modelId="{1EE5E7C0-5A22-4405-9A16-756A37D35763}" type="presParOf" srcId="{2E0CFB55-EA48-4D8D-8400-7AA4DBBDBC77}" destId="{9CDE14B1-5012-464D-8506-983D8105C5FE}" srcOrd="1" destOrd="0" presId="urn:microsoft.com/office/officeart/2005/8/layout/orgChart1"/>
    <dgm:cxn modelId="{3BC1B074-426E-4E1F-9686-AFB74CDCB8C8}" type="presParOf" srcId="{2E0CFB55-EA48-4D8D-8400-7AA4DBBDBC77}" destId="{1B4057C5-3C70-4AD3-9106-BC586AA8A42E}" srcOrd="2" destOrd="0" presId="urn:microsoft.com/office/officeart/2005/8/layout/orgChart1"/>
    <dgm:cxn modelId="{1D6459C5-FCC3-4F85-AC07-0150773826BE}" type="presParOf" srcId="{E043D26D-3BBA-42F3-B2B0-430C36886655}" destId="{07482CD6-F2F2-49A5-9B4E-4F1D61CEED51}" srcOrd="4" destOrd="0" presId="urn:microsoft.com/office/officeart/2005/8/layout/orgChart1"/>
    <dgm:cxn modelId="{4819B7D4-0DE7-4723-B842-54E6FB90D7E9}" type="presParOf" srcId="{E043D26D-3BBA-42F3-B2B0-430C36886655}" destId="{ECB10B68-FFC5-4FCC-89E9-7294BDC39C29}" srcOrd="5" destOrd="0" presId="urn:microsoft.com/office/officeart/2005/8/layout/orgChart1"/>
    <dgm:cxn modelId="{691FA7A7-5F52-4D49-A03B-ADB12D8D4289}" type="presParOf" srcId="{ECB10B68-FFC5-4FCC-89E9-7294BDC39C29}" destId="{8E98836F-BA7B-4664-957D-D7D9CA23A032}" srcOrd="0" destOrd="0" presId="urn:microsoft.com/office/officeart/2005/8/layout/orgChart1"/>
    <dgm:cxn modelId="{30F1BE31-8B7C-451E-8261-E14953008FA3}" type="presParOf" srcId="{8E98836F-BA7B-4664-957D-D7D9CA23A032}" destId="{321A30D2-B1D6-4634-9615-412B666B2C03}" srcOrd="0" destOrd="0" presId="urn:microsoft.com/office/officeart/2005/8/layout/orgChart1"/>
    <dgm:cxn modelId="{36721828-E639-447D-BFC3-0C93EAC8A48D}" type="presParOf" srcId="{8E98836F-BA7B-4664-957D-D7D9CA23A032}" destId="{374E9055-25BB-428F-A06D-3AD395579CEC}" srcOrd="1" destOrd="0" presId="urn:microsoft.com/office/officeart/2005/8/layout/orgChart1"/>
    <dgm:cxn modelId="{B0DECA78-AD28-4F71-BB03-7594268DC680}" type="presParOf" srcId="{ECB10B68-FFC5-4FCC-89E9-7294BDC39C29}" destId="{C94561C8-92C4-4D84-B2F5-1779C51DF411}" srcOrd="1" destOrd="0" presId="urn:microsoft.com/office/officeart/2005/8/layout/orgChart1"/>
    <dgm:cxn modelId="{D7F86DC9-A189-4471-BBBE-959198D04731}" type="presParOf" srcId="{ECB10B68-FFC5-4FCC-89E9-7294BDC39C29}" destId="{203E3E2B-0D0E-41FC-A5BA-9B8C2F20C026}" srcOrd="2" destOrd="0" presId="urn:microsoft.com/office/officeart/2005/8/layout/orgChart1"/>
    <dgm:cxn modelId="{EE22F478-9294-4A97-A84B-73CEA8307E23}" type="presParOf" srcId="{E043D26D-3BBA-42F3-B2B0-430C36886655}" destId="{2DF090AC-40B3-4A67-84FB-B687A354E145}" srcOrd="6" destOrd="0" presId="urn:microsoft.com/office/officeart/2005/8/layout/orgChart1"/>
    <dgm:cxn modelId="{56387B1D-8A59-465B-9BF0-06C9A19A897A}" type="presParOf" srcId="{E043D26D-3BBA-42F3-B2B0-430C36886655}" destId="{F9BB3227-AF0E-4C85-958C-E5908035A4EB}" srcOrd="7" destOrd="0" presId="urn:microsoft.com/office/officeart/2005/8/layout/orgChart1"/>
    <dgm:cxn modelId="{2AA84FFA-12B5-4EC0-A0CD-4A0E1A810A31}" type="presParOf" srcId="{F9BB3227-AF0E-4C85-958C-E5908035A4EB}" destId="{211A0AAB-CA6C-486F-95A5-DB24C758AE33}" srcOrd="0" destOrd="0" presId="urn:microsoft.com/office/officeart/2005/8/layout/orgChart1"/>
    <dgm:cxn modelId="{1F2FBADE-4385-4229-A6E8-87A434485C68}" type="presParOf" srcId="{211A0AAB-CA6C-486F-95A5-DB24C758AE33}" destId="{0E353836-CEB9-459D-B0F8-924090A0030E}" srcOrd="0" destOrd="0" presId="urn:microsoft.com/office/officeart/2005/8/layout/orgChart1"/>
    <dgm:cxn modelId="{34634B08-2238-4247-BC36-BD22C1CBA214}" type="presParOf" srcId="{211A0AAB-CA6C-486F-95A5-DB24C758AE33}" destId="{382CF521-9EC4-4329-86C7-53C1DFCB395B}" srcOrd="1" destOrd="0" presId="urn:microsoft.com/office/officeart/2005/8/layout/orgChart1"/>
    <dgm:cxn modelId="{A605CADA-926E-4DB2-9776-125E81DD1430}" type="presParOf" srcId="{F9BB3227-AF0E-4C85-958C-E5908035A4EB}" destId="{BF44F802-7CFD-4090-B4D6-87F2F422272D}" srcOrd="1" destOrd="0" presId="urn:microsoft.com/office/officeart/2005/8/layout/orgChart1"/>
    <dgm:cxn modelId="{959FB12A-5AC2-482B-AF1F-7FF59239B270}" type="presParOf" srcId="{F9BB3227-AF0E-4C85-958C-E5908035A4EB}" destId="{90C22BD8-4048-4350-BA35-5B9AB3D32653}" srcOrd="2" destOrd="0" presId="urn:microsoft.com/office/officeart/2005/8/layout/orgChart1"/>
    <dgm:cxn modelId="{D68A6095-2E5B-4C2A-8466-FA83CA050345}" type="presParOf" srcId="{CDFBC8C3-1490-4E48-B8BF-78DFD977BA83}" destId="{99DCA12A-5023-48A9-BCA0-57E34D838B8E}" srcOrd="2" destOrd="0" presId="urn:microsoft.com/office/officeart/2005/8/layout/orgChart1"/>
    <dgm:cxn modelId="{EE12FCF4-0DCF-4FC4-98C7-F146826D1159}" type="presParOf" srcId="{99DCA12A-5023-48A9-BCA0-57E34D838B8E}" destId="{90E24348-2867-4CDF-86E3-5F52B1206793}" srcOrd="0" destOrd="0" presId="urn:microsoft.com/office/officeart/2005/8/layout/orgChart1"/>
    <dgm:cxn modelId="{1CE4CC92-F9D8-482A-8D3D-7597139B2859}" type="presParOf" srcId="{99DCA12A-5023-48A9-BCA0-57E34D838B8E}" destId="{9D6B942B-05E4-4AF2-A084-0DFFF1A5194C}" srcOrd="1" destOrd="0" presId="urn:microsoft.com/office/officeart/2005/8/layout/orgChart1"/>
    <dgm:cxn modelId="{D1DF3CED-0A17-4983-96C2-4657607DA9A7}" type="presParOf" srcId="{9D6B942B-05E4-4AF2-A084-0DFFF1A5194C}" destId="{883A5050-3998-4FBB-81F3-6FC77D0580BE}" srcOrd="0" destOrd="0" presId="urn:microsoft.com/office/officeart/2005/8/layout/orgChart1"/>
    <dgm:cxn modelId="{993A3556-87FB-47AC-B925-94D1BB3D7F2E}" type="presParOf" srcId="{883A5050-3998-4FBB-81F3-6FC77D0580BE}" destId="{5001828F-2DA6-46F0-8CED-156E612E1931}" srcOrd="0" destOrd="0" presId="urn:microsoft.com/office/officeart/2005/8/layout/orgChart1"/>
    <dgm:cxn modelId="{AE219468-FA6B-4FB4-8BC8-0CDB67AB74EC}" type="presParOf" srcId="{883A5050-3998-4FBB-81F3-6FC77D0580BE}" destId="{7C810465-D9A6-45BC-A7E6-3A74652493DA}" srcOrd="1" destOrd="0" presId="urn:microsoft.com/office/officeart/2005/8/layout/orgChart1"/>
    <dgm:cxn modelId="{67D1D78E-3D88-4D3D-9724-311E144E303B}" type="presParOf" srcId="{9D6B942B-05E4-4AF2-A084-0DFFF1A5194C}" destId="{57C3AEF7-B1E0-4E70-A8C5-A1D976739823}" srcOrd="1" destOrd="0" presId="urn:microsoft.com/office/officeart/2005/8/layout/orgChart1"/>
    <dgm:cxn modelId="{CB64A3B5-29FE-47A7-A383-9AB69365B9DD}" type="presParOf" srcId="{9D6B942B-05E4-4AF2-A084-0DFFF1A5194C}" destId="{EC385FA4-7F66-4936-AF36-C787C54F5B76}" srcOrd="2" destOrd="0" presId="urn:microsoft.com/office/officeart/2005/8/layout/orgChart1"/>
    <dgm:cxn modelId="{D18DD13E-87C6-4251-A5CE-B3057056F105}" type="presParOf" srcId="{99DCA12A-5023-48A9-BCA0-57E34D838B8E}" destId="{077856A3-B376-475C-8A50-4DC44D24FE7B}" srcOrd="2" destOrd="0" presId="urn:microsoft.com/office/officeart/2005/8/layout/orgChart1"/>
    <dgm:cxn modelId="{125CBF48-F07D-4F2C-B9BF-6CA4121A1FFA}" type="presParOf" srcId="{99DCA12A-5023-48A9-BCA0-57E34D838B8E}" destId="{8A785EBE-F539-4AE9-8A10-597BBF79888A}" srcOrd="3" destOrd="0" presId="urn:microsoft.com/office/officeart/2005/8/layout/orgChart1"/>
    <dgm:cxn modelId="{1C883DE6-8384-4704-8DA7-5D9293FBB1EB}" type="presParOf" srcId="{8A785EBE-F539-4AE9-8A10-597BBF79888A}" destId="{8D23595A-738D-4AEE-A902-D18F2227B259}" srcOrd="0" destOrd="0" presId="urn:microsoft.com/office/officeart/2005/8/layout/orgChart1"/>
    <dgm:cxn modelId="{3164BF05-182A-4A32-91DD-13929D521528}" type="presParOf" srcId="{8D23595A-738D-4AEE-A902-D18F2227B259}" destId="{5C2E940E-FBBB-4269-94DD-A9E9BD605EB0}" srcOrd="0" destOrd="0" presId="urn:microsoft.com/office/officeart/2005/8/layout/orgChart1"/>
    <dgm:cxn modelId="{771D6334-7025-41F0-8A2F-C598BC9B1D01}" type="presParOf" srcId="{8D23595A-738D-4AEE-A902-D18F2227B259}" destId="{5DED851F-66AE-4E60-B415-8D529774AFEA}" srcOrd="1" destOrd="0" presId="urn:microsoft.com/office/officeart/2005/8/layout/orgChart1"/>
    <dgm:cxn modelId="{12AB6C40-BFEA-429A-91D1-92A848395A01}" type="presParOf" srcId="{8A785EBE-F539-4AE9-8A10-597BBF79888A}" destId="{4393BD35-2B6C-4A62-BBA0-010B3ADA4058}" srcOrd="1" destOrd="0" presId="urn:microsoft.com/office/officeart/2005/8/layout/orgChart1"/>
    <dgm:cxn modelId="{7159F248-F59E-496D-9ACC-8AFD223F7D9F}" type="presParOf" srcId="{8A785EBE-F539-4AE9-8A10-597BBF79888A}" destId="{F7EF959C-DF0F-42C2-B2C4-0EB9777D4E7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8BD545-8580-4415-AD1B-39EE0A2DC9F6}" type="doc">
      <dgm:prSet loTypeId="urn:microsoft.com/office/officeart/2005/8/layout/orgChart1" loCatId="hierarchy" qsTypeId="urn:microsoft.com/office/officeart/2005/8/quickstyle/simple1" qsCatId="simple" csTypeId="urn:microsoft.com/office/officeart/2005/8/colors/accent1_2" csCatId="accent1"/>
      <dgm:spPr/>
    </dgm:pt>
    <dgm:pt modelId="{9BC1A784-4E16-4276-BAFB-52D819D5D2D5}">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DIREZIONE GENERALE</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05075DE9-33FA-43E8-8ACD-8888C8D9954B}" type="parTrans" cxnId="{B8D372EF-92F8-4447-A50B-A97EE7001A92}">
      <dgm:prSet/>
      <dgm:spPr/>
      <dgm:t>
        <a:bodyPr/>
        <a:lstStyle/>
        <a:p>
          <a:endParaRPr lang="it-IT"/>
        </a:p>
      </dgm:t>
    </dgm:pt>
    <dgm:pt modelId="{D206436A-E9FB-4B93-812E-CA309F1CACFE}" type="sibTrans" cxnId="{B8D372EF-92F8-4447-A50B-A97EE7001A92}">
      <dgm:prSet/>
      <dgm:spPr/>
      <dgm:t>
        <a:bodyPr/>
        <a:lstStyle/>
        <a:p>
          <a:endParaRPr lang="it-IT"/>
        </a:p>
      </dgm:t>
    </dgm:pt>
    <dgm:pt modelId="{40ED96A9-0E30-4F09-9F34-7E2C0D67DC42}" type="asst">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SVILUPPO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RISORSE  UMANE</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2FC9427E-EC15-48B3-A9B2-E8394AF4A1D7}" type="parTrans" cxnId="{37296EB6-33F3-4531-93A1-84F291C6C8DD}">
      <dgm:prSet/>
      <dgm:spPr/>
      <dgm:t>
        <a:bodyPr/>
        <a:lstStyle/>
        <a:p>
          <a:endParaRPr lang="it-IT"/>
        </a:p>
      </dgm:t>
    </dgm:pt>
    <dgm:pt modelId="{5C7A7A9A-ABFD-4393-B0A5-C27434F5CBCB}" type="sibTrans" cxnId="{37296EB6-33F3-4531-93A1-84F291C6C8DD}">
      <dgm:prSet/>
      <dgm:spPr/>
      <dgm:t>
        <a:bodyPr/>
        <a:lstStyle/>
        <a:p>
          <a:endParaRPr lang="it-IT"/>
        </a:p>
      </dgm:t>
    </dgm:pt>
    <dgm:pt modelId="{3CAE9999-18A2-4F35-B400-6C4B98827A70}" type="asst">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AMMINISTRAZIONE</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9768261B-DE4D-4B96-9F6B-29C7D87456B2}" type="parTrans" cxnId="{5B7D6AE1-2D1D-403E-A5C6-FD5F022DCE8A}">
      <dgm:prSet/>
      <dgm:spPr/>
      <dgm:t>
        <a:bodyPr/>
        <a:lstStyle/>
        <a:p>
          <a:endParaRPr lang="it-IT"/>
        </a:p>
      </dgm:t>
    </dgm:pt>
    <dgm:pt modelId="{5A736B09-9DBE-4622-8D6B-0EFE5A283748}" type="sibTrans" cxnId="{5B7D6AE1-2D1D-403E-A5C6-FD5F022DCE8A}">
      <dgm:prSet/>
      <dgm:spPr/>
      <dgm:t>
        <a:bodyPr/>
        <a:lstStyle/>
        <a:p>
          <a:endParaRPr lang="it-IT"/>
        </a:p>
      </dgm:t>
    </dgm:pt>
    <dgm:pt modelId="{11DDE1E2-7636-49BC-B5B8-5C423DAAB670}">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AREE FUNZIONALI</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9D8A9E7D-BEBA-4749-9E30-1CFCC14CC097}" type="parTrans" cxnId="{FA7B485A-FAA8-43C2-93C0-A7594D3994DB}">
      <dgm:prSet/>
      <dgm:spPr/>
      <dgm:t>
        <a:bodyPr/>
        <a:lstStyle/>
        <a:p>
          <a:endParaRPr lang="it-IT"/>
        </a:p>
      </dgm:t>
    </dgm:pt>
    <dgm:pt modelId="{95F08ED5-82BD-4132-A563-615DE13277CD}" type="sibTrans" cxnId="{FA7B485A-FAA8-43C2-93C0-A7594D3994DB}">
      <dgm:prSet/>
      <dgm:spPr/>
      <dgm:t>
        <a:bodyPr/>
        <a:lstStyle/>
        <a:p>
          <a:endParaRPr lang="it-IT"/>
        </a:p>
      </dgm:t>
    </dgm:pt>
    <dgm:pt modelId="{F59103B1-3F7B-4A95-A73F-857710E37E47}">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AREA</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MARKETING</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0E8937A1-8CA5-43AD-8521-BF0CB0984478}" type="parTrans" cxnId="{6F0030CC-164D-4D3C-8C03-159347091704}">
      <dgm:prSet/>
      <dgm:spPr/>
      <dgm:t>
        <a:bodyPr/>
        <a:lstStyle/>
        <a:p>
          <a:endParaRPr lang="it-IT"/>
        </a:p>
      </dgm:t>
    </dgm:pt>
    <dgm:pt modelId="{CEBD5F9C-66A2-4AC1-A7E2-E813D6B64320}" type="sibTrans" cxnId="{6F0030CC-164D-4D3C-8C03-159347091704}">
      <dgm:prSet/>
      <dgm:spPr/>
      <dgm:t>
        <a:bodyPr/>
        <a:lstStyle/>
        <a:p>
          <a:endParaRPr lang="it-IT"/>
        </a:p>
      </dgm:t>
    </dgm:pt>
    <dgm:pt modelId="{86A37A51-F9F5-494F-B7CE-266B966B2872}">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AREA FINANZA</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3E6BA680-2A5A-47D4-95CF-90590589B24F}" type="parTrans" cxnId="{A270C0A6-B89D-4DCC-92BC-3B605CE145B9}">
      <dgm:prSet/>
      <dgm:spPr/>
      <dgm:t>
        <a:bodyPr/>
        <a:lstStyle/>
        <a:p>
          <a:endParaRPr lang="it-IT"/>
        </a:p>
      </dgm:t>
    </dgm:pt>
    <dgm:pt modelId="{225B4E78-DCD5-497E-8EB0-B634F8158E75}" type="sibTrans" cxnId="{A270C0A6-B89D-4DCC-92BC-3B605CE145B9}">
      <dgm:prSet/>
      <dgm:spPr/>
      <dgm:t>
        <a:bodyPr/>
        <a:lstStyle/>
        <a:p>
          <a:endParaRPr lang="it-IT"/>
        </a:p>
      </dgm:t>
    </dgm:pt>
    <dgm:pt modelId="{A35EC9A2-4A74-4E96-8982-F4780F8B7D66}">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AREA</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ORGANIZZAZIONE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E PERSONALE</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161F4D58-2158-4726-AD7B-F8A1742D49D6}" type="parTrans" cxnId="{26C665D4-50D9-4236-B75A-4F2113D595A7}">
      <dgm:prSet/>
      <dgm:spPr/>
      <dgm:t>
        <a:bodyPr/>
        <a:lstStyle/>
        <a:p>
          <a:endParaRPr lang="it-IT"/>
        </a:p>
      </dgm:t>
    </dgm:pt>
    <dgm:pt modelId="{DEA859AD-29D9-4D80-9B68-463D36268E3D}" type="sibTrans" cxnId="{26C665D4-50D9-4236-B75A-4F2113D595A7}">
      <dgm:prSet/>
      <dgm:spPr/>
      <dgm:t>
        <a:bodyPr/>
        <a:lstStyle/>
        <a:p>
          <a:endParaRPr lang="it-IT"/>
        </a:p>
      </dgm:t>
    </dgm:pt>
    <dgm:pt modelId="{192AA8E3-1938-4FFE-A399-E9043E628506}">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AREA ICT</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64298E14-F71C-4C49-9A94-CD6CD37ABB67}" type="parTrans" cxnId="{714A6BBC-E08C-49A7-9DD4-76BB2B1D0BA5}">
      <dgm:prSet/>
      <dgm:spPr/>
      <dgm:t>
        <a:bodyPr/>
        <a:lstStyle/>
        <a:p>
          <a:endParaRPr lang="it-IT"/>
        </a:p>
      </dgm:t>
    </dgm:pt>
    <dgm:pt modelId="{EF00521D-A1FA-4C5D-A342-5EBBC5E56FC3}" type="sibTrans" cxnId="{714A6BBC-E08C-49A7-9DD4-76BB2B1D0BA5}">
      <dgm:prSet/>
      <dgm:spPr/>
      <dgm:t>
        <a:bodyPr/>
        <a:lstStyle/>
        <a:p>
          <a:endParaRPr lang="it-IT"/>
        </a:p>
      </dgm:t>
    </dgm:pt>
    <dgm:pt modelId="{F379499E-C56A-4BAF-A5A0-FB208C2B3E13}">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imes" panose="02020603050405020304" pitchFamily="18" charset="0"/>
            </a:rPr>
            <a:t>AREA</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imes" panose="02020603050405020304" pitchFamily="18" charset="0"/>
            </a:rPr>
            <a:t> PROGRAMMAZIONE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imes" panose="02020603050405020304" pitchFamily="18" charset="0"/>
            </a:rPr>
            <a:t>E CONTROLLO</a:t>
          </a:r>
          <a:endParaRPr kumimoji="0" lang="it-IT" altLang="it-IT" b="0" i="0" u="none" strike="noStrike" cap="none" normalizeH="0" baseline="0" smtClean="0">
            <a:ln>
              <a:noFill/>
            </a:ln>
            <a:solidFill>
              <a:schemeClr val="tx1"/>
            </a:solidFill>
            <a:effectLst/>
            <a:latin typeface="Times" panose="02020603050405020304" pitchFamily="18" charset="0"/>
          </a:endParaRPr>
        </a:p>
      </dgm:t>
    </dgm:pt>
    <dgm:pt modelId="{613F6549-0EAF-42DA-B3DF-63D45C177B2E}" type="parTrans" cxnId="{94F2F888-D9BD-48B0-B4DA-E97937F28111}">
      <dgm:prSet/>
      <dgm:spPr/>
      <dgm:t>
        <a:bodyPr/>
        <a:lstStyle/>
        <a:p>
          <a:endParaRPr lang="it-IT"/>
        </a:p>
      </dgm:t>
    </dgm:pt>
    <dgm:pt modelId="{8E5F98A3-C3C8-40D2-B3CF-8A5E9EE574B0}" type="sibTrans" cxnId="{94F2F888-D9BD-48B0-B4DA-E97937F28111}">
      <dgm:prSet/>
      <dgm:spPr/>
      <dgm:t>
        <a:bodyPr/>
        <a:lstStyle/>
        <a:p>
          <a:endParaRPr lang="it-IT"/>
        </a:p>
      </dgm:t>
    </dgm:pt>
    <dgm:pt modelId="{F2CAEC01-A4FA-4604-818F-2BE270368D1B}">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IMPRESE</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FF170779-2768-416B-9A4D-2621FE40F2B6}" type="parTrans" cxnId="{0F160B23-29C3-4B65-B8B1-8A17672F62FA}">
      <dgm:prSet/>
      <dgm:spPr/>
      <dgm:t>
        <a:bodyPr/>
        <a:lstStyle/>
        <a:p>
          <a:endParaRPr lang="it-IT"/>
        </a:p>
      </dgm:t>
    </dgm:pt>
    <dgm:pt modelId="{D4A806B1-DBF0-46D8-94F4-0C78939B65FE}" type="sibTrans" cxnId="{0F160B23-29C3-4B65-B8B1-8A17672F62FA}">
      <dgm:prSet/>
      <dgm:spPr/>
      <dgm:t>
        <a:bodyPr/>
        <a:lstStyle/>
        <a:p>
          <a:endParaRPr lang="it-IT"/>
        </a:p>
      </dgm:t>
    </dgm:pt>
    <dgm:pt modelId="{2FF79603-E756-4CE9-BC99-996F7BA6B7CE}">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PRIVATI</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A4A8AAD8-4FD0-4A7A-8B89-6D9382DC5FFC}" type="parTrans" cxnId="{91507A9D-4BE3-4543-A434-F872E6AE0DE5}">
      <dgm:prSet/>
      <dgm:spPr/>
      <dgm:t>
        <a:bodyPr/>
        <a:lstStyle/>
        <a:p>
          <a:endParaRPr lang="it-IT"/>
        </a:p>
      </dgm:t>
    </dgm:pt>
    <dgm:pt modelId="{F708826F-E6D2-4ED0-8C4F-B6391216AB79}" type="sibTrans" cxnId="{91507A9D-4BE3-4543-A434-F872E6AE0DE5}">
      <dgm:prSet/>
      <dgm:spPr/>
      <dgm:t>
        <a:bodyPr/>
        <a:lstStyle/>
        <a:p>
          <a:endParaRPr lang="it-IT"/>
        </a:p>
      </dgm:t>
    </dgm:pt>
    <dgm:pt modelId="{8F865F2C-1AA7-4A38-A14C-5DBAEE86C3A8}">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PUBBLICHE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AMMINISTRAZIONI</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F87D38E6-C618-47E8-8F27-04C22E4CEAEC}" type="parTrans" cxnId="{79CBC5DD-E13A-4838-A0E3-C0A26D3003CC}">
      <dgm:prSet/>
      <dgm:spPr/>
      <dgm:t>
        <a:bodyPr/>
        <a:lstStyle/>
        <a:p>
          <a:endParaRPr lang="it-IT"/>
        </a:p>
      </dgm:t>
    </dgm:pt>
    <dgm:pt modelId="{2B593242-675D-4D39-ABD7-7C71F6B0E0A6}" type="sibTrans" cxnId="{79CBC5DD-E13A-4838-A0E3-C0A26D3003CC}">
      <dgm:prSet/>
      <dgm:spPr/>
      <dgm:t>
        <a:bodyPr/>
        <a:lstStyle/>
        <a:p>
          <a:endParaRPr lang="it-IT"/>
        </a:p>
      </dgm:t>
    </dgm:pt>
    <dgm:pt modelId="{13356CA8-2CF1-4CB5-A410-81673AF2A7F9}">
      <dgm:prSet/>
      <dgm:spPr/>
      <dgm: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ORGANISMI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smtClean="0">
              <a:ln>
                <a:noFill/>
              </a:ln>
              <a:solidFill>
                <a:schemeClr val="tx1"/>
              </a:solidFill>
              <a:effectLst/>
              <a:latin typeface="Tahoma" panose="020B0604030504040204" pitchFamily="34" charset="0"/>
            </a:rPr>
            <a:t>INTERNAZIONALI</a:t>
          </a:r>
          <a:endParaRPr kumimoji="0" lang="it-IT" altLang="it-IT" b="0" i="0" u="none" strike="noStrike" cap="none" normalizeH="0" baseline="0" smtClean="0">
            <a:ln>
              <a:noFill/>
            </a:ln>
            <a:solidFill>
              <a:schemeClr val="tx1"/>
            </a:solidFill>
            <a:effectLst/>
            <a:latin typeface="Tahoma" panose="020B0604030504040204" pitchFamily="34" charset="0"/>
          </a:endParaRPr>
        </a:p>
      </dgm:t>
    </dgm:pt>
    <dgm:pt modelId="{D88FEC63-39DB-4CB2-A05A-E0D0CCFF80F8}" type="parTrans" cxnId="{125ACF35-C644-44EA-BED2-01877BB84922}">
      <dgm:prSet/>
      <dgm:spPr/>
      <dgm:t>
        <a:bodyPr/>
        <a:lstStyle/>
        <a:p>
          <a:endParaRPr lang="it-IT"/>
        </a:p>
      </dgm:t>
    </dgm:pt>
    <dgm:pt modelId="{B30A649A-E704-4648-9800-1F33DD1541F8}" type="sibTrans" cxnId="{125ACF35-C644-44EA-BED2-01877BB84922}">
      <dgm:prSet/>
      <dgm:spPr/>
      <dgm:t>
        <a:bodyPr/>
        <a:lstStyle/>
        <a:p>
          <a:endParaRPr lang="it-IT"/>
        </a:p>
      </dgm:t>
    </dgm:pt>
    <dgm:pt modelId="{64A74805-1E4A-4420-AF09-86C9CE0AA879}" type="pres">
      <dgm:prSet presAssocID="{558BD545-8580-4415-AD1B-39EE0A2DC9F6}" presName="hierChild1" presStyleCnt="0">
        <dgm:presLayoutVars>
          <dgm:orgChart val="1"/>
          <dgm:chPref val="1"/>
          <dgm:dir/>
          <dgm:animOne val="branch"/>
          <dgm:animLvl val="lvl"/>
          <dgm:resizeHandles/>
        </dgm:presLayoutVars>
      </dgm:prSet>
      <dgm:spPr/>
    </dgm:pt>
    <dgm:pt modelId="{8F71F2C7-9B9A-438C-9EDC-D46F5FFC8132}" type="pres">
      <dgm:prSet presAssocID="{9BC1A784-4E16-4276-BAFB-52D819D5D2D5}" presName="hierRoot1" presStyleCnt="0">
        <dgm:presLayoutVars>
          <dgm:hierBranch/>
        </dgm:presLayoutVars>
      </dgm:prSet>
      <dgm:spPr/>
    </dgm:pt>
    <dgm:pt modelId="{495776A9-F47F-4CE0-B1BF-7F1B387DB58C}" type="pres">
      <dgm:prSet presAssocID="{9BC1A784-4E16-4276-BAFB-52D819D5D2D5}" presName="rootComposite1" presStyleCnt="0"/>
      <dgm:spPr/>
    </dgm:pt>
    <dgm:pt modelId="{675E2BB9-D14F-45BC-9E80-B21419D91BDB}" type="pres">
      <dgm:prSet presAssocID="{9BC1A784-4E16-4276-BAFB-52D819D5D2D5}" presName="rootText1" presStyleLbl="node0" presStyleIdx="0" presStyleCnt="1">
        <dgm:presLayoutVars>
          <dgm:chPref val="3"/>
        </dgm:presLayoutVars>
      </dgm:prSet>
      <dgm:spPr/>
    </dgm:pt>
    <dgm:pt modelId="{CB25B90A-A00D-4302-9F34-B751271F955D}" type="pres">
      <dgm:prSet presAssocID="{9BC1A784-4E16-4276-BAFB-52D819D5D2D5}" presName="rootConnector1" presStyleLbl="node1" presStyleIdx="0" presStyleCnt="0"/>
      <dgm:spPr/>
    </dgm:pt>
    <dgm:pt modelId="{9623B274-2720-45B1-8DE3-28610AC8D588}" type="pres">
      <dgm:prSet presAssocID="{9BC1A784-4E16-4276-BAFB-52D819D5D2D5}" presName="hierChild2" presStyleCnt="0"/>
      <dgm:spPr/>
    </dgm:pt>
    <dgm:pt modelId="{DD9BFE92-1CAB-48BB-B943-D0306A90F62B}" type="pres">
      <dgm:prSet presAssocID="{9D8A9E7D-BEBA-4749-9E30-1CFCC14CC097}" presName="Name35" presStyleLbl="parChTrans1D2" presStyleIdx="0" presStyleCnt="7"/>
      <dgm:spPr/>
    </dgm:pt>
    <dgm:pt modelId="{03D02905-7C3D-4ADA-B9BF-B1D6BDDE557E}" type="pres">
      <dgm:prSet presAssocID="{11DDE1E2-7636-49BC-B5B8-5C423DAAB670}" presName="hierRoot2" presStyleCnt="0">
        <dgm:presLayoutVars>
          <dgm:hierBranch/>
        </dgm:presLayoutVars>
      </dgm:prSet>
      <dgm:spPr/>
    </dgm:pt>
    <dgm:pt modelId="{25076F86-561A-46B4-BD9B-506C48AC22C1}" type="pres">
      <dgm:prSet presAssocID="{11DDE1E2-7636-49BC-B5B8-5C423DAAB670}" presName="rootComposite" presStyleCnt="0"/>
      <dgm:spPr/>
    </dgm:pt>
    <dgm:pt modelId="{A4DD79F0-3251-48CB-956B-7A305814E797}" type="pres">
      <dgm:prSet presAssocID="{11DDE1E2-7636-49BC-B5B8-5C423DAAB670}" presName="rootText" presStyleLbl="node2" presStyleIdx="0" presStyleCnt="5">
        <dgm:presLayoutVars>
          <dgm:chPref val="3"/>
        </dgm:presLayoutVars>
      </dgm:prSet>
      <dgm:spPr/>
    </dgm:pt>
    <dgm:pt modelId="{FD1A8B58-065A-4E70-AD2C-3D53FDDE03AB}" type="pres">
      <dgm:prSet presAssocID="{11DDE1E2-7636-49BC-B5B8-5C423DAAB670}" presName="rootConnector" presStyleLbl="node2" presStyleIdx="0" presStyleCnt="5"/>
      <dgm:spPr/>
    </dgm:pt>
    <dgm:pt modelId="{499896E4-85F3-4304-8242-A6CC770AE3A5}" type="pres">
      <dgm:prSet presAssocID="{11DDE1E2-7636-49BC-B5B8-5C423DAAB670}" presName="hierChild4" presStyleCnt="0"/>
      <dgm:spPr/>
    </dgm:pt>
    <dgm:pt modelId="{0250A805-3CC6-49CD-B39A-96DF882B5E4D}" type="pres">
      <dgm:prSet presAssocID="{0E8937A1-8CA5-43AD-8521-BF0CB0984478}" presName="Name35" presStyleLbl="parChTrans1D3" presStyleIdx="0" presStyleCnt="1"/>
      <dgm:spPr/>
    </dgm:pt>
    <dgm:pt modelId="{26BE9DC8-EDA0-47C0-BA2A-F725B1F41452}" type="pres">
      <dgm:prSet presAssocID="{F59103B1-3F7B-4A95-A73F-857710E37E47}" presName="hierRoot2" presStyleCnt="0">
        <dgm:presLayoutVars>
          <dgm:hierBranch/>
        </dgm:presLayoutVars>
      </dgm:prSet>
      <dgm:spPr/>
    </dgm:pt>
    <dgm:pt modelId="{22631309-D703-4599-A520-304DD308297E}" type="pres">
      <dgm:prSet presAssocID="{F59103B1-3F7B-4A95-A73F-857710E37E47}" presName="rootComposite" presStyleCnt="0"/>
      <dgm:spPr/>
    </dgm:pt>
    <dgm:pt modelId="{B282E552-EBFF-4427-BFED-6467BF5F7026}" type="pres">
      <dgm:prSet presAssocID="{F59103B1-3F7B-4A95-A73F-857710E37E47}" presName="rootText" presStyleLbl="node3" presStyleIdx="0" presStyleCnt="1">
        <dgm:presLayoutVars>
          <dgm:chPref val="3"/>
        </dgm:presLayoutVars>
      </dgm:prSet>
      <dgm:spPr/>
    </dgm:pt>
    <dgm:pt modelId="{F37A2E41-E00E-4401-80CB-3A47D20E9BB4}" type="pres">
      <dgm:prSet presAssocID="{F59103B1-3F7B-4A95-A73F-857710E37E47}" presName="rootConnector" presStyleLbl="node3" presStyleIdx="0" presStyleCnt="1"/>
      <dgm:spPr/>
    </dgm:pt>
    <dgm:pt modelId="{D9B4CD1D-E780-49C4-A18E-859CF6004693}" type="pres">
      <dgm:prSet presAssocID="{F59103B1-3F7B-4A95-A73F-857710E37E47}" presName="hierChild4" presStyleCnt="0"/>
      <dgm:spPr/>
    </dgm:pt>
    <dgm:pt modelId="{7E5475DE-B00F-4EEA-91D7-CD659752DEE8}" type="pres">
      <dgm:prSet presAssocID="{3E6BA680-2A5A-47D4-95CF-90590589B24F}" presName="Name35" presStyleLbl="parChTrans1D4" presStyleIdx="0" presStyleCnt="4"/>
      <dgm:spPr/>
    </dgm:pt>
    <dgm:pt modelId="{E4F8897E-8436-417E-A731-89BD796EC75D}" type="pres">
      <dgm:prSet presAssocID="{86A37A51-F9F5-494F-B7CE-266B966B2872}" presName="hierRoot2" presStyleCnt="0">
        <dgm:presLayoutVars>
          <dgm:hierBranch/>
        </dgm:presLayoutVars>
      </dgm:prSet>
      <dgm:spPr/>
    </dgm:pt>
    <dgm:pt modelId="{3347FE8F-8BF1-49BC-A58F-18F51C1A42BD}" type="pres">
      <dgm:prSet presAssocID="{86A37A51-F9F5-494F-B7CE-266B966B2872}" presName="rootComposite" presStyleCnt="0"/>
      <dgm:spPr/>
    </dgm:pt>
    <dgm:pt modelId="{C0E4E7AA-A5C2-49BB-9E1B-B394C03380B2}" type="pres">
      <dgm:prSet presAssocID="{86A37A51-F9F5-494F-B7CE-266B966B2872}" presName="rootText" presStyleLbl="node4" presStyleIdx="0" presStyleCnt="4">
        <dgm:presLayoutVars>
          <dgm:chPref val="3"/>
        </dgm:presLayoutVars>
      </dgm:prSet>
      <dgm:spPr/>
    </dgm:pt>
    <dgm:pt modelId="{EFCD397E-4652-43A5-85A1-D58E58554C0A}" type="pres">
      <dgm:prSet presAssocID="{86A37A51-F9F5-494F-B7CE-266B966B2872}" presName="rootConnector" presStyleLbl="node4" presStyleIdx="0" presStyleCnt="4"/>
      <dgm:spPr/>
    </dgm:pt>
    <dgm:pt modelId="{8D17CBA3-BE33-46CB-A94F-386350F80A23}" type="pres">
      <dgm:prSet presAssocID="{86A37A51-F9F5-494F-B7CE-266B966B2872}" presName="hierChild4" presStyleCnt="0"/>
      <dgm:spPr/>
    </dgm:pt>
    <dgm:pt modelId="{C094C719-6376-4A0F-8F84-8F48C3B8B769}" type="pres">
      <dgm:prSet presAssocID="{161F4D58-2158-4726-AD7B-F8A1742D49D6}" presName="Name35" presStyleLbl="parChTrans1D4" presStyleIdx="1" presStyleCnt="4"/>
      <dgm:spPr/>
    </dgm:pt>
    <dgm:pt modelId="{5D6B2A3C-CF1A-43B1-A599-99B1B84B4323}" type="pres">
      <dgm:prSet presAssocID="{A35EC9A2-4A74-4E96-8982-F4780F8B7D66}" presName="hierRoot2" presStyleCnt="0">
        <dgm:presLayoutVars>
          <dgm:hierBranch/>
        </dgm:presLayoutVars>
      </dgm:prSet>
      <dgm:spPr/>
    </dgm:pt>
    <dgm:pt modelId="{024E843B-6FAA-400B-B7A8-69BCE622C7F2}" type="pres">
      <dgm:prSet presAssocID="{A35EC9A2-4A74-4E96-8982-F4780F8B7D66}" presName="rootComposite" presStyleCnt="0"/>
      <dgm:spPr/>
    </dgm:pt>
    <dgm:pt modelId="{6F3DBFB9-F276-4FE6-B74C-DDE4365D7DC4}" type="pres">
      <dgm:prSet presAssocID="{A35EC9A2-4A74-4E96-8982-F4780F8B7D66}" presName="rootText" presStyleLbl="node4" presStyleIdx="1" presStyleCnt="4">
        <dgm:presLayoutVars>
          <dgm:chPref val="3"/>
        </dgm:presLayoutVars>
      </dgm:prSet>
      <dgm:spPr/>
    </dgm:pt>
    <dgm:pt modelId="{9E30A25E-FD20-44F9-8F78-2939ADBB1F69}" type="pres">
      <dgm:prSet presAssocID="{A35EC9A2-4A74-4E96-8982-F4780F8B7D66}" presName="rootConnector" presStyleLbl="node4" presStyleIdx="1" presStyleCnt="4"/>
      <dgm:spPr/>
    </dgm:pt>
    <dgm:pt modelId="{BA72F708-0D07-420F-B13B-562486E4F227}" type="pres">
      <dgm:prSet presAssocID="{A35EC9A2-4A74-4E96-8982-F4780F8B7D66}" presName="hierChild4" presStyleCnt="0"/>
      <dgm:spPr/>
    </dgm:pt>
    <dgm:pt modelId="{690BD987-121D-4F5A-B6FF-083839F7C2A2}" type="pres">
      <dgm:prSet presAssocID="{64298E14-F71C-4C49-9A94-CD6CD37ABB67}" presName="Name35" presStyleLbl="parChTrans1D4" presStyleIdx="2" presStyleCnt="4"/>
      <dgm:spPr/>
    </dgm:pt>
    <dgm:pt modelId="{D7B669D3-3958-4343-ADB4-5B7A9F5EDE6D}" type="pres">
      <dgm:prSet presAssocID="{192AA8E3-1938-4FFE-A399-E9043E628506}" presName="hierRoot2" presStyleCnt="0">
        <dgm:presLayoutVars>
          <dgm:hierBranch/>
        </dgm:presLayoutVars>
      </dgm:prSet>
      <dgm:spPr/>
    </dgm:pt>
    <dgm:pt modelId="{F6A284B2-5DEF-4AFB-8770-20BD5F4A77D5}" type="pres">
      <dgm:prSet presAssocID="{192AA8E3-1938-4FFE-A399-E9043E628506}" presName="rootComposite" presStyleCnt="0"/>
      <dgm:spPr/>
    </dgm:pt>
    <dgm:pt modelId="{FFA18505-3BC8-4CD7-BFD6-8145D685F272}" type="pres">
      <dgm:prSet presAssocID="{192AA8E3-1938-4FFE-A399-E9043E628506}" presName="rootText" presStyleLbl="node4" presStyleIdx="2" presStyleCnt="4">
        <dgm:presLayoutVars>
          <dgm:chPref val="3"/>
        </dgm:presLayoutVars>
      </dgm:prSet>
      <dgm:spPr/>
    </dgm:pt>
    <dgm:pt modelId="{399283E9-9873-4F55-9820-7A10AEB30874}" type="pres">
      <dgm:prSet presAssocID="{192AA8E3-1938-4FFE-A399-E9043E628506}" presName="rootConnector" presStyleLbl="node4" presStyleIdx="2" presStyleCnt="4"/>
      <dgm:spPr/>
    </dgm:pt>
    <dgm:pt modelId="{B409E8A8-70F4-4F75-AC49-120B1B1B4E7E}" type="pres">
      <dgm:prSet presAssocID="{192AA8E3-1938-4FFE-A399-E9043E628506}" presName="hierChild4" presStyleCnt="0"/>
      <dgm:spPr/>
    </dgm:pt>
    <dgm:pt modelId="{2F358032-7967-45BE-AC10-9B2EFF97C9AD}" type="pres">
      <dgm:prSet presAssocID="{613F6549-0EAF-42DA-B3DF-63D45C177B2E}" presName="Name35" presStyleLbl="parChTrans1D4" presStyleIdx="3" presStyleCnt="4"/>
      <dgm:spPr/>
    </dgm:pt>
    <dgm:pt modelId="{CE604EBF-BEEE-4416-A0B9-15C72EE0E700}" type="pres">
      <dgm:prSet presAssocID="{F379499E-C56A-4BAF-A5A0-FB208C2B3E13}" presName="hierRoot2" presStyleCnt="0">
        <dgm:presLayoutVars>
          <dgm:hierBranch val="r"/>
        </dgm:presLayoutVars>
      </dgm:prSet>
      <dgm:spPr/>
    </dgm:pt>
    <dgm:pt modelId="{347E4CC0-2593-4FC7-8CF6-2C384CA5FF6B}" type="pres">
      <dgm:prSet presAssocID="{F379499E-C56A-4BAF-A5A0-FB208C2B3E13}" presName="rootComposite" presStyleCnt="0"/>
      <dgm:spPr/>
    </dgm:pt>
    <dgm:pt modelId="{EF2FC9BA-7696-4EF7-AE2A-FA1A808C67EA}" type="pres">
      <dgm:prSet presAssocID="{F379499E-C56A-4BAF-A5A0-FB208C2B3E13}" presName="rootText" presStyleLbl="node4" presStyleIdx="3" presStyleCnt="4">
        <dgm:presLayoutVars>
          <dgm:chPref val="3"/>
        </dgm:presLayoutVars>
      </dgm:prSet>
      <dgm:spPr/>
    </dgm:pt>
    <dgm:pt modelId="{FC0695CB-38F9-4E6F-934C-94A3668BE89F}" type="pres">
      <dgm:prSet presAssocID="{F379499E-C56A-4BAF-A5A0-FB208C2B3E13}" presName="rootConnector" presStyleLbl="node4" presStyleIdx="3" presStyleCnt="4"/>
      <dgm:spPr/>
    </dgm:pt>
    <dgm:pt modelId="{3961864A-21AB-4826-B6D2-ABCA14AEB293}" type="pres">
      <dgm:prSet presAssocID="{F379499E-C56A-4BAF-A5A0-FB208C2B3E13}" presName="hierChild4" presStyleCnt="0"/>
      <dgm:spPr/>
    </dgm:pt>
    <dgm:pt modelId="{98F2EEF9-A53B-4AB4-AFDF-EFEB5B2CE248}" type="pres">
      <dgm:prSet presAssocID="{F379499E-C56A-4BAF-A5A0-FB208C2B3E13}" presName="hierChild5" presStyleCnt="0"/>
      <dgm:spPr/>
    </dgm:pt>
    <dgm:pt modelId="{F02134FF-9770-4F3C-8C7D-EA606830CC19}" type="pres">
      <dgm:prSet presAssocID="{192AA8E3-1938-4FFE-A399-E9043E628506}" presName="hierChild5" presStyleCnt="0"/>
      <dgm:spPr/>
    </dgm:pt>
    <dgm:pt modelId="{905F6E49-43CD-41CB-AE1B-2B1730278D8B}" type="pres">
      <dgm:prSet presAssocID="{A35EC9A2-4A74-4E96-8982-F4780F8B7D66}" presName="hierChild5" presStyleCnt="0"/>
      <dgm:spPr/>
    </dgm:pt>
    <dgm:pt modelId="{4E29A33C-7E33-4D62-84A6-9134023694ED}" type="pres">
      <dgm:prSet presAssocID="{86A37A51-F9F5-494F-B7CE-266B966B2872}" presName="hierChild5" presStyleCnt="0"/>
      <dgm:spPr/>
    </dgm:pt>
    <dgm:pt modelId="{31FE1C43-6A82-4C84-B7A3-98DCAE139F36}" type="pres">
      <dgm:prSet presAssocID="{F59103B1-3F7B-4A95-A73F-857710E37E47}" presName="hierChild5" presStyleCnt="0"/>
      <dgm:spPr/>
    </dgm:pt>
    <dgm:pt modelId="{35836D47-8378-4A35-A00E-6F91C5B03C19}" type="pres">
      <dgm:prSet presAssocID="{11DDE1E2-7636-49BC-B5B8-5C423DAAB670}" presName="hierChild5" presStyleCnt="0"/>
      <dgm:spPr/>
    </dgm:pt>
    <dgm:pt modelId="{FD4AD8B8-62E9-4329-87C8-8442112663C3}" type="pres">
      <dgm:prSet presAssocID="{FF170779-2768-416B-9A4D-2621FE40F2B6}" presName="Name35" presStyleLbl="parChTrans1D2" presStyleIdx="1" presStyleCnt="7"/>
      <dgm:spPr/>
    </dgm:pt>
    <dgm:pt modelId="{4D256A1C-A112-412E-A0A9-E7352494DAE6}" type="pres">
      <dgm:prSet presAssocID="{F2CAEC01-A4FA-4604-818F-2BE270368D1B}" presName="hierRoot2" presStyleCnt="0">
        <dgm:presLayoutVars>
          <dgm:hierBranch/>
        </dgm:presLayoutVars>
      </dgm:prSet>
      <dgm:spPr/>
    </dgm:pt>
    <dgm:pt modelId="{D4657006-1DA9-4C88-8B7A-8253FCF36F1C}" type="pres">
      <dgm:prSet presAssocID="{F2CAEC01-A4FA-4604-818F-2BE270368D1B}" presName="rootComposite" presStyleCnt="0"/>
      <dgm:spPr/>
    </dgm:pt>
    <dgm:pt modelId="{8047A2C8-B0F9-424B-8277-500392E6E298}" type="pres">
      <dgm:prSet presAssocID="{F2CAEC01-A4FA-4604-818F-2BE270368D1B}" presName="rootText" presStyleLbl="node2" presStyleIdx="1" presStyleCnt="5" custLinFactNeighborX="-2505" custLinFactNeighborY="-3199">
        <dgm:presLayoutVars>
          <dgm:chPref val="3"/>
        </dgm:presLayoutVars>
      </dgm:prSet>
      <dgm:spPr/>
    </dgm:pt>
    <dgm:pt modelId="{03C0F968-A671-435F-9B02-3F97681B704A}" type="pres">
      <dgm:prSet presAssocID="{F2CAEC01-A4FA-4604-818F-2BE270368D1B}" presName="rootConnector" presStyleLbl="node2" presStyleIdx="1" presStyleCnt="5"/>
      <dgm:spPr/>
    </dgm:pt>
    <dgm:pt modelId="{15B710CC-7F1B-4AF1-A195-8F67E34859F4}" type="pres">
      <dgm:prSet presAssocID="{F2CAEC01-A4FA-4604-818F-2BE270368D1B}" presName="hierChild4" presStyleCnt="0"/>
      <dgm:spPr/>
    </dgm:pt>
    <dgm:pt modelId="{059B403A-0CFF-4F80-8D99-25C71F7ACB0C}" type="pres">
      <dgm:prSet presAssocID="{F2CAEC01-A4FA-4604-818F-2BE270368D1B}" presName="hierChild5" presStyleCnt="0"/>
      <dgm:spPr/>
    </dgm:pt>
    <dgm:pt modelId="{A25413D0-7B23-415A-B703-65E7390BB7C1}" type="pres">
      <dgm:prSet presAssocID="{A4A8AAD8-4FD0-4A7A-8B89-6D9382DC5FFC}" presName="Name35" presStyleLbl="parChTrans1D2" presStyleIdx="2" presStyleCnt="7"/>
      <dgm:spPr/>
    </dgm:pt>
    <dgm:pt modelId="{A7DBCE81-D3C2-4D0A-95D4-CABF6FB20138}" type="pres">
      <dgm:prSet presAssocID="{2FF79603-E756-4CE9-BC99-996F7BA6B7CE}" presName="hierRoot2" presStyleCnt="0">
        <dgm:presLayoutVars>
          <dgm:hierBranch/>
        </dgm:presLayoutVars>
      </dgm:prSet>
      <dgm:spPr/>
    </dgm:pt>
    <dgm:pt modelId="{50FB45B3-E378-4996-9BB5-D27452F0E46D}" type="pres">
      <dgm:prSet presAssocID="{2FF79603-E756-4CE9-BC99-996F7BA6B7CE}" presName="rootComposite" presStyleCnt="0"/>
      <dgm:spPr/>
    </dgm:pt>
    <dgm:pt modelId="{F2085625-799E-4C94-9C67-DA4F2CFCB97F}" type="pres">
      <dgm:prSet presAssocID="{2FF79603-E756-4CE9-BC99-996F7BA6B7CE}" presName="rootText" presStyleLbl="node2" presStyleIdx="2" presStyleCnt="5">
        <dgm:presLayoutVars>
          <dgm:chPref val="3"/>
        </dgm:presLayoutVars>
      </dgm:prSet>
      <dgm:spPr/>
    </dgm:pt>
    <dgm:pt modelId="{44BC891D-8EE4-4221-85C6-302BFA1EE15A}" type="pres">
      <dgm:prSet presAssocID="{2FF79603-E756-4CE9-BC99-996F7BA6B7CE}" presName="rootConnector" presStyleLbl="node2" presStyleIdx="2" presStyleCnt="5"/>
      <dgm:spPr/>
    </dgm:pt>
    <dgm:pt modelId="{BBC58D6D-5238-4C76-B698-BC77CAF8A435}" type="pres">
      <dgm:prSet presAssocID="{2FF79603-E756-4CE9-BC99-996F7BA6B7CE}" presName="hierChild4" presStyleCnt="0"/>
      <dgm:spPr/>
    </dgm:pt>
    <dgm:pt modelId="{07608B8A-D820-4AFA-866B-C0135E2FA2C1}" type="pres">
      <dgm:prSet presAssocID="{2FF79603-E756-4CE9-BC99-996F7BA6B7CE}" presName="hierChild5" presStyleCnt="0"/>
      <dgm:spPr/>
    </dgm:pt>
    <dgm:pt modelId="{D1C00DE2-85BB-44BF-9C45-81F106B5BC84}" type="pres">
      <dgm:prSet presAssocID="{F87D38E6-C618-47E8-8F27-04C22E4CEAEC}" presName="Name35" presStyleLbl="parChTrans1D2" presStyleIdx="3" presStyleCnt="7"/>
      <dgm:spPr/>
    </dgm:pt>
    <dgm:pt modelId="{E6C62206-6318-4292-814C-FD3BF747CCDB}" type="pres">
      <dgm:prSet presAssocID="{8F865F2C-1AA7-4A38-A14C-5DBAEE86C3A8}" presName="hierRoot2" presStyleCnt="0">
        <dgm:presLayoutVars>
          <dgm:hierBranch/>
        </dgm:presLayoutVars>
      </dgm:prSet>
      <dgm:spPr/>
    </dgm:pt>
    <dgm:pt modelId="{3F4AD035-C6F8-4A54-A7A7-80A8B552E148}" type="pres">
      <dgm:prSet presAssocID="{8F865F2C-1AA7-4A38-A14C-5DBAEE86C3A8}" presName="rootComposite" presStyleCnt="0"/>
      <dgm:spPr/>
    </dgm:pt>
    <dgm:pt modelId="{5FDCE67A-1AD7-44DB-928E-C62700EF48BA}" type="pres">
      <dgm:prSet presAssocID="{8F865F2C-1AA7-4A38-A14C-5DBAEE86C3A8}" presName="rootText" presStyleLbl="node2" presStyleIdx="3" presStyleCnt="5">
        <dgm:presLayoutVars>
          <dgm:chPref val="3"/>
        </dgm:presLayoutVars>
      </dgm:prSet>
      <dgm:spPr/>
    </dgm:pt>
    <dgm:pt modelId="{77217470-21E0-41E6-9E5D-574E30A52C9F}" type="pres">
      <dgm:prSet presAssocID="{8F865F2C-1AA7-4A38-A14C-5DBAEE86C3A8}" presName="rootConnector" presStyleLbl="node2" presStyleIdx="3" presStyleCnt="5"/>
      <dgm:spPr/>
    </dgm:pt>
    <dgm:pt modelId="{83F4E0D5-4B99-4D33-A224-2B05C40C346D}" type="pres">
      <dgm:prSet presAssocID="{8F865F2C-1AA7-4A38-A14C-5DBAEE86C3A8}" presName="hierChild4" presStyleCnt="0"/>
      <dgm:spPr/>
    </dgm:pt>
    <dgm:pt modelId="{D7720E58-A44D-4799-B1A0-3C8D8CA321CC}" type="pres">
      <dgm:prSet presAssocID="{8F865F2C-1AA7-4A38-A14C-5DBAEE86C3A8}" presName="hierChild5" presStyleCnt="0"/>
      <dgm:spPr/>
    </dgm:pt>
    <dgm:pt modelId="{D5DA8663-78E9-4A0C-9218-83FFEEFF49C0}" type="pres">
      <dgm:prSet presAssocID="{D88FEC63-39DB-4CB2-A05A-E0D0CCFF80F8}" presName="Name35" presStyleLbl="parChTrans1D2" presStyleIdx="4" presStyleCnt="7"/>
      <dgm:spPr/>
    </dgm:pt>
    <dgm:pt modelId="{8395F465-65C1-4E08-B4A0-E9B7C865479C}" type="pres">
      <dgm:prSet presAssocID="{13356CA8-2CF1-4CB5-A410-81673AF2A7F9}" presName="hierRoot2" presStyleCnt="0">
        <dgm:presLayoutVars>
          <dgm:hierBranch/>
        </dgm:presLayoutVars>
      </dgm:prSet>
      <dgm:spPr/>
    </dgm:pt>
    <dgm:pt modelId="{74A027E3-DB87-41EA-A895-067C50170B7A}" type="pres">
      <dgm:prSet presAssocID="{13356CA8-2CF1-4CB5-A410-81673AF2A7F9}" presName="rootComposite" presStyleCnt="0"/>
      <dgm:spPr/>
    </dgm:pt>
    <dgm:pt modelId="{0D902B64-6E02-4025-9770-B11645AE3B81}" type="pres">
      <dgm:prSet presAssocID="{13356CA8-2CF1-4CB5-A410-81673AF2A7F9}" presName="rootText" presStyleLbl="node2" presStyleIdx="4" presStyleCnt="5">
        <dgm:presLayoutVars>
          <dgm:chPref val="3"/>
        </dgm:presLayoutVars>
      </dgm:prSet>
      <dgm:spPr/>
    </dgm:pt>
    <dgm:pt modelId="{EFE17956-56BC-444A-9C2B-928CEBF56C83}" type="pres">
      <dgm:prSet presAssocID="{13356CA8-2CF1-4CB5-A410-81673AF2A7F9}" presName="rootConnector" presStyleLbl="node2" presStyleIdx="4" presStyleCnt="5"/>
      <dgm:spPr/>
    </dgm:pt>
    <dgm:pt modelId="{42673BB1-B7C6-46AE-853C-2E9A19B91265}" type="pres">
      <dgm:prSet presAssocID="{13356CA8-2CF1-4CB5-A410-81673AF2A7F9}" presName="hierChild4" presStyleCnt="0"/>
      <dgm:spPr/>
    </dgm:pt>
    <dgm:pt modelId="{B106D87F-845F-421B-92C8-B72569B125C6}" type="pres">
      <dgm:prSet presAssocID="{13356CA8-2CF1-4CB5-A410-81673AF2A7F9}" presName="hierChild5" presStyleCnt="0"/>
      <dgm:spPr/>
    </dgm:pt>
    <dgm:pt modelId="{C2796B2F-F903-42A2-94CB-A5B25158F819}" type="pres">
      <dgm:prSet presAssocID="{9BC1A784-4E16-4276-BAFB-52D819D5D2D5}" presName="hierChild3" presStyleCnt="0"/>
      <dgm:spPr/>
    </dgm:pt>
    <dgm:pt modelId="{0FDE9D0A-3E54-4543-9BE9-90A76F2C365C}" type="pres">
      <dgm:prSet presAssocID="{2FC9427E-EC15-48B3-A9B2-E8394AF4A1D7}" presName="Name111" presStyleLbl="parChTrans1D2" presStyleIdx="5" presStyleCnt="7"/>
      <dgm:spPr/>
    </dgm:pt>
    <dgm:pt modelId="{B52F4185-78C4-4A97-A1A9-CE70EAC8BF89}" type="pres">
      <dgm:prSet presAssocID="{40ED96A9-0E30-4F09-9F34-7E2C0D67DC42}" presName="hierRoot3" presStyleCnt="0">
        <dgm:presLayoutVars>
          <dgm:hierBranch/>
        </dgm:presLayoutVars>
      </dgm:prSet>
      <dgm:spPr/>
    </dgm:pt>
    <dgm:pt modelId="{DA9C2FA4-6742-4731-8682-627FA6B770C6}" type="pres">
      <dgm:prSet presAssocID="{40ED96A9-0E30-4F09-9F34-7E2C0D67DC42}" presName="rootComposite3" presStyleCnt="0"/>
      <dgm:spPr/>
    </dgm:pt>
    <dgm:pt modelId="{9E3594AF-BD03-4FDC-B04C-309DDEDA7EA9}" type="pres">
      <dgm:prSet presAssocID="{40ED96A9-0E30-4F09-9F34-7E2C0D67DC42}" presName="rootText3" presStyleLbl="asst1" presStyleIdx="0" presStyleCnt="2">
        <dgm:presLayoutVars>
          <dgm:chPref val="3"/>
        </dgm:presLayoutVars>
      </dgm:prSet>
      <dgm:spPr/>
    </dgm:pt>
    <dgm:pt modelId="{F6C4C9CF-2F36-457A-8CA6-F7221628A973}" type="pres">
      <dgm:prSet presAssocID="{40ED96A9-0E30-4F09-9F34-7E2C0D67DC42}" presName="rootConnector3" presStyleLbl="asst1" presStyleIdx="0" presStyleCnt="2"/>
      <dgm:spPr/>
    </dgm:pt>
    <dgm:pt modelId="{D7C85597-171B-4069-B95B-A4ACE98D1A38}" type="pres">
      <dgm:prSet presAssocID="{40ED96A9-0E30-4F09-9F34-7E2C0D67DC42}" presName="hierChild6" presStyleCnt="0"/>
      <dgm:spPr/>
    </dgm:pt>
    <dgm:pt modelId="{A413C16A-441A-46CE-8E7C-DCDD58F038C3}" type="pres">
      <dgm:prSet presAssocID="{40ED96A9-0E30-4F09-9F34-7E2C0D67DC42}" presName="hierChild7" presStyleCnt="0"/>
      <dgm:spPr/>
    </dgm:pt>
    <dgm:pt modelId="{931783C5-EBC9-405E-97CE-4029F9C47B19}" type="pres">
      <dgm:prSet presAssocID="{9768261B-DE4D-4B96-9F6B-29C7D87456B2}" presName="Name111" presStyleLbl="parChTrans1D2" presStyleIdx="6" presStyleCnt="7"/>
      <dgm:spPr/>
    </dgm:pt>
    <dgm:pt modelId="{7760D065-FFFE-45D2-993C-C10DD617C51F}" type="pres">
      <dgm:prSet presAssocID="{3CAE9999-18A2-4F35-B400-6C4B98827A70}" presName="hierRoot3" presStyleCnt="0">
        <dgm:presLayoutVars>
          <dgm:hierBranch/>
        </dgm:presLayoutVars>
      </dgm:prSet>
      <dgm:spPr/>
    </dgm:pt>
    <dgm:pt modelId="{DBF558EA-EF0E-40DF-B756-A0E09BE49969}" type="pres">
      <dgm:prSet presAssocID="{3CAE9999-18A2-4F35-B400-6C4B98827A70}" presName="rootComposite3" presStyleCnt="0"/>
      <dgm:spPr/>
    </dgm:pt>
    <dgm:pt modelId="{020E3C26-8CEF-4F6C-B19F-FDEBC9B89654}" type="pres">
      <dgm:prSet presAssocID="{3CAE9999-18A2-4F35-B400-6C4B98827A70}" presName="rootText3" presStyleLbl="asst1" presStyleIdx="1" presStyleCnt="2">
        <dgm:presLayoutVars>
          <dgm:chPref val="3"/>
        </dgm:presLayoutVars>
      </dgm:prSet>
      <dgm:spPr/>
    </dgm:pt>
    <dgm:pt modelId="{47BA0F2E-17AB-40CD-BCE9-D100946081AC}" type="pres">
      <dgm:prSet presAssocID="{3CAE9999-18A2-4F35-B400-6C4B98827A70}" presName="rootConnector3" presStyleLbl="asst1" presStyleIdx="1" presStyleCnt="2"/>
      <dgm:spPr/>
    </dgm:pt>
    <dgm:pt modelId="{315FBE55-A72D-40B6-8A9B-F5FF4D776E4E}" type="pres">
      <dgm:prSet presAssocID="{3CAE9999-18A2-4F35-B400-6C4B98827A70}" presName="hierChild6" presStyleCnt="0"/>
      <dgm:spPr/>
    </dgm:pt>
    <dgm:pt modelId="{316C276D-883E-4E8C-A6A0-C42B2F4E94E4}" type="pres">
      <dgm:prSet presAssocID="{3CAE9999-18A2-4F35-B400-6C4B98827A70}" presName="hierChild7" presStyleCnt="0"/>
      <dgm:spPr/>
    </dgm:pt>
  </dgm:ptLst>
  <dgm:cxnLst>
    <dgm:cxn modelId="{AE9DA62F-19E1-496A-B96D-8CE2A5B5A9E8}" type="presOf" srcId="{11DDE1E2-7636-49BC-B5B8-5C423DAAB670}" destId="{FD1A8B58-065A-4E70-AD2C-3D53FDDE03AB}" srcOrd="1" destOrd="0" presId="urn:microsoft.com/office/officeart/2005/8/layout/orgChart1"/>
    <dgm:cxn modelId="{D4F9DFA4-DAA9-45A3-877A-E6E3C4AD91F4}" type="presOf" srcId="{A35EC9A2-4A74-4E96-8982-F4780F8B7D66}" destId="{9E30A25E-FD20-44F9-8F78-2939ADBB1F69}" srcOrd="1" destOrd="0" presId="urn:microsoft.com/office/officeart/2005/8/layout/orgChart1"/>
    <dgm:cxn modelId="{2F5DAA7A-C4EF-406D-A576-B3C80664FA14}" type="presOf" srcId="{F2CAEC01-A4FA-4604-818F-2BE270368D1B}" destId="{8047A2C8-B0F9-424B-8277-500392E6E298}" srcOrd="0" destOrd="0" presId="urn:microsoft.com/office/officeart/2005/8/layout/orgChart1"/>
    <dgm:cxn modelId="{FCD57979-B417-47A3-A700-BBC755B5ED44}" type="presOf" srcId="{0E8937A1-8CA5-43AD-8521-BF0CB0984478}" destId="{0250A805-3CC6-49CD-B39A-96DF882B5E4D}" srcOrd="0" destOrd="0" presId="urn:microsoft.com/office/officeart/2005/8/layout/orgChart1"/>
    <dgm:cxn modelId="{D2F3E569-5A07-4E96-996E-8D4277B42219}" type="presOf" srcId="{558BD545-8580-4415-AD1B-39EE0A2DC9F6}" destId="{64A74805-1E4A-4420-AF09-86C9CE0AA879}" srcOrd="0" destOrd="0" presId="urn:microsoft.com/office/officeart/2005/8/layout/orgChart1"/>
    <dgm:cxn modelId="{835AFEDA-A0B6-4249-976E-2E9D01892978}" type="presOf" srcId="{F87D38E6-C618-47E8-8F27-04C22E4CEAEC}" destId="{D1C00DE2-85BB-44BF-9C45-81F106B5BC84}" srcOrd="0" destOrd="0" presId="urn:microsoft.com/office/officeart/2005/8/layout/orgChart1"/>
    <dgm:cxn modelId="{125ACF35-C644-44EA-BED2-01877BB84922}" srcId="{9BC1A784-4E16-4276-BAFB-52D819D5D2D5}" destId="{13356CA8-2CF1-4CB5-A410-81673AF2A7F9}" srcOrd="6" destOrd="0" parTransId="{D88FEC63-39DB-4CB2-A05A-E0D0CCFF80F8}" sibTransId="{B30A649A-E704-4648-9800-1F33DD1541F8}"/>
    <dgm:cxn modelId="{D4570D05-A4DD-4F67-BB87-6C88CCFFFEA2}" type="presOf" srcId="{F59103B1-3F7B-4A95-A73F-857710E37E47}" destId="{B282E552-EBFF-4427-BFED-6467BF5F7026}" srcOrd="0" destOrd="0" presId="urn:microsoft.com/office/officeart/2005/8/layout/orgChart1"/>
    <dgm:cxn modelId="{E4557B14-6696-4C81-B805-B0F610C35B67}" type="presOf" srcId="{3CAE9999-18A2-4F35-B400-6C4B98827A70}" destId="{47BA0F2E-17AB-40CD-BCE9-D100946081AC}" srcOrd="1" destOrd="0" presId="urn:microsoft.com/office/officeart/2005/8/layout/orgChart1"/>
    <dgm:cxn modelId="{967B912B-D661-4B13-96A7-CFE66908D6DA}" type="presOf" srcId="{9BC1A784-4E16-4276-BAFB-52D819D5D2D5}" destId="{675E2BB9-D14F-45BC-9E80-B21419D91BDB}" srcOrd="0" destOrd="0" presId="urn:microsoft.com/office/officeart/2005/8/layout/orgChart1"/>
    <dgm:cxn modelId="{36DCE680-F16C-4BB6-8B60-1F4E8288DD66}" type="presOf" srcId="{13356CA8-2CF1-4CB5-A410-81673AF2A7F9}" destId="{0D902B64-6E02-4025-9770-B11645AE3B81}" srcOrd="0" destOrd="0" presId="urn:microsoft.com/office/officeart/2005/8/layout/orgChart1"/>
    <dgm:cxn modelId="{1785811B-8372-4290-875C-7A0273693736}" type="presOf" srcId="{40ED96A9-0E30-4F09-9F34-7E2C0D67DC42}" destId="{F6C4C9CF-2F36-457A-8CA6-F7221628A973}" srcOrd="1" destOrd="0" presId="urn:microsoft.com/office/officeart/2005/8/layout/orgChart1"/>
    <dgm:cxn modelId="{2ADEAB5A-F45C-4479-92B3-D034F299AD78}" type="presOf" srcId="{64298E14-F71C-4C49-9A94-CD6CD37ABB67}" destId="{690BD987-121D-4F5A-B6FF-083839F7C2A2}" srcOrd="0" destOrd="0" presId="urn:microsoft.com/office/officeart/2005/8/layout/orgChart1"/>
    <dgm:cxn modelId="{0CC1609E-117F-4CAC-9633-0868CE89B3D2}" type="presOf" srcId="{F379499E-C56A-4BAF-A5A0-FB208C2B3E13}" destId="{EF2FC9BA-7696-4EF7-AE2A-FA1A808C67EA}" srcOrd="0" destOrd="0" presId="urn:microsoft.com/office/officeart/2005/8/layout/orgChart1"/>
    <dgm:cxn modelId="{A3DAA47B-1711-4F6E-9386-D4514EAD2155}" type="presOf" srcId="{F379499E-C56A-4BAF-A5A0-FB208C2B3E13}" destId="{FC0695CB-38F9-4E6F-934C-94A3668BE89F}" srcOrd="1" destOrd="0" presId="urn:microsoft.com/office/officeart/2005/8/layout/orgChart1"/>
    <dgm:cxn modelId="{714A6BBC-E08C-49A7-9DD4-76BB2B1D0BA5}" srcId="{A35EC9A2-4A74-4E96-8982-F4780F8B7D66}" destId="{192AA8E3-1938-4FFE-A399-E9043E628506}" srcOrd="0" destOrd="0" parTransId="{64298E14-F71C-4C49-9A94-CD6CD37ABB67}" sibTransId="{EF00521D-A1FA-4C5D-A342-5EBBC5E56FC3}"/>
    <dgm:cxn modelId="{2B5A2925-C764-41D4-A14B-4B2ACEBD4489}" type="presOf" srcId="{D88FEC63-39DB-4CB2-A05A-E0D0CCFF80F8}" destId="{D5DA8663-78E9-4A0C-9218-83FFEEFF49C0}" srcOrd="0" destOrd="0" presId="urn:microsoft.com/office/officeart/2005/8/layout/orgChart1"/>
    <dgm:cxn modelId="{D03B0230-557A-4F11-995D-4DADDCD15B2C}" type="presOf" srcId="{3E6BA680-2A5A-47D4-95CF-90590589B24F}" destId="{7E5475DE-B00F-4EEA-91D7-CD659752DEE8}" srcOrd="0" destOrd="0" presId="urn:microsoft.com/office/officeart/2005/8/layout/orgChart1"/>
    <dgm:cxn modelId="{F96B6BEB-AA52-4970-B153-8E2D840E7962}" type="presOf" srcId="{3CAE9999-18A2-4F35-B400-6C4B98827A70}" destId="{020E3C26-8CEF-4F6C-B19F-FDEBC9B89654}" srcOrd="0" destOrd="0" presId="urn:microsoft.com/office/officeart/2005/8/layout/orgChart1"/>
    <dgm:cxn modelId="{B8D372EF-92F8-4447-A50B-A97EE7001A92}" srcId="{558BD545-8580-4415-AD1B-39EE0A2DC9F6}" destId="{9BC1A784-4E16-4276-BAFB-52D819D5D2D5}" srcOrd="0" destOrd="0" parTransId="{05075DE9-33FA-43E8-8ACD-8888C8D9954B}" sibTransId="{D206436A-E9FB-4B93-812E-CA309F1CACFE}"/>
    <dgm:cxn modelId="{B9A59480-71EC-4CA3-B7CC-80F2239676B5}" type="presOf" srcId="{FF170779-2768-416B-9A4D-2621FE40F2B6}" destId="{FD4AD8B8-62E9-4329-87C8-8442112663C3}" srcOrd="0" destOrd="0" presId="urn:microsoft.com/office/officeart/2005/8/layout/orgChart1"/>
    <dgm:cxn modelId="{5F37E117-EAF0-4D98-9963-A5AC14B9B5E3}" type="presOf" srcId="{13356CA8-2CF1-4CB5-A410-81673AF2A7F9}" destId="{EFE17956-56BC-444A-9C2B-928CEBF56C83}" srcOrd="1" destOrd="0" presId="urn:microsoft.com/office/officeart/2005/8/layout/orgChart1"/>
    <dgm:cxn modelId="{26D99334-1072-4875-A284-28779729B7F7}" type="presOf" srcId="{9768261B-DE4D-4B96-9F6B-29C7D87456B2}" destId="{931783C5-EBC9-405E-97CE-4029F9C47B19}" srcOrd="0" destOrd="0" presId="urn:microsoft.com/office/officeart/2005/8/layout/orgChart1"/>
    <dgm:cxn modelId="{1489DA25-B10F-47E5-A844-44EF0613152E}" type="presOf" srcId="{2FF79603-E756-4CE9-BC99-996F7BA6B7CE}" destId="{F2085625-799E-4C94-9C67-DA4F2CFCB97F}" srcOrd="0" destOrd="0" presId="urn:microsoft.com/office/officeart/2005/8/layout/orgChart1"/>
    <dgm:cxn modelId="{0F160B23-29C3-4B65-B8B1-8A17672F62FA}" srcId="{9BC1A784-4E16-4276-BAFB-52D819D5D2D5}" destId="{F2CAEC01-A4FA-4604-818F-2BE270368D1B}" srcOrd="3" destOrd="0" parTransId="{FF170779-2768-416B-9A4D-2621FE40F2B6}" sibTransId="{D4A806B1-DBF0-46D8-94F4-0C78939B65FE}"/>
    <dgm:cxn modelId="{48583A30-E2CC-4887-9093-5ECA3FDBAE84}" type="presOf" srcId="{2FC9427E-EC15-48B3-A9B2-E8394AF4A1D7}" destId="{0FDE9D0A-3E54-4543-9BE9-90A76F2C365C}" srcOrd="0" destOrd="0" presId="urn:microsoft.com/office/officeart/2005/8/layout/orgChart1"/>
    <dgm:cxn modelId="{EFA11BC2-7258-49DC-8B99-260226575B78}" type="presOf" srcId="{613F6549-0EAF-42DA-B3DF-63D45C177B2E}" destId="{2F358032-7967-45BE-AC10-9B2EFF97C9AD}" srcOrd="0" destOrd="0" presId="urn:microsoft.com/office/officeart/2005/8/layout/orgChart1"/>
    <dgm:cxn modelId="{C63E6210-58D9-43E5-B4CF-A2A342DA3D06}" type="presOf" srcId="{11DDE1E2-7636-49BC-B5B8-5C423DAAB670}" destId="{A4DD79F0-3251-48CB-956B-7A305814E797}" srcOrd="0" destOrd="0" presId="urn:microsoft.com/office/officeart/2005/8/layout/orgChart1"/>
    <dgm:cxn modelId="{91507A9D-4BE3-4543-A434-F872E6AE0DE5}" srcId="{9BC1A784-4E16-4276-BAFB-52D819D5D2D5}" destId="{2FF79603-E756-4CE9-BC99-996F7BA6B7CE}" srcOrd="4" destOrd="0" parTransId="{A4A8AAD8-4FD0-4A7A-8B89-6D9382DC5FFC}" sibTransId="{F708826F-E6D2-4ED0-8C4F-B6391216AB79}"/>
    <dgm:cxn modelId="{A2401532-4D06-4F1B-AD03-A6DD749ED3A9}" type="presOf" srcId="{86A37A51-F9F5-494F-B7CE-266B966B2872}" destId="{C0E4E7AA-A5C2-49BB-9E1B-B394C03380B2}" srcOrd="0" destOrd="0" presId="urn:microsoft.com/office/officeart/2005/8/layout/orgChart1"/>
    <dgm:cxn modelId="{2BD3518F-9205-47D2-8933-A97F8C0AF8F9}" type="presOf" srcId="{9BC1A784-4E16-4276-BAFB-52D819D5D2D5}" destId="{CB25B90A-A00D-4302-9F34-B751271F955D}" srcOrd="1" destOrd="0" presId="urn:microsoft.com/office/officeart/2005/8/layout/orgChart1"/>
    <dgm:cxn modelId="{26C665D4-50D9-4236-B75A-4F2113D595A7}" srcId="{86A37A51-F9F5-494F-B7CE-266B966B2872}" destId="{A35EC9A2-4A74-4E96-8982-F4780F8B7D66}" srcOrd="0" destOrd="0" parTransId="{161F4D58-2158-4726-AD7B-F8A1742D49D6}" sibTransId="{DEA859AD-29D9-4D80-9B68-463D36268E3D}"/>
    <dgm:cxn modelId="{F4F6FA17-0250-4943-90E9-B9AF8C1FB67D}" type="presOf" srcId="{86A37A51-F9F5-494F-B7CE-266B966B2872}" destId="{EFCD397E-4652-43A5-85A1-D58E58554C0A}" srcOrd="1" destOrd="0" presId="urn:microsoft.com/office/officeart/2005/8/layout/orgChart1"/>
    <dgm:cxn modelId="{07BA2689-430F-43CC-B16A-A2ADD4452D24}" type="presOf" srcId="{40ED96A9-0E30-4F09-9F34-7E2C0D67DC42}" destId="{9E3594AF-BD03-4FDC-B04C-309DDEDA7EA9}" srcOrd="0" destOrd="0" presId="urn:microsoft.com/office/officeart/2005/8/layout/orgChart1"/>
    <dgm:cxn modelId="{057182B9-1DC9-4850-9232-0BF051B6605A}" type="presOf" srcId="{161F4D58-2158-4726-AD7B-F8A1742D49D6}" destId="{C094C719-6376-4A0F-8F84-8F48C3B8B769}" srcOrd="0" destOrd="0" presId="urn:microsoft.com/office/officeart/2005/8/layout/orgChart1"/>
    <dgm:cxn modelId="{94F2F888-D9BD-48B0-B4DA-E97937F28111}" srcId="{192AA8E3-1938-4FFE-A399-E9043E628506}" destId="{F379499E-C56A-4BAF-A5A0-FB208C2B3E13}" srcOrd="0" destOrd="0" parTransId="{613F6549-0EAF-42DA-B3DF-63D45C177B2E}" sibTransId="{8E5F98A3-C3C8-40D2-B3CF-8A5E9EE574B0}"/>
    <dgm:cxn modelId="{41712C5F-C861-4A86-8A09-81C64A543CE7}" type="presOf" srcId="{8F865F2C-1AA7-4A38-A14C-5DBAEE86C3A8}" destId="{77217470-21E0-41E6-9E5D-574E30A52C9F}" srcOrd="1" destOrd="0" presId="urn:microsoft.com/office/officeart/2005/8/layout/orgChart1"/>
    <dgm:cxn modelId="{37296EB6-33F3-4531-93A1-84F291C6C8DD}" srcId="{9BC1A784-4E16-4276-BAFB-52D819D5D2D5}" destId="{40ED96A9-0E30-4F09-9F34-7E2C0D67DC42}" srcOrd="0" destOrd="0" parTransId="{2FC9427E-EC15-48B3-A9B2-E8394AF4A1D7}" sibTransId="{5C7A7A9A-ABFD-4393-B0A5-C27434F5CBCB}"/>
    <dgm:cxn modelId="{A7BC566B-BDBD-4F87-8F51-7563AF9CED66}" type="presOf" srcId="{8F865F2C-1AA7-4A38-A14C-5DBAEE86C3A8}" destId="{5FDCE67A-1AD7-44DB-928E-C62700EF48BA}" srcOrd="0" destOrd="0" presId="urn:microsoft.com/office/officeart/2005/8/layout/orgChart1"/>
    <dgm:cxn modelId="{55780430-B9F5-40FE-A999-114CEAA3B199}" type="presOf" srcId="{192AA8E3-1938-4FFE-A399-E9043E628506}" destId="{FFA18505-3BC8-4CD7-BFD6-8145D685F272}" srcOrd="0" destOrd="0" presId="urn:microsoft.com/office/officeart/2005/8/layout/orgChart1"/>
    <dgm:cxn modelId="{7C7F4D40-CCE5-414C-BA45-2169F60FCF20}" type="presOf" srcId="{2FF79603-E756-4CE9-BC99-996F7BA6B7CE}" destId="{44BC891D-8EE4-4221-85C6-302BFA1EE15A}" srcOrd="1" destOrd="0" presId="urn:microsoft.com/office/officeart/2005/8/layout/orgChart1"/>
    <dgm:cxn modelId="{D5DC88BB-AE68-423B-AD19-D298028BACC2}" type="presOf" srcId="{F59103B1-3F7B-4A95-A73F-857710E37E47}" destId="{F37A2E41-E00E-4401-80CB-3A47D20E9BB4}" srcOrd="1" destOrd="0" presId="urn:microsoft.com/office/officeart/2005/8/layout/orgChart1"/>
    <dgm:cxn modelId="{A270C0A6-B89D-4DCC-92BC-3B605CE145B9}" srcId="{F59103B1-3F7B-4A95-A73F-857710E37E47}" destId="{86A37A51-F9F5-494F-B7CE-266B966B2872}" srcOrd="0" destOrd="0" parTransId="{3E6BA680-2A5A-47D4-95CF-90590589B24F}" sibTransId="{225B4E78-DCD5-497E-8EB0-B634F8158E75}"/>
    <dgm:cxn modelId="{FA7B485A-FAA8-43C2-93C0-A7594D3994DB}" srcId="{9BC1A784-4E16-4276-BAFB-52D819D5D2D5}" destId="{11DDE1E2-7636-49BC-B5B8-5C423DAAB670}" srcOrd="2" destOrd="0" parTransId="{9D8A9E7D-BEBA-4749-9E30-1CFCC14CC097}" sibTransId="{95F08ED5-82BD-4132-A563-615DE13277CD}"/>
    <dgm:cxn modelId="{CDB11F91-83D8-4067-B722-B5988E96DF2B}" type="presOf" srcId="{9D8A9E7D-BEBA-4749-9E30-1CFCC14CC097}" destId="{DD9BFE92-1CAB-48BB-B943-D0306A90F62B}" srcOrd="0" destOrd="0" presId="urn:microsoft.com/office/officeart/2005/8/layout/orgChart1"/>
    <dgm:cxn modelId="{F2EC604A-57E9-4C00-A626-73CEEC9A542D}" type="presOf" srcId="{F2CAEC01-A4FA-4604-818F-2BE270368D1B}" destId="{03C0F968-A671-435F-9B02-3F97681B704A}" srcOrd="1" destOrd="0" presId="urn:microsoft.com/office/officeart/2005/8/layout/orgChart1"/>
    <dgm:cxn modelId="{B84C6233-76A2-4433-9BBC-F6CC30C7E1DA}" type="presOf" srcId="{A4A8AAD8-4FD0-4A7A-8B89-6D9382DC5FFC}" destId="{A25413D0-7B23-415A-B703-65E7390BB7C1}" srcOrd="0" destOrd="0" presId="urn:microsoft.com/office/officeart/2005/8/layout/orgChart1"/>
    <dgm:cxn modelId="{79CBC5DD-E13A-4838-A0E3-C0A26D3003CC}" srcId="{9BC1A784-4E16-4276-BAFB-52D819D5D2D5}" destId="{8F865F2C-1AA7-4A38-A14C-5DBAEE86C3A8}" srcOrd="5" destOrd="0" parTransId="{F87D38E6-C618-47E8-8F27-04C22E4CEAEC}" sibTransId="{2B593242-675D-4D39-ABD7-7C71F6B0E0A6}"/>
    <dgm:cxn modelId="{6F0030CC-164D-4D3C-8C03-159347091704}" srcId="{11DDE1E2-7636-49BC-B5B8-5C423DAAB670}" destId="{F59103B1-3F7B-4A95-A73F-857710E37E47}" srcOrd="0" destOrd="0" parTransId="{0E8937A1-8CA5-43AD-8521-BF0CB0984478}" sibTransId="{CEBD5F9C-66A2-4AC1-A7E2-E813D6B64320}"/>
    <dgm:cxn modelId="{A1440588-64D0-4AD3-B5B2-B4DCFA8DEEBD}" type="presOf" srcId="{192AA8E3-1938-4FFE-A399-E9043E628506}" destId="{399283E9-9873-4F55-9820-7A10AEB30874}" srcOrd="1" destOrd="0" presId="urn:microsoft.com/office/officeart/2005/8/layout/orgChart1"/>
    <dgm:cxn modelId="{9A4A3A77-F913-49C0-B869-33D5F8B41991}" type="presOf" srcId="{A35EC9A2-4A74-4E96-8982-F4780F8B7D66}" destId="{6F3DBFB9-F276-4FE6-B74C-DDE4365D7DC4}" srcOrd="0" destOrd="0" presId="urn:microsoft.com/office/officeart/2005/8/layout/orgChart1"/>
    <dgm:cxn modelId="{5B7D6AE1-2D1D-403E-A5C6-FD5F022DCE8A}" srcId="{9BC1A784-4E16-4276-BAFB-52D819D5D2D5}" destId="{3CAE9999-18A2-4F35-B400-6C4B98827A70}" srcOrd="1" destOrd="0" parTransId="{9768261B-DE4D-4B96-9F6B-29C7D87456B2}" sibTransId="{5A736B09-9DBE-4622-8D6B-0EFE5A283748}"/>
    <dgm:cxn modelId="{D2AB7AFB-A2D2-4965-A4D8-BD5105051231}" type="presParOf" srcId="{64A74805-1E4A-4420-AF09-86C9CE0AA879}" destId="{8F71F2C7-9B9A-438C-9EDC-D46F5FFC8132}" srcOrd="0" destOrd="0" presId="urn:microsoft.com/office/officeart/2005/8/layout/orgChart1"/>
    <dgm:cxn modelId="{E16853CB-CD55-4FED-9686-CC070507821E}" type="presParOf" srcId="{8F71F2C7-9B9A-438C-9EDC-D46F5FFC8132}" destId="{495776A9-F47F-4CE0-B1BF-7F1B387DB58C}" srcOrd="0" destOrd="0" presId="urn:microsoft.com/office/officeart/2005/8/layout/orgChart1"/>
    <dgm:cxn modelId="{3EFF8451-2EDF-46A3-AF23-1A2EFB3FA426}" type="presParOf" srcId="{495776A9-F47F-4CE0-B1BF-7F1B387DB58C}" destId="{675E2BB9-D14F-45BC-9E80-B21419D91BDB}" srcOrd="0" destOrd="0" presId="urn:microsoft.com/office/officeart/2005/8/layout/orgChart1"/>
    <dgm:cxn modelId="{AB3D343E-B75C-4C1A-A349-7F4E2F0492E7}" type="presParOf" srcId="{495776A9-F47F-4CE0-B1BF-7F1B387DB58C}" destId="{CB25B90A-A00D-4302-9F34-B751271F955D}" srcOrd="1" destOrd="0" presId="urn:microsoft.com/office/officeart/2005/8/layout/orgChart1"/>
    <dgm:cxn modelId="{66D6589E-2004-4A3F-BB09-29789203BB66}" type="presParOf" srcId="{8F71F2C7-9B9A-438C-9EDC-D46F5FFC8132}" destId="{9623B274-2720-45B1-8DE3-28610AC8D588}" srcOrd="1" destOrd="0" presId="urn:microsoft.com/office/officeart/2005/8/layout/orgChart1"/>
    <dgm:cxn modelId="{D7B0B4F0-E191-4430-BDD3-55491AB7649D}" type="presParOf" srcId="{9623B274-2720-45B1-8DE3-28610AC8D588}" destId="{DD9BFE92-1CAB-48BB-B943-D0306A90F62B}" srcOrd="0" destOrd="0" presId="urn:microsoft.com/office/officeart/2005/8/layout/orgChart1"/>
    <dgm:cxn modelId="{59ECFF1F-CE9B-4F97-A802-CBFE692A2696}" type="presParOf" srcId="{9623B274-2720-45B1-8DE3-28610AC8D588}" destId="{03D02905-7C3D-4ADA-B9BF-B1D6BDDE557E}" srcOrd="1" destOrd="0" presId="urn:microsoft.com/office/officeart/2005/8/layout/orgChart1"/>
    <dgm:cxn modelId="{4AEB3CD9-0F76-4BDD-918C-B135B7F61994}" type="presParOf" srcId="{03D02905-7C3D-4ADA-B9BF-B1D6BDDE557E}" destId="{25076F86-561A-46B4-BD9B-506C48AC22C1}" srcOrd="0" destOrd="0" presId="urn:microsoft.com/office/officeart/2005/8/layout/orgChart1"/>
    <dgm:cxn modelId="{8FDC573C-B7CC-47CA-A29B-1A6513477EE7}" type="presParOf" srcId="{25076F86-561A-46B4-BD9B-506C48AC22C1}" destId="{A4DD79F0-3251-48CB-956B-7A305814E797}" srcOrd="0" destOrd="0" presId="urn:microsoft.com/office/officeart/2005/8/layout/orgChart1"/>
    <dgm:cxn modelId="{14FD838F-B91D-46BB-B9FF-849EE815113F}" type="presParOf" srcId="{25076F86-561A-46B4-BD9B-506C48AC22C1}" destId="{FD1A8B58-065A-4E70-AD2C-3D53FDDE03AB}" srcOrd="1" destOrd="0" presId="urn:microsoft.com/office/officeart/2005/8/layout/orgChart1"/>
    <dgm:cxn modelId="{07C65F42-9DB5-40B2-8D77-EE39E9977487}" type="presParOf" srcId="{03D02905-7C3D-4ADA-B9BF-B1D6BDDE557E}" destId="{499896E4-85F3-4304-8242-A6CC770AE3A5}" srcOrd="1" destOrd="0" presId="urn:microsoft.com/office/officeart/2005/8/layout/orgChart1"/>
    <dgm:cxn modelId="{3540FA60-0FF8-4B2B-AA86-7084850C0A89}" type="presParOf" srcId="{499896E4-85F3-4304-8242-A6CC770AE3A5}" destId="{0250A805-3CC6-49CD-B39A-96DF882B5E4D}" srcOrd="0" destOrd="0" presId="urn:microsoft.com/office/officeart/2005/8/layout/orgChart1"/>
    <dgm:cxn modelId="{F12FB2EF-8C6F-4BB3-B967-35E2566736A7}" type="presParOf" srcId="{499896E4-85F3-4304-8242-A6CC770AE3A5}" destId="{26BE9DC8-EDA0-47C0-BA2A-F725B1F41452}" srcOrd="1" destOrd="0" presId="urn:microsoft.com/office/officeart/2005/8/layout/orgChart1"/>
    <dgm:cxn modelId="{C8560237-7E08-4628-AB06-7082EE79EEA6}" type="presParOf" srcId="{26BE9DC8-EDA0-47C0-BA2A-F725B1F41452}" destId="{22631309-D703-4599-A520-304DD308297E}" srcOrd="0" destOrd="0" presId="urn:microsoft.com/office/officeart/2005/8/layout/orgChart1"/>
    <dgm:cxn modelId="{91D00C61-E4AD-4FD8-BDDE-BBD377931500}" type="presParOf" srcId="{22631309-D703-4599-A520-304DD308297E}" destId="{B282E552-EBFF-4427-BFED-6467BF5F7026}" srcOrd="0" destOrd="0" presId="urn:microsoft.com/office/officeart/2005/8/layout/orgChart1"/>
    <dgm:cxn modelId="{DACD7A33-B7BB-4C7F-B28A-B69727200951}" type="presParOf" srcId="{22631309-D703-4599-A520-304DD308297E}" destId="{F37A2E41-E00E-4401-80CB-3A47D20E9BB4}" srcOrd="1" destOrd="0" presId="urn:microsoft.com/office/officeart/2005/8/layout/orgChart1"/>
    <dgm:cxn modelId="{4D3D98B3-223A-4F71-8292-351DB41DB176}" type="presParOf" srcId="{26BE9DC8-EDA0-47C0-BA2A-F725B1F41452}" destId="{D9B4CD1D-E780-49C4-A18E-859CF6004693}" srcOrd="1" destOrd="0" presId="urn:microsoft.com/office/officeart/2005/8/layout/orgChart1"/>
    <dgm:cxn modelId="{966C2C8A-3F69-4ED2-A480-8FFBE83831A8}" type="presParOf" srcId="{D9B4CD1D-E780-49C4-A18E-859CF6004693}" destId="{7E5475DE-B00F-4EEA-91D7-CD659752DEE8}" srcOrd="0" destOrd="0" presId="urn:microsoft.com/office/officeart/2005/8/layout/orgChart1"/>
    <dgm:cxn modelId="{97259C82-80BB-4B1F-8B52-2892089895BD}" type="presParOf" srcId="{D9B4CD1D-E780-49C4-A18E-859CF6004693}" destId="{E4F8897E-8436-417E-A731-89BD796EC75D}" srcOrd="1" destOrd="0" presId="urn:microsoft.com/office/officeart/2005/8/layout/orgChart1"/>
    <dgm:cxn modelId="{BDD26B8E-3A4A-4641-9EFD-C6F02F3BA71E}" type="presParOf" srcId="{E4F8897E-8436-417E-A731-89BD796EC75D}" destId="{3347FE8F-8BF1-49BC-A58F-18F51C1A42BD}" srcOrd="0" destOrd="0" presId="urn:microsoft.com/office/officeart/2005/8/layout/orgChart1"/>
    <dgm:cxn modelId="{618C88CB-8420-40AC-8B8A-1948CA8EE7FD}" type="presParOf" srcId="{3347FE8F-8BF1-49BC-A58F-18F51C1A42BD}" destId="{C0E4E7AA-A5C2-49BB-9E1B-B394C03380B2}" srcOrd="0" destOrd="0" presId="urn:microsoft.com/office/officeart/2005/8/layout/orgChart1"/>
    <dgm:cxn modelId="{E7E0AEF4-6C77-4BDE-BEDD-F1C8E6CB4F37}" type="presParOf" srcId="{3347FE8F-8BF1-49BC-A58F-18F51C1A42BD}" destId="{EFCD397E-4652-43A5-85A1-D58E58554C0A}" srcOrd="1" destOrd="0" presId="urn:microsoft.com/office/officeart/2005/8/layout/orgChart1"/>
    <dgm:cxn modelId="{3E87CA4C-23DD-49EB-9580-B67D15F4DF9E}" type="presParOf" srcId="{E4F8897E-8436-417E-A731-89BD796EC75D}" destId="{8D17CBA3-BE33-46CB-A94F-386350F80A23}" srcOrd="1" destOrd="0" presId="urn:microsoft.com/office/officeart/2005/8/layout/orgChart1"/>
    <dgm:cxn modelId="{AD4C6D2E-C3CF-48FB-B0AA-67F964B69633}" type="presParOf" srcId="{8D17CBA3-BE33-46CB-A94F-386350F80A23}" destId="{C094C719-6376-4A0F-8F84-8F48C3B8B769}" srcOrd="0" destOrd="0" presId="urn:microsoft.com/office/officeart/2005/8/layout/orgChart1"/>
    <dgm:cxn modelId="{5D7484CE-125E-43FA-8DEE-39703820277C}" type="presParOf" srcId="{8D17CBA3-BE33-46CB-A94F-386350F80A23}" destId="{5D6B2A3C-CF1A-43B1-A599-99B1B84B4323}" srcOrd="1" destOrd="0" presId="urn:microsoft.com/office/officeart/2005/8/layout/orgChart1"/>
    <dgm:cxn modelId="{6A1AB296-1091-4DD3-8590-2CF10E62B7E6}" type="presParOf" srcId="{5D6B2A3C-CF1A-43B1-A599-99B1B84B4323}" destId="{024E843B-6FAA-400B-B7A8-69BCE622C7F2}" srcOrd="0" destOrd="0" presId="urn:microsoft.com/office/officeart/2005/8/layout/orgChart1"/>
    <dgm:cxn modelId="{C9BEE774-613C-43F1-8F3A-D4F21890CC58}" type="presParOf" srcId="{024E843B-6FAA-400B-B7A8-69BCE622C7F2}" destId="{6F3DBFB9-F276-4FE6-B74C-DDE4365D7DC4}" srcOrd="0" destOrd="0" presId="urn:microsoft.com/office/officeart/2005/8/layout/orgChart1"/>
    <dgm:cxn modelId="{EC71D5DD-951B-45D7-BA80-6AE1498026C7}" type="presParOf" srcId="{024E843B-6FAA-400B-B7A8-69BCE622C7F2}" destId="{9E30A25E-FD20-44F9-8F78-2939ADBB1F69}" srcOrd="1" destOrd="0" presId="urn:microsoft.com/office/officeart/2005/8/layout/orgChart1"/>
    <dgm:cxn modelId="{5CB653DE-91B5-440F-8F49-A479927D2449}" type="presParOf" srcId="{5D6B2A3C-CF1A-43B1-A599-99B1B84B4323}" destId="{BA72F708-0D07-420F-B13B-562486E4F227}" srcOrd="1" destOrd="0" presId="urn:microsoft.com/office/officeart/2005/8/layout/orgChart1"/>
    <dgm:cxn modelId="{88A152A0-1853-438C-8E20-3997A723B369}" type="presParOf" srcId="{BA72F708-0D07-420F-B13B-562486E4F227}" destId="{690BD987-121D-4F5A-B6FF-083839F7C2A2}" srcOrd="0" destOrd="0" presId="urn:microsoft.com/office/officeart/2005/8/layout/orgChart1"/>
    <dgm:cxn modelId="{418B41A0-5DE6-43D9-AD9F-59EB8A4D7D6B}" type="presParOf" srcId="{BA72F708-0D07-420F-B13B-562486E4F227}" destId="{D7B669D3-3958-4343-ADB4-5B7A9F5EDE6D}" srcOrd="1" destOrd="0" presId="urn:microsoft.com/office/officeart/2005/8/layout/orgChart1"/>
    <dgm:cxn modelId="{ACAE9B68-4014-4EBD-A1D7-118D194E5D6A}" type="presParOf" srcId="{D7B669D3-3958-4343-ADB4-5B7A9F5EDE6D}" destId="{F6A284B2-5DEF-4AFB-8770-20BD5F4A77D5}" srcOrd="0" destOrd="0" presId="urn:microsoft.com/office/officeart/2005/8/layout/orgChart1"/>
    <dgm:cxn modelId="{CC63F26B-2F63-4899-A9DB-A5347E693260}" type="presParOf" srcId="{F6A284B2-5DEF-4AFB-8770-20BD5F4A77D5}" destId="{FFA18505-3BC8-4CD7-BFD6-8145D685F272}" srcOrd="0" destOrd="0" presId="urn:microsoft.com/office/officeart/2005/8/layout/orgChart1"/>
    <dgm:cxn modelId="{91DCBBB0-26BD-4B19-AF83-0F5E41315104}" type="presParOf" srcId="{F6A284B2-5DEF-4AFB-8770-20BD5F4A77D5}" destId="{399283E9-9873-4F55-9820-7A10AEB30874}" srcOrd="1" destOrd="0" presId="urn:microsoft.com/office/officeart/2005/8/layout/orgChart1"/>
    <dgm:cxn modelId="{80AD387D-7F97-4A4E-9D20-6210B28CB5D7}" type="presParOf" srcId="{D7B669D3-3958-4343-ADB4-5B7A9F5EDE6D}" destId="{B409E8A8-70F4-4F75-AC49-120B1B1B4E7E}" srcOrd="1" destOrd="0" presId="urn:microsoft.com/office/officeart/2005/8/layout/orgChart1"/>
    <dgm:cxn modelId="{AB82F32A-DD4B-4724-A745-E3B6546A0D42}" type="presParOf" srcId="{B409E8A8-70F4-4F75-AC49-120B1B1B4E7E}" destId="{2F358032-7967-45BE-AC10-9B2EFF97C9AD}" srcOrd="0" destOrd="0" presId="urn:microsoft.com/office/officeart/2005/8/layout/orgChart1"/>
    <dgm:cxn modelId="{C1C2DBC0-7BCA-4052-953D-F9EA2CD9FA4C}" type="presParOf" srcId="{B409E8A8-70F4-4F75-AC49-120B1B1B4E7E}" destId="{CE604EBF-BEEE-4416-A0B9-15C72EE0E700}" srcOrd="1" destOrd="0" presId="urn:microsoft.com/office/officeart/2005/8/layout/orgChart1"/>
    <dgm:cxn modelId="{E7FC28D3-949A-45E8-B1AC-CDD2DB6D3ABC}" type="presParOf" srcId="{CE604EBF-BEEE-4416-A0B9-15C72EE0E700}" destId="{347E4CC0-2593-4FC7-8CF6-2C384CA5FF6B}" srcOrd="0" destOrd="0" presId="urn:microsoft.com/office/officeart/2005/8/layout/orgChart1"/>
    <dgm:cxn modelId="{631D1A2C-CD7D-4CCA-B23C-B52728E765CC}" type="presParOf" srcId="{347E4CC0-2593-4FC7-8CF6-2C384CA5FF6B}" destId="{EF2FC9BA-7696-4EF7-AE2A-FA1A808C67EA}" srcOrd="0" destOrd="0" presId="urn:microsoft.com/office/officeart/2005/8/layout/orgChart1"/>
    <dgm:cxn modelId="{AF284035-1197-4DD5-B0B7-67231E938A21}" type="presParOf" srcId="{347E4CC0-2593-4FC7-8CF6-2C384CA5FF6B}" destId="{FC0695CB-38F9-4E6F-934C-94A3668BE89F}" srcOrd="1" destOrd="0" presId="urn:microsoft.com/office/officeart/2005/8/layout/orgChart1"/>
    <dgm:cxn modelId="{0E127585-78D9-413E-8649-907EF17E9B2F}" type="presParOf" srcId="{CE604EBF-BEEE-4416-A0B9-15C72EE0E700}" destId="{3961864A-21AB-4826-B6D2-ABCA14AEB293}" srcOrd="1" destOrd="0" presId="urn:microsoft.com/office/officeart/2005/8/layout/orgChart1"/>
    <dgm:cxn modelId="{7E304E4A-683C-426C-8845-BD936A34217A}" type="presParOf" srcId="{CE604EBF-BEEE-4416-A0B9-15C72EE0E700}" destId="{98F2EEF9-A53B-4AB4-AFDF-EFEB5B2CE248}" srcOrd="2" destOrd="0" presId="urn:microsoft.com/office/officeart/2005/8/layout/orgChart1"/>
    <dgm:cxn modelId="{A3C018EF-54D9-4EC1-8E4D-C3F617A25869}" type="presParOf" srcId="{D7B669D3-3958-4343-ADB4-5B7A9F5EDE6D}" destId="{F02134FF-9770-4F3C-8C7D-EA606830CC19}" srcOrd="2" destOrd="0" presId="urn:microsoft.com/office/officeart/2005/8/layout/orgChart1"/>
    <dgm:cxn modelId="{06812B26-5C5B-410E-926D-B4BF4972D8DC}" type="presParOf" srcId="{5D6B2A3C-CF1A-43B1-A599-99B1B84B4323}" destId="{905F6E49-43CD-41CB-AE1B-2B1730278D8B}" srcOrd="2" destOrd="0" presId="urn:microsoft.com/office/officeart/2005/8/layout/orgChart1"/>
    <dgm:cxn modelId="{303DE7E2-7DC3-4A47-8CC0-99A3EECE2592}" type="presParOf" srcId="{E4F8897E-8436-417E-A731-89BD796EC75D}" destId="{4E29A33C-7E33-4D62-84A6-9134023694ED}" srcOrd="2" destOrd="0" presId="urn:microsoft.com/office/officeart/2005/8/layout/orgChart1"/>
    <dgm:cxn modelId="{4CDB99BB-335A-43A6-AC66-32F3A4969A60}" type="presParOf" srcId="{26BE9DC8-EDA0-47C0-BA2A-F725B1F41452}" destId="{31FE1C43-6A82-4C84-B7A3-98DCAE139F36}" srcOrd="2" destOrd="0" presId="urn:microsoft.com/office/officeart/2005/8/layout/orgChart1"/>
    <dgm:cxn modelId="{10B65F01-3558-4964-BA19-EA7A8EC5E81F}" type="presParOf" srcId="{03D02905-7C3D-4ADA-B9BF-B1D6BDDE557E}" destId="{35836D47-8378-4A35-A00E-6F91C5B03C19}" srcOrd="2" destOrd="0" presId="urn:microsoft.com/office/officeart/2005/8/layout/orgChart1"/>
    <dgm:cxn modelId="{972E765E-4C2C-4894-8DB7-AEF7A312ACA0}" type="presParOf" srcId="{9623B274-2720-45B1-8DE3-28610AC8D588}" destId="{FD4AD8B8-62E9-4329-87C8-8442112663C3}" srcOrd="2" destOrd="0" presId="urn:microsoft.com/office/officeart/2005/8/layout/orgChart1"/>
    <dgm:cxn modelId="{18F56744-A4DC-44B2-BED0-63DE27F9E3E6}" type="presParOf" srcId="{9623B274-2720-45B1-8DE3-28610AC8D588}" destId="{4D256A1C-A112-412E-A0A9-E7352494DAE6}" srcOrd="3" destOrd="0" presId="urn:microsoft.com/office/officeart/2005/8/layout/orgChart1"/>
    <dgm:cxn modelId="{D34B25FF-6470-47AE-815E-40C93AC8F5AA}" type="presParOf" srcId="{4D256A1C-A112-412E-A0A9-E7352494DAE6}" destId="{D4657006-1DA9-4C88-8B7A-8253FCF36F1C}" srcOrd="0" destOrd="0" presId="urn:microsoft.com/office/officeart/2005/8/layout/orgChart1"/>
    <dgm:cxn modelId="{F1872D91-565C-4FED-B015-8E53090A2561}" type="presParOf" srcId="{D4657006-1DA9-4C88-8B7A-8253FCF36F1C}" destId="{8047A2C8-B0F9-424B-8277-500392E6E298}" srcOrd="0" destOrd="0" presId="urn:microsoft.com/office/officeart/2005/8/layout/orgChart1"/>
    <dgm:cxn modelId="{731B98C9-EABA-4FB8-A448-DF98B9C9820A}" type="presParOf" srcId="{D4657006-1DA9-4C88-8B7A-8253FCF36F1C}" destId="{03C0F968-A671-435F-9B02-3F97681B704A}" srcOrd="1" destOrd="0" presId="urn:microsoft.com/office/officeart/2005/8/layout/orgChart1"/>
    <dgm:cxn modelId="{B51B5FC3-0C46-4686-9769-03F1EB7D5946}" type="presParOf" srcId="{4D256A1C-A112-412E-A0A9-E7352494DAE6}" destId="{15B710CC-7F1B-4AF1-A195-8F67E34859F4}" srcOrd="1" destOrd="0" presId="urn:microsoft.com/office/officeart/2005/8/layout/orgChart1"/>
    <dgm:cxn modelId="{C15CE22D-37E9-4370-9D45-4B9E124B070B}" type="presParOf" srcId="{4D256A1C-A112-412E-A0A9-E7352494DAE6}" destId="{059B403A-0CFF-4F80-8D99-25C71F7ACB0C}" srcOrd="2" destOrd="0" presId="urn:microsoft.com/office/officeart/2005/8/layout/orgChart1"/>
    <dgm:cxn modelId="{DC1B5C0E-1040-40BD-87DC-7A2620324597}" type="presParOf" srcId="{9623B274-2720-45B1-8DE3-28610AC8D588}" destId="{A25413D0-7B23-415A-B703-65E7390BB7C1}" srcOrd="4" destOrd="0" presId="urn:microsoft.com/office/officeart/2005/8/layout/orgChart1"/>
    <dgm:cxn modelId="{D4CBED0F-07BD-4C56-8123-6C1C2570AE0F}" type="presParOf" srcId="{9623B274-2720-45B1-8DE3-28610AC8D588}" destId="{A7DBCE81-D3C2-4D0A-95D4-CABF6FB20138}" srcOrd="5" destOrd="0" presId="urn:microsoft.com/office/officeart/2005/8/layout/orgChart1"/>
    <dgm:cxn modelId="{AD1F4955-CBC2-4D2A-9F68-90837E5F6FC6}" type="presParOf" srcId="{A7DBCE81-D3C2-4D0A-95D4-CABF6FB20138}" destId="{50FB45B3-E378-4996-9BB5-D27452F0E46D}" srcOrd="0" destOrd="0" presId="urn:microsoft.com/office/officeart/2005/8/layout/orgChart1"/>
    <dgm:cxn modelId="{5B837131-46E0-4843-A42C-3B37670DCAB8}" type="presParOf" srcId="{50FB45B3-E378-4996-9BB5-D27452F0E46D}" destId="{F2085625-799E-4C94-9C67-DA4F2CFCB97F}" srcOrd="0" destOrd="0" presId="urn:microsoft.com/office/officeart/2005/8/layout/orgChart1"/>
    <dgm:cxn modelId="{D639AC07-74B5-47F6-B4C9-E9D8CB77EDFD}" type="presParOf" srcId="{50FB45B3-E378-4996-9BB5-D27452F0E46D}" destId="{44BC891D-8EE4-4221-85C6-302BFA1EE15A}" srcOrd="1" destOrd="0" presId="urn:microsoft.com/office/officeart/2005/8/layout/orgChart1"/>
    <dgm:cxn modelId="{0D73DE8B-BF58-48C8-A895-E8384E580A98}" type="presParOf" srcId="{A7DBCE81-D3C2-4D0A-95D4-CABF6FB20138}" destId="{BBC58D6D-5238-4C76-B698-BC77CAF8A435}" srcOrd="1" destOrd="0" presId="urn:microsoft.com/office/officeart/2005/8/layout/orgChart1"/>
    <dgm:cxn modelId="{9170D941-97B2-422B-9B5B-0843F5A20864}" type="presParOf" srcId="{A7DBCE81-D3C2-4D0A-95D4-CABF6FB20138}" destId="{07608B8A-D820-4AFA-866B-C0135E2FA2C1}" srcOrd="2" destOrd="0" presId="urn:microsoft.com/office/officeart/2005/8/layout/orgChart1"/>
    <dgm:cxn modelId="{F9CD3185-4C03-4FBA-B084-24C8B6AF6DE4}" type="presParOf" srcId="{9623B274-2720-45B1-8DE3-28610AC8D588}" destId="{D1C00DE2-85BB-44BF-9C45-81F106B5BC84}" srcOrd="6" destOrd="0" presId="urn:microsoft.com/office/officeart/2005/8/layout/orgChart1"/>
    <dgm:cxn modelId="{726C8F8A-2F3A-4FD4-ABEB-914A1C5B8EC2}" type="presParOf" srcId="{9623B274-2720-45B1-8DE3-28610AC8D588}" destId="{E6C62206-6318-4292-814C-FD3BF747CCDB}" srcOrd="7" destOrd="0" presId="urn:microsoft.com/office/officeart/2005/8/layout/orgChart1"/>
    <dgm:cxn modelId="{88C82168-DF41-49BE-8B4A-B44D74A56F7A}" type="presParOf" srcId="{E6C62206-6318-4292-814C-FD3BF747CCDB}" destId="{3F4AD035-C6F8-4A54-A7A7-80A8B552E148}" srcOrd="0" destOrd="0" presId="urn:microsoft.com/office/officeart/2005/8/layout/orgChart1"/>
    <dgm:cxn modelId="{44EEC184-BD01-4FEC-BCF4-E7D83CCC61C5}" type="presParOf" srcId="{3F4AD035-C6F8-4A54-A7A7-80A8B552E148}" destId="{5FDCE67A-1AD7-44DB-928E-C62700EF48BA}" srcOrd="0" destOrd="0" presId="urn:microsoft.com/office/officeart/2005/8/layout/orgChart1"/>
    <dgm:cxn modelId="{D19BADC4-D7EA-4C63-B1C2-317F40114B25}" type="presParOf" srcId="{3F4AD035-C6F8-4A54-A7A7-80A8B552E148}" destId="{77217470-21E0-41E6-9E5D-574E30A52C9F}" srcOrd="1" destOrd="0" presId="urn:microsoft.com/office/officeart/2005/8/layout/orgChart1"/>
    <dgm:cxn modelId="{7A65CBF6-0323-4CEF-9613-98788CBD3474}" type="presParOf" srcId="{E6C62206-6318-4292-814C-FD3BF747CCDB}" destId="{83F4E0D5-4B99-4D33-A224-2B05C40C346D}" srcOrd="1" destOrd="0" presId="urn:microsoft.com/office/officeart/2005/8/layout/orgChart1"/>
    <dgm:cxn modelId="{79843190-316A-4B17-82E3-C7CC374A173C}" type="presParOf" srcId="{E6C62206-6318-4292-814C-FD3BF747CCDB}" destId="{D7720E58-A44D-4799-B1A0-3C8D8CA321CC}" srcOrd="2" destOrd="0" presId="urn:microsoft.com/office/officeart/2005/8/layout/orgChart1"/>
    <dgm:cxn modelId="{E37DDD7D-730F-4D64-887A-DE507D3EB366}" type="presParOf" srcId="{9623B274-2720-45B1-8DE3-28610AC8D588}" destId="{D5DA8663-78E9-4A0C-9218-83FFEEFF49C0}" srcOrd="8" destOrd="0" presId="urn:microsoft.com/office/officeart/2005/8/layout/orgChart1"/>
    <dgm:cxn modelId="{C79C497E-8C27-49DC-81B0-4CE5F72FE855}" type="presParOf" srcId="{9623B274-2720-45B1-8DE3-28610AC8D588}" destId="{8395F465-65C1-4E08-B4A0-E9B7C865479C}" srcOrd="9" destOrd="0" presId="urn:microsoft.com/office/officeart/2005/8/layout/orgChart1"/>
    <dgm:cxn modelId="{3EA655D3-8403-49B8-AA63-0EBFA461C8F0}" type="presParOf" srcId="{8395F465-65C1-4E08-B4A0-E9B7C865479C}" destId="{74A027E3-DB87-41EA-A895-067C50170B7A}" srcOrd="0" destOrd="0" presId="urn:microsoft.com/office/officeart/2005/8/layout/orgChart1"/>
    <dgm:cxn modelId="{A4613C9E-22D7-4C26-9A6B-1B1FF9B3BC67}" type="presParOf" srcId="{74A027E3-DB87-41EA-A895-067C50170B7A}" destId="{0D902B64-6E02-4025-9770-B11645AE3B81}" srcOrd="0" destOrd="0" presId="urn:microsoft.com/office/officeart/2005/8/layout/orgChart1"/>
    <dgm:cxn modelId="{D4F3D19F-2BAF-4C4F-8F97-4084F92F71EF}" type="presParOf" srcId="{74A027E3-DB87-41EA-A895-067C50170B7A}" destId="{EFE17956-56BC-444A-9C2B-928CEBF56C83}" srcOrd="1" destOrd="0" presId="urn:microsoft.com/office/officeart/2005/8/layout/orgChart1"/>
    <dgm:cxn modelId="{C22E29E0-0BFF-4C09-B214-A704B0C12A1E}" type="presParOf" srcId="{8395F465-65C1-4E08-B4A0-E9B7C865479C}" destId="{42673BB1-B7C6-46AE-853C-2E9A19B91265}" srcOrd="1" destOrd="0" presId="urn:microsoft.com/office/officeart/2005/8/layout/orgChart1"/>
    <dgm:cxn modelId="{E9E3A2FF-7F80-4D13-9F98-7EE46F66D2F1}" type="presParOf" srcId="{8395F465-65C1-4E08-B4A0-E9B7C865479C}" destId="{B106D87F-845F-421B-92C8-B72569B125C6}" srcOrd="2" destOrd="0" presId="urn:microsoft.com/office/officeart/2005/8/layout/orgChart1"/>
    <dgm:cxn modelId="{7471FEEF-0A8C-423D-8312-8D2BF9C3D707}" type="presParOf" srcId="{8F71F2C7-9B9A-438C-9EDC-D46F5FFC8132}" destId="{C2796B2F-F903-42A2-94CB-A5B25158F819}" srcOrd="2" destOrd="0" presId="urn:microsoft.com/office/officeart/2005/8/layout/orgChart1"/>
    <dgm:cxn modelId="{32F80C88-88CE-4BBD-9619-A120DAEFE1D6}" type="presParOf" srcId="{C2796B2F-F903-42A2-94CB-A5B25158F819}" destId="{0FDE9D0A-3E54-4543-9BE9-90A76F2C365C}" srcOrd="0" destOrd="0" presId="urn:microsoft.com/office/officeart/2005/8/layout/orgChart1"/>
    <dgm:cxn modelId="{BC37208D-D699-4CEF-A828-3F28BAE26AAD}" type="presParOf" srcId="{C2796B2F-F903-42A2-94CB-A5B25158F819}" destId="{B52F4185-78C4-4A97-A1A9-CE70EAC8BF89}" srcOrd="1" destOrd="0" presId="urn:microsoft.com/office/officeart/2005/8/layout/orgChart1"/>
    <dgm:cxn modelId="{12D6DB54-F49F-4835-8561-34E665F076A1}" type="presParOf" srcId="{B52F4185-78C4-4A97-A1A9-CE70EAC8BF89}" destId="{DA9C2FA4-6742-4731-8682-627FA6B770C6}" srcOrd="0" destOrd="0" presId="urn:microsoft.com/office/officeart/2005/8/layout/orgChart1"/>
    <dgm:cxn modelId="{9CF5253C-DE46-4E6E-A39C-A822E3ECE08D}" type="presParOf" srcId="{DA9C2FA4-6742-4731-8682-627FA6B770C6}" destId="{9E3594AF-BD03-4FDC-B04C-309DDEDA7EA9}" srcOrd="0" destOrd="0" presId="urn:microsoft.com/office/officeart/2005/8/layout/orgChart1"/>
    <dgm:cxn modelId="{12896F35-40D3-42AB-A502-AC0911270423}" type="presParOf" srcId="{DA9C2FA4-6742-4731-8682-627FA6B770C6}" destId="{F6C4C9CF-2F36-457A-8CA6-F7221628A973}" srcOrd="1" destOrd="0" presId="urn:microsoft.com/office/officeart/2005/8/layout/orgChart1"/>
    <dgm:cxn modelId="{A9823AFB-975E-482C-A7E5-C1A68C1B1150}" type="presParOf" srcId="{B52F4185-78C4-4A97-A1A9-CE70EAC8BF89}" destId="{D7C85597-171B-4069-B95B-A4ACE98D1A38}" srcOrd="1" destOrd="0" presId="urn:microsoft.com/office/officeart/2005/8/layout/orgChart1"/>
    <dgm:cxn modelId="{FCB771DD-3BBE-4009-BA9D-F15E2B4E35F4}" type="presParOf" srcId="{B52F4185-78C4-4A97-A1A9-CE70EAC8BF89}" destId="{A413C16A-441A-46CE-8E7C-DCDD58F038C3}" srcOrd="2" destOrd="0" presId="urn:microsoft.com/office/officeart/2005/8/layout/orgChart1"/>
    <dgm:cxn modelId="{80AC3A2F-3CD3-45D8-8DA8-ECF226907266}" type="presParOf" srcId="{C2796B2F-F903-42A2-94CB-A5B25158F819}" destId="{931783C5-EBC9-405E-97CE-4029F9C47B19}" srcOrd="2" destOrd="0" presId="urn:microsoft.com/office/officeart/2005/8/layout/orgChart1"/>
    <dgm:cxn modelId="{8C4A14B1-0278-4EA5-A1AA-ACCF25063AFC}" type="presParOf" srcId="{C2796B2F-F903-42A2-94CB-A5B25158F819}" destId="{7760D065-FFFE-45D2-993C-C10DD617C51F}" srcOrd="3" destOrd="0" presId="urn:microsoft.com/office/officeart/2005/8/layout/orgChart1"/>
    <dgm:cxn modelId="{FB040626-4924-4E75-AF14-68117B061F3C}" type="presParOf" srcId="{7760D065-FFFE-45D2-993C-C10DD617C51F}" destId="{DBF558EA-EF0E-40DF-B756-A0E09BE49969}" srcOrd="0" destOrd="0" presId="urn:microsoft.com/office/officeart/2005/8/layout/orgChart1"/>
    <dgm:cxn modelId="{F4D51A50-5552-4010-8DF6-68F025F795F3}" type="presParOf" srcId="{DBF558EA-EF0E-40DF-B756-A0E09BE49969}" destId="{020E3C26-8CEF-4F6C-B19F-FDEBC9B89654}" srcOrd="0" destOrd="0" presId="urn:microsoft.com/office/officeart/2005/8/layout/orgChart1"/>
    <dgm:cxn modelId="{77F0FEF8-4D8F-4B21-BDCF-2636F8F2EAD9}" type="presParOf" srcId="{DBF558EA-EF0E-40DF-B756-A0E09BE49969}" destId="{47BA0F2E-17AB-40CD-BCE9-D100946081AC}" srcOrd="1" destOrd="0" presId="urn:microsoft.com/office/officeart/2005/8/layout/orgChart1"/>
    <dgm:cxn modelId="{A2D02F88-35C9-41DB-949F-8E8B9796B033}" type="presParOf" srcId="{7760D065-FFFE-45D2-993C-C10DD617C51F}" destId="{315FBE55-A72D-40B6-8A9B-F5FF4D776E4E}" srcOrd="1" destOrd="0" presId="urn:microsoft.com/office/officeart/2005/8/layout/orgChart1"/>
    <dgm:cxn modelId="{F925B1A3-84E1-48E2-9B54-F974244D9DB5}" type="presParOf" srcId="{7760D065-FFFE-45D2-993C-C10DD617C51F}" destId="{316C276D-883E-4E8C-A6A0-C42B2F4E94E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856A3-B376-475C-8A50-4DC44D24FE7B}">
      <dsp:nvSpPr>
        <dsp:cNvPr id="0" name=""/>
        <dsp:cNvSpPr/>
      </dsp:nvSpPr>
      <dsp:spPr>
        <a:xfrm>
          <a:off x="5328443" y="623093"/>
          <a:ext cx="130617" cy="572228"/>
        </a:xfrm>
        <a:custGeom>
          <a:avLst/>
          <a:gdLst/>
          <a:ahLst/>
          <a:cxnLst/>
          <a:rect l="0" t="0" r="0" b="0"/>
          <a:pathLst>
            <a:path>
              <a:moveTo>
                <a:pt x="0" y="0"/>
              </a:moveTo>
              <a:lnTo>
                <a:pt x="0" y="572228"/>
              </a:lnTo>
              <a:lnTo>
                <a:pt x="130617" y="5722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E24348-2867-4CDF-86E3-5F52B1206793}">
      <dsp:nvSpPr>
        <dsp:cNvPr id="0" name=""/>
        <dsp:cNvSpPr/>
      </dsp:nvSpPr>
      <dsp:spPr>
        <a:xfrm>
          <a:off x="5197826" y="623093"/>
          <a:ext cx="130617" cy="572228"/>
        </a:xfrm>
        <a:custGeom>
          <a:avLst/>
          <a:gdLst/>
          <a:ahLst/>
          <a:cxnLst/>
          <a:rect l="0" t="0" r="0" b="0"/>
          <a:pathLst>
            <a:path>
              <a:moveTo>
                <a:pt x="130617" y="0"/>
              </a:moveTo>
              <a:lnTo>
                <a:pt x="130617" y="572228"/>
              </a:lnTo>
              <a:lnTo>
                <a:pt x="0" y="5722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F090AC-40B3-4A67-84FB-B687A354E145}">
      <dsp:nvSpPr>
        <dsp:cNvPr id="0" name=""/>
        <dsp:cNvSpPr/>
      </dsp:nvSpPr>
      <dsp:spPr>
        <a:xfrm>
          <a:off x="5328443" y="623093"/>
          <a:ext cx="2257815" cy="1144457"/>
        </a:xfrm>
        <a:custGeom>
          <a:avLst/>
          <a:gdLst/>
          <a:ahLst/>
          <a:cxnLst/>
          <a:rect l="0" t="0" r="0" b="0"/>
          <a:pathLst>
            <a:path>
              <a:moveTo>
                <a:pt x="0" y="0"/>
              </a:moveTo>
              <a:lnTo>
                <a:pt x="0" y="1013840"/>
              </a:lnTo>
              <a:lnTo>
                <a:pt x="2257815" y="1013840"/>
              </a:lnTo>
              <a:lnTo>
                <a:pt x="2257815" y="114445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482CD6-F2F2-49A5-9B4E-4F1D61CEED51}">
      <dsp:nvSpPr>
        <dsp:cNvPr id="0" name=""/>
        <dsp:cNvSpPr/>
      </dsp:nvSpPr>
      <dsp:spPr>
        <a:xfrm>
          <a:off x="5328443" y="623093"/>
          <a:ext cx="752605" cy="1144457"/>
        </a:xfrm>
        <a:custGeom>
          <a:avLst/>
          <a:gdLst/>
          <a:ahLst/>
          <a:cxnLst/>
          <a:rect l="0" t="0" r="0" b="0"/>
          <a:pathLst>
            <a:path>
              <a:moveTo>
                <a:pt x="0" y="0"/>
              </a:moveTo>
              <a:lnTo>
                <a:pt x="0" y="1013840"/>
              </a:lnTo>
              <a:lnTo>
                <a:pt x="752605" y="1013840"/>
              </a:lnTo>
              <a:lnTo>
                <a:pt x="752605" y="114445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0A2BC3-4C8F-4B8A-A8AE-5C31D36B6D55}">
      <dsp:nvSpPr>
        <dsp:cNvPr id="0" name=""/>
        <dsp:cNvSpPr/>
      </dsp:nvSpPr>
      <dsp:spPr>
        <a:xfrm>
          <a:off x="4575838" y="623093"/>
          <a:ext cx="752605" cy="1144457"/>
        </a:xfrm>
        <a:custGeom>
          <a:avLst/>
          <a:gdLst/>
          <a:ahLst/>
          <a:cxnLst/>
          <a:rect l="0" t="0" r="0" b="0"/>
          <a:pathLst>
            <a:path>
              <a:moveTo>
                <a:pt x="752605" y="0"/>
              </a:moveTo>
              <a:lnTo>
                <a:pt x="752605" y="1013840"/>
              </a:lnTo>
              <a:lnTo>
                <a:pt x="0" y="1013840"/>
              </a:lnTo>
              <a:lnTo>
                <a:pt x="0" y="114445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109812-F36F-4C2C-890E-B1D05EEE4F77}">
      <dsp:nvSpPr>
        <dsp:cNvPr id="0" name=""/>
        <dsp:cNvSpPr/>
      </dsp:nvSpPr>
      <dsp:spPr>
        <a:xfrm>
          <a:off x="2573037" y="2389539"/>
          <a:ext cx="186596" cy="2338674"/>
        </a:xfrm>
        <a:custGeom>
          <a:avLst/>
          <a:gdLst/>
          <a:ahLst/>
          <a:cxnLst/>
          <a:rect l="0" t="0" r="0" b="0"/>
          <a:pathLst>
            <a:path>
              <a:moveTo>
                <a:pt x="0" y="0"/>
              </a:moveTo>
              <a:lnTo>
                <a:pt x="0" y="2338674"/>
              </a:lnTo>
              <a:lnTo>
                <a:pt x="186596" y="233867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07AFF-998C-4BCC-B45F-7AD9060B2557}">
      <dsp:nvSpPr>
        <dsp:cNvPr id="0" name=""/>
        <dsp:cNvSpPr/>
      </dsp:nvSpPr>
      <dsp:spPr>
        <a:xfrm>
          <a:off x="2573037" y="2389539"/>
          <a:ext cx="186596" cy="1455451"/>
        </a:xfrm>
        <a:custGeom>
          <a:avLst/>
          <a:gdLst/>
          <a:ahLst/>
          <a:cxnLst/>
          <a:rect l="0" t="0" r="0" b="0"/>
          <a:pathLst>
            <a:path>
              <a:moveTo>
                <a:pt x="0" y="0"/>
              </a:moveTo>
              <a:lnTo>
                <a:pt x="0" y="1455451"/>
              </a:lnTo>
              <a:lnTo>
                <a:pt x="186596" y="1455451"/>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50D12B-6B74-4380-81E8-4EC6C78A2297}">
      <dsp:nvSpPr>
        <dsp:cNvPr id="0" name=""/>
        <dsp:cNvSpPr/>
      </dsp:nvSpPr>
      <dsp:spPr>
        <a:xfrm>
          <a:off x="2573037" y="2389539"/>
          <a:ext cx="186596" cy="572228"/>
        </a:xfrm>
        <a:custGeom>
          <a:avLst/>
          <a:gdLst/>
          <a:ahLst/>
          <a:cxnLst/>
          <a:rect l="0" t="0" r="0" b="0"/>
          <a:pathLst>
            <a:path>
              <a:moveTo>
                <a:pt x="0" y="0"/>
              </a:moveTo>
              <a:lnTo>
                <a:pt x="0" y="572228"/>
              </a:lnTo>
              <a:lnTo>
                <a:pt x="186596" y="57222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45BA90-831E-44E9-B761-FC9734985B92}">
      <dsp:nvSpPr>
        <dsp:cNvPr id="0" name=""/>
        <dsp:cNvSpPr/>
      </dsp:nvSpPr>
      <dsp:spPr>
        <a:xfrm>
          <a:off x="3070628" y="623093"/>
          <a:ext cx="2257815" cy="1144457"/>
        </a:xfrm>
        <a:custGeom>
          <a:avLst/>
          <a:gdLst/>
          <a:ahLst/>
          <a:cxnLst/>
          <a:rect l="0" t="0" r="0" b="0"/>
          <a:pathLst>
            <a:path>
              <a:moveTo>
                <a:pt x="2257815" y="0"/>
              </a:moveTo>
              <a:lnTo>
                <a:pt x="2257815" y="1013840"/>
              </a:lnTo>
              <a:lnTo>
                <a:pt x="0" y="1013840"/>
              </a:lnTo>
              <a:lnTo>
                <a:pt x="0" y="114445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B717BF-2B20-44D9-9B46-7F6368DE69E2}">
      <dsp:nvSpPr>
        <dsp:cNvPr id="0" name=""/>
        <dsp:cNvSpPr/>
      </dsp:nvSpPr>
      <dsp:spPr>
        <a:xfrm>
          <a:off x="4706456" y="1105"/>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Direttore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Generale</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4706456" y="1105"/>
        <a:ext cx="1243975" cy="621987"/>
      </dsp:txXfrm>
    </dsp:sp>
    <dsp:sp modelId="{24E38D7C-A702-407B-9CBE-6EBCD731EDC4}">
      <dsp:nvSpPr>
        <dsp:cNvPr id="0" name=""/>
        <dsp:cNvSpPr/>
      </dsp:nvSpPr>
      <dsp:spPr>
        <a:xfrm>
          <a:off x="2448640" y="1767551"/>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Product managers</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(coordinamento)</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2448640" y="1767551"/>
        <a:ext cx="1243975" cy="621987"/>
      </dsp:txXfrm>
    </dsp:sp>
    <dsp:sp modelId="{294318D4-7F94-412A-B359-CFD01B1E5178}">
      <dsp:nvSpPr>
        <dsp:cNvPr id="0" name=""/>
        <dsp:cNvSpPr/>
      </dsp:nvSpPr>
      <dsp:spPr>
        <a:xfrm>
          <a:off x="2759634" y="2650773"/>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PM linea prodotti A</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2759634" y="2650773"/>
        <a:ext cx="1243975" cy="621987"/>
      </dsp:txXfrm>
    </dsp:sp>
    <dsp:sp modelId="{C5F9B8D3-CF3F-4BD8-AA9E-FE3612D50221}">
      <dsp:nvSpPr>
        <dsp:cNvPr id="0" name=""/>
        <dsp:cNvSpPr/>
      </dsp:nvSpPr>
      <dsp:spPr>
        <a:xfrm>
          <a:off x="2759634" y="3533996"/>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PM linea prodotti B</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2759634" y="3533996"/>
        <a:ext cx="1243975" cy="621987"/>
      </dsp:txXfrm>
    </dsp:sp>
    <dsp:sp modelId="{A7178E06-D2D6-42E0-A06C-02BE6B3D86B1}">
      <dsp:nvSpPr>
        <dsp:cNvPr id="0" name=""/>
        <dsp:cNvSpPr/>
      </dsp:nvSpPr>
      <dsp:spPr>
        <a:xfrm>
          <a:off x="2759634" y="4417219"/>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PM linea prodotti N</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2759634" y="4417219"/>
        <a:ext cx="1243975" cy="621987"/>
      </dsp:txXfrm>
    </dsp:sp>
    <dsp:sp modelId="{F0136F76-36A0-4181-8C11-24E5C4496AE4}">
      <dsp:nvSpPr>
        <dsp:cNvPr id="0" name=""/>
        <dsp:cNvSpPr/>
      </dsp:nvSpPr>
      <dsp:spPr>
        <a:xfrm>
          <a:off x="3953850" y="1767551"/>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Marketing</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3953850" y="1767551"/>
        <a:ext cx="1243975" cy="621987"/>
      </dsp:txXfrm>
    </dsp:sp>
    <dsp:sp modelId="{321A30D2-B1D6-4634-9615-412B666B2C03}">
      <dsp:nvSpPr>
        <dsp:cNvPr id="0" name=""/>
        <dsp:cNvSpPr/>
      </dsp:nvSpPr>
      <dsp:spPr>
        <a:xfrm>
          <a:off x="5459061" y="1767551"/>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Produzione</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5459061" y="1767551"/>
        <a:ext cx="1243975" cy="621987"/>
      </dsp:txXfrm>
    </dsp:sp>
    <dsp:sp modelId="{0E353836-CEB9-459D-B0F8-924090A0030E}">
      <dsp:nvSpPr>
        <dsp:cNvPr id="0" name=""/>
        <dsp:cNvSpPr/>
      </dsp:nvSpPr>
      <dsp:spPr>
        <a:xfrm>
          <a:off x="6964272" y="1767551"/>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R &amp; S</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6964272" y="1767551"/>
        <a:ext cx="1243975" cy="621987"/>
      </dsp:txXfrm>
    </dsp:sp>
    <dsp:sp modelId="{5001828F-2DA6-46F0-8CED-156E612E1931}">
      <dsp:nvSpPr>
        <dsp:cNvPr id="0" name=""/>
        <dsp:cNvSpPr/>
      </dsp:nvSpPr>
      <dsp:spPr>
        <a:xfrm>
          <a:off x="3953850" y="884328"/>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Personale e</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1" i="0" u="none" strike="noStrike" kern="1200" cap="none" normalizeH="0" baseline="0" smtClean="0">
              <a:ln>
                <a:noFill/>
              </a:ln>
              <a:solidFill>
                <a:srgbClr val="333333"/>
              </a:solidFill>
              <a:effectLst/>
              <a:latin typeface="Tahoma" panose="020B0604030504040204" pitchFamily="34" charset="0"/>
            </a:rPr>
            <a:t> organizzazione</a:t>
          </a:r>
          <a:endParaRPr kumimoji="0" lang="it-IT" altLang="it-IT" sz="1100" b="1" i="0" u="none" strike="noStrike" kern="1200" cap="none" normalizeH="0" baseline="0" smtClean="0">
            <a:ln>
              <a:noFill/>
            </a:ln>
            <a:solidFill>
              <a:schemeClr val="tx1"/>
            </a:solidFill>
            <a:effectLst/>
            <a:latin typeface="Tahoma" panose="020B0604030504040204" pitchFamily="34" charset="0"/>
          </a:endParaRPr>
        </a:p>
      </dsp:txBody>
      <dsp:txXfrm>
        <a:off x="3953850" y="884328"/>
        <a:ext cx="1243975" cy="621987"/>
      </dsp:txXfrm>
    </dsp:sp>
    <dsp:sp modelId="{5C2E940E-FBBB-4269-94DD-A9E9BD605EB0}">
      <dsp:nvSpPr>
        <dsp:cNvPr id="0" name=""/>
        <dsp:cNvSpPr/>
      </dsp:nvSpPr>
      <dsp:spPr>
        <a:xfrm>
          <a:off x="5459061" y="884328"/>
          <a:ext cx="1243975" cy="621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0" i="0" u="none" strike="noStrike" kern="1200" cap="none" normalizeH="0" baseline="0" smtClean="0">
              <a:ln>
                <a:noFill/>
              </a:ln>
              <a:solidFill>
                <a:srgbClr val="333333"/>
              </a:solidFill>
              <a:effectLst/>
              <a:latin typeface="Tahoma" panose="020B0604030504040204" pitchFamily="34" charset="0"/>
            </a:rPr>
            <a:t>Amministrazione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1100" b="0" i="0" u="none" strike="noStrike" kern="1200" cap="none" normalizeH="0" baseline="0" smtClean="0">
              <a:ln>
                <a:noFill/>
              </a:ln>
              <a:solidFill>
                <a:srgbClr val="333333"/>
              </a:solidFill>
              <a:effectLst/>
              <a:latin typeface="Tahoma" panose="020B0604030504040204" pitchFamily="34" charset="0"/>
            </a:rPr>
            <a:t>e finanza</a:t>
          </a:r>
          <a:endParaRPr kumimoji="0" lang="it-IT" altLang="it-IT" sz="1100" b="0" i="0" u="none" strike="noStrike" kern="1200" cap="none" normalizeH="0" baseline="0" smtClean="0">
            <a:ln>
              <a:noFill/>
            </a:ln>
            <a:solidFill>
              <a:schemeClr val="tx1"/>
            </a:solidFill>
            <a:effectLst/>
            <a:latin typeface="Tahoma" panose="020B0604030504040204" pitchFamily="34" charset="0"/>
          </a:endParaRPr>
        </a:p>
      </dsp:txBody>
      <dsp:txXfrm>
        <a:off x="5459061" y="884328"/>
        <a:ext cx="1243975" cy="621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783C5-EBC9-405E-97CE-4029F9C47B19}">
      <dsp:nvSpPr>
        <dsp:cNvPr id="0" name=""/>
        <dsp:cNvSpPr/>
      </dsp:nvSpPr>
      <dsp:spPr>
        <a:xfrm>
          <a:off x="5545931" y="516577"/>
          <a:ext cx="107515" cy="471018"/>
        </a:xfrm>
        <a:custGeom>
          <a:avLst/>
          <a:gdLst/>
          <a:ahLst/>
          <a:cxnLst/>
          <a:rect l="0" t="0" r="0" b="0"/>
          <a:pathLst>
            <a:path>
              <a:moveTo>
                <a:pt x="0" y="0"/>
              </a:moveTo>
              <a:lnTo>
                <a:pt x="0" y="471018"/>
              </a:lnTo>
              <a:lnTo>
                <a:pt x="107515" y="47101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DE9D0A-3E54-4543-9BE9-90A76F2C365C}">
      <dsp:nvSpPr>
        <dsp:cNvPr id="0" name=""/>
        <dsp:cNvSpPr/>
      </dsp:nvSpPr>
      <dsp:spPr>
        <a:xfrm>
          <a:off x="5438416" y="516577"/>
          <a:ext cx="107515" cy="471018"/>
        </a:xfrm>
        <a:custGeom>
          <a:avLst/>
          <a:gdLst/>
          <a:ahLst/>
          <a:cxnLst/>
          <a:rect l="0" t="0" r="0" b="0"/>
          <a:pathLst>
            <a:path>
              <a:moveTo>
                <a:pt x="107515" y="0"/>
              </a:moveTo>
              <a:lnTo>
                <a:pt x="107515" y="471018"/>
              </a:lnTo>
              <a:lnTo>
                <a:pt x="0" y="47101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DA8663-78E9-4A0C-9218-83FFEEFF49C0}">
      <dsp:nvSpPr>
        <dsp:cNvPr id="0" name=""/>
        <dsp:cNvSpPr/>
      </dsp:nvSpPr>
      <dsp:spPr>
        <a:xfrm>
          <a:off x="5545931" y="516577"/>
          <a:ext cx="2477965" cy="942036"/>
        </a:xfrm>
        <a:custGeom>
          <a:avLst/>
          <a:gdLst/>
          <a:ahLst/>
          <a:cxnLst/>
          <a:rect l="0" t="0" r="0" b="0"/>
          <a:pathLst>
            <a:path>
              <a:moveTo>
                <a:pt x="0" y="0"/>
              </a:moveTo>
              <a:lnTo>
                <a:pt x="0" y="834521"/>
              </a:lnTo>
              <a:lnTo>
                <a:pt x="2477965" y="834521"/>
              </a:lnTo>
              <a:lnTo>
                <a:pt x="2477965" y="9420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00DE2-85BB-44BF-9C45-81F106B5BC84}">
      <dsp:nvSpPr>
        <dsp:cNvPr id="0" name=""/>
        <dsp:cNvSpPr/>
      </dsp:nvSpPr>
      <dsp:spPr>
        <a:xfrm>
          <a:off x="5545931" y="516577"/>
          <a:ext cx="1238982" cy="942036"/>
        </a:xfrm>
        <a:custGeom>
          <a:avLst/>
          <a:gdLst/>
          <a:ahLst/>
          <a:cxnLst/>
          <a:rect l="0" t="0" r="0" b="0"/>
          <a:pathLst>
            <a:path>
              <a:moveTo>
                <a:pt x="0" y="0"/>
              </a:moveTo>
              <a:lnTo>
                <a:pt x="0" y="834521"/>
              </a:lnTo>
              <a:lnTo>
                <a:pt x="1238982" y="834521"/>
              </a:lnTo>
              <a:lnTo>
                <a:pt x="1238982" y="9420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413D0-7B23-415A-B703-65E7390BB7C1}">
      <dsp:nvSpPr>
        <dsp:cNvPr id="0" name=""/>
        <dsp:cNvSpPr/>
      </dsp:nvSpPr>
      <dsp:spPr>
        <a:xfrm>
          <a:off x="5500211" y="516577"/>
          <a:ext cx="91440" cy="942036"/>
        </a:xfrm>
        <a:custGeom>
          <a:avLst/>
          <a:gdLst/>
          <a:ahLst/>
          <a:cxnLst/>
          <a:rect l="0" t="0" r="0" b="0"/>
          <a:pathLst>
            <a:path>
              <a:moveTo>
                <a:pt x="45720" y="0"/>
              </a:moveTo>
              <a:lnTo>
                <a:pt x="45720" y="9420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4AD8B8-62E9-4329-87C8-8442112663C3}">
      <dsp:nvSpPr>
        <dsp:cNvPr id="0" name=""/>
        <dsp:cNvSpPr/>
      </dsp:nvSpPr>
      <dsp:spPr>
        <a:xfrm>
          <a:off x="4281298" y="516577"/>
          <a:ext cx="1264632" cy="925658"/>
        </a:xfrm>
        <a:custGeom>
          <a:avLst/>
          <a:gdLst/>
          <a:ahLst/>
          <a:cxnLst/>
          <a:rect l="0" t="0" r="0" b="0"/>
          <a:pathLst>
            <a:path>
              <a:moveTo>
                <a:pt x="1264632" y="0"/>
              </a:moveTo>
              <a:lnTo>
                <a:pt x="1264632" y="818143"/>
              </a:lnTo>
              <a:lnTo>
                <a:pt x="0" y="818143"/>
              </a:lnTo>
              <a:lnTo>
                <a:pt x="0" y="92565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358032-7967-45BE-AC10-9B2EFF97C9AD}">
      <dsp:nvSpPr>
        <dsp:cNvPr id="0" name=""/>
        <dsp:cNvSpPr/>
      </dsp:nvSpPr>
      <dsp:spPr>
        <a:xfrm>
          <a:off x="3022245" y="4878616"/>
          <a:ext cx="91440" cy="215030"/>
        </a:xfrm>
        <a:custGeom>
          <a:avLst/>
          <a:gdLst/>
          <a:ahLst/>
          <a:cxnLst/>
          <a:rect l="0" t="0" r="0" b="0"/>
          <a:pathLst>
            <a:path>
              <a:moveTo>
                <a:pt x="45720" y="0"/>
              </a:moveTo>
              <a:lnTo>
                <a:pt x="45720" y="2150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BD987-121D-4F5A-B6FF-083839F7C2A2}">
      <dsp:nvSpPr>
        <dsp:cNvPr id="0" name=""/>
        <dsp:cNvSpPr/>
      </dsp:nvSpPr>
      <dsp:spPr>
        <a:xfrm>
          <a:off x="3022245" y="4151610"/>
          <a:ext cx="91440" cy="215030"/>
        </a:xfrm>
        <a:custGeom>
          <a:avLst/>
          <a:gdLst/>
          <a:ahLst/>
          <a:cxnLst/>
          <a:rect l="0" t="0" r="0" b="0"/>
          <a:pathLst>
            <a:path>
              <a:moveTo>
                <a:pt x="45720" y="0"/>
              </a:moveTo>
              <a:lnTo>
                <a:pt x="45720" y="2150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94C719-6376-4A0F-8F84-8F48C3B8B769}">
      <dsp:nvSpPr>
        <dsp:cNvPr id="0" name=""/>
        <dsp:cNvSpPr/>
      </dsp:nvSpPr>
      <dsp:spPr>
        <a:xfrm>
          <a:off x="3022245" y="3424603"/>
          <a:ext cx="91440" cy="215030"/>
        </a:xfrm>
        <a:custGeom>
          <a:avLst/>
          <a:gdLst/>
          <a:ahLst/>
          <a:cxnLst/>
          <a:rect l="0" t="0" r="0" b="0"/>
          <a:pathLst>
            <a:path>
              <a:moveTo>
                <a:pt x="45720" y="0"/>
              </a:moveTo>
              <a:lnTo>
                <a:pt x="45720" y="2150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5475DE-B00F-4EEA-91D7-CD659752DEE8}">
      <dsp:nvSpPr>
        <dsp:cNvPr id="0" name=""/>
        <dsp:cNvSpPr/>
      </dsp:nvSpPr>
      <dsp:spPr>
        <a:xfrm>
          <a:off x="3022245" y="2697597"/>
          <a:ext cx="91440" cy="215030"/>
        </a:xfrm>
        <a:custGeom>
          <a:avLst/>
          <a:gdLst/>
          <a:ahLst/>
          <a:cxnLst/>
          <a:rect l="0" t="0" r="0" b="0"/>
          <a:pathLst>
            <a:path>
              <a:moveTo>
                <a:pt x="45720" y="0"/>
              </a:moveTo>
              <a:lnTo>
                <a:pt x="45720" y="2150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50A805-3CC6-49CD-B39A-96DF882B5E4D}">
      <dsp:nvSpPr>
        <dsp:cNvPr id="0" name=""/>
        <dsp:cNvSpPr/>
      </dsp:nvSpPr>
      <dsp:spPr>
        <a:xfrm>
          <a:off x="3022245" y="1970590"/>
          <a:ext cx="91440" cy="215030"/>
        </a:xfrm>
        <a:custGeom>
          <a:avLst/>
          <a:gdLst/>
          <a:ahLst/>
          <a:cxnLst/>
          <a:rect l="0" t="0" r="0" b="0"/>
          <a:pathLst>
            <a:path>
              <a:moveTo>
                <a:pt x="45720" y="0"/>
              </a:moveTo>
              <a:lnTo>
                <a:pt x="45720" y="2150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9BFE92-1CAB-48BB-B943-D0306A90F62B}">
      <dsp:nvSpPr>
        <dsp:cNvPr id="0" name=""/>
        <dsp:cNvSpPr/>
      </dsp:nvSpPr>
      <dsp:spPr>
        <a:xfrm>
          <a:off x="3067965" y="516577"/>
          <a:ext cx="2477965" cy="942036"/>
        </a:xfrm>
        <a:custGeom>
          <a:avLst/>
          <a:gdLst/>
          <a:ahLst/>
          <a:cxnLst/>
          <a:rect l="0" t="0" r="0" b="0"/>
          <a:pathLst>
            <a:path>
              <a:moveTo>
                <a:pt x="2477965" y="0"/>
              </a:moveTo>
              <a:lnTo>
                <a:pt x="2477965" y="834521"/>
              </a:lnTo>
              <a:lnTo>
                <a:pt x="0" y="834521"/>
              </a:lnTo>
              <a:lnTo>
                <a:pt x="0" y="9420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5E2BB9-D14F-45BC-9E80-B21419D91BDB}">
      <dsp:nvSpPr>
        <dsp:cNvPr id="0" name=""/>
        <dsp:cNvSpPr/>
      </dsp:nvSpPr>
      <dsp:spPr>
        <a:xfrm>
          <a:off x="5033955" y="4601"/>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DIREZIONE GENERALE</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5033955" y="4601"/>
        <a:ext cx="1023952" cy="511976"/>
      </dsp:txXfrm>
    </dsp:sp>
    <dsp:sp modelId="{A4DD79F0-3251-48CB-956B-7A305814E797}">
      <dsp:nvSpPr>
        <dsp:cNvPr id="0" name=""/>
        <dsp:cNvSpPr/>
      </dsp:nvSpPr>
      <dsp:spPr>
        <a:xfrm>
          <a:off x="2555989" y="1458614"/>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AREE FUNZIONALI</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2555989" y="1458614"/>
        <a:ext cx="1023952" cy="511976"/>
      </dsp:txXfrm>
    </dsp:sp>
    <dsp:sp modelId="{B282E552-EBFF-4427-BFED-6467BF5F7026}">
      <dsp:nvSpPr>
        <dsp:cNvPr id="0" name=""/>
        <dsp:cNvSpPr/>
      </dsp:nvSpPr>
      <dsp:spPr>
        <a:xfrm>
          <a:off x="2555989" y="2185621"/>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AREA</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MARKETING</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2555989" y="2185621"/>
        <a:ext cx="1023952" cy="511976"/>
      </dsp:txXfrm>
    </dsp:sp>
    <dsp:sp modelId="{C0E4E7AA-A5C2-49BB-9E1B-B394C03380B2}">
      <dsp:nvSpPr>
        <dsp:cNvPr id="0" name=""/>
        <dsp:cNvSpPr/>
      </dsp:nvSpPr>
      <dsp:spPr>
        <a:xfrm>
          <a:off x="2555989" y="2912627"/>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AREA FINANZA</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2555989" y="2912627"/>
        <a:ext cx="1023952" cy="511976"/>
      </dsp:txXfrm>
    </dsp:sp>
    <dsp:sp modelId="{6F3DBFB9-F276-4FE6-B74C-DDE4365D7DC4}">
      <dsp:nvSpPr>
        <dsp:cNvPr id="0" name=""/>
        <dsp:cNvSpPr/>
      </dsp:nvSpPr>
      <dsp:spPr>
        <a:xfrm>
          <a:off x="2555989" y="3639634"/>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AREA</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ORGANIZZAZIONE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E PERSONALE</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2555989" y="3639634"/>
        <a:ext cx="1023952" cy="511976"/>
      </dsp:txXfrm>
    </dsp:sp>
    <dsp:sp modelId="{FFA18505-3BC8-4CD7-BFD6-8145D685F272}">
      <dsp:nvSpPr>
        <dsp:cNvPr id="0" name=""/>
        <dsp:cNvSpPr/>
      </dsp:nvSpPr>
      <dsp:spPr>
        <a:xfrm>
          <a:off x="2555989" y="4366640"/>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AREA ICT</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2555989" y="4366640"/>
        <a:ext cx="1023952" cy="511976"/>
      </dsp:txXfrm>
    </dsp:sp>
    <dsp:sp modelId="{EF2FC9BA-7696-4EF7-AE2A-FA1A808C67EA}">
      <dsp:nvSpPr>
        <dsp:cNvPr id="0" name=""/>
        <dsp:cNvSpPr/>
      </dsp:nvSpPr>
      <dsp:spPr>
        <a:xfrm>
          <a:off x="2555989" y="5093647"/>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imes" panose="02020603050405020304" pitchFamily="18" charset="0"/>
            </a:rPr>
            <a:t>AREA</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imes" panose="02020603050405020304" pitchFamily="18" charset="0"/>
            </a:rPr>
            <a:t> PROGRAMMAZIONE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imes" panose="02020603050405020304" pitchFamily="18" charset="0"/>
            </a:rPr>
            <a:t>E CONTROLLO</a:t>
          </a:r>
          <a:endParaRPr kumimoji="0" lang="it-IT" altLang="it-IT" sz="800" b="0" i="0" u="none" strike="noStrike" kern="1200" cap="none" normalizeH="0" baseline="0" smtClean="0">
            <a:ln>
              <a:noFill/>
            </a:ln>
            <a:solidFill>
              <a:schemeClr val="tx1"/>
            </a:solidFill>
            <a:effectLst/>
            <a:latin typeface="Times" panose="02020603050405020304" pitchFamily="18" charset="0"/>
          </a:endParaRPr>
        </a:p>
      </dsp:txBody>
      <dsp:txXfrm>
        <a:off x="2555989" y="5093647"/>
        <a:ext cx="1023952" cy="511976"/>
      </dsp:txXfrm>
    </dsp:sp>
    <dsp:sp modelId="{8047A2C8-B0F9-424B-8277-500392E6E298}">
      <dsp:nvSpPr>
        <dsp:cNvPr id="0" name=""/>
        <dsp:cNvSpPr/>
      </dsp:nvSpPr>
      <dsp:spPr>
        <a:xfrm>
          <a:off x="3769322" y="1442236"/>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IMPRESE</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3769322" y="1442236"/>
        <a:ext cx="1023952" cy="511976"/>
      </dsp:txXfrm>
    </dsp:sp>
    <dsp:sp modelId="{F2085625-799E-4C94-9C67-DA4F2CFCB97F}">
      <dsp:nvSpPr>
        <dsp:cNvPr id="0" name=""/>
        <dsp:cNvSpPr/>
      </dsp:nvSpPr>
      <dsp:spPr>
        <a:xfrm>
          <a:off x="5033955" y="1458614"/>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PRIVATI</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5033955" y="1458614"/>
        <a:ext cx="1023952" cy="511976"/>
      </dsp:txXfrm>
    </dsp:sp>
    <dsp:sp modelId="{5FDCE67A-1AD7-44DB-928E-C62700EF48BA}">
      <dsp:nvSpPr>
        <dsp:cNvPr id="0" name=""/>
        <dsp:cNvSpPr/>
      </dsp:nvSpPr>
      <dsp:spPr>
        <a:xfrm>
          <a:off x="6272937" y="1458614"/>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PUBBLICHE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AMMINISTRAZIONI</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6272937" y="1458614"/>
        <a:ext cx="1023952" cy="511976"/>
      </dsp:txXfrm>
    </dsp:sp>
    <dsp:sp modelId="{0D902B64-6E02-4025-9770-B11645AE3B81}">
      <dsp:nvSpPr>
        <dsp:cNvPr id="0" name=""/>
        <dsp:cNvSpPr/>
      </dsp:nvSpPr>
      <dsp:spPr>
        <a:xfrm>
          <a:off x="7511920" y="1458614"/>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ORGANISMI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INTERNAZIONALI</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7511920" y="1458614"/>
        <a:ext cx="1023952" cy="511976"/>
      </dsp:txXfrm>
    </dsp:sp>
    <dsp:sp modelId="{9E3594AF-BD03-4FDC-B04C-309DDEDA7EA9}">
      <dsp:nvSpPr>
        <dsp:cNvPr id="0" name=""/>
        <dsp:cNvSpPr/>
      </dsp:nvSpPr>
      <dsp:spPr>
        <a:xfrm>
          <a:off x="4414463" y="731608"/>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SVILUPPO </a:t>
          </a:r>
        </a:p>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RISORSE  UMANE</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4414463" y="731608"/>
        <a:ext cx="1023952" cy="511976"/>
      </dsp:txXfrm>
    </dsp:sp>
    <dsp:sp modelId="{020E3C26-8CEF-4F6C-B19F-FDEBC9B89654}">
      <dsp:nvSpPr>
        <dsp:cNvPr id="0" name=""/>
        <dsp:cNvSpPr/>
      </dsp:nvSpPr>
      <dsp:spPr>
        <a:xfrm>
          <a:off x="5653446" y="731608"/>
          <a:ext cx="1023952" cy="5119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1193800" rtl="0" eaLnBrk="0" fontAlgn="base" latinLnBrk="0" hangingPunct="0">
            <a:lnSpc>
              <a:spcPct val="100000"/>
            </a:lnSpc>
            <a:spcBef>
              <a:spcPct val="0"/>
            </a:spcBef>
            <a:spcAft>
              <a:spcPct val="0"/>
            </a:spcAft>
            <a:buClrTx/>
            <a:buSzTx/>
            <a:buFontTx/>
            <a:buNone/>
            <a:tabLst/>
          </a:pPr>
          <a:r>
            <a:rPr kumimoji="0" lang="it-IT" altLang="it-IT" sz="800" b="0" i="0" u="none" strike="noStrike" kern="1200" cap="none" normalizeH="0" baseline="0" smtClean="0">
              <a:ln>
                <a:noFill/>
              </a:ln>
              <a:solidFill>
                <a:schemeClr val="tx1"/>
              </a:solidFill>
              <a:effectLst/>
              <a:latin typeface="Tahoma" panose="020B0604030504040204" pitchFamily="34" charset="0"/>
            </a:rPr>
            <a:t>AMMINISTRAZIONE</a:t>
          </a:r>
          <a:endParaRPr kumimoji="0" lang="it-IT" altLang="it-IT" sz="800" b="0" i="0" u="none" strike="noStrike" kern="1200" cap="none" normalizeH="0" baseline="0" smtClean="0">
            <a:ln>
              <a:noFill/>
            </a:ln>
            <a:solidFill>
              <a:schemeClr val="tx1"/>
            </a:solidFill>
            <a:effectLst/>
            <a:latin typeface="Tahoma" panose="020B0604030504040204" pitchFamily="34" charset="0"/>
          </a:endParaRPr>
        </a:p>
      </dsp:txBody>
      <dsp:txXfrm>
        <a:off x="5653446" y="731608"/>
        <a:ext cx="1023952" cy="5119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69848" eaLnBrk="1" fontAlgn="auto" hangingPunct="1">
              <a:spcBef>
                <a:spcPts val="0"/>
              </a:spcBef>
              <a:spcAft>
                <a:spcPts val="0"/>
              </a:spcAft>
              <a:defRPr sz="1200">
                <a:latin typeface="+mn-lt"/>
              </a:defRPr>
            </a:lvl1pPr>
          </a:lstStyle>
          <a:p>
            <a:pPr>
              <a:defRPr/>
            </a:pPr>
            <a:endParaRPr lang="it-I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069848" eaLnBrk="1" fontAlgn="auto" hangingPunct="1">
              <a:spcBef>
                <a:spcPts val="0"/>
              </a:spcBef>
              <a:spcAft>
                <a:spcPts val="0"/>
              </a:spcAft>
              <a:defRPr sz="1200">
                <a:latin typeface="+mn-lt"/>
              </a:defRPr>
            </a:lvl1pPr>
          </a:lstStyle>
          <a:p>
            <a:pPr>
              <a:defRPr/>
            </a:pPr>
            <a:fld id="{BDDA9608-B863-4C58-8578-0E5B7BABC116}" type="datetimeFigureOut">
              <a:rPr lang="it-IT"/>
              <a:pPr>
                <a:defRPr/>
              </a:pPr>
              <a:t>19/09/2017</a:t>
            </a:fld>
            <a:endParaRPr lang="it-I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069848" eaLnBrk="1" fontAlgn="auto" hangingPunct="1">
              <a:spcBef>
                <a:spcPts val="0"/>
              </a:spcBef>
              <a:spcAft>
                <a:spcPts val="0"/>
              </a:spcAft>
              <a:defRPr sz="1200">
                <a:latin typeface="+mn-lt"/>
              </a:defRPr>
            </a:lvl1pPr>
          </a:lstStyle>
          <a:p>
            <a:pPr>
              <a:defRPr/>
            </a:pPr>
            <a:endParaRPr lang="it-I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98E60703-2FBF-4559-9713-33D0949305B4}" type="slidenum">
              <a:rPr lang="it-IT" altLang="it-IT"/>
              <a:pPr>
                <a:defRPr/>
              </a:pPr>
              <a:t>‹N›</a:t>
            </a:fld>
            <a:endParaRPr lang="it-IT" altLang="it-IT"/>
          </a:p>
        </p:txBody>
      </p:sp>
    </p:spTree>
    <p:extLst>
      <p:ext uri="{BB962C8B-B14F-4D97-AF65-F5344CB8AC3E}">
        <p14:creationId xmlns:p14="http://schemas.microsoft.com/office/powerpoint/2010/main" val="234636854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69848" eaLnBrk="1" fontAlgn="auto" hangingPunct="1">
              <a:spcBef>
                <a:spcPts val="0"/>
              </a:spcBef>
              <a:spcAft>
                <a:spcPts val="0"/>
              </a:spcAft>
              <a:defRPr sz="1200">
                <a:latin typeface="+mn-lt"/>
              </a:defRPr>
            </a:lvl1pPr>
          </a:lstStyle>
          <a:p>
            <a:pPr>
              <a:defRPr/>
            </a:pPr>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069848" eaLnBrk="1" fontAlgn="auto" hangingPunct="1">
              <a:spcBef>
                <a:spcPts val="0"/>
              </a:spcBef>
              <a:spcAft>
                <a:spcPts val="0"/>
              </a:spcAft>
              <a:defRPr sz="1200">
                <a:latin typeface="+mn-lt"/>
              </a:defRPr>
            </a:lvl1pPr>
          </a:lstStyle>
          <a:p>
            <a:pPr>
              <a:defRPr/>
            </a:pPr>
            <a:fld id="{90255BA9-4118-4D40-A88F-45DD4D6D227B}" type="datetimeFigureOut">
              <a:rPr lang="it-IT"/>
              <a:pPr>
                <a:defRPr/>
              </a:pPr>
              <a:t>19/09/2017</a:t>
            </a:fld>
            <a:endParaRPr lang="it-IT"/>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t-IT"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069848" eaLnBrk="1" fontAlgn="auto" hangingPunct="1">
              <a:spcBef>
                <a:spcPts val="0"/>
              </a:spcBef>
              <a:spcAft>
                <a:spcPts val="0"/>
              </a:spcAft>
              <a:defRPr sz="1200">
                <a:latin typeface="+mn-lt"/>
              </a:defRPr>
            </a:lvl1pPr>
          </a:lstStyle>
          <a:p>
            <a:pPr>
              <a:defRPr/>
            </a:pPr>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E8AF611-2354-4320-A3CC-6F2CEC8171AF}" type="slidenum">
              <a:rPr lang="it-IT" altLang="it-IT"/>
              <a:pPr>
                <a:defRPr/>
              </a:pPr>
              <a:t>‹N›</a:t>
            </a:fld>
            <a:endParaRPr lang="it-IT" altLang="it-IT"/>
          </a:p>
        </p:txBody>
      </p:sp>
    </p:spTree>
    <p:extLst>
      <p:ext uri="{BB962C8B-B14F-4D97-AF65-F5344CB8AC3E}">
        <p14:creationId xmlns:p14="http://schemas.microsoft.com/office/powerpoint/2010/main" val="1411049257"/>
      </p:ext>
    </p:extLst>
  </p:cSld>
  <p:clrMap bg1="lt1" tx1="dk1" bg2="lt2" tx2="dk2" accent1="accent1" accent2="accent2" accent3="accent3" accent4="accent4" accent5="accent5" accent6="accent6" hlink="hlink" folHlink="folHlink"/>
  <p:hf/>
  <p:notesStyle>
    <a:lvl1pPr algn="l" defTabSz="1068388" rtl="0" eaLnBrk="0" fontAlgn="base" hangingPunct="0">
      <a:spcBef>
        <a:spcPct val="30000"/>
      </a:spcBef>
      <a:spcAft>
        <a:spcPct val="0"/>
      </a:spcAft>
      <a:defRPr sz="1400" kern="1200">
        <a:solidFill>
          <a:schemeClr val="tx1"/>
        </a:solidFill>
        <a:latin typeface="+mn-lt"/>
        <a:ea typeface="+mn-ea"/>
        <a:cs typeface="+mn-cs"/>
      </a:defRPr>
    </a:lvl1pPr>
    <a:lvl2pPr marL="533400" algn="l" defTabSz="1068388" rtl="0" eaLnBrk="0" fontAlgn="base" hangingPunct="0">
      <a:spcBef>
        <a:spcPct val="30000"/>
      </a:spcBef>
      <a:spcAft>
        <a:spcPct val="0"/>
      </a:spcAft>
      <a:defRPr sz="1400" kern="1200">
        <a:solidFill>
          <a:schemeClr val="tx1"/>
        </a:solidFill>
        <a:latin typeface="+mn-lt"/>
        <a:ea typeface="+mn-ea"/>
        <a:cs typeface="+mn-cs"/>
      </a:defRPr>
    </a:lvl2pPr>
    <a:lvl3pPr marL="1068388" algn="l" defTabSz="1068388" rtl="0" eaLnBrk="0" fontAlgn="base" hangingPunct="0">
      <a:spcBef>
        <a:spcPct val="30000"/>
      </a:spcBef>
      <a:spcAft>
        <a:spcPct val="0"/>
      </a:spcAft>
      <a:defRPr sz="1400" kern="1200">
        <a:solidFill>
          <a:schemeClr val="tx1"/>
        </a:solidFill>
        <a:latin typeface="+mn-lt"/>
        <a:ea typeface="+mn-ea"/>
        <a:cs typeface="+mn-cs"/>
      </a:defRPr>
    </a:lvl3pPr>
    <a:lvl4pPr marL="1603375" algn="l" defTabSz="1068388" rtl="0" eaLnBrk="0" fontAlgn="base" hangingPunct="0">
      <a:spcBef>
        <a:spcPct val="30000"/>
      </a:spcBef>
      <a:spcAft>
        <a:spcPct val="0"/>
      </a:spcAft>
      <a:defRPr sz="1400" kern="1200">
        <a:solidFill>
          <a:schemeClr val="tx1"/>
        </a:solidFill>
        <a:latin typeface="+mn-lt"/>
        <a:ea typeface="+mn-ea"/>
        <a:cs typeface="+mn-cs"/>
      </a:defRPr>
    </a:lvl4pPr>
    <a:lvl5pPr marL="2138363" algn="l" defTabSz="1068388" rtl="0" eaLnBrk="0" fontAlgn="base" hangingPunct="0">
      <a:spcBef>
        <a:spcPct val="30000"/>
      </a:spcBef>
      <a:spcAft>
        <a:spcPct val="0"/>
      </a:spcAft>
      <a:defRPr sz="1400" kern="1200">
        <a:solidFill>
          <a:schemeClr val="tx1"/>
        </a:solidFill>
        <a:latin typeface="+mn-lt"/>
        <a:ea typeface="+mn-ea"/>
        <a:cs typeface="+mn-cs"/>
      </a:defRPr>
    </a:lvl5pPr>
    <a:lvl6pPr marL="2674620" algn="l" defTabSz="1069848" rtl="0" eaLnBrk="1" latinLnBrk="0" hangingPunct="1">
      <a:defRPr sz="1400" kern="1200">
        <a:solidFill>
          <a:schemeClr val="tx1"/>
        </a:solidFill>
        <a:latin typeface="+mn-lt"/>
        <a:ea typeface="+mn-ea"/>
        <a:cs typeface="+mn-cs"/>
      </a:defRPr>
    </a:lvl6pPr>
    <a:lvl7pPr marL="3209544" algn="l" defTabSz="1069848" rtl="0" eaLnBrk="1" latinLnBrk="0" hangingPunct="1">
      <a:defRPr sz="1400" kern="1200">
        <a:solidFill>
          <a:schemeClr val="tx1"/>
        </a:solidFill>
        <a:latin typeface="+mn-lt"/>
        <a:ea typeface="+mn-ea"/>
        <a:cs typeface="+mn-cs"/>
      </a:defRPr>
    </a:lvl7pPr>
    <a:lvl8pPr marL="3744468" algn="l" defTabSz="1069848" rtl="0" eaLnBrk="1" latinLnBrk="0" hangingPunct="1">
      <a:defRPr sz="1400" kern="1200">
        <a:solidFill>
          <a:schemeClr val="tx1"/>
        </a:solidFill>
        <a:latin typeface="+mn-lt"/>
        <a:ea typeface="+mn-ea"/>
        <a:cs typeface="+mn-cs"/>
      </a:defRPr>
    </a:lvl8pPr>
    <a:lvl9pPr marL="4279392" algn="l" defTabSz="106984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xfrm>
            <a:off x="695325" y="690563"/>
            <a:ext cx="5465763"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xfrm>
            <a:off x="911225" y="4343400"/>
            <a:ext cx="503396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altLang="it-IT" smtClean="0"/>
          </a:p>
        </p:txBody>
      </p:sp>
    </p:spTree>
    <p:extLst>
      <p:ext uri="{BB962C8B-B14F-4D97-AF65-F5344CB8AC3E}">
        <p14:creationId xmlns:p14="http://schemas.microsoft.com/office/powerpoint/2010/main" val="838179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t-IT" altLang="it-IT" smtClean="0"/>
              <a:t>Finito il progetto ritornano ai loro precedenti impegni.</a:t>
            </a:r>
          </a:p>
        </p:txBody>
      </p:sp>
    </p:spTree>
    <p:extLst>
      <p:ext uri="{BB962C8B-B14F-4D97-AF65-F5344CB8AC3E}">
        <p14:creationId xmlns:p14="http://schemas.microsoft.com/office/powerpoint/2010/main" val="998232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xfrm>
            <a:off x="941388" y="4322763"/>
            <a:ext cx="5019675" cy="41084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p>
            <a:pPr eaLnBrk="1" hangingPunct="1">
              <a:defRPr/>
            </a:pPr>
            <a:r>
              <a:rPr lang="it-IT" altLang="it-IT" smtClean="0"/>
              <a:t>Esistono due versioni, quella </a:t>
            </a:r>
            <a:r>
              <a:rPr lang="it-IT" altLang="it-IT" b="1" smtClean="0"/>
              <a:t>DEBOLE</a:t>
            </a:r>
            <a:r>
              <a:rPr lang="it-IT" altLang="it-IT" smtClean="0"/>
              <a:t>, dove non viene alterato in modo significativo il funzionamento della parte permanente dell’organizzazione che mantiene nelle direzioni funzionali le prerogative decisionali fondamentali e il controllo gerarchico delle risorse umane; il PjM assume le caratteristiche preminenti di </a:t>
            </a:r>
            <a:r>
              <a:rPr lang="it-IT" altLang="it-IT" i="1" smtClean="0"/>
              <a:t>facilitatore e animatore</a:t>
            </a:r>
            <a:r>
              <a:rPr lang="it-IT" altLang="it-IT" smtClean="0"/>
              <a:t> di un gruppo di lavoro dedicato ad un’ obiettivo specifico.  </a:t>
            </a:r>
          </a:p>
          <a:p>
            <a:pPr eaLnBrk="1" hangingPunct="1">
              <a:defRPr/>
            </a:pPr>
            <a:r>
              <a:rPr lang="it-IT" altLang="it-IT" smtClean="0"/>
              <a:t>Quella </a:t>
            </a:r>
            <a:r>
              <a:rPr lang="it-IT" altLang="it-IT" b="1" smtClean="0"/>
              <a:t>FORTE</a:t>
            </a:r>
            <a:r>
              <a:rPr lang="it-IT" altLang="it-IT" smtClean="0"/>
              <a:t> porta alla creazione di gruppi di progetto compatti, vere e proprie task force tese in modo univoco alla realizzazione degli obiettivi e sottoposte alla piena responsabilizzazione gerarchica del manager, che può disporre di larga autonomia delle risorse destinate. In questo caso lo schema per progetti  consente di produrre una forte differenziazione  di assetti organizzativi tra i gruppi di progetto e il resto dell’organizzazione.</a:t>
            </a:r>
          </a:p>
          <a:p>
            <a:pPr eaLnBrk="1" hangingPunct="1">
              <a:defRPr/>
            </a:pPr>
            <a:r>
              <a:rPr lang="it-IT" altLang="it-IT" smtClean="0"/>
              <a:t>L’aspetto fondamentale per il buon funzionamento  dello schema riguarda la selezione e la gestione della carriera dei PjM. Le caratteristiche dei loro compiti richiedono leadership e capacità di relazione, capacità di programmazione e di controllo.</a:t>
            </a:r>
          </a:p>
          <a:p>
            <a:pPr eaLnBrk="1" hangingPunct="1">
              <a:defRPr/>
            </a:pPr>
            <a:r>
              <a:rPr lang="it-IT" altLang="it-IT" smtClean="0"/>
              <a:t>Il Dg nella versione forte deve intervenire per sanare possibili diverbi tra PjM e responsabili funzionali.</a:t>
            </a:r>
          </a:p>
          <a:p>
            <a:pPr eaLnBrk="1" hangingPunct="1">
              <a:defRPr/>
            </a:pPr>
            <a:r>
              <a:rPr lang="it-IT" altLang="it-IT" smtClean="0"/>
              <a:t>I vantaggi: qualità dei risultati, </a:t>
            </a:r>
          </a:p>
          <a:p>
            <a:pPr eaLnBrk="1" hangingPunct="1">
              <a:buFontTx/>
              <a:buChar char="-"/>
              <a:defRPr/>
            </a:pPr>
            <a:r>
              <a:rPr lang="it-IT" altLang="it-IT" b="1" smtClean="0"/>
              <a:t>Coordinamento </a:t>
            </a:r>
          </a:p>
          <a:p>
            <a:pPr eaLnBrk="1" hangingPunct="1">
              <a:buFontTx/>
              <a:buChar char="-"/>
              <a:defRPr/>
            </a:pPr>
            <a:r>
              <a:rPr lang="it-IT" altLang="it-IT" b="1" smtClean="0"/>
              <a:t>Tempi di realizzazione.</a:t>
            </a:r>
          </a:p>
          <a:p>
            <a:pPr eaLnBrk="1" hangingPunct="1">
              <a:defRPr/>
            </a:pPr>
            <a:r>
              <a:rPr lang="it-IT" altLang="it-IT" b="1" smtClean="0"/>
              <a:t>Rischi:</a:t>
            </a:r>
          </a:p>
          <a:p>
            <a:pPr eaLnBrk="1" hangingPunct="1">
              <a:buFontTx/>
              <a:buChar char="-"/>
              <a:defRPr/>
            </a:pPr>
            <a:r>
              <a:rPr lang="it-IT" altLang="it-IT" b="1" smtClean="0"/>
              <a:t>Maggiori costi (duplicazione di strutture specializzate)</a:t>
            </a:r>
          </a:p>
          <a:p>
            <a:pPr eaLnBrk="1" hangingPunct="1">
              <a:buFontTx/>
              <a:buChar char="-"/>
              <a:defRPr/>
            </a:pPr>
            <a:r>
              <a:rPr lang="it-IT" altLang="it-IT" b="1" smtClean="0"/>
              <a:t>Incoerenza di comportamenti.</a:t>
            </a:r>
          </a:p>
          <a:p>
            <a:pPr eaLnBrk="1" hangingPunct="1">
              <a:defRPr/>
            </a:pPr>
            <a:endParaRPr lang="it-IT" altLang="it-IT" b="1" smtClean="0"/>
          </a:p>
        </p:txBody>
      </p:sp>
    </p:spTree>
    <p:extLst>
      <p:ext uri="{BB962C8B-B14F-4D97-AF65-F5344CB8AC3E}">
        <p14:creationId xmlns:p14="http://schemas.microsoft.com/office/powerpoint/2010/main" val="629157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4161514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1360597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dirty="0" smtClean="0"/>
          </a:p>
        </p:txBody>
      </p:sp>
    </p:spTree>
    <p:extLst>
      <p:ext uri="{BB962C8B-B14F-4D97-AF65-F5344CB8AC3E}">
        <p14:creationId xmlns:p14="http://schemas.microsoft.com/office/powerpoint/2010/main" val="979733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695325" y="690563"/>
            <a:ext cx="5465763"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xfrm>
            <a:off x="911225" y="4343400"/>
            <a:ext cx="503396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GB" altLang="it-IT" smtClean="0"/>
          </a:p>
        </p:txBody>
      </p:sp>
    </p:spTree>
    <p:extLst>
      <p:ext uri="{BB962C8B-B14F-4D97-AF65-F5344CB8AC3E}">
        <p14:creationId xmlns:p14="http://schemas.microsoft.com/office/powerpoint/2010/main" val="39779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extLst>
      <p:ext uri="{BB962C8B-B14F-4D97-AF65-F5344CB8AC3E}">
        <p14:creationId xmlns:p14="http://schemas.microsoft.com/office/powerpoint/2010/main" val="43915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34590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extLst>
      <p:ext uri="{BB962C8B-B14F-4D97-AF65-F5344CB8AC3E}">
        <p14:creationId xmlns:p14="http://schemas.microsoft.com/office/powerpoint/2010/main" val="320133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5428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extLst>
      <p:ext uri="{BB962C8B-B14F-4D97-AF65-F5344CB8AC3E}">
        <p14:creationId xmlns:p14="http://schemas.microsoft.com/office/powerpoint/2010/main" val="3617521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xfrm>
            <a:off x="941388" y="4322763"/>
            <a:ext cx="5019675" cy="4108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t-IT" altLang="it-IT" smtClean="0"/>
              <a:t>Si ha una struttura forte quando le figure di PM fanno diretto riferimento all’alta direzione. In questo caso hanno un orientamento meno operativo e più caratterizzato verso l’impostazione del marketing strategico. La dipendenza diretta  dall’alta direzione  accentua l’orientamento  generalista e interfunzionale, piuttosto che tecnico di queste figure.</a:t>
            </a:r>
          </a:p>
          <a:p>
            <a:pPr eaLnBrk="1" hangingPunct="1"/>
            <a:r>
              <a:rPr lang="it-IT" altLang="it-IT" smtClean="0"/>
              <a:t>Attraverso questa soluzione si riescono così a combinare i vantaggi della specializzazione funzionale per tecniche con l’introduzione di una responsabilizzazione per prodotto, rivolta ad integrare le decisioni  e gli interventi più critici.</a:t>
            </a:r>
          </a:p>
          <a:p>
            <a:pPr eaLnBrk="1" hangingPunct="1"/>
            <a:r>
              <a:rPr lang="it-IT" altLang="it-IT" smtClean="0"/>
              <a:t>Ciò consente di guadagnare in dinamicità e prontezza di reazione al mercato, non solo per il maggior coordinamento e la più precisa responsabilizzazione, ma grazie alla disponibilità per ogni prodotto di un sensore estremamente vicino al mercato e sensibile al contesto competitivo.</a:t>
            </a:r>
          </a:p>
        </p:txBody>
      </p:sp>
    </p:spTree>
    <p:extLst>
      <p:ext uri="{BB962C8B-B14F-4D97-AF65-F5344CB8AC3E}">
        <p14:creationId xmlns:p14="http://schemas.microsoft.com/office/powerpoint/2010/main" val="3052403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30250" y="709613"/>
            <a:ext cx="5438775" cy="3400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xfrm>
            <a:off x="927100" y="4219575"/>
            <a:ext cx="5019675" cy="41100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defRPr/>
            </a:pPr>
            <a:r>
              <a:rPr lang="it-IT" altLang="it-IT" smtClean="0"/>
              <a:t>Viene utilizzato nell’ambito di funzioni tecniche ad alta complessità (es.costruzione di grandi opere: una diga, di un ponte,..)</a:t>
            </a:r>
          </a:p>
          <a:p>
            <a:pPr eaLnBrk="1" hangingPunct="1">
              <a:defRPr/>
            </a:pPr>
            <a:r>
              <a:rPr lang="it-IT" altLang="it-IT" smtClean="0"/>
              <a:t>Qui, le unità specialistico-funzionali vengono affiancate da organi temporanei di progetto, ciascuno dei quali è responsabile di portare a buon fine la realizzazione dell’opera.</a:t>
            </a:r>
          </a:p>
          <a:p>
            <a:pPr eaLnBrk="1" hangingPunct="1">
              <a:defRPr/>
            </a:pPr>
            <a:r>
              <a:rPr lang="it-IT" altLang="it-IT" smtClean="0"/>
              <a:t>Il gruppo, coordinato dal PjM, è formato da risorse professionali di diversa estrazione, che vengono  normalmente assegnate da parte delle principali unità funzionali.</a:t>
            </a:r>
          </a:p>
          <a:p>
            <a:pPr eaLnBrk="1" hangingPunct="1">
              <a:defRPr/>
            </a:pPr>
            <a:r>
              <a:rPr lang="it-IT" altLang="it-IT" smtClean="0"/>
              <a:t>Il gruppo è destinato a sciogliersi al completamento del progetto e la realizzazione dell’obiettivo.</a:t>
            </a:r>
          </a:p>
          <a:p>
            <a:pPr eaLnBrk="1" hangingPunct="1">
              <a:defRPr/>
            </a:pPr>
            <a:r>
              <a:rPr lang="it-IT" altLang="it-IT" smtClean="0"/>
              <a:t>E’ a tempo determinato, ma esercita un </a:t>
            </a:r>
            <a:r>
              <a:rPr lang="it-IT" altLang="it-IT" b="1" smtClean="0"/>
              <a:t>potere gerarchico</a:t>
            </a:r>
            <a:r>
              <a:rPr lang="it-IT" altLang="it-IT" smtClean="0"/>
              <a:t> sulle persone che gli vengono assegnate </a:t>
            </a:r>
            <a:r>
              <a:rPr lang="it-IT" altLang="it-IT" i="1" smtClean="0"/>
              <a:t>pro tempore.</a:t>
            </a:r>
          </a:p>
          <a:p>
            <a:pPr eaLnBrk="1" hangingPunct="1">
              <a:defRPr/>
            </a:pPr>
            <a:r>
              <a:rPr lang="it-IT" altLang="it-IT" smtClean="0"/>
              <a:t>I responsabili di funzione gestiscono la carriera e lo sviluppo professionale degli specialisti che dipendono da loro e provvedono nel tempo  ad attribuire loro l’incarico di partecipare ai diversi progetti che via via vengono avviati.</a:t>
            </a:r>
          </a:p>
          <a:p>
            <a:pPr eaLnBrk="1" hangingPunct="1">
              <a:defRPr/>
            </a:pPr>
            <a:r>
              <a:rPr lang="it-IT" altLang="it-IT" smtClean="0"/>
              <a:t>Quindi, queste figure si trovano a dipendere </a:t>
            </a:r>
            <a:r>
              <a:rPr lang="it-IT" altLang="it-IT" b="1" smtClean="0"/>
              <a:t>dal responsabile funzionale</a:t>
            </a:r>
            <a:r>
              <a:rPr lang="it-IT" altLang="it-IT" smtClean="0"/>
              <a:t> per un coordinamento metodologico e tecnico-scientifico generale, oltre che per per le successive assegnazioni che scandiscono le tappe del proprio sviluppo professionale; e contemporaneamente dal </a:t>
            </a:r>
            <a:r>
              <a:rPr lang="it-IT" altLang="it-IT" b="1" smtClean="0"/>
              <a:t>responsabile temporaneo di progetto</a:t>
            </a:r>
            <a:r>
              <a:rPr lang="it-IT" altLang="it-IT" smtClean="0"/>
              <a:t> per l’attività nell’ambito del progetto stesso. </a:t>
            </a:r>
          </a:p>
          <a:p>
            <a:pPr eaLnBrk="1" hangingPunct="1">
              <a:defRPr/>
            </a:pPr>
            <a:r>
              <a:rPr lang="it-IT" altLang="it-IT" smtClean="0"/>
              <a:t>Le caratteristiche per l’applicazione di tale modello:</a:t>
            </a:r>
          </a:p>
          <a:p>
            <a:pPr eaLnBrk="1" hangingPunct="1">
              <a:buFontTx/>
              <a:buChar char="-"/>
              <a:defRPr/>
            </a:pPr>
            <a:r>
              <a:rPr lang="it-IT" altLang="it-IT" smtClean="0"/>
              <a:t>unicità del prodotto, </a:t>
            </a:r>
            <a:r>
              <a:rPr lang="it-IT" altLang="it-IT" i="1" smtClean="0"/>
              <a:t>Temporaneità pianificata, Integrazione multidisciplinare. </a:t>
            </a:r>
            <a:r>
              <a:rPr lang="it-IT" altLang="it-IT" smtClean="0"/>
              <a:t>Nata  nelle società operanti per progetti, si è sviluppata  anche in altri settori, es. informatica, sviluppo nuovi prodotti o anche nel settore pubblico, es. programmi di intervento nella sanità e nell’assistenza.</a:t>
            </a:r>
          </a:p>
        </p:txBody>
      </p:sp>
    </p:spTree>
    <p:extLst>
      <p:ext uri="{BB962C8B-B14F-4D97-AF65-F5344CB8AC3E}">
        <p14:creationId xmlns:p14="http://schemas.microsoft.com/office/powerpoint/2010/main" val="373802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1522075"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0343" y="808990"/>
            <a:ext cx="10189835" cy="3520440"/>
          </a:xfrm>
        </p:spPr>
        <p:txBody>
          <a:bodyPr anchor="b">
            <a:noAutofit/>
          </a:bodyPr>
          <a:lstStyle>
            <a:lvl1pPr algn="l">
              <a:lnSpc>
                <a:spcPct val="80000"/>
              </a:lnSpc>
              <a:defRPr sz="8317" spc="-113"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30834" y="4417220"/>
            <a:ext cx="8721131" cy="1728216"/>
          </a:xfrm>
        </p:spPr>
        <p:txBody>
          <a:bodyPr/>
          <a:lstStyle>
            <a:lvl1pPr marL="0" indent="0" algn="l">
              <a:buNone/>
              <a:defRPr sz="3024">
                <a:solidFill>
                  <a:schemeClr val="bg1"/>
                </a:solidFill>
                <a:latin typeface="+mj-lt"/>
              </a:defRPr>
            </a:lvl1pPr>
            <a:lvl2pPr marL="432100" indent="0" algn="ctr">
              <a:buNone/>
              <a:defRPr sz="2646"/>
            </a:lvl2pPr>
            <a:lvl3pPr marL="864199" indent="0" algn="ctr">
              <a:buNone/>
              <a:defRPr sz="2268"/>
            </a:lvl3pPr>
            <a:lvl4pPr marL="1296299" indent="0" algn="ctr">
              <a:buNone/>
              <a:defRPr sz="1890"/>
            </a:lvl4pPr>
            <a:lvl5pPr marL="1728399" indent="0" algn="ctr">
              <a:buNone/>
              <a:defRPr sz="1890"/>
            </a:lvl5pPr>
            <a:lvl6pPr marL="2160499" indent="0" algn="ctr">
              <a:buNone/>
              <a:defRPr sz="1890"/>
            </a:lvl6pPr>
            <a:lvl7pPr marL="2592598" indent="0" algn="ctr">
              <a:buNone/>
              <a:defRPr sz="1890"/>
            </a:lvl7pPr>
            <a:lvl8pPr marL="3024698" indent="0" algn="ctr">
              <a:buNone/>
              <a:defRPr sz="1890"/>
            </a:lvl8pPr>
            <a:lvl9pPr marL="3456798" indent="0" algn="ctr">
              <a:buNone/>
              <a:defRPr sz="1890"/>
            </a:lvl9pPr>
          </a:lstStyle>
          <a:p>
            <a:r>
              <a:rPr lang="it-IT" smtClean="0"/>
              <a:t>Fare clic per modificare lo stile del sottotitolo dello schema</a:t>
            </a:r>
            <a:endParaRPr lang="en-US" dirty="0"/>
          </a:p>
        </p:txBody>
      </p:sp>
      <p:sp>
        <p:nvSpPr>
          <p:cNvPr id="5" name="Date Placeholder 6"/>
          <p:cNvSpPr>
            <a:spLocks noGrp="1"/>
          </p:cNvSpPr>
          <p:nvPr>
            <p:ph type="dt" sz="half" idx="10"/>
          </p:nvPr>
        </p:nvSpPr>
        <p:spPr/>
        <p:txBody>
          <a:bodyPr/>
          <a:lstStyle>
            <a:lvl1pPr>
              <a:defRPr smtClean="0">
                <a:solidFill>
                  <a:srgbClr val="FFFFFF">
                    <a:alpha val="80000"/>
                  </a:srgbClr>
                </a:solidFill>
              </a:defRPr>
            </a:lvl1pPr>
          </a:lstStyle>
          <a:p>
            <a:pPr>
              <a:defRPr/>
            </a:pPr>
            <a:fld id="{DEB1FC59-3AA5-44C3-920C-963F986F3B94}" type="datetime1">
              <a:rPr lang="it-IT"/>
              <a:pPr>
                <a:defRPr/>
              </a:pPr>
              <a:t>19/09/2017</a:t>
            </a:fld>
            <a:endParaRPr lang="it-IT"/>
          </a:p>
        </p:txBody>
      </p:sp>
      <p:sp>
        <p:nvSpPr>
          <p:cNvPr id="6" name="Footer Placeholder 7"/>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7" name="Slide Number Placeholder 8"/>
          <p:cNvSpPr>
            <a:spLocks noGrp="1"/>
          </p:cNvSpPr>
          <p:nvPr>
            <p:ph type="sldNum" sz="quarter" idx="12"/>
          </p:nvPr>
        </p:nvSpPr>
        <p:spPr/>
        <p:txBody>
          <a:bodyPr/>
          <a:lstStyle>
            <a:lvl1pPr>
              <a:defRPr smtClean="0">
                <a:solidFill>
                  <a:srgbClr val="FFFFFF">
                    <a:alpha val="25000"/>
                  </a:srgbClr>
                </a:solidFill>
              </a:defRPr>
            </a:lvl1pPr>
          </a:lstStyle>
          <a:p>
            <a:pPr>
              <a:defRPr/>
            </a:pPr>
            <a:fld id="{75DFC397-2463-4121-A937-10FB26AFFEF1}" type="slidenum">
              <a:rPr lang="it-IT" altLang="it-IT"/>
              <a:pPr>
                <a:defRPr/>
              </a:pPr>
              <a:t>‹N›</a:t>
            </a:fld>
            <a:endParaRPr lang="it-IT" altLang="it-IT"/>
          </a:p>
        </p:txBody>
      </p:sp>
    </p:spTree>
    <p:extLst>
      <p:ext uri="{BB962C8B-B14F-4D97-AF65-F5344CB8AC3E}">
        <p14:creationId xmlns:p14="http://schemas.microsoft.com/office/powerpoint/2010/main" val="403623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D779EBD1-A10F-4A2B-888D-C967E9A660B4}" type="datetime1">
              <a:rPr lang="it-IT"/>
              <a:pPr>
                <a:defRPr/>
              </a:pPr>
              <a:t>19/09/2017</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B81EE3D-7251-41BB-9A3D-4944CCD3619C}" type="slidenum">
              <a:rPr lang="it-IT" altLang="it-IT"/>
              <a:pPr>
                <a:defRPr/>
              </a:pPr>
              <a:t>‹N›</a:t>
            </a:fld>
            <a:endParaRPr lang="it-IT" altLang="it-IT"/>
          </a:p>
        </p:txBody>
      </p:sp>
    </p:spTree>
    <p:extLst>
      <p:ext uri="{BB962C8B-B14F-4D97-AF65-F5344CB8AC3E}">
        <p14:creationId xmlns:p14="http://schemas.microsoft.com/office/powerpoint/2010/main" val="1844007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488" y="730091"/>
            <a:ext cx="2484447" cy="504063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729131" y="750094"/>
            <a:ext cx="7309316" cy="567070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D7D40242-50F1-438F-BBF2-2BDF5B27B821}" type="datetime1">
              <a:rPr lang="it-IT"/>
              <a:pPr>
                <a:defRPr/>
              </a:pPr>
              <a:t>19/09/2017</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DFCA8278-9082-4FCF-8AA9-13AECB83B414}" type="slidenum">
              <a:rPr lang="it-IT" altLang="it-IT"/>
              <a:pPr>
                <a:defRPr/>
              </a:pPr>
              <a:t>‹N›</a:t>
            </a:fld>
            <a:endParaRPr lang="it-IT" altLang="it-IT"/>
          </a:p>
        </p:txBody>
      </p:sp>
    </p:spTree>
    <p:extLst>
      <p:ext uri="{BB962C8B-B14F-4D97-AF65-F5344CB8AC3E}">
        <p14:creationId xmlns:p14="http://schemas.microsoft.com/office/powerpoint/2010/main" val="3291848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576263" y="479425"/>
            <a:ext cx="10369550" cy="144145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576263" y="2079625"/>
            <a:ext cx="10369550" cy="4081463"/>
          </a:xfrm>
        </p:spPr>
        <p:txBody>
          <a:bodyPr/>
          <a:lstStyle/>
          <a:p>
            <a:pPr lvl="0"/>
            <a:endParaRPr lang="it-IT" noProof="0" smtClean="0"/>
          </a:p>
        </p:txBody>
      </p:sp>
      <p:sp>
        <p:nvSpPr>
          <p:cNvPr id="4" name="Rectangle 2"/>
          <p:cNvSpPr>
            <a:spLocks noGrp="1" noChangeArrowheads="1"/>
          </p:cNvSpPr>
          <p:nvPr>
            <p:ph type="ftr" sz="quarter"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949CC580-0F2C-42ED-9BF6-42C9C3FE5EDD}" type="slidenum">
              <a:rPr lang="it-IT" altLang="it-IT"/>
              <a:pPr>
                <a:defRPr/>
              </a:pPr>
              <a:t>‹N›</a:t>
            </a:fld>
            <a:endParaRPr lang="it-IT" altLang="it-IT"/>
          </a:p>
        </p:txBody>
      </p:sp>
      <p:sp>
        <p:nvSpPr>
          <p:cNvPr id="6" name="Rectangle 16"/>
          <p:cNvSpPr>
            <a:spLocks noGrp="1" noChangeArrowheads="1"/>
          </p:cNvSpPr>
          <p:nvPr>
            <p:ph type="dt" sz="half" idx="12"/>
          </p:nvPr>
        </p:nvSpPr>
        <p:spPr/>
        <p:txBody>
          <a:bodyPr/>
          <a:lstStyle>
            <a:lvl1pPr>
              <a:defRPr/>
            </a:lvl1pPr>
          </a:lstStyle>
          <a:p>
            <a:pPr>
              <a:defRPr/>
            </a:pPr>
            <a:fld id="{E6952C61-1FEC-463F-B6AF-A7A489D54851}" type="datetime1">
              <a:rPr lang="it-IT"/>
              <a:pPr>
                <a:defRPr/>
              </a:pPr>
              <a:t>19/09/2017</a:t>
            </a:fld>
            <a:endParaRPr lang="it-IT"/>
          </a:p>
        </p:txBody>
      </p:sp>
    </p:spTree>
    <p:extLst>
      <p:ext uri="{BB962C8B-B14F-4D97-AF65-F5344CB8AC3E}">
        <p14:creationId xmlns:p14="http://schemas.microsoft.com/office/powerpoint/2010/main" val="383133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576263" y="479425"/>
            <a:ext cx="10369550" cy="144145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576263" y="2079625"/>
            <a:ext cx="10369550" cy="4081463"/>
          </a:xfrm>
        </p:spPr>
        <p:txBody>
          <a:bodyPr/>
          <a:lstStyle/>
          <a:p>
            <a:pPr lvl="0"/>
            <a:endParaRPr lang="it-IT" noProof="0" smtClean="0"/>
          </a:p>
        </p:txBody>
      </p:sp>
      <p:sp>
        <p:nvSpPr>
          <p:cNvPr id="4" name="Rectangle 2"/>
          <p:cNvSpPr>
            <a:spLocks noGrp="1" noChangeArrowheads="1"/>
          </p:cNvSpPr>
          <p:nvPr>
            <p:ph type="ftr" sz="quarter"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295872C5-88B2-4A7F-AA6A-4D6241498AEE}" type="slidenum">
              <a:rPr lang="it-IT" altLang="it-IT"/>
              <a:pPr>
                <a:defRPr/>
              </a:pPr>
              <a:t>‹N›</a:t>
            </a:fld>
            <a:endParaRPr lang="it-IT" altLang="it-IT"/>
          </a:p>
        </p:txBody>
      </p:sp>
      <p:sp>
        <p:nvSpPr>
          <p:cNvPr id="6" name="Rectangle 16"/>
          <p:cNvSpPr>
            <a:spLocks noGrp="1" noChangeArrowheads="1"/>
          </p:cNvSpPr>
          <p:nvPr>
            <p:ph type="dt" sz="half" idx="12"/>
          </p:nvPr>
        </p:nvSpPr>
        <p:spPr/>
        <p:txBody>
          <a:bodyPr/>
          <a:lstStyle>
            <a:lvl1pPr>
              <a:defRPr/>
            </a:lvl1pPr>
          </a:lstStyle>
          <a:p>
            <a:pPr>
              <a:defRPr/>
            </a:pPr>
            <a:fld id="{7B833603-B610-40DC-B9F1-1BC5EB2AA222}" type="datetime1">
              <a:rPr lang="it-IT"/>
              <a:pPr>
                <a:defRPr/>
              </a:pPr>
              <a:t>19/09/2017</a:t>
            </a:fld>
            <a:endParaRPr lang="it-IT"/>
          </a:p>
        </p:txBody>
      </p:sp>
    </p:spTree>
    <p:extLst>
      <p:ext uri="{BB962C8B-B14F-4D97-AF65-F5344CB8AC3E}">
        <p14:creationId xmlns:p14="http://schemas.microsoft.com/office/powerpoint/2010/main" val="138761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59E07914-1D34-4F90-991F-D8CE07E2A16D}" type="datetime1">
              <a:rPr lang="it-IT"/>
              <a:pPr>
                <a:defRPr/>
              </a:pPr>
              <a:t>19/09/2017</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65EDBD5E-F4A0-4198-953E-DE4753747649}" type="slidenum">
              <a:rPr lang="it-IT" altLang="it-IT"/>
              <a:pPr>
                <a:defRPr/>
              </a:pPr>
              <a:t>‹N›</a:t>
            </a:fld>
            <a:endParaRPr lang="it-IT" altLang="it-IT"/>
          </a:p>
        </p:txBody>
      </p:sp>
    </p:spTree>
    <p:extLst>
      <p:ext uri="{BB962C8B-B14F-4D97-AF65-F5344CB8AC3E}">
        <p14:creationId xmlns:p14="http://schemas.microsoft.com/office/powerpoint/2010/main" val="9619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0343" y="805790"/>
            <a:ext cx="10188395" cy="3523640"/>
          </a:xfrm>
        </p:spPr>
        <p:txBody>
          <a:bodyPr anchor="b"/>
          <a:lstStyle>
            <a:lvl1pPr>
              <a:lnSpc>
                <a:spcPct val="80000"/>
              </a:lnSpc>
              <a:defRPr sz="8317" b="0" baseline="0">
                <a:solidFill>
                  <a:schemeClr val="accent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0834" y="4414419"/>
            <a:ext cx="8719330" cy="1728216"/>
          </a:xfrm>
        </p:spPr>
        <p:txBody>
          <a:bodyPr anchor="t"/>
          <a:lstStyle>
            <a:lvl1pPr marL="0" indent="0">
              <a:buNone/>
              <a:defRPr sz="3024">
                <a:solidFill>
                  <a:schemeClr val="tx1"/>
                </a:solidFill>
                <a:latin typeface="+mj-lt"/>
              </a:defRPr>
            </a:lvl1pPr>
            <a:lvl2pPr marL="432100" indent="0">
              <a:buNone/>
              <a:defRPr sz="1701">
                <a:solidFill>
                  <a:schemeClr val="tx1">
                    <a:tint val="75000"/>
                  </a:schemeClr>
                </a:solidFill>
              </a:defRPr>
            </a:lvl2pPr>
            <a:lvl3pPr marL="864199" indent="0">
              <a:buNone/>
              <a:defRPr sz="1512">
                <a:solidFill>
                  <a:schemeClr val="tx1">
                    <a:tint val="75000"/>
                  </a:schemeClr>
                </a:solidFill>
              </a:defRPr>
            </a:lvl3pPr>
            <a:lvl4pPr marL="1296299" indent="0">
              <a:buNone/>
              <a:defRPr sz="1323">
                <a:solidFill>
                  <a:schemeClr val="tx1">
                    <a:tint val="75000"/>
                  </a:schemeClr>
                </a:solidFill>
              </a:defRPr>
            </a:lvl4pPr>
            <a:lvl5pPr marL="1728399" indent="0">
              <a:buNone/>
              <a:defRPr sz="1323">
                <a:solidFill>
                  <a:schemeClr val="tx1">
                    <a:tint val="75000"/>
                  </a:schemeClr>
                </a:solidFill>
              </a:defRPr>
            </a:lvl5pPr>
            <a:lvl6pPr marL="2160499" indent="0">
              <a:buNone/>
              <a:defRPr sz="1323">
                <a:solidFill>
                  <a:schemeClr val="tx1">
                    <a:tint val="75000"/>
                  </a:schemeClr>
                </a:solidFill>
              </a:defRPr>
            </a:lvl6pPr>
            <a:lvl7pPr marL="2592598" indent="0">
              <a:buNone/>
              <a:defRPr sz="1323">
                <a:solidFill>
                  <a:schemeClr val="tx1">
                    <a:tint val="75000"/>
                  </a:schemeClr>
                </a:solidFill>
              </a:defRPr>
            </a:lvl7pPr>
            <a:lvl8pPr marL="3024698" indent="0">
              <a:buNone/>
              <a:defRPr sz="1323">
                <a:solidFill>
                  <a:schemeClr val="tx1">
                    <a:tint val="75000"/>
                  </a:schemeClr>
                </a:solidFill>
              </a:defRPr>
            </a:lvl8pPr>
            <a:lvl9pPr marL="3456798" indent="0">
              <a:buNone/>
              <a:defRPr sz="1323">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lvl1pPr>
              <a:defRPr/>
            </a:lvl1pPr>
          </a:lstStyle>
          <a:p>
            <a:pPr>
              <a:defRPr/>
            </a:pPr>
            <a:fld id="{6D9149AB-5744-4B62-9592-DABD0094537C}" type="datetime1">
              <a:rPr lang="it-IT"/>
              <a:pPr>
                <a:defRPr/>
              </a:pPr>
              <a:t>19/09/2017</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4A1725EE-D89D-4437-BCF4-B7392CD942CD}" type="slidenum">
              <a:rPr lang="it-IT" altLang="it-IT"/>
              <a:pPr>
                <a:defRPr/>
              </a:pPr>
              <a:t>‹N›</a:t>
            </a:fld>
            <a:endParaRPr lang="it-IT" altLang="it-IT"/>
          </a:p>
        </p:txBody>
      </p:sp>
    </p:spTree>
    <p:extLst>
      <p:ext uri="{BB962C8B-B14F-4D97-AF65-F5344CB8AC3E}">
        <p14:creationId xmlns:p14="http://schemas.microsoft.com/office/powerpoint/2010/main" val="149258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39475"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81020"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DA78C9D5-118B-41FC-BE31-BB604FA207B3}" type="datetime1">
              <a:rPr lang="it-IT"/>
              <a:pPr>
                <a:defRPr/>
              </a:pPr>
              <a:t>19/09/2017</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47316032-1DBF-479C-89FA-BFFC217E06BD}" type="slidenum">
              <a:rPr lang="it-IT" altLang="it-IT"/>
              <a:pPr>
                <a:defRPr/>
              </a:pPr>
              <a:t>‹N›</a:t>
            </a:fld>
            <a:endParaRPr lang="it-IT" altLang="it-IT"/>
          </a:p>
        </p:txBody>
      </p:sp>
    </p:spTree>
    <p:extLst>
      <p:ext uri="{BB962C8B-B14F-4D97-AF65-F5344CB8AC3E}">
        <p14:creationId xmlns:p14="http://schemas.microsoft.com/office/powerpoint/2010/main" val="312237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475" y="2142490"/>
            <a:ext cx="4407194" cy="759570"/>
          </a:xfrm>
        </p:spPr>
        <p:txBody>
          <a:bodyPr anchor="ct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4" name="Content Placeholder 3"/>
          <p:cNvSpPr>
            <a:spLocks noGrp="1"/>
          </p:cNvSpPr>
          <p:nvPr>
            <p:ph sz="half" idx="2"/>
          </p:nvPr>
        </p:nvSpPr>
        <p:spPr>
          <a:xfrm>
            <a:off x="639475" y="2890738"/>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77502" y="2140357"/>
            <a:ext cx="4407194" cy="758495"/>
          </a:xfrm>
        </p:spPr>
        <p:txBody>
          <a:bodyPr anchor="ct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77502" y="2888540"/>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fld id="{7D816622-E547-48E6-8573-A664EDDFA098}" type="datetime1">
              <a:rPr lang="it-IT"/>
              <a:pPr>
                <a:defRPr/>
              </a:pPr>
              <a:t>19/09/2017</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p:txBody>
          <a:bodyPr/>
          <a:lstStyle>
            <a:lvl1pPr>
              <a:defRPr/>
            </a:lvl1pPr>
          </a:lstStyle>
          <a:p>
            <a:pPr>
              <a:defRPr/>
            </a:pPr>
            <a:fld id="{0CA0F401-562F-40CC-9E1C-FAEB156FB9E0}" type="slidenum">
              <a:rPr lang="it-IT" altLang="it-IT"/>
              <a:pPr>
                <a:defRPr/>
              </a:pPr>
              <a:t>‹N›</a:t>
            </a:fld>
            <a:endParaRPr lang="it-IT" altLang="it-IT"/>
          </a:p>
        </p:txBody>
      </p:sp>
    </p:spTree>
    <p:extLst>
      <p:ext uri="{BB962C8B-B14F-4D97-AF65-F5344CB8AC3E}">
        <p14:creationId xmlns:p14="http://schemas.microsoft.com/office/powerpoint/2010/main" val="43135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C3F85FBE-138C-4C52-AA35-3F4FFD4C7832}" type="datetime1">
              <a:rPr lang="it-IT"/>
              <a:pPr>
                <a:defRPr/>
              </a:pPr>
              <a:t>19/09/2017</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45F9C4E8-12BD-474E-B637-F960AC138374}" type="slidenum">
              <a:rPr lang="it-IT" altLang="it-IT"/>
              <a:pPr>
                <a:defRPr/>
              </a:pPr>
              <a:t>‹N›</a:t>
            </a:fld>
            <a:endParaRPr lang="it-IT" altLang="it-IT"/>
          </a:p>
        </p:txBody>
      </p:sp>
    </p:spTree>
    <p:extLst>
      <p:ext uri="{BB962C8B-B14F-4D97-AF65-F5344CB8AC3E}">
        <p14:creationId xmlns:p14="http://schemas.microsoft.com/office/powerpoint/2010/main" val="114950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731D98-4277-43F6-BE77-41C52A7E120D}" type="datetime1">
              <a:rPr lang="it-IT"/>
              <a:pPr>
                <a:defRPr/>
              </a:pPr>
              <a:t>19/09/2017</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D5522E0E-76FA-44FC-A4E8-1F482A780CB6}" type="slidenum">
              <a:rPr lang="it-IT" altLang="it-IT"/>
              <a:pPr>
                <a:defRPr/>
              </a:pPr>
              <a:t>‹N›</a:t>
            </a:fld>
            <a:endParaRPr lang="it-IT" altLang="it-IT"/>
          </a:p>
        </p:txBody>
      </p:sp>
    </p:spTree>
    <p:extLst>
      <p:ext uri="{BB962C8B-B14F-4D97-AF65-F5344CB8AC3E}">
        <p14:creationId xmlns:p14="http://schemas.microsoft.com/office/powerpoint/2010/main" val="66762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Rectangle 1"/>
          <p:cNvSpPr/>
          <p:nvPr/>
        </p:nvSpPr>
        <p:spPr>
          <a:xfrm>
            <a:off x="7200900" y="0"/>
            <a:ext cx="4321175"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7807457" y="569396"/>
            <a:ext cx="3197376" cy="2016252"/>
          </a:xfrm>
        </p:spPr>
        <p:txBody>
          <a:bodyPr anchor="b">
            <a:noAutofit/>
          </a:bodyPr>
          <a:lstStyle>
            <a:lvl1pPr>
              <a:lnSpc>
                <a:spcPct val="85000"/>
              </a:lnSpc>
              <a:defRPr sz="378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20129" y="800100"/>
            <a:ext cx="5761038" cy="4800600"/>
          </a:xfrm>
        </p:spPr>
        <p:txBody>
          <a:bodyPr/>
          <a:lstStyle>
            <a:lvl1pPr>
              <a:defRPr sz="3024"/>
            </a:lvl1pPr>
            <a:lvl2pPr>
              <a:defRPr sz="2646"/>
            </a:lvl2pPr>
            <a:lvl3pPr>
              <a:defRPr sz="2268"/>
            </a:lvl3pPr>
            <a:lvl4pPr>
              <a:defRPr sz="1890"/>
            </a:lvl4pPr>
            <a:lvl5pPr>
              <a:defRPr sz="1890"/>
            </a:lvl5pPr>
            <a:lvl6pPr>
              <a:defRPr sz="1890"/>
            </a:lvl6pPr>
            <a:lvl7pPr>
              <a:defRPr sz="1890"/>
            </a:lvl7pPr>
            <a:lvl8pPr>
              <a:defRPr sz="1890"/>
            </a:lvl8pPr>
            <a:lvl9pPr>
              <a:defRPr sz="189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821234" y="2637404"/>
            <a:ext cx="3211778" cy="3283336"/>
          </a:xfrm>
        </p:spPr>
        <p:txBody>
          <a:bodyPr/>
          <a:lstStyle>
            <a:lvl1pPr marL="0" marR="0" indent="0" algn="l" defTabSz="864199" rtl="0" eaLnBrk="1" fontAlgn="auto" latinLnBrk="0" hangingPunct="1">
              <a:lnSpc>
                <a:spcPct val="100000"/>
              </a:lnSpc>
              <a:spcBef>
                <a:spcPts val="1134"/>
              </a:spcBef>
              <a:spcAft>
                <a:spcPts val="0"/>
              </a:spcAft>
              <a:buClrTx/>
              <a:buSzTx/>
              <a:buFontTx/>
              <a:buNone/>
              <a:tabLst/>
              <a:defRPr sz="1701">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lvl="0"/>
            <a:r>
              <a:rPr lang="it-IT" smtClean="0"/>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fld id="{4FEDCB06-E537-47D7-9291-0FD1E70E76E3}" type="datetime1">
              <a:rPr lang="it-IT"/>
              <a:pPr>
                <a:defRPr/>
              </a:pPr>
              <a:t>19/09/2017</a:t>
            </a:fld>
            <a:endParaRPr lang="it-IT"/>
          </a:p>
        </p:txBody>
      </p:sp>
      <p:sp>
        <p:nvSpPr>
          <p:cNvPr id="7" name="Footer Placeholder 5"/>
          <p:cNvSpPr>
            <a:spLocks noGrp="1"/>
          </p:cNvSpPr>
          <p:nvPr>
            <p:ph type="ftr" sz="quarter" idx="11"/>
          </p:nvPr>
        </p:nvSpPr>
        <p:spPr/>
        <p:txBody>
          <a:bodyPr/>
          <a:lstStyle>
            <a:lvl1pPr>
              <a:defRPr/>
            </a:lvl1pPr>
          </a:lstStyle>
          <a:p>
            <a:pPr>
              <a:defRPr/>
            </a:pPr>
            <a:endParaRPr lang="it-IT"/>
          </a:p>
        </p:txBody>
      </p:sp>
      <p:sp>
        <p:nvSpPr>
          <p:cNvPr id="8" name="Slide Number Placeholder 6"/>
          <p:cNvSpPr>
            <a:spLocks noGrp="1"/>
          </p:cNvSpPr>
          <p:nvPr>
            <p:ph type="sldNum" sz="quarter" idx="12"/>
          </p:nvPr>
        </p:nvSpPr>
        <p:spPr/>
        <p:txBody>
          <a:bodyPr/>
          <a:lstStyle>
            <a:lvl1pPr>
              <a:defRPr smtClean="0">
                <a:solidFill>
                  <a:srgbClr val="FFFFFF">
                    <a:alpha val="20000"/>
                  </a:srgbClr>
                </a:solidFill>
              </a:defRPr>
            </a:lvl1pPr>
          </a:lstStyle>
          <a:p>
            <a:pPr>
              <a:defRPr/>
            </a:pPr>
            <a:fld id="{A195518F-B4B2-4F38-A616-9EF2A9751B91}" type="slidenum">
              <a:rPr lang="it-IT" altLang="it-IT"/>
              <a:pPr>
                <a:defRPr/>
              </a:pPr>
              <a:t>‹N›</a:t>
            </a:fld>
            <a:endParaRPr lang="it-IT" altLang="it-IT"/>
          </a:p>
        </p:txBody>
      </p:sp>
    </p:spTree>
    <p:extLst>
      <p:ext uri="{BB962C8B-B14F-4D97-AF65-F5344CB8AC3E}">
        <p14:creationId xmlns:p14="http://schemas.microsoft.com/office/powerpoint/2010/main" val="246908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3550" y="5689601"/>
            <a:ext cx="10188395" cy="643947"/>
          </a:xfrm>
        </p:spPr>
        <p:txBody>
          <a:bodyPr anchor="b"/>
          <a:lstStyle>
            <a:lvl1pPr>
              <a:defRPr sz="3024"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0" y="0"/>
            <a:ext cx="11522075" cy="5597500"/>
          </a:xfrm>
          <a:blipFill>
            <a:blip r:embed="rId2"/>
            <a:stretch>
              <a:fillRect/>
            </a:stretch>
          </a:blipFill>
        </p:spPr>
        <p:txBody>
          <a:bodyPr anchor="t"/>
          <a:lstStyle>
            <a:lvl1pPr marL="0" indent="0" algn="ctr">
              <a:spcBef>
                <a:spcPts val="756"/>
              </a:spcBef>
              <a:buNone/>
              <a:defRPr sz="3024">
                <a:solidFill>
                  <a:schemeClr val="tx1">
                    <a:lumMod val="75000"/>
                    <a:lumOff val="25000"/>
                  </a:schemeClr>
                </a:solidFill>
              </a:defRPr>
            </a:lvl1pPr>
            <a:lvl2pPr marL="432100" indent="0">
              <a:buNone/>
              <a:defRPr sz="2646"/>
            </a:lvl2pPr>
            <a:lvl3pPr marL="864199" indent="0">
              <a:buNone/>
              <a:defRPr sz="2268"/>
            </a:lvl3pPr>
            <a:lvl4pPr marL="1296299" indent="0">
              <a:buNone/>
              <a:defRPr sz="1890"/>
            </a:lvl4pPr>
            <a:lvl5pPr marL="1728399" indent="0">
              <a:buNone/>
              <a:defRPr sz="1890"/>
            </a:lvl5pPr>
            <a:lvl6pPr marL="2160499" indent="0">
              <a:buNone/>
              <a:defRPr sz="1890"/>
            </a:lvl6pPr>
            <a:lvl7pPr marL="2592598" indent="0">
              <a:buNone/>
              <a:defRPr sz="1890"/>
            </a:lvl7pPr>
            <a:lvl8pPr marL="3024698" indent="0">
              <a:buNone/>
              <a:defRPr sz="1890"/>
            </a:lvl8pPr>
            <a:lvl9pPr marL="3456798" indent="0">
              <a:buNone/>
              <a:defRPr sz="189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639475" y="6205222"/>
            <a:ext cx="8722211" cy="560070"/>
          </a:xfrm>
        </p:spPr>
        <p:txBody>
          <a:bodyPr/>
          <a:lstStyle>
            <a:lvl1pPr marL="0" indent="0">
              <a:lnSpc>
                <a:spcPct val="90000"/>
              </a:lnSpc>
              <a:buNone/>
              <a:defRPr sz="1323">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lvl="0"/>
            <a:r>
              <a:rPr lang="it-IT" smtClean="0"/>
              <a:t>Fare clic per modificare stili del testo dello schema</a:t>
            </a:r>
          </a:p>
        </p:txBody>
      </p:sp>
      <p:sp>
        <p:nvSpPr>
          <p:cNvPr id="5" name="Date Placeholder 11"/>
          <p:cNvSpPr>
            <a:spLocks noGrp="1"/>
          </p:cNvSpPr>
          <p:nvPr>
            <p:ph type="dt" sz="half" idx="10"/>
          </p:nvPr>
        </p:nvSpPr>
        <p:spPr/>
        <p:txBody>
          <a:bodyPr/>
          <a:lstStyle>
            <a:lvl1pPr>
              <a:defRPr smtClean="0">
                <a:solidFill>
                  <a:srgbClr val="FFFFFF">
                    <a:alpha val="80000"/>
                  </a:srgbClr>
                </a:solidFill>
              </a:defRPr>
            </a:lvl1pPr>
          </a:lstStyle>
          <a:p>
            <a:pPr>
              <a:defRPr/>
            </a:pPr>
            <a:fld id="{3BC7A1A8-86CD-482B-9F06-30D586C865EB}" type="datetime1">
              <a:rPr lang="it-IT"/>
              <a:pPr>
                <a:defRPr/>
              </a:pPr>
              <a:t>19/09/2017</a:t>
            </a:fld>
            <a:endParaRPr lang="it-IT"/>
          </a:p>
        </p:txBody>
      </p:sp>
      <p:sp>
        <p:nvSpPr>
          <p:cNvPr id="6" name="Footer Placeholder 12"/>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7" name="Slide Number Placeholder 13"/>
          <p:cNvSpPr>
            <a:spLocks noGrp="1"/>
          </p:cNvSpPr>
          <p:nvPr>
            <p:ph type="sldNum" sz="quarter" idx="12"/>
          </p:nvPr>
        </p:nvSpPr>
        <p:spPr/>
        <p:txBody>
          <a:bodyPr/>
          <a:lstStyle>
            <a:lvl1pPr>
              <a:defRPr smtClean="0">
                <a:solidFill>
                  <a:srgbClr val="FFFFFF">
                    <a:alpha val="25000"/>
                  </a:srgbClr>
                </a:solidFill>
              </a:defRPr>
            </a:lvl1pPr>
          </a:lstStyle>
          <a:p>
            <a:pPr>
              <a:defRPr/>
            </a:pPr>
            <a:fld id="{F0FDEA8F-21A7-4838-942E-C423167570C1}" type="slidenum">
              <a:rPr lang="it-IT" altLang="it-IT"/>
              <a:pPr>
                <a:defRPr/>
              </a:pPr>
              <a:t>‹N›</a:t>
            </a:fld>
            <a:endParaRPr lang="it-IT" altLang="it-IT"/>
          </a:p>
        </p:txBody>
      </p:sp>
    </p:spTree>
    <p:extLst>
      <p:ext uri="{BB962C8B-B14F-4D97-AF65-F5344CB8AC3E}">
        <p14:creationId xmlns:p14="http://schemas.microsoft.com/office/powerpoint/2010/main" val="114333558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0713" y="523875"/>
            <a:ext cx="10180637" cy="174148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763" y="2112963"/>
            <a:ext cx="10163175" cy="395446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47700" y="6732588"/>
            <a:ext cx="3889375" cy="241300"/>
          </a:xfrm>
          <a:prstGeom prst="rect">
            <a:avLst/>
          </a:prstGeom>
        </p:spPr>
        <p:txBody>
          <a:bodyPr vert="horz" lIns="91440" tIns="45720" rIns="91440" bIns="45720" rtlCol="0" anchor="ctr"/>
          <a:lstStyle>
            <a:lvl1pPr algn="l" eaLnBrk="1" hangingPunct="1">
              <a:defRPr sz="898" smtClean="0">
                <a:solidFill>
                  <a:schemeClr val="tx1">
                    <a:alpha val="80000"/>
                  </a:schemeClr>
                </a:solidFill>
              </a:defRPr>
            </a:lvl1pPr>
          </a:lstStyle>
          <a:p>
            <a:pPr>
              <a:defRPr/>
            </a:pPr>
            <a:fld id="{37E5DC46-D668-4CF2-9D4B-AE94FDD96A83}" type="datetime1">
              <a:rPr lang="it-IT"/>
              <a:pPr>
                <a:defRPr/>
              </a:pPr>
              <a:t>19/09/2017</a:t>
            </a:fld>
            <a:endParaRPr lang="it-IT"/>
          </a:p>
        </p:txBody>
      </p:sp>
      <p:sp>
        <p:nvSpPr>
          <p:cNvPr id="5" name="Footer Placeholder 4"/>
          <p:cNvSpPr>
            <a:spLocks noGrp="1"/>
          </p:cNvSpPr>
          <p:nvPr>
            <p:ph type="ftr" sz="quarter" idx="3"/>
          </p:nvPr>
        </p:nvSpPr>
        <p:spPr>
          <a:xfrm>
            <a:off x="647700" y="6881813"/>
            <a:ext cx="4752975" cy="241300"/>
          </a:xfrm>
          <a:prstGeom prst="rect">
            <a:avLst/>
          </a:prstGeom>
        </p:spPr>
        <p:txBody>
          <a:bodyPr vert="horz" lIns="91440" tIns="45720" rIns="91440" bIns="45720" rtlCol="0" anchor="ctr"/>
          <a:lstStyle>
            <a:lvl1pPr algn="l" eaLnBrk="1" hangingPunct="1">
              <a:defRPr sz="898" cap="all" baseline="0">
                <a:solidFill>
                  <a:schemeClr val="tx1">
                    <a:alpha val="80000"/>
                  </a:schemeClr>
                </a:solidFill>
              </a:defRPr>
            </a:lvl1pPr>
          </a:lstStyle>
          <a:p>
            <a:pPr>
              <a:defRPr/>
            </a:pPr>
            <a:endParaRPr lang="it-IT"/>
          </a:p>
        </p:txBody>
      </p:sp>
      <p:sp>
        <p:nvSpPr>
          <p:cNvPr id="6" name="Slide Number Placeholder 5"/>
          <p:cNvSpPr>
            <a:spLocks noGrp="1"/>
          </p:cNvSpPr>
          <p:nvPr>
            <p:ph type="sldNum" sz="quarter" idx="4"/>
          </p:nvPr>
        </p:nvSpPr>
        <p:spPr>
          <a:xfrm>
            <a:off x="8281988" y="6170613"/>
            <a:ext cx="2765425" cy="1466850"/>
          </a:xfrm>
          <a:prstGeom prst="rect">
            <a:avLst/>
          </a:prstGeom>
        </p:spPr>
        <p:txBody>
          <a:bodyPr vert="horz" lIns="91440" tIns="45720" rIns="91440" bIns="45720" rtlCol="0" anchor="b"/>
          <a:lstStyle>
            <a:lvl1pPr algn="r" eaLnBrk="1" hangingPunct="1">
              <a:defRPr sz="9735" b="0" smtClean="0">
                <a:ln>
                  <a:noFill/>
                </a:ln>
                <a:solidFill>
                  <a:schemeClr val="accent1">
                    <a:alpha val="25000"/>
                  </a:schemeClr>
                </a:solidFill>
                <a:latin typeface="+mj-lt"/>
              </a:defRPr>
            </a:lvl1pPr>
          </a:lstStyle>
          <a:p>
            <a:pPr>
              <a:defRPr/>
            </a:pPr>
            <a:fld id="{4BFD5EA0-62CC-40ED-A7AF-3F30E472EDAB}"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788" r:id="rId1"/>
    <p:sldLayoutId id="2147483780" r:id="rId2"/>
    <p:sldLayoutId id="2147483781" r:id="rId3"/>
    <p:sldLayoutId id="2147483782" r:id="rId4"/>
    <p:sldLayoutId id="2147483783" r:id="rId5"/>
    <p:sldLayoutId id="2147483784" r:id="rId6"/>
    <p:sldLayoutId id="2147483785" r:id="rId7"/>
    <p:sldLayoutId id="2147483789" r:id="rId8"/>
    <p:sldLayoutId id="2147483790" r:id="rId9"/>
    <p:sldLayoutId id="2147483786" r:id="rId10"/>
    <p:sldLayoutId id="2147483787" r:id="rId11"/>
    <p:sldLayoutId id="2147483791" r:id="rId12"/>
    <p:sldLayoutId id="2147483792"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863600" rtl="0" fontAlgn="base">
        <a:lnSpc>
          <a:spcPct val="85000"/>
        </a:lnSpc>
        <a:spcBef>
          <a:spcPct val="0"/>
        </a:spcBef>
        <a:spcAft>
          <a:spcPct val="0"/>
        </a:spcAft>
        <a:defRPr sz="5100" kern="1200" spc="-113">
          <a:solidFill>
            <a:schemeClr val="accent1"/>
          </a:solidFill>
          <a:latin typeface="+mj-lt"/>
          <a:ea typeface="+mj-ea"/>
          <a:cs typeface="+mj-cs"/>
        </a:defRPr>
      </a:lvl1pPr>
      <a:lvl2pPr algn="l" defTabSz="863600" rtl="0" fontAlgn="base">
        <a:lnSpc>
          <a:spcPct val="85000"/>
        </a:lnSpc>
        <a:spcBef>
          <a:spcPct val="0"/>
        </a:spcBef>
        <a:spcAft>
          <a:spcPct val="0"/>
        </a:spcAft>
        <a:defRPr sz="5100">
          <a:solidFill>
            <a:schemeClr val="accent1"/>
          </a:solidFill>
          <a:latin typeface="Calibri Light" panose="020F0302020204030204" pitchFamily="34" charset="0"/>
        </a:defRPr>
      </a:lvl2pPr>
      <a:lvl3pPr algn="l" defTabSz="863600" rtl="0" fontAlgn="base">
        <a:lnSpc>
          <a:spcPct val="85000"/>
        </a:lnSpc>
        <a:spcBef>
          <a:spcPct val="0"/>
        </a:spcBef>
        <a:spcAft>
          <a:spcPct val="0"/>
        </a:spcAft>
        <a:defRPr sz="5100">
          <a:solidFill>
            <a:schemeClr val="accent1"/>
          </a:solidFill>
          <a:latin typeface="Calibri Light" panose="020F0302020204030204" pitchFamily="34" charset="0"/>
        </a:defRPr>
      </a:lvl3pPr>
      <a:lvl4pPr algn="l" defTabSz="863600" rtl="0" fontAlgn="base">
        <a:lnSpc>
          <a:spcPct val="85000"/>
        </a:lnSpc>
        <a:spcBef>
          <a:spcPct val="0"/>
        </a:spcBef>
        <a:spcAft>
          <a:spcPct val="0"/>
        </a:spcAft>
        <a:defRPr sz="5100">
          <a:solidFill>
            <a:schemeClr val="accent1"/>
          </a:solidFill>
          <a:latin typeface="Calibri Light" panose="020F0302020204030204" pitchFamily="34" charset="0"/>
        </a:defRPr>
      </a:lvl4pPr>
      <a:lvl5pPr algn="l" defTabSz="863600" rtl="0" fontAlgn="base">
        <a:lnSpc>
          <a:spcPct val="85000"/>
        </a:lnSpc>
        <a:spcBef>
          <a:spcPct val="0"/>
        </a:spcBef>
        <a:spcAft>
          <a:spcPct val="0"/>
        </a:spcAft>
        <a:defRPr sz="5100">
          <a:solidFill>
            <a:schemeClr val="accent1"/>
          </a:solidFill>
          <a:latin typeface="Calibri Light" panose="020F0302020204030204" pitchFamily="34" charset="0"/>
        </a:defRPr>
      </a:lvl5pPr>
      <a:lvl6pPr marL="457200" algn="l" defTabSz="863600" rtl="0" fontAlgn="base">
        <a:lnSpc>
          <a:spcPct val="85000"/>
        </a:lnSpc>
        <a:spcBef>
          <a:spcPct val="0"/>
        </a:spcBef>
        <a:spcAft>
          <a:spcPct val="0"/>
        </a:spcAft>
        <a:defRPr sz="5100">
          <a:solidFill>
            <a:schemeClr val="accent1"/>
          </a:solidFill>
          <a:latin typeface="Calibri Light" panose="020F0302020204030204" pitchFamily="34" charset="0"/>
        </a:defRPr>
      </a:lvl6pPr>
      <a:lvl7pPr marL="914400" algn="l" defTabSz="863600" rtl="0" fontAlgn="base">
        <a:lnSpc>
          <a:spcPct val="85000"/>
        </a:lnSpc>
        <a:spcBef>
          <a:spcPct val="0"/>
        </a:spcBef>
        <a:spcAft>
          <a:spcPct val="0"/>
        </a:spcAft>
        <a:defRPr sz="5100">
          <a:solidFill>
            <a:schemeClr val="accent1"/>
          </a:solidFill>
          <a:latin typeface="Calibri Light" panose="020F0302020204030204" pitchFamily="34" charset="0"/>
        </a:defRPr>
      </a:lvl7pPr>
      <a:lvl8pPr marL="1371600" algn="l" defTabSz="863600" rtl="0" fontAlgn="base">
        <a:lnSpc>
          <a:spcPct val="85000"/>
        </a:lnSpc>
        <a:spcBef>
          <a:spcPct val="0"/>
        </a:spcBef>
        <a:spcAft>
          <a:spcPct val="0"/>
        </a:spcAft>
        <a:defRPr sz="5100">
          <a:solidFill>
            <a:schemeClr val="accent1"/>
          </a:solidFill>
          <a:latin typeface="Calibri Light" panose="020F0302020204030204" pitchFamily="34" charset="0"/>
        </a:defRPr>
      </a:lvl8pPr>
      <a:lvl9pPr marL="1828800" algn="l" defTabSz="863600" rtl="0" fontAlgn="base">
        <a:lnSpc>
          <a:spcPct val="85000"/>
        </a:lnSpc>
        <a:spcBef>
          <a:spcPct val="0"/>
        </a:spcBef>
        <a:spcAft>
          <a:spcPct val="0"/>
        </a:spcAft>
        <a:defRPr sz="5100">
          <a:solidFill>
            <a:schemeClr val="accent1"/>
          </a:solidFill>
          <a:latin typeface="Calibri Light" panose="020F0302020204030204" pitchFamily="34" charset="0"/>
        </a:defRPr>
      </a:lvl9pPr>
    </p:titleStyle>
    <p:bodyStyle>
      <a:lvl1pPr marL="85725" indent="-85725" algn="l" defTabSz="863600" rtl="0" fontAlgn="base">
        <a:lnSpc>
          <a:spcPct val="85000"/>
        </a:lnSpc>
        <a:spcBef>
          <a:spcPts val="1225"/>
        </a:spcBef>
        <a:spcAft>
          <a:spcPct val="0"/>
        </a:spcAft>
        <a:buFont typeface="Arial" panose="020B0604020202020204" pitchFamily="34" charset="0"/>
        <a:buChar char=" "/>
        <a:defRPr sz="2200" kern="1200">
          <a:solidFill>
            <a:srgbClr val="262626"/>
          </a:solidFill>
          <a:latin typeface="+mn-lt"/>
          <a:ea typeface="+mn-ea"/>
          <a:cs typeface="+mn-cs"/>
        </a:defRPr>
      </a:lvl1pPr>
      <a:lvl2pPr marL="327025" indent="-323850" algn="l" defTabSz="863600" rtl="0" fontAlgn="base">
        <a:lnSpc>
          <a:spcPct val="85000"/>
        </a:lnSpc>
        <a:spcBef>
          <a:spcPts val="563"/>
        </a:spcBef>
        <a:spcAft>
          <a:spcPct val="0"/>
        </a:spcAft>
        <a:buFont typeface="Arial" panose="020B0604020202020204" pitchFamily="34" charset="0"/>
        <a:buChar char=" "/>
        <a:defRPr sz="2200" kern="1200">
          <a:solidFill>
            <a:srgbClr val="262626"/>
          </a:solidFill>
          <a:latin typeface="+mn-lt"/>
          <a:ea typeface="+mn-ea"/>
          <a:cs typeface="+mn-cs"/>
        </a:defRPr>
      </a:lvl2pPr>
      <a:lvl3pPr marL="517525" indent="-517525" algn="l" defTabSz="863600" rtl="0" fontAlgn="base">
        <a:lnSpc>
          <a:spcPct val="85000"/>
        </a:lnSpc>
        <a:spcBef>
          <a:spcPts val="563"/>
        </a:spcBef>
        <a:spcAft>
          <a:spcPct val="0"/>
        </a:spcAft>
        <a:buFont typeface="Arial" panose="020B0604020202020204" pitchFamily="34" charset="0"/>
        <a:buChar char=" "/>
        <a:defRPr i="1" kern="1200">
          <a:solidFill>
            <a:srgbClr val="262626"/>
          </a:solidFill>
          <a:latin typeface="+mn-lt"/>
          <a:ea typeface="+mn-ea"/>
          <a:cs typeface="+mn-cs"/>
        </a:defRPr>
      </a:lvl3pPr>
      <a:lvl4pPr marL="776288" indent="-776288" algn="l" defTabSz="863600" rtl="0" fontAlgn="base">
        <a:lnSpc>
          <a:spcPct val="85000"/>
        </a:lnSpc>
        <a:spcBef>
          <a:spcPts val="563"/>
        </a:spcBef>
        <a:spcAft>
          <a:spcPct val="0"/>
        </a:spcAft>
        <a:buFont typeface="Arial" panose="020B0604020202020204" pitchFamily="34" charset="0"/>
        <a:buChar char=" "/>
        <a:defRPr sz="1700" kern="1200">
          <a:solidFill>
            <a:srgbClr val="262626"/>
          </a:solidFill>
          <a:latin typeface="+mn-lt"/>
          <a:ea typeface="+mn-ea"/>
          <a:cs typeface="+mn-cs"/>
        </a:defRPr>
      </a:lvl4pPr>
      <a:lvl5pPr marL="1036638" indent="-1036638" algn="l" defTabSz="863600" rtl="0" fontAlgn="base">
        <a:lnSpc>
          <a:spcPct val="85000"/>
        </a:lnSpc>
        <a:spcBef>
          <a:spcPts val="563"/>
        </a:spcBef>
        <a:spcAft>
          <a:spcPct val="0"/>
        </a:spcAft>
        <a:buFont typeface="Arial" panose="020B0604020202020204" pitchFamily="34" charset="0"/>
        <a:buChar char=" "/>
        <a:defRPr sz="1700" kern="1200">
          <a:solidFill>
            <a:srgbClr val="262626"/>
          </a:solidFill>
          <a:latin typeface="+mn-lt"/>
          <a:ea typeface="+mn-ea"/>
          <a:cs typeface="+mn-cs"/>
        </a:defRPr>
      </a:lvl5pPr>
      <a:lvl6pPr marL="113412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6pPr>
      <a:lvl7pPr marL="132314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7pPr>
      <a:lvl8pPr marL="151216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8pPr>
      <a:lvl9pPr marL="170118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9pPr>
    </p:bodyStyle>
    <p:otherStyle>
      <a:defPPr>
        <a:defRPr lang="en-US"/>
      </a:defPPr>
      <a:lvl1pPr marL="0" algn="l" defTabSz="864199" rtl="0" eaLnBrk="1" latinLnBrk="0" hangingPunct="1">
        <a:defRPr sz="1701" kern="1200">
          <a:solidFill>
            <a:schemeClr val="tx1"/>
          </a:solidFill>
          <a:latin typeface="+mn-lt"/>
          <a:ea typeface="+mn-ea"/>
          <a:cs typeface="+mn-cs"/>
        </a:defRPr>
      </a:lvl1pPr>
      <a:lvl2pPr marL="432100" algn="l" defTabSz="864199" rtl="0" eaLnBrk="1" latinLnBrk="0" hangingPunct="1">
        <a:defRPr sz="1701" kern="1200">
          <a:solidFill>
            <a:schemeClr val="tx1"/>
          </a:solidFill>
          <a:latin typeface="+mn-lt"/>
          <a:ea typeface="+mn-ea"/>
          <a:cs typeface="+mn-cs"/>
        </a:defRPr>
      </a:lvl2pPr>
      <a:lvl3pPr marL="864199" algn="l" defTabSz="864199" rtl="0" eaLnBrk="1" latinLnBrk="0" hangingPunct="1">
        <a:defRPr sz="1701" kern="1200">
          <a:solidFill>
            <a:schemeClr val="tx1"/>
          </a:solidFill>
          <a:latin typeface="+mn-lt"/>
          <a:ea typeface="+mn-ea"/>
          <a:cs typeface="+mn-cs"/>
        </a:defRPr>
      </a:lvl3pPr>
      <a:lvl4pPr marL="1296299" algn="l" defTabSz="864199" rtl="0" eaLnBrk="1" latinLnBrk="0" hangingPunct="1">
        <a:defRPr sz="1701" kern="1200">
          <a:solidFill>
            <a:schemeClr val="tx1"/>
          </a:solidFill>
          <a:latin typeface="+mn-lt"/>
          <a:ea typeface="+mn-ea"/>
          <a:cs typeface="+mn-cs"/>
        </a:defRPr>
      </a:lvl4pPr>
      <a:lvl5pPr marL="1728399" algn="l" defTabSz="864199" rtl="0" eaLnBrk="1" latinLnBrk="0" hangingPunct="1">
        <a:defRPr sz="1701" kern="1200">
          <a:solidFill>
            <a:schemeClr val="tx1"/>
          </a:solidFill>
          <a:latin typeface="+mn-lt"/>
          <a:ea typeface="+mn-ea"/>
          <a:cs typeface="+mn-cs"/>
        </a:defRPr>
      </a:lvl5pPr>
      <a:lvl6pPr marL="2160499" algn="l" defTabSz="864199" rtl="0" eaLnBrk="1" latinLnBrk="0" hangingPunct="1">
        <a:defRPr sz="1701" kern="1200">
          <a:solidFill>
            <a:schemeClr val="tx1"/>
          </a:solidFill>
          <a:latin typeface="+mn-lt"/>
          <a:ea typeface="+mn-ea"/>
          <a:cs typeface="+mn-cs"/>
        </a:defRPr>
      </a:lvl6pPr>
      <a:lvl7pPr marL="2592598" algn="l" defTabSz="864199" rtl="0" eaLnBrk="1" latinLnBrk="0" hangingPunct="1">
        <a:defRPr sz="1701" kern="1200">
          <a:solidFill>
            <a:schemeClr val="tx1"/>
          </a:solidFill>
          <a:latin typeface="+mn-lt"/>
          <a:ea typeface="+mn-ea"/>
          <a:cs typeface="+mn-cs"/>
        </a:defRPr>
      </a:lvl7pPr>
      <a:lvl8pPr marL="3024698" algn="l" defTabSz="864199" rtl="0" eaLnBrk="1" latinLnBrk="0" hangingPunct="1">
        <a:defRPr sz="1701" kern="1200">
          <a:solidFill>
            <a:schemeClr val="tx1"/>
          </a:solidFill>
          <a:latin typeface="+mn-lt"/>
          <a:ea typeface="+mn-ea"/>
          <a:cs typeface="+mn-cs"/>
        </a:defRPr>
      </a:lvl8pPr>
      <a:lvl9pPr marL="3456798" algn="l" defTabSz="864199"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400050"/>
            <a:ext cx="11522075" cy="1600200"/>
          </a:xfrm>
        </p:spPr>
        <p:txBody>
          <a:bodyPr lIns="107728" tIns="53864" rIns="107728" bIns="53864"/>
          <a:lstStyle/>
          <a:p>
            <a:pPr defTabSz="864199" fontAlgn="auto">
              <a:spcAft>
                <a:spcPts val="0"/>
              </a:spcAft>
              <a:defRPr/>
            </a:pPr>
            <a:r>
              <a:rPr lang="it-IT" altLang="it-IT" smtClean="0"/>
              <a:t> </a:t>
            </a:r>
            <a:br>
              <a:rPr lang="it-IT" altLang="it-IT" smtClean="0"/>
            </a:br>
            <a:r>
              <a:rPr lang="it-IT" altLang="it-IT" smtClean="0"/>
              <a:t/>
            </a:r>
            <a:br>
              <a:rPr lang="it-IT" altLang="it-IT" smtClean="0"/>
            </a:br>
            <a:endParaRPr lang="it-IT" altLang="it-IT" smtClean="0"/>
          </a:p>
        </p:txBody>
      </p:sp>
      <p:sp>
        <p:nvSpPr>
          <p:cNvPr id="79875" name="Rectangle 3"/>
          <p:cNvSpPr>
            <a:spLocks noGrp="1" noChangeArrowheads="1"/>
          </p:cNvSpPr>
          <p:nvPr>
            <p:ph type="subTitle" idx="1"/>
          </p:nvPr>
        </p:nvSpPr>
        <p:spPr>
          <a:xfrm>
            <a:off x="1439863" y="4537075"/>
            <a:ext cx="7273925" cy="2363788"/>
          </a:xfrm>
        </p:spPr>
        <p:txBody>
          <a:bodyPr lIns="107728" tIns="53864" rIns="107728" bIns="53864"/>
          <a:lstStyle/>
          <a:p>
            <a:pPr defTabSz="864199" fontAlgn="auto">
              <a:lnSpc>
                <a:spcPct val="90000"/>
              </a:lnSpc>
              <a:spcBef>
                <a:spcPts val="1229"/>
              </a:spcBef>
              <a:spcAft>
                <a:spcPts val="0"/>
              </a:spcAft>
              <a:defRPr/>
            </a:pPr>
            <a:endParaRPr lang="it-IT" b="1" dirty="0" smtClean="0">
              <a:solidFill>
                <a:schemeClr val="tx2"/>
              </a:solidFill>
              <a:effectLst>
                <a:outerShdw blurRad="38100" dist="38100" dir="2700000" algn="tl">
                  <a:srgbClr val="C0C0C0"/>
                </a:outerShdw>
              </a:effectLst>
            </a:endParaRPr>
          </a:p>
          <a:p>
            <a:pPr defTabSz="864199" fontAlgn="auto">
              <a:lnSpc>
                <a:spcPct val="90000"/>
              </a:lnSpc>
              <a:spcBef>
                <a:spcPts val="1229"/>
              </a:spcBef>
              <a:spcAft>
                <a:spcPts val="0"/>
              </a:spcAft>
              <a:defRPr/>
            </a:pPr>
            <a:r>
              <a:rPr lang="it-IT" b="1" dirty="0" smtClean="0">
                <a:solidFill>
                  <a:schemeClr val="tx2"/>
                </a:solidFill>
                <a:effectLst>
                  <a:outerShdw blurRad="38100" dist="38100" dir="2700000" algn="tl">
                    <a:srgbClr val="C0C0C0"/>
                  </a:outerShdw>
                </a:effectLst>
              </a:rPr>
              <a:t>Anno Accademico </a:t>
            </a:r>
          </a:p>
          <a:p>
            <a:pPr defTabSz="864199" fontAlgn="auto">
              <a:lnSpc>
                <a:spcPct val="90000"/>
              </a:lnSpc>
              <a:spcBef>
                <a:spcPts val="1229"/>
              </a:spcBef>
              <a:spcAft>
                <a:spcPts val="0"/>
              </a:spcAft>
              <a:defRPr/>
            </a:pPr>
            <a:r>
              <a:rPr lang="it-IT" b="1" dirty="0" smtClean="0">
                <a:solidFill>
                  <a:schemeClr val="tx2"/>
                </a:solidFill>
                <a:effectLst>
                  <a:outerShdw blurRad="38100" dist="38100" dir="2700000" algn="tl">
                    <a:srgbClr val="C0C0C0"/>
                  </a:outerShdw>
                </a:effectLst>
              </a:rPr>
              <a:t>2017-2018</a:t>
            </a:r>
          </a:p>
        </p:txBody>
      </p:sp>
      <p:sp>
        <p:nvSpPr>
          <p:cNvPr id="79876" name="Rectangle 4"/>
          <p:cNvSpPr>
            <a:spLocks noChangeArrowheads="1"/>
          </p:cNvSpPr>
          <p:nvPr/>
        </p:nvSpPr>
        <p:spPr bwMode="auto">
          <a:xfrm>
            <a:off x="1152525" y="1800225"/>
            <a:ext cx="9625013" cy="2441575"/>
          </a:xfrm>
          <a:prstGeom prst="rect">
            <a:avLst/>
          </a:prstGeom>
          <a:noFill/>
          <a:ln w="12700">
            <a:noFill/>
            <a:miter lim="800000"/>
            <a:headEnd type="none" w="sm" len="sm"/>
            <a:tailEnd type="none" w="sm" len="sm"/>
          </a:ln>
          <a:effectLst/>
        </p:spPr>
        <p:txBody>
          <a:bodyPr lIns="106985" tIns="53492" rIns="106985" bIns="53492">
            <a:spAutoFit/>
          </a:bodyPr>
          <a:lstStyle/>
          <a:p>
            <a:pPr algn="ctr" defTabSz="1249363">
              <a:defRPr/>
            </a:pPr>
            <a:r>
              <a:rPr lang="it-IT" sz="5100" b="1">
                <a:solidFill>
                  <a:schemeClr val="bg1"/>
                </a:solidFill>
                <a:effectLst>
                  <a:outerShdw blurRad="38100" dist="38100" dir="2700000" algn="tl">
                    <a:srgbClr val="C0C0C0"/>
                  </a:outerShdw>
                </a:effectLst>
                <a:latin typeface="Tahoma" pitchFamily="34" charset="0"/>
              </a:rPr>
              <a:t>Corso di </a:t>
            </a:r>
          </a:p>
          <a:p>
            <a:pPr algn="ctr" defTabSz="1249363">
              <a:defRPr/>
            </a:pPr>
            <a:r>
              <a:rPr lang="it-IT" sz="5100" b="1">
                <a:solidFill>
                  <a:schemeClr val="bg1"/>
                </a:solidFill>
                <a:effectLst>
                  <a:outerShdw blurRad="38100" dist="38100" dir="2700000" algn="tl">
                    <a:srgbClr val="C0C0C0"/>
                  </a:outerShdw>
                </a:effectLst>
                <a:latin typeface="Tahoma" pitchFamily="34" charset="0"/>
              </a:rPr>
              <a:t>Organizzazione Aziendale</a:t>
            </a:r>
          </a:p>
          <a:p>
            <a:pPr algn="ctr" defTabSz="1249363">
              <a:defRPr/>
            </a:pPr>
            <a:r>
              <a:rPr lang="it-IT" sz="5100" b="1">
                <a:solidFill>
                  <a:schemeClr val="bg1"/>
                </a:solidFill>
                <a:effectLst>
                  <a:outerShdw blurRad="38100" dist="38100" dir="2700000" algn="tl">
                    <a:srgbClr val="C0C0C0"/>
                  </a:outerShdw>
                </a:effectLst>
                <a:latin typeface="Tahoma" pitchFamily="34" charset="0"/>
              </a:rPr>
              <a:t>e Sistemi Informativi</a:t>
            </a:r>
            <a:endParaRPr lang="it-IT" sz="4200" b="1">
              <a:solidFill>
                <a:schemeClr val="bg1"/>
              </a:solidFill>
              <a:latin typeface="Tahoma" pitchFamily="34" charset="0"/>
            </a:endParaRPr>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3363" y="4608513"/>
            <a:ext cx="2014537"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bwMode="auto">
          <a:xfrm>
            <a:off x="936625" y="1584325"/>
            <a:ext cx="9577388" cy="5329238"/>
          </a:xfrm>
        </p:spPr>
        <p:txBody>
          <a:bodyPr wrap="square" numCol="1" anchor="t" anchorCtr="0" compatLnSpc="1">
            <a:prstTxWarp prst="textNoShape">
              <a:avLst/>
            </a:prstTxWarp>
          </a:bodyPr>
          <a:lstStyle/>
          <a:p>
            <a:pPr>
              <a:lnSpc>
                <a:spcPct val="80000"/>
              </a:lnSpc>
              <a:spcBef>
                <a:spcPct val="50000"/>
              </a:spcBef>
            </a:pPr>
            <a:r>
              <a:rPr lang="it-IT" altLang="it-IT" sz="3200" smtClean="0">
                <a:solidFill>
                  <a:schemeClr val="tx2"/>
                </a:solidFill>
                <a:latin typeface="Tahoma" panose="020B0604030504040204" pitchFamily="34" charset="0"/>
              </a:rPr>
              <a:t>Il PjM ha una prerogativa gerarchica nei confronti delle persone che sono assegnate pro tempore al progetto.</a:t>
            </a:r>
          </a:p>
          <a:p>
            <a:pPr>
              <a:lnSpc>
                <a:spcPct val="80000"/>
              </a:lnSpc>
              <a:spcBef>
                <a:spcPct val="50000"/>
              </a:spcBef>
            </a:pPr>
            <a:r>
              <a:rPr lang="it-IT" altLang="it-IT" sz="3200" smtClean="0">
                <a:solidFill>
                  <a:schemeClr val="tx2"/>
                </a:solidFill>
                <a:latin typeface="Tahoma" panose="020B0604030504040204" pitchFamily="34" charset="0"/>
              </a:rPr>
              <a:t>I responsabili di funzione gestiscono la carriera e lo sviluppo professionale degli specialisti che dipendono da loro e attribuiscono gli incarichi di partecipare ai diversi progetti.</a:t>
            </a:r>
          </a:p>
          <a:p>
            <a:pPr>
              <a:lnSpc>
                <a:spcPct val="80000"/>
              </a:lnSpc>
              <a:spcBef>
                <a:spcPct val="50000"/>
              </a:spcBef>
            </a:pPr>
            <a:r>
              <a:rPr lang="it-IT" altLang="it-IT" sz="3200" smtClean="0">
                <a:solidFill>
                  <a:schemeClr val="tx2"/>
                </a:solidFill>
                <a:latin typeface="Tahoma" panose="020B0604030504040204" pitchFamily="34" charset="0"/>
              </a:rPr>
              <a:t>Doppia dipendenza  del personale :  </a:t>
            </a:r>
          </a:p>
          <a:p>
            <a:pPr lvl="1" algn="just">
              <a:lnSpc>
                <a:spcPct val="90000"/>
              </a:lnSpc>
              <a:buSzPct val="70000"/>
              <a:buFont typeface="Monotype Sorts" pitchFamily="2" charset="2"/>
              <a:buChar char="u"/>
            </a:pPr>
            <a:r>
              <a:rPr lang="it-IT" altLang="it-IT" sz="3600" smtClean="0">
                <a:solidFill>
                  <a:schemeClr val="tx2"/>
                </a:solidFill>
                <a:latin typeface="Tahoma" panose="020B0604030504040204" pitchFamily="34" charset="0"/>
              </a:rPr>
              <a:t> </a:t>
            </a:r>
            <a:r>
              <a:rPr lang="it-IT" altLang="it-IT" sz="2800" smtClean="0">
                <a:solidFill>
                  <a:schemeClr val="tx2"/>
                </a:solidFill>
                <a:latin typeface="Tahoma" panose="020B0604030504040204" pitchFamily="34" charset="0"/>
              </a:rPr>
              <a:t>dal responsabile funzionale per un coordinamento metodologico e tecnico-scientifico generale </a:t>
            </a:r>
          </a:p>
          <a:p>
            <a:pPr lvl="1" algn="just">
              <a:lnSpc>
                <a:spcPct val="90000"/>
              </a:lnSpc>
              <a:buFont typeface="Monotype Sorts" pitchFamily="2" charset="2"/>
              <a:buChar char="u"/>
            </a:pPr>
            <a:r>
              <a:rPr lang="it-IT" altLang="it-IT" sz="2800" smtClean="0">
                <a:solidFill>
                  <a:schemeClr val="tx2"/>
                </a:solidFill>
                <a:latin typeface="Tahoma" panose="020B0604030504040204" pitchFamily="34" charset="0"/>
              </a:rPr>
              <a:t> dal capo progetto per l’attività ordinaria</a:t>
            </a:r>
          </a:p>
        </p:txBody>
      </p:sp>
      <p:sp>
        <p:nvSpPr>
          <p:cNvPr id="62467" name="Rectangle 3"/>
          <p:cNvSpPr>
            <a:spLocks noChangeArrowheads="1"/>
          </p:cNvSpPr>
          <p:nvPr/>
        </p:nvSpPr>
        <p:spPr bwMode="auto">
          <a:xfrm>
            <a:off x="3895725" y="504825"/>
            <a:ext cx="4702175" cy="679450"/>
          </a:xfrm>
          <a:prstGeom prst="rect">
            <a:avLst/>
          </a:prstGeom>
          <a:noFill/>
          <a:ln w="9525">
            <a:noFill/>
            <a:miter lim="800000"/>
            <a:headEnd/>
            <a:tailEnd/>
          </a:ln>
          <a:effectLst/>
        </p:spPr>
        <p:txBody>
          <a:bodyPr wrap="none" lIns="102120" tIns="51060" rIns="102120" bIns="51060">
            <a:spAutoFit/>
          </a:bodyPr>
          <a:lstStyle/>
          <a:p>
            <a:pPr algn="ctr" defTabSz="864199" eaLnBrk="1" hangingPunct="1">
              <a:lnSpc>
                <a:spcPct val="85000"/>
              </a:lnSpc>
              <a:defRPr/>
            </a:pPr>
            <a:r>
              <a:rPr lang="it-IT" sz="4400" b="1" spc="-113" dirty="0">
                <a:solidFill>
                  <a:schemeClr val="accent1"/>
                </a:solidFill>
                <a:latin typeface="Tahoma" panose="020B0604030504040204" pitchFamily="34" charset="0"/>
                <a:ea typeface="+mj-ea"/>
                <a:cs typeface="+mj-cs"/>
              </a:rPr>
              <a:t>Project manager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368425" y="500063"/>
            <a:ext cx="9166225" cy="1200150"/>
          </a:xfrm>
        </p:spPr>
        <p:txBody>
          <a:bodyPr>
            <a:noAutofit/>
          </a:bodyPr>
          <a:lstStyle/>
          <a:p>
            <a:pPr algn="ctr" defTabSz="864199">
              <a:defRPr/>
            </a:pPr>
            <a:r>
              <a:rPr lang="it-IT" sz="4400" b="1" dirty="0">
                <a:latin typeface="Tahoma" panose="020B0604030504040204" pitchFamily="34" charset="0"/>
              </a:rPr>
              <a:t>Le caratteristiche per l’applicazione del </a:t>
            </a:r>
            <a:r>
              <a:rPr lang="it-IT" sz="4400" b="1" dirty="0" err="1">
                <a:latin typeface="Tahoma" panose="020B0604030504040204" pitchFamily="34" charset="0"/>
              </a:rPr>
              <a:t>PjM</a:t>
            </a:r>
            <a:endParaRPr lang="it-IT" sz="4400" b="1" dirty="0">
              <a:latin typeface="Tahoma" panose="020B0604030504040204" pitchFamily="34" charset="0"/>
            </a:endParaRPr>
          </a:p>
        </p:txBody>
      </p:sp>
      <p:sp>
        <p:nvSpPr>
          <p:cNvPr id="30723" name="Text Box 3"/>
          <p:cNvSpPr txBox="1">
            <a:spLocks noChangeArrowheads="1"/>
          </p:cNvSpPr>
          <p:nvPr/>
        </p:nvSpPr>
        <p:spPr bwMode="auto">
          <a:xfrm>
            <a:off x="2747963" y="3121025"/>
            <a:ext cx="6884987"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120" tIns="51060" rIns="102120" bIns="51060">
            <a:spAutoFit/>
          </a:bodyPr>
          <a:lstStyle>
            <a:lvl1pPr marL="571500" indent="-571500"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it-IT" altLang="it-IT" sz="3600">
                <a:solidFill>
                  <a:schemeClr val="tx2"/>
                </a:solidFill>
                <a:latin typeface="Tahoma" panose="020B0604030504040204" pitchFamily="34" charset="0"/>
              </a:rPr>
              <a:t>Unicità del prodotto,</a:t>
            </a:r>
          </a:p>
          <a:p>
            <a:pPr eaLnBrk="1" hangingPunct="1">
              <a:spcBef>
                <a:spcPct val="50000"/>
              </a:spcBef>
              <a:buFont typeface="Wingdings" panose="05000000000000000000" pitchFamily="2" charset="2"/>
              <a:buChar char="n"/>
            </a:pPr>
            <a:r>
              <a:rPr lang="it-IT" altLang="it-IT" sz="3600">
                <a:solidFill>
                  <a:schemeClr val="tx2"/>
                </a:solidFill>
                <a:latin typeface="Tahoma" panose="020B0604030504040204" pitchFamily="34" charset="0"/>
              </a:rPr>
              <a:t>Temporaneità PIANIFICATA,</a:t>
            </a:r>
          </a:p>
          <a:p>
            <a:pPr eaLnBrk="1" hangingPunct="1">
              <a:spcBef>
                <a:spcPct val="50000"/>
              </a:spcBef>
              <a:buFont typeface="Wingdings" panose="05000000000000000000" pitchFamily="2" charset="2"/>
              <a:buChar char="n"/>
            </a:pPr>
            <a:r>
              <a:rPr lang="it-IT" altLang="it-IT" sz="3600">
                <a:solidFill>
                  <a:schemeClr val="tx2"/>
                </a:solidFill>
                <a:latin typeface="Tahoma" panose="020B0604030504040204" pitchFamily="34" charset="0"/>
              </a:rPr>
              <a:t>Integrazione multidisciplinare.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606550" y="647700"/>
            <a:ext cx="8375650" cy="679450"/>
          </a:xfrm>
          <a:prstGeom prst="rect">
            <a:avLst/>
          </a:prstGeom>
          <a:noFill/>
          <a:ln w="9525">
            <a:noFill/>
            <a:miter lim="800000"/>
            <a:headEnd/>
            <a:tailEnd/>
          </a:ln>
          <a:effectLst/>
        </p:spPr>
        <p:txBody>
          <a:bodyPr wrap="none" lIns="102120" tIns="51060" rIns="102120" bIns="51060">
            <a:spAutoFit/>
          </a:bodyPr>
          <a:lstStyle/>
          <a:p>
            <a:pPr algn="ctr" defTabSz="864199">
              <a:lnSpc>
                <a:spcPct val="85000"/>
              </a:lnSpc>
              <a:defRPr/>
            </a:pPr>
            <a:r>
              <a:rPr lang="it-IT" sz="4400" b="1" spc="-113" dirty="0">
                <a:solidFill>
                  <a:schemeClr val="accent1"/>
                </a:solidFill>
                <a:latin typeface="Tahoma" panose="020B0604030504040204" pitchFamily="34" charset="0"/>
                <a:ea typeface="+mj-ea"/>
                <a:cs typeface="+mj-cs"/>
              </a:rPr>
              <a:t>Struttura per Project manager</a:t>
            </a:r>
          </a:p>
        </p:txBody>
      </p:sp>
      <p:grpSp>
        <p:nvGrpSpPr>
          <p:cNvPr id="31747" name="Group 3"/>
          <p:cNvGrpSpPr>
            <a:grpSpLocks noChangeAspect="1"/>
          </p:cNvGrpSpPr>
          <p:nvPr/>
        </p:nvGrpSpPr>
        <p:grpSpPr bwMode="auto">
          <a:xfrm>
            <a:off x="354013" y="1728788"/>
            <a:ext cx="10952162" cy="4811712"/>
            <a:chOff x="600" y="1085"/>
            <a:chExt cx="5084" cy="3739"/>
          </a:xfrm>
        </p:grpSpPr>
        <p:sp>
          <p:nvSpPr>
            <p:cNvPr id="31748" name="AutoShape 4"/>
            <p:cNvSpPr>
              <a:spLocks noChangeAspect="1" noChangeArrowheads="1" noTextEdit="1"/>
            </p:cNvSpPr>
            <p:nvPr/>
          </p:nvSpPr>
          <p:spPr bwMode="auto">
            <a:xfrm>
              <a:off x="600" y="1085"/>
              <a:ext cx="5084" cy="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cxnSp>
          <p:nvCxnSpPr>
            <p:cNvPr id="31749" name="_s7196"/>
            <p:cNvCxnSpPr>
              <a:cxnSpLocks noChangeShapeType="1"/>
              <a:stCxn id="31767" idx="1"/>
              <a:endCxn id="31761" idx="2"/>
            </p:cNvCxnSpPr>
            <p:nvPr/>
          </p:nvCxnSpPr>
          <p:spPr bwMode="auto">
            <a:xfrm rot="10800000">
              <a:off x="1516" y="3547"/>
              <a:ext cx="136" cy="1133"/>
            </a:xfrm>
            <a:prstGeom prst="bentConnector2">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0" name="_s7194"/>
            <p:cNvCxnSpPr>
              <a:cxnSpLocks noChangeShapeType="1"/>
              <a:stCxn id="31766" idx="1"/>
              <a:endCxn id="31761" idx="2"/>
            </p:cNvCxnSpPr>
            <p:nvPr/>
          </p:nvCxnSpPr>
          <p:spPr bwMode="auto">
            <a:xfrm rot="10800000">
              <a:off x="1516" y="3547"/>
              <a:ext cx="136" cy="704"/>
            </a:xfrm>
            <a:prstGeom prst="bentConnector2">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1" name="_s7192"/>
            <p:cNvCxnSpPr>
              <a:cxnSpLocks noChangeShapeType="1"/>
              <a:stCxn id="31765" idx="1"/>
              <a:endCxn id="31761" idx="2"/>
            </p:cNvCxnSpPr>
            <p:nvPr/>
          </p:nvCxnSpPr>
          <p:spPr bwMode="auto">
            <a:xfrm rot="10800000">
              <a:off x="1516" y="3547"/>
              <a:ext cx="136" cy="272"/>
            </a:xfrm>
            <a:prstGeom prst="bentConnector2">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2" name="_s7190"/>
            <p:cNvCxnSpPr>
              <a:cxnSpLocks noChangeShapeType="1"/>
              <a:stCxn id="31764" idx="0"/>
              <a:endCxn id="31758" idx="2"/>
            </p:cNvCxnSpPr>
            <p:nvPr/>
          </p:nvCxnSpPr>
          <p:spPr bwMode="auto">
            <a:xfrm rot="5400000" flipH="1">
              <a:off x="3571" y="1806"/>
              <a:ext cx="769" cy="1627"/>
            </a:xfrm>
            <a:prstGeom prst="bentConnector3">
              <a:avLst>
                <a:gd name="adj1" fmla="val 17954"/>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3" name="_s7188"/>
            <p:cNvCxnSpPr>
              <a:cxnSpLocks noChangeShapeType="1"/>
              <a:stCxn id="31763" idx="0"/>
              <a:endCxn id="31758" idx="2"/>
            </p:cNvCxnSpPr>
            <p:nvPr/>
          </p:nvCxnSpPr>
          <p:spPr bwMode="auto">
            <a:xfrm rot="5400000" flipH="1">
              <a:off x="3029" y="2348"/>
              <a:ext cx="769" cy="543"/>
            </a:xfrm>
            <a:prstGeom prst="bentConnector3">
              <a:avLst>
                <a:gd name="adj1" fmla="val 17954"/>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4" name="_s7186"/>
            <p:cNvCxnSpPr>
              <a:cxnSpLocks noChangeShapeType="1"/>
              <a:stCxn id="31762" idx="0"/>
              <a:endCxn id="31758" idx="2"/>
            </p:cNvCxnSpPr>
            <p:nvPr/>
          </p:nvCxnSpPr>
          <p:spPr bwMode="auto">
            <a:xfrm rot="-5400000">
              <a:off x="2486" y="2349"/>
              <a:ext cx="769" cy="542"/>
            </a:xfrm>
            <a:prstGeom prst="bentConnector3">
              <a:avLst>
                <a:gd name="adj1" fmla="val 17954"/>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5" name="_s7184"/>
            <p:cNvCxnSpPr>
              <a:cxnSpLocks noChangeShapeType="1"/>
              <a:stCxn id="31761" idx="0"/>
              <a:endCxn id="31758" idx="2"/>
            </p:cNvCxnSpPr>
            <p:nvPr/>
          </p:nvCxnSpPr>
          <p:spPr bwMode="auto">
            <a:xfrm rot="-5400000">
              <a:off x="1944" y="1807"/>
              <a:ext cx="769" cy="1626"/>
            </a:xfrm>
            <a:prstGeom prst="bentConnector3">
              <a:avLst>
                <a:gd name="adj1" fmla="val 17954"/>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6" name="_s7180"/>
            <p:cNvCxnSpPr>
              <a:cxnSpLocks noChangeShapeType="1"/>
              <a:stCxn id="31760" idx="1"/>
              <a:endCxn id="31758" idx="2"/>
            </p:cNvCxnSpPr>
            <p:nvPr/>
          </p:nvCxnSpPr>
          <p:spPr bwMode="auto">
            <a:xfrm rot="10800000">
              <a:off x="3142" y="2235"/>
              <a:ext cx="136" cy="386"/>
            </a:xfrm>
            <a:prstGeom prst="bentConnector2">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cxnSp>
          <p:nvCxnSpPr>
            <p:cNvPr id="31757" name="_s7178"/>
            <p:cNvCxnSpPr>
              <a:cxnSpLocks noChangeShapeType="1"/>
              <a:stCxn id="31759" idx="3"/>
              <a:endCxn id="31758" idx="2"/>
            </p:cNvCxnSpPr>
            <p:nvPr/>
          </p:nvCxnSpPr>
          <p:spPr bwMode="auto">
            <a:xfrm flipV="1">
              <a:off x="3006" y="2235"/>
              <a:ext cx="136" cy="386"/>
            </a:xfrm>
            <a:prstGeom prst="bentConnector2">
              <a:avLst/>
            </a:prstGeom>
            <a:noFill/>
            <a:ln w="38100">
              <a:solidFill>
                <a:srgbClr val="333333"/>
              </a:solidFill>
              <a:miter lim="800000"/>
              <a:headEnd/>
              <a:tailEnd/>
            </a:ln>
            <a:extLst>
              <a:ext uri="{909E8E84-426E-40DD-AFC4-6F175D3DCCD1}">
                <a14:hiddenFill xmlns:a14="http://schemas.microsoft.com/office/drawing/2010/main">
                  <a:noFill/>
                </a14:hiddenFill>
              </a:ext>
            </a:extLst>
          </p:spPr>
        </p:cxnSp>
        <p:sp>
          <p:nvSpPr>
            <p:cNvPr id="31758" name="_s7176"/>
            <p:cNvSpPr>
              <a:spLocks noChangeArrowheads="1"/>
            </p:cNvSpPr>
            <p:nvPr/>
          </p:nvSpPr>
          <p:spPr bwMode="auto">
            <a:xfrm>
              <a:off x="2710" y="1707"/>
              <a:ext cx="864" cy="51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Direttore </a:t>
              </a:r>
            </a:p>
            <a:p>
              <a:pPr algn="ctr"/>
              <a:r>
                <a:rPr lang="it-IT" altLang="it-IT" sz="1300" b="1">
                  <a:solidFill>
                    <a:srgbClr val="333333"/>
                  </a:solidFill>
                  <a:latin typeface="Tahoma" panose="020B0604030504040204" pitchFamily="34" charset="0"/>
                </a:rPr>
                <a:t>Generale</a:t>
              </a:r>
              <a:endParaRPr lang="it-IT" altLang="it-IT" sz="1300" b="1">
                <a:latin typeface="Tahoma" panose="020B0604030504040204" pitchFamily="34" charset="0"/>
              </a:endParaRPr>
            </a:p>
          </p:txBody>
        </p:sp>
        <p:sp>
          <p:nvSpPr>
            <p:cNvPr id="31759" name="_s7177"/>
            <p:cNvSpPr>
              <a:spLocks noChangeArrowheads="1"/>
            </p:cNvSpPr>
            <p:nvPr/>
          </p:nvSpPr>
          <p:spPr bwMode="auto">
            <a:xfrm>
              <a:off x="2058" y="2365"/>
              <a:ext cx="940" cy="511"/>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Personale e</a:t>
              </a:r>
            </a:p>
            <a:p>
              <a:pPr algn="ctr"/>
              <a:r>
                <a:rPr lang="it-IT" altLang="it-IT" sz="1300" b="1">
                  <a:solidFill>
                    <a:srgbClr val="333333"/>
                  </a:solidFill>
                  <a:latin typeface="Tahoma" panose="020B0604030504040204" pitchFamily="34" charset="0"/>
                </a:rPr>
                <a:t> organizzazione</a:t>
              </a:r>
              <a:endParaRPr lang="it-IT" altLang="it-IT" sz="1300" b="1">
                <a:latin typeface="Tahoma" panose="020B0604030504040204" pitchFamily="34" charset="0"/>
              </a:endParaRPr>
            </a:p>
          </p:txBody>
        </p:sp>
        <p:sp>
          <p:nvSpPr>
            <p:cNvPr id="31760" name="_s7179"/>
            <p:cNvSpPr>
              <a:spLocks noChangeArrowheads="1"/>
            </p:cNvSpPr>
            <p:nvPr/>
          </p:nvSpPr>
          <p:spPr bwMode="auto">
            <a:xfrm>
              <a:off x="3286" y="2365"/>
              <a:ext cx="940" cy="511"/>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a:solidFill>
                    <a:srgbClr val="333333"/>
                  </a:solidFill>
                  <a:latin typeface="Tahoma" panose="020B0604030504040204" pitchFamily="34" charset="0"/>
                </a:rPr>
                <a:t>Amministrazione </a:t>
              </a:r>
            </a:p>
            <a:p>
              <a:pPr algn="ctr"/>
              <a:r>
                <a:rPr lang="it-IT" altLang="it-IT" sz="1300">
                  <a:solidFill>
                    <a:srgbClr val="333333"/>
                  </a:solidFill>
                  <a:latin typeface="Tahoma" panose="020B0604030504040204" pitchFamily="34" charset="0"/>
                </a:rPr>
                <a:t>e finanza</a:t>
              </a:r>
              <a:endParaRPr lang="it-IT" altLang="it-IT" sz="1300">
                <a:latin typeface="Tahoma" panose="020B0604030504040204" pitchFamily="34" charset="0"/>
              </a:endParaRPr>
            </a:p>
          </p:txBody>
        </p:sp>
        <p:sp>
          <p:nvSpPr>
            <p:cNvPr id="31761" name="_s7183"/>
            <p:cNvSpPr>
              <a:spLocks noChangeArrowheads="1"/>
            </p:cNvSpPr>
            <p:nvPr/>
          </p:nvSpPr>
          <p:spPr bwMode="auto">
            <a:xfrm>
              <a:off x="1046" y="3020"/>
              <a:ext cx="940" cy="511"/>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Project managers</a:t>
              </a:r>
            </a:p>
            <a:p>
              <a:pPr algn="ctr"/>
              <a:r>
                <a:rPr lang="it-IT" altLang="it-IT" sz="1300" b="1">
                  <a:solidFill>
                    <a:srgbClr val="333333"/>
                  </a:solidFill>
                  <a:latin typeface="Tahoma" panose="020B0604030504040204" pitchFamily="34" charset="0"/>
                </a:rPr>
                <a:t>(coordinamento)</a:t>
              </a:r>
              <a:endParaRPr lang="it-IT" altLang="it-IT" sz="1300" b="1">
                <a:latin typeface="Tahoma" panose="020B0604030504040204" pitchFamily="34" charset="0"/>
              </a:endParaRPr>
            </a:p>
          </p:txBody>
        </p:sp>
        <p:sp>
          <p:nvSpPr>
            <p:cNvPr id="31762" name="_s7185"/>
            <p:cNvSpPr>
              <a:spLocks noChangeArrowheads="1"/>
            </p:cNvSpPr>
            <p:nvPr/>
          </p:nvSpPr>
          <p:spPr bwMode="auto">
            <a:xfrm>
              <a:off x="2130" y="3020"/>
              <a:ext cx="940" cy="511"/>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Marketing</a:t>
              </a:r>
              <a:endParaRPr lang="it-IT" altLang="it-IT" sz="1300" b="1">
                <a:latin typeface="Tahoma" panose="020B0604030504040204" pitchFamily="34" charset="0"/>
              </a:endParaRPr>
            </a:p>
          </p:txBody>
        </p:sp>
        <p:sp>
          <p:nvSpPr>
            <p:cNvPr id="31763" name="_s7187"/>
            <p:cNvSpPr>
              <a:spLocks noChangeArrowheads="1"/>
            </p:cNvSpPr>
            <p:nvPr/>
          </p:nvSpPr>
          <p:spPr bwMode="auto">
            <a:xfrm>
              <a:off x="3214" y="3020"/>
              <a:ext cx="940" cy="511"/>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Produzione</a:t>
              </a:r>
              <a:endParaRPr lang="it-IT" altLang="it-IT" sz="1300" b="1">
                <a:latin typeface="Tahoma" panose="020B0604030504040204" pitchFamily="34" charset="0"/>
              </a:endParaRPr>
            </a:p>
          </p:txBody>
        </p:sp>
        <p:sp>
          <p:nvSpPr>
            <p:cNvPr id="31764" name="_s7189"/>
            <p:cNvSpPr>
              <a:spLocks noChangeArrowheads="1"/>
            </p:cNvSpPr>
            <p:nvPr/>
          </p:nvSpPr>
          <p:spPr bwMode="auto">
            <a:xfrm>
              <a:off x="4298" y="3020"/>
              <a:ext cx="940" cy="511"/>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R &amp; S</a:t>
              </a:r>
              <a:endParaRPr lang="it-IT" altLang="it-IT" sz="1300" b="1">
                <a:latin typeface="Tahoma" panose="020B0604030504040204" pitchFamily="34" charset="0"/>
              </a:endParaRPr>
            </a:p>
          </p:txBody>
        </p:sp>
        <p:sp>
          <p:nvSpPr>
            <p:cNvPr id="31765" name="_s7191"/>
            <p:cNvSpPr>
              <a:spLocks noChangeArrowheads="1"/>
            </p:cNvSpPr>
            <p:nvPr/>
          </p:nvSpPr>
          <p:spPr bwMode="auto">
            <a:xfrm>
              <a:off x="1660" y="3675"/>
              <a:ext cx="938" cy="287"/>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PJM 1</a:t>
              </a:r>
              <a:endParaRPr lang="it-IT" altLang="it-IT" sz="1300" b="1">
                <a:latin typeface="Tahoma" panose="020B0604030504040204" pitchFamily="34" charset="0"/>
              </a:endParaRPr>
            </a:p>
          </p:txBody>
        </p:sp>
        <p:sp>
          <p:nvSpPr>
            <p:cNvPr id="31766" name="_s7193"/>
            <p:cNvSpPr>
              <a:spLocks noChangeArrowheads="1"/>
            </p:cNvSpPr>
            <p:nvPr/>
          </p:nvSpPr>
          <p:spPr bwMode="auto">
            <a:xfrm>
              <a:off x="1660" y="4106"/>
              <a:ext cx="938" cy="287"/>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PJM 2</a:t>
              </a:r>
              <a:endParaRPr lang="it-IT" altLang="it-IT" sz="1300" b="1">
                <a:latin typeface="Tahoma" panose="020B0604030504040204" pitchFamily="34" charset="0"/>
              </a:endParaRPr>
            </a:p>
          </p:txBody>
        </p:sp>
        <p:sp>
          <p:nvSpPr>
            <p:cNvPr id="31767" name="_s7195"/>
            <p:cNvSpPr>
              <a:spLocks noChangeArrowheads="1"/>
            </p:cNvSpPr>
            <p:nvPr/>
          </p:nvSpPr>
          <p:spPr bwMode="auto">
            <a:xfrm>
              <a:off x="1660" y="4537"/>
              <a:ext cx="938" cy="287"/>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40140" tIns="20070" rIns="40140" bIns="20070" anchor="ct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300" b="1">
                  <a:solidFill>
                    <a:srgbClr val="333333"/>
                  </a:solidFill>
                  <a:latin typeface="Tahoma" panose="020B0604030504040204" pitchFamily="34" charset="0"/>
                </a:rPr>
                <a:t>PJM 3</a:t>
              </a:r>
              <a:endParaRPr lang="it-IT" altLang="it-IT" sz="1300" b="1">
                <a:latin typeface="Tahoma" panose="020B0604030504040204"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936625" y="504825"/>
            <a:ext cx="10369550" cy="1441450"/>
          </a:xfrm>
        </p:spPr>
        <p:txBody>
          <a:bodyPr/>
          <a:lstStyle/>
          <a:p>
            <a:pPr algn="ctr" defTabSz="864199">
              <a:defRPr/>
            </a:pPr>
            <a:r>
              <a:rPr lang="it-IT" sz="4400" b="1" dirty="0">
                <a:latin typeface="Tahoma" panose="020B0604030504040204" pitchFamily="34" charset="0"/>
              </a:rPr>
              <a:t>Vantaggi e rischi</a:t>
            </a:r>
          </a:p>
        </p:txBody>
      </p:sp>
      <p:sp>
        <p:nvSpPr>
          <p:cNvPr id="67587" name="Text Box 3"/>
          <p:cNvSpPr txBox="1">
            <a:spLocks noChangeArrowheads="1"/>
          </p:cNvSpPr>
          <p:nvPr/>
        </p:nvSpPr>
        <p:spPr bwMode="auto">
          <a:xfrm>
            <a:off x="647700" y="2082800"/>
            <a:ext cx="4551363" cy="3030538"/>
          </a:xfrm>
          <a:prstGeom prst="rect">
            <a:avLst/>
          </a:prstGeom>
          <a:noFill/>
          <a:ln w="9525">
            <a:noFill/>
            <a:miter lim="800000"/>
            <a:headEnd/>
            <a:tailEnd/>
          </a:ln>
          <a:effectLst/>
        </p:spPr>
        <p:txBody>
          <a:bodyPr wrap="none" lIns="102120" tIns="51060" rIns="102120" bIns="51060">
            <a:spAutoFit/>
          </a:bodyPr>
          <a:lstStyle/>
          <a:p>
            <a:pPr defTabSz="1193800" eaLnBrk="1" hangingPunct="1">
              <a:spcBef>
                <a:spcPct val="50000"/>
              </a:spcBef>
              <a:defRPr/>
            </a:pPr>
            <a:r>
              <a:rPr lang="it-IT" sz="3600" b="1" dirty="0">
                <a:solidFill>
                  <a:schemeClr val="tx2"/>
                </a:solidFill>
                <a:effectLst>
                  <a:outerShdw blurRad="38100" dist="38100" dir="2700000" algn="tl">
                    <a:srgbClr val="C0C0C0"/>
                  </a:outerShdw>
                </a:effectLst>
                <a:latin typeface="Tahoma" pitchFamily="34" charset="0"/>
              </a:rPr>
              <a:t>Vantaggi:</a:t>
            </a:r>
            <a:endParaRPr lang="it-IT" sz="3600" dirty="0">
              <a:solidFill>
                <a:schemeClr val="tx2"/>
              </a:solidFill>
              <a:latin typeface="Tahoma" pitchFamily="34" charset="0"/>
            </a:endParaRPr>
          </a:p>
          <a:p>
            <a:pPr defTabSz="1193800" eaLnBrk="1" hangingPunct="1">
              <a:spcBef>
                <a:spcPct val="50000"/>
              </a:spcBef>
              <a:defRPr/>
            </a:pPr>
            <a:r>
              <a:rPr lang="it-IT" sz="3600" dirty="0">
                <a:solidFill>
                  <a:schemeClr val="tx2"/>
                </a:solidFill>
                <a:latin typeface="Calibri" pitchFamily="34" charset="0"/>
              </a:rPr>
              <a:t>- </a:t>
            </a:r>
            <a:r>
              <a:rPr lang="it-IT" sz="3200" dirty="0">
                <a:solidFill>
                  <a:schemeClr val="tx2"/>
                </a:solidFill>
                <a:latin typeface="Tahoma" pitchFamily="34" charset="0"/>
              </a:rPr>
              <a:t>Qualità dei risultati,</a:t>
            </a:r>
          </a:p>
          <a:p>
            <a:pPr defTabSz="1193800" eaLnBrk="1" hangingPunct="1">
              <a:spcBef>
                <a:spcPct val="50000"/>
              </a:spcBef>
              <a:defRPr/>
            </a:pPr>
            <a:r>
              <a:rPr lang="it-IT" sz="3200" dirty="0">
                <a:solidFill>
                  <a:schemeClr val="tx2"/>
                </a:solidFill>
                <a:latin typeface="Tahoma" pitchFamily="34" charset="0"/>
              </a:rPr>
              <a:t>- Coordinamento,</a:t>
            </a:r>
          </a:p>
          <a:p>
            <a:pPr defTabSz="1193800" eaLnBrk="1" hangingPunct="1">
              <a:spcBef>
                <a:spcPct val="50000"/>
              </a:spcBef>
              <a:defRPr/>
            </a:pPr>
            <a:r>
              <a:rPr lang="it-IT" sz="3200" dirty="0">
                <a:solidFill>
                  <a:schemeClr val="tx2"/>
                </a:solidFill>
                <a:latin typeface="Tahoma" pitchFamily="34" charset="0"/>
              </a:rPr>
              <a:t>- Tempi di realizzazione</a:t>
            </a:r>
            <a:r>
              <a:rPr lang="it-IT" sz="3600" dirty="0">
                <a:solidFill>
                  <a:schemeClr val="tx2"/>
                </a:solidFill>
                <a:latin typeface="Calibri" pitchFamily="34" charset="0"/>
              </a:rPr>
              <a:t>.</a:t>
            </a:r>
            <a:endParaRPr lang="it-IT" sz="3600" dirty="0">
              <a:latin typeface="Calibri" pitchFamily="34" charset="0"/>
            </a:endParaRPr>
          </a:p>
        </p:txBody>
      </p:sp>
      <p:sp>
        <p:nvSpPr>
          <p:cNvPr id="67588" name="Text Box 4"/>
          <p:cNvSpPr txBox="1">
            <a:spLocks noChangeArrowheads="1"/>
          </p:cNvSpPr>
          <p:nvPr/>
        </p:nvSpPr>
        <p:spPr bwMode="auto">
          <a:xfrm>
            <a:off x="5465763" y="3598863"/>
            <a:ext cx="5861050" cy="2206625"/>
          </a:xfrm>
          <a:prstGeom prst="rect">
            <a:avLst/>
          </a:prstGeom>
          <a:noFill/>
          <a:ln w="9525">
            <a:noFill/>
            <a:miter lim="800000"/>
            <a:headEnd/>
            <a:tailEnd/>
          </a:ln>
          <a:effectLst/>
        </p:spPr>
        <p:txBody>
          <a:bodyPr wrap="none" lIns="102120" tIns="51060" rIns="102120" bIns="51060">
            <a:spAutoFit/>
          </a:bodyPr>
          <a:lstStyle/>
          <a:p>
            <a:pPr defTabSz="1193800" eaLnBrk="1" hangingPunct="1">
              <a:spcBef>
                <a:spcPct val="50000"/>
              </a:spcBef>
              <a:defRPr/>
            </a:pPr>
            <a:r>
              <a:rPr lang="it-IT" sz="3600" b="1" dirty="0">
                <a:solidFill>
                  <a:schemeClr val="tx2"/>
                </a:solidFill>
                <a:effectLst>
                  <a:outerShdw blurRad="38100" dist="38100" dir="2700000" algn="tl">
                    <a:srgbClr val="C0C0C0"/>
                  </a:outerShdw>
                </a:effectLst>
                <a:latin typeface="Tahoma" pitchFamily="34" charset="0"/>
              </a:rPr>
              <a:t>Rischi:</a:t>
            </a:r>
          </a:p>
          <a:p>
            <a:pPr defTabSz="1193800" eaLnBrk="1" hangingPunct="1">
              <a:spcBef>
                <a:spcPct val="50000"/>
              </a:spcBef>
              <a:defRPr/>
            </a:pPr>
            <a:r>
              <a:rPr lang="it-IT" sz="3600" dirty="0">
                <a:solidFill>
                  <a:schemeClr val="tx2"/>
                </a:solidFill>
                <a:latin typeface="Calibri" pitchFamily="34" charset="0"/>
              </a:rPr>
              <a:t>- </a:t>
            </a:r>
            <a:r>
              <a:rPr lang="it-IT" sz="3200" dirty="0">
                <a:solidFill>
                  <a:schemeClr val="tx2"/>
                </a:solidFill>
                <a:latin typeface="Tahoma" pitchFamily="34" charset="0"/>
              </a:rPr>
              <a:t>Maggiore costi,</a:t>
            </a:r>
          </a:p>
          <a:p>
            <a:pPr defTabSz="1193800" eaLnBrk="1" hangingPunct="1">
              <a:spcBef>
                <a:spcPct val="50000"/>
              </a:spcBef>
              <a:defRPr/>
            </a:pPr>
            <a:r>
              <a:rPr lang="it-IT" sz="3200" dirty="0">
                <a:solidFill>
                  <a:schemeClr val="tx2"/>
                </a:solidFill>
                <a:latin typeface="Tahoma" pitchFamily="34" charset="0"/>
              </a:rPr>
              <a:t>- Incoerenza di comportamenti.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936625" y="576263"/>
            <a:ext cx="9698038" cy="984250"/>
          </a:xfrm>
          <a:prstGeom prst="rect">
            <a:avLst/>
          </a:prstGeom>
          <a:noFill/>
          <a:ln w="9525">
            <a:noFill/>
            <a:miter lim="800000"/>
            <a:headEnd/>
            <a:tailEnd/>
          </a:ln>
          <a:effectLst/>
        </p:spPr>
        <p:txBody>
          <a:bodyPr lIns="102829" tIns="51415" rIns="102829" bIns="51415" anchor="b"/>
          <a:lstStyle/>
          <a:p>
            <a:pPr algn="ctr" defTabSz="864199">
              <a:lnSpc>
                <a:spcPct val="85000"/>
              </a:lnSpc>
              <a:defRPr/>
            </a:pPr>
            <a:r>
              <a:rPr lang="it-IT" sz="4400" b="1" spc="-113" dirty="0">
                <a:solidFill>
                  <a:schemeClr val="accent1"/>
                </a:solidFill>
                <a:latin typeface="Tahoma" panose="020B0604030504040204" pitchFamily="34" charset="0"/>
                <a:ea typeface="+mj-ea"/>
                <a:cs typeface="+mj-cs"/>
              </a:rPr>
              <a:t>Struttura a matrice</a:t>
            </a:r>
          </a:p>
        </p:txBody>
      </p:sp>
      <p:sp>
        <p:nvSpPr>
          <p:cNvPr id="34819" name="Rectangle 3"/>
          <p:cNvSpPr>
            <a:spLocks noChangeArrowheads="1"/>
          </p:cNvSpPr>
          <p:nvPr/>
        </p:nvSpPr>
        <p:spPr bwMode="auto">
          <a:xfrm>
            <a:off x="1081088" y="2087563"/>
            <a:ext cx="8877300"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829" tIns="51415" rIns="102829" bIns="51415"/>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buClr>
                <a:srgbClr val="002060"/>
              </a:buClr>
              <a:buFont typeface="Wingdings" panose="05000000000000000000" pitchFamily="2" charset="2"/>
              <a:buChar char="§"/>
            </a:pPr>
            <a:r>
              <a:rPr lang="it-IT" altLang="it-IT" sz="3200">
                <a:solidFill>
                  <a:schemeClr val="tx2"/>
                </a:solidFill>
                <a:latin typeface="Tahoma" panose="020B0604030504040204" pitchFamily="34" charset="0"/>
              </a:rPr>
              <a:t> È un'evoluzione della struttura per progetti, quando i progetti diventano un elemento stabile dell’assetto organizzativo</a:t>
            </a:r>
          </a:p>
          <a:p>
            <a:pPr>
              <a:buClr>
                <a:srgbClr val="002060"/>
              </a:buClr>
              <a:buFont typeface="Wingdings" panose="05000000000000000000" pitchFamily="2" charset="2"/>
              <a:buChar char="§"/>
            </a:pPr>
            <a:r>
              <a:rPr lang="it-IT" altLang="it-IT" sz="3200">
                <a:solidFill>
                  <a:schemeClr val="tx2"/>
                </a:solidFill>
                <a:latin typeface="Tahoma" panose="020B0604030504040204" pitchFamily="34" charset="0"/>
              </a:rPr>
              <a:t> Il principale carattere di questa struttura è la doppia dipendenza gerarchica di alcuni soggetti (two-boss manager)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081088" y="576263"/>
            <a:ext cx="9821862" cy="1200150"/>
          </a:xfrm>
        </p:spPr>
        <p:txBody>
          <a:bodyPr/>
          <a:lstStyle/>
          <a:p>
            <a:pPr algn="ctr" defTabSz="864199">
              <a:defRPr/>
            </a:pPr>
            <a:r>
              <a:rPr lang="it-IT" sz="4400" b="1" dirty="0">
                <a:latin typeface="Tahoma" panose="020B0604030504040204" pitchFamily="34" charset="0"/>
              </a:rPr>
              <a:t>Schemi organizzativi</a:t>
            </a:r>
          </a:p>
        </p:txBody>
      </p:sp>
      <p:sp>
        <p:nvSpPr>
          <p:cNvPr id="70659" name="Rectangle 3"/>
          <p:cNvSpPr>
            <a:spLocks noChangeArrowheads="1"/>
          </p:cNvSpPr>
          <p:nvPr/>
        </p:nvSpPr>
        <p:spPr bwMode="auto">
          <a:xfrm>
            <a:off x="5362575" y="4040188"/>
            <a:ext cx="3322638" cy="1239837"/>
          </a:xfrm>
          <a:prstGeom prst="rect">
            <a:avLst/>
          </a:prstGeom>
          <a:gradFill rotWithShape="0">
            <a:gsLst>
              <a:gs pos="0">
                <a:srgbClr val="FFFFFF"/>
              </a:gs>
              <a:gs pos="100000">
                <a:srgbClr val="FFFF99"/>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102120" tIns="51060" rIns="102120" bIns="5106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spcBef>
                <a:spcPct val="20000"/>
              </a:spcBef>
              <a:buClr>
                <a:schemeClr val="bg2"/>
              </a:buClr>
              <a:buSzPct val="75000"/>
              <a:buFont typeface="Wingdings" panose="05000000000000000000" pitchFamily="2" charset="2"/>
              <a:buNone/>
            </a:pPr>
            <a:endParaRPr lang="en-GB" altLang="it-IT" sz="3300">
              <a:solidFill>
                <a:schemeClr val="folHlink"/>
              </a:solidFill>
            </a:endParaRPr>
          </a:p>
        </p:txBody>
      </p:sp>
      <p:sp>
        <p:nvSpPr>
          <p:cNvPr id="70660" name="Rectangle 4"/>
          <p:cNvSpPr>
            <a:spLocks noChangeArrowheads="1"/>
          </p:cNvSpPr>
          <p:nvPr/>
        </p:nvSpPr>
        <p:spPr bwMode="auto">
          <a:xfrm>
            <a:off x="2038350" y="4040188"/>
            <a:ext cx="3324225" cy="1239837"/>
          </a:xfrm>
          <a:prstGeom prst="rect">
            <a:avLst/>
          </a:prstGeom>
          <a:gradFill rotWithShape="0">
            <a:gsLst>
              <a:gs pos="0">
                <a:srgbClr val="FFFFFF"/>
              </a:gs>
              <a:gs pos="100000">
                <a:srgbClr val="FFFF99"/>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102120" tIns="51060" rIns="102120" bIns="5106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spcBef>
                <a:spcPct val="20000"/>
              </a:spcBef>
              <a:buClr>
                <a:schemeClr val="bg2"/>
              </a:buClr>
              <a:buSzPct val="75000"/>
              <a:buFont typeface="Wingdings" panose="05000000000000000000" pitchFamily="2" charset="2"/>
              <a:buNone/>
            </a:pPr>
            <a:r>
              <a:rPr lang="it-IT" altLang="it-IT" sz="3300">
                <a:solidFill>
                  <a:schemeClr val="tx2"/>
                </a:solidFill>
              </a:rPr>
              <a:t>Product Manager</a:t>
            </a:r>
            <a:endParaRPr lang="it-IT" altLang="it-IT" sz="3300">
              <a:solidFill>
                <a:schemeClr val="folHlink"/>
              </a:solidFill>
            </a:endParaRPr>
          </a:p>
        </p:txBody>
      </p:sp>
      <p:sp>
        <p:nvSpPr>
          <p:cNvPr id="70661" name="Rectangle 5"/>
          <p:cNvSpPr>
            <a:spLocks noChangeArrowheads="1"/>
          </p:cNvSpPr>
          <p:nvPr/>
        </p:nvSpPr>
        <p:spPr bwMode="auto">
          <a:xfrm>
            <a:off x="5362575" y="2800350"/>
            <a:ext cx="3322638" cy="1239838"/>
          </a:xfrm>
          <a:prstGeom prst="rect">
            <a:avLst/>
          </a:prstGeom>
          <a:gradFill rotWithShape="0">
            <a:gsLst>
              <a:gs pos="0">
                <a:srgbClr val="FFFFFF"/>
              </a:gs>
              <a:gs pos="100000">
                <a:srgbClr val="FFFF99"/>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102120" tIns="51060" rIns="102120" bIns="5106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spcBef>
                <a:spcPct val="20000"/>
              </a:spcBef>
              <a:buClr>
                <a:schemeClr val="bg2"/>
              </a:buClr>
              <a:buSzPct val="75000"/>
              <a:buFont typeface="Wingdings" panose="05000000000000000000" pitchFamily="2" charset="2"/>
              <a:buNone/>
            </a:pPr>
            <a:r>
              <a:rPr lang="it-IT" altLang="it-IT" sz="3300">
                <a:solidFill>
                  <a:schemeClr val="tx2"/>
                </a:solidFill>
              </a:rPr>
              <a:t>Project manager</a:t>
            </a:r>
            <a:endParaRPr lang="it-IT" altLang="it-IT" sz="3300">
              <a:solidFill>
                <a:schemeClr val="folHlink"/>
              </a:solidFill>
            </a:endParaRPr>
          </a:p>
        </p:txBody>
      </p:sp>
      <p:sp>
        <p:nvSpPr>
          <p:cNvPr id="70662" name="Rectangle 6"/>
          <p:cNvSpPr>
            <a:spLocks noChangeArrowheads="1"/>
          </p:cNvSpPr>
          <p:nvPr/>
        </p:nvSpPr>
        <p:spPr bwMode="auto">
          <a:xfrm>
            <a:off x="2038350" y="2800350"/>
            <a:ext cx="3324225" cy="1239838"/>
          </a:xfrm>
          <a:prstGeom prst="rect">
            <a:avLst/>
          </a:prstGeom>
          <a:gradFill rotWithShape="0">
            <a:gsLst>
              <a:gs pos="0">
                <a:srgbClr val="FFFFFF"/>
              </a:gs>
              <a:gs pos="100000">
                <a:srgbClr val="FFFF99"/>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102120" tIns="51060" rIns="102120" bIns="5106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spcBef>
                <a:spcPct val="20000"/>
              </a:spcBef>
              <a:buClr>
                <a:schemeClr val="bg2"/>
              </a:buClr>
              <a:buSzPct val="75000"/>
              <a:buFont typeface="Wingdings" panose="05000000000000000000" pitchFamily="2" charset="2"/>
              <a:buNone/>
            </a:pPr>
            <a:r>
              <a:rPr lang="it-IT" altLang="it-IT" sz="3300">
                <a:solidFill>
                  <a:schemeClr val="tx2"/>
                </a:solidFill>
              </a:rPr>
              <a:t>Matrice</a:t>
            </a:r>
            <a:endParaRPr lang="it-IT" altLang="it-IT" sz="3300">
              <a:solidFill>
                <a:schemeClr val="folHlink"/>
              </a:solidFill>
            </a:endParaRPr>
          </a:p>
        </p:txBody>
      </p:sp>
      <p:sp>
        <p:nvSpPr>
          <p:cNvPr id="36871" name="Line 7"/>
          <p:cNvSpPr>
            <a:spLocks noChangeShapeType="1"/>
          </p:cNvSpPr>
          <p:nvPr/>
        </p:nvSpPr>
        <p:spPr bwMode="auto">
          <a:xfrm>
            <a:off x="2038350" y="2800350"/>
            <a:ext cx="664686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36872" name="Line 8"/>
          <p:cNvSpPr>
            <a:spLocks noChangeShapeType="1"/>
          </p:cNvSpPr>
          <p:nvPr/>
        </p:nvSpPr>
        <p:spPr bwMode="auto">
          <a:xfrm>
            <a:off x="2038350" y="4040188"/>
            <a:ext cx="6646863" cy="0"/>
          </a:xfrm>
          <a:prstGeom prst="line">
            <a:avLst/>
          </a:prstGeom>
          <a:noFill/>
          <a:ln w="127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36873" name="Line 9"/>
          <p:cNvSpPr>
            <a:spLocks noChangeShapeType="1"/>
          </p:cNvSpPr>
          <p:nvPr/>
        </p:nvSpPr>
        <p:spPr bwMode="auto">
          <a:xfrm>
            <a:off x="2038350" y="5280025"/>
            <a:ext cx="664686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36874" name="Line 10"/>
          <p:cNvSpPr>
            <a:spLocks noChangeShapeType="1"/>
          </p:cNvSpPr>
          <p:nvPr/>
        </p:nvSpPr>
        <p:spPr bwMode="auto">
          <a:xfrm>
            <a:off x="2038350" y="2800350"/>
            <a:ext cx="0" cy="2479675"/>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36875" name="Line 11"/>
          <p:cNvSpPr>
            <a:spLocks noChangeShapeType="1"/>
          </p:cNvSpPr>
          <p:nvPr/>
        </p:nvSpPr>
        <p:spPr bwMode="auto">
          <a:xfrm>
            <a:off x="5362575" y="2800350"/>
            <a:ext cx="0" cy="2479675"/>
          </a:xfrm>
          <a:prstGeom prst="line">
            <a:avLst/>
          </a:prstGeom>
          <a:noFill/>
          <a:ln w="127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36876" name="Line 12"/>
          <p:cNvSpPr>
            <a:spLocks noChangeShapeType="1"/>
          </p:cNvSpPr>
          <p:nvPr/>
        </p:nvSpPr>
        <p:spPr bwMode="auto">
          <a:xfrm>
            <a:off x="8685213" y="2800350"/>
            <a:ext cx="0" cy="2479675"/>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70669" name="Text Box 13"/>
          <p:cNvSpPr txBox="1">
            <a:spLocks noChangeArrowheads="1"/>
          </p:cNvSpPr>
          <p:nvPr/>
        </p:nvSpPr>
        <p:spPr bwMode="auto">
          <a:xfrm>
            <a:off x="1944688" y="5600700"/>
            <a:ext cx="6824662" cy="857250"/>
          </a:xfrm>
          <a:prstGeom prst="rect">
            <a:avLst/>
          </a:prstGeom>
          <a:gradFill rotWithShape="0">
            <a:gsLst>
              <a:gs pos="0">
                <a:srgbClr val="FFFFFF"/>
              </a:gs>
              <a:gs pos="100000">
                <a:srgbClr val="0066CC"/>
              </a:gs>
            </a:gsLst>
            <a:lin ang="18900000" scaled="1"/>
          </a:gradFill>
          <a:ln w="9525">
            <a:solidFill>
              <a:schemeClr val="bg1"/>
            </a:solidFill>
            <a:miter lim="800000"/>
            <a:headEnd/>
            <a:tailEnd/>
          </a:ln>
          <a:effectLst/>
        </p:spPr>
        <p:txBody>
          <a:bodyPr lIns="102120" tIns="51060" rIns="102120" bIns="51060">
            <a:spAutoFit/>
          </a:bodyPr>
          <a:lstStyle/>
          <a:p>
            <a:pPr defTabSz="1193800" eaLnBrk="1" hangingPunct="1">
              <a:spcBef>
                <a:spcPct val="50000"/>
              </a:spcBef>
              <a:defRPr/>
            </a:pPr>
            <a:r>
              <a:rPr lang="it-IT" sz="2200" dirty="0">
                <a:latin typeface="Tahoma" pitchFamily="34" charset="0"/>
              </a:rPr>
              <a:t>Permanente</a:t>
            </a:r>
            <a:r>
              <a:rPr lang="it-IT" sz="2700" dirty="0">
                <a:latin typeface="Tahoma" pitchFamily="34" charset="0"/>
              </a:rPr>
              <a:t>          </a:t>
            </a:r>
            <a:r>
              <a:rPr lang="it-IT" sz="2700" b="1" dirty="0">
                <a:effectLst>
                  <a:outerShdw blurRad="38100" dist="38100" dir="2700000" algn="tl">
                    <a:srgbClr val="FFFFFF"/>
                  </a:outerShdw>
                </a:effectLst>
                <a:latin typeface="Tahoma" pitchFamily="34" charset="0"/>
              </a:rPr>
              <a:t>Tempo  </a:t>
            </a:r>
            <a:r>
              <a:rPr lang="it-IT" sz="2700" dirty="0">
                <a:latin typeface="Tahoma" pitchFamily="34" charset="0"/>
              </a:rPr>
              <a:t>       </a:t>
            </a:r>
            <a:r>
              <a:rPr lang="it-IT" sz="2200" dirty="0">
                <a:latin typeface="Tahoma" pitchFamily="34" charset="0"/>
              </a:rPr>
              <a:t>Temporaneo</a:t>
            </a:r>
            <a:r>
              <a:rPr lang="it-IT" sz="2200" dirty="0">
                <a:solidFill>
                  <a:schemeClr val="folHlink"/>
                </a:solidFill>
                <a:latin typeface="Tahoma" pitchFamily="34" charset="0"/>
              </a:rPr>
              <a:t>	</a:t>
            </a:r>
          </a:p>
        </p:txBody>
      </p:sp>
      <p:sp>
        <p:nvSpPr>
          <p:cNvPr id="70670" name="Text Box 14"/>
          <p:cNvSpPr txBox="1">
            <a:spLocks noChangeArrowheads="1"/>
          </p:cNvSpPr>
          <p:nvPr/>
        </p:nvSpPr>
        <p:spPr bwMode="auto">
          <a:xfrm>
            <a:off x="8863013" y="2720975"/>
            <a:ext cx="1506537" cy="2687638"/>
          </a:xfrm>
          <a:prstGeom prst="rect">
            <a:avLst/>
          </a:prstGeom>
          <a:gradFill rotWithShape="0">
            <a:gsLst>
              <a:gs pos="0">
                <a:schemeClr val="hlink"/>
              </a:gs>
              <a:gs pos="100000">
                <a:srgbClr val="FFFFFF"/>
              </a:gs>
            </a:gsLst>
            <a:lin ang="5400000" scaled="1"/>
          </a:gradFill>
          <a:ln w="9525">
            <a:solidFill>
              <a:schemeClr val="bg1"/>
            </a:solidFill>
            <a:miter lim="800000"/>
            <a:headEnd/>
            <a:tailEnd/>
          </a:ln>
          <a:effectLst/>
        </p:spPr>
        <p:txBody>
          <a:bodyPr lIns="102120" tIns="51060" rIns="102120" bIns="51060">
            <a:spAutoFit/>
          </a:bodyPr>
          <a:lstStyle/>
          <a:p>
            <a:pPr defTabSz="1193800" eaLnBrk="1" hangingPunct="1">
              <a:spcBef>
                <a:spcPct val="50000"/>
              </a:spcBef>
              <a:defRPr/>
            </a:pPr>
            <a:r>
              <a:rPr lang="it-IT" sz="2200">
                <a:latin typeface="Tahoma" pitchFamily="34" charset="0"/>
              </a:rPr>
              <a:t>CON</a:t>
            </a:r>
          </a:p>
          <a:p>
            <a:pPr defTabSz="1193800" eaLnBrk="1" hangingPunct="1">
              <a:spcBef>
                <a:spcPct val="50000"/>
              </a:spcBef>
              <a:defRPr/>
            </a:pPr>
            <a:endParaRPr lang="it-IT" sz="2200">
              <a:latin typeface="Tahoma" pitchFamily="34" charset="0"/>
            </a:endParaRPr>
          </a:p>
          <a:p>
            <a:pPr defTabSz="1193800" eaLnBrk="1" hangingPunct="1">
              <a:spcBef>
                <a:spcPct val="50000"/>
              </a:spcBef>
              <a:defRPr/>
            </a:pPr>
            <a:r>
              <a:rPr lang="it-IT" sz="2700" b="1">
                <a:effectLst>
                  <a:outerShdw blurRad="38100" dist="38100" dir="2700000" algn="tl">
                    <a:srgbClr val="FFFFFF"/>
                  </a:outerShdw>
                </a:effectLst>
                <a:latin typeface="Tahoma" pitchFamily="34" charset="0"/>
              </a:rPr>
              <a:t>Potere</a:t>
            </a:r>
            <a:endParaRPr lang="it-IT" sz="2700">
              <a:latin typeface="Tahoma" pitchFamily="34" charset="0"/>
            </a:endParaRPr>
          </a:p>
          <a:p>
            <a:pPr defTabSz="1193800" eaLnBrk="1" hangingPunct="1">
              <a:spcBef>
                <a:spcPct val="50000"/>
              </a:spcBef>
              <a:defRPr/>
            </a:pPr>
            <a:endParaRPr lang="it-IT" sz="2700">
              <a:latin typeface="Tahoma" pitchFamily="34" charset="0"/>
            </a:endParaRPr>
          </a:p>
          <a:p>
            <a:pPr defTabSz="1193800" eaLnBrk="1" hangingPunct="1">
              <a:spcBef>
                <a:spcPct val="50000"/>
              </a:spcBef>
              <a:defRPr/>
            </a:pPr>
            <a:r>
              <a:rPr lang="it-IT" sz="2200">
                <a:latin typeface="Tahoma" pitchFamily="34" charset="0"/>
              </a:rPr>
              <a:t>SENZA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662"/>
                                        </p:tgtEl>
                                        <p:attrNameLst>
                                          <p:attrName>style.visibility</p:attrName>
                                        </p:attrNameLst>
                                      </p:cBhvr>
                                      <p:to>
                                        <p:strVal val="visible"/>
                                      </p:to>
                                    </p:set>
                                    <p:anim calcmode="lin" valueType="num">
                                      <p:cBhvr additive="base">
                                        <p:cTn id="7" dur="500" fill="hold"/>
                                        <p:tgtEl>
                                          <p:spTgt spid="70662"/>
                                        </p:tgtEl>
                                        <p:attrNameLst>
                                          <p:attrName>ppt_x</p:attrName>
                                        </p:attrNameLst>
                                      </p:cBhvr>
                                      <p:tavLst>
                                        <p:tav tm="0">
                                          <p:val>
                                            <p:strVal val="1+#ppt_w/2"/>
                                          </p:val>
                                        </p:tav>
                                        <p:tav tm="100000">
                                          <p:val>
                                            <p:strVal val="#ppt_x"/>
                                          </p:val>
                                        </p:tav>
                                      </p:tavLst>
                                    </p:anim>
                                    <p:anim calcmode="lin" valueType="num">
                                      <p:cBhvr additive="base">
                                        <p:cTn id="8" dur="500" fill="hold"/>
                                        <p:tgtEl>
                                          <p:spTgt spid="706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UTO.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661"/>
                                        </p:tgtEl>
                                        <p:attrNameLst>
                                          <p:attrName>style.visibility</p:attrName>
                                        </p:attrNameLst>
                                      </p:cBhvr>
                                      <p:to>
                                        <p:strVal val="visible"/>
                                      </p:to>
                                    </p:set>
                                    <p:anim calcmode="lin" valueType="num">
                                      <p:cBhvr additive="base">
                                        <p:cTn id="13" dur="500" fill="hold"/>
                                        <p:tgtEl>
                                          <p:spTgt spid="70661"/>
                                        </p:tgtEl>
                                        <p:attrNameLst>
                                          <p:attrName>ppt_x</p:attrName>
                                        </p:attrNameLst>
                                      </p:cBhvr>
                                      <p:tavLst>
                                        <p:tav tm="0">
                                          <p:val>
                                            <p:strVal val="1+#ppt_w/2"/>
                                          </p:val>
                                        </p:tav>
                                        <p:tav tm="100000">
                                          <p:val>
                                            <p:strVal val="#ppt_x"/>
                                          </p:val>
                                        </p:tav>
                                      </p:tavLst>
                                    </p:anim>
                                    <p:anim calcmode="lin" valueType="num">
                                      <p:cBhvr additive="base">
                                        <p:cTn id="14" dur="500" fill="hold"/>
                                        <p:tgtEl>
                                          <p:spTgt spid="7066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UTO.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0660"/>
                                        </p:tgtEl>
                                        <p:attrNameLst>
                                          <p:attrName>style.visibility</p:attrName>
                                        </p:attrNameLst>
                                      </p:cBhvr>
                                      <p:to>
                                        <p:strVal val="visible"/>
                                      </p:to>
                                    </p:set>
                                    <p:anim calcmode="lin" valueType="num">
                                      <p:cBhvr additive="base">
                                        <p:cTn id="19" dur="500" fill="hold"/>
                                        <p:tgtEl>
                                          <p:spTgt spid="70660"/>
                                        </p:tgtEl>
                                        <p:attrNameLst>
                                          <p:attrName>ppt_x</p:attrName>
                                        </p:attrNameLst>
                                      </p:cBhvr>
                                      <p:tavLst>
                                        <p:tav tm="0">
                                          <p:val>
                                            <p:strVal val="1+#ppt_w/2"/>
                                          </p:val>
                                        </p:tav>
                                        <p:tav tm="100000">
                                          <p:val>
                                            <p:strVal val="#ppt_x"/>
                                          </p:val>
                                        </p:tav>
                                      </p:tavLst>
                                    </p:anim>
                                    <p:anim calcmode="lin" valueType="num">
                                      <p:cBhvr additive="base">
                                        <p:cTn id="20" dur="500" fill="hold"/>
                                        <p:tgtEl>
                                          <p:spTgt spid="7066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AUTO.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0659"/>
                                        </p:tgtEl>
                                        <p:attrNameLst>
                                          <p:attrName>style.visibility</p:attrName>
                                        </p:attrNameLst>
                                      </p:cBhvr>
                                      <p:to>
                                        <p:strVal val="visible"/>
                                      </p:to>
                                    </p:set>
                                    <p:anim calcmode="lin" valueType="num">
                                      <p:cBhvr additive="base">
                                        <p:cTn id="25" dur="500" fill="hold"/>
                                        <p:tgtEl>
                                          <p:spTgt spid="70659"/>
                                        </p:tgtEl>
                                        <p:attrNameLst>
                                          <p:attrName>ppt_x</p:attrName>
                                        </p:attrNameLst>
                                      </p:cBhvr>
                                      <p:tavLst>
                                        <p:tav tm="0">
                                          <p:val>
                                            <p:strVal val="1+#ppt_w/2"/>
                                          </p:val>
                                        </p:tav>
                                        <p:tav tm="100000">
                                          <p:val>
                                            <p:strVal val="#ppt_x"/>
                                          </p:val>
                                        </p:tav>
                                      </p:tavLst>
                                    </p:anim>
                                    <p:anim calcmode="lin" valueType="num">
                                      <p:cBhvr additive="base">
                                        <p:cTn id="26" dur="500" fill="hold"/>
                                        <p:tgtEl>
                                          <p:spTgt spid="7065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AU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nimBg="1" autoUpdateAnimBg="0"/>
      <p:bldP spid="70660" grpId="0" animBg="1" autoUpdateAnimBg="0"/>
      <p:bldP spid="70661" grpId="0" animBg="1" autoUpdateAnimBg="0"/>
      <p:bldP spid="70662"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43847" y="45724"/>
            <a:ext cx="10801350" cy="1408113"/>
          </a:xfrm>
        </p:spPr>
        <p:txBody>
          <a:bodyPr/>
          <a:lstStyle/>
          <a:p>
            <a:pPr algn="ctr" defTabSz="864199">
              <a:defRPr/>
            </a:pPr>
            <a:r>
              <a:rPr lang="it-IT" sz="4700" dirty="0" smtClean="0">
                <a:solidFill>
                  <a:srgbClr val="003399"/>
                </a:solidFill>
              </a:rPr>
              <a:t> </a:t>
            </a:r>
            <a:r>
              <a:rPr lang="it-IT" sz="2800" b="1" dirty="0">
                <a:latin typeface="Tahoma" panose="020B0604030504040204" pitchFamily="34" charset="0"/>
              </a:rPr>
              <a:t>Struttura a matrice di una società di consulenza manageriale</a:t>
            </a:r>
          </a:p>
        </p:txBody>
      </p:sp>
      <p:graphicFrame>
        <p:nvGraphicFramePr>
          <p:cNvPr id="2" name="Diagramma 1"/>
          <p:cNvGraphicFramePr/>
          <p:nvPr>
            <p:extLst>
              <p:ext uri="{D42A27DB-BD31-4B8C-83A1-F6EECF244321}">
                <p14:modId xmlns:p14="http://schemas.microsoft.com/office/powerpoint/2010/main" val="2636676755"/>
              </p:ext>
            </p:extLst>
          </p:nvPr>
        </p:nvGraphicFramePr>
        <p:xfrm>
          <a:off x="69774" y="1196549"/>
          <a:ext cx="11091863" cy="5610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78" name="Line 30"/>
          <p:cNvSpPr>
            <a:spLocks noChangeShapeType="1"/>
          </p:cNvSpPr>
          <p:nvPr/>
        </p:nvSpPr>
        <p:spPr bwMode="auto">
          <a:xfrm>
            <a:off x="3679464" y="3672458"/>
            <a:ext cx="4464496" cy="2197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79" name="Line 31"/>
          <p:cNvSpPr>
            <a:spLocks noChangeShapeType="1"/>
          </p:cNvSpPr>
          <p:nvPr/>
        </p:nvSpPr>
        <p:spPr bwMode="auto">
          <a:xfrm>
            <a:off x="3657135" y="4413618"/>
            <a:ext cx="4464496" cy="1222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0" name="Line 32"/>
          <p:cNvSpPr>
            <a:spLocks noChangeShapeType="1"/>
          </p:cNvSpPr>
          <p:nvPr/>
        </p:nvSpPr>
        <p:spPr bwMode="auto">
          <a:xfrm flipV="1">
            <a:off x="3633885" y="5153248"/>
            <a:ext cx="4510076" cy="1259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1" name="Line 33"/>
          <p:cNvSpPr>
            <a:spLocks noChangeShapeType="1"/>
          </p:cNvSpPr>
          <p:nvPr/>
        </p:nvSpPr>
        <p:spPr bwMode="auto">
          <a:xfrm flipV="1">
            <a:off x="3657135" y="5890620"/>
            <a:ext cx="44868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2" name="Line 34"/>
          <p:cNvSpPr>
            <a:spLocks noChangeShapeType="1"/>
          </p:cNvSpPr>
          <p:nvPr/>
        </p:nvSpPr>
        <p:spPr bwMode="auto">
          <a:xfrm flipV="1">
            <a:off x="3657135" y="6542165"/>
            <a:ext cx="4464496" cy="3052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3" name="Line 35"/>
          <p:cNvSpPr>
            <a:spLocks noChangeShapeType="1"/>
          </p:cNvSpPr>
          <p:nvPr/>
        </p:nvSpPr>
        <p:spPr bwMode="auto">
          <a:xfrm>
            <a:off x="8143960" y="3186335"/>
            <a:ext cx="0" cy="33863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4" name="Line 36"/>
          <p:cNvSpPr>
            <a:spLocks noChangeShapeType="1"/>
          </p:cNvSpPr>
          <p:nvPr/>
        </p:nvSpPr>
        <p:spPr bwMode="auto">
          <a:xfrm>
            <a:off x="6884609" y="3168402"/>
            <a:ext cx="19265" cy="33737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5" name="Line 37"/>
          <p:cNvSpPr>
            <a:spLocks noChangeShapeType="1"/>
          </p:cNvSpPr>
          <p:nvPr/>
        </p:nvSpPr>
        <p:spPr bwMode="auto">
          <a:xfrm>
            <a:off x="5623679" y="3168402"/>
            <a:ext cx="20843" cy="33737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6" name="Line 38"/>
          <p:cNvSpPr>
            <a:spLocks noChangeShapeType="1"/>
          </p:cNvSpPr>
          <p:nvPr/>
        </p:nvSpPr>
        <p:spPr bwMode="auto">
          <a:xfrm>
            <a:off x="4327536" y="3168402"/>
            <a:ext cx="0" cy="340428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87" name="Oval 39"/>
          <p:cNvSpPr>
            <a:spLocks noChangeArrowheads="1"/>
          </p:cNvSpPr>
          <p:nvPr/>
        </p:nvSpPr>
        <p:spPr bwMode="auto">
          <a:xfrm>
            <a:off x="5389487" y="4226792"/>
            <a:ext cx="452438" cy="3794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1068388" eaLnBrk="0" fontAlgn="base" hangingPunct="0">
              <a:spcBef>
                <a:spcPct val="0"/>
              </a:spcBef>
              <a:spcAft>
                <a:spcPct val="0"/>
              </a:spcAft>
              <a:defRPr>
                <a:solidFill>
                  <a:schemeClr val="tx1"/>
                </a:solidFill>
                <a:latin typeface="Arial" panose="020B0604020202020204" pitchFamily="34" charset="0"/>
              </a:defRPr>
            </a:lvl6pPr>
            <a:lvl7pPr marL="2971800" indent="-228600" defTabSz="1068388" eaLnBrk="0" fontAlgn="base" hangingPunct="0">
              <a:spcBef>
                <a:spcPct val="0"/>
              </a:spcBef>
              <a:spcAft>
                <a:spcPct val="0"/>
              </a:spcAft>
              <a:defRPr>
                <a:solidFill>
                  <a:schemeClr val="tx1"/>
                </a:solidFill>
                <a:latin typeface="Arial" panose="020B0604020202020204" pitchFamily="34" charset="0"/>
              </a:defRPr>
            </a:lvl7pPr>
            <a:lvl8pPr marL="3429000" indent="-228600" defTabSz="1068388" eaLnBrk="0" fontAlgn="base" hangingPunct="0">
              <a:spcBef>
                <a:spcPct val="0"/>
              </a:spcBef>
              <a:spcAft>
                <a:spcPct val="0"/>
              </a:spcAft>
              <a:defRPr>
                <a:solidFill>
                  <a:schemeClr val="tx1"/>
                </a:solidFill>
                <a:latin typeface="Arial" panose="020B0604020202020204" pitchFamily="34" charset="0"/>
              </a:defRPr>
            </a:lvl8pPr>
            <a:lvl9pPr marL="3886200" indent="-228600" defTabSz="1068388"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2088" name="Text Box 40"/>
          <p:cNvSpPr txBox="1">
            <a:spLocks noChangeArrowheads="1"/>
          </p:cNvSpPr>
          <p:nvPr/>
        </p:nvSpPr>
        <p:spPr bwMode="auto">
          <a:xfrm>
            <a:off x="6048156" y="3926327"/>
            <a:ext cx="281305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120" tIns="51060" rIns="102120" bIns="51060">
            <a:spAutoFit/>
          </a:bodyPr>
          <a:lstStyle>
            <a:lvl1pPr defTabSz="1193800">
              <a:defRPr>
                <a:solidFill>
                  <a:schemeClr val="tx1"/>
                </a:solidFill>
                <a:latin typeface="Arial" panose="020B0604020202020204" pitchFamily="34" charset="0"/>
              </a:defRPr>
            </a:lvl1pPr>
            <a:lvl2pPr marL="742950" indent="-285750" defTabSz="1193800">
              <a:defRPr>
                <a:solidFill>
                  <a:schemeClr val="tx1"/>
                </a:solidFill>
                <a:latin typeface="Arial" panose="020B0604020202020204" pitchFamily="34" charset="0"/>
              </a:defRPr>
            </a:lvl2pPr>
            <a:lvl3pPr marL="1143000" indent="-228600" defTabSz="1193800">
              <a:defRPr>
                <a:solidFill>
                  <a:schemeClr val="tx1"/>
                </a:solidFill>
                <a:latin typeface="Arial" panose="020B0604020202020204" pitchFamily="34" charset="0"/>
              </a:defRPr>
            </a:lvl3pPr>
            <a:lvl4pPr marL="1600200" indent="-228600" defTabSz="1193800">
              <a:defRPr>
                <a:solidFill>
                  <a:schemeClr val="tx1"/>
                </a:solidFill>
                <a:latin typeface="Arial" panose="020B0604020202020204" pitchFamily="34" charset="0"/>
              </a:defRPr>
            </a:lvl4pPr>
            <a:lvl5pPr marL="2057400" indent="-228600" defTabSz="1193800">
              <a:defRPr>
                <a:solidFill>
                  <a:schemeClr val="tx1"/>
                </a:solidFill>
                <a:latin typeface="Arial" panose="020B0604020202020204" pitchFamily="34" charset="0"/>
              </a:defRPr>
            </a:lvl5pPr>
            <a:lvl6pPr marL="2514600" indent="-228600" defTabSz="1193800" eaLnBrk="0" fontAlgn="base" hangingPunct="0">
              <a:spcBef>
                <a:spcPct val="0"/>
              </a:spcBef>
              <a:spcAft>
                <a:spcPct val="0"/>
              </a:spcAft>
              <a:defRPr>
                <a:solidFill>
                  <a:schemeClr val="tx1"/>
                </a:solidFill>
                <a:latin typeface="Arial" panose="020B0604020202020204" pitchFamily="34" charset="0"/>
              </a:defRPr>
            </a:lvl6pPr>
            <a:lvl7pPr marL="2971800" indent="-228600" defTabSz="1193800" eaLnBrk="0" fontAlgn="base" hangingPunct="0">
              <a:spcBef>
                <a:spcPct val="0"/>
              </a:spcBef>
              <a:spcAft>
                <a:spcPct val="0"/>
              </a:spcAft>
              <a:defRPr>
                <a:solidFill>
                  <a:schemeClr val="tx1"/>
                </a:solidFill>
                <a:latin typeface="Arial" panose="020B0604020202020204" pitchFamily="34" charset="0"/>
              </a:defRPr>
            </a:lvl7pPr>
            <a:lvl8pPr marL="3429000" indent="-228600" defTabSz="1193800" eaLnBrk="0" fontAlgn="base" hangingPunct="0">
              <a:spcBef>
                <a:spcPct val="0"/>
              </a:spcBef>
              <a:spcAft>
                <a:spcPct val="0"/>
              </a:spcAft>
              <a:defRPr>
                <a:solidFill>
                  <a:schemeClr val="tx1"/>
                </a:solidFill>
                <a:latin typeface="Arial" panose="020B0604020202020204" pitchFamily="34" charset="0"/>
              </a:defRPr>
            </a:lvl8pPr>
            <a:lvl9pPr marL="3886200" indent="-228600" defTabSz="11938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it-IT" sz="2700" b="1" dirty="0">
                <a:latin typeface="Times New Roman" panose="02020603050405020304" pitchFamily="18" charset="0"/>
              </a:rPr>
              <a:t>TWO BOSS MANAGER</a:t>
            </a:r>
          </a:p>
        </p:txBody>
      </p:sp>
      <p:sp>
        <p:nvSpPr>
          <p:cNvPr id="2089" name="Line 41"/>
          <p:cNvSpPr>
            <a:spLocks noChangeShapeType="1"/>
          </p:cNvSpPr>
          <p:nvPr/>
        </p:nvSpPr>
        <p:spPr bwMode="auto">
          <a:xfrm flipH="1">
            <a:off x="5864253" y="4208073"/>
            <a:ext cx="252309" cy="10392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p:cNvSpPr>
          <p:nvPr>
            <p:ph type="ctrTitle" idx="4294967295"/>
          </p:nvPr>
        </p:nvSpPr>
        <p:spPr>
          <a:xfrm>
            <a:off x="0" y="400050"/>
            <a:ext cx="11522075" cy="1600200"/>
          </a:xfrm>
        </p:spPr>
        <p:txBody>
          <a:bodyPr lIns="107728" tIns="53864" rIns="107728" bIns="53864" anchor="b">
            <a:normAutofit fontScale="90000"/>
          </a:bodyPr>
          <a:lstStyle/>
          <a:p>
            <a:pPr defTabSz="864199" fontAlgn="auto">
              <a:spcAft>
                <a:spcPts val="0"/>
              </a:spcAft>
              <a:defRPr/>
            </a:pPr>
            <a:r>
              <a:rPr lang="it-IT" altLang="it-IT" sz="5900" smtClean="0">
                <a:solidFill>
                  <a:srgbClr val="FFFFFF"/>
                </a:solidFill>
              </a:rPr>
              <a:t> </a:t>
            </a:r>
            <a:br>
              <a:rPr lang="it-IT" altLang="it-IT" sz="5900" smtClean="0">
                <a:solidFill>
                  <a:srgbClr val="FFFFFF"/>
                </a:solidFill>
              </a:rPr>
            </a:br>
            <a:r>
              <a:rPr lang="it-IT" altLang="it-IT" sz="5900" smtClean="0">
                <a:solidFill>
                  <a:srgbClr val="FFFFFF"/>
                </a:solidFill>
              </a:rPr>
              <a:t/>
            </a:r>
            <a:br>
              <a:rPr lang="it-IT" altLang="it-IT" sz="5900" smtClean="0">
                <a:solidFill>
                  <a:srgbClr val="FFFFFF"/>
                </a:solidFill>
              </a:rPr>
            </a:br>
            <a:endParaRPr lang="it-IT" altLang="it-IT" sz="5900" smtClean="0">
              <a:solidFill>
                <a:srgbClr val="FFFFFF"/>
              </a:solidFill>
            </a:endParaRPr>
          </a:p>
        </p:txBody>
      </p:sp>
      <p:sp>
        <p:nvSpPr>
          <p:cNvPr id="37892" name="Rectangle 4"/>
          <p:cNvSpPr>
            <a:spLocks noChangeArrowheads="1"/>
          </p:cNvSpPr>
          <p:nvPr/>
        </p:nvSpPr>
        <p:spPr bwMode="auto">
          <a:xfrm>
            <a:off x="960438" y="1871663"/>
            <a:ext cx="9625012" cy="1363662"/>
          </a:xfrm>
          <a:prstGeom prst="rect">
            <a:avLst/>
          </a:prstGeom>
          <a:noFill/>
          <a:ln w="12700">
            <a:noFill/>
            <a:miter lim="800000"/>
            <a:headEnd type="none" w="sm" len="sm"/>
            <a:tailEnd type="none" w="sm" len="sm"/>
          </a:ln>
          <a:effectLst/>
        </p:spPr>
        <p:txBody>
          <a:bodyPr lIns="106985" tIns="53492" rIns="106985" bIns="53492">
            <a:spAutoFit/>
          </a:bodyPr>
          <a:lstStyle/>
          <a:p>
            <a:pPr algn="ctr" defTabSz="864199">
              <a:lnSpc>
                <a:spcPct val="85000"/>
              </a:lnSpc>
              <a:defRPr/>
            </a:pPr>
            <a:r>
              <a:rPr lang="it-IT" sz="4800" b="1" spc="-113" dirty="0">
                <a:solidFill>
                  <a:schemeClr val="accent1"/>
                </a:solidFill>
                <a:latin typeface="Tahoma" panose="020B0604030504040204" pitchFamily="34" charset="0"/>
                <a:ea typeface="+mj-ea"/>
                <a:cs typeface="+mj-cs"/>
              </a:rPr>
              <a:t>Gli schemi organizzativi funzionali modificati e reticolari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left)">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76263" y="647700"/>
            <a:ext cx="10364787" cy="625475"/>
          </a:xfrm>
        </p:spPr>
        <p:txBody>
          <a:bodyPr>
            <a:noAutofit/>
          </a:bodyPr>
          <a:lstStyle/>
          <a:p>
            <a:pPr algn="ctr" defTabSz="1249363" fontAlgn="auto">
              <a:spcAft>
                <a:spcPts val="0"/>
              </a:spcAft>
              <a:defRPr/>
            </a:pPr>
            <a:r>
              <a:rPr lang="it-IT" sz="4400" b="1" dirty="0">
                <a:latin typeface="Tahoma" panose="020B0604030504040204" pitchFamily="34" charset="0"/>
              </a:rPr>
              <a:t>Schemi funzionali modificati</a:t>
            </a:r>
          </a:p>
        </p:txBody>
      </p:sp>
      <p:sp>
        <p:nvSpPr>
          <p:cNvPr id="7171" name="Rectangle 3"/>
          <p:cNvSpPr>
            <a:spLocks noGrp="1" noChangeArrowheads="1"/>
          </p:cNvSpPr>
          <p:nvPr>
            <p:ph idx="1"/>
          </p:nvPr>
        </p:nvSpPr>
        <p:spPr>
          <a:xfrm>
            <a:off x="1081088" y="2016125"/>
            <a:ext cx="9072562" cy="4287838"/>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it-IT" altLang="it-IT" smtClean="0">
                <a:solidFill>
                  <a:srgbClr val="3333CC"/>
                </a:solidFill>
              </a:rPr>
              <a:t>	</a:t>
            </a:r>
            <a:r>
              <a:rPr lang="it-IT" altLang="it-IT" sz="3200" smtClean="0">
                <a:solidFill>
                  <a:schemeClr val="tx2"/>
                </a:solidFill>
                <a:latin typeface="Tahoma" panose="020B0604030504040204" pitchFamily="34" charset="0"/>
              </a:rPr>
              <a:t>Ricerca di applicazioni dello schema funzionale in chiave non burocratica:</a:t>
            </a:r>
          </a:p>
          <a:p>
            <a:pPr>
              <a:lnSpc>
                <a:spcPct val="80000"/>
              </a:lnSpc>
              <a:buFont typeface="Wingdings" panose="05000000000000000000" pitchFamily="2" charset="2"/>
              <a:buNone/>
            </a:pPr>
            <a:endParaRPr lang="it-IT" altLang="it-IT" sz="3200" smtClean="0">
              <a:solidFill>
                <a:schemeClr val="tx2"/>
              </a:solidFill>
              <a:latin typeface="Tahoma" panose="020B0604030504040204" pitchFamily="34" charset="0"/>
            </a:endParaRPr>
          </a:p>
          <a:p>
            <a:pPr marL="571500" lvl="2" indent="-571500">
              <a:lnSpc>
                <a:spcPct val="80000"/>
              </a:lnSpc>
              <a:spcBef>
                <a:spcPct val="50000"/>
              </a:spcBef>
              <a:buClr>
                <a:srgbClr val="002060"/>
              </a:buClr>
              <a:buSzPct val="90000"/>
              <a:buFont typeface="Wingdings" panose="05000000000000000000" pitchFamily="2" charset="2"/>
              <a:buChar char="n"/>
            </a:pPr>
            <a:r>
              <a:rPr lang="it-IT" altLang="it-IT" sz="3200" smtClean="0">
                <a:solidFill>
                  <a:schemeClr val="tx2"/>
                </a:solidFill>
                <a:latin typeface="Tahoma" panose="020B0604030504040204" pitchFamily="34" charset="0"/>
              </a:rPr>
              <a:t> </a:t>
            </a:r>
            <a:r>
              <a:rPr lang="it-IT" altLang="it-IT" sz="3200" i="0" smtClean="0">
                <a:solidFill>
                  <a:schemeClr val="tx2"/>
                </a:solidFill>
                <a:latin typeface="Tahoma" panose="020B0604030504040204" pitchFamily="34" charset="0"/>
              </a:rPr>
              <a:t>Schema con responsabilità di prodotto (product manager) </a:t>
            </a:r>
          </a:p>
          <a:p>
            <a:pPr marL="571500" lvl="2" indent="-571500">
              <a:lnSpc>
                <a:spcPct val="80000"/>
              </a:lnSpc>
              <a:spcBef>
                <a:spcPct val="50000"/>
              </a:spcBef>
              <a:buClr>
                <a:srgbClr val="002060"/>
              </a:buClr>
              <a:buSzPct val="90000"/>
              <a:buFont typeface="Wingdings" panose="05000000000000000000" pitchFamily="2" charset="2"/>
              <a:buChar char="n"/>
            </a:pPr>
            <a:endParaRPr lang="it-IT" altLang="it-IT" sz="3200" i="0" smtClean="0">
              <a:solidFill>
                <a:schemeClr val="tx2"/>
              </a:solidFill>
              <a:latin typeface="Tahoma" panose="020B0604030504040204" pitchFamily="34" charset="0"/>
            </a:endParaRPr>
          </a:p>
          <a:p>
            <a:pPr marL="571500" lvl="2" indent="-571500">
              <a:lnSpc>
                <a:spcPct val="80000"/>
              </a:lnSpc>
              <a:spcBef>
                <a:spcPct val="50000"/>
              </a:spcBef>
              <a:buClr>
                <a:srgbClr val="002060"/>
              </a:buClr>
              <a:buSzPct val="90000"/>
              <a:buFont typeface="Wingdings" panose="05000000000000000000" pitchFamily="2" charset="2"/>
              <a:buChar char="n"/>
            </a:pPr>
            <a:r>
              <a:rPr lang="it-IT" altLang="it-IT" sz="3200" i="0" smtClean="0">
                <a:solidFill>
                  <a:schemeClr val="tx2"/>
                </a:solidFill>
                <a:latin typeface="Tahoma" panose="020B0604030504040204" pitchFamily="34" charset="0"/>
              </a:rPr>
              <a:t> Schema per progetti (project manager)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223963" y="647700"/>
            <a:ext cx="9326562" cy="1017588"/>
          </a:xfrm>
        </p:spPr>
        <p:txBody>
          <a:bodyPr/>
          <a:lstStyle/>
          <a:p>
            <a:pPr algn="ctr" defTabSz="1249363" fontAlgn="auto">
              <a:spcAft>
                <a:spcPts val="0"/>
              </a:spcAft>
              <a:defRPr/>
            </a:pPr>
            <a:r>
              <a:rPr lang="it-IT" sz="4400" b="1" dirty="0">
                <a:latin typeface="Tahoma" panose="020B0604030504040204" pitchFamily="34" charset="0"/>
              </a:rPr>
              <a:t>Schemi funzionali modificati</a:t>
            </a:r>
          </a:p>
        </p:txBody>
      </p:sp>
      <p:sp>
        <p:nvSpPr>
          <p:cNvPr id="8195" name="Rectangle 3"/>
          <p:cNvSpPr>
            <a:spLocks noGrp="1" noChangeArrowheads="1"/>
          </p:cNvSpPr>
          <p:nvPr>
            <p:ph idx="1"/>
          </p:nvPr>
        </p:nvSpPr>
        <p:spPr>
          <a:xfrm>
            <a:off x="1223963" y="2016125"/>
            <a:ext cx="9936162" cy="4248150"/>
          </a:xfrm>
        </p:spPr>
        <p:txBody>
          <a:bodyPr/>
          <a:lstStyle/>
          <a:p>
            <a:pPr marL="0" lvl="2" indent="0" defTabSz="1193800">
              <a:lnSpc>
                <a:spcPct val="80000"/>
              </a:lnSpc>
              <a:spcBef>
                <a:spcPct val="50000"/>
              </a:spcBef>
              <a:buClr>
                <a:srgbClr val="002060"/>
              </a:buClr>
              <a:buSzPct val="90000"/>
              <a:buFont typeface="Arial" panose="020B0604020202020204" pitchFamily="34" charset="0"/>
              <a:buNone/>
              <a:defRPr/>
            </a:pPr>
            <a:r>
              <a:rPr lang="it-IT" altLang="it-IT" sz="3200" i="0" dirty="0" smtClean="0">
                <a:solidFill>
                  <a:schemeClr val="tx2"/>
                </a:solidFill>
                <a:latin typeface="Tahoma" panose="020B0604030504040204" pitchFamily="34" charset="0"/>
              </a:rPr>
              <a:t>Essi </a:t>
            </a:r>
            <a:r>
              <a:rPr lang="it-IT" altLang="it-IT" sz="3200" i="0" dirty="0">
                <a:solidFill>
                  <a:schemeClr val="tx2"/>
                </a:solidFill>
                <a:latin typeface="Tahoma" panose="020B0604030504040204" pitchFamily="34" charset="0"/>
              </a:rPr>
              <a:t>hanno in comune la ricerca di condizioni al tempo stesso di alta differenziazione e alta integrazione : </a:t>
            </a:r>
          </a:p>
          <a:p>
            <a:pPr marL="571500" lvl="2" indent="-571500" defTabSz="1193800">
              <a:lnSpc>
                <a:spcPct val="80000"/>
              </a:lnSpc>
              <a:spcBef>
                <a:spcPct val="50000"/>
              </a:spcBef>
              <a:buClr>
                <a:srgbClr val="002060"/>
              </a:buClr>
              <a:buSzPct val="90000"/>
              <a:buFont typeface="Wingdings" panose="05000000000000000000" pitchFamily="2" charset="2"/>
              <a:buChar char="n"/>
              <a:defRPr/>
            </a:pPr>
            <a:r>
              <a:rPr lang="it-IT" altLang="it-IT" sz="3200" i="0" dirty="0">
                <a:solidFill>
                  <a:schemeClr val="tx2"/>
                </a:solidFill>
                <a:latin typeface="Tahoma" panose="020B0604030504040204" pitchFamily="34" charset="0"/>
              </a:rPr>
              <a:t>le soluzioni più convenienti per le diverse parti dell’organizzazione (differenziazione), mettendo in atto una gamma più ampia e sofisticata di strumenti di coordinamento e controllo (integrazione)</a:t>
            </a:r>
          </a:p>
          <a:p>
            <a:pPr marL="571500" lvl="2" indent="-571500" defTabSz="1193800">
              <a:lnSpc>
                <a:spcPct val="80000"/>
              </a:lnSpc>
              <a:spcBef>
                <a:spcPct val="50000"/>
              </a:spcBef>
              <a:buClr>
                <a:srgbClr val="002060"/>
              </a:buClr>
              <a:buSzPct val="90000"/>
              <a:buFont typeface="Wingdings" panose="05000000000000000000" pitchFamily="2" charset="2"/>
              <a:buChar char="n"/>
              <a:defRPr/>
            </a:pPr>
            <a:r>
              <a:rPr lang="it-IT" altLang="it-IT" sz="3200" i="0" dirty="0">
                <a:solidFill>
                  <a:schemeClr val="tx2"/>
                </a:solidFill>
                <a:latin typeface="Tahoma" panose="020B0604030504040204" pitchFamily="34" charset="0"/>
              </a:rPr>
              <a:t>visione contingente dell’organizzazione e superamento di assetti  uniformi e rigidi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620713" y="2168525"/>
          <a:ext cx="10528300" cy="3694113"/>
        </p:xfrm>
        <a:graphic>
          <a:graphicData uri="http://schemas.openxmlformats.org/presentationml/2006/ole">
            <mc:AlternateContent xmlns:mc="http://schemas.openxmlformats.org/markup-compatibility/2006">
              <mc:Choice xmlns:v="urn:schemas-microsoft-com:vml" Requires="v">
                <p:oleObj spid="_x0000_s19462" name="MS Org Chart" r:id="rId4" imgW="2957593" imgH="1358685" progId="OrgPlusWOPX.4">
                  <p:embed/>
                </p:oleObj>
              </mc:Choice>
              <mc:Fallback>
                <p:oleObj name="MS Org Chart" r:id="rId4" imgW="2957593" imgH="1358685" progId="OrgPlusWOPX.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713" y="2168525"/>
                        <a:ext cx="10528300" cy="36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227" name="Rectangle 3"/>
          <p:cNvSpPr>
            <a:spLocks noChangeArrowheads="1"/>
          </p:cNvSpPr>
          <p:nvPr/>
        </p:nvSpPr>
        <p:spPr bwMode="auto">
          <a:xfrm>
            <a:off x="1484313" y="454025"/>
            <a:ext cx="8756650" cy="1149350"/>
          </a:xfrm>
          <a:prstGeom prst="rect">
            <a:avLst/>
          </a:prstGeom>
          <a:noFill/>
          <a:ln w="9525">
            <a:noFill/>
            <a:miter lim="800000"/>
            <a:headEnd/>
            <a:tailEnd/>
          </a:ln>
          <a:effectLst/>
        </p:spPr>
        <p:txBody>
          <a:bodyPr wrap="none" lIns="102120" tIns="51060" rIns="102120" bIns="51060">
            <a:spAutoFit/>
          </a:bodyPr>
          <a:lstStyle/>
          <a:p>
            <a:pPr algn="ctr" defTabSz="1249363" eaLnBrk="1" hangingPunct="1">
              <a:lnSpc>
                <a:spcPct val="85000"/>
              </a:lnSpc>
              <a:defRPr/>
            </a:pPr>
            <a:r>
              <a:rPr lang="it-IT" sz="4400" b="1" spc="-113" dirty="0">
                <a:solidFill>
                  <a:schemeClr val="accent1"/>
                </a:solidFill>
                <a:latin typeface="Tahoma" panose="020B0604030504040204" pitchFamily="34" charset="0"/>
                <a:ea typeface="+mj-ea"/>
                <a:cs typeface="+mj-cs"/>
              </a:rPr>
              <a:t>Struttura con </a:t>
            </a:r>
            <a:r>
              <a:rPr lang="it-IT" sz="4400" b="1" spc="-113" dirty="0" err="1">
                <a:solidFill>
                  <a:schemeClr val="accent1"/>
                </a:solidFill>
                <a:latin typeface="Tahoma" panose="020B0604030504040204" pitchFamily="34" charset="0"/>
                <a:ea typeface="+mj-ea"/>
                <a:cs typeface="+mj-cs"/>
              </a:rPr>
              <a:t>product</a:t>
            </a:r>
            <a:r>
              <a:rPr lang="it-IT" sz="4400" b="1" spc="-113" dirty="0">
                <a:solidFill>
                  <a:schemeClr val="accent1"/>
                </a:solidFill>
                <a:latin typeface="Tahoma" panose="020B0604030504040204" pitchFamily="34" charset="0"/>
                <a:ea typeface="+mj-ea"/>
                <a:cs typeface="+mj-cs"/>
              </a:rPr>
              <a:t> manager </a:t>
            </a:r>
          </a:p>
          <a:p>
            <a:pPr algn="ctr" defTabSz="1249363" eaLnBrk="1" hangingPunct="1">
              <a:lnSpc>
                <a:spcPct val="85000"/>
              </a:lnSpc>
              <a:defRPr/>
            </a:pPr>
            <a:r>
              <a:rPr lang="it-IT" sz="3600" b="1" spc="-113" dirty="0">
                <a:solidFill>
                  <a:schemeClr val="accent1"/>
                </a:solidFill>
                <a:latin typeface="Tahoma" panose="020B0604030504040204" pitchFamily="34" charset="0"/>
                <a:ea typeface="+mj-ea"/>
                <a:cs typeface="+mj-cs"/>
              </a:rPr>
              <a:t>(Versione debole)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11238" y="720725"/>
            <a:ext cx="9645650" cy="673100"/>
          </a:xfrm>
        </p:spPr>
        <p:txBody>
          <a:bodyPr/>
          <a:lstStyle/>
          <a:p>
            <a:pPr algn="ctr" defTabSz="864199" fontAlgn="auto">
              <a:spcAft>
                <a:spcPts val="0"/>
              </a:spcAft>
              <a:defRPr/>
            </a:pPr>
            <a:r>
              <a:rPr lang="it-IT" sz="4400" b="1" dirty="0">
                <a:latin typeface="Tahoma" panose="020B0604030504040204" pitchFamily="34" charset="0"/>
              </a:rPr>
              <a:t>Product manager</a:t>
            </a:r>
          </a:p>
        </p:txBody>
      </p:sp>
      <p:sp>
        <p:nvSpPr>
          <p:cNvPr id="21507" name="Rectangle 3"/>
          <p:cNvSpPr>
            <a:spLocks noGrp="1" noChangeArrowheads="1"/>
          </p:cNvSpPr>
          <p:nvPr>
            <p:ph idx="1"/>
          </p:nvPr>
        </p:nvSpPr>
        <p:spPr bwMode="auto">
          <a:xfrm>
            <a:off x="504825" y="1728788"/>
            <a:ext cx="10431463" cy="4968875"/>
          </a:xfrm>
        </p:spPr>
        <p:txBody>
          <a:bodyPr wrap="square" numCol="1" anchor="t" anchorCtr="0" compatLnSpc="1">
            <a:prstTxWarp prst="textNoShape">
              <a:avLst/>
            </a:prstTxWarp>
          </a:bodyPr>
          <a:lstStyle/>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3200" i="0" smtClean="0">
                <a:solidFill>
                  <a:schemeClr val="tx2"/>
                </a:solidFill>
                <a:latin typeface="Tahoma" panose="020B0604030504040204" pitchFamily="34" charset="0"/>
              </a:rPr>
              <a:t>Organo integratore permanente tra diverse funzioni  </a:t>
            </a:r>
          </a:p>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3200" i="0" smtClean="0">
                <a:solidFill>
                  <a:schemeClr val="tx2"/>
                </a:solidFill>
                <a:latin typeface="Tahoma" panose="020B0604030504040204" pitchFamily="34" charset="0"/>
              </a:rPr>
              <a:t>Responsabile dei risultati economici parziali del “suo” prodotto  </a:t>
            </a:r>
          </a:p>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3200" i="0" smtClean="0">
                <a:solidFill>
                  <a:schemeClr val="tx2"/>
                </a:solidFill>
                <a:latin typeface="Tahoma" panose="020B0604030504040204" pitchFamily="34" charset="0"/>
              </a:rPr>
              <a:t>Generalmente non dispone di autorità gerarchica sui suoi principali interlocutori</a:t>
            </a:r>
          </a:p>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3200" i="0" smtClean="0">
                <a:solidFill>
                  <a:schemeClr val="tx2"/>
                </a:solidFill>
                <a:latin typeface="Tahoma" panose="020B0604030504040204" pitchFamily="34" charset="0"/>
              </a:rPr>
              <a:t>Sviluppa le politiche concorrenziali relative a un prodotto, o gruppo di prodotti</a:t>
            </a:r>
          </a:p>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3200" i="0" smtClean="0">
                <a:solidFill>
                  <a:schemeClr val="tx2"/>
                </a:solidFill>
                <a:latin typeface="Tahoma" panose="020B0604030504040204" pitchFamily="34" charset="0"/>
              </a:rPr>
              <a:t>Forma i piani di marketing per il prodotto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bwMode="auto">
          <a:xfrm>
            <a:off x="360363" y="1728788"/>
            <a:ext cx="10663237" cy="4352925"/>
          </a:xfrm>
        </p:spPr>
        <p:txBody>
          <a:bodyPr wrap="square" numCol="1" anchor="t" anchorCtr="0" compatLnSpc="1">
            <a:prstTxWarp prst="textNoShape">
              <a:avLst/>
            </a:prstTxWarp>
          </a:bodyPr>
          <a:lstStyle/>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2800" i="0" smtClean="0">
                <a:solidFill>
                  <a:schemeClr val="tx2"/>
                </a:solidFill>
                <a:latin typeface="Tahoma" panose="020B0604030504040204" pitchFamily="34" charset="0"/>
              </a:rPr>
              <a:t>Richiama l’attenzione dei responsabili funzionali sulle iniziative da assumere per il successo competitivo del prodotto</a:t>
            </a:r>
          </a:p>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2800" i="0" smtClean="0">
                <a:solidFill>
                  <a:schemeClr val="tx2"/>
                </a:solidFill>
                <a:latin typeface="Tahoma" panose="020B0604030504040204" pitchFamily="34" charset="0"/>
              </a:rPr>
              <a:t>Mantiene i rapporti con gli enti esterni cui sono affidati compiti delicati e con notevole impatto sulle vendite, come agenzie di pubblicità, società di ricerche di mercato, ecc.</a:t>
            </a:r>
          </a:p>
          <a:p>
            <a:pPr marL="571500" lvl="2" indent="-571500" defTabSz="1193800">
              <a:lnSpc>
                <a:spcPct val="80000"/>
              </a:lnSpc>
              <a:spcBef>
                <a:spcPct val="50000"/>
              </a:spcBef>
              <a:buClr>
                <a:srgbClr val="002060"/>
              </a:buClr>
              <a:buSzPct val="90000"/>
              <a:buFont typeface="Wingdings" panose="05000000000000000000" pitchFamily="2" charset="2"/>
              <a:buChar char="n"/>
            </a:pPr>
            <a:r>
              <a:rPr lang="it-IT" altLang="it-IT" sz="2800" i="0" smtClean="0">
                <a:solidFill>
                  <a:schemeClr val="tx2"/>
                </a:solidFill>
                <a:latin typeface="Tahoma" panose="020B0604030504040204" pitchFamily="34" charset="0"/>
              </a:rPr>
              <a:t>Stimola l’esecuzione delle iniziative concordate con i vari responsabili funzionali, verifica i risultati e segnala i problemi emergenti</a:t>
            </a:r>
          </a:p>
        </p:txBody>
      </p:sp>
      <p:sp>
        <p:nvSpPr>
          <p:cNvPr id="56323" name="Rectangle 3"/>
          <p:cNvSpPr>
            <a:spLocks noChangeArrowheads="1"/>
          </p:cNvSpPr>
          <p:nvPr/>
        </p:nvSpPr>
        <p:spPr bwMode="auto">
          <a:xfrm>
            <a:off x="3363913" y="666750"/>
            <a:ext cx="4876800" cy="679450"/>
          </a:xfrm>
          <a:prstGeom prst="rect">
            <a:avLst/>
          </a:prstGeom>
          <a:noFill/>
          <a:ln w="9525">
            <a:noFill/>
            <a:miter lim="800000"/>
            <a:headEnd/>
            <a:tailEnd/>
          </a:ln>
          <a:effectLst/>
        </p:spPr>
        <p:txBody>
          <a:bodyPr wrap="none" lIns="102120" tIns="51060" rIns="102120" bIns="51060">
            <a:spAutoFit/>
          </a:bodyPr>
          <a:lstStyle/>
          <a:p>
            <a:pPr algn="ctr" defTabSz="864199" eaLnBrk="1" hangingPunct="1">
              <a:lnSpc>
                <a:spcPct val="85000"/>
              </a:lnSpc>
              <a:defRPr/>
            </a:pPr>
            <a:r>
              <a:rPr lang="it-IT" sz="4400" b="1" spc="-113" dirty="0">
                <a:solidFill>
                  <a:schemeClr val="accent1"/>
                </a:solidFill>
                <a:latin typeface="Tahoma" panose="020B0604030504040204" pitchFamily="34" charset="0"/>
                <a:ea typeface="+mj-ea"/>
                <a:cs typeface="+mj-cs"/>
              </a:rPr>
              <a:t>Product manager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1423988" y="346075"/>
            <a:ext cx="8756650" cy="1149350"/>
          </a:xfrm>
          <a:prstGeom prst="rect">
            <a:avLst/>
          </a:prstGeom>
          <a:noFill/>
          <a:ln w="9525">
            <a:noFill/>
            <a:miter lim="800000"/>
            <a:headEnd/>
            <a:tailEnd/>
          </a:ln>
          <a:effectLst/>
        </p:spPr>
        <p:txBody>
          <a:bodyPr wrap="none" lIns="102120" tIns="51060" rIns="102120" bIns="51060">
            <a:spAutoFit/>
          </a:bodyPr>
          <a:lstStyle/>
          <a:p>
            <a:pPr algn="ctr" defTabSz="864199">
              <a:lnSpc>
                <a:spcPct val="85000"/>
              </a:lnSpc>
              <a:defRPr/>
            </a:pPr>
            <a:r>
              <a:rPr lang="it-IT" sz="4400" b="1" spc="-113" dirty="0">
                <a:solidFill>
                  <a:schemeClr val="accent1"/>
                </a:solidFill>
                <a:latin typeface="Tahoma" panose="020B0604030504040204" pitchFamily="34" charset="0"/>
                <a:ea typeface="+mj-ea"/>
                <a:cs typeface="+mj-cs"/>
              </a:rPr>
              <a:t>Struttura con </a:t>
            </a:r>
            <a:r>
              <a:rPr lang="it-IT" sz="4400" b="1" spc="-113" dirty="0" err="1">
                <a:solidFill>
                  <a:schemeClr val="accent1"/>
                </a:solidFill>
                <a:latin typeface="Tahoma" panose="020B0604030504040204" pitchFamily="34" charset="0"/>
                <a:ea typeface="+mj-ea"/>
                <a:cs typeface="+mj-cs"/>
              </a:rPr>
              <a:t>product</a:t>
            </a:r>
            <a:r>
              <a:rPr lang="it-IT" sz="4400" b="1" spc="-113" dirty="0">
                <a:solidFill>
                  <a:schemeClr val="accent1"/>
                </a:solidFill>
                <a:latin typeface="Tahoma" panose="020B0604030504040204" pitchFamily="34" charset="0"/>
                <a:ea typeface="+mj-ea"/>
                <a:cs typeface="+mj-cs"/>
              </a:rPr>
              <a:t> manager </a:t>
            </a:r>
          </a:p>
          <a:p>
            <a:pPr algn="ctr" defTabSz="864199">
              <a:lnSpc>
                <a:spcPct val="85000"/>
              </a:lnSpc>
              <a:defRPr/>
            </a:pPr>
            <a:r>
              <a:rPr lang="it-IT" sz="3600" b="1" spc="-113" dirty="0">
                <a:solidFill>
                  <a:schemeClr val="accent1"/>
                </a:solidFill>
                <a:latin typeface="Tahoma" panose="020B0604030504040204" pitchFamily="34" charset="0"/>
                <a:ea typeface="+mj-ea"/>
                <a:cs typeface="+mj-cs"/>
              </a:rPr>
              <a:t>(versione forte)</a:t>
            </a:r>
          </a:p>
        </p:txBody>
      </p:sp>
      <p:graphicFrame>
        <p:nvGraphicFramePr>
          <p:cNvPr id="2" name="Diagramma 1"/>
          <p:cNvGraphicFramePr/>
          <p:nvPr/>
        </p:nvGraphicFramePr>
        <p:xfrm>
          <a:off x="504825" y="1800225"/>
          <a:ext cx="10656888" cy="5040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52525" y="455613"/>
            <a:ext cx="9793288" cy="1200150"/>
          </a:xfrm>
        </p:spPr>
        <p:txBody>
          <a:bodyPr/>
          <a:lstStyle/>
          <a:p>
            <a:pPr algn="ctr" defTabSz="864199">
              <a:defRPr/>
            </a:pPr>
            <a:r>
              <a:rPr lang="it-IT" sz="4400" b="1" dirty="0">
                <a:latin typeface="Tahoma" panose="020B0604030504040204" pitchFamily="34" charset="0"/>
              </a:rPr>
              <a:t>Project manager</a:t>
            </a:r>
          </a:p>
        </p:txBody>
      </p:sp>
      <p:sp>
        <p:nvSpPr>
          <p:cNvPr id="26627" name="Rectangle 3"/>
          <p:cNvSpPr>
            <a:spLocks noGrp="1" noChangeArrowheads="1"/>
          </p:cNvSpPr>
          <p:nvPr>
            <p:ph idx="1"/>
          </p:nvPr>
        </p:nvSpPr>
        <p:spPr bwMode="auto">
          <a:xfrm>
            <a:off x="792163" y="1800225"/>
            <a:ext cx="9793287" cy="4826000"/>
          </a:xfrm>
        </p:spPr>
        <p:txBody>
          <a:bodyPr wrap="square" numCol="1" anchor="t" anchorCtr="0" compatLnSpc="1">
            <a:prstTxWarp prst="textNoShape">
              <a:avLst/>
            </a:prstTxWarp>
          </a:bodyPr>
          <a:lstStyle/>
          <a:p>
            <a:pPr marL="571500" indent="-571500" defTabSz="1193800">
              <a:lnSpc>
                <a:spcPct val="80000"/>
              </a:lnSpc>
              <a:spcBef>
                <a:spcPct val="50000"/>
              </a:spcBef>
              <a:buFont typeface="Wingdings" panose="05000000000000000000" pitchFamily="2" charset="2"/>
              <a:buChar char="n"/>
            </a:pPr>
            <a:r>
              <a:rPr lang="it-IT" altLang="it-IT" sz="3200" smtClean="0">
                <a:solidFill>
                  <a:schemeClr val="tx2"/>
                </a:solidFill>
                <a:latin typeface="Tahoma" panose="020B0604030504040204" pitchFamily="34" charset="0"/>
              </a:rPr>
              <a:t>Il project manager è un organo integratore, che coordina un gruppo di progetto, cui partecipano risorse professionali  assegnate da parte delle principali unità funzionali.</a:t>
            </a:r>
          </a:p>
          <a:p>
            <a:pPr marL="571500" indent="-571500" defTabSz="1193800">
              <a:lnSpc>
                <a:spcPct val="80000"/>
              </a:lnSpc>
              <a:spcBef>
                <a:spcPct val="50000"/>
              </a:spcBef>
              <a:buFont typeface="Wingdings" panose="05000000000000000000" pitchFamily="2" charset="2"/>
              <a:buChar char="n"/>
            </a:pPr>
            <a:r>
              <a:rPr lang="it-IT" altLang="it-IT" sz="3200" smtClean="0">
                <a:solidFill>
                  <a:schemeClr val="tx2"/>
                </a:solidFill>
                <a:latin typeface="Tahoma" panose="020B0604030504040204" pitchFamily="34" charset="0"/>
              </a:rPr>
              <a:t>Il Project manager gestisce le risorse, umane e tecniche, che gli sono assegnate</a:t>
            </a:r>
          </a:p>
          <a:p>
            <a:pPr marL="571500" indent="-571500" defTabSz="1193800">
              <a:lnSpc>
                <a:spcPct val="80000"/>
              </a:lnSpc>
              <a:spcBef>
                <a:spcPct val="50000"/>
              </a:spcBef>
              <a:buFont typeface="Wingdings" panose="05000000000000000000" pitchFamily="2" charset="2"/>
              <a:buChar char="n"/>
            </a:pPr>
            <a:r>
              <a:rPr lang="it-IT" altLang="it-IT" sz="3200" smtClean="0">
                <a:solidFill>
                  <a:schemeClr val="tx2"/>
                </a:solidFill>
                <a:latin typeface="Tahoma" panose="020B0604030504040204" pitchFamily="34" charset="0"/>
              </a:rPr>
              <a:t>Il gruppo è destinato a sciogliersi con il completamento del progetto e la realizzazione dell’obiettivo</a:t>
            </a:r>
          </a:p>
          <a:p>
            <a:pPr marL="571500" indent="-571500" defTabSz="1193800">
              <a:lnSpc>
                <a:spcPct val="80000"/>
              </a:lnSpc>
              <a:spcBef>
                <a:spcPct val="50000"/>
              </a:spcBef>
              <a:buFont typeface="Wingdings" panose="05000000000000000000" pitchFamily="2" charset="2"/>
              <a:buChar char="n"/>
            </a:pPr>
            <a:r>
              <a:rPr lang="it-IT" altLang="it-IT" sz="3200" smtClean="0">
                <a:solidFill>
                  <a:schemeClr val="tx2"/>
                </a:solidFill>
                <a:latin typeface="Tahoma" panose="020B0604030504040204" pitchFamily="34" charset="0"/>
              </a:rPr>
              <a:t>Si tratta dunque di  organi temporanei continui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Metropolitano</Template>
  <TotalTime>546</TotalTime>
  <Words>1069</Words>
  <Application>Microsoft Office PowerPoint</Application>
  <PresentationFormat>Personalizzato</PresentationFormat>
  <Paragraphs>144</Paragraphs>
  <Slides>16</Slides>
  <Notes>14</Notes>
  <HiddenSlides>0</HiddenSlides>
  <MMClips>0</MMClips>
  <ScaleCrop>false</ScaleCrop>
  <HeadingPairs>
    <vt:vector size="8" baseType="variant">
      <vt:variant>
        <vt:lpstr>Caratteri utilizzati</vt:lpstr>
      </vt:variant>
      <vt:variant>
        <vt:i4>8</vt:i4>
      </vt:variant>
      <vt:variant>
        <vt:lpstr>Tema</vt:lpstr>
      </vt:variant>
      <vt:variant>
        <vt:i4>1</vt:i4>
      </vt:variant>
      <vt:variant>
        <vt:lpstr>Server OLE incorporati</vt:lpstr>
      </vt:variant>
      <vt:variant>
        <vt:i4>1</vt:i4>
      </vt:variant>
      <vt:variant>
        <vt:lpstr>Titoli diapositive</vt:lpstr>
      </vt:variant>
      <vt:variant>
        <vt:i4>16</vt:i4>
      </vt:variant>
    </vt:vector>
  </HeadingPairs>
  <TitlesOfParts>
    <vt:vector size="26" baseType="lpstr">
      <vt:lpstr>Arial</vt:lpstr>
      <vt:lpstr>Calibri Light</vt:lpstr>
      <vt:lpstr>Calibri</vt:lpstr>
      <vt:lpstr>Tahoma</vt:lpstr>
      <vt:lpstr>Wingdings</vt:lpstr>
      <vt:lpstr>Times New Roman</vt:lpstr>
      <vt:lpstr>Monotype Sorts</vt:lpstr>
      <vt:lpstr>Times</vt:lpstr>
      <vt:lpstr>Metropolitano</vt:lpstr>
      <vt:lpstr>MS Organization Chart 2.0</vt:lpstr>
      <vt:lpstr>   </vt:lpstr>
      <vt:lpstr>   </vt:lpstr>
      <vt:lpstr>Schemi funzionali modificati</vt:lpstr>
      <vt:lpstr>Schemi funzionali modificati</vt:lpstr>
      <vt:lpstr>Presentazione standard di PowerPoint</vt:lpstr>
      <vt:lpstr>Product manager</vt:lpstr>
      <vt:lpstr>Presentazione standard di PowerPoint</vt:lpstr>
      <vt:lpstr>Presentazione standard di PowerPoint</vt:lpstr>
      <vt:lpstr>Project manager</vt:lpstr>
      <vt:lpstr>Presentazione standard di PowerPoint</vt:lpstr>
      <vt:lpstr>Le caratteristiche per l’applicazione del PjM</vt:lpstr>
      <vt:lpstr>Presentazione standard di PowerPoint</vt:lpstr>
      <vt:lpstr>Vantaggi e rischi</vt:lpstr>
      <vt:lpstr>Presentazione standard di PowerPoint</vt:lpstr>
      <vt:lpstr>Schemi organizzativi</vt:lpstr>
      <vt:lpstr> Struttura a matrice di una società di consulenza manageriale</vt:lpstr>
    </vt:vector>
  </TitlesOfParts>
  <Company>Università Carlo Cattaneo - LIUC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Organizzazione e Sistemi Informativi</dc:title>
  <dc:creator>Giacomo Buonanno</dc:creator>
  <cp:lastModifiedBy>Eliana Minelli</cp:lastModifiedBy>
  <cp:revision>98</cp:revision>
  <dcterms:created xsi:type="dcterms:W3CDTF">2007-08-31T22:20:17Z</dcterms:created>
  <dcterms:modified xsi:type="dcterms:W3CDTF">2017-09-19T16:38:52Z</dcterms:modified>
</cp:coreProperties>
</file>