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8" r:id="rId1"/>
  </p:sldMasterIdLst>
  <p:notesMasterIdLst>
    <p:notesMasterId r:id="rId31"/>
  </p:notesMasterIdLst>
  <p:handoutMasterIdLst>
    <p:handoutMasterId r:id="rId32"/>
  </p:handoutMasterIdLst>
  <p:sldIdLst>
    <p:sldId id="325" r:id="rId2"/>
    <p:sldId id="327" r:id="rId3"/>
    <p:sldId id="32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Lst>
  <p:sldSz cx="11522075" cy="7200900"/>
  <p:notesSz cx="6881813" cy="10015538"/>
  <p:defaultTextStyle>
    <a:defPPr>
      <a:defRPr lang="it-IT"/>
    </a:defPPr>
    <a:lvl1pPr algn="l" defTabSz="1068388" rtl="0" fontAlgn="base">
      <a:spcBef>
        <a:spcPct val="0"/>
      </a:spcBef>
      <a:spcAft>
        <a:spcPct val="0"/>
      </a:spcAft>
      <a:defRPr kern="1200">
        <a:solidFill>
          <a:schemeClr val="tx1"/>
        </a:solidFill>
        <a:latin typeface="Arial" panose="020B0604020202020204" pitchFamily="34" charset="0"/>
        <a:ea typeface="+mn-ea"/>
        <a:cs typeface="+mn-cs"/>
      </a:defRPr>
    </a:lvl1pPr>
    <a:lvl2pPr marL="533400" indent="-76200" algn="l" defTabSz="1068388" rtl="0" fontAlgn="base">
      <a:spcBef>
        <a:spcPct val="0"/>
      </a:spcBef>
      <a:spcAft>
        <a:spcPct val="0"/>
      </a:spcAft>
      <a:defRPr kern="1200">
        <a:solidFill>
          <a:schemeClr val="tx1"/>
        </a:solidFill>
        <a:latin typeface="Arial" panose="020B0604020202020204" pitchFamily="34" charset="0"/>
        <a:ea typeface="+mn-ea"/>
        <a:cs typeface="+mn-cs"/>
      </a:defRPr>
    </a:lvl2pPr>
    <a:lvl3pPr marL="1068388" indent="-153988" algn="l" defTabSz="1068388" rtl="0" fontAlgn="base">
      <a:spcBef>
        <a:spcPct val="0"/>
      </a:spcBef>
      <a:spcAft>
        <a:spcPct val="0"/>
      </a:spcAft>
      <a:defRPr kern="1200">
        <a:solidFill>
          <a:schemeClr val="tx1"/>
        </a:solidFill>
        <a:latin typeface="Arial" panose="020B0604020202020204" pitchFamily="34" charset="0"/>
        <a:ea typeface="+mn-ea"/>
        <a:cs typeface="+mn-cs"/>
      </a:defRPr>
    </a:lvl3pPr>
    <a:lvl4pPr marL="1603375" indent="-231775" algn="l" defTabSz="1068388" rtl="0" fontAlgn="base">
      <a:spcBef>
        <a:spcPct val="0"/>
      </a:spcBef>
      <a:spcAft>
        <a:spcPct val="0"/>
      </a:spcAft>
      <a:defRPr kern="1200">
        <a:solidFill>
          <a:schemeClr val="tx1"/>
        </a:solidFill>
        <a:latin typeface="Arial" panose="020B0604020202020204" pitchFamily="34" charset="0"/>
        <a:ea typeface="+mn-ea"/>
        <a:cs typeface="+mn-cs"/>
      </a:defRPr>
    </a:lvl4pPr>
    <a:lvl5pPr marL="2138363" indent="-309563" algn="l" defTabSz="1068388"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268">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05" autoAdjust="0"/>
  </p:normalViewPr>
  <p:slideViewPr>
    <p:cSldViewPr>
      <p:cViewPr varScale="1">
        <p:scale>
          <a:sx n="77" d="100"/>
          <a:sy n="77" d="100"/>
        </p:scale>
        <p:origin x="1046" y="-19"/>
      </p:cViewPr>
      <p:guideLst>
        <p:guide orient="horz" pos="2268"/>
        <p:guide pos="36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0063"/>
          </a:xfrm>
          <a:prstGeom prst="rect">
            <a:avLst/>
          </a:prstGeom>
        </p:spPr>
        <p:txBody>
          <a:bodyPr vert="horz" lIns="96551" tIns="48276" rIns="96551" bIns="48276" rtlCol="0"/>
          <a:lstStyle>
            <a:lvl1pPr algn="l" defTabSz="1129653" fontAlgn="auto">
              <a:spcBef>
                <a:spcPts val="0"/>
              </a:spcBef>
              <a:spcAft>
                <a:spcPts val="0"/>
              </a:spcAft>
              <a:defRPr sz="1300">
                <a:latin typeface="+mn-lt"/>
              </a:defRPr>
            </a:lvl1pPr>
          </a:lstStyle>
          <a:p>
            <a:pPr>
              <a:defRPr/>
            </a:pPr>
            <a:endParaRPr lang="it-IT"/>
          </a:p>
        </p:txBody>
      </p:sp>
      <p:sp>
        <p:nvSpPr>
          <p:cNvPr id="3" name="Date Placeholder 2"/>
          <p:cNvSpPr>
            <a:spLocks noGrp="1"/>
          </p:cNvSpPr>
          <p:nvPr>
            <p:ph type="dt" sz="quarter" idx="1"/>
          </p:nvPr>
        </p:nvSpPr>
        <p:spPr>
          <a:xfrm>
            <a:off x="3897313" y="0"/>
            <a:ext cx="2982912" cy="500063"/>
          </a:xfrm>
          <a:prstGeom prst="rect">
            <a:avLst/>
          </a:prstGeom>
        </p:spPr>
        <p:txBody>
          <a:bodyPr vert="horz" lIns="96551" tIns="48276" rIns="96551" bIns="48276" rtlCol="0"/>
          <a:lstStyle>
            <a:lvl1pPr algn="r" defTabSz="1129653" fontAlgn="auto">
              <a:spcBef>
                <a:spcPts val="0"/>
              </a:spcBef>
              <a:spcAft>
                <a:spcPts val="0"/>
              </a:spcAft>
              <a:defRPr sz="1300">
                <a:latin typeface="+mn-lt"/>
              </a:defRPr>
            </a:lvl1pPr>
          </a:lstStyle>
          <a:p>
            <a:pPr>
              <a:defRPr/>
            </a:pPr>
            <a:fld id="{7D648A0D-7EA5-428F-A9D0-42EB8A349F65}" type="datetimeFigureOut">
              <a:rPr lang="it-IT" smtClean="0"/>
              <a:pPr>
                <a:defRPr/>
              </a:pPr>
              <a:t>11/10/2017</a:t>
            </a:fld>
            <a:endParaRPr lang="it-IT"/>
          </a:p>
        </p:txBody>
      </p:sp>
      <p:sp>
        <p:nvSpPr>
          <p:cNvPr id="4" name="Footer Placeholder 3"/>
          <p:cNvSpPr>
            <a:spLocks noGrp="1"/>
          </p:cNvSpPr>
          <p:nvPr>
            <p:ph type="ftr" sz="quarter" idx="2"/>
          </p:nvPr>
        </p:nvSpPr>
        <p:spPr>
          <a:xfrm>
            <a:off x="0" y="9512300"/>
            <a:ext cx="2982913" cy="501650"/>
          </a:xfrm>
          <a:prstGeom prst="rect">
            <a:avLst/>
          </a:prstGeom>
        </p:spPr>
        <p:txBody>
          <a:bodyPr vert="horz" lIns="96551" tIns="48276" rIns="96551" bIns="48276" rtlCol="0" anchor="b"/>
          <a:lstStyle>
            <a:lvl1pPr algn="l" defTabSz="1129653" fontAlgn="auto">
              <a:spcBef>
                <a:spcPts val="0"/>
              </a:spcBef>
              <a:spcAft>
                <a:spcPts val="0"/>
              </a:spcAft>
              <a:defRPr sz="1300">
                <a:latin typeface="+mn-lt"/>
              </a:defRPr>
            </a:lvl1pPr>
          </a:lstStyle>
          <a:p>
            <a:pPr>
              <a:defRPr/>
            </a:pPr>
            <a:endParaRPr lang="it-IT"/>
          </a:p>
        </p:txBody>
      </p:sp>
      <p:sp>
        <p:nvSpPr>
          <p:cNvPr id="5" name="Slide Number Placeholder 4"/>
          <p:cNvSpPr>
            <a:spLocks noGrp="1"/>
          </p:cNvSpPr>
          <p:nvPr>
            <p:ph type="sldNum" sz="quarter" idx="3"/>
          </p:nvPr>
        </p:nvSpPr>
        <p:spPr>
          <a:xfrm>
            <a:off x="3897313" y="9512300"/>
            <a:ext cx="2982912" cy="501650"/>
          </a:xfrm>
          <a:prstGeom prst="rect">
            <a:avLst/>
          </a:prstGeom>
        </p:spPr>
        <p:txBody>
          <a:bodyPr vert="horz" wrap="square" lIns="96551" tIns="48276" rIns="96551" bIns="48276" numCol="1" anchor="b" anchorCtr="0" compatLnSpc="1">
            <a:prstTxWarp prst="textNoShape">
              <a:avLst/>
            </a:prstTxWarp>
          </a:bodyPr>
          <a:lstStyle>
            <a:lvl1pPr algn="r" defTabSz="1128713">
              <a:defRPr sz="1300">
                <a:latin typeface="Calibri" panose="020F0502020204030204" pitchFamily="34" charset="0"/>
              </a:defRPr>
            </a:lvl1pPr>
          </a:lstStyle>
          <a:p>
            <a:fld id="{FF859D04-49E6-4957-B2AD-5EB483EA4F8C}" type="slidenum">
              <a:rPr lang="it-IT" altLang="it-IT"/>
              <a:pPr/>
              <a:t>‹N›</a:t>
            </a:fld>
            <a:endParaRPr lang="it-IT" altLang="it-IT"/>
          </a:p>
        </p:txBody>
      </p:sp>
    </p:spTree>
    <p:extLst>
      <p:ext uri="{BB962C8B-B14F-4D97-AF65-F5344CB8AC3E}">
        <p14:creationId xmlns:p14="http://schemas.microsoft.com/office/powerpoint/2010/main" val="73828150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0063"/>
          </a:xfrm>
          <a:prstGeom prst="rect">
            <a:avLst/>
          </a:prstGeom>
        </p:spPr>
        <p:txBody>
          <a:bodyPr vert="horz" lIns="96551" tIns="48276" rIns="96551" bIns="48276" rtlCol="0"/>
          <a:lstStyle>
            <a:lvl1pPr algn="l" defTabSz="1129653" fontAlgn="auto">
              <a:spcBef>
                <a:spcPts val="0"/>
              </a:spcBef>
              <a:spcAft>
                <a:spcPts val="0"/>
              </a:spcAft>
              <a:defRPr sz="1300">
                <a:latin typeface="+mn-lt"/>
              </a:defRPr>
            </a:lvl1pPr>
          </a:lstStyle>
          <a:p>
            <a:pPr>
              <a:defRPr/>
            </a:pPr>
            <a:endParaRPr lang="it-IT"/>
          </a:p>
        </p:txBody>
      </p:sp>
      <p:sp>
        <p:nvSpPr>
          <p:cNvPr id="3" name="Date Placeholder 2"/>
          <p:cNvSpPr>
            <a:spLocks noGrp="1"/>
          </p:cNvSpPr>
          <p:nvPr>
            <p:ph type="dt" idx="1"/>
          </p:nvPr>
        </p:nvSpPr>
        <p:spPr>
          <a:xfrm>
            <a:off x="3897313" y="0"/>
            <a:ext cx="2982912" cy="500063"/>
          </a:xfrm>
          <a:prstGeom prst="rect">
            <a:avLst/>
          </a:prstGeom>
        </p:spPr>
        <p:txBody>
          <a:bodyPr vert="horz" lIns="96551" tIns="48276" rIns="96551" bIns="48276" rtlCol="0"/>
          <a:lstStyle>
            <a:lvl1pPr algn="r" defTabSz="1129653" fontAlgn="auto">
              <a:spcBef>
                <a:spcPts val="0"/>
              </a:spcBef>
              <a:spcAft>
                <a:spcPts val="0"/>
              </a:spcAft>
              <a:defRPr sz="1300">
                <a:latin typeface="+mn-lt"/>
              </a:defRPr>
            </a:lvl1pPr>
          </a:lstStyle>
          <a:p>
            <a:pPr>
              <a:defRPr/>
            </a:pPr>
            <a:fld id="{E5F0620C-4CC5-420C-B899-FF88E51679E8}" type="datetimeFigureOut">
              <a:rPr lang="it-IT" smtClean="0"/>
              <a:pPr>
                <a:defRPr/>
              </a:pPr>
              <a:t>11/10/2017</a:t>
            </a:fld>
            <a:endParaRPr lang="it-IT"/>
          </a:p>
        </p:txBody>
      </p:sp>
      <p:sp>
        <p:nvSpPr>
          <p:cNvPr id="4" name="Slide Image Placeholder 3"/>
          <p:cNvSpPr>
            <a:spLocks noGrp="1" noRot="1" noChangeAspect="1"/>
          </p:cNvSpPr>
          <p:nvPr>
            <p:ph type="sldImg" idx="2"/>
          </p:nvPr>
        </p:nvSpPr>
        <p:spPr>
          <a:xfrm>
            <a:off x="438150" y="750888"/>
            <a:ext cx="6007100" cy="3756025"/>
          </a:xfrm>
          <a:prstGeom prst="rect">
            <a:avLst/>
          </a:prstGeom>
          <a:noFill/>
          <a:ln w="12700">
            <a:solidFill>
              <a:prstClr val="black"/>
            </a:solidFill>
          </a:ln>
        </p:spPr>
        <p:txBody>
          <a:bodyPr vert="horz" lIns="96551" tIns="48276" rIns="96551" bIns="48276" rtlCol="0" anchor="ctr"/>
          <a:lstStyle/>
          <a:p>
            <a:pPr lvl="0"/>
            <a:endParaRPr lang="it-IT" noProof="0"/>
          </a:p>
        </p:txBody>
      </p:sp>
      <p:sp>
        <p:nvSpPr>
          <p:cNvPr id="5" name="Notes Placeholder 4"/>
          <p:cNvSpPr>
            <a:spLocks noGrp="1"/>
          </p:cNvSpPr>
          <p:nvPr>
            <p:ph type="body" sz="quarter" idx="3"/>
          </p:nvPr>
        </p:nvSpPr>
        <p:spPr>
          <a:xfrm>
            <a:off x="688975" y="4757738"/>
            <a:ext cx="5505450" cy="4506912"/>
          </a:xfrm>
          <a:prstGeom prst="rect">
            <a:avLst/>
          </a:prstGeom>
        </p:spPr>
        <p:txBody>
          <a:bodyPr vert="horz" wrap="square" lIns="96551" tIns="48276" rIns="96551" bIns="48276"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t-IT" noProof="0" smtClean="0"/>
          </a:p>
        </p:txBody>
      </p:sp>
      <p:sp>
        <p:nvSpPr>
          <p:cNvPr id="6" name="Footer Placeholder 5"/>
          <p:cNvSpPr>
            <a:spLocks noGrp="1"/>
          </p:cNvSpPr>
          <p:nvPr>
            <p:ph type="ftr" sz="quarter" idx="4"/>
          </p:nvPr>
        </p:nvSpPr>
        <p:spPr>
          <a:xfrm>
            <a:off x="0" y="9512300"/>
            <a:ext cx="2982913" cy="501650"/>
          </a:xfrm>
          <a:prstGeom prst="rect">
            <a:avLst/>
          </a:prstGeom>
        </p:spPr>
        <p:txBody>
          <a:bodyPr vert="horz" lIns="96551" tIns="48276" rIns="96551" bIns="48276" rtlCol="0" anchor="b"/>
          <a:lstStyle>
            <a:lvl1pPr algn="l" defTabSz="1129653" fontAlgn="auto">
              <a:spcBef>
                <a:spcPts val="0"/>
              </a:spcBef>
              <a:spcAft>
                <a:spcPts val="0"/>
              </a:spcAft>
              <a:defRPr sz="1300">
                <a:latin typeface="+mn-lt"/>
              </a:defRPr>
            </a:lvl1pPr>
          </a:lstStyle>
          <a:p>
            <a:pPr>
              <a:defRPr/>
            </a:pPr>
            <a:endParaRPr lang="it-IT"/>
          </a:p>
        </p:txBody>
      </p:sp>
      <p:sp>
        <p:nvSpPr>
          <p:cNvPr id="7" name="Slide Number Placeholder 6"/>
          <p:cNvSpPr>
            <a:spLocks noGrp="1"/>
          </p:cNvSpPr>
          <p:nvPr>
            <p:ph type="sldNum" sz="quarter" idx="5"/>
          </p:nvPr>
        </p:nvSpPr>
        <p:spPr>
          <a:xfrm>
            <a:off x="3897313" y="9512300"/>
            <a:ext cx="2982912" cy="501650"/>
          </a:xfrm>
          <a:prstGeom prst="rect">
            <a:avLst/>
          </a:prstGeom>
        </p:spPr>
        <p:txBody>
          <a:bodyPr vert="horz" wrap="square" lIns="96551" tIns="48276" rIns="96551" bIns="48276" numCol="1" anchor="b" anchorCtr="0" compatLnSpc="1">
            <a:prstTxWarp prst="textNoShape">
              <a:avLst/>
            </a:prstTxWarp>
          </a:bodyPr>
          <a:lstStyle>
            <a:lvl1pPr algn="r" defTabSz="1128713">
              <a:defRPr sz="1300">
                <a:latin typeface="Calibri" panose="020F0502020204030204" pitchFamily="34" charset="0"/>
              </a:defRPr>
            </a:lvl1pPr>
          </a:lstStyle>
          <a:p>
            <a:fld id="{D049F562-02B5-43C3-BD47-DEC99C9217DB}" type="slidenum">
              <a:rPr lang="it-IT" altLang="it-IT"/>
              <a:pPr/>
              <a:t>‹N›</a:t>
            </a:fld>
            <a:endParaRPr lang="it-IT" altLang="it-IT"/>
          </a:p>
        </p:txBody>
      </p:sp>
    </p:spTree>
    <p:extLst>
      <p:ext uri="{BB962C8B-B14F-4D97-AF65-F5344CB8AC3E}">
        <p14:creationId xmlns:p14="http://schemas.microsoft.com/office/powerpoint/2010/main" val="2191442898"/>
      </p:ext>
    </p:extLst>
  </p:cSld>
  <p:clrMap bg1="lt1" tx1="dk1" bg2="lt2" tx2="dk2" accent1="accent1" accent2="accent2" accent3="accent3" accent4="accent4" accent5="accent5" accent6="accent6" hlink="hlink" folHlink="folHlink"/>
  <p:hf/>
  <p:notesStyle>
    <a:lvl1pPr algn="l" defTabSz="1068388" rtl="0" eaLnBrk="0" fontAlgn="base" hangingPunct="0">
      <a:spcBef>
        <a:spcPct val="30000"/>
      </a:spcBef>
      <a:spcAft>
        <a:spcPct val="0"/>
      </a:spcAft>
      <a:defRPr sz="1400" kern="1200">
        <a:solidFill>
          <a:schemeClr val="tx1"/>
        </a:solidFill>
        <a:latin typeface="Calibri" pitchFamily="34" charset="0"/>
        <a:ea typeface="+mn-ea"/>
        <a:cs typeface="+mn-cs"/>
      </a:defRPr>
    </a:lvl1pPr>
    <a:lvl2pPr marL="533400" algn="l" defTabSz="1068388" rtl="0" eaLnBrk="0" fontAlgn="base" hangingPunct="0">
      <a:spcBef>
        <a:spcPct val="30000"/>
      </a:spcBef>
      <a:spcAft>
        <a:spcPct val="0"/>
      </a:spcAft>
      <a:defRPr sz="1400" kern="1200">
        <a:solidFill>
          <a:schemeClr val="tx1"/>
        </a:solidFill>
        <a:latin typeface="Calibri" pitchFamily="34" charset="0"/>
        <a:ea typeface="+mn-ea"/>
        <a:cs typeface="+mn-cs"/>
      </a:defRPr>
    </a:lvl2pPr>
    <a:lvl3pPr marL="1068388" algn="l" defTabSz="1068388" rtl="0" eaLnBrk="0" fontAlgn="base" hangingPunct="0">
      <a:spcBef>
        <a:spcPct val="30000"/>
      </a:spcBef>
      <a:spcAft>
        <a:spcPct val="0"/>
      </a:spcAft>
      <a:defRPr sz="1400" kern="1200">
        <a:solidFill>
          <a:schemeClr val="tx1"/>
        </a:solidFill>
        <a:latin typeface="Calibri" pitchFamily="34" charset="0"/>
        <a:ea typeface="+mn-ea"/>
        <a:cs typeface="+mn-cs"/>
      </a:defRPr>
    </a:lvl3pPr>
    <a:lvl4pPr marL="1603375" algn="l" defTabSz="1068388" rtl="0" eaLnBrk="0" fontAlgn="base" hangingPunct="0">
      <a:spcBef>
        <a:spcPct val="30000"/>
      </a:spcBef>
      <a:spcAft>
        <a:spcPct val="0"/>
      </a:spcAft>
      <a:defRPr sz="1400" kern="1200">
        <a:solidFill>
          <a:schemeClr val="tx1"/>
        </a:solidFill>
        <a:latin typeface="Calibri" pitchFamily="34" charset="0"/>
        <a:ea typeface="+mn-ea"/>
        <a:cs typeface="+mn-cs"/>
      </a:defRPr>
    </a:lvl4pPr>
    <a:lvl5pPr marL="2138363" algn="l" defTabSz="1068388" rtl="0" eaLnBrk="0" fontAlgn="base" hangingPunct="0">
      <a:spcBef>
        <a:spcPct val="30000"/>
      </a:spcBef>
      <a:spcAft>
        <a:spcPct val="0"/>
      </a:spcAft>
      <a:defRPr sz="14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xfrm>
            <a:off x="446088" y="755650"/>
            <a:ext cx="5988050" cy="3743325"/>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p:cNvSpPr>
          <p:nvPr>
            <p:ph type="body" idx="1"/>
          </p:nvPr>
        </p:nvSpPr>
        <p:spPr bwMode="auto">
          <a:xfrm>
            <a:off x="914400" y="4757738"/>
            <a:ext cx="5051425" cy="45069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222" tIns="48612" rIns="97222" bIns="48612"/>
          <a:lstStyle/>
          <a:p>
            <a:pPr eaLnBrk="1" hangingPunct="1"/>
            <a:endParaRPr lang="en-GB" altLang="it-IT" smtClean="0"/>
          </a:p>
        </p:txBody>
      </p:sp>
    </p:spTree>
    <p:extLst>
      <p:ext uri="{BB962C8B-B14F-4D97-AF65-F5344CB8AC3E}">
        <p14:creationId xmlns:p14="http://schemas.microsoft.com/office/powerpoint/2010/main" val="2143273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lvl1pPr defTabSz="1128713" eaLnBrk="0" hangingPunct="0">
              <a:defRPr>
                <a:solidFill>
                  <a:schemeClr val="tx1"/>
                </a:solidFill>
                <a:latin typeface="Arial" panose="020B0604020202020204" pitchFamily="34" charset="0"/>
              </a:defRPr>
            </a:lvl1pPr>
            <a:lvl2pPr defTabSz="1128713" eaLnBrk="0" hangingPunct="0">
              <a:defRPr>
                <a:solidFill>
                  <a:schemeClr val="tx1"/>
                </a:solidFill>
                <a:latin typeface="Arial" panose="020B0604020202020204" pitchFamily="34" charset="0"/>
              </a:defRPr>
            </a:lvl2pPr>
            <a:lvl3pPr defTabSz="1128713" eaLnBrk="0" hangingPunct="0">
              <a:defRPr>
                <a:solidFill>
                  <a:schemeClr val="tx1"/>
                </a:solidFill>
                <a:latin typeface="Arial" panose="020B0604020202020204" pitchFamily="34" charset="0"/>
              </a:defRPr>
            </a:lvl3pPr>
            <a:lvl4pPr defTabSz="1128713" eaLnBrk="0" hangingPunct="0">
              <a:defRPr>
                <a:solidFill>
                  <a:schemeClr val="tx1"/>
                </a:solidFill>
                <a:latin typeface="Arial" panose="020B0604020202020204" pitchFamily="34" charset="0"/>
              </a:defRPr>
            </a:lvl4pPr>
            <a:lvl5pPr defTabSz="1128713" eaLnBrk="0" hangingPunct="0">
              <a:defRPr>
                <a:solidFill>
                  <a:schemeClr val="tx1"/>
                </a:solidFill>
                <a:latin typeface="Arial" panose="020B0604020202020204" pitchFamily="34" charset="0"/>
              </a:defRPr>
            </a:lvl5pPr>
            <a:lvl6pPr marL="2595563" indent="-309563" defTabSz="1128713" eaLnBrk="0" fontAlgn="base" hangingPunct="0">
              <a:spcBef>
                <a:spcPct val="0"/>
              </a:spcBef>
              <a:spcAft>
                <a:spcPct val="0"/>
              </a:spcAft>
              <a:defRPr>
                <a:solidFill>
                  <a:schemeClr val="tx1"/>
                </a:solidFill>
                <a:latin typeface="Arial" panose="020B0604020202020204" pitchFamily="34" charset="0"/>
              </a:defRPr>
            </a:lvl6pPr>
            <a:lvl7pPr marL="3052763" indent="-309563" defTabSz="1128713" eaLnBrk="0" fontAlgn="base" hangingPunct="0">
              <a:spcBef>
                <a:spcPct val="0"/>
              </a:spcBef>
              <a:spcAft>
                <a:spcPct val="0"/>
              </a:spcAft>
              <a:defRPr>
                <a:solidFill>
                  <a:schemeClr val="tx1"/>
                </a:solidFill>
                <a:latin typeface="Arial" panose="020B0604020202020204" pitchFamily="34" charset="0"/>
              </a:defRPr>
            </a:lvl7pPr>
            <a:lvl8pPr marL="3509963" indent="-309563" defTabSz="1128713" eaLnBrk="0" fontAlgn="base" hangingPunct="0">
              <a:spcBef>
                <a:spcPct val="0"/>
              </a:spcBef>
              <a:spcAft>
                <a:spcPct val="0"/>
              </a:spcAft>
              <a:defRPr>
                <a:solidFill>
                  <a:schemeClr val="tx1"/>
                </a:solidFill>
                <a:latin typeface="Arial" panose="020B0604020202020204" pitchFamily="34" charset="0"/>
              </a:defRPr>
            </a:lvl8pPr>
            <a:lvl9pPr marL="3967163" indent="-309563" defTabSz="112871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B6FFD1-3F45-4330-8309-632AA9DCAA01}" type="slidenum">
              <a:rPr lang="it-IT" altLang="it-IT">
                <a:latin typeface="Calibri" panose="020F0502020204030204" pitchFamily="34" charset="0"/>
              </a:rPr>
              <a:pPr eaLnBrk="1" hangingPunct="1"/>
              <a:t>2</a:t>
            </a:fld>
            <a:endParaRPr lang="it-IT" altLang="it-IT">
              <a:latin typeface="Calibri" panose="020F0502020204030204" pitchFamily="34" charset="0"/>
            </a:endParaRPr>
          </a:p>
        </p:txBody>
      </p:sp>
      <p:sp>
        <p:nvSpPr>
          <p:cNvPr id="35843" name="Rectangle 2"/>
          <p:cNvSpPr>
            <a:spLocks noChangeArrowheads="1"/>
          </p:cNvSpPr>
          <p:nvPr/>
        </p:nvSpPr>
        <p:spPr bwMode="auto">
          <a:xfrm>
            <a:off x="3897313" y="0"/>
            <a:ext cx="29845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551" tIns="48276" rIns="96551" bIns="48276" anchor="ctr"/>
          <a:lstStyle>
            <a:lvl1pPr eaLnBrk="0" hangingPunct="0">
              <a:spcBef>
                <a:spcPct val="30000"/>
              </a:spcBef>
              <a:defRPr sz="1400">
                <a:solidFill>
                  <a:schemeClr val="tx1"/>
                </a:solidFill>
                <a:latin typeface="Calibri" panose="020F0502020204030204" pitchFamily="34" charset="0"/>
              </a:defRPr>
            </a:lvl1pPr>
            <a:lvl2pPr marL="742950" indent="-285750" eaLnBrk="0" hangingPunct="0">
              <a:spcBef>
                <a:spcPct val="30000"/>
              </a:spcBef>
              <a:defRPr sz="1400">
                <a:solidFill>
                  <a:schemeClr val="tx1"/>
                </a:solidFill>
                <a:latin typeface="Calibri" panose="020F0502020204030204" pitchFamily="34" charset="0"/>
              </a:defRPr>
            </a:lvl2pPr>
            <a:lvl3pPr marL="1143000" indent="-228600" eaLnBrk="0" hangingPunct="0">
              <a:spcBef>
                <a:spcPct val="30000"/>
              </a:spcBef>
              <a:defRPr sz="1400">
                <a:solidFill>
                  <a:schemeClr val="tx1"/>
                </a:solidFill>
                <a:latin typeface="Calibri" panose="020F0502020204030204" pitchFamily="34" charset="0"/>
              </a:defRPr>
            </a:lvl3pPr>
            <a:lvl4pPr marL="1600200" indent="-228600" eaLnBrk="0" hangingPunct="0">
              <a:spcBef>
                <a:spcPct val="30000"/>
              </a:spcBef>
              <a:defRPr sz="1400">
                <a:solidFill>
                  <a:schemeClr val="tx1"/>
                </a:solidFill>
                <a:latin typeface="Calibri" panose="020F0502020204030204" pitchFamily="34" charset="0"/>
              </a:defRPr>
            </a:lvl4pPr>
            <a:lvl5pPr marL="2057400" indent="-228600" eaLnBrk="0" hangingPunct="0">
              <a:spcBef>
                <a:spcPct val="30000"/>
              </a:spcBef>
              <a:defRPr sz="1400">
                <a:solidFill>
                  <a:schemeClr val="tx1"/>
                </a:solidFill>
                <a:latin typeface="Calibri" panose="020F0502020204030204" pitchFamily="34" charset="0"/>
              </a:defRPr>
            </a:lvl5pPr>
            <a:lvl6pPr marL="2514600" indent="-228600" defTabSz="1068388" eaLnBrk="0" fontAlgn="base" hangingPunct="0">
              <a:spcBef>
                <a:spcPct val="30000"/>
              </a:spcBef>
              <a:spcAft>
                <a:spcPct val="0"/>
              </a:spcAft>
              <a:defRPr sz="1400">
                <a:solidFill>
                  <a:schemeClr val="tx1"/>
                </a:solidFill>
                <a:latin typeface="Calibri" panose="020F0502020204030204" pitchFamily="34" charset="0"/>
              </a:defRPr>
            </a:lvl6pPr>
            <a:lvl7pPr marL="2971800" indent="-228600" defTabSz="1068388" eaLnBrk="0" fontAlgn="base" hangingPunct="0">
              <a:spcBef>
                <a:spcPct val="30000"/>
              </a:spcBef>
              <a:spcAft>
                <a:spcPct val="0"/>
              </a:spcAft>
              <a:defRPr sz="1400">
                <a:solidFill>
                  <a:schemeClr val="tx1"/>
                </a:solidFill>
                <a:latin typeface="Calibri" panose="020F0502020204030204" pitchFamily="34" charset="0"/>
              </a:defRPr>
            </a:lvl7pPr>
            <a:lvl8pPr marL="3429000" indent="-228600" defTabSz="1068388" eaLnBrk="0" fontAlgn="base" hangingPunct="0">
              <a:spcBef>
                <a:spcPct val="30000"/>
              </a:spcBef>
              <a:spcAft>
                <a:spcPct val="0"/>
              </a:spcAft>
              <a:defRPr sz="1400">
                <a:solidFill>
                  <a:schemeClr val="tx1"/>
                </a:solidFill>
                <a:latin typeface="Calibri" panose="020F0502020204030204" pitchFamily="34" charset="0"/>
              </a:defRPr>
            </a:lvl8pPr>
            <a:lvl9pPr marL="3886200" indent="-228600" defTabSz="1068388" eaLnBrk="0" fontAlgn="base" hangingPunct="0">
              <a:spcBef>
                <a:spcPct val="30000"/>
              </a:spcBef>
              <a:spcAft>
                <a:spcPct val="0"/>
              </a:spcAft>
              <a:defRPr sz="1400">
                <a:solidFill>
                  <a:schemeClr val="tx1"/>
                </a:solidFill>
                <a:latin typeface="Calibri" panose="020F0502020204030204" pitchFamily="34" charset="0"/>
              </a:defRPr>
            </a:lvl9pPr>
          </a:lstStyle>
          <a:p>
            <a:pPr eaLnBrk="1" hangingPunct="1">
              <a:spcBef>
                <a:spcPct val="0"/>
              </a:spcBef>
            </a:pPr>
            <a:endParaRPr lang="it-IT" altLang="it-IT" sz="1800">
              <a:latin typeface="Arial" panose="020B0604020202020204" pitchFamily="34" charset="0"/>
            </a:endParaRPr>
          </a:p>
        </p:txBody>
      </p:sp>
      <p:sp>
        <p:nvSpPr>
          <p:cNvPr id="35844" name="Rectangle 3"/>
          <p:cNvSpPr>
            <a:spLocks noChangeArrowheads="1"/>
          </p:cNvSpPr>
          <p:nvPr/>
        </p:nvSpPr>
        <p:spPr bwMode="auto">
          <a:xfrm>
            <a:off x="3897313" y="9512300"/>
            <a:ext cx="29845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15" tIns="0" rIns="20115" bIns="0" anchor="b"/>
          <a:lstStyle>
            <a:lvl1pPr defTabSz="803275" eaLnBrk="0" hangingPunct="0">
              <a:spcBef>
                <a:spcPct val="30000"/>
              </a:spcBef>
              <a:defRPr sz="1400">
                <a:solidFill>
                  <a:schemeClr val="tx1"/>
                </a:solidFill>
                <a:latin typeface="Calibri" panose="020F0502020204030204" pitchFamily="34" charset="0"/>
              </a:defRPr>
            </a:lvl1pPr>
            <a:lvl2pPr marL="742950" indent="-285750" defTabSz="803275" eaLnBrk="0" hangingPunct="0">
              <a:spcBef>
                <a:spcPct val="30000"/>
              </a:spcBef>
              <a:defRPr sz="1400">
                <a:solidFill>
                  <a:schemeClr val="tx1"/>
                </a:solidFill>
                <a:latin typeface="Calibri" panose="020F0502020204030204" pitchFamily="34" charset="0"/>
              </a:defRPr>
            </a:lvl2pPr>
            <a:lvl3pPr marL="1143000" indent="-228600" defTabSz="803275" eaLnBrk="0" hangingPunct="0">
              <a:spcBef>
                <a:spcPct val="30000"/>
              </a:spcBef>
              <a:defRPr sz="1400">
                <a:solidFill>
                  <a:schemeClr val="tx1"/>
                </a:solidFill>
                <a:latin typeface="Calibri" panose="020F0502020204030204" pitchFamily="34" charset="0"/>
              </a:defRPr>
            </a:lvl3pPr>
            <a:lvl4pPr marL="1600200" indent="-228600" defTabSz="803275" eaLnBrk="0" hangingPunct="0">
              <a:spcBef>
                <a:spcPct val="30000"/>
              </a:spcBef>
              <a:defRPr sz="1400">
                <a:solidFill>
                  <a:schemeClr val="tx1"/>
                </a:solidFill>
                <a:latin typeface="Calibri" panose="020F0502020204030204" pitchFamily="34" charset="0"/>
              </a:defRPr>
            </a:lvl4pPr>
            <a:lvl5pPr marL="2057400" indent="-228600" defTabSz="803275" eaLnBrk="0" hangingPunct="0">
              <a:spcBef>
                <a:spcPct val="30000"/>
              </a:spcBef>
              <a:defRPr sz="1400">
                <a:solidFill>
                  <a:schemeClr val="tx1"/>
                </a:solidFill>
                <a:latin typeface="Calibri" panose="020F0502020204030204" pitchFamily="34" charset="0"/>
              </a:defRPr>
            </a:lvl5pPr>
            <a:lvl6pPr marL="2514600" indent="-228600" defTabSz="803275" eaLnBrk="0" fontAlgn="base" hangingPunct="0">
              <a:spcBef>
                <a:spcPct val="30000"/>
              </a:spcBef>
              <a:spcAft>
                <a:spcPct val="0"/>
              </a:spcAft>
              <a:defRPr sz="1400">
                <a:solidFill>
                  <a:schemeClr val="tx1"/>
                </a:solidFill>
                <a:latin typeface="Calibri" panose="020F0502020204030204" pitchFamily="34" charset="0"/>
              </a:defRPr>
            </a:lvl6pPr>
            <a:lvl7pPr marL="2971800" indent="-228600" defTabSz="803275" eaLnBrk="0" fontAlgn="base" hangingPunct="0">
              <a:spcBef>
                <a:spcPct val="30000"/>
              </a:spcBef>
              <a:spcAft>
                <a:spcPct val="0"/>
              </a:spcAft>
              <a:defRPr sz="1400">
                <a:solidFill>
                  <a:schemeClr val="tx1"/>
                </a:solidFill>
                <a:latin typeface="Calibri" panose="020F0502020204030204" pitchFamily="34" charset="0"/>
              </a:defRPr>
            </a:lvl7pPr>
            <a:lvl8pPr marL="3429000" indent="-228600" defTabSz="803275" eaLnBrk="0" fontAlgn="base" hangingPunct="0">
              <a:spcBef>
                <a:spcPct val="30000"/>
              </a:spcBef>
              <a:spcAft>
                <a:spcPct val="0"/>
              </a:spcAft>
              <a:defRPr sz="1400">
                <a:solidFill>
                  <a:schemeClr val="tx1"/>
                </a:solidFill>
                <a:latin typeface="Calibri" panose="020F0502020204030204" pitchFamily="34" charset="0"/>
              </a:defRPr>
            </a:lvl8pPr>
            <a:lvl9pPr marL="3886200" indent="-228600" defTabSz="803275" eaLnBrk="0" fontAlgn="base" hangingPunct="0">
              <a:spcBef>
                <a:spcPct val="30000"/>
              </a:spcBef>
              <a:spcAft>
                <a:spcPct val="0"/>
              </a:spcAft>
              <a:defRPr sz="1400">
                <a:solidFill>
                  <a:schemeClr val="tx1"/>
                </a:solidFill>
                <a:latin typeface="Calibri" panose="020F0502020204030204" pitchFamily="34" charset="0"/>
              </a:defRPr>
            </a:lvl9pPr>
          </a:lstStyle>
          <a:p>
            <a:pPr algn="r">
              <a:spcBef>
                <a:spcPct val="0"/>
              </a:spcBef>
            </a:pPr>
            <a:r>
              <a:rPr lang="en-GB" altLang="it-IT" sz="1100" i="1">
                <a:latin typeface="Times New Roman" panose="02020603050405020304" pitchFamily="18" charset="0"/>
              </a:rPr>
              <a:t>23</a:t>
            </a:r>
          </a:p>
        </p:txBody>
      </p:sp>
      <p:sp>
        <p:nvSpPr>
          <p:cNvPr id="35845" name="Rectangle 4"/>
          <p:cNvSpPr>
            <a:spLocks noChangeArrowheads="1"/>
          </p:cNvSpPr>
          <p:nvPr/>
        </p:nvSpPr>
        <p:spPr bwMode="auto">
          <a:xfrm>
            <a:off x="-1588" y="9512300"/>
            <a:ext cx="2981326"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551" tIns="48276" rIns="96551" bIns="48276" anchor="ctr"/>
          <a:lstStyle>
            <a:lvl1pPr eaLnBrk="0" hangingPunct="0">
              <a:spcBef>
                <a:spcPct val="30000"/>
              </a:spcBef>
              <a:defRPr sz="1400">
                <a:solidFill>
                  <a:schemeClr val="tx1"/>
                </a:solidFill>
                <a:latin typeface="Calibri" panose="020F0502020204030204" pitchFamily="34" charset="0"/>
              </a:defRPr>
            </a:lvl1pPr>
            <a:lvl2pPr marL="742950" indent="-285750" eaLnBrk="0" hangingPunct="0">
              <a:spcBef>
                <a:spcPct val="30000"/>
              </a:spcBef>
              <a:defRPr sz="1400">
                <a:solidFill>
                  <a:schemeClr val="tx1"/>
                </a:solidFill>
                <a:latin typeface="Calibri" panose="020F0502020204030204" pitchFamily="34" charset="0"/>
              </a:defRPr>
            </a:lvl2pPr>
            <a:lvl3pPr marL="1143000" indent="-228600" eaLnBrk="0" hangingPunct="0">
              <a:spcBef>
                <a:spcPct val="30000"/>
              </a:spcBef>
              <a:defRPr sz="1400">
                <a:solidFill>
                  <a:schemeClr val="tx1"/>
                </a:solidFill>
                <a:latin typeface="Calibri" panose="020F0502020204030204" pitchFamily="34" charset="0"/>
              </a:defRPr>
            </a:lvl3pPr>
            <a:lvl4pPr marL="1600200" indent="-228600" eaLnBrk="0" hangingPunct="0">
              <a:spcBef>
                <a:spcPct val="30000"/>
              </a:spcBef>
              <a:defRPr sz="1400">
                <a:solidFill>
                  <a:schemeClr val="tx1"/>
                </a:solidFill>
                <a:latin typeface="Calibri" panose="020F0502020204030204" pitchFamily="34" charset="0"/>
              </a:defRPr>
            </a:lvl4pPr>
            <a:lvl5pPr marL="2057400" indent="-228600" eaLnBrk="0" hangingPunct="0">
              <a:spcBef>
                <a:spcPct val="30000"/>
              </a:spcBef>
              <a:defRPr sz="1400">
                <a:solidFill>
                  <a:schemeClr val="tx1"/>
                </a:solidFill>
                <a:latin typeface="Calibri" panose="020F0502020204030204" pitchFamily="34" charset="0"/>
              </a:defRPr>
            </a:lvl5pPr>
            <a:lvl6pPr marL="2514600" indent="-228600" defTabSz="1068388" eaLnBrk="0" fontAlgn="base" hangingPunct="0">
              <a:spcBef>
                <a:spcPct val="30000"/>
              </a:spcBef>
              <a:spcAft>
                <a:spcPct val="0"/>
              </a:spcAft>
              <a:defRPr sz="1400">
                <a:solidFill>
                  <a:schemeClr val="tx1"/>
                </a:solidFill>
                <a:latin typeface="Calibri" panose="020F0502020204030204" pitchFamily="34" charset="0"/>
              </a:defRPr>
            </a:lvl6pPr>
            <a:lvl7pPr marL="2971800" indent="-228600" defTabSz="1068388" eaLnBrk="0" fontAlgn="base" hangingPunct="0">
              <a:spcBef>
                <a:spcPct val="30000"/>
              </a:spcBef>
              <a:spcAft>
                <a:spcPct val="0"/>
              </a:spcAft>
              <a:defRPr sz="1400">
                <a:solidFill>
                  <a:schemeClr val="tx1"/>
                </a:solidFill>
                <a:latin typeface="Calibri" panose="020F0502020204030204" pitchFamily="34" charset="0"/>
              </a:defRPr>
            </a:lvl7pPr>
            <a:lvl8pPr marL="3429000" indent="-228600" defTabSz="1068388" eaLnBrk="0" fontAlgn="base" hangingPunct="0">
              <a:spcBef>
                <a:spcPct val="30000"/>
              </a:spcBef>
              <a:spcAft>
                <a:spcPct val="0"/>
              </a:spcAft>
              <a:defRPr sz="1400">
                <a:solidFill>
                  <a:schemeClr val="tx1"/>
                </a:solidFill>
                <a:latin typeface="Calibri" panose="020F0502020204030204" pitchFamily="34" charset="0"/>
              </a:defRPr>
            </a:lvl8pPr>
            <a:lvl9pPr marL="3886200" indent="-228600" defTabSz="1068388" eaLnBrk="0" fontAlgn="base" hangingPunct="0">
              <a:spcBef>
                <a:spcPct val="30000"/>
              </a:spcBef>
              <a:spcAft>
                <a:spcPct val="0"/>
              </a:spcAft>
              <a:defRPr sz="1400">
                <a:solidFill>
                  <a:schemeClr val="tx1"/>
                </a:solidFill>
                <a:latin typeface="Calibri" panose="020F0502020204030204" pitchFamily="34" charset="0"/>
              </a:defRPr>
            </a:lvl9pPr>
          </a:lstStyle>
          <a:p>
            <a:pPr eaLnBrk="1" hangingPunct="1">
              <a:spcBef>
                <a:spcPct val="0"/>
              </a:spcBef>
            </a:pPr>
            <a:endParaRPr lang="it-IT" altLang="it-IT" sz="1800">
              <a:latin typeface="Arial" panose="020B0604020202020204" pitchFamily="34" charset="0"/>
            </a:endParaRPr>
          </a:p>
        </p:txBody>
      </p:sp>
      <p:sp>
        <p:nvSpPr>
          <p:cNvPr id="35846" name="Rectangle 5"/>
          <p:cNvSpPr>
            <a:spLocks noChangeArrowheads="1"/>
          </p:cNvSpPr>
          <p:nvPr/>
        </p:nvSpPr>
        <p:spPr bwMode="auto">
          <a:xfrm>
            <a:off x="-1588" y="0"/>
            <a:ext cx="2981326"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551" tIns="48276" rIns="96551" bIns="48276" anchor="ctr"/>
          <a:lstStyle>
            <a:lvl1pPr eaLnBrk="0" hangingPunct="0">
              <a:spcBef>
                <a:spcPct val="30000"/>
              </a:spcBef>
              <a:defRPr sz="1400">
                <a:solidFill>
                  <a:schemeClr val="tx1"/>
                </a:solidFill>
                <a:latin typeface="Calibri" panose="020F0502020204030204" pitchFamily="34" charset="0"/>
              </a:defRPr>
            </a:lvl1pPr>
            <a:lvl2pPr marL="742950" indent="-285750" eaLnBrk="0" hangingPunct="0">
              <a:spcBef>
                <a:spcPct val="30000"/>
              </a:spcBef>
              <a:defRPr sz="1400">
                <a:solidFill>
                  <a:schemeClr val="tx1"/>
                </a:solidFill>
                <a:latin typeface="Calibri" panose="020F0502020204030204" pitchFamily="34" charset="0"/>
              </a:defRPr>
            </a:lvl2pPr>
            <a:lvl3pPr marL="1143000" indent="-228600" eaLnBrk="0" hangingPunct="0">
              <a:spcBef>
                <a:spcPct val="30000"/>
              </a:spcBef>
              <a:defRPr sz="1400">
                <a:solidFill>
                  <a:schemeClr val="tx1"/>
                </a:solidFill>
                <a:latin typeface="Calibri" panose="020F0502020204030204" pitchFamily="34" charset="0"/>
              </a:defRPr>
            </a:lvl3pPr>
            <a:lvl4pPr marL="1600200" indent="-228600" eaLnBrk="0" hangingPunct="0">
              <a:spcBef>
                <a:spcPct val="30000"/>
              </a:spcBef>
              <a:defRPr sz="1400">
                <a:solidFill>
                  <a:schemeClr val="tx1"/>
                </a:solidFill>
                <a:latin typeface="Calibri" panose="020F0502020204030204" pitchFamily="34" charset="0"/>
              </a:defRPr>
            </a:lvl4pPr>
            <a:lvl5pPr marL="2057400" indent="-228600" eaLnBrk="0" hangingPunct="0">
              <a:spcBef>
                <a:spcPct val="30000"/>
              </a:spcBef>
              <a:defRPr sz="1400">
                <a:solidFill>
                  <a:schemeClr val="tx1"/>
                </a:solidFill>
                <a:latin typeface="Calibri" panose="020F0502020204030204" pitchFamily="34" charset="0"/>
              </a:defRPr>
            </a:lvl5pPr>
            <a:lvl6pPr marL="2514600" indent="-228600" defTabSz="1068388" eaLnBrk="0" fontAlgn="base" hangingPunct="0">
              <a:spcBef>
                <a:spcPct val="30000"/>
              </a:spcBef>
              <a:spcAft>
                <a:spcPct val="0"/>
              </a:spcAft>
              <a:defRPr sz="1400">
                <a:solidFill>
                  <a:schemeClr val="tx1"/>
                </a:solidFill>
                <a:latin typeface="Calibri" panose="020F0502020204030204" pitchFamily="34" charset="0"/>
              </a:defRPr>
            </a:lvl6pPr>
            <a:lvl7pPr marL="2971800" indent="-228600" defTabSz="1068388" eaLnBrk="0" fontAlgn="base" hangingPunct="0">
              <a:spcBef>
                <a:spcPct val="30000"/>
              </a:spcBef>
              <a:spcAft>
                <a:spcPct val="0"/>
              </a:spcAft>
              <a:defRPr sz="1400">
                <a:solidFill>
                  <a:schemeClr val="tx1"/>
                </a:solidFill>
                <a:latin typeface="Calibri" panose="020F0502020204030204" pitchFamily="34" charset="0"/>
              </a:defRPr>
            </a:lvl7pPr>
            <a:lvl8pPr marL="3429000" indent="-228600" defTabSz="1068388" eaLnBrk="0" fontAlgn="base" hangingPunct="0">
              <a:spcBef>
                <a:spcPct val="30000"/>
              </a:spcBef>
              <a:spcAft>
                <a:spcPct val="0"/>
              </a:spcAft>
              <a:defRPr sz="1400">
                <a:solidFill>
                  <a:schemeClr val="tx1"/>
                </a:solidFill>
                <a:latin typeface="Calibri" panose="020F0502020204030204" pitchFamily="34" charset="0"/>
              </a:defRPr>
            </a:lvl8pPr>
            <a:lvl9pPr marL="3886200" indent="-228600" defTabSz="1068388" eaLnBrk="0" fontAlgn="base" hangingPunct="0">
              <a:spcBef>
                <a:spcPct val="30000"/>
              </a:spcBef>
              <a:spcAft>
                <a:spcPct val="0"/>
              </a:spcAft>
              <a:defRPr sz="1400">
                <a:solidFill>
                  <a:schemeClr val="tx1"/>
                </a:solidFill>
                <a:latin typeface="Calibri" panose="020F0502020204030204" pitchFamily="34" charset="0"/>
              </a:defRPr>
            </a:lvl9pPr>
          </a:lstStyle>
          <a:p>
            <a:pPr eaLnBrk="1" hangingPunct="1">
              <a:spcBef>
                <a:spcPct val="0"/>
              </a:spcBef>
            </a:pPr>
            <a:endParaRPr lang="it-IT" altLang="it-IT" sz="1800">
              <a:latin typeface="Arial" panose="020B0604020202020204" pitchFamily="34" charset="0"/>
            </a:endParaRPr>
          </a:p>
        </p:txBody>
      </p:sp>
      <p:sp>
        <p:nvSpPr>
          <p:cNvPr id="35847" name="Rectangle 6"/>
          <p:cNvSpPr>
            <a:spLocks noChangeArrowheads="1" noTextEdit="1"/>
          </p:cNvSpPr>
          <p:nvPr>
            <p:ph type="sldImg"/>
          </p:nvPr>
        </p:nvSpPr>
        <p:spPr bwMode="auto">
          <a:xfrm>
            <a:off x="633413" y="873125"/>
            <a:ext cx="5614987" cy="3509963"/>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35848" name="Rectangle 7"/>
          <p:cNvSpPr>
            <a:spLocks noGrp="1" noChangeArrowheads="1"/>
          </p:cNvSpPr>
          <p:nvPr>
            <p:ph type="body" idx="1"/>
          </p:nvPr>
        </p:nvSpPr>
        <p:spPr bwMode="auto">
          <a:xfrm>
            <a:off x="915988" y="4773613"/>
            <a:ext cx="5046662" cy="4235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546" tIns="46935" rIns="95546" bIns="46935"/>
          <a:lstStyle/>
          <a:p>
            <a:pPr eaLnBrk="1" hangingPunct="1"/>
            <a:endParaRPr lang="en-GB" altLang="it-IT" smtClean="0"/>
          </a:p>
        </p:txBody>
      </p:sp>
    </p:spTree>
    <p:extLst>
      <p:ext uri="{BB962C8B-B14F-4D97-AF65-F5344CB8AC3E}">
        <p14:creationId xmlns:p14="http://schemas.microsoft.com/office/powerpoint/2010/main" val="3302997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1128713" eaLnBrk="0" hangingPunct="0">
              <a:defRPr>
                <a:solidFill>
                  <a:schemeClr val="tx1"/>
                </a:solidFill>
                <a:latin typeface="Arial" panose="020B0604020202020204" pitchFamily="34" charset="0"/>
              </a:defRPr>
            </a:lvl1pPr>
            <a:lvl2pPr defTabSz="1128713" eaLnBrk="0" hangingPunct="0">
              <a:defRPr>
                <a:solidFill>
                  <a:schemeClr val="tx1"/>
                </a:solidFill>
                <a:latin typeface="Arial" panose="020B0604020202020204" pitchFamily="34" charset="0"/>
              </a:defRPr>
            </a:lvl2pPr>
            <a:lvl3pPr defTabSz="1128713" eaLnBrk="0" hangingPunct="0">
              <a:defRPr>
                <a:solidFill>
                  <a:schemeClr val="tx1"/>
                </a:solidFill>
                <a:latin typeface="Arial" panose="020B0604020202020204" pitchFamily="34" charset="0"/>
              </a:defRPr>
            </a:lvl3pPr>
            <a:lvl4pPr defTabSz="1128713" eaLnBrk="0" hangingPunct="0">
              <a:defRPr>
                <a:solidFill>
                  <a:schemeClr val="tx1"/>
                </a:solidFill>
                <a:latin typeface="Arial" panose="020B0604020202020204" pitchFamily="34" charset="0"/>
              </a:defRPr>
            </a:lvl4pPr>
            <a:lvl5pPr defTabSz="1128713" eaLnBrk="0" hangingPunct="0">
              <a:defRPr>
                <a:solidFill>
                  <a:schemeClr val="tx1"/>
                </a:solidFill>
                <a:latin typeface="Arial" panose="020B0604020202020204" pitchFamily="34" charset="0"/>
              </a:defRPr>
            </a:lvl5pPr>
            <a:lvl6pPr marL="2595563" indent="-309563" defTabSz="1128713" eaLnBrk="0" fontAlgn="base" hangingPunct="0">
              <a:spcBef>
                <a:spcPct val="0"/>
              </a:spcBef>
              <a:spcAft>
                <a:spcPct val="0"/>
              </a:spcAft>
              <a:defRPr>
                <a:solidFill>
                  <a:schemeClr val="tx1"/>
                </a:solidFill>
                <a:latin typeface="Arial" panose="020B0604020202020204" pitchFamily="34" charset="0"/>
              </a:defRPr>
            </a:lvl6pPr>
            <a:lvl7pPr marL="3052763" indent="-309563" defTabSz="1128713" eaLnBrk="0" fontAlgn="base" hangingPunct="0">
              <a:spcBef>
                <a:spcPct val="0"/>
              </a:spcBef>
              <a:spcAft>
                <a:spcPct val="0"/>
              </a:spcAft>
              <a:defRPr>
                <a:solidFill>
                  <a:schemeClr val="tx1"/>
                </a:solidFill>
                <a:latin typeface="Arial" panose="020B0604020202020204" pitchFamily="34" charset="0"/>
              </a:defRPr>
            </a:lvl7pPr>
            <a:lvl8pPr marL="3509963" indent="-309563" defTabSz="1128713" eaLnBrk="0" fontAlgn="base" hangingPunct="0">
              <a:spcBef>
                <a:spcPct val="0"/>
              </a:spcBef>
              <a:spcAft>
                <a:spcPct val="0"/>
              </a:spcAft>
              <a:defRPr>
                <a:solidFill>
                  <a:schemeClr val="tx1"/>
                </a:solidFill>
                <a:latin typeface="Arial" panose="020B0604020202020204" pitchFamily="34" charset="0"/>
              </a:defRPr>
            </a:lvl8pPr>
            <a:lvl9pPr marL="3967163" indent="-309563" defTabSz="112871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A7E7BF-60B0-4111-9D16-F89DFEB0103B}" type="slidenum">
              <a:rPr lang="it-IT" altLang="it-IT">
                <a:latin typeface="Calibri" panose="020F0502020204030204" pitchFamily="34" charset="0"/>
              </a:rPr>
              <a:pPr eaLnBrk="1" hangingPunct="1"/>
              <a:t>3</a:t>
            </a:fld>
            <a:endParaRPr lang="it-IT" altLang="it-IT">
              <a:latin typeface="Calibri" panose="020F0502020204030204" pitchFamily="34" charset="0"/>
            </a:endParaRPr>
          </a:p>
        </p:txBody>
      </p:sp>
      <p:sp>
        <p:nvSpPr>
          <p:cNvPr id="36867" name="Rectangle 2"/>
          <p:cNvSpPr>
            <a:spLocks noChangeArrowheads="1"/>
          </p:cNvSpPr>
          <p:nvPr/>
        </p:nvSpPr>
        <p:spPr bwMode="auto">
          <a:xfrm>
            <a:off x="3897313" y="0"/>
            <a:ext cx="29845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551" tIns="48276" rIns="96551" bIns="48276" anchor="ctr"/>
          <a:lstStyle>
            <a:lvl1pPr eaLnBrk="0" hangingPunct="0">
              <a:spcBef>
                <a:spcPct val="30000"/>
              </a:spcBef>
              <a:defRPr sz="1400">
                <a:solidFill>
                  <a:schemeClr val="tx1"/>
                </a:solidFill>
                <a:latin typeface="Calibri" panose="020F0502020204030204" pitchFamily="34" charset="0"/>
              </a:defRPr>
            </a:lvl1pPr>
            <a:lvl2pPr marL="742950" indent="-285750" eaLnBrk="0" hangingPunct="0">
              <a:spcBef>
                <a:spcPct val="30000"/>
              </a:spcBef>
              <a:defRPr sz="1400">
                <a:solidFill>
                  <a:schemeClr val="tx1"/>
                </a:solidFill>
                <a:latin typeface="Calibri" panose="020F0502020204030204" pitchFamily="34" charset="0"/>
              </a:defRPr>
            </a:lvl2pPr>
            <a:lvl3pPr marL="1143000" indent="-228600" eaLnBrk="0" hangingPunct="0">
              <a:spcBef>
                <a:spcPct val="30000"/>
              </a:spcBef>
              <a:defRPr sz="1400">
                <a:solidFill>
                  <a:schemeClr val="tx1"/>
                </a:solidFill>
                <a:latin typeface="Calibri" panose="020F0502020204030204" pitchFamily="34" charset="0"/>
              </a:defRPr>
            </a:lvl3pPr>
            <a:lvl4pPr marL="1600200" indent="-228600" eaLnBrk="0" hangingPunct="0">
              <a:spcBef>
                <a:spcPct val="30000"/>
              </a:spcBef>
              <a:defRPr sz="1400">
                <a:solidFill>
                  <a:schemeClr val="tx1"/>
                </a:solidFill>
                <a:latin typeface="Calibri" panose="020F0502020204030204" pitchFamily="34" charset="0"/>
              </a:defRPr>
            </a:lvl4pPr>
            <a:lvl5pPr marL="2057400" indent="-228600" eaLnBrk="0" hangingPunct="0">
              <a:spcBef>
                <a:spcPct val="30000"/>
              </a:spcBef>
              <a:defRPr sz="1400">
                <a:solidFill>
                  <a:schemeClr val="tx1"/>
                </a:solidFill>
                <a:latin typeface="Calibri" panose="020F0502020204030204" pitchFamily="34" charset="0"/>
              </a:defRPr>
            </a:lvl5pPr>
            <a:lvl6pPr marL="2514600" indent="-228600" defTabSz="1068388" eaLnBrk="0" fontAlgn="base" hangingPunct="0">
              <a:spcBef>
                <a:spcPct val="30000"/>
              </a:spcBef>
              <a:spcAft>
                <a:spcPct val="0"/>
              </a:spcAft>
              <a:defRPr sz="1400">
                <a:solidFill>
                  <a:schemeClr val="tx1"/>
                </a:solidFill>
                <a:latin typeface="Calibri" panose="020F0502020204030204" pitchFamily="34" charset="0"/>
              </a:defRPr>
            </a:lvl6pPr>
            <a:lvl7pPr marL="2971800" indent="-228600" defTabSz="1068388" eaLnBrk="0" fontAlgn="base" hangingPunct="0">
              <a:spcBef>
                <a:spcPct val="30000"/>
              </a:spcBef>
              <a:spcAft>
                <a:spcPct val="0"/>
              </a:spcAft>
              <a:defRPr sz="1400">
                <a:solidFill>
                  <a:schemeClr val="tx1"/>
                </a:solidFill>
                <a:latin typeface="Calibri" panose="020F0502020204030204" pitchFamily="34" charset="0"/>
              </a:defRPr>
            </a:lvl7pPr>
            <a:lvl8pPr marL="3429000" indent="-228600" defTabSz="1068388" eaLnBrk="0" fontAlgn="base" hangingPunct="0">
              <a:spcBef>
                <a:spcPct val="30000"/>
              </a:spcBef>
              <a:spcAft>
                <a:spcPct val="0"/>
              </a:spcAft>
              <a:defRPr sz="1400">
                <a:solidFill>
                  <a:schemeClr val="tx1"/>
                </a:solidFill>
                <a:latin typeface="Calibri" panose="020F0502020204030204" pitchFamily="34" charset="0"/>
              </a:defRPr>
            </a:lvl8pPr>
            <a:lvl9pPr marL="3886200" indent="-228600" defTabSz="1068388" eaLnBrk="0" fontAlgn="base" hangingPunct="0">
              <a:spcBef>
                <a:spcPct val="30000"/>
              </a:spcBef>
              <a:spcAft>
                <a:spcPct val="0"/>
              </a:spcAft>
              <a:defRPr sz="1400">
                <a:solidFill>
                  <a:schemeClr val="tx1"/>
                </a:solidFill>
                <a:latin typeface="Calibri" panose="020F0502020204030204" pitchFamily="34" charset="0"/>
              </a:defRPr>
            </a:lvl9pPr>
          </a:lstStyle>
          <a:p>
            <a:pPr eaLnBrk="1" hangingPunct="1">
              <a:spcBef>
                <a:spcPct val="0"/>
              </a:spcBef>
            </a:pPr>
            <a:endParaRPr lang="it-IT" altLang="it-IT" sz="1800">
              <a:latin typeface="Arial" panose="020B0604020202020204" pitchFamily="34" charset="0"/>
            </a:endParaRPr>
          </a:p>
        </p:txBody>
      </p:sp>
      <p:sp>
        <p:nvSpPr>
          <p:cNvPr id="36868" name="Rectangle 3"/>
          <p:cNvSpPr>
            <a:spLocks noChangeArrowheads="1"/>
          </p:cNvSpPr>
          <p:nvPr/>
        </p:nvSpPr>
        <p:spPr bwMode="auto">
          <a:xfrm>
            <a:off x="3897313" y="9512300"/>
            <a:ext cx="29845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15" tIns="0" rIns="20115" bIns="0" anchor="b"/>
          <a:lstStyle>
            <a:lvl1pPr defTabSz="803275" eaLnBrk="0" hangingPunct="0">
              <a:spcBef>
                <a:spcPct val="30000"/>
              </a:spcBef>
              <a:defRPr sz="1400">
                <a:solidFill>
                  <a:schemeClr val="tx1"/>
                </a:solidFill>
                <a:latin typeface="Calibri" panose="020F0502020204030204" pitchFamily="34" charset="0"/>
              </a:defRPr>
            </a:lvl1pPr>
            <a:lvl2pPr marL="742950" indent="-285750" defTabSz="803275" eaLnBrk="0" hangingPunct="0">
              <a:spcBef>
                <a:spcPct val="30000"/>
              </a:spcBef>
              <a:defRPr sz="1400">
                <a:solidFill>
                  <a:schemeClr val="tx1"/>
                </a:solidFill>
                <a:latin typeface="Calibri" panose="020F0502020204030204" pitchFamily="34" charset="0"/>
              </a:defRPr>
            </a:lvl2pPr>
            <a:lvl3pPr marL="1143000" indent="-228600" defTabSz="803275" eaLnBrk="0" hangingPunct="0">
              <a:spcBef>
                <a:spcPct val="30000"/>
              </a:spcBef>
              <a:defRPr sz="1400">
                <a:solidFill>
                  <a:schemeClr val="tx1"/>
                </a:solidFill>
                <a:latin typeface="Calibri" panose="020F0502020204030204" pitchFamily="34" charset="0"/>
              </a:defRPr>
            </a:lvl3pPr>
            <a:lvl4pPr marL="1600200" indent="-228600" defTabSz="803275" eaLnBrk="0" hangingPunct="0">
              <a:spcBef>
                <a:spcPct val="30000"/>
              </a:spcBef>
              <a:defRPr sz="1400">
                <a:solidFill>
                  <a:schemeClr val="tx1"/>
                </a:solidFill>
                <a:latin typeface="Calibri" panose="020F0502020204030204" pitchFamily="34" charset="0"/>
              </a:defRPr>
            </a:lvl4pPr>
            <a:lvl5pPr marL="2057400" indent="-228600" defTabSz="803275" eaLnBrk="0" hangingPunct="0">
              <a:spcBef>
                <a:spcPct val="30000"/>
              </a:spcBef>
              <a:defRPr sz="1400">
                <a:solidFill>
                  <a:schemeClr val="tx1"/>
                </a:solidFill>
                <a:latin typeface="Calibri" panose="020F0502020204030204" pitchFamily="34" charset="0"/>
              </a:defRPr>
            </a:lvl5pPr>
            <a:lvl6pPr marL="2514600" indent="-228600" defTabSz="803275" eaLnBrk="0" fontAlgn="base" hangingPunct="0">
              <a:spcBef>
                <a:spcPct val="30000"/>
              </a:spcBef>
              <a:spcAft>
                <a:spcPct val="0"/>
              </a:spcAft>
              <a:defRPr sz="1400">
                <a:solidFill>
                  <a:schemeClr val="tx1"/>
                </a:solidFill>
                <a:latin typeface="Calibri" panose="020F0502020204030204" pitchFamily="34" charset="0"/>
              </a:defRPr>
            </a:lvl6pPr>
            <a:lvl7pPr marL="2971800" indent="-228600" defTabSz="803275" eaLnBrk="0" fontAlgn="base" hangingPunct="0">
              <a:spcBef>
                <a:spcPct val="30000"/>
              </a:spcBef>
              <a:spcAft>
                <a:spcPct val="0"/>
              </a:spcAft>
              <a:defRPr sz="1400">
                <a:solidFill>
                  <a:schemeClr val="tx1"/>
                </a:solidFill>
                <a:latin typeface="Calibri" panose="020F0502020204030204" pitchFamily="34" charset="0"/>
              </a:defRPr>
            </a:lvl7pPr>
            <a:lvl8pPr marL="3429000" indent="-228600" defTabSz="803275" eaLnBrk="0" fontAlgn="base" hangingPunct="0">
              <a:spcBef>
                <a:spcPct val="30000"/>
              </a:spcBef>
              <a:spcAft>
                <a:spcPct val="0"/>
              </a:spcAft>
              <a:defRPr sz="1400">
                <a:solidFill>
                  <a:schemeClr val="tx1"/>
                </a:solidFill>
                <a:latin typeface="Calibri" panose="020F0502020204030204" pitchFamily="34" charset="0"/>
              </a:defRPr>
            </a:lvl8pPr>
            <a:lvl9pPr marL="3886200" indent="-228600" defTabSz="803275" eaLnBrk="0" fontAlgn="base" hangingPunct="0">
              <a:spcBef>
                <a:spcPct val="30000"/>
              </a:spcBef>
              <a:spcAft>
                <a:spcPct val="0"/>
              </a:spcAft>
              <a:defRPr sz="1400">
                <a:solidFill>
                  <a:schemeClr val="tx1"/>
                </a:solidFill>
                <a:latin typeface="Calibri" panose="020F0502020204030204" pitchFamily="34" charset="0"/>
              </a:defRPr>
            </a:lvl9pPr>
          </a:lstStyle>
          <a:p>
            <a:pPr algn="r">
              <a:spcBef>
                <a:spcPct val="0"/>
              </a:spcBef>
            </a:pPr>
            <a:r>
              <a:rPr lang="en-GB" altLang="it-IT" sz="1100" i="1">
                <a:latin typeface="Times New Roman" panose="02020603050405020304" pitchFamily="18" charset="0"/>
              </a:rPr>
              <a:t>24</a:t>
            </a:r>
          </a:p>
        </p:txBody>
      </p:sp>
      <p:sp>
        <p:nvSpPr>
          <p:cNvPr id="36869" name="Rectangle 4"/>
          <p:cNvSpPr>
            <a:spLocks noChangeArrowheads="1"/>
          </p:cNvSpPr>
          <p:nvPr/>
        </p:nvSpPr>
        <p:spPr bwMode="auto">
          <a:xfrm>
            <a:off x="-1588" y="9512300"/>
            <a:ext cx="2981326"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551" tIns="48276" rIns="96551" bIns="48276" anchor="ctr"/>
          <a:lstStyle>
            <a:lvl1pPr eaLnBrk="0" hangingPunct="0">
              <a:spcBef>
                <a:spcPct val="30000"/>
              </a:spcBef>
              <a:defRPr sz="1400">
                <a:solidFill>
                  <a:schemeClr val="tx1"/>
                </a:solidFill>
                <a:latin typeface="Calibri" panose="020F0502020204030204" pitchFamily="34" charset="0"/>
              </a:defRPr>
            </a:lvl1pPr>
            <a:lvl2pPr marL="742950" indent="-285750" eaLnBrk="0" hangingPunct="0">
              <a:spcBef>
                <a:spcPct val="30000"/>
              </a:spcBef>
              <a:defRPr sz="1400">
                <a:solidFill>
                  <a:schemeClr val="tx1"/>
                </a:solidFill>
                <a:latin typeface="Calibri" panose="020F0502020204030204" pitchFamily="34" charset="0"/>
              </a:defRPr>
            </a:lvl2pPr>
            <a:lvl3pPr marL="1143000" indent="-228600" eaLnBrk="0" hangingPunct="0">
              <a:spcBef>
                <a:spcPct val="30000"/>
              </a:spcBef>
              <a:defRPr sz="1400">
                <a:solidFill>
                  <a:schemeClr val="tx1"/>
                </a:solidFill>
                <a:latin typeface="Calibri" panose="020F0502020204030204" pitchFamily="34" charset="0"/>
              </a:defRPr>
            </a:lvl3pPr>
            <a:lvl4pPr marL="1600200" indent="-228600" eaLnBrk="0" hangingPunct="0">
              <a:spcBef>
                <a:spcPct val="30000"/>
              </a:spcBef>
              <a:defRPr sz="1400">
                <a:solidFill>
                  <a:schemeClr val="tx1"/>
                </a:solidFill>
                <a:latin typeface="Calibri" panose="020F0502020204030204" pitchFamily="34" charset="0"/>
              </a:defRPr>
            </a:lvl4pPr>
            <a:lvl5pPr marL="2057400" indent="-228600" eaLnBrk="0" hangingPunct="0">
              <a:spcBef>
                <a:spcPct val="30000"/>
              </a:spcBef>
              <a:defRPr sz="1400">
                <a:solidFill>
                  <a:schemeClr val="tx1"/>
                </a:solidFill>
                <a:latin typeface="Calibri" panose="020F0502020204030204" pitchFamily="34" charset="0"/>
              </a:defRPr>
            </a:lvl5pPr>
            <a:lvl6pPr marL="2514600" indent="-228600" defTabSz="1068388" eaLnBrk="0" fontAlgn="base" hangingPunct="0">
              <a:spcBef>
                <a:spcPct val="30000"/>
              </a:spcBef>
              <a:spcAft>
                <a:spcPct val="0"/>
              </a:spcAft>
              <a:defRPr sz="1400">
                <a:solidFill>
                  <a:schemeClr val="tx1"/>
                </a:solidFill>
                <a:latin typeface="Calibri" panose="020F0502020204030204" pitchFamily="34" charset="0"/>
              </a:defRPr>
            </a:lvl6pPr>
            <a:lvl7pPr marL="2971800" indent="-228600" defTabSz="1068388" eaLnBrk="0" fontAlgn="base" hangingPunct="0">
              <a:spcBef>
                <a:spcPct val="30000"/>
              </a:spcBef>
              <a:spcAft>
                <a:spcPct val="0"/>
              </a:spcAft>
              <a:defRPr sz="1400">
                <a:solidFill>
                  <a:schemeClr val="tx1"/>
                </a:solidFill>
                <a:latin typeface="Calibri" panose="020F0502020204030204" pitchFamily="34" charset="0"/>
              </a:defRPr>
            </a:lvl7pPr>
            <a:lvl8pPr marL="3429000" indent="-228600" defTabSz="1068388" eaLnBrk="0" fontAlgn="base" hangingPunct="0">
              <a:spcBef>
                <a:spcPct val="30000"/>
              </a:spcBef>
              <a:spcAft>
                <a:spcPct val="0"/>
              </a:spcAft>
              <a:defRPr sz="1400">
                <a:solidFill>
                  <a:schemeClr val="tx1"/>
                </a:solidFill>
                <a:latin typeface="Calibri" panose="020F0502020204030204" pitchFamily="34" charset="0"/>
              </a:defRPr>
            </a:lvl8pPr>
            <a:lvl9pPr marL="3886200" indent="-228600" defTabSz="1068388" eaLnBrk="0" fontAlgn="base" hangingPunct="0">
              <a:spcBef>
                <a:spcPct val="30000"/>
              </a:spcBef>
              <a:spcAft>
                <a:spcPct val="0"/>
              </a:spcAft>
              <a:defRPr sz="1400">
                <a:solidFill>
                  <a:schemeClr val="tx1"/>
                </a:solidFill>
                <a:latin typeface="Calibri" panose="020F0502020204030204" pitchFamily="34" charset="0"/>
              </a:defRPr>
            </a:lvl9pPr>
          </a:lstStyle>
          <a:p>
            <a:pPr eaLnBrk="1" hangingPunct="1">
              <a:spcBef>
                <a:spcPct val="0"/>
              </a:spcBef>
            </a:pPr>
            <a:endParaRPr lang="it-IT" altLang="it-IT" sz="1800">
              <a:latin typeface="Arial" panose="020B0604020202020204" pitchFamily="34" charset="0"/>
            </a:endParaRPr>
          </a:p>
        </p:txBody>
      </p:sp>
      <p:sp>
        <p:nvSpPr>
          <p:cNvPr id="36870" name="Rectangle 5"/>
          <p:cNvSpPr>
            <a:spLocks noChangeArrowheads="1"/>
          </p:cNvSpPr>
          <p:nvPr/>
        </p:nvSpPr>
        <p:spPr bwMode="auto">
          <a:xfrm>
            <a:off x="-1588" y="0"/>
            <a:ext cx="2981326"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551" tIns="48276" rIns="96551" bIns="48276" anchor="ctr"/>
          <a:lstStyle>
            <a:lvl1pPr eaLnBrk="0" hangingPunct="0">
              <a:spcBef>
                <a:spcPct val="30000"/>
              </a:spcBef>
              <a:defRPr sz="1400">
                <a:solidFill>
                  <a:schemeClr val="tx1"/>
                </a:solidFill>
                <a:latin typeface="Calibri" panose="020F0502020204030204" pitchFamily="34" charset="0"/>
              </a:defRPr>
            </a:lvl1pPr>
            <a:lvl2pPr marL="742950" indent="-285750" eaLnBrk="0" hangingPunct="0">
              <a:spcBef>
                <a:spcPct val="30000"/>
              </a:spcBef>
              <a:defRPr sz="1400">
                <a:solidFill>
                  <a:schemeClr val="tx1"/>
                </a:solidFill>
                <a:latin typeface="Calibri" panose="020F0502020204030204" pitchFamily="34" charset="0"/>
              </a:defRPr>
            </a:lvl2pPr>
            <a:lvl3pPr marL="1143000" indent="-228600" eaLnBrk="0" hangingPunct="0">
              <a:spcBef>
                <a:spcPct val="30000"/>
              </a:spcBef>
              <a:defRPr sz="1400">
                <a:solidFill>
                  <a:schemeClr val="tx1"/>
                </a:solidFill>
                <a:latin typeface="Calibri" panose="020F0502020204030204" pitchFamily="34" charset="0"/>
              </a:defRPr>
            </a:lvl3pPr>
            <a:lvl4pPr marL="1600200" indent="-228600" eaLnBrk="0" hangingPunct="0">
              <a:spcBef>
                <a:spcPct val="30000"/>
              </a:spcBef>
              <a:defRPr sz="1400">
                <a:solidFill>
                  <a:schemeClr val="tx1"/>
                </a:solidFill>
                <a:latin typeface="Calibri" panose="020F0502020204030204" pitchFamily="34" charset="0"/>
              </a:defRPr>
            </a:lvl4pPr>
            <a:lvl5pPr marL="2057400" indent="-228600" eaLnBrk="0" hangingPunct="0">
              <a:spcBef>
                <a:spcPct val="30000"/>
              </a:spcBef>
              <a:defRPr sz="1400">
                <a:solidFill>
                  <a:schemeClr val="tx1"/>
                </a:solidFill>
                <a:latin typeface="Calibri" panose="020F0502020204030204" pitchFamily="34" charset="0"/>
              </a:defRPr>
            </a:lvl5pPr>
            <a:lvl6pPr marL="2514600" indent="-228600" defTabSz="1068388" eaLnBrk="0" fontAlgn="base" hangingPunct="0">
              <a:spcBef>
                <a:spcPct val="30000"/>
              </a:spcBef>
              <a:spcAft>
                <a:spcPct val="0"/>
              </a:spcAft>
              <a:defRPr sz="1400">
                <a:solidFill>
                  <a:schemeClr val="tx1"/>
                </a:solidFill>
                <a:latin typeface="Calibri" panose="020F0502020204030204" pitchFamily="34" charset="0"/>
              </a:defRPr>
            </a:lvl6pPr>
            <a:lvl7pPr marL="2971800" indent="-228600" defTabSz="1068388" eaLnBrk="0" fontAlgn="base" hangingPunct="0">
              <a:spcBef>
                <a:spcPct val="30000"/>
              </a:spcBef>
              <a:spcAft>
                <a:spcPct val="0"/>
              </a:spcAft>
              <a:defRPr sz="1400">
                <a:solidFill>
                  <a:schemeClr val="tx1"/>
                </a:solidFill>
                <a:latin typeface="Calibri" panose="020F0502020204030204" pitchFamily="34" charset="0"/>
              </a:defRPr>
            </a:lvl7pPr>
            <a:lvl8pPr marL="3429000" indent="-228600" defTabSz="1068388" eaLnBrk="0" fontAlgn="base" hangingPunct="0">
              <a:spcBef>
                <a:spcPct val="30000"/>
              </a:spcBef>
              <a:spcAft>
                <a:spcPct val="0"/>
              </a:spcAft>
              <a:defRPr sz="1400">
                <a:solidFill>
                  <a:schemeClr val="tx1"/>
                </a:solidFill>
                <a:latin typeface="Calibri" panose="020F0502020204030204" pitchFamily="34" charset="0"/>
              </a:defRPr>
            </a:lvl8pPr>
            <a:lvl9pPr marL="3886200" indent="-228600" defTabSz="1068388" eaLnBrk="0" fontAlgn="base" hangingPunct="0">
              <a:spcBef>
                <a:spcPct val="30000"/>
              </a:spcBef>
              <a:spcAft>
                <a:spcPct val="0"/>
              </a:spcAft>
              <a:defRPr sz="1400">
                <a:solidFill>
                  <a:schemeClr val="tx1"/>
                </a:solidFill>
                <a:latin typeface="Calibri" panose="020F0502020204030204" pitchFamily="34" charset="0"/>
              </a:defRPr>
            </a:lvl9pPr>
          </a:lstStyle>
          <a:p>
            <a:pPr eaLnBrk="1" hangingPunct="1">
              <a:spcBef>
                <a:spcPct val="0"/>
              </a:spcBef>
            </a:pPr>
            <a:endParaRPr lang="it-IT" altLang="it-IT" sz="1800">
              <a:latin typeface="Arial" panose="020B0604020202020204" pitchFamily="34" charset="0"/>
            </a:endParaRPr>
          </a:p>
        </p:txBody>
      </p:sp>
      <p:sp>
        <p:nvSpPr>
          <p:cNvPr id="36871" name="Rectangle 6"/>
          <p:cNvSpPr>
            <a:spLocks noChangeArrowheads="1" noTextEdit="1"/>
          </p:cNvSpPr>
          <p:nvPr>
            <p:ph type="sldImg"/>
          </p:nvPr>
        </p:nvSpPr>
        <p:spPr bwMode="auto">
          <a:xfrm>
            <a:off x="633413" y="873125"/>
            <a:ext cx="5614987" cy="3509963"/>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36872" name="Rectangle 7"/>
          <p:cNvSpPr>
            <a:spLocks noGrp="1" noChangeArrowheads="1"/>
          </p:cNvSpPr>
          <p:nvPr>
            <p:ph type="body" idx="1"/>
          </p:nvPr>
        </p:nvSpPr>
        <p:spPr bwMode="auto">
          <a:xfrm>
            <a:off x="915988" y="4773613"/>
            <a:ext cx="5046662" cy="4235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546" tIns="46935" rIns="95546" bIns="46935"/>
          <a:lstStyle/>
          <a:p>
            <a:pPr eaLnBrk="1" hangingPunct="1"/>
            <a:endParaRPr lang="en-GB" altLang="it-IT" smtClean="0"/>
          </a:p>
        </p:txBody>
      </p:sp>
    </p:spTree>
    <p:extLst>
      <p:ext uri="{BB962C8B-B14F-4D97-AF65-F5344CB8AC3E}">
        <p14:creationId xmlns:p14="http://schemas.microsoft.com/office/powerpoint/2010/main" val="1906046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lvl1pPr defTabSz="1128713" eaLnBrk="0" hangingPunct="0">
              <a:defRPr>
                <a:solidFill>
                  <a:schemeClr val="tx1"/>
                </a:solidFill>
                <a:latin typeface="Arial" panose="020B0604020202020204" pitchFamily="34" charset="0"/>
              </a:defRPr>
            </a:lvl1pPr>
            <a:lvl2pPr defTabSz="1128713" eaLnBrk="0" hangingPunct="0">
              <a:defRPr>
                <a:solidFill>
                  <a:schemeClr val="tx1"/>
                </a:solidFill>
                <a:latin typeface="Arial" panose="020B0604020202020204" pitchFamily="34" charset="0"/>
              </a:defRPr>
            </a:lvl2pPr>
            <a:lvl3pPr defTabSz="1128713" eaLnBrk="0" hangingPunct="0">
              <a:defRPr>
                <a:solidFill>
                  <a:schemeClr val="tx1"/>
                </a:solidFill>
                <a:latin typeface="Arial" panose="020B0604020202020204" pitchFamily="34" charset="0"/>
              </a:defRPr>
            </a:lvl3pPr>
            <a:lvl4pPr defTabSz="1128713" eaLnBrk="0" hangingPunct="0">
              <a:defRPr>
                <a:solidFill>
                  <a:schemeClr val="tx1"/>
                </a:solidFill>
                <a:latin typeface="Arial" panose="020B0604020202020204" pitchFamily="34" charset="0"/>
              </a:defRPr>
            </a:lvl4pPr>
            <a:lvl5pPr defTabSz="1128713" eaLnBrk="0" hangingPunct="0">
              <a:defRPr>
                <a:solidFill>
                  <a:schemeClr val="tx1"/>
                </a:solidFill>
                <a:latin typeface="Arial" panose="020B0604020202020204" pitchFamily="34" charset="0"/>
              </a:defRPr>
            </a:lvl5pPr>
            <a:lvl6pPr marL="2595563" indent="-309563" defTabSz="1128713" eaLnBrk="0" fontAlgn="base" hangingPunct="0">
              <a:spcBef>
                <a:spcPct val="0"/>
              </a:spcBef>
              <a:spcAft>
                <a:spcPct val="0"/>
              </a:spcAft>
              <a:defRPr>
                <a:solidFill>
                  <a:schemeClr val="tx1"/>
                </a:solidFill>
                <a:latin typeface="Arial" panose="020B0604020202020204" pitchFamily="34" charset="0"/>
              </a:defRPr>
            </a:lvl6pPr>
            <a:lvl7pPr marL="3052763" indent="-309563" defTabSz="1128713" eaLnBrk="0" fontAlgn="base" hangingPunct="0">
              <a:spcBef>
                <a:spcPct val="0"/>
              </a:spcBef>
              <a:spcAft>
                <a:spcPct val="0"/>
              </a:spcAft>
              <a:defRPr>
                <a:solidFill>
                  <a:schemeClr val="tx1"/>
                </a:solidFill>
                <a:latin typeface="Arial" panose="020B0604020202020204" pitchFamily="34" charset="0"/>
              </a:defRPr>
            </a:lvl7pPr>
            <a:lvl8pPr marL="3509963" indent="-309563" defTabSz="1128713" eaLnBrk="0" fontAlgn="base" hangingPunct="0">
              <a:spcBef>
                <a:spcPct val="0"/>
              </a:spcBef>
              <a:spcAft>
                <a:spcPct val="0"/>
              </a:spcAft>
              <a:defRPr>
                <a:solidFill>
                  <a:schemeClr val="tx1"/>
                </a:solidFill>
                <a:latin typeface="Arial" panose="020B0604020202020204" pitchFamily="34" charset="0"/>
              </a:defRPr>
            </a:lvl8pPr>
            <a:lvl9pPr marL="3967163" indent="-309563" defTabSz="112871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51F63A-5E34-4AFC-B3BD-BC77DA24B0B4}" type="slidenum">
              <a:rPr lang="it-IT" altLang="it-IT">
                <a:latin typeface="Calibri" panose="020F0502020204030204" pitchFamily="34" charset="0"/>
              </a:rPr>
              <a:pPr eaLnBrk="1" hangingPunct="1"/>
              <a:t>4</a:t>
            </a:fld>
            <a:endParaRPr lang="it-IT" altLang="it-IT">
              <a:latin typeface="Calibri" panose="020F0502020204030204" pitchFamily="34" charset="0"/>
            </a:endParaRPr>
          </a:p>
        </p:txBody>
      </p:sp>
      <p:sp>
        <p:nvSpPr>
          <p:cNvPr id="37891" name="Rectangle 2"/>
          <p:cNvSpPr>
            <a:spLocks noChangeArrowheads="1" noTextEdit="1"/>
          </p:cNvSpPr>
          <p:nvPr>
            <p:ph type="sldImg"/>
          </p:nvPr>
        </p:nvSpPr>
        <p:spPr bwMode="auto">
          <a:xfrm>
            <a:off x="633413" y="873125"/>
            <a:ext cx="5614987" cy="3509963"/>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xfrm>
            <a:off x="917575" y="4760913"/>
            <a:ext cx="5046663" cy="421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546" tIns="46935" rIns="95546" bIns="46935"/>
          <a:lstStyle/>
          <a:p>
            <a:pPr eaLnBrk="1" hangingPunct="1"/>
            <a:endParaRPr lang="en-GB" altLang="it-IT" smtClean="0"/>
          </a:p>
        </p:txBody>
      </p:sp>
    </p:spTree>
    <p:extLst>
      <p:ext uri="{BB962C8B-B14F-4D97-AF65-F5344CB8AC3E}">
        <p14:creationId xmlns:p14="http://schemas.microsoft.com/office/powerpoint/2010/main" val="3384863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pPr>
              <a:defRPr/>
            </a:pPr>
            <a:endParaRPr lang="it-IT"/>
          </a:p>
        </p:txBody>
      </p:sp>
      <p:sp>
        <p:nvSpPr>
          <p:cNvPr id="5" name="Segnaposto data 4"/>
          <p:cNvSpPr>
            <a:spLocks noGrp="1"/>
          </p:cNvSpPr>
          <p:nvPr>
            <p:ph type="dt" idx="11"/>
          </p:nvPr>
        </p:nvSpPr>
        <p:spPr/>
        <p:txBody>
          <a:bodyPr/>
          <a:lstStyle/>
          <a:p>
            <a:pPr>
              <a:defRPr/>
            </a:pPr>
            <a:fld id="{A452197B-8914-4EC9-B509-AFAB48AB71BE}" type="datetime1">
              <a:rPr lang="it-IT" smtClean="0"/>
              <a:t>11/10/2017</a:t>
            </a:fld>
            <a:endParaRPr lang="it-IT"/>
          </a:p>
        </p:txBody>
      </p:sp>
      <p:sp>
        <p:nvSpPr>
          <p:cNvPr id="6" name="Segnaposto piè di pagina 5"/>
          <p:cNvSpPr>
            <a:spLocks noGrp="1"/>
          </p:cNvSpPr>
          <p:nvPr>
            <p:ph type="ftr" sz="quarter" idx="12"/>
          </p:nvPr>
        </p:nvSpPr>
        <p:spPr/>
        <p:txBody>
          <a:bodyPr/>
          <a:lstStyle/>
          <a:p>
            <a:pPr>
              <a:defRPr/>
            </a:pPr>
            <a:endParaRPr lang="it-IT"/>
          </a:p>
        </p:txBody>
      </p:sp>
      <p:sp>
        <p:nvSpPr>
          <p:cNvPr id="7" name="Segnaposto numero diapositiva 6"/>
          <p:cNvSpPr>
            <a:spLocks noGrp="1"/>
          </p:cNvSpPr>
          <p:nvPr>
            <p:ph type="sldNum" sz="quarter" idx="13"/>
          </p:nvPr>
        </p:nvSpPr>
        <p:spPr/>
        <p:txBody>
          <a:bodyPr/>
          <a:lstStyle/>
          <a:p>
            <a:fld id="{D049F562-02B5-43C3-BD47-DEC99C9217DB}" type="slidenum">
              <a:rPr lang="it-IT" altLang="it-IT" smtClean="0"/>
              <a:pPr/>
              <a:t>26</a:t>
            </a:fld>
            <a:endParaRPr lang="it-IT" altLang="it-IT"/>
          </a:p>
        </p:txBody>
      </p:sp>
    </p:spTree>
    <p:extLst>
      <p:ext uri="{BB962C8B-B14F-4D97-AF65-F5344CB8AC3E}">
        <p14:creationId xmlns:p14="http://schemas.microsoft.com/office/powerpoint/2010/main" val="1919635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lvl1pPr defTabSz="1128713" eaLnBrk="0" hangingPunct="0">
              <a:defRPr>
                <a:solidFill>
                  <a:schemeClr val="tx1"/>
                </a:solidFill>
                <a:latin typeface="Arial" panose="020B0604020202020204" pitchFamily="34" charset="0"/>
              </a:defRPr>
            </a:lvl1pPr>
            <a:lvl2pPr defTabSz="1128713" eaLnBrk="0" hangingPunct="0">
              <a:defRPr>
                <a:solidFill>
                  <a:schemeClr val="tx1"/>
                </a:solidFill>
                <a:latin typeface="Arial" panose="020B0604020202020204" pitchFamily="34" charset="0"/>
              </a:defRPr>
            </a:lvl2pPr>
            <a:lvl3pPr defTabSz="1128713" eaLnBrk="0" hangingPunct="0">
              <a:defRPr>
                <a:solidFill>
                  <a:schemeClr val="tx1"/>
                </a:solidFill>
                <a:latin typeface="Arial" panose="020B0604020202020204" pitchFamily="34" charset="0"/>
              </a:defRPr>
            </a:lvl3pPr>
            <a:lvl4pPr defTabSz="1128713" eaLnBrk="0" hangingPunct="0">
              <a:defRPr>
                <a:solidFill>
                  <a:schemeClr val="tx1"/>
                </a:solidFill>
                <a:latin typeface="Arial" panose="020B0604020202020204" pitchFamily="34" charset="0"/>
              </a:defRPr>
            </a:lvl4pPr>
            <a:lvl5pPr defTabSz="1128713" eaLnBrk="0" hangingPunct="0">
              <a:defRPr>
                <a:solidFill>
                  <a:schemeClr val="tx1"/>
                </a:solidFill>
                <a:latin typeface="Arial" panose="020B0604020202020204" pitchFamily="34" charset="0"/>
              </a:defRPr>
            </a:lvl5pPr>
            <a:lvl6pPr marL="2595563" indent="-309563" defTabSz="1128713" eaLnBrk="0" fontAlgn="base" hangingPunct="0">
              <a:spcBef>
                <a:spcPct val="0"/>
              </a:spcBef>
              <a:spcAft>
                <a:spcPct val="0"/>
              </a:spcAft>
              <a:defRPr>
                <a:solidFill>
                  <a:schemeClr val="tx1"/>
                </a:solidFill>
                <a:latin typeface="Arial" panose="020B0604020202020204" pitchFamily="34" charset="0"/>
              </a:defRPr>
            </a:lvl6pPr>
            <a:lvl7pPr marL="3052763" indent="-309563" defTabSz="1128713" eaLnBrk="0" fontAlgn="base" hangingPunct="0">
              <a:spcBef>
                <a:spcPct val="0"/>
              </a:spcBef>
              <a:spcAft>
                <a:spcPct val="0"/>
              </a:spcAft>
              <a:defRPr>
                <a:solidFill>
                  <a:schemeClr val="tx1"/>
                </a:solidFill>
                <a:latin typeface="Arial" panose="020B0604020202020204" pitchFamily="34" charset="0"/>
              </a:defRPr>
            </a:lvl7pPr>
            <a:lvl8pPr marL="3509963" indent="-309563" defTabSz="1128713" eaLnBrk="0" fontAlgn="base" hangingPunct="0">
              <a:spcBef>
                <a:spcPct val="0"/>
              </a:spcBef>
              <a:spcAft>
                <a:spcPct val="0"/>
              </a:spcAft>
              <a:defRPr>
                <a:solidFill>
                  <a:schemeClr val="tx1"/>
                </a:solidFill>
                <a:latin typeface="Arial" panose="020B0604020202020204" pitchFamily="34" charset="0"/>
              </a:defRPr>
            </a:lvl8pPr>
            <a:lvl9pPr marL="3967163" indent="-309563" defTabSz="112871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21F11C-A817-4ACE-8F2B-81F59753A287}" type="slidenum">
              <a:rPr lang="it-IT" altLang="it-IT">
                <a:latin typeface="Calibri" panose="020F0502020204030204" pitchFamily="34" charset="0"/>
              </a:rPr>
              <a:pPr eaLnBrk="1" hangingPunct="1"/>
              <a:t>28</a:t>
            </a:fld>
            <a:endParaRPr lang="it-IT" altLang="it-IT">
              <a:latin typeface="Calibri" panose="020F0502020204030204" pitchFamily="34" charset="0"/>
            </a:endParaRPr>
          </a:p>
        </p:txBody>
      </p:sp>
      <p:sp>
        <p:nvSpPr>
          <p:cNvPr id="38915"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Tree>
    <p:extLst>
      <p:ext uri="{BB962C8B-B14F-4D97-AF65-F5344CB8AC3E}">
        <p14:creationId xmlns:p14="http://schemas.microsoft.com/office/powerpoint/2010/main" val="2773558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lvl1pPr defTabSz="1128713" eaLnBrk="0" hangingPunct="0">
              <a:defRPr>
                <a:solidFill>
                  <a:schemeClr val="tx1"/>
                </a:solidFill>
                <a:latin typeface="Arial" panose="020B0604020202020204" pitchFamily="34" charset="0"/>
              </a:defRPr>
            </a:lvl1pPr>
            <a:lvl2pPr defTabSz="1128713" eaLnBrk="0" hangingPunct="0">
              <a:defRPr>
                <a:solidFill>
                  <a:schemeClr val="tx1"/>
                </a:solidFill>
                <a:latin typeface="Arial" panose="020B0604020202020204" pitchFamily="34" charset="0"/>
              </a:defRPr>
            </a:lvl2pPr>
            <a:lvl3pPr defTabSz="1128713" eaLnBrk="0" hangingPunct="0">
              <a:defRPr>
                <a:solidFill>
                  <a:schemeClr val="tx1"/>
                </a:solidFill>
                <a:latin typeface="Arial" panose="020B0604020202020204" pitchFamily="34" charset="0"/>
              </a:defRPr>
            </a:lvl3pPr>
            <a:lvl4pPr defTabSz="1128713" eaLnBrk="0" hangingPunct="0">
              <a:defRPr>
                <a:solidFill>
                  <a:schemeClr val="tx1"/>
                </a:solidFill>
                <a:latin typeface="Arial" panose="020B0604020202020204" pitchFamily="34" charset="0"/>
              </a:defRPr>
            </a:lvl4pPr>
            <a:lvl5pPr defTabSz="1128713" eaLnBrk="0" hangingPunct="0">
              <a:defRPr>
                <a:solidFill>
                  <a:schemeClr val="tx1"/>
                </a:solidFill>
                <a:latin typeface="Arial" panose="020B0604020202020204" pitchFamily="34" charset="0"/>
              </a:defRPr>
            </a:lvl5pPr>
            <a:lvl6pPr marL="2595563" indent="-309563" defTabSz="1128713" eaLnBrk="0" fontAlgn="base" hangingPunct="0">
              <a:spcBef>
                <a:spcPct val="0"/>
              </a:spcBef>
              <a:spcAft>
                <a:spcPct val="0"/>
              </a:spcAft>
              <a:defRPr>
                <a:solidFill>
                  <a:schemeClr val="tx1"/>
                </a:solidFill>
                <a:latin typeface="Arial" panose="020B0604020202020204" pitchFamily="34" charset="0"/>
              </a:defRPr>
            </a:lvl6pPr>
            <a:lvl7pPr marL="3052763" indent="-309563" defTabSz="1128713" eaLnBrk="0" fontAlgn="base" hangingPunct="0">
              <a:spcBef>
                <a:spcPct val="0"/>
              </a:spcBef>
              <a:spcAft>
                <a:spcPct val="0"/>
              </a:spcAft>
              <a:defRPr>
                <a:solidFill>
                  <a:schemeClr val="tx1"/>
                </a:solidFill>
                <a:latin typeface="Arial" panose="020B0604020202020204" pitchFamily="34" charset="0"/>
              </a:defRPr>
            </a:lvl7pPr>
            <a:lvl8pPr marL="3509963" indent="-309563" defTabSz="1128713" eaLnBrk="0" fontAlgn="base" hangingPunct="0">
              <a:spcBef>
                <a:spcPct val="0"/>
              </a:spcBef>
              <a:spcAft>
                <a:spcPct val="0"/>
              </a:spcAft>
              <a:defRPr>
                <a:solidFill>
                  <a:schemeClr val="tx1"/>
                </a:solidFill>
                <a:latin typeface="Arial" panose="020B0604020202020204" pitchFamily="34" charset="0"/>
              </a:defRPr>
            </a:lvl8pPr>
            <a:lvl9pPr marL="3967163" indent="-309563" defTabSz="1128713"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C0A822-8345-495B-91EB-D8B8582A0FDD}" type="slidenum">
              <a:rPr lang="it-IT" altLang="it-IT">
                <a:latin typeface="Calibri" panose="020F0502020204030204" pitchFamily="34" charset="0"/>
              </a:rPr>
              <a:pPr eaLnBrk="1" hangingPunct="1"/>
              <a:t>29</a:t>
            </a:fld>
            <a:endParaRPr lang="it-IT" altLang="it-IT">
              <a:latin typeface="Calibri" panose="020F0502020204030204" pitchFamily="34" charset="0"/>
            </a:endParaRPr>
          </a:p>
        </p:txBody>
      </p:sp>
      <p:sp>
        <p:nvSpPr>
          <p:cNvPr id="39939"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it-IT" smtClean="0"/>
          </a:p>
        </p:txBody>
      </p:sp>
    </p:spTree>
    <p:extLst>
      <p:ext uri="{BB962C8B-B14F-4D97-AF65-F5344CB8AC3E}">
        <p14:creationId xmlns:p14="http://schemas.microsoft.com/office/powerpoint/2010/main" val="4215641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1522075" cy="7200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70343" y="808990"/>
            <a:ext cx="10189835" cy="3520440"/>
          </a:xfrm>
        </p:spPr>
        <p:txBody>
          <a:bodyPr anchor="b">
            <a:noAutofit/>
          </a:bodyPr>
          <a:lstStyle>
            <a:lvl1pPr algn="l">
              <a:lnSpc>
                <a:spcPct val="80000"/>
              </a:lnSpc>
              <a:defRPr sz="8317" spc="-113" baseline="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30834" y="4417220"/>
            <a:ext cx="8721131" cy="1728216"/>
          </a:xfrm>
        </p:spPr>
        <p:txBody>
          <a:bodyPr>
            <a:normAutofit/>
          </a:bodyPr>
          <a:lstStyle>
            <a:lvl1pPr marL="0" indent="0" algn="l">
              <a:buNone/>
              <a:defRPr sz="3024">
                <a:solidFill>
                  <a:schemeClr val="bg1"/>
                </a:solidFill>
                <a:latin typeface="+mj-lt"/>
              </a:defRPr>
            </a:lvl1pPr>
            <a:lvl2pPr marL="432100" indent="0" algn="ctr">
              <a:buNone/>
              <a:defRPr sz="2646"/>
            </a:lvl2pPr>
            <a:lvl3pPr marL="864199" indent="0" algn="ctr">
              <a:buNone/>
              <a:defRPr sz="2268"/>
            </a:lvl3pPr>
            <a:lvl4pPr marL="1296299" indent="0" algn="ctr">
              <a:buNone/>
              <a:defRPr sz="1890"/>
            </a:lvl4pPr>
            <a:lvl5pPr marL="1728399" indent="0" algn="ctr">
              <a:buNone/>
              <a:defRPr sz="1890"/>
            </a:lvl5pPr>
            <a:lvl6pPr marL="2160499" indent="0" algn="ctr">
              <a:buNone/>
              <a:defRPr sz="1890"/>
            </a:lvl6pPr>
            <a:lvl7pPr marL="2592598" indent="0" algn="ctr">
              <a:buNone/>
              <a:defRPr sz="1890"/>
            </a:lvl7pPr>
            <a:lvl8pPr marL="3024698" indent="0" algn="ctr">
              <a:buNone/>
              <a:defRPr sz="1890"/>
            </a:lvl8pPr>
            <a:lvl9pPr marL="3456798" indent="0" algn="ctr">
              <a:buNone/>
              <a:defRPr sz="1890"/>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pPr>
              <a:defRPr/>
            </a:pPr>
            <a:fld id="{659B8A8A-D9F8-4B99-85C5-C7353B3306D8}" type="datetime1">
              <a:rPr lang="it-IT" smtClean="0"/>
              <a:pPr>
                <a:defRPr/>
              </a:pPr>
              <a:t>11/10/2017</a:t>
            </a:fld>
            <a:endParaRPr lang="it-IT"/>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pPr>
              <a:defRPr/>
            </a:pPr>
            <a:endParaRPr lang="it-IT"/>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29FD562-7221-49A2-A6EB-FFDAB73C3849}" type="slidenum">
              <a:rPr lang="it-IT" altLang="it-IT" smtClean="0"/>
              <a:pPr/>
              <a:t>‹N›</a:t>
            </a:fld>
            <a:endParaRPr lang="it-IT" altLang="it-IT"/>
          </a:p>
        </p:txBody>
      </p:sp>
    </p:spTree>
    <p:extLst>
      <p:ext uri="{BB962C8B-B14F-4D97-AF65-F5344CB8AC3E}">
        <p14:creationId xmlns:p14="http://schemas.microsoft.com/office/powerpoint/2010/main" val="3893882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fld id="{23081660-ABE1-4A22-B1FC-E3874AD418F6}" type="datetime1">
              <a:rPr lang="it-IT" smtClean="0"/>
              <a:pPr>
                <a:defRPr/>
              </a:pPr>
              <a:t>11/10/2017</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634544DF-955C-4933-A23C-947B345023AA}" type="slidenum">
              <a:rPr lang="it-IT" altLang="it-IT" smtClean="0"/>
              <a:pPr/>
              <a:t>‹N›</a:t>
            </a:fld>
            <a:endParaRPr lang="it-IT" altLang="it-IT"/>
          </a:p>
        </p:txBody>
      </p:sp>
    </p:spTree>
    <p:extLst>
      <p:ext uri="{BB962C8B-B14F-4D97-AF65-F5344CB8AC3E}">
        <p14:creationId xmlns:p14="http://schemas.microsoft.com/office/powerpoint/2010/main" val="229914687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63488" y="730091"/>
            <a:ext cx="2484447" cy="504063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729131" y="750094"/>
            <a:ext cx="7309316" cy="567070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fld id="{DE2719B9-A62C-4E4C-A312-8DD5CFD1B282}" type="datetime1">
              <a:rPr lang="it-IT" smtClean="0"/>
              <a:pPr>
                <a:defRPr/>
              </a:pPr>
              <a:t>11/10/2017</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222A5405-BCE5-4250-BDD7-A62E7814BA1B}" type="slidenum">
              <a:rPr lang="it-IT" altLang="it-IT" smtClean="0"/>
              <a:pPr/>
              <a:t>‹N›</a:t>
            </a:fld>
            <a:endParaRPr lang="it-IT" altLang="it-IT"/>
          </a:p>
        </p:txBody>
      </p:sp>
    </p:spTree>
    <p:extLst>
      <p:ext uri="{BB962C8B-B14F-4D97-AF65-F5344CB8AC3E}">
        <p14:creationId xmlns:p14="http://schemas.microsoft.com/office/powerpoint/2010/main" val="180493878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olo, testo e ClipArt">
    <p:spTree>
      <p:nvGrpSpPr>
        <p:cNvPr id="1" name=""/>
        <p:cNvGrpSpPr/>
        <p:nvPr/>
      </p:nvGrpSpPr>
      <p:grpSpPr>
        <a:xfrm>
          <a:off x="0" y="0"/>
          <a:ext cx="0" cy="0"/>
          <a:chOff x="0" y="0"/>
          <a:chExt cx="0" cy="0"/>
        </a:xfrm>
      </p:grpSpPr>
      <p:sp>
        <p:nvSpPr>
          <p:cNvPr id="2" name="Titolo 1"/>
          <p:cNvSpPr>
            <a:spLocks noGrp="1"/>
          </p:cNvSpPr>
          <p:nvPr>
            <p:ph type="title"/>
          </p:nvPr>
        </p:nvSpPr>
        <p:spPr>
          <a:xfrm>
            <a:off x="188034" y="288370"/>
            <a:ext cx="11146007" cy="883444"/>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188035" y="1243489"/>
            <a:ext cx="5476986" cy="56423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lipArt 3"/>
          <p:cNvSpPr>
            <a:spLocks noGrp="1"/>
          </p:cNvSpPr>
          <p:nvPr>
            <p:ph type="clipArt" sz="half" idx="2"/>
          </p:nvPr>
        </p:nvSpPr>
        <p:spPr>
          <a:xfrm>
            <a:off x="5857056" y="1243489"/>
            <a:ext cx="5476986" cy="5642372"/>
          </a:xfrm>
        </p:spPr>
        <p:txBody>
          <a:bodyPr/>
          <a:lstStyle/>
          <a:p>
            <a:pPr lvl="0"/>
            <a:endParaRPr lang="it-IT" noProof="0" smtClean="0"/>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Slide Number Placeholder 5"/>
          <p:cNvSpPr>
            <a:spLocks noGrp="1"/>
          </p:cNvSpPr>
          <p:nvPr>
            <p:ph type="sldNum" sz="quarter" idx="11"/>
          </p:nvPr>
        </p:nvSpPr>
        <p:spPr/>
        <p:txBody>
          <a:bodyPr/>
          <a:lstStyle>
            <a:lvl1pPr>
              <a:defRPr/>
            </a:lvl1pPr>
          </a:lstStyle>
          <a:p>
            <a:fld id="{F4ADB0A1-59C2-48FC-B177-14851AE7E88D}" type="slidenum">
              <a:rPr lang="it-IT" altLang="it-IT"/>
              <a:pPr/>
              <a:t>‹N›</a:t>
            </a:fld>
            <a:endParaRPr lang="it-IT" altLang="it-IT"/>
          </a:p>
        </p:txBody>
      </p:sp>
    </p:spTree>
    <p:extLst>
      <p:ext uri="{BB962C8B-B14F-4D97-AF65-F5344CB8AC3E}">
        <p14:creationId xmlns:p14="http://schemas.microsoft.com/office/powerpoint/2010/main" val="270187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fld id="{51E6C1C6-B431-4C19-920F-ADB027CA7DD6}" type="datetime1">
              <a:rPr lang="it-IT" smtClean="0"/>
              <a:pPr>
                <a:defRPr/>
              </a:pPr>
              <a:t>11/10/2017</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742019CF-B654-4386-A7E7-5A01BE120171}" type="slidenum">
              <a:rPr lang="it-IT" altLang="it-IT" smtClean="0"/>
              <a:pPr/>
              <a:t>‹N›</a:t>
            </a:fld>
            <a:endParaRPr lang="it-IT" altLang="it-IT"/>
          </a:p>
        </p:txBody>
      </p:sp>
    </p:spTree>
    <p:extLst>
      <p:ext uri="{BB962C8B-B14F-4D97-AF65-F5344CB8AC3E}">
        <p14:creationId xmlns:p14="http://schemas.microsoft.com/office/powerpoint/2010/main" val="1175932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70343" y="805790"/>
            <a:ext cx="10188395" cy="3523640"/>
          </a:xfrm>
        </p:spPr>
        <p:txBody>
          <a:bodyPr anchor="b">
            <a:normAutofit/>
          </a:bodyPr>
          <a:lstStyle>
            <a:lvl1pPr>
              <a:lnSpc>
                <a:spcPct val="80000"/>
              </a:lnSpc>
              <a:defRPr sz="8317" b="0" baseline="0">
                <a:solidFill>
                  <a:schemeClr val="accent1"/>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0834" y="4414419"/>
            <a:ext cx="8719330" cy="1728216"/>
          </a:xfrm>
        </p:spPr>
        <p:txBody>
          <a:bodyPr anchor="t">
            <a:normAutofit/>
          </a:bodyPr>
          <a:lstStyle>
            <a:lvl1pPr marL="0" indent="0">
              <a:buNone/>
              <a:defRPr sz="3024">
                <a:solidFill>
                  <a:schemeClr val="tx1"/>
                </a:solidFill>
                <a:latin typeface="+mj-lt"/>
              </a:defRPr>
            </a:lvl1pPr>
            <a:lvl2pPr marL="432100" indent="0">
              <a:buNone/>
              <a:defRPr sz="1701">
                <a:solidFill>
                  <a:schemeClr val="tx1">
                    <a:tint val="75000"/>
                  </a:schemeClr>
                </a:solidFill>
              </a:defRPr>
            </a:lvl2pPr>
            <a:lvl3pPr marL="864199" indent="0">
              <a:buNone/>
              <a:defRPr sz="1512">
                <a:solidFill>
                  <a:schemeClr val="tx1">
                    <a:tint val="75000"/>
                  </a:schemeClr>
                </a:solidFill>
              </a:defRPr>
            </a:lvl3pPr>
            <a:lvl4pPr marL="1296299" indent="0">
              <a:buNone/>
              <a:defRPr sz="1323">
                <a:solidFill>
                  <a:schemeClr val="tx1">
                    <a:tint val="75000"/>
                  </a:schemeClr>
                </a:solidFill>
              </a:defRPr>
            </a:lvl4pPr>
            <a:lvl5pPr marL="1728399" indent="0">
              <a:buNone/>
              <a:defRPr sz="1323">
                <a:solidFill>
                  <a:schemeClr val="tx1">
                    <a:tint val="75000"/>
                  </a:schemeClr>
                </a:solidFill>
              </a:defRPr>
            </a:lvl5pPr>
            <a:lvl6pPr marL="2160499" indent="0">
              <a:buNone/>
              <a:defRPr sz="1323">
                <a:solidFill>
                  <a:schemeClr val="tx1">
                    <a:tint val="75000"/>
                  </a:schemeClr>
                </a:solidFill>
              </a:defRPr>
            </a:lvl6pPr>
            <a:lvl7pPr marL="2592598" indent="0">
              <a:buNone/>
              <a:defRPr sz="1323">
                <a:solidFill>
                  <a:schemeClr val="tx1">
                    <a:tint val="75000"/>
                  </a:schemeClr>
                </a:solidFill>
              </a:defRPr>
            </a:lvl7pPr>
            <a:lvl8pPr marL="3024698" indent="0">
              <a:buNone/>
              <a:defRPr sz="1323">
                <a:solidFill>
                  <a:schemeClr val="tx1">
                    <a:tint val="75000"/>
                  </a:schemeClr>
                </a:solidFill>
              </a:defRPr>
            </a:lvl8pPr>
            <a:lvl9pPr marL="3456798" indent="0">
              <a:buNone/>
              <a:defRPr sz="1323">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fld id="{B03A26D6-8CC6-4108-9855-5F89653AC979}" type="datetime1">
              <a:rPr lang="it-IT" smtClean="0"/>
              <a:pPr>
                <a:defRPr/>
              </a:pPr>
              <a:t>11/10/2017</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fld id="{9B9BD82F-69E2-4446-87D4-7709EC675F9F}" type="slidenum">
              <a:rPr lang="it-IT" altLang="it-IT" smtClean="0"/>
              <a:pPr/>
              <a:t>‹N›</a:t>
            </a:fld>
            <a:endParaRPr lang="it-IT" altLang="it-IT"/>
          </a:p>
        </p:txBody>
      </p:sp>
    </p:spTree>
    <p:extLst>
      <p:ext uri="{BB962C8B-B14F-4D97-AF65-F5344CB8AC3E}">
        <p14:creationId xmlns:p14="http://schemas.microsoft.com/office/powerpoint/2010/main" val="25723106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39475" y="2098041"/>
            <a:ext cx="4407194" cy="3955694"/>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681020" y="2098041"/>
            <a:ext cx="4407194" cy="3955694"/>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fld id="{818D5F78-24D5-4CF5-AC40-B388821A281A}" type="datetime1">
              <a:rPr lang="it-IT" smtClean="0"/>
              <a:pPr>
                <a:defRPr/>
              </a:pPr>
              <a:t>11/10/2017</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fld id="{736860CF-54F4-47E5-88DA-DF0F8D5E2433}" type="slidenum">
              <a:rPr lang="it-IT" altLang="it-IT" smtClean="0"/>
              <a:pPr/>
              <a:t>‹N›</a:t>
            </a:fld>
            <a:endParaRPr lang="it-IT" altLang="it-IT"/>
          </a:p>
        </p:txBody>
      </p:sp>
    </p:spTree>
    <p:extLst>
      <p:ext uri="{BB962C8B-B14F-4D97-AF65-F5344CB8AC3E}">
        <p14:creationId xmlns:p14="http://schemas.microsoft.com/office/powerpoint/2010/main" val="38708535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39475" y="2142490"/>
            <a:ext cx="4407194" cy="759570"/>
          </a:xfrm>
        </p:spPr>
        <p:txBody>
          <a:bodyPr anchor="ctr">
            <a:normAutofit/>
          </a:bodyPr>
          <a:lstStyle>
            <a:lvl1pPr marL="0" indent="0">
              <a:buNone/>
              <a:defRPr sz="2079" b="0" cap="all" baseline="0">
                <a:solidFill>
                  <a:schemeClr val="tx1">
                    <a:lumMod val="85000"/>
                    <a:lumOff val="15000"/>
                  </a:schemeClr>
                </a:solidFill>
                <a:latin typeface="+mj-lt"/>
              </a:defRPr>
            </a:lvl1pPr>
            <a:lvl2pPr marL="432100" indent="0">
              <a:buNone/>
              <a:defRPr sz="1890" b="1"/>
            </a:lvl2pPr>
            <a:lvl3pPr marL="864199" indent="0">
              <a:buNone/>
              <a:defRPr sz="1701" b="1"/>
            </a:lvl3pPr>
            <a:lvl4pPr marL="1296299" indent="0">
              <a:buNone/>
              <a:defRPr sz="1512" b="1"/>
            </a:lvl4pPr>
            <a:lvl5pPr marL="1728399" indent="0">
              <a:buNone/>
              <a:defRPr sz="1512" b="1"/>
            </a:lvl5pPr>
            <a:lvl6pPr marL="2160499" indent="0">
              <a:buNone/>
              <a:defRPr sz="1512" b="1"/>
            </a:lvl6pPr>
            <a:lvl7pPr marL="2592598" indent="0">
              <a:buNone/>
              <a:defRPr sz="1512" b="1"/>
            </a:lvl7pPr>
            <a:lvl8pPr marL="3024698" indent="0">
              <a:buNone/>
              <a:defRPr sz="1512" b="1"/>
            </a:lvl8pPr>
            <a:lvl9pPr marL="3456798" indent="0">
              <a:buNone/>
              <a:defRPr sz="1512" b="1"/>
            </a:lvl9pPr>
          </a:lstStyle>
          <a:p>
            <a:pPr lvl="0"/>
            <a:r>
              <a:rPr lang="it-IT" smtClean="0"/>
              <a:t>Fare clic per modificare stili del testo dello schema</a:t>
            </a:r>
          </a:p>
        </p:txBody>
      </p:sp>
      <p:sp>
        <p:nvSpPr>
          <p:cNvPr id="4" name="Content Placeholder 3"/>
          <p:cNvSpPr>
            <a:spLocks noGrp="1"/>
          </p:cNvSpPr>
          <p:nvPr>
            <p:ph sz="half" idx="2"/>
          </p:nvPr>
        </p:nvSpPr>
        <p:spPr>
          <a:xfrm>
            <a:off x="639475" y="2890738"/>
            <a:ext cx="4407194" cy="3360420"/>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77502" y="2140357"/>
            <a:ext cx="4407194" cy="758495"/>
          </a:xfrm>
        </p:spPr>
        <p:txBody>
          <a:bodyPr anchor="ctr">
            <a:normAutofit/>
          </a:bodyPr>
          <a:lstStyle>
            <a:lvl1pPr marL="0" indent="0">
              <a:buNone/>
              <a:defRPr sz="2079" b="0" cap="all" baseline="0">
                <a:solidFill>
                  <a:schemeClr val="tx1">
                    <a:lumMod val="85000"/>
                    <a:lumOff val="15000"/>
                  </a:schemeClr>
                </a:solidFill>
                <a:latin typeface="+mj-lt"/>
              </a:defRPr>
            </a:lvl1pPr>
            <a:lvl2pPr marL="432100" indent="0">
              <a:buNone/>
              <a:defRPr sz="1890" b="1"/>
            </a:lvl2pPr>
            <a:lvl3pPr marL="864199" indent="0">
              <a:buNone/>
              <a:defRPr sz="1701" b="1"/>
            </a:lvl3pPr>
            <a:lvl4pPr marL="1296299" indent="0">
              <a:buNone/>
              <a:defRPr sz="1512" b="1"/>
            </a:lvl4pPr>
            <a:lvl5pPr marL="1728399" indent="0">
              <a:buNone/>
              <a:defRPr sz="1512" b="1"/>
            </a:lvl5pPr>
            <a:lvl6pPr marL="2160499" indent="0">
              <a:buNone/>
              <a:defRPr sz="1512" b="1"/>
            </a:lvl6pPr>
            <a:lvl7pPr marL="2592598" indent="0">
              <a:buNone/>
              <a:defRPr sz="1512" b="1"/>
            </a:lvl7pPr>
            <a:lvl8pPr marL="3024698" indent="0">
              <a:buNone/>
              <a:defRPr sz="1512" b="1"/>
            </a:lvl8pPr>
            <a:lvl9pPr marL="3456798" indent="0">
              <a:buNone/>
              <a:defRPr sz="1512"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677502" y="2888540"/>
            <a:ext cx="4407194" cy="3360420"/>
          </a:xfrm>
        </p:spPr>
        <p:txBody>
          <a:bodyPr/>
          <a:lstStyle>
            <a:lvl1pPr>
              <a:defRPr sz="2268"/>
            </a:lvl1pPr>
            <a:lvl2pPr>
              <a:defRPr sz="1890"/>
            </a:lvl2pPr>
            <a:lvl3pPr>
              <a:defRPr sz="1701"/>
            </a:lvl3pPr>
            <a:lvl4pPr>
              <a:defRPr sz="1512"/>
            </a:lvl4pPr>
            <a:lvl5pPr>
              <a:defRPr sz="1512"/>
            </a:lvl5pPr>
            <a:lvl6pPr>
              <a:defRPr sz="1512"/>
            </a:lvl6pPr>
            <a:lvl7pPr>
              <a:defRPr sz="1512"/>
            </a:lvl7pPr>
            <a:lvl8pPr>
              <a:defRPr sz="1512"/>
            </a:lvl8pPr>
            <a:lvl9pPr>
              <a:defRPr sz="1512"/>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a:defRPr/>
            </a:pPr>
            <a:fld id="{73D22C54-DC63-4C50-9859-2D7FDEAB6B9D}" type="datetime1">
              <a:rPr lang="it-IT" smtClean="0"/>
              <a:pPr>
                <a:defRPr/>
              </a:pPr>
              <a:t>11/10/2017</a:t>
            </a:fld>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fld id="{1AA1DAA3-BDE6-4E36-AB19-4FA1663E5ACD}" type="slidenum">
              <a:rPr lang="it-IT" altLang="it-IT" smtClean="0"/>
              <a:pPr/>
              <a:t>‹N›</a:t>
            </a:fld>
            <a:endParaRPr lang="it-IT" altLang="it-IT"/>
          </a:p>
        </p:txBody>
      </p:sp>
    </p:spTree>
    <p:extLst>
      <p:ext uri="{BB962C8B-B14F-4D97-AF65-F5344CB8AC3E}">
        <p14:creationId xmlns:p14="http://schemas.microsoft.com/office/powerpoint/2010/main" val="23378574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a:defRPr/>
            </a:pPr>
            <a:fld id="{0CD30DDA-695E-463D-82F3-B4BFBC1BF138}" type="datetime1">
              <a:rPr lang="it-IT" smtClean="0"/>
              <a:pPr>
                <a:defRPr/>
              </a:pPr>
              <a:t>11/10/2017</a:t>
            </a:fld>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fld id="{CD47AE68-1A45-4593-8B44-215FF978EFF4}" type="slidenum">
              <a:rPr lang="it-IT" altLang="it-IT" smtClean="0"/>
              <a:pPr/>
              <a:t>‹N›</a:t>
            </a:fld>
            <a:endParaRPr lang="it-IT" altLang="it-IT"/>
          </a:p>
        </p:txBody>
      </p:sp>
    </p:spTree>
    <p:extLst>
      <p:ext uri="{BB962C8B-B14F-4D97-AF65-F5344CB8AC3E}">
        <p14:creationId xmlns:p14="http://schemas.microsoft.com/office/powerpoint/2010/main" val="10647415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62115A8-EC78-4F39-8316-56B8E0274FFB}" type="datetime1">
              <a:rPr lang="it-IT" smtClean="0"/>
              <a:pPr>
                <a:defRPr/>
              </a:pPr>
              <a:t>11/10/2017</a:t>
            </a:fld>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fld id="{43B34608-B213-4CF8-A7CE-6503ADAA8DC7}" type="slidenum">
              <a:rPr lang="it-IT" altLang="it-IT" smtClean="0"/>
              <a:pPr/>
              <a:t>‹N›</a:t>
            </a:fld>
            <a:endParaRPr lang="it-IT" altLang="it-IT"/>
          </a:p>
        </p:txBody>
      </p:sp>
    </p:spTree>
    <p:extLst>
      <p:ext uri="{BB962C8B-B14F-4D97-AF65-F5344CB8AC3E}">
        <p14:creationId xmlns:p14="http://schemas.microsoft.com/office/powerpoint/2010/main" val="3240463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Rectangle 1"/>
          <p:cNvSpPr/>
          <p:nvPr/>
        </p:nvSpPr>
        <p:spPr>
          <a:xfrm>
            <a:off x="7201297" y="0"/>
            <a:ext cx="4320778" cy="7200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7807457" y="569396"/>
            <a:ext cx="3197376" cy="2016252"/>
          </a:xfrm>
        </p:spPr>
        <p:txBody>
          <a:bodyPr anchor="b">
            <a:noAutofit/>
          </a:bodyPr>
          <a:lstStyle>
            <a:lvl1pPr>
              <a:lnSpc>
                <a:spcPct val="85000"/>
              </a:lnSpc>
              <a:defRPr sz="378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720129" y="800100"/>
            <a:ext cx="5761038" cy="4800600"/>
          </a:xfrm>
        </p:spPr>
        <p:txBody>
          <a:bodyPr/>
          <a:lstStyle>
            <a:lvl1pPr>
              <a:defRPr sz="3024"/>
            </a:lvl1pPr>
            <a:lvl2pPr>
              <a:defRPr sz="2646"/>
            </a:lvl2pPr>
            <a:lvl3pPr>
              <a:defRPr sz="2268"/>
            </a:lvl3pPr>
            <a:lvl4pPr>
              <a:defRPr sz="1890"/>
            </a:lvl4pPr>
            <a:lvl5pPr>
              <a:defRPr sz="1890"/>
            </a:lvl5pPr>
            <a:lvl6pPr>
              <a:defRPr sz="1890"/>
            </a:lvl6pPr>
            <a:lvl7pPr>
              <a:defRPr sz="1890"/>
            </a:lvl7pPr>
            <a:lvl8pPr>
              <a:defRPr sz="1890"/>
            </a:lvl8pPr>
            <a:lvl9pPr>
              <a:defRPr sz="189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821234" y="2637404"/>
            <a:ext cx="3211778" cy="3283336"/>
          </a:xfrm>
        </p:spPr>
        <p:txBody>
          <a:bodyPr>
            <a:normAutofit/>
          </a:bodyPr>
          <a:lstStyle>
            <a:lvl1pPr marL="0" marR="0" indent="0" algn="l" defTabSz="864199" rtl="0" eaLnBrk="1" fontAlgn="auto" latinLnBrk="0" hangingPunct="1">
              <a:lnSpc>
                <a:spcPct val="100000"/>
              </a:lnSpc>
              <a:spcBef>
                <a:spcPts val="1134"/>
              </a:spcBef>
              <a:spcAft>
                <a:spcPts val="0"/>
              </a:spcAft>
              <a:buClrTx/>
              <a:buSzTx/>
              <a:buFontTx/>
              <a:buNone/>
              <a:tabLst/>
              <a:defRPr sz="1701">
                <a:solidFill>
                  <a:srgbClr val="262626"/>
                </a:solidFill>
              </a:defRPr>
            </a:lvl1pPr>
            <a:lvl2pPr marL="432100" indent="0">
              <a:buNone/>
              <a:defRPr sz="1134"/>
            </a:lvl2pPr>
            <a:lvl3pPr marL="864199" indent="0">
              <a:buNone/>
              <a:defRPr sz="945"/>
            </a:lvl3pPr>
            <a:lvl4pPr marL="1296299" indent="0">
              <a:buNone/>
              <a:defRPr sz="851"/>
            </a:lvl4pPr>
            <a:lvl5pPr marL="1728399" indent="0">
              <a:buNone/>
              <a:defRPr sz="851"/>
            </a:lvl5pPr>
            <a:lvl6pPr marL="2160499" indent="0">
              <a:buNone/>
              <a:defRPr sz="851"/>
            </a:lvl6pPr>
            <a:lvl7pPr marL="2592598" indent="0">
              <a:buNone/>
              <a:defRPr sz="851"/>
            </a:lvl7pPr>
            <a:lvl8pPr marL="3024698" indent="0">
              <a:buNone/>
              <a:defRPr sz="851"/>
            </a:lvl8pPr>
            <a:lvl9pPr marL="3456798" indent="0">
              <a:buNone/>
              <a:defRPr sz="851"/>
            </a:lvl9pPr>
          </a:lstStyle>
          <a:p>
            <a:pPr marL="0" marR="0" lvl="0" indent="0" algn="l" defTabSz="864199" rtl="0" eaLnBrk="1" fontAlgn="auto" latinLnBrk="0" hangingPunct="1">
              <a:lnSpc>
                <a:spcPct val="100000"/>
              </a:lnSpc>
              <a:spcBef>
                <a:spcPts val="1323"/>
              </a:spcBef>
              <a:spcAft>
                <a:spcPts val="0"/>
              </a:spcAft>
              <a:buClrTx/>
              <a:buSzTx/>
              <a:buFontTx/>
              <a:buNone/>
              <a:tabLst/>
              <a:defRPr/>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fld id="{77398BBD-299C-4A7D-A156-C9E864A4EA2A}" type="datetime1">
              <a:rPr lang="it-IT" smtClean="0"/>
              <a:pPr>
                <a:defRPr/>
              </a:pPr>
              <a:t>11/10/2017</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8E2A84F-AA88-4A69-8A33-F9433E297AF5}" type="slidenum">
              <a:rPr lang="it-IT" altLang="it-IT" smtClean="0"/>
              <a:pPr/>
              <a:t>‹N›</a:t>
            </a:fld>
            <a:endParaRPr lang="it-IT" altLang="it-IT"/>
          </a:p>
        </p:txBody>
      </p:sp>
    </p:spTree>
    <p:extLst>
      <p:ext uri="{BB962C8B-B14F-4D97-AF65-F5344CB8AC3E}">
        <p14:creationId xmlns:p14="http://schemas.microsoft.com/office/powerpoint/2010/main" val="237685627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3550" y="5689601"/>
            <a:ext cx="10188395" cy="643947"/>
          </a:xfrm>
        </p:spPr>
        <p:txBody>
          <a:bodyPr anchor="b">
            <a:normAutofit/>
          </a:bodyPr>
          <a:lstStyle>
            <a:lvl1pPr>
              <a:defRPr sz="3024"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0" y="0"/>
            <a:ext cx="11522075" cy="5597500"/>
          </a:xfrm>
          <a:blipFill>
            <a:blip r:embed="rId2"/>
            <a:stretch>
              <a:fillRect/>
            </a:stretch>
          </a:blipFill>
        </p:spPr>
        <p:txBody>
          <a:bodyPr anchor="t"/>
          <a:lstStyle>
            <a:lvl1pPr marL="0" indent="0" algn="ctr">
              <a:spcBef>
                <a:spcPts val="756"/>
              </a:spcBef>
              <a:buNone/>
              <a:defRPr sz="3024">
                <a:solidFill>
                  <a:schemeClr val="tx1">
                    <a:lumMod val="75000"/>
                    <a:lumOff val="25000"/>
                  </a:schemeClr>
                </a:solidFill>
              </a:defRPr>
            </a:lvl1pPr>
            <a:lvl2pPr marL="432100" indent="0">
              <a:buNone/>
              <a:defRPr sz="2646"/>
            </a:lvl2pPr>
            <a:lvl3pPr marL="864199" indent="0">
              <a:buNone/>
              <a:defRPr sz="2268"/>
            </a:lvl3pPr>
            <a:lvl4pPr marL="1296299" indent="0">
              <a:buNone/>
              <a:defRPr sz="1890"/>
            </a:lvl4pPr>
            <a:lvl5pPr marL="1728399" indent="0">
              <a:buNone/>
              <a:defRPr sz="1890"/>
            </a:lvl5pPr>
            <a:lvl6pPr marL="2160499" indent="0">
              <a:buNone/>
              <a:defRPr sz="1890"/>
            </a:lvl6pPr>
            <a:lvl7pPr marL="2592598" indent="0">
              <a:buNone/>
              <a:defRPr sz="1890"/>
            </a:lvl7pPr>
            <a:lvl8pPr marL="3024698" indent="0">
              <a:buNone/>
              <a:defRPr sz="1890"/>
            </a:lvl8pPr>
            <a:lvl9pPr marL="3456798" indent="0">
              <a:buNone/>
              <a:defRPr sz="189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39475" y="6205222"/>
            <a:ext cx="8722211" cy="560070"/>
          </a:xfrm>
        </p:spPr>
        <p:txBody>
          <a:bodyPr>
            <a:normAutofit/>
          </a:bodyPr>
          <a:lstStyle>
            <a:lvl1pPr marL="0" indent="0">
              <a:lnSpc>
                <a:spcPct val="90000"/>
              </a:lnSpc>
              <a:buNone/>
              <a:defRPr sz="1323">
                <a:solidFill>
                  <a:srgbClr val="262626"/>
                </a:solidFill>
              </a:defRPr>
            </a:lvl1pPr>
            <a:lvl2pPr marL="432100" indent="0">
              <a:buNone/>
              <a:defRPr sz="1134"/>
            </a:lvl2pPr>
            <a:lvl3pPr marL="864199" indent="0">
              <a:buNone/>
              <a:defRPr sz="945"/>
            </a:lvl3pPr>
            <a:lvl4pPr marL="1296299" indent="0">
              <a:buNone/>
              <a:defRPr sz="851"/>
            </a:lvl4pPr>
            <a:lvl5pPr marL="1728399" indent="0">
              <a:buNone/>
              <a:defRPr sz="851"/>
            </a:lvl5pPr>
            <a:lvl6pPr marL="2160499" indent="0">
              <a:buNone/>
              <a:defRPr sz="851"/>
            </a:lvl6pPr>
            <a:lvl7pPr marL="2592598" indent="0">
              <a:buNone/>
              <a:defRPr sz="851"/>
            </a:lvl7pPr>
            <a:lvl8pPr marL="3024698" indent="0">
              <a:buNone/>
              <a:defRPr sz="851"/>
            </a:lvl8pPr>
            <a:lvl9pPr marL="3456798" indent="0">
              <a:buNone/>
              <a:defRPr sz="851"/>
            </a:lvl9pPr>
          </a:lstStyle>
          <a:p>
            <a:pPr lvl="0"/>
            <a:r>
              <a:rPr lang="it-IT" smtClean="0"/>
              <a:t>Fare clic per modificare stili del testo dello schema</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pPr>
              <a:defRPr/>
            </a:pPr>
            <a:fld id="{76B4F3AE-AFDF-48F6-A646-787C2F25D9BE}" type="datetime1">
              <a:rPr lang="it-IT" smtClean="0"/>
              <a:pPr>
                <a:defRPr/>
              </a:pPr>
              <a:t>11/10/2017</a:t>
            </a:fld>
            <a:endParaRPr lang="it-IT"/>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pPr>
              <a:defRPr/>
            </a:pPr>
            <a:endParaRPr lang="it-IT"/>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EF58364-1B17-4ADE-B34F-F5BA0367C0C6}" type="slidenum">
              <a:rPr lang="it-IT" altLang="it-IT" smtClean="0"/>
              <a:pPr/>
              <a:t>‹N›</a:t>
            </a:fld>
            <a:endParaRPr lang="it-IT" altLang="it-IT"/>
          </a:p>
        </p:txBody>
      </p:sp>
    </p:spTree>
    <p:extLst>
      <p:ext uri="{BB962C8B-B14F-4D97-AF65-F5344CB8AC3E}">
        <p14:creationId xmlns:p14="http://schemas.microsoft.com/office/powerpoint/2010/main" val="9416216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1112" y="524510"/>
            <a:ext cx="10180833" cy="174110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39476" y="2112265"/>
            <a:ext cx="10162830" cy="3954494"/>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48117" y="6733069"/>
            <a:ext cx="3888700" cy="240030"/>
          </a:xfrm>
          <a:prstGeom prst="rect">
            <a:avLst/>
          </a:prstGeom>
        </p:spPr>
        <p:txBody>
          <a:bodyPr vert="horz" lIns="91440" tIns="45720" rIns="91440" bIns="45720" rtlCol="0" anchor="ctr"/>
          <a:lstStyle>
            <a:lvl1pPr algn="l">
              <a:defRPr sz="898">
                <a:solidFill>
                  <a:schemeClr val="tx1">
                    <a:alpha val="80000"/>
                  </a:schemeClr>
                </a:solidFill>
              </a:defRPr>
            </a:lvl1pPr>
          </a:lstStyle>
          <a:p>
            <a:pPr>
              <a:defRPr/>
            </a:pPr>
            <a:fld id="{AC11F675-0F2F-4074-9C2B-F084A14540E2}" type="datetime1">
              <a:rPr lang="it-IT" smtClean="0"/>
              <a:pPr>
                <a:defRPr/>
              </a:pPr>
              <a:t>11/10/2017</a:t>
            </a:fld>
            <a:endParaRPr lang="it-IT"/>
          </a:p>
        </p:txBody>
      </p:sp>
      <p:sp>
        <p:nvSpPr>
          <p:cNvPr id="5" name="Footer Placeholder 4"/>
          <p:cNvSpPr>
            <a:spLocks noGrp="1"/>
          </p:cNvSpPr>
          <p:nvPr>
            <p:ph type="ftr" sz="quarter" idx="3"/>
          </p:nvPr>
        </p:nvSpPr>
        <p:spPr>
          <a:xfrm>
            <a:off x="648117" y="6882432"/>
            <a:ext cx="4752856" cy="240030"/>
          </a:xfrm>
          <a:prstGeom prst="rect">
            <a:avLst/>
          </a:prstGeom>
        </p:spPr>
        <p:txBody>
          <a:bodyPr vert="horz" lIns="91440" tIns="45720" rIns="91440" bIns="45720" rtlCol="0" anchor="ctr"/>
          <a:lstStyle>
            <a:lvl1pPr algn="l">
              <a:defRPr sz="898" cap="all" baseline="0">
                <a:solidFill>
                  <a:schemeClr val="tx1">
                    <a:alpha val="80000"/>
                  </a:schemeClr>
                </a:solidFill>
              </a:defRPr>
            </a:lvl1pPr>
          </a:lstStyle>
          <a:p>
            <a:pPr>
              <a:defRPr/>
            </a:pPr>
            <a:endParaRPr lang="it-IT"/>
          </a:p>
        </p:txBody>
      </p:sp>
      <p:sp>
        <p:nvSpPr>
          <p:cNvPr id="6" name="Slide Number Placeholder 5"/>
          <p:cNvSpPr>
            <a:spLocks noGrp="1"/>
          </p:cNvSpPr>
          <p:nvPr>
            <p:ph type="sldNum" sz="quarter" idx="4"/>
          </p:nvPr>
        </p:nvSpPr>
        <p:spPr>
          <a:xfrm>
            <a:off x="8282367" y="6170233"/>
            <a:ext cx="2765298" cy="1466891"/>
          </a:xfrm>
          <a:prstGeom prst="rect">
            <a:avLst/>
          </a:prstGeom>
        </p:spPr>
        <p:txBody>
          <a:bodyPr vert="horz" lIns="91440" tIns="45720" rIns="91440" bIns="45720" rtlCol="0" anchor="b"/>
          <a:lstStyle>
            <a:lvl1pPr algn="r">
              <a:defRPr sz="9735" b="0">
                <a:ln>
                  <a:noFill/>
                </a:ln>
                <a:solidFill>
                  <a:schemeClr val="accent1">
                    <a:alpha val="25000"/>
                  </a:schemeClr>
                </a:solidFill>
                <a:latin typeface="+mj-lt"/>
              </a:defRPr>
            </a:lvl1pPr>
          </a:lstStyle>
          <a:p>
            <a:fld id="{60B65623-9D5D-4454-8668-4C93BEA722B5}" type="slidenum">
              <a:rPr lang="it-IT" altLang="it-IT" smtClean="0"/>
              <a:pPr/>
              <a:t>‹N›</a:t>
            </a:fld>
            <a:endParaRPr lang="it-IT" altLang="it-IT"/>
          </a:p>
        </p:txBody>
      </p:sp>
    </p:spTree>
    <p:extLst>
      <p:ext uri="{BB962C8B-B14F-4D97-AF65-F5344CB8AC3E}">
        <p14:creationId xmlns:p14="http://schemas.microsoft.com/office/powerpoint/2010/main" val="83635425"/>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left)">
                                      <p:cBhvr>
                                        <p:cTn id="18" dur="500"/>
                                        <p:tgtEl>
                                          <p:spTgt spid="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500"/>
                                        <p:tgtEl>
                                          <p:spTgt spid="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l" defTabSz="864199" rtl="0" eaLnBrk="1" latinLnBrk="0" hangingPunct="1">
        <a:lnSpc>
          <a:spcPct val="85000"/>
        </a:lnSpc>
        <a:spcBef>
          <a:spcPct val="0"/>
        </a:spcBef>
        <a:buNone/>
        <a:defRPr sz="5104" kern="1200" spc="-113" baseline="0">
          <a:solidFill>
            <a:schemeClr val="accent1"/>
          </a:solidFill>
          <a:latin typeface="+mj-lt"/>
          <a:ea typeface="+mj-ea"/>
          <a:cs typeface="+mj-cs"/>
        </a:defRPr>
      </a:lvl1pPr>
    </p:titleStyle>
    <p:bodyStyle>
      <a:lvl1pPr marL="86420" indent="-86420" algn="l" defTabSz="864199" rtl="0" eaLnBrk="1" latinLnBrk="0" hangingPunct="1">
        <a:lnSpc>
          <a:spcPct val="85000"/>
        </a:lnSpc>
        <a:spcBef>
          <a:spcPts val="1229"/>
        </a:spcBef>
        <a:buFont typeface="Arial" pitchFamily="34" charset="0"/>
        <a:buChar char=" "/>
        <a:defRPr sz="2268" kern="1200">
          <a:solidFill>
            <a:schemeClr val="tx1">
              <a:lumMod val="85000"/>
              <a:lumOff val="15000"/>
            </a:schemeClr>
          </a:solidFill>
          <a:latin typeface="+mn-lt"/>
          <a:ea typeface="+mn-ea"/>
          <a:cs typeface="+mn-cs"/>
        </a:defRPr>
      </a:lvl1pPr>
      <a:lvl2pPr marL="328396" indent="-324075" algn="l" defTabSz="864199" rtl="0" eaLnBrk="1" latinLnBrk="0" hangingPunct="1">
        <a:lnSpc>
          <a:spcPct val="85000"/>
        </a:lnSpc>
        <a:spcBef>
          <a:spcPts val="567"/>
        </a:spcBef>
        <a:buFont typeface="Arial" pitchFamily="34" charset="0"/>
        <a:buChar char=" "/>
        <a:defRPr sz="2268" kern="1200">
          <a:solidFill>
            <a:schemeClr val="tx1">
              <a:lumMod val="85000"/>
              <a:lumOff val="15000"/>
            </a:schemeClr>
          </a:solidFill>
          <a:latin typeface="+mn-lt"/>
          <a:ea typeface="+mn-ea"/>
          <a:cs typeface="+mn-cs"/>
        </a:defRPr>
      </a:lvl2pPr>
      <a:lvl3pPr marL="518520" indent="-518520" algn="l" defTabSz="864199" rtl="0" eaLnBrk="1" latinLnBrk="0" hangingPunct="1">
        <a:lnSpc>
          <a:spcPct val="85000"/>
        </a:lnSpc>
        <a:spcBef>
          <a:spcPts val="567"/>
        </a:spcBef>
        <a:buFont typeface="Arial" pitchFamily="34" charset="0"/>
        <a:buChar char=" "/>
        <a:defRPr sz="1890" i="1" kern="1200">
          <a:solidFill>
            <a:schemeClr val="tx1">
              <a:lumMod val="85000"/>
              <a:lumOff val="15000"/>
            </a:schemeClr>
          </a:solidFill>
          <a:latin typeface="+mn-lt"/>
          <a:ea typeface="+mn-ea"/>
          <a:cs typeface="+mn-cs"/>
        </a:defRPr>
      </a:lvl3pPr>
      <a:lvl4pPr marL="777779" indent="-777779"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4pPr>
      <a:lvl5pPr marL="1037039" indent="-1037039"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5pPr>
      <a:lvl6pPr marL="113412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6pPr>
      <a:lvl7pPr marL="132314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7pPr>
      <a:lvl8pPr marL="151216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8pPr>
      <a:lvl9pPr marL="1701180" indent="-216050" algn="l" defTabSz="864199" rtl="0" eaLnBrk="1" latinLnBrk="0" hangingPunct="1">
        <a:lnSpc>
          <a:spcPct val="85000"/>
        </a:lnSpc>
        <a:spcBef>
          <a:spcPts val="567"/>
        </a:spcBef>
        <a:buFont typeface="Arial" pitchFamily="34" charset="0"/>
        <a:buChar char=" "/>
        <a:defRPr sz="1701" kern="1200">
          <a:solidFill>
            <a:schemeClr val="tx1">
              <a:lumMod val="85000"/>
              <a:lumOff val="15000"/>
            </a:schemeClr>
          </a:solidFill>
          <a:latin typeface="+mn-lt"/>
          <a:ea typeface="+mn-ea"/>
          <a:cs typeface="+mn-cs"/>
        </a:defRPr>
      </a:lvl9pPr>
    </p:bodyStyle>
    <p:otherStyle>
      <a:defPPr>
        <a:defRPr lang="en-US"/>
      </a:defPPr>
      <a:lvl1pPr marL="0" algn="l" defTabSz="864199" rtl="0" eaLnBrk="1" latinLnBrk="0" hangingPunct="1">
        <a:defRPr sz="1701" kern="1200">
          <a:solidFill>
            <a:schemeClr val="tx1"/>
          </a:solidFill>
          <a:latin typeface="+mn-lt"/>
          <a:ea typeface="+mn-ea"/>
          <a:cs typeface="+mn-cs"/>
        </a:defRPr>
      </a:lvl1pPr>
      <a:lvl2pPr marL="432100" algn="l" defTabSz="864199" rtl="0" eaLnBrk="1" latinLnBrk="0" hangingPunct="1">
        <a:defRPr sz="1701" kern="1200">
          <a:solidFill>
            <a:schemeClr val="tx1"/>
          </a:solidFill>
          <a:latin typeface="+mn-lt"/>
          <a:ea typeface="+mn-ea"/>
          <a:cs typeface="+mn-cs"/>
        </a:defRPr>
      </a:lvl2pPr>
      <a:lvl3pPr marL="864199" algn="l" defTabSz="864199" rtl="0" eaLnBrk="1" latinLnBrk="0" hangingPunct="1">
        <a:defRPr sz="1701" kern="1200">
          <a:solidFill>
            <a:schemeClr val="tx1"/>
          </a:solidFill>
          <a:latin typeface="+mn-lt"/>
          <a:ea typeface="+mn-ea"/>
          <a:cs typeface="+mn-cs"/>
        </a:defRPr>
      </a:lvl3pPr>
      <a:lvl4pPr marL="1296299" algn="l" defTabSz="864199" rtl="0" eaLnBrk="1" latinLnBrk="0" hangingPunct="1">
        <a:defRPr sz="1701" kern="1200">
          <a:solidFill>
            <a:schemeClr val="tx1"/>
          </a:solidFill>
          <a:latin typeface="+mn-lt"/>
          <a:ea typeface="+mn-ea"/>
          <a:cs typeface="+mn-cs"/>
        </a:defRPr>
      </a:lvl4pPr>
      <a:lvl5pPr marL="1728399" algn="l" defTabSz="864199" rtl="0" eaLnBrk="1" latinLnBrk="0" hangingPunct="1">
        <a:defRPr sz="1701" kern="1200">
          <a:solidFill>
            <a:schemeClr val="tx1"/>
          </a:solidFill>
          <a:latin typeface="+mn-lt"/>
          <a:ea typeface="+mn-ea"/>
          <a:cs typeface="+mn-cs"/>
        </a:defRPr>
      </a:lvl5pPr>
      <a:lvl6pPr marL="2160499" algn="l" defTabSz="864199" rtl="0" eaLnBrk="1" latinLnBrk="0" hangingPunct="1">
        <a:defRPr sz="1701" kern="1200">
          <a:solidFill>
            <a:schemeClr val="tx1"/>
          </a:solidFill>
          <a:latin typeface="+mn-lt"/>
          <a:ea typeface="+mn-ea"/>
          <a:cs typeface="+mn-cs"/>
        </a:defRPr>
      </a:lvl6pPr>
      <a:lvl7pPr marL="2592598" algn="l" defTabSz="864199" rtl="0" eaLnBrk="1" latinLnBrk="0" hangingPunct="1">
        <a:defRPr sz="1701" kern="1200">
          <a:solidFill>
            <a:schemeClr val="tx1"/>
          </a:solidFill>
          <a:latin typeface="+mn-lt"/>
          <a:ea typeface="+mn-ea"/>
          <a:cs typeface="+mn-cs"/>
        </a:defRPr>
      </a:lvl7pPr>
      <a:lvl8pPr marL="3024698" algn="l" defTabSz="864199" rtl="0" eaLnBrk="1" latinLnBrk="0" hangingPunct="1">
        <a:defRPr sz="1701" kern="1200">
          <a:solidFill>
            <a:schemeClr val="tx1"/>
          </a:solidFill>
          <a:latin typeface="+mn-lt"/>
          <a:ea typeface="+mn-ea"/>
          <a:cs typeface="+mn-cs"/>
        </a:defRPr>
      </a:lvl8pPr>
      <a:lvl9pPr marL="3456798" algn="l" defTabSz="864199" rtl="0" eaLnBrk="1" latinLnBrk="0" hangingPunct="1">
        <a:defRPr sz="17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audio" Target="../media/audio2.wav"/></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400050"/>
            <a:ext cx="11522075" cy="1600200"/>
          </a:xfrm>
          <a:noFill/>
        </p:spPr>
        <p:txBody>
          <a:bodyPr lIns="107728" tIns="53864" rIns="107728" bIns="53864" anchor="b"/>
          <a:lstStyle/>
          <a:p>
            <a:pPr eaLnBrk="1" hangingPunct="1"/>
            <a:r>
              <a:rPr lang="it-IT" altLang="it-IT" smtClean="0"/>
              <a:t> </a:t>
            </a:r>
            <a:br>
              <a:rPr lang="it-IT" altLang="it-IT" smtClean="0"/>
            </a:br>
            <a:r>
              <a:rPr lang="it-IT" altLang="it-IT" smtClean="0"/>
              <a:t/>
            </a:r>
            <a:br>
              <a:rPr lang="it-IT" altLang="it-IT" smtClean="0"/>
            </a:br>
            <a:endParaRPr lang="it-IT" altLang="it-IT" smtClean="0"/>
          </a:p>
        </p:txBody>
      </p:sp>
      <p:sp>
        <p:nvSpPr>
          <p:cNvPr id="168963" name="Rectangle 3"/>
          <p:cNvSpPr>
            <a:spLocks noGrp="1" noChangeArrowheads="1"/>
          </p:cNvSpPr>
          <p:nvPr>
            <p:ph type="subTitle" idx="1"/>
          </p:nvPr>
        </p:nvSpPr>
        <p:spPr>
          <a:xfrm>
            <a:off x="1439863" y="4537075"/>
            <a:ext cx="7273925" cy="2363788"/>
          </a:xfrm>
        </p:spPr>
        <p:txBody>
          <a:bodyPr lIns="107728" tIns="53864" rIns="107728" bIns="53864"/>
          <a:lstStyle/>
          <a:p>
            <a:pPr eaLnBrk="1" hangingPunct="1">
              <a:lnSpc>
                <a:spcPct val="90000"/>
              </a:lnSpc>
              <a:defRPr/>
            </a:pPr>
            <a:endParaRPr lang="it-IT" b="1" dirty="0" smtClean="0">
              <a:solidFill>
                <a:schemeClr val="bg2"/>
              </a:solidFill>
              <a:latin typeface="Times New Roman" pitchFamily="18" charset="0"/>
            </a:endParaRPr>
          </a:p>
          <a:p>
            <a:pPr eaLnBrk="1" hangingPunct="1">
              <a:lnSpc>
                <a:spcPct val="90000"/>
              </a:lnSpc>
              <a:defRPr/>
            </a:pPr>
            <a:r>
              <a:rPr lang="it-IT" b="1" dirty="0" smtClean="0">
                <a:solidFill>
                  <a:schemeClr val="tx2"/>
                </a:solidFill>
                <a:effectLst>
                  <a:outerShdw blurRad="38100" dist="38100" dir="2700000" algn="tl">
                    <a:srgbClr val="C0C0C0"/>
                  </a:outerShdw>
                </a:effectLst>
              </a:rPr>
              <a:t>Anno Accademico </a:t>
            </a:r>
          </a:p>
          <a:p>
            <a:pPr eaLnBrk="1" hangingPunct="1">
              <a:lnSpc>
                <a:spcPct val="90000"/>
              </a:lnSpc>
              <a:defRPr/>
            </a:pPr>
            <a:r>
              <a:rPr lang="it-IT" b="1" dirty="0" smtClean="0">
                <a:solidFill>
                  <a:schemeClr val="tx2"/>
                </a:solidFill>
                <a:effectLst>
                  <a:outerShdw blurRad="38100" dist="38100" dir="2700000" algn="tl">
                    <a:srgbClr val="C0C0C0"/>
                  </a:outerShdw>
                </a:effectLst>
              </a:rPr>
              <a:t>2017-2018</a:t>
            </a:r>
            <a:endParaRPr lang="it-IT" b="1" dirty="0" smtClean="0">
              <a:solidFill>
                <a:schemeClr val="tx2"/>
              </a:solidFill>
              <a:effectLst>
                <a:outerShdw blurRad="38100" dist="38100" dir="2700000" algn="tl">
                  <a:srgbClr val="C0C0C0"/>
                </a:outerShdw>
              </a:effectLst>
            </a:endParaRPr>
          </a:p>
        </p:txBody>
      </p:sp>
      <p:sp>
        <p:nvSpPr>
          <p:cNvPr id="168964" name="Rectangle 4"/>
          <p:cNvSpPr>
            <a:spLocks noChangeArrowheads="1"/>
          </p:cNvSpPr>
          <p:nvPr/>
        </p:nvSpPr>
        <p:spPr bwMode="auto">
          <a:xfrm>
            <a:off x="1152525" y="1800225"/>
            <a:ext cx="9625013" cy="2441575"/>
          </a:xfrm>
          <a:prstGeom prst="rect">
            <a:avLst/>
          </a:prstGeom>
          <a:noFill/>
          <a:ln w="12700">
            <a:noFill/>
            <a:miter lim="800000"/>
            <a:headEnd type="none" w="sm" len="sm"/>
            <a:tailEnd type="none" w="sm" len="sm"/>
          </a:ln>
          <a:effectLst/>
        </p:spPr>
        <p:txBody>
          <a:bodyPr lIns="106985" tIns="53492" rIns="106985" bIns="53492">
            <a:spAutoFit/>
          </a:bodyPr>
          <a:lstStyle/>
          <a:p>
            <a:pPr algn="ctr" defTabSz="1249363" eaLnBrk="0" hangingPunct="0">
              <a:defRPr/>
            </a:pPr>
            <a:r>
              <a:rPr lang="it-IT" sz="5100" b="1">
                <a:solidFill>
                  <a:schemeClr val="bg1"/>
                </a:solidFill>
                <a:effectLst>
                  <a:outerShdw blurRad="38100" dist="38100" dir="2700000" algn="tl">
                    <a:srgbClr val="C0C0C0"/>
                  </a:outerShdw>
                </a:effectLst>
                <a:latin typeface="Tahoma" pitchFamily="34" charset="0"/>
              </a:rPr>
              <a:t>Corso di </a:t>
            </a:r>
          </a:p>
          <a:p>
            <a:pPr algn="ctr" defTabSz="1249363" eaLnBrk="0" hangingPunct="0">
              <a:defRPr/>
            </a:pPr>
            <a:r>
              <a:rPr lang="it-IT" sz="5100" b="1">
                <a:solidFill>
                  <a:schemeClr val="bg1"/>
                </a:solidFill>
                <a:effectLst>
                  <a:outerShdw blurRad="38100" dist="38100" dir="2700000" algn="tl">
                    <a:srgbClr val="C0C0C0"/>
                  </a:outerShdw>
                </a:effectLst>
                <a:latin typeface="Tahoma" pitchFamily="34" charset="0"/>
              </a:rPr>
              <a:t>Organizzazione Aziendale</a:t>
            </a:r>
          </a:p>
          <a:p>
            <a:pPr algn="ctr" defTabSz="1249363" eaLnBrk="0" hangingPunct="0">
              <a:defRPr/>
            </a:pPr>
            <a:r>
              <a:rPr lang="it-IT" sz="5100" b="1">
                <a:solidFill>
                  <a:schemeClr val="bg1"/>
                </a:solidFill>
                <a:effectLst>
                  <a:outerShdw blurRad="38100" dist="38100" dir="2700000" algn="tl">
                    <a:srgbClr val="C0C0C0"/>
                  </a:outerShdw>
                </a:effectLst>
                <a:latin typeface="Tahoma" pitchFamily="34" charset="0"/>
              </a:rPr>
              <a:t>e Sistemi Informativi</a:t>
            </a:r>
            <a:endParaRPr lang="it-IT" sz="4200" b="1">
              <a:solidFill>
                <a:schemeClr val="bg1"/>
              </a:solidFill>
              <a:latin typeface="Tahoma" pitchFamily="34" charset="0"/>
            </a:endParaRP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3363" y="4608513"/>
            <a:ext cx="2014537" cy="238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a:xfrm>
            <a:off x="432445" y="33717"/>
            <a:ext cx="10180833" cy="1741108"/>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Supervisione controllata</a:t>
            </a:r>
          </a:p>
        </p:txBody>
      </p:sp>
      <p:sp>
        <p:nvSpPr>
          <p:cNvPr id="13316" name="Rectangle 3"/>
          <p:cNvSpPr>
            <a:spLocks noGrp="1"/>
          </p:cNvSpPr>
          <p:nvPr>
            <p:ph idx="1"/>
          </p:nvPr>
        </p:nvSpPr>
        <p:spPr>
          <a:xfrm>
            <a:off x="781050" y="1774825"/>
            <a:ext cx="10452100" cy="5641975"/>
          </a:xfrm>
        </p:spPr>
        <p:txBody>
          <a:bodyPr>
            <a:normAutofit/>
          </a:bodyPr>
          <a:lstStyle/>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L‘imprenditore diventa un vero e proprio manager, in grado di delegare i compiti di routine</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Inizia a valutare ipotesi di sviluppo attraverso la diversificazione e l’integrazione. </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Nel passare dal secondo stadio di sviluppo al terzo, l’imprenditore e manager si trova a dover affrontare situazioni caratterizzate da complessità sempre maggiore, con l’esigenza di motivare e controllare i propri collaboratori, che possono essere gestiti efficacemente se egli riesce a diventare un buon amministratore, ossia attento all’efficienza dell’azienda, alla misura delle performance e al controllo dei relativi costi.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a:xfrm>
            <a:off x="553145" y="144066"/>
            <a:ext cx="10180833" cy="1741108"/>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Controllo indiretto</a:t>
            </a:r>
          </a:p>
        </p:txBody>
      </p:sp>
      <p:sp>
        <p:nvSpPr>
          <p:cNvPr id="14340" name="Rectangle 3"/>
          <p:cNvSpPr>
            <a:spLocks noGrp="1"/>
          </p:cNvSpPr>
          <p:nvPr>
            <p:ph idx="1"/>
          </p:nvPr>
        </p:nvSpPr>
        <p:spPr>
          <a:xfrm>
            <a:off x="679450" y="1774825"/>
            <a:ext cx="9928225" cy="5641975"/>
          </a:xfrm>
        </p:spPr>
        <p:txBody>
          <a:bodyPr>
            <a:normAutofit/>
          </a:bodyPr>
          <a:lstStyle/>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Prevede un ulteriore ricorso da parte dell’imprenditore alla delega di alcune funzioni chiave ai manager, con conseguente espansione orizzontale che si verifica a livello del vertice aziendale</a:t>
            </a:r>
            <a:r>
              <a:rPr lang="it-IT" altLang="it-IT" sz="2800" dirty="0" smtClean="0">
                <a:solidFill>
                  <a:schemeClr val="tx2"/>
                </a:solidFill>
                <a:latin typeface="Tahoma" panose="020B0604030504040204" pitchFamily="34" charset="0"/>
              </a:rPr>
              <a:t>.</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endParaRPr lang="it-IT" altLang="it-IT" sz="2800" dirty="0">
              <a:solidFill>
                <a:schemeClr val="tx2"/>
              </a:solidFill>
              <a:latin typeface="Tahoma" panose="020B0604030504040204" pitchFamily="34" charset="0"/>
            </a:endParaRP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In questo stadio, in genere, si assiste oltre che all’aumento della complessità strutturale interna all’azienda, anche a possibili contrazioni delle vendite e quindi dei profitti, a causa della maturità raggiunta dai prodotti dell’impresa stessa e della numerosità dei concorrenti operanti nel settore.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Organizzazione divisionale</a:t>
            </a:r>
          </a:p>
        </p:txBody>
      </p:sp>
      <p:sp>
        <p:nvSpPr>
          <p:cNvPr id="15364" name="Rectangle 3"/>
          <p:cNvSpPr>
            <a:spLocks noGrp="1"/>
          </p:cNvSpPr>
          <p:nvPr>
            <p:ph idx="1"/>
          </p:nvPr>
        </p:nvSpPr>
        <p:spPr>
          <a:xfrm>
            <a:off x="952500" y="1919288"/>
            <a:ext cx="9713913" cy="5641975"/>
          </a:xfrm>
        </p:spPr>
        <p:txBody>
          <a:bodyPr/>
          <a:lstStyle/>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Il </a:t>
            </a:r>
            <a:r>
              <a:rPr lang="it-IT" altLang="it-IT" sz="2800" dirty="0">
                <a:solidFill>
                  <a:schemeClr val="tx2"/>
                </a:solidFill>
                <a:latin typeface="Tahoma" panose="020B0604030504040204" pitchFamily="34" charset="0"/>
              </a:rPr>
              <a:t>r</a:t>
            </a:r>
            <a:r>
              <a:rPr lang="it-IT" altLang="it-IT" sz="2800" dirty="0">
                <a:solidFill>
                  <a:schemeClr val="tx2"/>
                </a:solidFill>
                <a:latin typeface="Tahoma" panose="020B0604030504040204" pitchFamily="34" charset="0"/>
              </a:rPr>
              <a:t>icorso alla struttura divisionale è considerato un elemento imprescindibile per assicurare all’impresa una corretta gestione delle risorse e delle strutture </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Le aziende realizzano il proprio disegno strategico attraverso il ricorso a politiche di diversificazione dell’attività, ad esempio a livello di linee di prodotti, ognuna delle quali preferibilmente deve essere gestita da una divisione specifica.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Il modello di </a:t>
            </a:r>
            <a:r>
              <a:rPr lang="it-IT" sz="4900" dirty="0" err="1">
                <a:solidFill>
                  <a:schemeClr val="tx2"/>
                </a:solidFill>
                <a:effectLst>
                  <a:outerShdw blurRad="38100" dist="38100" dir="2700000" algn="tl">
                    <a:srgbClr val="C0C0C0"/>
                  </a:outerShdw>
                </a:effectLst>
                <a:latin typeface="Tahoma" pitchFamily="34" charset="0"/>
              </a:rPr>
              <a:t>Kroeger</a:t>
            </a:r>
            <a:endParaRPr lang="it-IT" sz="4900" dirty="0">
              <a:solidFill>
                <a:schemeClr val="tx2"/>
              </a:solidFill>
              <a:effectLst>
                <a:outerShdw blurRad="38100" dist="38100" dir="2700000" algn="tl">
                  <a:srgbClr val="C0C0C0"/>
                </a:outerShdw>
              </a:effectLst>
              <a:latin typeface="Tahoma" pitchFamily="34" charset="0"/>
            </a:endParaRPr>
          </a:p>
        </p:txBody>
      </p:sp>
      <p:sp>
        <p:nvSpPr>
          <p:cNvPr id="16388" name="Rectangle 3"/>
          <p:cNvSpPr>
            <a:spLocks noGrp="1"/>
          </p:cNvSpPr>
          <p:nvPr>
            <p:ph idx="1"/>
          </p:nvPr>
        </p:nvSpPr>
        <p:spPr>
          <a:xfrm>
            <a:off x="769938" y="1701801"/>
            <a:ext cx="9958387" cy="4778970"/>
          </a:xfrm>
        </p:spPr>
        <p:txBody>
          <a:bodyPr>
            <a:noAutofit/>
          </a:bodyPr>
          <a:lstStyle/>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err="1">
                <a:solidFill>
                  <a:schemeClr val="tx2"/>
                </a:solidFill>
                <a:latin typeface="Tahoma" panose="020B0604030504040204" pitchFamily="34" charset="0"/>
              </a:rPr>
              <a:t>Kroeger</a:t>
            </a:r>
            <a:r>
              <a:rPr lang="it-IT" altLang="it-IT" sz="2800" dirty="0">
                <a:solidFill>
                  <a:schemeClr val="tx2"/>
                </a:solidFill>
                <a:latin typeface="Tahoma" panose="020B0604030504040204" pitchFamily="34" charset="0"/>
              </a:rPr>
              <a:t> parte dall’analisi del ciclo di vita di una piccola impresa e descrive cinque stadi riconosciuti (avvio, sviluppo, espansione, maturità, declino) </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Per ciascuno stadio individua:</a:t>
            </a:r>
          </a:p>
          <a:p>
            <a:pPr marL="851021" lvl="3"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233" dirty="0">
                <a:solidFill>
                  <a:schemeClr val="tx2"/>
                </a:solidFill>
                <a:latin typeface="Tahoma" panose="020B0604030504040204" pitchFamily="34" charset="0"/>
              </a:rPr>
              <a:t>Ruoli imprenditoriali</a:t>
            </a:r>
          </a:p>
          <a:p>
            <a:pPr marL="851021" lvl="3"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233" dirty="0">
                <a:solidFill>
                  <a:schemeClr val="tx2"/>
                </a:solidFill>
                <a:latin typeface="Tahoma" panose="020B0604030504040204" pitchFamily="34" charset="0"/>
              </a:rPr>
              <a:t>Qualità manageriali</a:t>
            </a:r>
          </a:p>
          <a:p>
            <a:pPr marL="851021" lvl="3"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233" dirty="0">
                <a:solidFill>
                  <a:schemeClr val="tx2"/>
                </a:solidFill>
                <a:latin typeface="Tahoma" panose="020B0604030504040204" pitchFamily="34" charset="0"/>
              </a:rPr>
              <a:t>Capacità richieste</a:t>
            </a:r>
          </a:p>
          <a:p>
            <a:pPr marL="851021" lvl="3"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233" dirty="0">
                <a:solidFill>
                  <a:schemeClr val="tx2"/>
                </a:solidFill>
                <a:latin typeface="Tahoma" panose="020B0604030504040204" pitchFamily="34" charset="0"/>
              </a:rPr>
              <a:t>Enfasi funzionale</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Pur non escludendo fenomeni di mortalità dell’impresa in ciascuna fase, </a:t>
            </a:r>
            <a:r>
              <a:rPr lang="it-IT" altLang="it-IT" sz="2800" dirty="0" err="1">
                <a:solidFill>
                  <a:schemeClr val="tx2"/>
                </a:solidFill>
                <a:latin typeface="Tahoma" panose="020B0604030504040204" pitchFamily="34" charset="0"/>
              </a:rPr>
              <a:t>Kroeger</a:t>
            </a:r>
            <a:r>
              <a:rPr lang="it-IT" altLang="it-IT" sz="2800" dirty="0">
                <a:solidFill>
                  <a:schemeClr val="tx2"/>
                </a:solidFill>
                <a:latin typeface="Tahoma" panose="020B0604030504040204" pitchFamily="34" charset="0"/>
              </a:rPr>
              <a:t> ha sostenuto che la probabilità è maggiore nelle primissime fasi di vita (avvio e sviluppo).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3" name="Rectangle 5"/>
          <p:cNvSpPr>
            <a:spLocks noGrp="1"/>
          </p:cNvSpPr>
          <p:nvPr>
            <p:ph type="title"/>
          </p:nvPr>
        </p:nvSpPr>
        <p:spPr>
          <a:xfrm>
            <a:off x="504825" y="360363"/>
            <a:ext cx="10369550" cy="1441450"/>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Stadi del ciclo di vita</a:t>
            </a:r>
          </a:p>
        </p:txBody>
      </p:sp>
      <p:grpSp>
        <p:nvGrpSpPr>
          <p:cNvPr id="17412" name="Group 423"/>
          <p:cNvGrpSpPr>
            <a:grpSpLocks/>
          </p:cNvGrpSpPr>
          <p:nvPr/>
        </p:nvGrpSpPr>
        <p:grpSpPr bwMode="auto">
          <a:xfrm>
            <a:off x="862013" y="1484313"/>
            <a:ext cx="9526587" cy="5253037"/>
            <a:chOff x="431" y="1117"/>
            <a:chExt cx="4762" cy="3152"/>
          </a:xfrm>
        </p:grpSpPr>
        <p:sp>
          <p:nvSpPr>
            <p:cNvPr id="17413" name="Rectangle 414"/>
            <p:cNvSpPr>
              <a:spLocks noChangeArrowheads="1"/>
            </p:cNvSpPr>
            <p:nvPr/>
          </p:nvSpPr>
          <p:spPr bwMode="auto">
            <a:xfrm>
              <a:off x="431" y="1253"/>
              <a:ext cx="4762" cy="2948"/>
            </a:xfrm>
            <a:prstGeom prst="rect">
              <a:avLst/>
            </a:prstGeom>
            <a:solidFill>
              <a:srgbClr val="CCFFFF"/>
            </a:solidFill>
            <a:ln w="28575" algn="ctr">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14" name="Rectangle 23"/>
            <p:cNvSpPr>
              <a:spLocks noChangeArrowheads="1"/>
            </p:cNvSpPr>
            <p:nvPr/>
          </p:nvSpPr>
          <p:spPr bwMode="auto">
            <a:xfrm>
              <a:off x="1133" y="1441"/>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15" name="Rectangle 24"/>
            <p:cNvSpPr>
              <a:spLocks noChangeArrowheads="1"/>
            </p:cNvSpPr>
            <p:nvPr/>
          </p:nvSpPr>
          <p:spPr bwMode="auto">
            <a:xfrm>
              <a:off x="1133" y="1441"/>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16" name="Rectangle 31"/>
            <p:cNvSpPr>
              <a:spLocks noChangeArrowheads="1"/>
            </p:cNvSpPr>
            <p:nvPr/>
          </p:nvSpPr>
          <p:spPr bwMode="auto">
            <a:xfrm>
              <a:off x="2852" y="1441"/>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17" name="Rectangle 33"/>
            <p:cNvSpPr>
              <a:spLocks noChangeArrowheads="1"/>
            </p:cNvSpPr>
            <p:nvPr/>
          </p:nvSpPr>
          <p:spPr bwMode="auto">
            <a:xfrm>
              <a:off x="3478" y="1441"/>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18" name="Rectangle 71"/>
            <p:cNvSpPr>
              <a:spLocks noChangeArrowheads="1"/>
            </p:cNvSpPr>
            <p:nvPr/>
          </p:nvSpPr>
          <p:spPr bwMode="auto">
            <a:xfrm>
              <a:off x="1133" y="154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19" name="Rectangle 77"/>
            <p:cNvSpPr>
              <a:spLocks noChangeArrowheads="1"/>
            </p:cNvSpPr>
            <p:nvPr/>
          </p:nvSpPr>
          <p:spPr bwMode="auto">
            <a:xfrm>
              <a:off x="2852" y="154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20" name="Rectangle 79"/>
            <p:cNvSpPr>
              <a:spLocks noChangeArrowheads="1"/>
            </p:cNvSpPr>
            <p:nvPr/>
          </p:nvSpPr>
          <p:spPr bwMode="auto">
            <a:xfrm>
              <a:off x="3478" y="154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21" name="Rectangle 297"/>
            <p:cNvSpPr>
              <a:spLocks noChangeArrowheads="1"/>
            </p:cNvSpPr>
            <p:nvPr/>
          </p:nvSpPr>
          <p:spPr bwMode="auto">
            <a:xfrm>
              <a:off x="1133" y="332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22" name="Rectangle 299"/>
            <p:cNvSpPr>
              <a:spLocks noChangeArrowheads="1"/>
            </p:cNvSpPr>
            <p:nvPr/>
          </p:nvSpPr>
          <p:spPr bwMode="auto">
            <a:xfrm>
              <a:off x="1715" y="3328"/>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23" name="Rectangle 301"/>
            <p:cNvSpPr>
              <a:spLocks noChangeArrowheads="1"/>
            </p:cNvSpPr>
            <p:nvPr/>
          </p:nvSpPr>
          <p:spPr bwMode="auto">
            <a:xfrm>
              <a:off x="2227" y="3328"/>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24" name="Rectangle 303"/>
            <p:cNvSpPr>
              <a:spLocks noChangeArrowheads="1"/>
            </p:cNvSpPr>
            <p:nvPr/>
          </p:nvSpPr>
          <p:spPr bwMode="auto">
            <a:xfrm>
              <a:off x="2852" y="332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25" name="Rectangle 305"/>
            <p:cNvSpPr>
              <a:spLocks noChangeArrowheads="1"/>
            </p:cNvSpPr>
            <p:nvPr/>
          </p:nvSpPr>
          <p:spPr bwMode="auto">
            <a:xfrm>
              <a:off x="3478" y="332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26" name="Rectangle 307"/>
            <p:cNvSpPr>
              <a:spLocks noChangeArrowheads="1"/>
            </p:cNvSpPr>
            <p:nvPr/>
          </p:nvSpPr>
          <p:spPr bwMode="auto">
            <a:xfrm>
              <a:off x="4091" y="3328"/>
              <a:ext cx="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27" name="Rectangle 309"/>
            <p:cNvSpPr>
              <a:spLocks noChangeArrowheads="1"/>
            </p:cNvSpPr>
            <p:nvPr/>
          </p:nvSpPr>
          <p:spPr bwMode="auto">
            <a:xfrm>
              <a:off x="4682" y="3328"/>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28" name="Rectangle 315"/>
            <p:cNvSpPr>
              <a:spLocks noChangeArrowheads="1"/>
            </p:cNvSpPr>
            <p:nvPr/>
          </p:nvSpPr>
          <p:spPr bwMode="auto">
            <a:xfrm>
              <a:off x="1715" y="3757"/>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29" name="Rectangle 318"/>
            <p:cNvSpPr>
              <a:spLocks noChangeArrowheads="1"/>
            </p:cNvSpPr>
            <p:nvPr/>
          </p:nvSpPr>
          <p:spPr bwMode="auto">
            <a:xfrm>
              <a:off x="2227" y="3757"/>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30" name="Rectangle 327"/>
            <p:cNvSpPr>
              <a:spLocks noChangeArrowheads="1"/>
            </p:cNvSpPr>
            <p:nvPr/>
          </p:nvSpPr>
          <p:spPr bwMode="auto">
            <a:xfrm>
              <a:off x="4091" y="3757"/>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31" name="Rectangle 330"/>
            <p:cNvSpPr>
              <a:spLocks noChangeArrowheads="1"/>
            </p:cNvSpPr>
            <p:nvPr/>
          </p:nvSpPr>
          <p:spPr bwMode="auto">
            <a:xfrm>
              <a:off x="4682" y="3757"/>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32" name="Rectangle 331"/>
            <p:cNvSpPr>
              <a:spLocks noChangeArrowheads="1"/>
            </p:cNvSpPr>
            <p:nvPr/>
          </p:nvSpPr>
          <p:spPr bwMode="auto">
            <a:xfrm>
              <a:off x="4682" y="3757"/>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33" name="Rectangle 73"/>
            <p:cNvSpPr>
              <a:spLocks noChangeArrowheads="1"/>
            </p:cNvSpPr>
            <p:nvPr/>
          </p:nvSpPr>
          <p:spPr bwMode="auto">
            <a:xfrm>
              <a:off x="1715" y="1652"/>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34" name="Rectangle 75"/>
            <p:cNvSpPr>
              <a:spLocks noChangeArrowheads="1"/>
            </p:cNvSpPr>
            <p:nvPr/>
          </p:nvSpPr>
          <p:spPr bwMode="auto">
            <a:xfrm>
              <a:off x="2227" y="1652"/>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35" name="Rectangle 81"/>
            <p:cNvSpPr>
              <a:spLocks noChangeArrowheads="1"/>
            </p:cNvSpPr>
            <p:nvPr/>
          </p:nvSpPr>
          <p:spPr bwMode="auto">
            <a:xfrm>
              <a:off x="4091" y="1652"/>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36" name="Rectangle 83"/>
            <p:cNvSpPr>
              <a:spLocks noChangeArrowheads="1"/>
            </p:cNvSpPr>
            <p:nvPr/>
          </p:nvSpPr>
          <p:spPr bwMode="auto">
            <a:xfrm>
              <a:off x="4682" y="1652"/>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37" name="Rectangle 175"/>
            <p:cNvSpPr>
              <a:spLocks noChangeArrowheads="1"/>
            </p:cNvSpPr>
            <p:nvPr/>
          </p:nvSpPr>
          <p:spPr bwMode="auto">
            <a:xfrm>
              <a:off x="1715" y="1892"/>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38" name="Rectangle 177"/>
            <p:cNvSpPr>
              <a:spLocks noChangeArrowheads="1"/>
            </p:cNvSpPr>
            <p:nvPr/>
          </p:nvSpPr>
          <p:spPr bwMode="auto">
            <a:xfrm>
              <a:off x="2227" y="1892"/>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39" name="Rectangle 183"/>
            <p:cNvSpPr>
              <a:spLocks noChangeArrowheads="1"/>
            </p:cNvSpPr>
            <p:nvPr/>
          </p:nvSpPr>
          <p:spPr bwMode="auto">
            <a:xfrm>
              <a:off x="4091" y="1892"/>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40" name="Rectangle 185"/>
            <p:cNvSpPr>
              <a:spLocks noChangeArrowheads="1"/>
            </p:cNvSpPr>
            <p:nvPr/>
          </p:nvSpPr>
          <p:spPr bwMode="auto">
            <a:xfrm>
              <a:off x="4682" y="1892"/>
              <a:ext cx="3"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41" name="Rectangle 376"/>
            <p:cNvSpPr>
              <a:spLocks noChangeArrowheads="1"/>
            </p:cNvSpPr>
            <p:nvPr/>
          </p:nvSpPr>
          <p:spPr bwMode="auto">
            <a:xfrm>
              <a:off x="1679" y="3851"/>
              <a:ext cx="4"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442" name="Rectangle 9"/>
            <p:cNvSpPr>
              <a:spLocks noChangeArrowheads="1"/>
            </p:cNvSpPr>
            <p:nvPr/>
          </p:nvSpPr>
          <p:spPr bwMode="auto">
            <a:xfrm>
              <a:off x="714" y="1117"/>
              <a:ext cx="1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100" b="1">
                  <a:latin typeface="Times New Roman" panose="02020603050405020304" pitchFamily="18" charset="0"/>
                </a:rPr>
                <a:t>.</a:t>
              </a:r>
              <a:endParaRPr lang="it-IT" altLang="it-IT" sz="2800">
                <a:latin typeface="Tahoma" panose="020B0604030504040204" pitchFamily="34" charset="0"/>
              </a:endParaRPr>
            </a:p>
          </p:txBody>
        </p:sp>
        <p:sp>
          <p:nvSpPr>
            <p:cNvPr id="17443" name="Rectangle 10"/>
            <p:cNvSpPr>
              <a:spLocks noChangeArrowheads="1"/>
            </p:cNvSpPr>
            <p:nvPr/>
          </p:nvSpPr>
          <p:spPr bwMode="auto">
            <a:xfrm>
              <a:off x="4144" y="1117"/>
              <a:ext cx="1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100" b="1">
                  <a:latin typeface="Times New Roman" panose="02020603050405020304" pitchFamily="18" charset="0"/>
                </a:rPr>
                <a:t> </a:t>
              </a:r>
              <a:endParaRPr lang="it-IT" altLang="it-IT" sz="2800">
                <a:latin typeface="Tahoma" panose="020B0604030504040204" pitchFamily="34" charset="0"/>
              </a:endParaRPr>
            </a:p>
          </p:txBody>
        </p:sp>
        <p:sp>
          <p:nvSpPr>
            <p:cNvPr id="17444" name="Rectangle 11"/>
            <p:cNvSpPr>
              <a:spLocks noChangeArrowheads="1"/>
            </p:cNvSpPr>
            <p:nvPr/>
          </p:nvSpPr>
          <p:spPr bwMode="auto">
            <a:xfrm>
              <a:off x="714" y="1219"/>
              <a:ext cx="1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100" b="1">
                  <a:latin typeface="Times New Roman" panose="02020603050405020304" pitchFamily="18" charset="0"/>
                </a:rPr>
                <a:t> </a:t>
              </a:r>
              <a:endParaRPr lang="it-IT" altLang="it-IT" sz="2800">
                <a:latin typeface="Tahoma" panose="020B0604030504040204" pitchFamily="34" charset="0"/>
              </a:endParaRPr>
            </a:p>
          </p:txBody>
        </p:sp>
        <p:sp>
          <p:nvSpPr>
            <p:cNvPr id="17445" name="Rectangle 19"/>
            <p:cNvSpPr>
              <a:spLocks noChangeArrowheads="1"/>
            </p:cNvSpPr>
            <p:nvPr/>
          </p:nvSpPr>
          <p:spPr bwMode="auto">
            <a:xfrm>
              <a:off x="3878" y="1307"/>
              <a:ext cx="423"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800" b="1" i="1">
                  <a:latin typeface="Times New Roman" panose="02020603050405020304" pitchFamily="18" charset="0"/>
                </a:rPr>
                <a:t>Maturità</a:t>
              </a:r>
              <a:endParaRPr lang="it-IT" altLang="it-IT" sz="1800" b="1">
                <a:latin typeface="Tahoma" panose="020B0604030504040204" pitchFamily="34" charset="0"/>
              </a:endParaRPr>
            </a:p>
          </p:txBody>
        </p:sp>
        <p:sp>
          <p:nvSpPr>
            <p:cNvPr id="17446" name="Rectangle 20"/>
            <p:cNvSpPr>
              <a:spLocks noChangeArrowheads="1"/>
            </p:cNvSpPr>
            <p:nvPr/>
          </p:nvSpPr>
          <p:spPr bwMode="auto">
            <a:xfrm>
              <a:off x="4216" y="1389"/>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i="1">
                  <a:latin typeface="Times New Roman" panose="02020603050405020304" pitchFamily="18" charset="0"/>
                </a:rPr>
                <a:t> </a:t>
              </a:r>
              <a:endParaRPr lang="it-IT" altLang="it-IT" sz="1400" b="1">
                <a:latin typeface="Tahoma" panose="020B0604030504040204" pitchFamily="34" charset="0"/>
              </a:endParaRPr>
            </a:p>
          </p:txBody>
        </p:sp>
        <p:sp>
          <p:nvSpPr>
            <p:cNvPr id="17447" name="Rectangle 21"/>
            <p:cNvSpPr>
              <a:spLocks noChangeArrowheads="1"/>
            </p:cNvSpPr>
            <p:nvPr/>
          </p:nvSpPr>
          <p:spPr bwMode="auto">
            <a:xfrm>
              <a:off x="4644" y="1307"/>
              <a:ext cx="372"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800" b="1" i="1">
                  <a:latin typeface="Times New Roman" panose="02020603050405020304" pitchFamily="18" charset="0"/>
                </a:rPr>
                <a:t>Declino</a:t>
              </a:r>
              <a:endParaRPr lang="it-IT" altLang="it-IT" sz="1800" b="1">
                <a:latin typeface="Tahoma" panose="020B0604030504040204" pitchFamily="34" charset="0"/>
              </a:endParaRPr>
            </a:p>
          </p:txBody>
        </p:sp>
        <p:sp>
          <p:nvSpPr>
            <p:cNvPr id="17448" name="Rectangle 22"/>
            <p:cNvSpPr>
              <a:spLocks noChangeArrowheads="1"/>
            </p:cNvSpPr>
            <p:nvPr/>
          </p:nvSpPr>
          <p:spPr bwMode="auto">
            <a:xfrm>
              <a:off x="4964" y="1389"/>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i="1">
                  <a:latin typeface="Times New Roman" panose="02020603050405020304" pitchFamily="18" charset="0"/>
                </a:rPr>
                <a:t> </a:t>
              </a:r>
              <a:endParaRPr lang="it-IT" altLang="it-IT" sz="1400" b="1">
                <a:latin typeface="Tahoma" panose="020B0604030504040204" pitchFamily="34" charset="0"/>
              </a:endParaRPr>
            </a:p>
          </p:txBody>
        </p:sp>
        <p:sp>
          <p:nvSpPr>
            <p:cNvPr id="17449" name="Rectangle 61"/>
            <p:cNvSpPr>
              <a:spLocks noChangeArrowheads="1"/>
            </p:cNvSpPr>
            <p:nvPr/>
          </p:nvSpPr>
          <p:spPr bwMode="auto">
            <a:xfrm>
              <a:off x="3702" y="1515"/>
              <a:ext cx="616"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Amministratore</a:t>
              </a:r>
              <a:endParaRPr lang="it-IT" altLang="it-IT" sz="1400" b="1">
                <a:latin typeface="Tahoma" panose="020B0604030504040204" pitchFamily="34" charset="0"/>
              </a:endParaRPr>
            </a:p>
          </p:txBody>
        </p:sp>
        <p:sp>
          <p:nvSpPr>
            <p:cNvPr id="17450" name="Rectangle 64"/>
            <p:cNvSpPr>
              <a:spLocks noChangeArrowheads="1"/>
            </p:cNvSpPr>
            <p:nvPr/>
          </p:nvSpPr>
          <p:spPr bwMode="auto">
            <a:xfrm>
              <a:off x="3702" y="1616"/>
              <a:ext cx="20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Oper</a:t>
              </a:r>
              <a:endParaRPr lang="it-IT" altLang="it-IT" sz="1400" b="1">
                <a:latin typeface="Tahoma" panose="020B0604030504040204" pitchFamily="34" charset="0"/>
              </a:endParaRPr>
            </a:p>
          </p:txBody>
        </p:sp>
        <p:sp>
          <p:nvSpPr>
            <p:cNvPr id="17451" name="Rectangle 65"/>
            <p:cNvSpPr>
              <a:spLocks noChangeArrowheads="1"/>
            </p:cNvSpPr>
            <p:nvPr/>
          </p:nvSpPr>
          <p:spPr bwMode="auto">
            <a:xfrm>
              <a:off x="3903" y="1616"/>
              <a:ext cx="24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atore  </a:t>
              </a:r>
              <a:endParaRPr lang="it-IT" altLang="it-IT" sz="1400" b="1">
                <a:latin typeface="Tahoma" panose="020B0604030504040204" pitchFamily="34" charset="0"/>
              </a:endParaRPr>
            </a:p>
          </p:txBody>
        </p:sp>
        <p:sp>
          <p:nvSpPr>
            <p:cNvPr id="17452" name="Rectangle 66"/>
            <p:cNvSpPr>
              <a:spLocks noChangeArrowheads="1"/>
            </p:cNvSpPr>
            <p:nvPr/>
          </p:nvSpPr>
          <p:spPr bwMode="auto">
            <a:xfrm>
              <a:off x="4155" y="1616"/>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53" name="Rectangle 67"/>
            <p:cNvSpPr>
              <a:spLocks noChangeArrowheads="1"/>
            </p:cNvSpPr>
            <p:nvPr/>
          </p:nvSpPr>
          <p:spPr bwMode="auto">
            <a:xfrm>
              <a:off x="4482" y="1515"/>
              <a:ext cx="41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Successore</a:t>
              </a:r>
              <a:endParaRPr lang="it-IT" altLang="it-IT" sz="1400" b="1">
                <a:latin typeface="Tahoma" panose="020B0604030504040204" pitchFamily="34" charset="0"/>
              </a:endParaRPr>
            </a:p>
          </p:txBody>
        </p:sp>
        <p:sp>
          <p:nvSpPr>
            <p:cNvPr id="17454" name="Rectangle 68"/>
            <p:cNvSpPr>
              <a:spLocks noChangeArrowheads="1"/>
            </p:cNvSpPr>
            <p:nvPr/>
          </p:nvSpPr>
          <p:spPr bwMode="auto">
            <a:xfrm>
              <a:off x="4930" y="1515"/>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455" name="Rectangle 69"/>
            <p:cNvSpPr>
              <a:spLocks noChangeArrowheads="1"/>
            </p:cNvSpPr>
            <p:nvPr/>
          </p:nvSpPr>
          <p:spPr bwMode="auto">
            <a:xfrm>
              <a:off x="4482" y="1616"/>
              <a:ext cx="63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Riorganizzatore </a:t>
              </a:r>
              <a:endParaRPr lang="it-IT" altLang="it-IT" sz="1400" b="1">
                <a:latin typeface="Tahoma" panose="020B0604030504040204" pitchFamily="34" charset="0"/>
              </a:endParaRPr>
            </a:p>
          </p:txBody>
        </p:sp>
        <p:sp>
          <p:nvSpPr>
            <p:cNvPr id="17456" name="Rectangle 143"/>
            <p:cNvSpPr>
              <a:spLocks noChangeArrowheads="1"/>
            </p:cNvSpPr>
            <p:nvPr/>
          </p:nvSpPr>
          <p:spPr bwMode="auto">
            <a:xfrm>
              <a:off x="3735" y="1882"/>
              <a:ext cx="60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Coordinamento</a:t>
              </a:r>
              <a:endParaRPr lang="it-IT" altLang="it-IT" sz="1400" b="1">
                <a:latin typeface="Tahoma" panose="020B0604030504040204" pitchFamily="34" charset="0"/>
              </a:endParaRPr>
            </a:p>
          </p:txBody>
        </p:sp>
        <p:sp>
          <p:nvSpPr>
            <p:cNvPr id="17457" name="Rectangle 146"/>
            <p:cNvSpPr>
              <a:spLocks noChangeArrowheads="1"/>
            </p:cNvSpPr>
            <p:nvPr/>
          </p:nvSpPr>
          <p:spPr bwMode="auto">
            <a:xfrm>
              <a:off x="3735" y="1983"/>
              <a:ext cx="316"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Ricerca </a:t>
              </a:r>
              <a:endParaRPr lang="it-IT" altLang="it-IT" sz="1400" b="1">
                <a:latin typeface="Tahoma" panose="020B0604030504040204" pitchFamily="34" charset="0"/>
              </a:endParaRPr>
            </a:p>
          </p:txBody>
        </p:sp>
        <p:sp>
          <p:nvSpPr>
            <p:cNvPr id="17458" name="Rectangle 147"/>
            <p:cNvSpPr>
              <a:spLocks noChangeArrowheads="1"/>
            </p:cNvSpPr>
            <p:nvPr/>
          </p:nvSpPr>
          <p:spPr bwMode="auto">
            <a:xfrm>
              <a:off x="4068" y="1983"/>
              <a:ext cx="9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59" name="Rectangle 148"/>
            <p:cNvSpPr>
              <a:spLocks noChangeArrowheads="1"/>
            </p:cNvSpPr>
            <p:nvPr/>
          </p:nvSpPr>
          <p:spPr bwMode="auto">
            <a:xfrm>
              <a:off x="3759" y="2084"/>
              <a:ext cx="53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dell’efficienza</a:t>
              </a:r>
              <a:endParaRPr lang="it-IT" altLang="it-IT" sz="1400" b="1">
                <a:latin typeface="Tahoma" panose="020B0604030504040204" pitchFamily="34" charset="0"/>
              </a:endParaRPr>
            </a:p>
          </p:txBody>
        </p:sp>
        <p:sp>
          <p:nvSpPr>
            <p:cNvPr id="17460" name="Rectangle 149"/>
            <p:cNvSpPr>
              <a:spLocks noChangeArrowheads="1"/>
            </p:cNvSpPr>
            <p:nvPr/>
          </p:nvSpPr>
          <p:spPr bwMode="auto">
            <a:xfrm>
              <a:off x="4282" y="2084"/>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61" name="Rectangle 150"/>
            <p:cNvSpPr>
              <a:spLocks noChangeArrowheads="1"/>
            </p:cNvSpPr>
            <p:nvPr/>
          </p:nvSpPr>
          <p:spPr bwMode="auto">
            <a:xfrm>
              <a:off x="4482" y="1882"/>
              <a:ext cx="17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Due </a:t>
              </a:r>
              <a:endParaRPr lang="it-IT" altLang="it-IT" sz="1400" b="1">
                <a:latin typeface="Tahoma" panose="020B0604030504040204" pitchFamily="34" charset="0"/>
              </a:endParaRPr>
            </a:p>
          </p:txBody>
        </p:sp>
        <p:sp>
          <p:nvSpPr>
            <p:cNvPr id="17462" name="Rectangle 151"/>
            <p:cNvSpPr>
              <a:spLocks noChangeArrowheads="1"/>
            </p:cNvSpPr>
            <p:nvPr/>
          </p:nvSpPr>
          <p:spPr bwMode="auto">
            <a:xfrm>
              <a:off x="4482" y="1983"/>
              <a:ext cx="44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alternative:</a:t>
              </a:r>
              <a:endParaRPr lang="it-IT" altLang="it-IT" sz="1400" b="1">
                <a:latin typeface="Tahoma" panose="020B0604030504040204" pitchFamily="34" charset="0"/>
              </a:endParaRPr>
            </a:p>
          </p:txBody>
        </p:sp>
        <p:sp>
          <p:nvSpPr>
            <p:cNvPr id="17463" name="Rectangle 152"/>
            <p:cNvSpPr>
              <a:spLocks noChangeArrowheads="1"/>
            </p:cNvSpPr>
            <p:nvPr/>
          </p:nvSpPr>
          <p:spPr bwMode="auto">
            <a:xfrm>
              <a:off x="4935" y="1983"/>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64" name="Rectangle 153"/>
            <p:cNvSpPr>
              <a:spLocks noChangeArrowheads="1"/>
            </p:cNvSpPr>
            <p:nvPr/>
          </p:nvSpPr>
          <p:spPr bwMode="auto">
            <a:xfrm>
              <a:off x="4468" y="2084"/>
              <a:ext cx="9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 </a:t>
              </a:r>
              <a:endParaRPr lang="it-IT" altLang="it-IT" sz="1400" b="1">
                <a:latin typeface="Tahoma" panose="020B0604030504040204" pitchFamily="34" charset="0"/>
              </a:endParaRPr>
            </a:p>
          </p:txBody>
        </p:sp>
        <p:sp>
          <p:nvSpPr>
            <p:cNvPr id="17465" name="Rectangle 154"/>
            <p:cNvSpPr>
              <a:spLocks noChangeArrowheads="1"/>
            </p:cNvSpPr>
            <p:nvPr/>
          </p:nvSpPr>
          <p:spPr bwMode="auto">
            <a:xfrm>
              <a:off x="4560" y="2084"/>
              <a:ext cx="27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agente </a:t>
              </a:r>
              <a:endParaRPr lang="it-IT" altLang="it-IT" sz="1400" b="1">
                <a:latin typeface="Tahoma" panose="020B0604030504040204" pitchFamily="34" charset="0"/>
              </a:endParaRPr>
            </a:p>
          </p:txBody>
        </p:sp>
        <p:sp>
          <p:nvSpPr>
            <p:cNvPr id="17466" name="Rectangle 155"/>
            <p:cNvSpPr>
              <a:spLocks noChangeArrowheads="1"/>
            </p:cNvSpPr>
            <p:nvPr/>
          </p:nvSpPr>
          <p:spPr bwMode="auto">
            <a:xfrm>
              <a:off x="4876" y="2084"/>
              <a:ext cx="13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del </a:t>
              </a:r>
              <a:endParaRPr lang="it-IT" altLang="it-IT" sz="1400" b="1">
                <a:latin typeface="Tahoma" panose="020B0604030504040204" pitchFamily="34" charset="0"/>
              </a:endParaRPr>
            </a:p>
          </p:txBody>
        </p:sp>
        <p:sp>
          <p:nvSpPr>
            <p:cNvPr id="17467" name="Rectangle 156"/>
            <p:cNvSpPr>
              <a:spLocks noChangeArrowheads="1"/>
            </p:cNvSpPr>
            <p:nvPr/>
          </p:nvSpPr>
          <p:spPr bwMode="auto">
            <a:xfrm>
              <a:off x="4548" y="2184"/>
              <a:ext cx="518"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cambiamento</a:t>
              </a:r>
            </a:p>
          </p:txBody>
        </p:sp>
        <p:sp>
          <p:nvSpPr>
            <p:cNvPr id="17468" name="Rectangle 158"/>
            <p:cNvSpPr>
              <a:spLocks noChangeArrowheads="1"/>
            </p:cNvSpPr>
            <p:nvPr/>
          </p:nvSpPr>
          <p:spPr bwMode="auto">
            <a:xfrm>
              <a:off x="4806" y="2184"/>
              <a:ext cx="26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69" name="Rectangle 160"/>
            <p:cNvSpPr>
              <a:spLocks noChangeArrowheads="1"/>
            </p:cNvSpPr>
            <p:nvPr/>
          </p:nvSpPr>
          <p:spPr bwMode="auto">
            <a:xfrm>
              <a:off x="4733" y="2285"/>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70" name="Rectangle 164"/>
            <p:cNvSpPr>
              <a:spLocks noChangeArrowheads="1"/>
            </p:cNvSpPr>
            <p:nvPr/>
          </p:nvSpPr>
          <p:spPr bwMode="auto">
            <a:xfrm>
              <a:off x="4854" y="2488"/>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71" name="Rectangle 167"/>
            <p:cNvSpPr>
              <a:spLocks noChangeArrowheads="1"/>
            </p:cNvSpPr>
            <p:nvPr/>
          </p:nvSpPr>
          <p:spPr bwMode="auto">
            <a:xfrm>
              <a:off x="5103" y="2608"/>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72" name="Rectangle 168"/>
            <p:cNvSpPr>
              <a:spLocks noChangeArrowheads="1"/>
            </p:cNvSpPr>
            <p:nvPr/>
          </p:nvSpPr>
          <p:spPr bwMode="auto">
            <a:xfrm>
              <a:off x="4468" y="2297"/>
              <a:ext cx="415"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b) ricerca  </a:t>
              </a:r>
              <a:endParaRPr lang="it-IT" altLang="it-IT" sz="1400" b="1">
                <a:latin typeface="Tahoma" panose="020B0604030504040204" pitchFamily="34" charset="0"/>
              </a:endParaRPr>
            </a:p>
          </p:txBody>
        </p:sp>
        <p:sp>
          <p:nvSpPr>
            <p:cNvPr id="17473" name="Rectangle 169"/>
            <p:cNvSpPr>
              <a:spLocks noChangeArrowheads="1"/>
            </p:cNvSpPr>
            <p:nvPr/>
          </p:nvSpPr>
          <p:spPr bwMode="auto">
            <a:xfrm>
              <a:off x="4890" y="2709"/>
              <a:ext cx="18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74" name="Rectangle 170"/>
            <p:cNvSpPr>
              <a:spLocks noChangeArrowheads="1"/>
            </p:cNvSpPr>
            <p:nvPr/>
          </p:nvSpPr>
          <p:spPr bwMode="auto">
            <a:xfrm>
              <a:off x="4575" y="2399"/>
              <a:ext cx="53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dell’efficienza</a:t>
              </a:r>
              <a:endParaRPr lang="it-IT" altLang="it-IT" sz="1400" b="1">
                <a:latin typeface="Tahoma" panose="020B0604030504040204" pitchFamily="34" charset="0"/>
              </a:endParaRPr>
            </a:p>
          </p:txBody>
        </p:sp>
        <p:sp>
          <p:nvSpPr>
            <p:cNvPr id="17475" name="Rectangle 171"/>
            <p:cNvSpPr>
              <a:spLocks noChangeArrowheads="1"/>
            </p:cNvSpPr>
            <p:nvPr/>
          </p:nvSpPr>
          <p:spPr bwMode="auto">
            <a:xfrm>
              <a:off x="5063" y="2811"/>
              <a:ext cx="9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76" name="Rectangle 227"/>
            <p:cNvSpPr>
              <a:spLocks noChangeArrowheads="1"/>
            </p:cNvSpPr>
            <p:nvPr/>
          </p:nvSpPr>
          <p:spPr bwMode="auto">
            <a:xfrm>
              <a:off x="3735" y="2808"/>
              <a:ext cx="38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Relazioni </a:t>
              </a:r>
              <a:endParaRPr lang="it-IT" altLang="it-IT" sz="1400" b="1">
                <a:latin typeface="Tahoma" panose="020B0604030504040204" pitchFamily="34" charset="0"/>
              </a:endParaRPr>
            </a:p>
          </p:txBody>
        </p:sp>
        <p:sp>
          <p:nvSpPr>
            <p:cNvPr id="17477" name="Rectangle 228"/>
            <p:cNvSpPr>
              <a:spLocks noChangeArrowheads="1"/>
            </p:cNvSpPr>
            <p:nvPr/>
          </p:nvSpPr>
          <p:spPr bwMode="auto">
            <a:xfrm>
              <a:off x="3742" y="2907"/>
              <a:ext cx="29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interne </a:t>
              </a:r>
              <a:endParaRPr lang="it-IT" altLang="it-IT" sz="1400" b="1">
                <a:latin typeface="Tahoma" panose="020B0604030504040204" pitchFamily="34" charset="0"/>
              </a:endParaRPr>
            </a:p>
          </p:txBody>
        </p:sp>
        <p:sp>
          <p:nvSpPr>
            <p:cNvPr id="17478" name="Rectangle 229"/>
            <p:cNvSpPr>
              <a:spLocks noChangeArrowheads="1"/>
            </p:cNvSpPr>
            <p:nvPr/>
          </p:nvSpPr>
          <p:spPr bwMode="auto">
            <a:xfrm>
              <a:off x="3742" y="2988"/>
              <a:ext cx="486"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intergruppo </a:t>
              </a:r>
              <a:endParaRPr lang="it-IT" altLang="it-IT" sz="1400" b="1">
                <a:latin typeface="Tahoma" panose="020B0604030504040204" pitchFamily="34" charset="0"/>
              </a:endParaRPr>
            </a:p>
          </p:txBody>
        </p:sp>
        <p:sp>
          <p:nvSpPr>
            <p:cNvPr id="17479" name="Rectangle 230"/>
            <p:cNvSpPr>
              <a:spLocks noChangeArrowheads="1"/>
            </p:cNvSpPr>
            <p:nvPr/>
          </p:nvSpPr>
          <p:spPr bwMode="auto">
            <a:xfrm>
              <a:off x="4197" y="3119"/>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80" name="Rectangle 231"/>
            <p:cNvSpPr>
              <a:spLocks noChangeArrowheads="1"/>
            </p:cNvSpPr>
            <p:nvPr/>
          </p:nvSpPr>
          <p:spPr bwMode="auto">
            <a:xfrm>
              <a:off x="4482" y="2808"/>
              <a:ext cx="54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a)Percettive e </a:t>
              </a:r>
              <a:endParaRPr lang="it-IT" altLang="it-IT" sz="1400" b="1">
                <a:latin typeface="Tahoma" panose="020B0604030504040204" pitchFamily="34" charset="0"/>
              </a:endParaRPr>
            </a:p>
          </p:txBody>
        </p:sp>
        <p:sp>
          <p:nvSpPr>
            <p:cNvPr id="17481" name="Rectangle 232"/>
            <p:cNvSpPr>
              <a:spLocks noChangeArrowheads="1"/>
            </p:cNvSpPr>
            <p:nvPr/>
          </p:nvSpPr>
          <p:spPr bwMode="auto">
            <a:xfrm>
              <a:off x="4563" y="2909"/>
              <a:ext cx="418"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concettuali</a:t>
              </a:r>
              <a:endParaRPr lang="it-IT" altLang="it-IT" sz="1400" b="1">
                <a:latin typeface="Tahoma" panose="020B0604030504040204" pitchFamily="34" charset="0"/>
              </a:endParaRPr>
            </a:p>
          </p:txBody>
        </p:sp>
        <p:sp>
          <p:nvSpPr>
            <p:cNvPr id="17482" name="Rectangle 233"/>
            <p:cNvSpPr>
              <a:spLocks noChangeArrowheads="1"/>
            </p:cNvSpPr>
            <p:nvPr/>
          </p:nvSpPr>
          <p:spPr bwMode="auto">
            <a:xfrm>
              <a:off x="4923" y="3017"/>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83" name="Rectangle 234"/>
            <p:cNvSpPr>
              <a:spLocks noChangeArrowheads="1"/>
            </p:cNvSpPr>
            <p:nvPr/>
          </p:nvSpPr>
          <p:spPr bwMode="auto">
            <a:xfrm>
              <a:off x="4482" y="3067"/>
              <a:ext cx="495"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b)Budgeting </a:t>
              </a:r>
              <a:endParaRPr lang="it-IT" altLang="it-IT" sz="1400" b="1">
                <a:latin typeface="Tahoma" panose="020B0604030504040204" pitchFamily="34" charset="0"/>
              </a:endParaRPr>
            </a:p>
          </p:txBody>
        </p:sp>
        <p:sp>
          <p:nvSpPr>
            <p:cNvPr id="17484" name="Rectangle 235"/>
            <p:cNvSpPr>
              <a:spLocks noChangeArrowheads="1"/>
            </p:cNvSpPr>
            <p:nvPr/>
          </p:nvSpPr>
          <p:spPr bwMode="auto">
            <a:xfrm>
              <a:off x="4482" y="3168"/>
              <a:ext cx="62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e controllo rela-</a:t>
              </a:r>
            </a:p>
          </p:txBody>
        </p:sp>
        <p:sp>
          <p:nvSpPr>
            <p:cNvPr id="17485" name="Rectangle 238"/>
            <p:cNvSpPr>
              <a:spLocks noChangeArrowheads="1"/>
            </p:cNvSpPr>
            <p:nvPr/>
          </p:nvSpPr>
          <p:spPr bwMode="auto">
            <a:xfrm>
              <a:off x="4513" y="3339"/>
              <a:ext cx="508"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intergruppo  </a:t>
              </a:r>
              <a:endParaRPr lang="it-IT" altLang="it-IT" sz="1400" b="1">
                <a:latin typeface="Tahoma" panose="020B0604030504040204" pitchFamily="34" charset="0"/>
              </a:endParaRPr>
            </a:p>
          </p:txBody>
        </p:sp>
        <p:sp>
          <p:nvSpPr>
            <p:cNvPr id="17486" name="Rectangle 239"/>
            <p:cNvSpPr>
              <a:spLocks noChangeArrowheads="1"/>
            </p:cNvSpPr>
            <p:nvPr/>
          </p:nvSpPr>
          <p:spPr bwMode="auto">
            <a:xfrm>
              <a:off x="5003" y="3524"/>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87" name="Rectangle 290"/>
            <p:cNvSpPr>
              <a:spLocks noChangeArrowheads="1"/>
            </p:cNvSpPr>
            <p:nvPr/>
          </p:nvSpPr>
          <p:spPr bwMode="auto">
            <a:xfrm>
              <a:off x="3735" y="3628"/>
              <a:ext cx="85"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M</a:t>
              </a:r>
              <a:endParaRPr lang="it-IT" altLang="it-IT" sz="1400" b="1">
                <a:latin typeface="Tahoma" panose="020B0604030504040204" pitchFamily="34" charset="0"/>
              </a:endParaRPr>
            </a:p>
          </p:txBody>
        </p:sp>
        <p:sp>
          <p:nvSpPr>
            <p:cNvPr id="17488" name="Rectangle 291"/>
            <p:cNvSpPr>
              <a:spLocks noChangeArrowheads="1"/>
            </p:cNvSpPr>
            <p:nvPr/>
          </p:nvSpPr>
          <p:spPr bwMode="auto">
            <a:xfrm>
              <a:off x="3824" y="3628"/>
              <a:ext cx="32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arketing</a:t>
              </a:r>
              <a:endParaRPr lang="it-IT" altLang="it-IT" sz="1400" b="1">
                <a:latin typeface="Tahoma" panose="020B0604030504040204" pitchFamily="34" charset="0"/>
              </a:endParaRPr>
            </a:p>
          </p:txBody>
        </p:sp>
        <p:sp>
          <p:nvSpPr>
            <p:cNvPr id="17489" name="Rectangle 292"/>
            <p:cNvSpPr>
              <a:spLocks noChangeArrowheads="1"/>
            </p:cNvSpPr>
            <p:nvPr/>
          </p:nvSpPr>
          <p:spPr bwMode="auto">
            <a:xfrm>
              <a:off x="4155" y="3628"/>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90" name="Rectangle 293"/>
            <p:cNvSpPr>
              <a:spLocks noChangeArrowheads="1"/>
            </p:cNvSpPr>
            <p:nvPr/>
          </p:nvSpPr>
          <p:spPr bwMode="auto">
            <a:xfrm>
              <a:off x="4482" y="3628"/>
              <a:ext cx="46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Tecnologia</a:t>
              </a:r>
              <a:endParaRPr lang="it-IT" altLang="it-IT" sz="1400" b="1">
                <a:latin typeface="Tahoma" panose="020B0604030504040204" pitchFamily="34" charset="0"/>
              </a:endParaRPr>
            </a:p>
          </p:txBody>
        </p:sp>
        <p:sp>
          <p:nvSpPr>
            <p:cNvPr id="17491" name="Rectangle 294"/>
            <p:cNvSpPr>
              <a:spLocks noChangeArrowheads="1"/>
            </p:cNvSpPr>
            <p:nvPr/>
          </p:nvSpPr>
          <p:spPr bwMode="auto">
            <a:xfrm>
              <a:off x="5039" y="3628"/>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92" name="Rectangle 295"/>
            <p:cNvSpPr>
              <a:spLocks noChangeArrowheads="1"/>
            </p:cNvSpPr>
            <p:nvPr/>
          </p:nvSpPr>
          <p:spPr bwMode="auto">
            <a:xfrm>
              <a:off x="4482" y="3729"/>
              <a:ext cx="36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Finanza</a:t>
              </a:r>
              <a:endParaRPr lang="it-IT" altLang="it-IT" sz="1400" b="1">
                <a:latin typeface="Tahoma" panose="020B0604030504040204" pitchFamily="34" charset="0"/>
              </a:endParaRPr>
            </a:p>
          </p:txBody>
        </p:sp>
        <p:sp>
          <p:nvSpPr>
            <p:cNvPr id="17493" name="Rectangle 296"/>
            <p:cNvSpPr>
              <a:spLocks noChangeArrowheads="1"/>
            </p:cNvSpPr>
            <p:nvPr/>
          </p:nvSpPr>
          <p:spPr bwMode="auto">
            <a:xfrm>
              <a:off x="4910" y="3729"/>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494" name="Rectangle 12"/>
            <p:cNvSpPr>
              <a:spLocks noChangeArrowheads="1"/>
            </p:cNvSpPr>
            <p:nvPr/>
          </p:nvSpPr>
          <p:spPr bwMode="auto">
            <a:xfrm>
              <a:off x="1030" y="1389"/>
              <a:ext cx="2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a:latin typeface="Times New Roman" panose="02020603050405020304" pitchFamily="18" charset="0"/>
                </a:rPr>
                <a:t> </a:t>
              </a:r>
              <a:endParaRPr lang="it-IT" altLang="it-IT" sz="1600" b="1">
                <a:latin typeface="Tahoma" panose="020B0604030504040204" pitchFamily="34" charset="0"/>
              </a:endParaRPr>
            </a:p>
          </p:txBody>
        </p:sp>
        <p:sp>
          <p:nvSpPr>
            <p:cNvPr id="17495" name="Rectangle 13"/>
            <p:cNvSpPr>
              <a:spLocks noChangeArrowheads="1"/>
            </p:cNvSpPr>
            <p:nvPr/>
          </p:nvSpPr>
          <p:spPr bwMode="auto">
            <a:xfrm>
              <a:off x="1593" y="1307"/>
              <a:ext cx="261"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800" b="1" i="1">
                  <a:latin typeface="Times New Roman" panose="02020603050405020304" pitchFamily="18" charset="0"/>
                </a:rPr>
                <a:t>Avvio</a:t>
              </a:r>
              <a:endParaRPr lang="it-IT" altLang="it-IT" sz="1800" b="1">
                <a:latin typeface="Tahoma" panose="020B0604030504040204" pitchFamily="34" charset="0"/>
              </a:endParaRPr>
            </a:p>
          </p:txBody>
        </p:sp>
        <p:sp>
          <p:nvSpPr>
            <p:cNvPr id="17496" name="Rectangle 14"/>
            <p:cNvSpPr>
              <a:spLocks noChangeArrowheads="1"/>
            </p:cNvSpPr>
            <p:nvPr/>
          </p:nvSpPr>
          <p:spPr bwMode="auto">
            <a:xfrm>
              <a:off x="1822" y="1389"/>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i="1">
                  <a:latin typeface="Times New Roman" panose="02020603050405020304" pitchFamily="18" charset="0"/>
                </a:rPr>
                <a:t> </a:t>
              </a:r>
              <a:endParaRPr lang="it-IT" altLang="it-IT" sz="1400" b="1">
                <a:latin typeface="Tahoma" panose="020B0604030504040204" pitchFamily="34" charset="0"/>
              </a:endParaRPr>
            </a:p>
          </p:txBody>
        </p:sp>
        <p:sp>
          <p:nvSpPr>
            <p:cNvPr id="17497" name="Rectangle 15"/>
            <p:cNvSpPr>
              <a:spLocks noChangeArrowheads="1"/>
            </p:cNvSpPr>
            <p:nvPr/>
          </p:nvSpPr>
          <p:spPr bwMode="auto">
            <a:xfrm>
              <a:off x="2275" y="1307"/>
              <a:ext cx="417"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800" b="1" i="1">
                  <a:latin typeface="Times New Roman" panose="02020603050405020304" pitchFamily="18" charset="0"/>
                </a:rPr>
                <a:t>Sviluppo</a:t>
              </a:r>
              <a:endParaRPr lang="it-IT" altLang="it-IT" sz="1800" b="1">
                <a:latin typeface="Tahoma" panose="020B0604030504040204" pitchFamily="34" charset="0"/>
              </a:endParaRPr>
            </a:p>
          </p:txBody>
        </p:sp>
        <p:sp>
          <p:nvSpPr>
            <p:cNvPr id="17498" name="Rectangle 16"/>
            <p:cNvSpPr>
              <a:spLocks noChangeArrowheads="1"/>
            </p:cNvSpPr>
            <p:nvPr/>
          </p:nvSpPr>
          <p:spPr bwMode="auto">
            <a:xfrm>
              <a:off x="2628" y="1389"/>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i="1">
                  <a:latin typeface="Times New Roman" panose="02020603050405020304" pitchFamily="18" charset="0"/>
                </a:rPr>
                <a:t> </a:t>
              </a:r>
              <a:endParaRPr lang="it-IT" altLang="it-IT" sz="1400" b="1">
                <a:latin typeface="Tahoma" panose="020B0604030504040204" pitchFamily="34" charset="0"/>
              </a:endParaRPr>
            </a:p>
          </p:txBody>
        </p:sp>
        <p:sp>
          <p:nvSpPr>
            <p:cNvPr id="17499" name="Rectangle 17"/>
            <p:cNvSpPr>
              <a:spLocks noChangeArrowheads="1"/>
            </p:cNvSpPr>
            <p:nvPr/>
          </p:nvSpPr>
          <p:spPr bwMode="auto">
            <a:xfrm>
              <a:off x="3016" y="1307"/>
              <a:ext cx="551"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800" b="1" i="1">
                  <a:latin typeface="Times New Roman" panose="02020603050405020304" pitchFamily="18" charset="0"/>
                </a:rPr>
                <a:t>Espansione</a:t>
              </a:r>
              <a:endParaRPr lang="it-IT" altLang="it-IT" sz="1800" b="1">
                <a:latin typeface="Tahoma" panose="020B0604030504040204" pitchFamily="34" charset="0"/>
              </a:endParaRPr>
            </a:p>
          </p:txBody>
        </p:sp>
        <p:sp>
          <p:nvSpPr>
            <p:cNvPr id="17500" name="Rectangle 18"/>
            <p:cNvSpPr>
              <a:spLocks noChangeArrowheads="1"/>
            </p:cNvSpPr>
            <p:nvPr/>
          </p:nvSpPr>
          <p:spPr bwMode="auto">
            <a:xfrm>
              <a:off x="3480" y="1389"/>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i="1">
                  <a:latin typeface="Times New Roman" panose="02020603050405020304" pitchFamily="18" charset="0"/>
                </a:rPr>
                <a:t> </a:t>
              </a:r>
              <a:endParaRPr lang="it-IT" altLang="it-IT" sz="1400" b="1">
                <a:latin typeface="Tahoma" panose="020B0604030504040204" pitchFamily="34" charset="0"/>
              </a:endParaRPr>
            </a:p>
          </p:txBody>
        </p:sp>
        <p:sp>
          <p:nvSpPr>
            <p:cNvPr id="17501" name="Rectangle 47"/>
            <p:cNvSpPr>
              <a:spLocks noChangeArrowheads="1"/>
            </p:cNvSpPr>
            <p:nvPr/>
          </p:nvSpPr>
          <p:spPr bwMode="auto">
            <a:xfrm>
              <a:off x="762" y="1548"/>
              <a:ext cx="28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i="1">
                  <a:latin typeface="Times New Roman" panose="02020603050405020304" pitchFamily="18" charset="0"/>
                </a:rPr>
                <a:t>Ruolo </a:t>
              </a:r>
              <a:endParaRPr lang="it-IT" altLang="it-IT" sz="1600" b="1">
                <a:latin typeface="Tahoma" panose="020B0604030504040204" pitchFamily="34" charset="0"/>
              </a:endParaRPr>
            </a:p>
          </p:txBody>
        </p:sp>
        <p:sp>
          <p:nvSpPr>
            <p:cNvPr id="17502" name="Rectangle 48"/>
            <p:cNvSpPr>
              <a:spLocks noChangeArrowheads="1"/>
            </p:cNvSpPr>
            <p:nvPr/>
          </p:nvSpPr>
          <p:spPr bwMode="auto">
            <a:xfrm>
              <a:off x="540" y="1678"/>
              <a:ext cx="684"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i="1">
                  <a:latin typeface="Times New Roman" panose="02020603050405020304" pitchFamily="18" charset="0"/>
                </a:rPr>
                <a:t>imprenditoriale </a:t>
              </a:r>
              <a:endParaRPr lang="it-IT" altLang="it-IT" sz="1600" b="1">
                <a:latin typeface="Tahoma" panose="020B0604030504040204" pitchFamily="34" charset="0"/>
              </a:endParaRPr>
            </a:p>
          </p:txBody>
        </p:sp>
        <p:sp>
          <p:nvSpPr>
            <p:cNvPr id="17503" name="Rectangle 50"/>
            <p:cNvSpPr>
              <a:spLocks noChangeArrowheads="1"/>
            </p:cNvSpPr>
            <p:nvPr/>
          </p:nvSpPr>
          <p:spPr bwMode="auto">
            <a:xfrm>
              <a:off x="1436" y="1515"/>
              <a:ext cx="39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Fondatore</a:t>
              </a:r>
              <a:endParaRPr lang="it-IT" altLang="it-IT" sz="1400" b="1">
                <a:latin typeface="Tahoma" panose="020B0604030504040204" pitchFamily="34" charset="0"/>
              </a:endParaRPr>
            </a:p>
          </p:txBody>
        </p:sp>
        <p:sp>
          <p:nvSpPr>
            <p:cNvPr id="17504" name="Rectangle 51"/>
            <p:cNvSpPr>
              <a:spLocks noChangeArrowheads="1"/>
            </p:cNvSpPr>
            <p:nvPr/>
          </p:nvSpPr>
          <p:spPr bwMode="auto">
            <a:xfrm>
              <a:off x="1845" y="1515"/>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05" name="Rectangle 52"/>
            <p:cNvSpPr>
              <a:spLocks noChangeArrowheads="1"/>
            </p:cNvSpPr>
            <p:nvPr/>
          </p:nvSpPr>
          <p:spPr bwMode="auto">
            <a:xfrm>
              <a:off x="1880" y="1515"/>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06" name="Rectangle 53"/>
            <p:cNvSpPr>
              <a:spLocks noChangeArrowheads="1"/>
            </p:cNvSpPr>
            <p:nvPr/>
          </p:nvSpPr>
          <p:spPr bwMode="auto">
            <a:xfrm>
              <a:off x="1436" y="1616"/>
              <a:ext cx="505"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imprenditore</a:t>
              </a:r>
              <a:endParaRPr lang="it-IT" altLang="it-IT" sz="1400" b="1">
                <a:latin typeface="Tahoma" panose="020B0604030504040204" pitchFamily="34" charset="0"/>
              </a:endParaRPr>
            </a:p>
          </p:txBody>
        </p:sp>
        <p:sp>
          <p:nvSpPr>
            <p:cNvPr id="17507" name="Rectangle 54"/>
            <p:cNvSpPr>
              <a:spLocks noChangeArrowheads="1"/>
            </p:cNvSpPr>
            <p:nvPr/>
          </p:nvSpPr>
          <p:spPr bwMode="auto">
            <a:xfrm>
              <a:off x="1957" y="1616"/>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08" name="Rectangle 55"/>
            <p:cNvSpPr>
              <a:spLocks noChangeArrowheads="1"/>
            </p:cNvSpPr>
            <p:nvPr/>
          </p:nvSpPr>
          <p:spPr bwMode="auto">
            <a:xfrm>
              <a:off x="2124" y="1515"/>
              <a:ext cx="49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Pianificatore</a:t>
              </a:r>
              <a:endParaRPr lang="it-IT" altLang="it-IT" sz="1400" b="1">
                <a:latin typeface="Tahoma" panose="020B0604030504040204" pitchFamily="34" charset="0"/>
              </a:endParaRPr>
            </a:p>
          </p:txBody>
        </p:sp>
        <p:sp>
          <p:nvSpPr>
            <p:cNvPr id="17509" name="Rectangle 56"/>
            <p:cNvSpPr>
              <a:spLocks noChangeArrowheads="1"/>
            </p:cNvSpPr>
            <p:nvPr/>
          </p:nvSpPr>
          <p:spPr bwMode="auto">
            <a:xfrm>
              <a:off x="2638" y="1515"/>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10" name="Rectangle 57"/>
            <p:cNvSpPr>
              <a:spLocks noChangeArrowheads="1"/>
            </p:cNvSpPr>
            <p:nvPr/>
          </p:nvSpPr>
          <p:spPr bwMode="auto">
            <a:xfrm>
              <a:off x="2124" y="1616"/>
              <a:ext cx="575"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Organizzatore </a:t>
              </a:r>
              <a:endParaRPr lang="it-IT" altLang="it-IT" sz="1400" b="1">
                <a:latin typeface="Tahoma" panose="020B0604030504040204" pitchFamily="34" charset="0"/>
              </a:endParaRPr>
            </a:p>
          </p:txBody>
        </p:sp>
        <p:sp>
          <p:nvSpPr>
            <p:cNvPr id="17511" name="Rectangle 59"/>
            <p:cNvSpPr>
              <a:spLocks noChangeArrowheads="1"/>
            </p:cNvSpPr>
            <p:nvPr/>
          </p:nvSpPr>
          <p:spPr bwMode="auto">
            <a:xfrm>
              <a:off x="2949" y="1515"/>
              <a:ext cx="50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Realizzatore </a:t>
              </a:r>
              <a:endParaRPr lang="it-IT" altLang="it-IT" sz="1400" b="1">
                <a:latin typeface="Tahoma" panose="020B0604030504040204" pitchFamily="34" charset="0"/>
              </a:endParaRPr>
            </a:p>
          </p:txBody>
        </p:sp>
        <p:sp>
          <p:nvSpPr>
            <p:cNvPr id="17512" name="Rectangle 60"/>
            <p:cNvSpPr>
              <a:spLocks noChangeArrowheads="1"/>
            </p:cNvSpPr>
            <p:nvPr/>
          </p:nvSpPr>
          <p:spPr bwMode="auto">
            <a:xfrm>
              <a:off x="3478" y="1515"/>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13" name="Rectangle 91"/>
            <p:cNvSpPr>
              <a:spLocks noChangeArrowheads="1"/>
            </p:cNvSpPr>
            <p:nvPr/>
          </p:nvSpPr>
          <p:spPr bwMode="auto">
            <a:xfrm>
              <a:off x="669" y="1937"/>
              <a:ext cx="345"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i="1">
                  <a:latin typeface="Times New Roman" panose="02020603050405020304" pitchFamily="18" charset="0"/>
                </a:rPr>
                <a:t>Qualità </a:t>
              </a:r>
              <a:endParaRPr lang="it-IT" altLang="it-IT" sz="1600" b="1">
                <a:latin typeface="Tahoma" panose="020B0604030504040204" pitchFamily="34" charset="0"/>
              </a:endParaRPr>
            </a:p>
          </p:txBody>
        </p:sp>
        <p:sp>
          <p:nvSpPr>
            <p:cNvPr id="17514" name="Rectangle 92"/>
            <p:cNvSpPr>
              <a:spLocks noChangeArrowheads="1"/>
            </p:cNvSpPr>
            <p:nvPr/>
          </p:nvSpPr>
          <p:spPr bwMode="auto">
            <a:xfrm>
              <a:off x="621" y="2085"/>
              <a:ext cx="531"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i="1">
                  <a:latin typeface="Times New Roman" panose="02020603050405020304" pitchFamily="18" charset="0"/>
                </a:rPr>
                <a:t>manageriale</a:t>
              </a:r>
              <a:endParaRPr lang="it-IT" altLang="it-IT" sz="1600" b="1">
                <a:latin typeface="Tahoma" panose="020B0604030504040204" pitchFamily="34" charset="0"/>
              </a:endParaRPr>
            </a:p>
          </p:txBody>
        </p:sp>
        <p:sp>
          <p:nvSpPr>
            <p:cNvPr id="17515" name="Rectangle 93"/>
            <p:cNvSpPr>
              <a:spLocks noChangeArrowheads="1"/>
            </p:cNvSpPr>
            <p:nvPr/>
          </p:nvSpPr>
          <p:spPr bwMode="auto">
            <a:xfrm>
              <a:off x="1224" y="1983"/>
              <a:ext cx="2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i="1">
                  <a:latin typeface="Times New Roman" panose="02020603050405020304" pitchFamily="18" charset="0"/>
                </a:rPr>
                <a:t> </a:t>
              </a:r>
              <a:endParaRPr lang="it-IT" altLang="it-IT" sz="1600" b="1">
                <a:latin typeface="Tahoma" panose="020B0604030504040204" pitchFamily="34" charset="0"/>
              </a:endParaRPr>
            </a:p>
          </p:txBody>
        </p:sp>
        <p:sp>
          <p:nvSpPr>
            <p:cNvPr id="17516" name="Rectangle 95"/>
            <p:cNvSpPr>
              <a:spLocks noChangeArrowheads="1"/>
            </p:cNvSpPr>
            <p:nvPr/>
          </p:nvSpPr>
          <p:spPr bwMode="auto">
            <a:xfrm>
              <a:off x="1456" y="1882"/>
              <a:ext cx="49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Innovazione </a:t>
              </a:r>
              <a:endParaRPr lang="it-IT" altLang="it-IT" sz="1400" b="1">
                <a:latin typeface="Tahoma" panose="020B0604030504040204" pitchFamily="34" charset="0"/>
              </a:endParaRPr>
            </a:p>
          </p:txBody>
        </p:sp>
        <p:sp>
          <p:nvSpPr>
            <p:cNvPr id="17517" name="Rectangle 96"/>
            <p:cNvSpPr>
              <a:spLocks noChangeArrowheads="1"/>
            </p:cNvSpPr>
            <p:nvPr/>
          </p:nvSpPr>
          <p:spPr bwMode="auto">
            <a:xfrm>
              <a:off x="1994" y="1882"/>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18" name="Rectangle 98"/>
            <p:cNvSpPr>
              <a:spLocks noChangeArrowheads="1"/>
            </p:cNvSpPr>
            <p:nvPr/>
          </p:nvSpPr>
          <p:spPr bwMode="auto">
            <a:xfrm>
              <a:off x="1436" y="2084"/>
              <a:ext cx="52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Indipendenza</a:t>
              </a:r>
              <a:endParaRPr lang="it-IT" altLang="it-IT" sz="1400" b="1">
                <a:latin typeface="Tahoma" panose="020B0604030504040204" pitchFamily="34" charset="0"/>
              </a:endParaRPr>
            </a:p>
          </p:txBody>
        </p:sp>
        <p:sp>
          <p:nvSpPr>
            <p:cNvPr id="17519" name="Rectangle 99"/>
            <p:cNvSpPr>
              <a:spLocks noChangeArrowheads="1"/>
            </p:cNvSpPr>
            <p:nvPr/>
          </p:nvSpPr>
          <p:spPr bwMode="auto">
            <a:xfrm>
              <a:off x="1979" y="2084"/>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20" name="Rectangle 101"/>
            <p:cNvSpPr>
              <a:spLocks noChangeArrowheads="1"/>
            </p:cNvSpPr>
            <p:nvPr/>
          </p:nvSpPr>
          <p:spPr bwMode="auto">
            <a:xfrm>
              <a:off x="1426" y="2184"/>
              <a:ext cx="528"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Fiducia in sé </a:t>
              </a:r>
              <a:endParaRPr lang="it-IT" altLang="it-IT" sz="1400" b="1">
                <a:latin typeface="Tahoma" panose="020B0604030504040204" pitchFamily="34" charset="0"/>
              </a:endParaRPr>
            </a:p>
          </p:txBody>
        </p:sp>
        <p:sp>
          <p:nvSpPr>
            <p:cNvPr id="17521" name="Rectangle 103"/>
            <p:cNvSpPr>
              <a:spLocks noChangeArrowheads="1"/>
            </p:cNvSpPr>
            <p:nvPr/>
          </p:nvSpPr>
          <p:spPr bwMode="auto">
            <a:xfrm>
              <a:off x="1546" y="2285"/>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22" name="Rectangle 104"/>
            <p:cNvSpPr>
              <a:spLocks noChangeArrowheads="1"/>
            </p:cNvSpPr>
            <p:nvPr/>
          </p:nvSpPr>
          <p:spPr bwMode="auto">
            <a:xfrm>
              <a:off x="1411" y="2386"/>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23" name="Rectangle 105"/>
            <p:cNvSpPr>
              <a:spLocks noChangeArrowheads="1"/>
            </p:cNvSpPr>
            <p:nvPr/>
          </p:nvSpPr>
          <p:spPr bwMode="auto">
            <a:xfrm>
              <a:off x="1471" y="2386"/>
              <a:ext cx="40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Creatività </a:t>
              </a:r>
              <a:endParaRPr lang="it-IT" altLang="it-IT" sz="1400" b="1">
                <a:latin typeface="Tahoma" panose="020B0604030504040204" pitchFamily="34" charset="0"/>
              </a:endParaRPr>
            </a:p>
          </p:txBody>
        </p:sp>
        <p:sp>
          <p:nvSpPr>
            <p:cNvPr id="17524" name="Rectangle 106"/>
            <p:cNvSpPr>
              <a:spLocks noChangeArrowheads="1"/>
            </p:cNvSpPr>
            <p:nvPr/>
          </p:nvSpPr>
          <p:spPr bwMode="auto">
            <a:xfrm>
              <a:off x="1892" y="2386"/>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25" name="Rectangle 107"/>
            <p:cNvSpPr>
              <a:spLocks noChangeArrowheads="1"/>
            </p:cNvSpPr>
            <p:nvPr/>
          </p:nvSpPr>
          <p:spPr bwMode="auto">
            <a:xfrm>
              <a:off x="1411" y="2488"/>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26" name="Rectangle 108"/>
            <p:cNvSpPr>
              <a:spLocks noChangeArrowheads="1"/>
            </p:cNvSpPr>
            <p:nvPr/>
          </p:nvSpPr>
          <p:spPr bwMode="auto">
            <a:xfrm>
              <a:off x="1471" y="2488"/>
              <a:ext cx="49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Propensione </a:t>
              </a:r>
              <a:endParaRPr lang="it-IT" altLang="it-IT" sz="1400" b="1">
                <a:latin typeface="Tahoma" panose="020B0604030504040204" pitchFamily="34" charset="0"/>
              </a:endParaRPr>
            </a:p>
          </p:txBody>
        </p:sp>
        <p:sp>
          <p:nvSpPr>
            <p:cNvPr id="17527" name="Rectangle 109"/>
            <p:cNvSpPr>
              <a:spLocks noChangeArrowheads="1"/>
            </p:cNvSpPr>
            <p:nvPr/>
          </p:nvSpPr>
          <p:spPr bwMode="auto">
            <a:xfrm>
              <a:off x="1481" y="2589"/>
              <a:ext cx="37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al rischio </a:t>
              </a:r>
              <a:endParaRPr lang="it-IT" altLang="it-IT" sz="1400" b="1">
                <a:latin typeface="Tahoma" panose="020B0604030504040204" pitchFamily="34" charset="0"/>
              </a:endParaRPr>
            </a:p>
          </p:txBody>
        </p:sp>
        <p:sp>
          <p:nvSpPr>
            <p:cNvPr id="17528" name="Rectangle 110"/>
            <p:cNvSpPr>
              <a:spLocks noChangeArrowheads="1"/>
            </p:cNvSpPr>
            <p:nvPr/>
          </p:nvSpPr>
          <p:spPr bwMode="auto">
            <a:xfrm>
              <a:off x="1834" y="2589"/>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29" name="Rectangle 112"/>
            <p:cNvSpPr>
              <a:spLocks noChangeArrowheads="1"/>
            </p:cNvSpPr>
            <p:nvPr/>
          </p:nvSpPr>
          <p:spPr bwMode="auto">
            <a:xfrm>
              <a:off x="2158" y="1882"/>
              <a:ext cx="59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Organizzazione</a:t>
              </a:r>
              <a:endParaRPr lang="it-IT" altLang="it-IT" sz="1400" b="1">
                <a:latin typeface="Tahoma" panose="020B0604030504040204" pitchFamily="34" charset="0"/>
              </a:endParaRPr>
            </a:p>
          </p:txBody>
        </p:sp>
        <p:sp>
          <p:nvSpPr>
            <p:cNvPr id="17530" name="Rectangle 115"/>
            <p:cNvSpPr>
              <a:spLocks noChangeArrowheads="1"/>
            </p:cNvSpPr>
            <p:nvPr/>
          </p:nvSpPr>
          <p:spPr bwMode="auto">
            <a:xfrm>
              <a:off x="2124" y="2084"/>
              <a:ext cx="66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Programmazione</a:t>
              </a:r>
              <a:endParaRPr lang="it-IT" altLang="it-IT" sz="1400" b="1">
                <a:latin typeface="Tahoma" panose="020B0604030504040204" pitchFamily="34" charset="0"/>
              </a:endParaRPr>
            </a:p>
          </p:txBody>
        </p:sp>
        <p:sp>
          <p:nvSpPr>
            <p:cNvPr id="17531" name="Rectangle 118"/>
            <p:cNvSpPr>
              <a:spLocks noChangeArrowheads="1"/>
            </p:cNvSpPr>
            <p:nvPr/>
          </p:nvSpPr>
          <p:spPr bwMode="auto">
            <a:xfrm>
              <a:off x="2126" y="2184"/>
              <a:ext cx="45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Valutazione</a:t>
              </a:r>
              <a:endParaRPr lang="it-IT" altLang="it-IT" sz="1400" b="1">
                <a:latin typeface="Tahoma" panose="020B0604030504040204" pitchFamily="34" charset="0"/>
              </a:endParaRPr>
            </a:p>
          </p:txBody>
        </p:sp>
        <p:sp>
          <p:nvSpPr>
            <p:cNvPr id="17532" name="Rectangle 119"/>
            <p:cNvSpPr>
              <a:spLocks noChangeArrowheads="1"/>
            </p:cNvSpPr>
            <p:nvPr/>
          </p:nvSpPr>
          <p:spPr bwMode="auto">
            <a:xfrm>
              <a:off x="2645" y="2184"/>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33" name="Rectangle 122"/>
            <p:cNvSpPr>
              <a:spLocks noChangeArrowheads="1"/>
            </p:cNvSpPr>
            <p:nvPr/>
          </p:nvSpPr>
          <p:spPr bwMode="auto">
            <a:xfrm>
              <a:off x="2429" y="2285"/>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34" name="Rectangle 123"/>
            <p:cNvSpPr>
              <a:spLocks noChangeArrowheads="1"/>
            </p:cNvSpPr>
            <p:nvPr/>
          </p:nvSpPr>
          <p:spPr bwMode="auto">
            <a:xfrm>
              <a:off x="2122" y="2386"/>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35" name="Rectangle 124"/>
            <p:cNvSpPr>
              <a:spLocks noChangeArrowheads="1"/>
            </p:cNvSpPr>
            <p:nvPr/>
          </p:nvSpPr>
          <p:spPr bwMode="auto">
            <a:xfrm>
              <a:off x="2158" y="2386"/>
              <a:ext cx="60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Contrattazione </a:t>
              </a:r>
              <a:endParaRPr lang="it-IT" altLang="it-IT" sz="1400" b="1">
                <a:latin typeface="Tahoma" panose="020B0604030504040204" pitchFamily="34" charset="0"/>
              </a:endParaRPr>
            </a:p>
          </p:txBody>
        </p:sp>
        <p:sp>
          <p:nvSpPr>
            <p:cNvPr id="17536" name="Rectangle 125"/>
            <p:cNvSpPr>
              <a:spLocks noChangeArrowheads="1"/>
            </p:cNvSpPr>
            <p:nvPr/>
          </p:nvSpPr>
          <p:spPr bwMode="auto">
            <a:xfrm>
              <a:off x="2124" y="2488"/>
              <a:ext cx="596"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e assunzione di </a:t>
              </a:r>
              <a:endParaRPr lang="it-IT" altLang="it-IT" sz="1400" b="1">
                <a:latin typeface="Tahoma" panose="020B0604030504040204" pitchFamily="34" charset="0"/>
              </a:endParaRPr>
            </a:p>
          </p:txBody>
        </p:sp>
        <p:sp>
          <p:nvSpPr>
            <p:cNvPr id="17537" name="Rectangle 126"/>
            <p:cNvSpPr>
              <a:spLocks noChangeArrowheads="1"/>
            </p:cNvSpPr>
            <p:nvPr/>
          </p:nvSpPr>
          <p:spPr bwMode="auto">
            <a:xfrm>
              <a:off x="2124" y="2589"/>
              <a:ext cx="33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decisioni</a:t>
              </a:r>
              <a:endParaRPr lang="it-IT" altLang="it-IT" sz="1400" b="1">
                <a:latin typeface="Tahoma" panose="020B0604030504040204" pitchFamily="34" charset="0"/>
              </a:endParaRPr>
            </a:p>
          </p:txBody>
        </p:sp>
        <p:sp>
          <p:nvSpPr>
            <p:cNvPr id="17538" name="Rectangle 127"/>
            <p:cNvSpPr>
              <a:spLocks noChangeArrowheads="1"/>
            </p:cNvSpPr>
            <p:nvPr/>
          </p:nvSpPr>
          <p:spPr bwMode="auto">
            <a:xfrm>
              <a:off x="2488" y="2589"/>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39" name="Rectangle 129"/>
            <p:cNvSpPr>
              <a:spLocks noChangeArrowheads="1"/>
            </p:cNvSpPr>
            <p:nvPr/>
          </p:nvSpPr>
          <p:spPr bwMode="auto">
            <a:xfrm>
              <a:off x="2982" y="1882"/>
              <a:ext cx="43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Leadership</a:t>
              </a:r>
              <a:endParaRPr lang="it-IT" altLang="it-IT" sz="1400" b="1">
                <a:latin typeface="Tahoma" panose="020B0604030504040204" pitchFamily="34" charset="0"/>
              </a:endParaRPr>
            </a:p>
          </p:txBody>
        </p:sp>
        <p:sp>
          <p:nvSpPr>
            <p:cNvPr id="17540" name="Rectangle 130"/>
            <p:cNvSpPr>
              <a:spLocks noChangeArrowheads="1"/>
            </p:cNvSpPr>
            <p:nvPr/>
          </p:nvSpPr>
          <p:spPr bwMode="auto">
            <a:xfrm>
              <a:off x="3431" y="1882"/>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41" name="Rectangle 132"/>
            <p:cNvSpPr>
              <a:spLocks noChangeArrowheads="1"/>
            </p:cNvSpPr>
            <p:nvPr/>
          </p:nvSpPr>
          <p:spPr bwMode="auto">
            <a:xfrm>
              <a:off x="2982" y="1983"/>
              <a:ext cx="26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Delega</a:t>
              </a:r>
              <a:endParaRPr lang="it-IT" altLang="it-IT" sz="1400" b="1">
                <a:latin typeface="Tahoma" panose="020B0604030504040204" pitchFamily="34" charset="0"/>
              </a:endParaRPr>
            </a:p>
          </p:txBody>
        </p:sp>
        <p:sp>
          <p:nvSpPr>
            <p:cNvPr id="17542" name="Rectangle 133"/>
            <p:cNvSpPr>
              <a:spLocks noChangeArrowheads="1"/>
            </p:cNvSpPr>
            <p:nvPr/>
          </p:nvSpPr>
          <p:spPr bwMode="auto">
            <a:xfrm>
              <a:off x="3268" y="1983"/>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43" name="Rectangle 135"/>
            <p:cNvSpPr>
              <a:spLocks noChangeArrowheads="1"/>
            </p:cNvSpPr>
            <p:nvPr/>
          </p:nvSpPr>
          <p:spPr bwMode="auto">
            <a:xfrm>
              <a:off x="2982" y="2084"/>
              <a:ext cx="47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Motivazione</a:t>
              </a:r>
              <a:endParaRPr lang="it-IT" altLang="it-IT" sz="1400" b="1">
                <a:latin typeface="Tahoma" panose="020B0604030504040204" pitchFamily="34" charset="0"/>
              </a:endParaRPr>
            </a:p>
          </p:txBody>
        </p:sp>
        <p:sp>
          <p:nvSpPr>
            <p:cNvPr id="17544" name="Rectangle 136"/>
            <p:cNvSpPr>
              <a:spLocks noChangeArrowheads="1"/>
            </p:cNvSpPr>
            <p:nvPr/>
          </p:nvSpPr>
          <p:spPr bwMode="auto">
            <a:xfrm>
              <a:off x="3492" y="2084"/>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45" name="Rectangle 138"/>
            <p:cNvSpPr>
              <a:spLocks noChangeArrowheads="1"/>
            </p:cNvSpPr>
            <p:nvPr/>
          </p:nvSpPr>
          <p:spPr bwMode="auto">
            <a:xfrm>
              <a:off x="2982" y="2184"/>
              <a:ext cx="55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Assunzione di </a:t>
              </a:r>
              <a:endParaRPr lang="it-IT" altLang="it-IT" sz="1400" b="1">
                <a:latin typeface="Tahoma" panose="020B0604030504040204" pitchFamily="34" charset="0"/>
              </a:endParaRPr>
            </a:p>
          </p:txBody>
        </p:sp>
        <p:sp>
          <p:nvSpPr>
            <p:cNvPr id="17546" name="Rectangle 139"/>
            <p:cNvSpPr>
              <a:spLocks noChangeArrowheads="1"/>
            </p:cNvSpPr>
            <p:nvPr/>
          </p:nvSpPr>
          <p:spPr bwMode="auto">
            <a:xfrm>
              <a:off x="3021" y="2285"/>
              <a:ext cx="33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decisioni</a:t>
              </a:r>
              <a:endParaRPr lang="it-IT" altLang="it-IT" sz="1400" b="1">
                <a:latin typeface="Tahoma" panose="020B0604030504040204" pitchFamily="34" charset="0"/>
              </a:endParaRPr>
            </a:p>
          </p:txBody>
        </p:sp>
        <p:sp>
          <p:nvSpPr>
            <p:cNvPr id="17547" name="Rectangle 140"/>
            <p:cNvSpPr>
              <a:spLocks noChangeArrowheads="1"/>
            </p:cNvSpPr>
            <p:nvPr/>
          </p:nvSpPr>
          <p:spPr bwMode="auto">
            <a:xfrm>
              <a:off x="3313" y="2285"/>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48" name="Rectangle 142"/>
            <p:cNvSpPr>
              <a:spLocks noChangeArrowheads="1"/>
            </p:cNvSpPr>
            <p:nvPr/>
          </p:nvSpPr>
          <p:spPr bwMode="auto">
            <a:xfrm>
              <a:off x="3702" y="1882"/>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49" name="Rectangle 145"/>
            <p:cNvSpPr>
              <a:spLocks noChangeArrowheads="1"/>
            </p:cNvSpPr>
            <p:nvPr/>
          </p:nvSpPr>
          <p:spPr bwMode="auto">
            <a:xfrm>
              <a:off x="3702" y="1983"/>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50" name="Rectangle 193"/>
            <p:cNvSpPr>
              <a:spLocks noChangeArrowheads="1"/>
            </p:cNvSpPr>
            <p:nvPr/>
          </p:nvSpPr>
          <p:spPr bwMode="auto">
            <a:xfrm>
              <a:off x="669" y="2916"/>
              <a:ext cx="402"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i="1">
                  <a:latin typeface="Times New Roman" panose="02020603050405020304" pitchFamily="18" charset="0"/>
                </a:rPr>
                <a:t>Capacità </a:t>
              </a:r>
              <a:endParaRPr lang="it-IT" altLang="it-IT" sz="1600" b="1">
                <a:latin typeface="Tahoma" panose="020B0604030504040204" pitchFamily="34" charset="0"/>
              </a:endParaRPr>
            </a:p>
          </p:txBody>
        </p:sp>
        <p:sp>
          <p:nvSpPr>
            <p:cNvPr id="17551" name="Rectangle 194"/>
            <p:cNvSpPr>
              <a:spLocks noChangeArrowheads="1"/>
            </p:cNvSpPr>
            <p:nvPr/>
          </p:nvSpPr>
          <p:spPr bwMode="auto">
            <a:xfrm>
              <a:off x="669" y="3017"/>
              <a:ext cx="361"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i="1">
                  <a:latin typeface="Times New Roman" panose="02020603050405020304" pitchFamily="18" charset="0"/>
                </a:rPr>
                <a:t>richieste</a:t>
              </a:r>
              <a:endParaRPr lang="it-IT" altLang="it-IT" sz="1600" b="1">
                <a:latin typeface="Tahoma" panose="020B0604030504040204" pitchFamily="34" charset="0"/>
              </a:endParaRPr>
            </a:p>
          </p:txBody>
        </p:sp>
        <p:sp>
          <p:nvSpPr>
            <p:cNvPr id="17552" name="Rectangle 195"/>
            <p:cNvSpPr>
              <a:spLocks noChangeArrowheads="1"/>
            </p:cNvSpPr>
            <p:nvPr/>
          </p:nvSpPr>
          <p:spPr bwMode="auto">
            <a:xfrm>
              <a:off x="1061" y="3017"/>
              <a:ext cx="2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i="1">
                  <a:latin typeface="Times New Roman" panose="02020603050405020304" pitchFamily="18" charset="0"/>
                </a:rPr>
                <a:t> </a:t>
              </a:r>
              <a:endParaRPr lang="it-IT" altLang="it-IT" sz="1600" b="1">
                <a:latin typeface="Tahoma" panose="020B0604030504040204" pitchFamily="34" charset="0"/>
              </a:endParaRPr>
            </a:p>
          </p:txBody>
        </p:sp>
        <p:sp>
          <p:nvSpPr>
            <p:cNvPr id="17553" name="Rectangle 197"/>
            <p:cNvSpPr>
              <a:spLocks noChangeArrowheads="1"/>
            </p:cNvSpPr>
            <p:nvPr/>
          </p:nvSpPr>
          <p:spPr bwMode="auto">
            <a:xfrm>
              <a:off x="1471" y="2808"/>
              <a:ext cx="46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Percettive e </a:t>
              </a:r>
              <a:endParaRPr lang="it-IT" altLang="it-IT" sz="1400" b="1">
                <a:latin typeface="Tahoma" panose="020B0604030504040204" pitchFamily="34" charset="0"/>
              </a:endParaRPr>
            </a:p>
          </p:txBody>
        </p:sp>
        <p:sp>
          <p:nvSpPr>
            <p:cNvPr id="17554" name="Rectangle 199"/>
            <p:cNvSpPr>
              <a:spLocks noChangeArrowheads="1"/>
            </p:cNvSpPr>
            <p:nvPr/>
          </p:nvSpPr>
          <p:spPr bwMode="auto">
            <a:xfrm>
              <a:off x="1481" y="2909"/>
              <a:ext cx="418"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concettuali</a:t>
              </a:r>
              <a:endParaRPr lang="it-IT" altLang="it-IT" sz="1400" b="1">
                <a:latin typeface="Tahoma" panose="020B0604030504040204" pitchFamily="34" charset="0"/>
              </a:endParaRPr>
            </a:p>
          </p:txBody>
        </p:sp>
        <p:sp>
          <p:nvSpPr>
            <p:cNvPr id="17555" name="Rectangle 200"/>
            <p:cNvSpPr>
              <a:spLocks noChangeArrowheads="1"/>
            </p:cNvSpPr>
            <p:nvPr/>
          </p:nvSpPr>
          <p:spPr bwMode="auto">
            <a:xfrm>
              <a:off x="1878" y="3017"/>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56" name="Rectangle 201"/>
            <p:cNvSpPr>
              <a:spLocks noChangeArrowheads="1"/>
            </p:cNvSpPr>
            <p:nvPr/>
          </p:nvSpPr>
          <p:spPr bwMode="auto">
            <a:xfrm>
              <a:off x="1411" y="3119"/>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57" name="Rectangle 202"/>
            <p:cNvSpPr>
              <a:spLocks noChangeArrowheads="1"/>
            </p:cNvSpPr>
            <p:nvPr/>
          </p:nvSpPr>
          <p:spPr bwMode="auto">
            <a:xfrm>
              <a:off x="1471" y="3119"/>
              <a:ext cx="40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Creatività </a:t>
              </a:r>
              <a:endParaRPr lang="it-IT" altLang="it-IT" sz="1400" b="1">
                <a:latin typeface="Tahoma" panose="020B0604030504040204" pitchFamily="34" charset="0"/>
              </a:endParaRPr>
            </a:p>
          </p:txBody>
        </p:sp>
        <p:sp>
          <p:nvSpPr>
            <p:cNvPr id="17558" name="Rectangle 203"/>
            <p:cNvSpPr>
              <a:spLocks noChangeArrowheads="1"/>
            </p:cNvSpPr>
            <p:nvPr/>
          </p:nvSpPr>
          <p:spPr bwMode="auto">
            <a:xfrm>
              <a:off x="1892" y="3119"/>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59" name="Rectangle 205"/>
            <p:cNvSpPr>
              <a:spLocks noChangeArrowheads="1"/>
            </p:cNvSpPr>
            <p:nvPr/>
          </p:nvSpPr>
          <p:spPr bwMode="auto">
            <a:xfrm>
              <a:off x="2158" y="2808"/>
              <a:ext cx="36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Di analisi</a:t>
              </a:r>
              <a:endParaRPr lang="it-IT" altLang="it-IT" sz="1400" b="1">
                <a:latin typeface="Tahoma" panose="020B0604030504040204" pitchFamily="34" charset="0"/>
              </a:endParaRPr>
            </a:p>
          </p:txBody>
        </p:sp>
        <p:sp>
          <p:nvSpPr>
            <p:cNvPr id="17560" name="Rectangle 206"/>
            <p:cNvSpPr>
              <a:spLocks noChangeArrowheads="1"/>
            </p:cNvSpPr>
            <p:nvPr/>
          </p:nvSpPr>
          <p:spPr bwMode="auto">
            <a:xfrm>
              <a:off x="2547" y="2916"/>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61" name="Rectangle 208"/>
            <p:cNvSpPr>
              <a:spLocks noChangeArrowheads="1"/>
            </p:cNvSpPr>
            <p:nvPr/>
          </p:nvSpPr>
          <p:spPr bwMode="auto">
            <a:xfrm>
              <a:off x="2158" y="3017"/>
              <a:ext cx="38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Relazioni </a:t>
              </a:r>
              <a:endParaRPr lang="it-IT" altLang="it-IT" sz="1400" b="1">
                <a:latin typeface="Tahoma" panose="020B0604030504040204" pitchFamily="34" charset="0"/>
              </a:endParaRPr>
            </a:p>
          </p:txBody>
        </p:sp>
        <p:sp>
          <p:nvSpPr>
            <p:cNvPr id="17562" name="Rectangle 210"/>
            <p:cNvSpPr>
              <a:spLocks noChangeArrowheads="1"/>
            </p:cNvSpPr>
            <p:nvPr/>
          </p:nvSpPr>
          <p:spPr bwMode="auto">
            <a:xfrm>
              <a:off x="2124" y="3119"/>
              <a:ext cx="56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interpersonali </a:t>
              </a:r>
              <a:endParaRPr lang="it-IT" altLang="it-IT" sz="1400" b="1">
                <a:latin typeface="Tahoma" panose="020B0604030504040204" pitchFamily="34" charset="0"/>
              </a:endParaRPr>
            </a:p>
          </p:txBody>
        </p:sp>
        <p:sp>
          <p:nvSpPr>
            <p:cNvPr id="17563" name="Rectangle 211"/>
            <p:cNvSpPr>
              <a:spLocks noChangeArrowheads="1"/>
            </p:cNvSpPr>
            <p:nvPr/>
          </p:nvSpPr>
          <p:spPr bwMode="auto">
            <a:xfrm>
              <a:off x="2124" y="3220"/>
              <a:ext cx="275"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esterne</a:t>
              </a:r>
              <a:endParaRPr lang="it-IT" altLang="it-IT" sz="1400" b="1">
                <a:latin typeface="Tahoma" panose="020B0604030504040204" pitchFamily="34" charset="0"/>
              </a:endParaRPr>
            </a:p>
          </p:txBody>
        </p:sp>
        <p:sp>
          <p:nvSpPr>
            <p:cNvPr id="17564" name="Rectangle 212"/>
            <p:cNvSpPr>
              <a:spLocks noChangeArrowheads="1"/>
            </p:cNvSpPr>
            <p:nvPr/>
          </p:nvSpPr>
          <p:spPr bwMode="auto">
            <a:xfrm>
              <a:off x="2410" y="3220"/>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65" name="Rectangle 214"/>
            <p:cNvSpPr>
              <a:spLocks noChangeArrowheads="1"/>
            </p:cNvSpPr>
            <p:nvPr/>
          </p:nvSpPr>
          <p:spPr bwMode="auto">
            <a:xfrm>
              <a:off x="2982" y="2808"/>
              <a:ext cx="39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Budgeting</a:t>
              </a:r>
              <a:endParaRPr lang="it-IT" altLang="it-IT" sz="1400" b="1">
                <a:latin typeface="Tahoma" panose="020B0604030504040204" pitchFamily="34" charset="0"/>
              </a:endParaRPr>
            </a:p>
          </p:txBody>
        </p:sp>
        <p:sp>
          <p:nvSpPr>
            <p:cNvPr id="17566" name="Rectangle 215"/>
            <p:cNvSpPr>
              <a:spLocks noChangeArrowheads="1"/>
            </p:cNvSpPr>
            <p:nvPr/>
          </p:nvSpPr>
          <p:spPr bwMode="auto">
            <a:xfrm>
              <a:off x="3403" y="2916"/>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67" name="Rectangle 217"/>
            <p:cNvSpPr>
              <a:spLocks noChangeArrowheads="1"/>
            </p:cNvSpPr>
            <p:nvPr/>
          </p:nvSpPr>
          <p:spPr bwMode="auto">
            <a:xfrm>
              <a:off x="2961" y="3022"/>
              <a:ext cx="62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Programmazio- </a:t>
              </a:r>
              <a:endParaRPr lang="it-IT" altLang="it-IT" sz="1400" b="1">
                <a:latin typeface="Tahoma" panose="020B0604030504040204" pitchFamily="34" charset="0"/>
              </a:endParaRPr>
            </a:p>
          </p:txBody>
        </p:sp>
        <p:sp>
          <p:nvSpPr>
            <p:cNvPr id="17568" name="Rectangle 220"/>
            <p:cNvSpPr>
              <a:spLocks noChangeArrowheads="1"/>
            </p:cNvSpPr>
            <p:nvPr/>
          </p:nvSpPr>
          <p:spPr bwMode="auto">
            <a:xfrm>
              <a:off x="2982" y="3113"/>
              <a:ext cx="53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ne e controllo </a:t>
              </a:r>
              <a:endParaRPr lang="it-IT" altLang="it-IT" sz="1400" b="1">
                <a:latin typeface="Tahoma" panose="020B0604030504040204" pitchFamily="34" charset="0"/>
              </a:endParaRPr>
            </a:p>
          </p:txBody>
        </p:sp>
        <p:sp>
          <p:nvSpPr>
            <p:cNvPr id="17569" name="Rectangle 221"/>
            <p:cNvSpPr>
              <a:spLocks noChangeArrowheads="1"/>
            </p:cNvSpPr>
            <p:nvPr/>
          </p:nvSpPr>
          <p:spPr bwMode="auto">
            <a:xfrm>
              <a:off x="3395" y="3220"/>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70" name="Rectangle 223"/>
            <p:cNvSpPr>
              <a:spLocks noChangeArrowheads="1"/>
            </p:cNvSpPr>
            <p:nvPr/>
          </p:nvSpPr>
          <p:spPr bwMode="auto">
            <a:xfrm>
              <a:off x="2982" y="3249"/>
              <a:ext cx="38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Relazioni </a:t>
              </a:r>
              <a:endParaRPr lang="it-IT" altLang="it-IT" sz="1400" b="1">
                <a:latin typeface="Tahoma" panose="020B0604030504040204" pitchFamily="34" charset="0"/>
              </a:endParaRPr>
            </a:p>
          </p:txBody>
        </p:sp>
        <p:sp>
          <p:nvSpPr>
            <p:cNvPr id="17571" name="Rectangle 224"/>
            <p:cNvSpPr>
              <a:spLocks noChangeArrowheads="1"/>
            </p:cNvSpPr>
            <p:nvPr/>
          </p:nvSpPr>
          <p:spPr bwMode="auto">
            <a:xfrm>
              <a:off x="2994" y="3350"/>
              <a:ext cx="27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interne</a:t>
              </a:r>
              <a:endParaRPr lang="it-IT" altLang="it-IT" sz="1400" b="1">
                <a:latin typeface="Tahoma" panose="020B0604030504040204" pitchFamily="34" charset="0"/>
              </a:endParaRPr>
            </a:p>
          </p:txBody>
        </p:sp>
        <p:sp>
          <p:nvSpPr>
            <p:cNvPr id="17572" name="Rectangle 225"/>
            <p:cNvSpPr>
              <a:spLocks noChangeArrowheads="1"/>
            </p:cNvSpPr>
            <p:nvPr/>
          </p:nvSpPr>
          <p:spPr bwMode="auto">
            <a:xfrm>
              <a:off x="3229" y="3422"/>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73" name="Rectangle 226"/>
            <p:cNvSpPr>
              <a:spLocks noChangeArrowheads="1"/>
            </p:cNvSpPr>
            <p:nvPr/>
          </p:nvSpPr>
          <p:spPr bwMode="auto">
            <a:xfrm>
              <a:off x="3702" y="2795"/>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74" name="Rectangle 260"/>
            <p:cNvSpPr>
              <a:spLocks noChangeArrowheads="1"/>
            </p:cNvSpPr>
            <p:nvPr/>
          </p:nvSpPr>
          <p:spPr bwMode="auto">
            <a:xfrm>
              <a:off x="669" y="3628"/>
              <a:ext cx="305"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i="1">
                  <a:latin typeface="Times New Roman" panose="02020603050405020304" pitchFamily="18" charset="0"/>
                </a:rPr>
                <a:t>Enfasi </a:t>
              </a:r>
              <a:endParaRPr lang="it-IT" altLang="it-IT" sz="1600" b="1">
                <a:latin typeface="Tahoma" panose="020B0604030504040204" pitchFamily="34" charset="0"/>
              </a:endParaRPr>
            </a:p>
          </p:txBody>
        </p:sp>
        <p:sp>
          <p:nvSpPr>
            <p:cNvPr id="17575" name="Rectangle 261"/>
            <p:cNvSpPr>
              <a:spLocks noChangeArrowheads="1"/>
            </p:cNvSpPr>
            <p:nvPr/>
          </p:nvSpPr>
          <p:spPr bwMode="auto">
            <a:xfrm>
              <a:off x="669" y="3729"/>
              <a:ext cx="451"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i="1">
                  <a:latin typeface="Times New Roman" panose="02020603050405020304" pitchFamily="18" charset="0"/>
                </a:rPr>
                <a:t>funzionale</a:t>
              </a:r>
            </a:p>
          </p:txBody>
        </p:sp>
        <p:sp>
          <p:nvSpPr>
            <p:cNvPr id="17576" name="Rectangle 263"/>
            <p:cNvSpPr>
              <a:spLocks noChangeArrowheads="1"/>
            </p:cNvSpPr>
            <p:nvPr/>
          </p:nvSpPr>
          <p:spPr bwMode="auto">
            <a:xfrm>
              <a:off x="1133" y="3729"/>
              <a:ext cx="2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i="1">
                  <a:latin typeface="Times New Roman" panose="02020603050405020304" pitchFamily="18" charset="0"/>
                </a:rPr>
                <a:t> </a:t>
              </a:r>
              <a:endParaRPr lang="it-IT" altLang="it-IT" sz="1600" b="1">
                <a:latin typeface="Tahoma" panose="020B0604030504040204" pitchFamily="34" charset="0"/>
              </a:endParaRPr>
            </a:p>
          </p:txBody>
        </p:sp>
        <p:sp>
          <p:nvSpPr>
            <p:cNvPr id="17577" name="Rectangle 265"/>
            <p:cNvSpPr>
              <a:spLocks noChangeArrowheads="1"/>
            </p:cNvSpPr>
            <p:nvPr/>
          </p:nvSpPr>
          <p:spPr bwMode="auto">
            <a:xfrm>
              <a:off x="1471" y="3628"/>
              <a:ext cx="411"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Tecnologia</a:t>
              </a:r>
              <a:endParaRPr lang="it-IT" altLang="it-IT" sz="1400" b="1">
                <a:latin typeface="Tahoma" panose="020B0604030504040204" pitchFamily="34" charset="0"/>
              </a:endParaRPr>
            </a:p>
          </p:txBody>
        </p:sp>
        <p:sp>
          <p:nvSpPr>
            <p:cNvPr id="17578" name="Rectangle 266"/>
            <p:cNvSpPr>
              <a:spLocks noChangeArrowheads="1"/>
            </p:cNvSpPr>
            <p:nvPr/>
          </p:nvSpPr>
          <p:spPr bwMode="auto">
            <a:xfrm>
              <a:off x="1924" y="3628"/>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79" name="Rectangle 269"/>
            <p:cNvSpPr>
              <a:spLocks noChangeArrowheads="1"/>
            </p:cNvSpPr>
            <p:nvPr/>
          </p:nvSpPr>
          <p:spPr bwMode="auto">
            <a:xfrm>
              <a:off x="1507" y="3769"/>
              <a:ext cx="33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Prodotto</a:t>
              </a:r>
              <a:endParaRPr lang="it-IT" altLang="it-IT" sz="1400" b="1">
                <a:latin typeface="Tahoma" panose="020B0604030504040204" pitchFamily="34" charset="0"/>
              </a:endParaRPr>
            </a:p>
          </p:txBody>
        </p:sp>
        <p:sp>
          <p:nvSpPr>
            <p:cNvPr id="17580" name="Rectangle 270"/>
            <p:cNvSpPr>
              <a:spLocks noChangeArrowheads="1"/>
            </p:cNvSpPr>
            <p:nvPr/>
          </p:nvSpPr>
          <p:spPr bwMode="auto">
            <a:xfrm>
              <a:off x="1779" y="3831"/>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81" name="Rectangle 271"/>
            <p:cNvSpPr>
              <a:spLocks noChangeArrowheads="1"/>
            </p:cNvSpPr>
            <p:nvPr/>
          </p:nvSpPr>
          <p:spPr bwMode="auto">
            <a:xfrm>
              <a:off x="1436" y="3884"/>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82" name="Rectangle 272"/>
            <p:cNvSpPr>
              <a:spLocks noChangeArrowheads="1"/>
            </p:cNvSpPr>
            <p:nvPr/>
          </p:nvSpPr>
          <p:spPr bwMode="auto">
            <a:xfrm>
              <a:off x="1506" y="3884"/>
              <a:ext cx="33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Processo</a:t>
              </a:r>
              <a:endParaRPr lang="it-IT" altLang="it-IT" sz="1400" b="1">
                <a:latin typeface="Tahoma" panose="020B0604030504040204" pitchFamily="34" charset="0"/>
              </a:endParaRPr>
            </a:p>
          </p:txBody>
        </p:sp>
        <p:sp>
          <p:nvSpPr>
            <p:cNvPr id="17583" name="Rectangle 273"/>
            <p:cNvSpPr>
              <a:spLocks noChangeArrowheads="1"/>
            </p:cNvSpPr>
            <p:nvPr/>
          </p:nvSpPr>
          <p:spPr bwMode="auto">
            <a:xfrm>
              <a:off x="1829" y="3932"/>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84" name="Rectangle 274"/>
            <p:cNvSpPr>
              <a:spLocks noChangeArrowheads="1"/>
            </p:cNvSpPr>
            <p:nvPr/>
          </p:nvSpPr>
          <p:spPr bwMode="auto">
            <a:xfrm>
              <a:off x="1436" y="4020"/>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85" name="Rectangle 276"/>
            <p:cNvSpPr>
              <a:spLocks noChangeArrowheads="1"/>
            </p:cNvSpPr>
            <p:nvPr/>
          </p:nvSpPr>
          <p:spPr bwMode="auto">
            <a:xfrm>
              <a:off x="1527" y="4020"/>
              <a:ext cx="30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Servizio</a:t>
              </a:r>
              <a:endParaRPr lang="it-IT" altLang="it-IT" sz="1400" b="1">
                <a:latin typeface="Tahoma" panose="020B0604030504040204" pitchFamily="34" charset="0"/>
              </a:endParaRPr>
            </a:p>
          </p:txBody>
        </p:sp>
        <p:sp>
          <p:nvSpPr>
            <p:cNvPr id="17586" name="Rectangle 277"/>
            <p:cNvSpPr>
              <a:spLocks noChangeArrowheads="1"/>
            </p:cNvSpPr>
            <p:nvPr/>
          </p:nvSpPr>
          <p:spPr bwMode="auto">
            <a:xfrm>
              <a:off x="1807" y="4033"/>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87" name="Rectangle 279"/>
            <p:cNvSpPr>
              <a:spLocks noChangeArrowheads="1"/>
            </p:cNvSpPr>
            <p:nvPr/>
          </p:nvSpPr>
          <p:spPr bwMode="auto">
            <a:xfrm>
              <a:off x="2158" y="3628"/>
              <a:ext cx="5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F</a:t>
              </a:r>
              <a:endParaRPr lang="it-IT" altLang="it-IT" sz="1400" b="1">
                <a:latin typeface="Tahoma" panose="020B0604030504040204" pitchFamily="34" charset="0"/>
              </a:endParaRPr>
            </a:p>
          </p:txBody>
        </p:sp>
        <p:sp>
          <p:nvSpPr>
            <p:cNvPr id="17588" name="Rectangle 280"/>
            <p:cNvSpPr>
              <a:spLocks noChangeArrowheads="1"/>
            </p:cNvSpPr>
            <p:nvPr/>
          </p:nvSpPr>
          <p:spPr bwMode="auto">
            <a:xfrm>
              <a:off x="2214" y="3628"/>
              <a:ext cx="25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inanza</a:t>
              </a:r>
              <a:endParaRPr lang="it-IT" altLang="it-IT" sz="1400" b="1">
                <a:latin typeface="Tahoma" panose="020B0604030504040204" pitchFamily="34" charset="0"/>
              </a:endParaRPr>
            </a:p>
          </p:txBody>
        </p:sp>
        <p:sp>
          <p:nvSpPr>
            <p:cNvPr id="17589" name="Rectangle 281"/>
            <p:cNvSpPr>
              <a:spLocks noChangeArrowheads="1"/>
            </p:cNvSpPr>
            <p:nvPr/>
          </p:nvSpPr>
          <p:spPr bwMode="auto">
            <a:xfrm>
              <a:off x="2477" y="3628"/>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90" name="Rectangle 283"/>
            <p:cNvSpPr>
              <a:spLocks noChangeArrowheads="1"/>
            </p:cNvSpPr>
            <p:nvPr/>
          </p:nvSpPr>
          <p:spPr bwMode="auto">
            <a:xfrm>
              <a:off x="2982" y="3628"/>
              <a:ext cx="40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Marketing</a:t>
              </a:r>
              <a:endParaRPr lang="it-IT" altLang="it-IT" sz="1400" b="1">
                <a:latin typeface="Tahoma" panose="020B0604030504040204" pitchFamily="34" charset="0"/>
              </a:endParaRPr>
            </a:p>
          </p:txBody>
        </p:sp>
        <p:sp>
          <p:nvSpPr>
            <p:cNvPr id="17591" name="Rectangle 284"/>
            <p:cNvSpPr>
              <a:spLocks noChangeArrowheads="1"/>
            </p:cNvSpPr>
            <p:nvPr/>
          </p:nvSpPr>
          <p:spPr bwMode="auto">
            <a:xfrm>
              <a:off x="3403" y="3628"/>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92" name="Rectangle 286"/>
            <p:cNvSpPr>
              <a:spLocks noChangeArrowheads="1"/>
            </p:cNvSpPr>
            <p:nvPr/>
          </p:nvSpPr>
          <p:spPr bwMode="auto">
            <a:xfrm>
              <a:off x="2982" y="3729"/>
              <a:ext cx="5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P</a:t>
              </a:r>
              <a:endParaRPr lang="it-IT" altLang="it-IT" sz="1400" b="1">
                <a:latin typeface="Tahoma" panose="020B0604030504040204" pitchFamily="34" charset="0"/>
              </a:endParaRPr>
            </a:p>
          </p:txBody>
        </p:sp>
        <p:sp>
          <p:nvSpPr>
            <p:cNvPr id="17593" name="Rectangle 287"/>
            <p:cNvSpPr>
              <a:spLocks noChangeArrowheads="1"/>
            </p:cNvSpPr>
            <p:nvPr/>
          </p:nvSpPr>
          <p:spPr bwMode="auto">
            <a:xfrm>
              <a:off x="3040" y="3729"/>
              <a:ext cx="38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roduzione</a:t>
              </a:r>
              <a:endParaRPr lang="it-IT" altLang="it-IT" sz="1400" b="1">
                <a:latin typeface="Tahoma" panose="020B0604030504040204" pitchFamily="34" charset="0"/>
              </a:endParaRPr>
            </a:p>
          </p:txBody>
        </p:sp>
        <p:sp>
          <p:nvSpPr>
            <p:cNvPr id="17594" name="Rectangle 288"/>
            <p:cNvSpPr>
              <a:spLocks noChangeArrowheads="1"/>
            </p:cNvSpPr>
            <p:nvPr/>
          </p:nvSpPr>
          <p:spPr bwMode="auto">
            <a:xfrm>
              <a:off x="3442" y="3729"/>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95" name="Rectangle 289"/>
            <p:cNvSpPr>
              <a:spLocks noChangeArrowheads="1"/>
            </p:cNvSpPr>
            <p:nvPr/>
          </p:nvSpPr>
          <p:spPr bwMode="auto">
            <a:xfrm>
              <a:off x="3702" y="3628"/>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96" name="Rectangle 58"/>
            <p:cNvSpPr>
              <a:spLocks noChangeArrowheads="1"/>
            </p:cNvSpPr>
            <p:nvPr/>
          </p:nvSpPr>
          <p:spPr bwMode="auto">
            <a:xfrm>
              <a:off x="2719" y="1616"/>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97" name="Rectangle 113"/>
            <p:cNvSpPr>
              <a:spLocks noChangeArrowheads="1"/>
            </p:cNvSpPr>
            <p:nvPr/>
          </p:nvSpPr>
          <p:spPr bwMode="auto">
            <a:xfrm>
              <a:off x="2790" y="1882"/>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598" name="Rectangle 128"/>
            <p:cNvSpPr>
              <a:spLocks noChangeArrowheads="1"/>
            </p:cNvSpPr>
            <p:nvPr/>
          </p:nvSpPr>
          <p:spPr bwMode="auto">
            <a:xfrm>
              <a:off x="2949" y="1882"/>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599" name="Rectangle 131"/>
            <p:cNvSpPr>
              <a:spLocks noChangeArrowheads="1"/>
            </p:cNvSpPr>
            <p:nvPr/>
          </p:nvSpPr>
          <p:spPr bwMode="auto">
            <a:xfrm>
              <a:off x="2949" y="1983"/>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00" name="Rectangle 134"/>
            <p:cNvSpPr>
              <a:spLocks noChangeArrowheads="1"/>
            </p:cNvSpPr>
            <p:nvPr/>
          </p:nvSpPr>
          <p:spPr bwMode="auto">
            <a:xfrm>
              <a:off x="2949" y="2084"/>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01" name="Rectangle 137"/>
            <p:cNvSpPr>
              <a:spLocks noChangeArrowheads="1"/>
            </p:cNvSpPr>
            <p:nvPr/>
          </p:nvSpPr>
          <p:spPr bwMode="auto">
            <a:xfrm>
              <a:off x="2949" y="2184"/>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02" name="Rectangle 141"/>
            <p:cNvSpPr>
              <a:spLocks noChangeArrowheads="1"/>
            </p:cNvSpPr>
            <p:nvPr/>
          </p:nvSpPr>
          <p:spPr bwMode="auto">
            <a:xfrm>
              <a:off x="2949" y="2386"/>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603" name="Rectangle 213"/>
            <p:cNvSpPr>
              <a:spLocks noChangeArrowheads="1"/>
            </p:cNvSpPr>
            <p:nvPr/>
          </p:nvSpPr>
          <p:spPr bwMode="auto">
            <a:xfrm>
              <a:off x="2949" y="2808"/>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04" name="Rectangle 216"/>
            <p:cNvSpPr>
              <a:spLocks noChangeArrowheads="1"/>
            </p:cNvSpPr>
            <p:nvPr/>
          </p:nvSpPr>
          <p:spPr bwMode="auto">
            <a:xfrm>
              <a:off x="2938" y="3017"/>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05" name="Rectangle 222"/>
            <p:cNvSpPr>
              <a:spLocks noChangeArrowheads="1"/>
            </p:cNvSpPr>
            <p:nvPr/>
          </p:nvSpPr>
          <p:spPr bwMode="auto">
            <a:xfrm>
              <a:off x="2949" y="3249"/>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06" name="Rectangle 282"/>
            <p:cNvSpPr>
              <a:spLocks noChangeArrowheads="1"/>
            </p:cNvSpPr>
            <p:nvPr/>
          </p:nvSpPr>
          <p:spPr bwMode="auto">
            <a:xfrm>
              <a:off x="2949" y="3628"/>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07" name="Rectangle 285"/>
            <p:cNvSpPr>
              <a:spLocks noChangeArrowheads="1"/>
            </p:cNvSpPr>
            <p:nvPr/>
          </p:nvSpPr>
          <p:spPr bwMode="auto">
            <a:xfrm>
              <a:off x="2949" y="3729"/>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08" name="Rectangle 332"/>
            <p:cNvSpPr>
              <a:spLocks noChangeArrowheads="1"/>
            </p:cNvSpPr>
            <p:nvPr/>
          </p:nvSpPr>
          <p:spPr bwMode="auto">
            <a:xfrm>
              <a:off x="921" y="4140"/>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609" name="Rectangle 358"/>
            <p:cNvSpPr>
              <a:spLocks noChangeArrowheads="1"/>
            </p:cNvSpPr>
            <p:nvPr/>
          </p:nvSpPr>
          <p:spPr bwMode="auto">
            <a:xfrm>
              <a:off x="1207" y="1603"/>
              <a:ext cx="26" cy="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a:latin typeface="Times New Roman" panose="02020603050405020304" pitchFamily="18" charset="0"/>
                </a:rPr>
                <a:t> </a:t>
              </a:r>
              <a:endParaRPr lang="it-IT" altLang="it-IT" sz="1600" b="1">
                <a:latin typeface="Tahoma" panose="020B0604030504040204" pitchFamily="34" charset="0"/>
              </a:endParaRPr>
            </a:p>
          </p:txBody>
        </p:sp>
        <p:sp>
          <p:nvSpPr>
            <p:cNvPr id="17610" name="Rectangle 362"/>
            <p:cNvSpPr>
              <a:spLocks noChangeArrowheads="1"/>
            </p:cNvSpPr>
            <p:nvPr/>
          </p:nvSpPr>
          <p:spPr bwMode="auto">
            <a:xfrm>
              <a:off x="1392" y="1869"/>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11" name="Rectangle 364"/>
            <p:cNvSpPr>
              <a:spLocks noChangeArrowheads="1"/>
            </p:cNvSpPr>
            <p:nvPr/>
          </p:nvSpPr>
          <p:spPr bwMode="auto">
            <a:xfrm>
              <a:off x="1392" y="2070"/>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12" name="Rectangle 365"/>
            <p:cNvSpPr>
              <a:spLocks noChangeArrowheads="1"/>
            </p:cNvSpPr>
            <p:nvPr/>
          </p:nvSpPr>
          <p:spPr bwMode="auto">
            <a:xfrm>
              <a:off x="1392" y="2171"/>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13" name="Rectangle 368"/>
            <p:cNvSpPr>
              <a:spLocks noChangeArrowheads="1"/>
            </p:cNvSpPr>
            <p:nvPr/>
          </p:nvSpPr>
          <p:spPr bwMode="auto">
            <a:xfrm>
              <a:off x="1392" y="2795"/>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14" name="Rectangle 373"/>
            <p:cNvSpPr>
              <a:spLocks noChangeArrowheads="1"/>
            </p:cNvSpPr>
            <p:nvPr/>
          </p:nvSpPr>
          <p:spPr bwMode="auto">
            <a:xfrm>
              <a:off x="1392" y="3615"/>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15" name="Rectangle 374"/>
            <p:cNvSpPr>
              <a:spLocks noChangeArrowheads="1"/>
            </p:cNvSpPr>
            <p:nvPr/>
          </p:nvSpPr>
          <p:spPr bwMode="auto">
            <a:xfrm>
              <a:off x="1424" y="3769"/>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16" name="Rectangle 379"/>
            <p:cNvSpPr>
              <a:spLocks noChangeArrowheads="1"/>
            </p:cNvSpPr>
            <p:nvPr/>
          </p:nvSpPr>
          <p:spPr bwMode="auto">
            <a:xfrm>
              <a:off x="1825" y="1603"/>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617" name="Rectangle 381"/>
            <p:cNvSpPr>
              <a:spLocks noChangeArrowheads="1"/>
            </p:cNvSpPr>
            <p:nvPr/>
          </p:nvSpPr>
          <p:spPr bwMode="auto">
            <a:xfrm>
              <a:off x="1896" y="1869"/>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618" name="Rectangle 382"/>
            <p:cNvSpPr>
              <a:spLocks noChangeArrowheads="1"/>
            </p:cNvSpPr>
            <p:nvPr/>
          </p:nvSpPr>
          <p:spPr bwMode="auto">
            <a:xfrm>
              <a:off x="1919" y="2070"/>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619" name="Rectangle 383"/>
            <p:cNvSpPr>
              <a:spLocks noChangeArrowheads="1"/>
            </p:cNvSpPr>
            <p:nvPr/>
          </p:nvSpPr>
          <p:spPr bwMode="auto">
            <a:xfrm>
              <a:off x="2103" y="1869"/>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20" name="Rectangle 385"/>
            <p:cNvSpPr>
              <a:spLocks noChangeArrowheads="1"/>
            </p:cNvSpPr>
            <p:nvPr/>
          </p:nvSpPr>
          <p:spPr bwMode="auto">
            <a:xfrm>
              <a:off x="2103" y="2070"/>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21" name="Rectangle 386"/>
            <p:cNvSpPr>
              <a:spLocks noChangeArrowheads="1"/>
            </p:cNvSpPr>
            <p:nvPr/>
          </p:nvSpPr>
          <p:spPr bwMode="auto">
            <a:xfrm>
              <a:off x="2103" y="2171"/>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22" name="Rectangle 387"/>
            <p:cNvSpPr>
              <a:spLocks noChangeArrowheads="1"/>
            </p:cNvSpPr>
            <p:nvPr/>
          </p:nvSpPr>
          <p:spPr bwMode="auto">
            <a:xfrm>
              <a:off x="2103" y="2373"/>
              <a:ext cx="22"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 </a:t>
              </a:r>
              <a:endParaRPr lang="it-IT" altLang="it-IT" sz="1400" b="1">
                <a:latin typeface="Tahoma" panose="020B0604030504040204" pitchFamily="34" charset="0"/>
              </a:endParaRPr>
            </a:p>
          </p:txBody>
        </p:sp>
        <p:sp>
          <p:nvSpPr>
            <p:cNvPr id="17623" name="Rectangle 389"/>
            <p:cNvSpPr>
              <a:spLocks noChangeArrowheads="1"/>
            </p:cNvSpPr>
            <p:nvPr/>
          </p:nvSpPr>
          <p:spPr bwMode="auto">
            <a:xfrm>
              <a:off x="2103" y="2795"/>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24" name="Rectangle 390"/>
            <p:cNvSpPr>
              <a:spLocks noChangeArrowheads="1"/>
            </p:cNvSpPr>
            <p:nvPr/>
          </p:nvSpPr>
          <p:spPr bwMode="auto">
            <a:xfrm>
              <a:off x="2103" y="3004"/>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25" name="Rectangle 394"/>
            <p:cNvSpPr>
              <a:spLocks noChangeArrowheads="1"/>
            </p:cNvSpPr>
            <p:nvPr/>
          </p:nvSpPr>
          <p:spPr bwMode="auto">
            <a:xfrm>
              <a:off x="2103" y="3615"/>
              <a:ext cx="30"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a:t>
              </a:r>
              <a:endParaRPr lang="it-IT" altLang="it-IT" sz="1400" b="1">
                <a:latin typeface="Tahoma" panose="020B0604030504040204" pitchFamily="34" charset="0"/>
              </a:endParaRPr>
            </a:p>
          </p:txBody>
        </p:sp>
        <p:sp>
          <p:nvSpPr>
            <p:cNvPr id="17626" name="Rectangle 397"/>
            <p:cNvSpPr>
              <a:spLocks noChangeArrowheads="1"/>
            </p:cNvSpPr>
            <p:nvPr/>
          </p:nvSpPr>
          <p:spPr bwMode="auto">
            <a:xfrm>
              <a:off x="1988" y="4056"/>
              <a:ext cx="5"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7627" name="Rectangle 405"/>
            <p:cNvSpPr>
              <a:spLocks noChangeArrowheads="1"/>
            </p:cNvSpPr>
            <p:nvPr/>
          </p:nvSpPr>
          <p:spPr bwMode="auto">
            <a:xfrm>
              <a:off x="4517" y="3249"/>
              <a:ext cx="50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latin typeface="Times New Roman" panose="02020603050405020304" pitchFamily="18" charset="0"/>
                </a:rPr>
                <a:t>zioni interne </a:t>
              </a:r>
            </a:p>
          </p:txBody>
        </p:sp>
        <p:sp>
          <p:nvSpPr>
            <p:cNvPr id="17628" name="Line 410"/>
            <p:cNvSpPr>
              <a:spLocks noChangeShapeType="1"/>
            </p:cNvSpPr>
            <p:nvPr/>
          </p:nvSpPr>
          <p:spPr bwMode="auto">
            <a:xfrm>
              <a:off x="431" y="1525"/>
              <a:ext cx="476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17629" name="Line 415"/>
            <p:cNvSpPr>
              <a:spLocks noChangeShapeType="1"/>
            </p:cNvSpPr>
            <p:nvPr/>
          </p:nvSpPr>
          <p:spPr bwMode="auto">
            <a:xfrm>
              <a:off x="431" y="1834"/>
              <a:ext cx="476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17630" name="Line 416"/>
            <p:cNvSpPr>
              <a:spLocks noChangeShapeType="1"/>
            </p:cNvSpPr>
            <p:nvPr/>
          </p:nvSpPr>
          <p:spPr bwMode="auto">
            <a:xfrm>
              <a:off x="431" y="2750"/>
              <a:ext cx="476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17631" name="Line 417"/>
            <p:cNvSpPr>
              <a:spLocks noChangeShapeType="1"/>
            </p:cNvSpPr>
            <p:nvPr/>
          </p:nvSpPr>
          <p:spPr bwMode="auto">
            <a:xfrm>
              <a:off x="431" y="3521"/>
              <a:ext cx="4762"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17632" name="Line 418"/>
            <p:cNvSpPr>
              <a:spLocks noChangeShapeType="1"/>
            </p:cNvSpPr>
            <p:nvPr/>
          </p:nvSpPr>
          <p:spPr bwMode="auto">
            <a:xfrm>
              <a:off x="1338" y="1253"/>
              <a:ext cx="0" cy="2948"/>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17633" name="Line 419"/>
            <p:cNvSpPr>
              <a:spLocks noChangeShapeType="1"/>
            </p:cNvSpPr>
            <p:nvPr/>
          </p:nvSpPr>
          <p:spPr bwMode="auto">
            <a:xfrm>
              <a:off x="3651" y="1253"/>
              <a:ext cx="0" cy="2948"/>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17634" name="Line 420"/>
            <p:cNvSpPr>
              <a:spLocks noChangeShapeType="1"/>
            </p:cNvSpPr>
            <p:nvPr/>
          </p:nvSpPr>
          <p:spPr bwMode="auto">
            <a:xfrm>
              <a:off x="2880" y="1253"/>
              <a:ext cx="0" cy="2948"/>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17635" name="Line 421"/>
            <p:cNvSpPr>
              <a:spLocks noChangeShapeType="1"/>
            </p:cNvSpPr>
            <p:nvPr/>
          </p:nvSpPr>
          <p:spPr bwMode="auto">
            <a:xfrm>
              <a:off x="2018" y="1253"/>
              <a:ext cx="0" cy="2948"/>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sp>
          <p:nvSpPr>
            <p:cNvPr id="17636" name="Line 422"/>
            <p:cNvSpPr>
              <a:spLocks noChangeShapeType="1"/>
            </p:cNvSpPr>
            <p:nvPr/>
          </p:nvSpPr>
          <p:spPr bwMode="auto">
            <a:xfrm>
              <a:off x="4422" y="1253"/>
              <a:ext cx="0" cy="2948"/>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it-IT"/>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a:xfrm>
            <a:off x="510893" y="0"/>
            <a:ext cx="10180833" cy="1741108"/>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Avvio</a:t>
            </a:r>
            <a:r>
              <a:rPr lang="it-IT" dirty="0" smtClean="0"/>
              <a:t> </a:t>
            </a:r>
          </a:p>
        </p:txBody>
      </p:sp>
      <p:sp>
        <p:nvSpPr>
          <p:cNvPr id="18436" name="Rectangle 3"/>
          <p:cNvSpPr>
            <a:spLocks noGrp="1"/>
          </p:cNvSpPr>
          <p:nvPr>
            <p:ph idx="1"/>
          </p:nvPr>
        </p:nvSpPr>
        <p:spPr>
          <a:xfrm>
            <a:off x="679450" y="2011363"/>
            <a:ext cx="10025063" cy="3252787"/>
          </a:xfrm>
        </p:spPr>
        <p:txBody>
          <a:bodyPr>
            <a:normAutofit/>
          </a:bodyPr>
          <a:lstStyle/>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Corrisponde ai momenti iniziali della piccola azienda. L’autore associa a questa fase la figura imprenditoriale del fondatore/innovatore, in cui punti di forza sono lo spirito di iniziativa, la capacità di generare nuove idee e di svilupparle grazie alla propensione ad assumere rischi.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a:xfrm>
            <a:off x="480817" y="72058"/>
            <a:ext cx="10180833" cy="1741108"/>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Sviluppo</a:t>
            </a:r>
          </a:p>
        </p:txBody>
      </p:sp>
      <p:sp>
        <p:nvSpPr>
          <p:cNvPr id="19460" name="Rectangle 3"/>
          <p:cNvSpPr>
            <a:spLocks noGrp="1"/>
          </p:cNvSpPr>
          <p:nvPr>
            <p:ph idx="1"/>
          </p:nvPr>
        </p:nvSpPr>
        <p:spPr>
          <a:xfrm>
            <a:off x="679450" y="1630363"/>
            <a:ext cx="9982200" cy="4706937"/>
          </a:xfrm>
        </p:spPr>
        <p:txBody>
          <a:bodyPr>
            <a:normAutofit/>
          </a:bodyPr>
          <a:lstStyle/>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Non è più sufficiente l’istintività di cui è dotato l’imprenditore. È necessario che si delinei un imprenditore con caratteristiche di pianificatore/organizzatore. </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Le qualità che l’imprenditore deve avere per affrontare questa fase consistono nel saper gestire le attività di organizzazione, di programmazione, e nel saper assumere decisioni. </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Rilevanti sono le capacità di analisi che servono per sviluppare, oltre ai piani breve termine, anche quelli di medio lungo termine con conseguente capacità di mobilitazione delle risorse necessarie per la realizzazione.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a:xfrm>
            <a:off x="426842" y="7149"/>
            <a:ext cx="10180833" cy="1741108"/>
          </a:xfrm>
        </p:spPr>
        <p:txBody>
          <a:bodyPr/>
          <a:lstStyle/>
          <a:p>
            <a:pPr eaLnBrk="1" hangingPunct="1">
              <a:defRPr/>
            </a:pPr>
            <a:r>
              <a:rPr lang="it-IT" sz="4900" dirty="0" smtClean="0">
                <a:solidFill>
                  <a:schemeClr val="tx2"/>
                </a:solidFill>
                <a:effectLst>
                  <a:outerShdw blurRad="38100" dist="38100" dir="2700000" algn="tl">
                    <a:srgbClr val="C0C0C0"/>
                  </a:outerShdw>
                </a:effectLst>
                <a:latin typeface="Tahoma" pitchFamily="34" charset="0"/>
              </a:rPr>
              <a:t>Espansione</a:t>
            </a:r>
            <a:r>
              <a:rPr lang="it-IT" dirty="0" smtClean="0"/>
              <a:t> </a:t>
            </a:r>
            <a:endParaRPr lang="it-IT" dirty="0" smtClean="0"/>
          </a:p>
        </p:txBody>
      </p:sp>
      <p:sp>
        <p:nvSpPr>
          <p:cNvPr id="20484" name="Rectangle 3"/>
          <p:cNvSpPr>
            <a:spLocks noGrp="1"/>
          </p:cNvSpPr>
          <p:nvPr>
            <p:ph idx="1"/>
          </p:nvPr>
        </p:nvSpPr>
        <p:spPr>
          <a:xfrm>
            <a:off x="952500" y="1701800"/>
            <a:ext cx="9655175" cy="5643563"/>
          </a:xfrm>
        </p:spPr>
        <p:txBody>
          <a:bodyPr>
            <a:normAutofit/>
          </a:bodyPr>
          <a:lstStyle/>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L’imprenditore deve farsi promotore dello sviluppo: </a:t>
            </a:r>
          </a:p>
          <a:p>
            <a:pPr marL="401638" lvl="1"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comprendere le opportunità derivanti dall’ambiente esterno, interpretarle e sfruttarle per consentire all’azienda di crescere.</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L’impegno su più fronti richiede necessariamente il ricorso da parte dell’imprenditore a meccanismi di delega verso i propri collaboratori.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a:xfrm>
            <a:off x="360437" y="144066"/>
            <a:ext cx="10180833" cy="1741108"/>
          </a:xfrm>
        </p:spPr>
        <p:txBody>
          <a:bodyPr>
            <a:normAutofit/>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Maturità</a:t>
            </a:r>
          </a:p>
        </p:txBody>
      </p:sp>
      <p:sp>
        <p:nvSpPr>
          <p:cNvPr id="19461" name="Rectangle 3"/>
          <p:cNvSpPr>
            <a:spLocks noGrp="1"/>
          </p:cNvSpPr>
          <p:nvPr>
            <p:ph idx="1"/>
          </p:nvPr>
        </p:nvSpPr>
        <p:spPr>
          <a:xfrm>
            <a:off x="498475" y="1790700"/>
            <a:ext cx="10433050" cy="4473575"/>
          </a:xfrm>
        </p:spPr>
        <p:txBody>
          <a:bodyPr vert="horz" lIns="91440" tIns="45720" rIns="91440" bIns="45720" rtlCol="0" anchor="ctr">
            <a:normAutofit/>
          </a:bodyPr>
          <a:lstStyle/>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sz="2800" dirty="0">
                <a:solidFill>
                  <a:schemeClr val="tx2"/>
                </a:solidFill>
                <a:latin typeface="Tahoma" panose="020B0604030504040204" pitchFamily="34" charset="0"/>
              </a:rPr>
              <a:t>Richiede la presenza di un amministratore-operatore.</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sz="2800" dirty="0">
                <a:solidFill>
                  <a:schemeClr val="tx2"/>
                </a:solidFill>
                <a:latin typeface="Tahoma" panose="020B0604030504040204" pitchFamily="34" charset="0"/>
              </a:rPr>
              <a:t>Quest’ultimo generalmente è poco propenso ad assumere nuovi rischi, è piuttosto conservatore e mira a ottenere una elevata efficienza e flessibilità dell’azienda adottando anche politiche di outsourcing  produttivo.</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sz="2800" dirty="0">
                <a:solidFill>
                  <a:schemeClr val="tx2"/>
                </a:solidFill>
                <a:latin typeface="Tahoma" panose="020B0604030504040204" pitchFamily="34" charset="0"/>
              </a:rPr>
              <a:t>L’attenzione dell’imprenditore dovrebbe quindi essere rivolta al coordinamento delle attività interne all’impresa, al fine di favorire la sopravvivenza, anche a costo di rinnovare il vertice aziendale.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a:xfrm>
            <a:off x="547492" y="144066"/>
            <a:ext cx="10180833" cy="1741108"/>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Declino</a:t>
            </a:r>
          </a:p>
        </p:txBody>
      </p:sp>
      <p:sp>
        <p:nvSpPr>
          <p:cNvPr id="22532" name="Rectangle 3"/>
          <p:cNvSpPr>
            <a:spLocks noGrp="1"/>
          </p:cNvSpPr>
          <p:nvPr>
            <p:ph idx="1"/>
          </p:nvPr>
        </p:nvSpPr>
        <p:spPr>
          <a:xfrm>
            <a:off x="862013" y="1800225"/>
            <a:ext cx="9866312" cy="5086350"/>
          </a:xfrm>
        </p:spPr>
        <p:txBody>
          <a:bodyPr>
            <a:normAutofit/>
          </a:bodyPr>
          <a:lstStyle/>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Il ruolo richiesto è quello del successore-organizzatore, al quale è affidato il compito di risollevare le sorti dell’azienda, destinata altrimenti al fallimento. Proprio per questa ragione l’imprenditore deve accrescere la propria propensione al rischio e al cambiamento nonché la propria creatività.</a:t>
            </a:r>
            <a:br>
              <a:rPr lang="it-IT" altLang="it-IT" sz="2800" dirty="0">
                <a:solidFill>
                  <a:schemeClr val="tx2"/>
                </a:solidFill>
                <a:latin typeface="Tahoma" panose="020B0604030504040204" pitchFamily="34" charset="0"/>
              </a:rPr>
            </a:br>
            <a:endParaRPr lang="it-IT" altLang="it-IT" sz="2800" dirty="0">
              <a:solidFill>
                <a:schemeClr val="tx2"/>
              </a:solidFill>
              <a:latin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3937000" y="6480175"/>
            <a:ext cx="3648075"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9460" name="Rectangle 4"/>
          <p:cNvSpPr>
            <a:spLocks noGrp="1"/>
          </p:cNvSpPr>
          <p:nvPr>
            <p:ph type="title"/>
          </p:nvPr>
        </p:nvSpPr>
        <p:spPr>
          <a:xfrm>
            <a:off x="679450" y="652463"/>
            <a:ext cx="10001250" cy="1200150"/>
          </a:xfrm>
        </p:spPr>
        <p:txBody>
          <a:bodyPr lIns="105871" tIns="52007" rIns="105871" bIns="52007">
            <a:normAutofit fontScale="90000"/>
          </a:bodyPr>
          <a:lstStyle/>
          <a:p>
            <a:pPr eaLnBrk="1" hangingPunct="1">
              <a:defRPr/>
            </a:pPr>
            <a:r>
              <a:rPr lang="en-GB" sz="4900" dirty="0">
                <a:solidFill>
                  <a:schemeClr val="tx2"/>
                </a:solidFill>
                <a:effectLst>
                  <a:outerShdw blurRad="38100" dist="38100" dir="2700000" algn="tl">
                    <a:srgbClr val="C0C0C0"/>
                  </a:outerShdw>
                </a:effectLst>
                <a:latin typeface="Tahoma" pitchFamily="34" charset="0"/>
              </a:rPr>
              <a:t>Chandler: </a:t>
            </a:r>
            <a:r>
              <a:rPr lang="en-GB" sz="4900" dirty="0" smtClean="0">
                <a:solidFill>
                  <a:schemeClr val="tx2"/>
                </a:solidFill>
                <a:effectLst>
                  <a:outerShdw blurRad="38100" dist="38100" dir="2700000" algn="tl">
                    <a:srgbClr val="C0C0C0"/>
                  </a:outerShdw>
                </a:effectLst>
                <a:latin typeface="Tahoma" pitchFamily="34" charset="0"/>
              </a:rPr>
              <a:t>la </a:t>
            </a:r>
            <a:r>
              <a:rPr lang="en-GB" sz="4900" dirty="0" err="1" smtClean="0">
                <a:solidFill>
                  <a:schemeClr val="tx2"/>
                </a:solidFill>
                <a:effectLst>
                  <a:outerShdw blurRad="38100" dist="38100" dir="2700000" algn="tl">
                    <a:srgbClr val="C0C0C0"/>
                  </a:outerShdw>
                </a:effectLst>
                <a:latin typeface="Tahoma" pitchFamily="34" charset="0"/>
              </a:rPr>
              <a:t>relazione</a:t>
            </a:r>
            <a:r>
              <a:rPr lang="en-GB" sz="4900" dirty="0" smtClean="0">
                <a:solidFill>
                  <a:schemeClr val="tx2"/>
                </a:solidFill>
                <a:effectLst>
                  <a:outerShdw blurRad="38100" dist="38100" dir="2700000" algn="tl">
                    <a:srgbClr val="C0C0C0"/>
                  </a:outerShdw>
                </a:effectLst>
                <a:latin typeface="Tahoma" pitchFamily="34" charset="0"/>
              </a:rPr>
              <a:t> </a:t>
            </a:r>
            <a:r>
              <a:rPr lang="en-GB" sz="4900" dirty="0" err="1" smtClean="0">
                <a:solidFill>
                  <a:schemeClr val="tx2"/>
                </a:solidFill>
                <a:effectLst>
                  <a:outerShdw blurRad="38100" dist="38100" dir="2700000" algn="tl">
                    <a:srgbClr val="C0C0C0"/>
                  </a:outerShdw>
                </a:effectLst>
                <a:latin typeface="Tahoma" pitchFamily="34" charset="0"/>
              </a:rPr>
              <a:t>ambiente</a:t>
            </a:r>
            <a:r>
              <a:rPr lang="en-GB" sz="4900" dirty="0" smtClean="0">
                <a:solidFill>
                  <a:schemeClr val="tx2"/>
                </a:solidFill>
                <a:effectLst>
                  <a:outerShdw blurRad="38100" dist="38100" dir="2700000" algn="tl">
                    <a:srgbClr val="C0C0C0"/>
                  </a:outerShdw>
                </a:effectLst>
                <a:latin typeface="Tahoma" pitchFamily="34" charset="0"/>
              </a:rPr>
              <a:t>-</a:t>
            </a:r>
            <a:r>
              <a:rPr lang="en-ZA" sz="4900" dirty="0" err="1" smtClean="0">
                <a:solidFill>
                  <a:schemeClr val="tx2"/>
                </a:solidFill>
                <a:effectLst>
                  <a:outerShdw blurRad="38100" dist="38100" dir="2700000" algn="tl">
                    <a:srgbClr val="C0C0C0"/>
                  </a:outerShdw>
                </a:effectLst>
                <a:latin typeface="Tahoma" pitchFamily="34" charset="0"/>
              </a:rPr>
              <a:t>strategia</a:t>
            </a:r>
            <a:r>
              <a:rPr lang="en-ZA" sz="4900" dirty="0" err="1">
                <a:solidFill>
                  <a:schemeClr val="tx2"/>
                </a:solidFill>
                <a:effectLst>
                  <a:outerShdw blurRad="38100" dist="38100" dir="2700000" algn="tl">
                    <a:srgbClr val="C0C0C0"/>
                  </a:outerShdw>
                </a:effectLst>
                <a:latin typeface="Tahoma" pitchFamily="34" charset="0"/>
              </a:rPr>
              <a:t>-</a:t>
            </a:r>
            <a:r>
              <a:rPr lang="en-ZA" sz="4900" dirty="0" err="1" smtClean="0">
                <a:solidFill>
                  <a:schemeClr val="tx2"/>
                </a:solidFill>
                <a:effectLst>
                  <a:outerShdw blurRad="38100" dist="38100" dir="2700000" algn="tl">
                    <a:srgbClr val="C0C0C0"/>
                  </a:outerShdw>
                </a:effectLst>
                <a:latin typeface="Tahoma" pitchFamily="34" charset="0"/>
              </a:rPr>
              <a:t>struttura</a:t>
            </a:r>
            <a:endParaRPr lang="en-GB" sz="4900" dirty="0">
              <a:solidFill>
                <a:schemeClr val="tx2"/>
              </a:solidFill>
              <a:effectLst>
                <a:outerShdw blurRad="38100" dist="38100" dir="2700000" algn="tl">
                  <a:srgbClr val="C0C0C0"/>
                </a:outerShdw>
              </a:effectLst>
              <a:latin typeface="Tahoma" pitchFamily="34" charset="0"/>
            </a:endParaRPr>
          </a:p>
        </p:txBody>
      </p:sp>
      <p:sp>
        <p:nvSpPr>
          <p:cNvPr id="19461" name="Rectangle 5"/>
          <p:cNvSpPr>
            <a:spLocks noGrp="1"/>
          </p:cNvSpPr>
          <p:nvPr>
            <p:ph type="body" sz="half" idx="1"/>
          </p:nvPr>
        </p:nvSpPr>
        <p:spPr>
          <a:xfrm>
            <a:off x="504454" y="2314575"/>
            <a:ext cx="6801222" cy="4386263"/>
          </a:xfrm>
        </p:spPr>
        <p:txBody>
          <a:bodyPr lIns="105871" tIns="52007" rIns="105871" bIns="52007">
            <a:noAutofit/>
          </a:bodyPr>
          <a:lstStyle/>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sz="2800" dirty="0">
                <a:solidFill>
                  <a:schemeClr val="tx2"/>
                </a:solidFill>
                <a:latin typeface="Tahoma" panose="020B0604030504040204" pitchFamily="34" charset="0"/>
              </a:rPr>
              <a:t>il cambiamento delle condizioni ambientali genera nuove opportunità- AMBIENTE</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sz="2800" dirty="0">
                <a:solidFill>
                  <a:schemeClr val="tx2"/>
                </a:solidFill>
                <a:latin typeface="Tahoma" panose="020B0604030504040204" pitchFamily="34" charset="0"/>
              </a:rPr>
              <a:t>la risposta delle imprese è una strategia di sviluppo - STRATEGIA</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sz="2800" dirty="0">
                <a:solidFill>
                  <a:schemeClr val="tx2"/>
                </a:solidFill>
                <a:latin typeface="Tahoma" panose="020B0604030504040204" pitchFamily="34" charset="0"/>
              </a:rPr>
              <a:t>l’evolversi della strategia è seguito da successivi adeguamenti della struttura organizzativa - STRUTTURA</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sz="2800" dirty="0">
                <a:solidFill>
                  <a:schemeClr val="tx2"/>
                </a:solidFill>
                <a:latin typeface="Tahoma" panose="020B0604030504040204" pitchFamily="34" charset="0"/>
              </a:rPr>
              <a:t>i ritardi nell’adeguare la struttura alla strategia dipendono dall’inerzia del management - RITARDI</a:t>
            </a:r>
          </a:p>
        </p:txBody>
      </p:sp>
      <p:graphicFrame>
        <p:nvGraphicFramePr>
          <p:cNvPr id="5125" name="Object 6"/>
          <p:cNvGraphicFramePr>
            <a:graphicFrameLocks/>
          </p:cNvGraphicFramePr>
          <p:nvPr/>
        </p:nvGraphicFramePr>
        <p:xfrm>
          <a:off x="7758113" y="2314575"/>
          <a:ext cx="3481387" cy="4333875"/>
        </p:xfrm>
        <a:graphic>
          <a:graphicData uri="http://schemas.openxmlformats.org/presentationml/2006/ole">
            <mc:AlternateContent xmlns:mc="http://schemas.openxmlformats.org/markup-compatibility/2006">
              <mc:Choice xmlns:v="urn:schemas-microsoft-com:vml" Requires="v">
                <p:oleObj spid="_x0000_s5130" name="ClipArt" r:id="rId4" imgW="2763838" imgH="4127500" progId="MS_ClipArt_Gallery.2">
                  <p:embed/>
                </p:oleObj>
              </mc:Choice>
              <mc:Fallback>
                <p:oleObj name="ClipArt" r:id="rId4" imgW="2763838" imgH="4127500" progId="MS_ClipArt_Gallery.2">
                  <p:embed/>
                  <p:pic>
                    <p:nvPicPr>
                      <p:cNvPr id="0" name="Objec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58113" y="2314575"/>
                        <a:ext cx="3481387"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p:nvPr>
        </p:nvSpPr>
        <p:spPr>
          <a:xfrm>
            <a:off x="576263" y="110716"/>
            <a:ext cx="10180833" cy="1741108"/>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Modello di </a:t>
            </a:r>
            <a:r>
              <a:rPr lang="it-IT" sz="4900" dirty="0" err="1">
                <a:solidFill>
                  <a:schemeClr val="tx2"/>
                </a:solidFill>
                <a:effectLst>
                  <a:outerShdw blurRad="38100" dist="38100" dir="2700000" algn="tl">
                    <a:srgbClr val="C0C0C0"/>
                  </a:outerShdw>
                </a:effectLst>
                <a:latin typeface="Tahoma" pitchFamily="34" charset="0"/>
              </a:rPr>
              <a:t>Greiner</a:t>
            </a:r>
            <a:endParaRPr lang="it-IT" sz="4900" dirty="0">
              <a:solidFill>
                <a:schemeClr val="tx2"/>
              </a:solidFill>
              <a:effectLst>
                <a:outerShdw blurRad="38100" dist="38100" dir="2700000" algn="tl">
                  <a:srgbClr val="C0C0C0"/>
                </a:outerShdw>
              </a:effectLst>
              <a:latin typeface="Tahoma" pitchFamily="34" charset="0"/>
            </a:endParaRPr>
          </a:p>
        </p:txBody>
      </p:sp>
      <p:sp>
        <p:nvSpPr>
          <p:cNvPr id="23556" name="Rectangle 3"/>
          <p:cNvSpPr>
            <a:spLocks noGrp="1"/>
          </p:cNvSpPr>
          <p:nvPr>
            <p:ph idx="1"/>
          </p:nvPr>
        </p:nvSpPr>
        <p:spPr>
          <a:xfrm>
            <a:off x="576263" y="1937544"/>
            <a:ext cx="10433050" cy="4870450"/>
          </a:xfrm>
        </p:spPr>
        <p:txBody>
          <a:bodyPr>
            <a:normAutofit/>
          </a:bodyPr>
          <a:lstStyle/>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Le organizzazioni attraversano 5 periodi di sviluppo (evoluzione) della durata relativa di 4-8 anni, sfocianti in una crisi di direzione (o rivoluzione)</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Ogni fase è condizionata dalla precedente: il passaggio da una forma a un’altra non è privo di problemi. </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Nel caso in cui la struttura non sia in grado di superare la crisi si può verificare, nella peggiore delle ipotesi, la cessazione dell’attività dell’impresa.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504453" y="44830"/>
            <a:ext cx="10180833" cy="1741108"/>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Modello di </a:t>
            </a:r>
            <a:r>
              <a:rPr lang="it-IT" sz="4900" dirty="0" err="1">
                <a:solidFill>
                  <a:schemeClr val="tx2"/>
                </a:solidFill>
                <a:effectLst>
                  <a:outerShdw blurRad="38100" dist="38100" dir="2700000" algn="tl">
                    <a:srgbClr val="C0C0C0"/>
                  </a:outerShdw>
                </a:effectLst>
                <a:latin typeface="Tahoma" pitchFamily="34" charset="0"/>
              </a:rPr>
              <a:t>Greiner</a:t>
            </a:r>
            <a:endParaRPr lang="it-IT" sz="4900" dirty="0">
              <a:solidFill>
                <a:schemeClr val="tx2"/>
              </a:solidFill>
              <a:effectLst>
                <a:outerShdw blurRad="38100" dist="38100" dir="2700000" algn="tl">
                  <a:srgbClr val="C0C0C0"/>
                </a:outerShdw>
              </a:effectLst>
              <a:latin typeface="Tahoma" pitchFamily="34" charset="0"/>
            </a:endParaRPr>
          </a:p>
        </p:txBody>
      </p:sp>
      <p:sp>
        <p:nvSpPr>
          <p:cNvPr id="24580" name="Rectangle 3"/>
          <p:cNvSpPr>
            <a:spLocks noGrp="1"/>
          </p:cNvSpPr>
          <p:nvPr>
            <p:ph idx="1"/>
          </p:nvPr>
        </p:nvSpPr>
        <p:spPr>
          <a:xfrm>
            <a:off x="1041400" y="1785938"/>
            <a:ext cx="9839325" cy="4119562"/>
          </a:xfrm>
        </p:spPr>
        <p:txBody>
          <a:bodyPr>
            <a:normAutofit/>
          </a:bodyPr>
          <a:lstStyle/>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3200" dirty="0">
                <a:solidFill>
                  <a:schemeClr val="tx2"/>
                </a:solidFill>
                <a:latin typeface="Tahoma" panose="020B0604030504040204" pitchFamily="34" charset="0"/>
              </a:rPr>
              <a:t>5 Fattori influenzano l’evoluzione:</a:t>
            </a:r>
          </a:p>
          <a:p>
            <a:pPr marL="591762" lvl="2"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422" dirty="0">
                <a:solidFill>
                  <a:schemeClr val="tx2"/>
                </a:solidFill>
                <a:latin typeface="Tahoma" panose="020B0604030504040204" pitchFamily="34" charset="0"/>
              </a:rPr>
              <a:t>L’età dell’azienda </a:t>
            </a:r>
          </a:p>
          <a:p>
            <a:pPr marL="591762" lvl="2"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422" dirty="0">
                <a:solidFill>
                  <a:schemeClr val="tx2"/>
                </a:solidFill>
                <a:latin typeface="Tahoma" panose="020B0604030504040204" pitchFamily="34" charset="0"/>
              </a:rPr>
              <a:t>Le dimensioni dell’azienda</a:t>
            </a:r>
          </a:p>
          <a:p>
            <a:pPr marL="591762" lvl="2"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422" dirty="0">
                <a:solidFill>
                  <a:schemeClr val="tx2"/>
                </a:solidFill>
                <a:latin typeface="Tahoma" panose="020B0604030504040204" pitchFamily="34" charset="0"/>
              </a:rPr>
              <a:t>I periodi di evoluzione</a:t>
            </a:r>
          </a:p>
          <a:p>
            <a:pPr marL="591762" lvl="2"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422" dirty="0">
                <a:solidFill>
                  <a:schemeClr val="tx2"/>
                </a:solidFill>
                <a:latin typeface="Tahoma" panose="020B0604030504040204" pitchFamily="34" charset="0"/>
              </a:rPr>
              <a:t>I periodi di rivoluzione</a:t>
            </a:r>
          </a:p>
          <a:p>
            <a:pPr marL="591762" lvl="2"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422" dirty="0">
                <a:solidFill>
                  <a:schemeClr val="tx2"/>
                </a:solidFill>
                <a:latin typeface="Tahoma" panose="020B0604030504040204" pitchFamily="34" charset="0"/>
              </a:rPr>
              <a:t>Il tasso di sviluppo del settore industriale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a:xfrm>
            <a:off x="516700" y="126176"/>
            <a:ext cx="10180833" cy="1741108"/>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Modello di </a:t>
            </a:r>
            <a:r>
              <a:rPr lang="it-IT" sz="4900" dirty="0" err="1">
                <a:solidFill>
                  <a:schemeClr val="tx2"/>
                </a:solidFill>
                <a:effectLst>
                  <a:outerShdw blurRad="38100" dist="38100" dir="2700000" algn="tl">
                    <a:srgbClr val="C0C0C0"/>
                  </a:outerShdw>
                </a:effectLst>
                <a:latin typeface="Tahoma" pitchFamily="34" charset="0"/>
              </a:rPr>
              <a:t>Greiner</a:t>
            </a:r>
            <a:endParaRPr lang="it-IT" sz="4900" dirty="0">
              <a:solidFill>
                <a:schemeClr val="tx2"/>
              </a:solidFill>
              <a:effectLst>
                <a:outerShdw blurRad="38100" dist="38100" dir="2700000" algn="tl">
                  <a:srgbClr val="C0C0C0"/>
                </a:outerShdw>
              </a:effectLst>
              <a:latin typeface="Tahoma" pitchFamily="34" charset="0"/>
            </a:endParaRPr>
          </a:p>
        </p:txBody>
      </p:sp>
      <p:grpSp>
        <p:nvGrpSpPr>
          <p:cNvPr id="25604" name="Group 72"/>
          <p:cNvGrpSpPr>
            <a:grpSpLocks/>
          </p:cNvGrpSpPr>
          <p:nvPr/>
        </p:nvGrpSpPr>
        <p:grpSpPr bwMode="auto">
          <a:xfrm>
            <a:off x="862013" y="1331913"/>
            <a:ext cx="9720262" cy="5373687"/>
            <a:chOff x="384" y="1088"/>
            <a:chExt cx="4859" cy="3224"/>
          </a:xfrm>
        </p:grpSpPr>
        <p:sp>
          <p:nvSpPr>
            <p:cNvPr id="25605" name="AutoShape 3"/>
            <p:cNvSpPr>
              <a:spLocks noChangeAspect="1" noChangeArrowheads="1" noTextEdit="1"/>
            </p:cNvSpPr>
            <p:nvPr/>
          </p:nvSpPr>
          <p:spPr bwMode="auto">
            <a:xfrm>
              <a:off x="384" y="1088"/>
              <a:ext cx="4848" cy="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
          <p:nvSpPr>
            <p:cNvPr id="25606" name="Rectangle 4"/>
            <p:cNvSpPr>
              <a:spLocks noChangeArrowheads="1"/>
            </p:cNvSpPr>
            <p:nvPr/>
          </p:nvSpPr>
          <p:spPr bwMode="auto">
            <a:xfrm>
              <a:off x="2299" y="4139"/>
              <a:ext cx="1105"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07" name="Rectangle 5"/>
            <p:cNvSpPr>
              <a:spLocks noChangeArrowheads="1"/>
            </p:cNvSpPr>
            <p:nvPr/>
          </p:nvSpPr>
          <p:spPr bwMode="auto">
            <a:xfrm>
              <a:off x="2355" y="4174"/>
              <a:ext cx="927"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400" i="1">
                  <a:solidFill>
                    <a:srgbClr val="000000"/>
                  </a:solidFill>
                </a:rPr>
                <a:t>STADI DELL’IMPRESA</a:t>
              </a:r>
              <a:endParaRPr lang="it-IT" altLang="it-IT" sz="2800">
                <a:latin typeface="Times New Roman" panose="02020603050405020304" pitchFamily="18" charset="0"/>
              </a:endParaRPr>
            </a:p>
          </p:txBody>
        </p:sp>
        <p:sp>
          <p:nvSpPr>
            <p:cNvPr id="25608" name="Rectangle 6"/>
            <p:cNvSpPr>
              <a:spLocks noChangeArrowheads="1"/>
            </p:cNvSpPr>
            <p:nvPr/>
          </p:nvSpPr>
          <p:spPr bwMode="auto">
            <a:xfrm>
              <a:off x="731" y="4091"/>
              <a:ext cx="445"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09" name="Rectangle 7"/>
            <p:cNvSpPr>
              <a:spLocks noChangeArrowheads="1"/>
            </p:cNvSpPr>
            <p:nvPr/>
          </p:nvSpPr>
          <p:spPr bwMode="auto">
            <a:xfrm>
              <a:off x="788" y="4126"/>
              <a:ext cx="313"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400" i="1">
                  <a:solidFill>
                    <a:srgbClr val="000000"/>
                  </a:solidFill>
                </a:rPr>
                <a:t>giovane</a:t>
              </a:r>
              <a:endParaRPr lang="it-IT" altLang="it-IT" sz="2800">
                <a:latin typeface="Times New Roman" panose="02020603050405020304" pitchFamily="18" charset="0"/>
              </a:endParaRPr>
            </a:p>
          </p:txBody>
        </p:sp>
        <p:sp>
          <p:nvSpPr>
            <p:cNvPr id="25610" name="Rectangle 8"/>
            <p:cNvSpPr>
              <a:spLocks noChangeArrowheads="1"/>
            </p:cNvSpPr>
            <p:nvPr/>
          </p:nvSpPr>
          <p:spPr bwMode="auto">
            <a:xfrm>
              <a:off x="649" y="1265"/>
              <a:ext cx="896" cy="2746"/>
            </a:xfrm>
            <a:prstGeom prst="rect">
              <a:avLst/>
            </a:prstGeom>
            <a:solidFill>
              <a:srgbClr val="FFFFFF"/>
            </a:solidFill>
            <a:ln w="12700">
              <a:solidFill>
                <a:srgbClr val="000000"/>
              </a:solidFill>
              <a:miter lim="800000"/>
              <a:headEnd/>
              <a:tailEnd/>
            </a:ln>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11" name="Rectangle 9"/>
            <p:cNvSpPr>
              <a:spLocks noChangeArrowheads="1"/>
            </p:cNvSpPr>
            <p:nvPr/>
          </p:nvSpPr>
          <p:spPr bwMode="auto">
            <a:xfrm>
              <a:off x="1552" y="1265"/>
              <a:ext cx="895" cy="2746"/>
            </a:xfrm>
            <a:prstGeom prst="rect">
              <a:avLst/>
            </a:prstGeom>
            <a:solidFill>
              <a:srgbClr val="DADADA"/>
            </a:solidFill>
            <a:ln w="12700">
              <a:solidFill>
                <a:srgbClr val="000000"/>
              </a:solidFill>
              <a:miter lim="800000"/>
              <a:headEnd/>
              <a:tailEnd/>
            </a:ln>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12" name="Rectangle 10"/>
            <p:cNvSpPr>
              <a:spLocks noChangeArrowheads="1"/>
            </p:cNvSpPr>
            <p:nvPr/>
          </p:nvSpPr>
          <p:spPr bwMode="auto">
            <a:xfrm>
              <a:off x="4259" y="1265"/>
              <a:ext cx="896" cy="2746"/>
            </a:xfrm>
            <a:prstGeom prst="rect">
              <a:avLst/>
            </a:prstGeom>
            <a:solidFill>
              <a:srgbClr val="000000"/>
            </a:solidFill>
            <a:ln w="12700">
              <a:solidFill>
                <a:srgbClr val="000000"/>
              </a:solidFill>
              <a:miter lim="800000"/>
              <a:headEnd/>
              <a:tailEnd/>
            </a:ln>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13" name="Rectangle 11"/>
            <p:cNvSpPr>
              <a:spLocks noChangeArrowheads="1"/>
            </p:cNvSpPr>
            <p:nvPr/>
          </p:nvSpPr>
          <p:spPr bwMode="auto">
            <a:xfrm>
              <a:off x="3353" y="1261"/>
              <a:ext cx="895" cy="2746"/>
            </a:xfrm>
            <a:prstGeom prst="rect">
              <a:avLst/>
            </a:prstGeom>
            <a:solidFill>
              <a:srgbClr val="919191"/>
            </a:solidFill>
            <a:ln w="12700">
              <a:solidFill>
                <a:srgbClr val="000000"/>
              </a:solidFill>
              <a:miter lim="800000"/>
              <a:headEnd/>
              <a:tailEnd/>
            </a:ln>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14" name="Rectangle 12"/>
            <p:cNvSpPr>
              <a:spLocks noChangeArrowheads="1"/>
            </p:cNvSpPr>
            <p:nvPr/>
          </p:nvSpPr>
          <p:spPr bwMode="auto">
            <a:xfrm>
              <a:off x="2454" y="1265"/>
              <a:ext cx="896" cy="2746"/>
            </a:xfrm>
            <a:prstGeom prst="rect">
              <a:avLst/>
            </a:prstGeom>
            <a:solidFill>
              <a:srgbClr val="CECECE"/>
            </a:solidFill>
            <a:ln w="12700">
              <a:solidFill>
                <a:srgbClr val="000000"/>
              </a:solidFill>
              <a:miter lim="800000"/>
              <a:headEnd/>
              <a:tailEnd/>
            </a:ln>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15" name="Rectangle 13"/>
            <p:cNvSpPr>
              <a:spLocks noChangeArrowheads="1"/>
            </p:cNvSpPr>
            <p:nvPr/>
          </p:nvSpPr>
          <p:spPr bwMode="auto">
            <a:xfrm>
              <a:off x="4674" y="4044"/>
              <a:ext cx="409" cy="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16" name="Rectangle 14"/>
            <p:cNvSpPr>
              <a:spLocks noChangeArrowheads="1"/>
            </p:cNvSpPr>
            <p:nvPr/>
          </p:nvSpPr>
          <p:spPr bwMode="auto">
            <a:xfrm>
              <a:off x="4730" y="4079"/>
              <a:ext cx="278"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400" i="1">
                  <a:solidFill>
                    <a:srgbClr val="000000"/>
                  </a:solidFill>
                </a:rPr>
                <a:t>matura</a:t>
              </a:r>
              <a:endParaRPr lang="it-IT" altLang="it-IT" sz="2800">
                <a:latin typeface="Times New Roman" panose="02020603050405020304" pitchFamily="18" charset="0"/>
              </a:endParaRPr>
            </a:p>
          </p:txBody>
        </p:sp>
        <p:sp>
          <p:nvSpPr>
            <p:cNvPr id="25617" name="Rectangle 15"/>
            <p:cNvSpPr>
              <a:spLocks noChangeArrowheads="1"/>
            </p:cNvSpPr>
            <p:nvPr/>
          </p:nvSpPr>
          <p:spPr bwMode="auto">
            <a:xfrm rot="-5400000">
              <a:off x="409" y="1235"/>
              <a:ext cx="33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400" i="1">
                  <a:solidFill>
                    <a:srgbClr val="000000"/>
                  </a:solidFill>
                </a:rPr>
                <a:t>grande</a:t>
              </a:r>
              <a:endParaRPr lang="it-IT" altLang="it-IT" sz="2800">
                <a:latin typeface="Times New Roman" panose="02020603050405020304" pitchFamily="18" charset="0"/>
              </a:endParaRPr>
            </a:p>
          </p:txBody>
        </p:sp>
        <p:sp>
          <p:nvSpPr>
            <p:cNvPr id="25618" name="Rectangle 16"/>
            <p:cNvSpPr>
              <a:spLocks noChangeArrowheads="1"/>
            </p:cNvSpPr>
            <p:nvPr/>
          </p:nvSpPr>
          <p:spPr bwMode="auto">
            <a:xfrm rot="-5400000">
              <a:off x="310" y="3748"/>
              <a:ext cx="33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400" i="1">
                  <a:solidFill>
                    <a:srgbClr val="000000"/>
                  </a:solidFill>
                </a:rPr>
                <a:t>piccola</a:t>
              </a:r>
              <a:endParaRPr lang="it-IT" altLang="it-IT" sz="2800">
                <a:latin typeface="Times New Roman" panose="02020603050405020304" pitchFamily="18" charset="0"/>
              </a:endParaRPr>
            </a:p>
          </p:txBody>
        </p:sp>
        <p:sp>
          <p:nvSpPr>
            <p:cNvPr id="25619" name="Rectangle 17"/>
            <p:cNvSpPr>
              <a:spLocks noChangeArrowheads="1"/>
            </p:cNvSpPr>
            <p:nvPr/>
          </p:nvSpPr>
          <p:spPr bwMode="auto">
            <a:xfrm rot="-5400000">
              <a:off x="-149" y="2534"/>
              <a:ext cx="130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400" i="1">
                  <a:solidFill>
                    <a:srgbClr val="000000"/>
                  </a:solidFill>
                </a:rPr>
                <a:t>DIMENSIONE AZIENDALE</a:t>
              </a:r>
              <a:endParaRPr lang="it-IT" altLang="it-IT" sz="2800">
                <a:latin typeface="Times New Roman" panose="02020603050405020304" pitchFamily="18" charset="0"/>
              </a:endParaRPr>
            </a:p>
          </p:txBody>
        </p:sp>
        <p:sp>
          <p:nvSpPr>
            <p:cNvPr id="25620" name="Line 18"/>
            <p:cNvSpPr>
              <a:spLocks noChangeShapeType="1"/>
            </p:cNvSpPr>
            <p:nvPr/>
          </p:nvSpPr>
          <p:spPr bwMode="auto">
            <a:xfrm flipV="1">
              <a:off x="649" y="3678"/>
              <a:ext cx="610" cy="34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grpSp>
          <p:nvGrpSpPr>
            <p:cNvPr id="25621" name="Group 19"/>
            <p:cNvGrpSpPr>
              <a:grpSpLocks/>
            </p:cNvGrpSpPr>
            <p:nvPr/>
          </p:nvGrpSpPr>
          <p:grpSpPr bwMode="auto">
            <a:xfrm>
              <a:off x="1267" y="3536"/>
              <a:ext cx="277" cy="150"/>
              <a:chOff x="1267" y="3536"/>
              <a:chExt cx="277" cy="150"/>
            </a:xfrm>
          </p:grpSpPr>
          <p:sp>
            <p:nvSpPr>
              <p:cNvPr id="25671" name="Line 20"/>
              <p:cNvSpPr>
                <a:spLocks noChangeShapeType="1"/>
              </p:cNvSpPr>
              <p:nvPr/>
            </p:nvSpPr>
            <p:spPr bwMode="auto">
              <a:xfrm>
                <a:off x="1267" y="3682"/>
                <a:ext cx="13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72" name="Line 21"/>
              <p:cNvSpPr>
                <a:spLocks noChangeShapeType="1"/>
              </p:cNvSpPr>
              <p:nvPr/>
            </p:nvSpPr>
            <p:spPr bwMode="auto">
              <a:xfrm flipV="1">
                <a:off x="1405" y="3536"/>
                <a:ext cx="1" cy="15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73" name="Line 22"/>
              <p:cNvSpPr>
                <a:spLocks noChangeShapeType="1"/>
              </p:cNvSpPr>
              <p:nvPr/>
            </p:nvSpPr>
            <p:spPr bwMode="auto">
              <a:xfrm>
                <a:off x="1409" y="3540"/>
                <a:ext cx="135"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grpSp>
        <p:grpSp>
          <p:nvGrpSpPr>
            <p:cNvPr id="25622" name="Group 23"/>
            <p:cNvGrpSpPr>
              <a:grpSpLocks/>
            </p:cNvGrpSpPr>
            <p:nvPr/>
          </p:nvGrpSpPr>
          <p:grpSpPr bwMode="auto">
            <a:xfrm>
              <a:off x="4877" y="1637"/>
              <a:ext cx="277" cy="150"/>
              <a:chOff x="4877" y="1637"/>
              <a:chExt cx="277" cy="150"/>
            </a:xfrm>
          </p:grpSpPr>
          <p:sp>
            <p:nvSpPr>
              <p:cNvPr id="25668" name="Line 24"/>
              <p:cNvSpPr>
                <a:spLocks noChangeShapeType="1"/>
              </p:cNvSpPr>
              <p:nvPr/>
            </p:nvSpPr>
            <p:spPr bwMode="auto">
              <a:xfrm>
                <a:off x="4877" y="1783"/>
                <a:ext cx="134" cy="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69" name="Line 25"/>
              <p:cNvSpPr>
                <a:spLocks noChangeShapeType="1"/>
              </p:cNvSpPr>
              <p:nvPr/>
            </p:nvSpPr>
            <p:spPr bwMode="auto">
              <a:xfrm flipV="1">
                <a:off x="5015" y="1637"/>
                <a:ext cx="1" cy="15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70" name="Line 26"/>
              <p:cNvSpPr>
                <a:spLocks noChangeShapeType="1"/>
              </p:cNvSpPr>
              <p:nvPr/>
            </p:nvSpPr>
            <p:spPr bwMode="auto">
              <a:xfrm>
                <a:off x="5019" y="1641"/>
                <a:ext cx="135" cy="1"/>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it-IT"/>
              </a:p>
            </p:txBody>
          </p:sp>
        </p:grpSp>
        <p:grpSp>
          <p:nvGrpSpPr>
            <p:cNvPr id="25623" name="Group 27"/>
            <p:cNvGrpSpPr>
              <a:grpSpLocks/>
            </p:cNvGrpSpPr>
            <p:nvPr/>
          </p:nvGrpSpPr>
          <p:grpSpPr bwMode="auto">
            <a:xfrm>
              <a:off x="3974" y="2112"/>
              <a:ext cx="277" cy="150"/>
              <a:chOff x="3974" y="2112"/>
              <a:chExt cx="277" cy="150"/>
            </a:xfrm>
          </p:grpSpPr>
          <p:sp>
            <p:nvSpPr>
              <p:cNvPr id="25665" name="Line 28"/>
              <p:cNvSpPr>
                <a:spLocks noChangeShapeType="1"/>
              </p:cNvSpPr>
              <p:nvPr/>
            </p:nvSpPr>
            <p:spPr bwMode="auto">
              <a:xfrm>
                <a:off x="3974" y="2258"/>
                <a:ext cx="135"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66" name="Line 29"/>
              <p:cNvSpPr>
                <a:spLocks noChangeShapeType="1"/>
              </p:cNvSpPr>
              <p:nvPr/>
            </p:nvSpPr>
            <p:spPr bwMode="auto">
              <a:xfrm flipV="1">
                <a:off x="4113" y="2112"/>
                <a:ext cx="1" cy="15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67" name="Line 30"/>
              <p:cNvSpPr>
                <a:spLocks noChangeShapeType="1"/>
              </p:cNvSpPr>
              <p:nvPr/>
            </p:nvSpPr>
            <p:spPr bwMode="auto">
              <a:xfrm>
                <a:off x="4117" y="2116"/>
                <a:ext cx="13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grpSp>
        <p:grpSp>
          <p:nvGrpSpPr>
            <p:cNvPr id="25624" name="Group 31"/>
            <p:cNvGrpSpPr>
              <a:grpSpLocks/>
            </p:cNvGrpSpPr>
            <p:nvPr/>
          </p:nvGrpSpPr>
          <p:grpSpPr bwMode="auto">
            <a:xfrm>
              <a:off x="3072" y="2586"/>
              <a:ext cx="277" cy="151"/>
              <a:chOff x="3072" y="2586"/>
              <a:chExt cx="277" cy="151"/>
            </a:xfrm>
          </p:grpSpPr>
          <p:sp>
            <p:nvSpPr>
              <p:cNvPr id="25662" name="Line 32"/>
              <p:cNvSpPr>
                <a:spLocks noChangeShapeType="1"/>
              </p:cNvSpPr>
              <p:nvPr/>
            </p:nvSpPr>
            <p:spPr bwMode="auto">
              <a:xfrm>
                <a:off x="3072" y="2733"/>
                <a:ext cx="13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63" name="Line 33"/>
              <p:cNvSpPr>
                <a:spLocks noChangeShapeType="1"/>
              </p:cNvSpPr>
              <p:nvPr/>
            </p:nvSpPr>
            <p:spPr bwMode="auto">
              <a:xfrm flipV="1">
                <a:off x="3210" y="2586"/>
                <a:ext cx="1" cy="15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64" name="Line 34"/>
              <p:cNvSpPr>
                <a:spLocks noChangeShapeType="1"/>
              </p:cNvSpPr>
              <p:nvPr/>
            </p:nvSpPr>
            <p:spPr bwMode="auto">
              <a:xfrm>
                <a:off x="3214" y="2590"/>
                <a:ext cx="135"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grpSp>
        <p:grpSp>
          <p:nvGrpSpPr>
            <p:cNvPr id="25625" name="Group 35"/>
            <p:cNvGrpSpPr>
              <a:grpSpLocks/>
            </p:cNvGrpSpPr>
            <p:nvPr/>
          </p:nvGrpSpPr>
          <p:grpSpPr bwMode="auto">
            <a:xfrm>
              <a:off x="2169" y="3061"/>
              <a:ext cx="277" cy="150"/>
              <a:chOff x="2169" y="3061"/>
              <a:chExt cx="277" cy="150"/>
            </a:xfrm>
          </p:grpSpPr>
          <p:sp>
            <p:nvSpPr>
              <p:cNvPr id="25659" name="Line 36"/>
              <p:cNvSpPr>
                <a:spLocks noChangeShapeType="1"/>
              </p:cNvSpPr>
              <p:nvPr/>
            </p:nvSpPr>
            <p:spPr bwMode="auto">
              <a:xfrm>
                <a:off x="2169" y="3207"/>
                <a:ext cx="135"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60" name="Line 37"/>
              <p:cNvSpPr>
                <a:spLocks noChangeShapeType="1"/>
              </p:cNvSpPr>
              <p:nvPr/>
            </p:nvSpPr>
            <p:spPr bwMode="auto">
              <a:xfrm flipV="1">
                <a:off x="2308" y="3061"/>
                <a:ext cx="1" cy="15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61" name="Line 38"/>
              <p:cNvSpPr>
                <a:spLocks noChangeShapeType="1"/>
              </p:cNvSpPr>
              <p:nvPr/>
            </p:nvSpPr>
            <p:spPr bwMode="auto">
              <a:xfrm>
                <a:off x="2312" y="3065"/>
                <a:ext cx="134"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grpSp>
        <p:sp>
          <p:nvSpPr>
            <p:cNvPr id="25626" name="Line 39"/>
            <p:cNvSpPr>
              <a:spLocks noChangeShapeType="1"/>
            </p:cNvSpPr>
            <p:nvPr/>
          </p:nvSpPr>
          <p:spPr bwMode="auto">
            <a:xfrm flipV="1">
              <a:off x="1552" y="3203"/>
              <a:ext cx="609" cy="34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27" name="Line 40"/>
            <p:cNvSpPr>
              <a:spLocks noChangeShapeType="1"/>
            </p:cNvSpPr>
            <p:nvPr/>
          </p:nvSpPr>
          <p:spPr bwMode="auto">
            <a:xfrm flipV="1">
              <a:off x="4259" y="1779"/>
              <a:ext cx="610" cy="340"/>
            </a:xfrm>
            <a:prstGeom prst="line">
              <a:avLst/>
            </a:prstGeom>
            <a:noFill/>
            <a:ln w="12700">
              <a:solidFill>
                <a:srgbClr val="FFFFFF"/>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28" name="Line 41"/>
            <p:cNvSpPr>
              <a:spLocks noChangeShapeType="1"/>
            </p:cNvSpPr>
            <p:nvPr/>
          </p:nvSpPr>
          <p:spPr bwMode="auto">
            <a:xfrm flipV="1">
              <a:off x="3357" y="2254"/>
              <a:ext cx="609" cy="34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29" name="Line 42"/>
            <p:cNvSpPr>
              <a:spLocks noChangeShapeType="1"/>
            </p:cNvSpPr>
            <p:nvPr/>
          </p:nvSpPr>
          <p:spPr bwMode="auto">
            <a:xfrm flipV="1">
              <a:off x="2454" y="2729"/>
              <a:ext cx="610" cy="34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30" name="Rectangle 43"/>
            <p:cNvSpPr>
              <a:spLocks noChangeArrowheads="1"/>
            </p:cNvSpPr>
            <p:nvPr/>
          </p:nvSpPr>
          <p:spPr bwMode="auto">
            <a:xfrm>
              <a:off x="1867" y="3298"/>
              <a:ext cx="681"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31" name="Rectangle 44"/>
            <p:cNvSpPr>
              <a:spLocks noChangeArrowheads="1"/>
            </p:cNvSpPr>
            <p:nvPr/>
          </p:nvSpPr>
          <p:spPr bwMode="auto">
            <a:xfrm>
              <a:off x="1927" y="3332"/>
              <a:ext cx="47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CRESCITA DI</a:t>
              </a:r>
              <a:endParaRPr lang="it-IT" altLang="it-IT" sz="2800">
                <a:latin typeface="Times New Roman" panose="02020603050405020304" pitchFamily="18" charset="0"/>
              </a:endParaRPr>
            </a:p>
          </p:txBody>
        </p:sp>
        <p:sp>
          <p:nvSpPr>
            <p:cNvPr id="25632" name="Rectangle 45"/>
            <p:cNvSpPr>
              <a:spLocks noChangeArrowheads="1"/>
            </p:cNvSpPr>
            <p:nvPr/>
          </p:nvSpPr>
          <p:spPr bwMode="auto">
            <a:xfrm>
              <a:off x="1791" y="3427"/>
              <a:ext cx="551"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MANAGEMENT</a:t>
              </a:r>
              <a:endParaRPr lang="it-IT" altLang="it-IT" sz="2800">
                <a:latin typeface="Times New Roman" panose="02020603050405020304" pitchFamily="18" charset="0"/>
              </a:endParaRPr>
            </a:p>
          </p:txBody>
        </p:sp>
        <p:sp>
          <p:nvSpPr>
            <p:cNvPr id="25633" name="Rectangle 46"/>
            <p:cNvSpPr>
              <a:spLocks noChangeArrowheads="1"/>
            </p:cNvSpPr>
            <p:nvPr/>
          </p:nvSpPr>
          <p:spPr bwMode="auto">
            <a:xfrm>
              <a:off x="1777" y="2919"/>
              <a:ext cx="481"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34" name="Rectangle 47"/>
            <p:cNvSpPr>
              <a:spLocks noChangeArrowheads="1"/>
            </p:cNvSpPr>
            <p:nvPr/>
          </p:nvSpPr>
          <p:spPr bwMode="auto">
            <a:xfrm>
              <a:off x="1896" y="2952"/>
              <a:ext cx="23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Crisi di</a:t>
              </a:r>
              <a:endParaRPr lang="it-IT" altLang="it-IT" sz="2800">
                <a:latin typeface="Times New Roman" panose="02020603050405020304" pitchFamily="18" charset="0"/>
              </a:endParaRPr>
            </a:p>
          </p:txBody>
        </p:sp>
        <p:sp>
          <p:nvSpPr>
            <p:cNvPr id="25635" name="Rectangle 48"/>
            <p:cNvSpPr>
              <a:spLocks noChangeArrowheads="1"/>
            </p:cNvSpPr>
            <p:nvPr/>
          </p:nvSpPr>
          <p:spPr bwMode="auto">
            <a:xfrm>
              <a:off x="1834" y="3047"/>
              <a:ext cx="357"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autonomia</a:t>
              </a:r>
              <a:endParaRPr lang="it-IT" altLang="it-IT" sz="2800">
                <a:latin typeface="Times New Roman" panose="02020603050405020304" pitchFamily="18" charset="0"/>
              </a:endParaRPr>
            </a:p>
          </p:txBody>
        </p:sp>
        <p:sp>
          <p:nvSpPr>
            <p:cNvPr id="25636" name="Rectangle 49"/>
            <p:cNvSpPr>
              <a:spLocks noChangeArrowheads="1"/>
            </p:cNvSpPr>
            <p:nvPr/>
          </p:nvSpPr>
          <p:spPr bwMode="auto">
            <a:xfrm>
              <a:off x="2756" y="2871"/>
              <a:ext cx="615"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37" name="Rectangle 50"/>
            <p:cNvSpPr>
              <a:spLocks noChangeArrowheads="1"/>
            </p:cNvSpPr>
            <p:nvPr/>
          </p:nvSpPr>
          <p:spPr bwMode="auto">
            <a:xfrm>
              <a:off x="2813" y="2905"/>
              <a:ext cx="47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CRESCITA DI</a:t>
              </a:r>
              <a:endParaRPr lang="it-IT" altLang="it-IT" sz="2800">
                <a:latin typeface="Times New Roman" panose="02020603050405020304" pitchFamily="18" charset="0"/>
              </a:endParaRPr>
            </a:p>
          </p:txBody>
        </p:sp>
        <p:sp>
          <p:nvSpPr>
            <p:cNvPr id="25638" name="Rectangle 51"/>
            <p:cNvSpPr>
              <a:spLocks noChangeArrowheads="1"/>
            </p:cNvSpPr>
            <p:nvPr/>
          </p:nvSpPr>
          <p:spPr bwMode="auto">
            <a:xfrm>
              <a:off x="2903" y="3000"/>
              <a:ext cx="31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DELEGA</a:t>
              </a:r>
              <a:endParaRPr lang="it-IT" altLang="it-IT" sz="2800">
                <a:latin typeface="Times New Roman" panose="02020603050405020304" pitchFamily="18" charset="0"/>
              </a:endParaRPr>
            </a:p>
          </p:txBody>
        </p:sp>
        <p:sp>
          <p:nvSpPr>
            <p:cNvPr id="25639" name="Rectangle 52"/>
            <p:cNvSpPr>
              <a:spLocks noChangeArrowheads="1"/>
            </p:cNvSpPr>
            <p:nvPr/>
          </p:nvSpPr>
          <p:spPr bwMode="auto">
            <a:xfrm>
              <a:off x="2706" y="2444"/>
              <a:ext cx="42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40" name="Rectangle 53"/>
            <p:cNvSpPr>
              <a:spLocks noChangeArrowheads="1"/>
            </p:cNvSpPr>
            <p:nvPr/>
          </p:nvSpPr>
          <p:spPr bwMode="auto">
            <a:xfrm>
              <a:off x="2799" y="2478"/>
              <a:ext cx="234"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Crisi di</a:t>
              </a:r>
              <a:endParaRPr lang="it-IT" altLang="it-IT" sz="2800">
                <a:latin typeface="Times New Roman" panose="02020603050405020304" pitchFamily="18" charset="0"/>
              </a:endParaRPr>
            </a:p>
          </p:txBody>
        </p:sp>
        <p:sp>
          <p:nvSpPr>
            <p:cNvPr id="25641" name="Rectangle 54"/>
            <p:cNvSpPr>
              <a:spLocks noChangeArrowheads="1"/>
            </p:cNvSpPr>
            <p:nvPr/>
          </p:nvSpPr>
          <p:spPr bwMode="auto">
            <a:xfrm>
              <a:off x="2762" y="2573"/>
              <a:ext cx="306"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Controllo</a:t>
              </a:r>
              <a:endParaRPr lang="it-IT" altLang="it-IT" sz="2800">
                <a:latin typeface="Times New Roman" panose="02020603050405020304" pitchFamily="18" charset="0"/>
              </a:endParaRPr>
            </a:p>
          </p:txBody>
        </p:sp>
        <p:sp>
          <p:nvSpPr>
            <p:cNvPr id="25642" name="Rectangle 55"/>
            <p:cNvSpPr>
              <a:spLocks noChangeArrowheads="1"/>
            </p:cNvSpPr>
            <p:nvPr/>
          </p:nvSpPr>
          <p:spPr bwMode="auto">
            <a:xfrm>
              <a:off x="978" y="3777"/>
              <a:ext cx="636"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43" name="Rectangle 56"/>
            <p:cNvSpPr>
              <a:spLocks noChangeArrowheads="1"/>
            </p:cNvSpPr>
            <p:nvPr/>
          </p:nvSpPr>
          <p:spPr bwMode="auto">
            <a:xfrm>
              <a:off x="1034" y="3811"/>
              <a:ext cx="500"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CRESCITA DI </a:t>
              </a:r>
              <a:endParaRPr lang="it-IT" altLang="it-IT" sz="2800">
                <a:latin typeface="Times New Roman" panose="02020603050405020304" pitchFamily="18" charset="0"/>
              </a:endParaRPr>
            </a:p>
          </p:txBody>
        </p:sp>
        <p:sp>
          <p:nvSpPr>
            <p:cNvPr id="25644" name="Rectangle 57"/>
            <p:cNvSpPr>
              <a:spLocks noChangeArrowheads="1"/>
            </p:cNvSpPr>
            <p:nvPr/>
          </p:nvSpPr>
          <p:spPr bwMode="auto">
            <a:xfrm>
              <a:off x="975" y="3906"/>
              <a:ext cx="456"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CREATIVITA’</a:t>
              </a:r>
              <a:endParaRPr lang="it-IT" altLang="it-IT" sz="2800">
                <a:latin typeface="Times New Roman" panose="02020603050405020304" pitchFamily="18" charset="0"/>
              </a:endParaRPr>
            </a:p>
          </p:txBody>
        </p:sp>
        <p:sp>
          <p:nvSpPr>
            <p:cNvPr id="25645" name="Rectangle 58"/>
            <p:cNvSpPr>
              <a:spLocks noChangeArrowheads="1"/>
            </p:cNvSpPr>
            <p:nvPr/>
          </p:nvSpPr>
          <p:spPr bwMode="auto">
            <a:xfrm>
              <a:off x="864" y="3393"/>
              <a:ext cx="503" cy="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46" name="Rectangle 59"/>
            <p:cNvSpPr>
              <a:spLocks noChangeArrowheads="1"/>
            </p:cNvSpPr>
            <p:nvPr/>
          </p:nvSpPr>
          <p:spPr bwMode="auto">
            <a:xfrm>
              <a:off x="983" y="3427"/>
              <a:ext cx="256"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Crisi di </a:t>
              </a:r>
              <a:endParaRPr lang="it-IT" altLang="it-IT" sz="2800">
                <a:latin typeface="Times New Roman" panose="02020603050405020304" pitchFamily="18" charset="0"/>
              </a:endParaRPr>
            </a:p>
          </p:txBody>
        </p:sp>
        <p:sp>
          <p:nvSpPr>
            <p:cNvPr id="25647" name="Rectangle 60"/>
            <p:cNvSpPr>
              <a:spLocks noChangeArrowheads="1"/>
            </p:cNvSpPr>
            <p:nvPr/>
          </p:nvSpPr>
          <p:spPr bwMode="auto">
            <a:xfrm>
              <a:off x="920" y="3522"/>
              <a:ext cx="378"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Leadership</a:t>
              </a:r>
              <a:endParaRPr lang="it-IT" altLang="it-IT" sz="2800">
                <a:latin typeface="Times New Roman" panose="02020603050405020304" pitchFamily="18" charset="0"/>
              </a:endParaRPr>
            </a:p>
          </p:txBody>
        </p:sp>
        <p:sp>
          <p:nvSpPr>
            <p:cNvPr id="25648" name="Rectangle 61"/>
            <p:cNvSpPr>
              <a:spLocks noChangeArrowheads="1"/>
            </p:cNvSpPr>
            <p:nvPr/>
          </p:nvSpPr>
          <p:spPr bwMode="auto">
            <a:xfrm>
              <a:off x="3495" y="2353"/>
              <a:ext cx="782"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49" name="Rectangle 62"/>
            <p:cNvSpPr>
              <a:spLocks noChangeArrowheads="1"/>
            </p:cNvSpPr>
            <p:nvPr/>
          </p:nvSpPr>
          <p:spPr bwMode="auto">
            <a:xfrm>
              <a:off x="3649" y="2423"/>
              <a:ext cx="47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CRESCITA DI</a:t>
              </a:r>
              <a:endParaRPr lang="it-IT" altLang="it-IT" sz="2800">
                <a:latin typeface="Times New Roman" panose="02020603050405020304" pitchFamily="18" charset="0"/>
              </a:endParaRPr>
            </a:p>
          </p:txBody>
        </p:sp>
        <p:sp>
          <p:nvSpPr>
            <p:cNvPr id="25650" name="Rectangle 63"/>
            <p:cNvSpPr>
              <a:spLocks noChangeArrowheads="1"/>
            </p:cNvSpPr>
            <p:nvPr/>
          </p:nvSpPr>
          <p:spPr bwMode="auto">
            <a:xfrm>
              <a:off x="3566" y="2518"/>
              <a:ext cx="650"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COORDINAZIONE</a:t>
              </a:r>
              <a:endParaRPr lang="it-IT" altLang="it-IT" sz="2800">
                <a:latin typeface="Times New Roman" panose="02020603050405020304" pitchFamily="18" charset="0"/>
              </a:endParaRPr>
            </a:p>
          </p:txBody>
        </p:sp>
        <p:sp>
          <p:nvSpPr>
            <p:cNvPr id="25651" name="Rectangle 64"/>
            <p:cNvSpPr>
              <a:spLocks noChangeArrowheads="1"/>
            </p:cNvSpPr>
            <p:nvPr/>
          </p:nvSpPr>
          <p:spPr bwMode="auto">
            <a:xfrm>
              <a:off x="3590" y="1926"/>
              <a:ext cx="491"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52" name="Rectangle 65"/>
            <p:cNvSpPr>
              <a:spLocks noChangeArrowheads="1"/>
            </p:cNvSpPr>
            <p:nvPr/>
          </p:nvSpPr>
          <p:spPr bwMode="auto">
            <a:xfrm>
              <a:off x="3703" y="2054"/>
              <a:ext cx="256"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Crisi di </a:t>
              </a:r>
              <a:endParaRPr lang="it-IT" altLang="it-IT" sz="2800">
                <a:latin typeface="Times New Roman" panose="02020603050405020304" pitchFamily="18" charset="0"/>
              </a:endParaRPr>
            </a:p>
          </p:txBody>
        </p:sp>
        <p:sp>
          <p:nvSpPr>
            <p:cNvPr id="25653" name="Rectangle 66"/>
            <p:cNvSpPr>
              <a:spLocks noChangeArrowheads="1"/>
            </p:cNvSpPr>
            <p:nvPr/>
          </p:nvSpPr>
          <p:spPr bwMode="auto">
            <a:xfrm>
              <a:off x="3647" y="2149"/>
              <a:ext cx="366"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000000"/>
                  </a:solidFill>
                </a:rPr>
                <a:t>Burocrazia</a:t>
              </a:r>
              <a:endParaRPr lang="it-IT" altLang="it-IT" sz="2800">
                <a:latin typeface="Times New Roman" panose="02020603050405020304" pitchFamily="18" charset="0"/>
              </a:endParaRPr>
            </a:p>
          </p:txBody>
        </p:sp>
        <p:sp>
          <p:nvSpPr>
            <p:cNvPr id="25654" name="Rectangle 67"/>
            <p:cNvSpPr>
              <a:spLocks noChangeArrowheads="1"/>
            </p:cNvSpPr>
            <p:nvPr/>
          </p:nvSpPr>
          <p:spPr bwMode="auto">
            <a:xfrm>
              <a:off x="4398" y="1922"/>
              <a:ext cx="845"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55" name="Rectangle 68"/>
            <p:cNvSpPr>
              <a:spLocks noChangeArrowheads="1"/>
            </p:cNvSpPr>
            <p:nvPr/>
          </p:nvSpPr>
          <p:spPr bwMode="auto">
            <a:xfrm>
              <a:off x="4569" y="1956"/>
              <a:ext cx="47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FFFFFF"/>
                  </a:solidFill>
                </a:rPr>
                <a:t>CRESCITA DI</a:t>
              </a:r>
              <a:endParaRPr lang="it-IT" altLang="it-IT" sz="2800">
                <a:latin typeface="Times New Roman" panose="02020603050405020304" pitchFamily="18" charset="0"/>
              </a:endParaRPr>
            </a:p>
          </p:txBody>
        </p:sp>
        <p:sp>
          <p:nvSpPr>
            <p:cNvPr id="25656" name="Rectangle 69"/>
            <p:cNvSpPr>
              <a:spLocks noChangeArrowheads="1"/>
            </p:cNvSpPr>
            <p:nvPr/>
          </p:nvSpPr>
          <p:spPr bwMode="auto">
            <a:xfrm>
              <a:off x="4502" y="2050"/>
              <a:ext cx="620"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FFFFFF"/>
                  </a:solidFill>
                </a:rPr>
                <a:t>COOPERAZIONE</a:t>
              </a:r>
              <a:endParaRPr lang="it-IT" altLang="it-IT" sz="2800">
                <a:latin typeface="Times New Roman" panose="02020603050405020304" pitchFamily="18" charset="0"/>
              </a:endParaRPr>
            </a:p>
          </p:txBody>
        </p:sp>
        <p:sp>
          <p:nvSpPr>
            <p:cNvPr id="25657" name="Rectangle 70"/>
            <p:cNvSpPr>
              <a:spLocks noChangeArrowheads="1"/>
            </p:cNvSpPr>
            <p:nvPr/>
          </p:nvSpPr>
          <p:spPr bwMode="auto">
            <a:xfrm>
              <a:off x="4509" y="1494"/>
              <a:ext cx="338"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25658" name="Rectangle 71"/>
            <p:cNvSpPr>
              <a:spLocks noChangeArrowheads="1"/>
            </p:cNvSpPr>
            <p:nvPr/>
          </p:nvSpPr>
          <p:spPr bwMode="auto">
            <a:xfrm>
              <a:off x="4565" y="1528"/>
              <a:ext cx="217"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200" i="1">
                  <a:solidFill>
                    <a:srgbClr val="FFFFFF"/>
                  </a:solidFill>
                </a:rPr>
                <a:t>Crisi ?</a:t>
              </a:r>
              <a:endParaRPr lang="it-IT" altLang="it-IT" sz="2800">
                <a:latin typeface="Times New Roman" panose="02020603050405020304" pitchFamily="18" charset="0"/>
              </a:endParaRP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360437" y="144066"/>
            <a:ext cx="10180833" cy="1741108"/>
          </a:xfrm>
        </p:spPr>
        <p:txBody>
          <a:bodyPr>
            <a:normAutofit/>
          </a:bodyPr>
          <a:lstStyle/>
          <a:p>
            <a:pPr>
              <a:defRPr/>
            </a:pPr>
            <a:r>
              <a:rPr lang="it-IT" sz="4900" dirty="0">
                <a:solidFill>
                  <a:schemeClr val="tx2"/>
                </a:solidFill>
                <a:effectLst>
                  <a:outerShdw blurRad="38100" dist="38100" dir="2700000" algn="tl">
                    <a:srgbClr val="C0C0C0"/>
                  </a:outerShdw>
                </a:effectLst>
                <a:latin typeface="Tahoma" pitchFamily="34" charset="0"/>
              </a:rPr>
              <a:t>Creatività</a:t>
            </a:r>
          </a:p>
        </p:txBody>
      </p:sp>
      <p:sp>
        <p:nvSpPr>
          <p:cNvPr id="26628" name="Rectangle 3"/>
          <p:cNvSpPr>
            <a:spLocks noGrp="1"/>
          </p:cNvSpPr>
          <p:nvPr>
            <p:ph sz="half" idx="1"/>
          </p:nvPr>
        </p:nvSpPr>
        <p:spPr>
          <a:xfrm>
            <a:off x="315913" y="1701800"/>
            <a:ext cx="5462587" cy="5643563"/>
          </a:xfrm>
        </p:spPr>
        <p:txBody>
          <a:bodyPr>
            <a:normAutofit/>
          </a:bodyPr>
          <a:lstStyle/>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Fondatori con mentalità tecnica o imprenditoriale</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Comunicazioni informali</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Controllo attività in funzione di risposte di mercato</a:t>
            </a:r>
          </a:p>
        </p:txBody>
      </p:sp>
      <p:sp>
        <p:nvSpPr>
          <p:cNvPr id="26629" name="Rectangle 4"/>
          <p:cNvSpPr>
            <a:spLocks noGrp="1"/>
          </p:cNvSpPr>
          <p:nvPr>
            <p:ph sz="half" idx="2"/>
          </p:nvPr>
        </p:nvSpPr>
        <p:spPr>
          <a:xfrm>
            <a:off x="6059488" y="1701800"/>
            <a:ext cx="5462587" cy="4346575"/>
          </a:xfrm>
        </p:spPr>
        <p:txBody>
          <a:bodyPr/>
          <a:lstStyle/>
          <a:p>
            <a:pPr marL="0" lvl="1" indent="0" defTabSz="1069975" eaLnBrk="0" fontAlgn="base" hangingPunct="0">
              <a:lnSpc>
                <a:spcPct val="105000"/>
              </a:lnSpc>
              <a:spcBef>
                <a:spcPct val="20000"/>
              </a:spcBef>
              <a:spcAft>
                <a:spcPct val="0"/>
              </a:spcAft>
              <a:buClr>
                <a:srgbClr val="002060"/>
              </a:buClr>
              <a:buSzPct val="120000"/>
              <a:buNone/>
              <a:defRPr/>
            </a:pPr>
            <a:r>
              <a:rPr lang="it-IT" altLang="it-IT" sz="3200" dirty="0">
                <a:solidFill>
                  <a:schemeClr val="tx2"/>
                </a:solidFill>
                <a:latin typeface="Tahoma" panose="020B0604030504040204" pitchFamily="34" charset="0"/>
              </a:rPr>
              <a:t>CRISI DI LEADERSHIP</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Crescono l’azienda e la produzione</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Standard e rendimenti</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Non bastano le relazioni informali</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Crescono i conflitti</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a:xfrm>
            <a:off x="288429" y="178180"/>
            <a:ext cx="10180833" cy="1741108"/>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Autorità</a:t>
            </a:r>
          </a:p>
        </p:txBody>
      </p:sp>
      <p:sp>
        <p:nvSpPr>
          <p:cNvPr id="27652" name="Rectangle 3"/>
          <p:cNvSpPr>
            <a:spLocks noGrp="1"/>
          </p:cNvSpPr>
          <p:nvPr>
            <p:ph sz="half" idx="1"/>
          </p:nvPr>
        </p:nvSpPr>
        <p:spPr>
          <a:xfrm>
            <a:off x="225425" y="1919288"/>
            <a:ext cx="5464175" cy="5641975"/>
          </a:xfrm>
        </p:spPr>
        <p:txBody>
          <a:bodyPr>
            <a:normAutofit/>
          </a:bodyPr>
          <a:lstStyle/>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Direttore competente</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Separazione delle funzioni</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Nuovi strumenti per il </a:t>
            </a:r>
            <a:r>
              <a:rPr lang="it-IT" altLang="it-IT" sz="2800" dirty="0" err="1">
                <a:solidFill>
                  <a:schemeClr val="tx2"/>
                </a:solidFill>
                <a:latin typeface="Tahoma" panose="020B0604030504040204" pitchFamily="34" charset="0"/>
              </a:rPr>
              <a:t>C.d.G</a:t>
            </a:r>
            <a:r>
              <a:rPr lang="it-IT" altLang="it-IT" sz="2800" dirty="0">
                <a:solidFill>
                  <a:schemeClr val="tx2"/>
                </a:solidFill>
                <a:latin typeface="Tahoma" panose="020B0604030504040204" pitchFamily="34" charset="0"/>
              </a:rPr>
              <a:t>.</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Nasce la gerarchia</a:t>
            </a:r>
          </a:p>
        </p:txBody>
      </p:sp>
      <p:sp>
        <p:nvSpPr>
          <p:cNvPr id="27653" name="Rectangle 4"/>
          <p:cNvSpPr>
            <a:spLocks noGrp="1"/>
          </p:cNvSpPr>
          <p:nvPr>
            <p:ph sz="half" idx="2"/>
          </p:nvPr>
        </p:nvSpPr>
        <p:spPr>
          <a:xfrm>
            <a:off x="5851525" y="1919288"/>
            <a:ext cx="5462588" cy="3984625"/>
          </a:xfrm>
        </p:spPr>
        <p:txBody>
          <a:bodyPr>
            <a:normAutofit/>
          </a:bodyPr>
          <a:lstStyle/>
          <a:p>
            <a:pPr marL="0" indent="0" defTabSz="1069975" eaLnBrk="0" fontAlgn="base" hangingPunct="0">
              <a:lnSpc>
                <a:spcPct val="105000"/>
              </a:lnSpc>
              <a:spcBef>
                <a:spcPct val="20000"/>
              </a:spcBef>
              <a:spcAft>
                <a:spcPct val="0"/>
              </a:spcAft>
              <a:buClr>
                <a:srgbClr val="002060"/>
              </a:buClr>
              <a:buSzPct val="120000"/>
              <a:buNone/>
              <a:defRPr/>
            </a:pPr>
            <a:r>
              <a:rPr lang="it-IT" altLang="it-IT" sz="3200" dirty="0">
                <a:solidFill>
                  <a:schemeClr val="tx2"/>
                </a:solidFill>
                <a:latin typeface="Tahoma" panose="020B0604030504040204" pitchFamily="34" charset="0"/>
              </a:rPr>
              <a:t>CRISI DI AUTONOMIA</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Le regole sono insufficienti</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Conflitto tra rispetto delle procedure e autonomia</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Uso continuo di autorità</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a:xfrm>
            <a:off x="323207" y="143139"/>
            <a:ext cx="10180833" cy="1741108"/>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Delega</a:t>
            </a:r>
          </a:p>
        </p:txBody>
      </p:sp>
      <p:sp>
        <p:nvSpPr>
          <p:cNvPr id="28676" name="Rectangle 3"/>
          <p:cNvSpPr>
            <a:spLocks noGrp="1"/>
          </p:cNvSpPr>
          <p:nvPr>
            <p:ph sz="half" idx="1"/>
          </p:nvPr>
        </p:nvSpPr>
        <p:spPr>
          <a:xfrm>
            <a:off x="315913" y="1931988"/>
            <a:ext cx="5462587" cy="5629275"/>
          </a:xfrm>
        </p:spPr>
        <p:txBody>
          <a:bodyPr>
            <a:normAutofit/>
          </a:bodyPr>
          <a:lstStyle/>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Direttori di stabilimento</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Direttori di sede</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Comunicazioni soprattutto dal basso</a:t>
            </a:r>
          </a:p>
        </p:txBody>
      </p:sp>
      <p:sp>
        <p:nvSpPr>
          <p:cNvPr id="28677" name="Rectangle 4"/>
          <p:cNvSpPr>
            <a:spLocks noGrp="1"/>
          </p:cNvSpPr>
          <p:nvPr>
            <p:ph sz="half" idx="2"/>
          </p:nvPr>
        </p:nvSpPr>
        <p:spPr>
          <a:xfrm>
            <a:off x="5851525" y="1919288"/>
            <a:ext cx="5462588" cy="4129087"/>
          </a:xfrm>
        </p:spPr>
        <p:txBody>
          <a:bodyPr>
            <a:normAutofit/>
          </a:bodyPr>
          <a:lstStyle/>
          <a:p>
            <a:pPr marL="0" indent="0" defTabSz="1069975" eaLnBrk="0" fontAlgn="base" hangingPunct="0">
              <a:lnSpc>
                <a:spcPct val="105000"/>
              </a:lnSpc>
              <a:spcBef>
                <a:spcPct val="20000"/>
              </a:spcBef>
              <a:spcAft>
                <a:spcPct val="0"/>
              </a:spcAft>
              <a:buClr>
                <a:srgbClr val="002060"/>
              </a:buClr>
              <a:buSzPct val="120000"/>
              <a:buNone/>
              <a:defRPr/>
            </a:pPr>
            <a:r>
              <a:rPr lang="it-IT" altLang="it-IT" sz="3200" dirty="0">
                <a:solidFill>
                  <a:schemeClr val="tx2"/>
                </a:solidFill>
                <a:latin typeface="Tahoma" panose="020B0604030504040204" pitchFamily="34" charset="0"/>
              </a:rPr>
              <a:t>CRISI DI CONTROLLO</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Gli alti dirigenti perdono il controllo</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Direttori preferiscono fare da sé</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La libertà genera campanilismo</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endParaRPr lang="it-IT" altLang="it-IT" sz="2800" dirty="0">
              <a:solidFill>
                <a:schemeClr val="tx2"/>
              </a:solidFill>
              <a:latin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p:nvPr>
        </p:nvSpPr>
        <p:spPr>
          <a:xfrm>
            <a:off x="337246" y="216074"/>
            <a:ext cx="10180833" cy="1741108"/>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Coordinamento</a:t>
            </a:r>
          </a:p>
        </p:txBody>
      </p:sp>
      <p:sp>
        <p:nvSpPr>
          <p:cNvPr id="29700" name="Rectangle 3"/>
          <p:cNvSpPr>
            <a:spLocks noGrp="1"/>
          </p:cNvSpPr>
          <p:nvPr>
            <p:ph sz="half" idx="1"/>
          </p:nvPr>
        </p:nvSpPr>
        <p:spPr>
          <a:xfrm>
            <a:off x="225425" y="1774825"/>
            <a:ext cx="5464175" cy="5641975"/>
          </a:xfrm>
        </p:spPr>
        <p:txBody>
          <a:bodyPr>
            <a:normAutofit/>
          </a:bodyPr>
          <a:lstStyle/>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Unità decentrate fuse in gruppi di prodotto</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Procedure di pianificazione</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Identificazione con l’azienda</a:t>
            </a:r>
          </a:p>
        </p:txBody>
      </p:sp>
      <p:sp>
        <p:nvSpPr>
          <p:cNvPr id="29701" name="Rectangle 4"/>
          <p:cNvSpPr>
            <a:spLocks noGrp="1"/>
          </p:cNvSpPr>
          <p:nvPr>
            <p:ph sz="half" idx="2"/>
          </p:nvPr>
        </p:nvSpPr>
        <p:spPr>
          <a:xfrm>
            <a:off x="5801421" y="1789113"/>
            <a:ext cx="5288208" cy="4187825"/>
          </a:xfrm>
        </p:spPr>
        <p:txBody>
          <a:bodyPr>
            <a:normAutofit/>
          </a:bodyPr>
          <a:lstStyle/>
          <a:p>
            <a:pPr marL="0" indent="0" defTabSz="1069975" eaLnBrk="0" fontAlgn="base" hangingPunct="0">
              <a:lnSpc>
                <a:spcPct val="105000"/>
              </a:lnSpc>
              <a:spcBef>
                <a:spcPct val="20000"/>
              </a:spcBef>
              <a:spcAft>
                <a:spcPct val="0"/>
              </a:spcAft>
              <a:buClr>
                <a:srgbClr val="002060"/>
              </a:buClr>
              <a:buSzPct val="120000"/>
              <a:buNone/>
              <a:defRPr/>
            </a:pPr>
            <a:r>
              <a:rPr lang="it-IT" altLang="it-IT" sz="3200" dirty="0">
                <a:solidFill>
                  <a:schemeClr val="tx2"/>
                </a:solidFill>
                <a:latin typeface="Tahoma" panose="020B0604030504040204" pitchFamily="34" charset="0"/>
              </a:rPr>
              <a:t>CRISI DI BUROCRAZIA</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Differenza centro/periferia</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Gestione per adempimenti e non per risultati</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Programmi formali e inflessibili</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Collaborazione</a:t>
            </a:r>
          </a:p>
        </p:txBody>
      </p:sp>
      <p:sp>
        <p:nvSpPr>
          <p:cNvPr id="30724" name="Rectangle 3"/>
          <p:cNvSpPr>
            <a:spLocks noGrp="1"/>
          </p:cNvSpPr>
          <p:nvPr>
            <p:ph sz="half" idx="1"/>
          </p:nvPr>
        </p:nvSpPr>
        <p:spPr>
          <a:xfrm>
            <a:off x="315913" y="1919288"/>
            <a:ext cx="5462587" cy="5641975"/>
          </a:xfrm>
        </p:spPr>
        <p:txBody>
          <a:bodyPr>
            <a:normAutofit/>
          </a:bodyPr>
          <a:lstStyle/>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Autodisciplina</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Gestione in team</a:t>
            </a:r>
          </a:p>
          <a:p>
            <a:pPr marL="401638"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Supporto alla gestione dei conflitti</a:t>
            </a:r>
          </a:p>
        </p:txBody>
      </p:sp>
      <p:sp>
        <p:nvSpPr>
          <p:cNvPr id="30725" name="Rectangle 4"/>
          <p:cNvSpPr>
            <a:spLocks noGrp="1"/>
          </p:cNvSpPr>
          <p:nvPr>
            <p:ph sz="half" idx="2"/>
          </p:nvPr>
        </p:nvSpPr>
        <p:spPr>
          <a:xfrm>
            <a:off x="6059488" y="1919288"/>
            <a:ext cx="5462587" cy="3481387"/>
          </a:xfrm>
        </p:spPr>
        <p:txBody>
          <a:bodyPr>
            <a:normAutofit/>
          </a:bodyPr>
          <a:lstStyle/>
          <a:p>
            <a:pPr marL="0" indent="0" defTabSz="1069975" eaLnBrk="0" fontAlgn="base" hangingPunct="0">
              <a:lnSpc>
                <a:spcPct val="105000"/>
              </a:lnSpc>
              <a:spcBef>
                <a:spcPct val="20000"/>
              </a:spcBef>
              <a:spcAft>
                <a:spcPct val="0"/>
              </a:spcAft>
              <a:buClr>
                <a:srgbClr val="002060"/>
              </a:buClr>
              <a:buSzPct val="120000"/>
              <a:buNone/>
              <a:defRPr/>
            </a:pPr>
            <a:r>
              <a:rPr lang="it-IT" altLang="it-IT" sz="3200" dirty="0">
                <a:solidFill>
                  <a:schemeClr val="tx2"/>
                </a:solidFill>
                <a:latin typeface="Tahoma" panose="020B0604030504040204" pitchFamily="34" charset="0"/>
              </a:rPr>
              <a:t>CRISI DI ….</a:t>
            </a:r>
          </a:p>
          <a:p>
            <a:pPr marL="401638" lvl="1" indent="-401638" defTabSz="1069975" eaLnBrk="0" fontAlgn="base" hangingPunct="0">
              <a:lnSpc>
                <a:spcPct val="105000"/>
              </a:lnSpc>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Forte saturazione del personale</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1041400" y="425450"/>
            <a:ext cx="9820275" cy="1200150"/>
          </a:xfrm>
        </p:spPr>
        <p:txBody>
          <a:bodyPr/>
          <a:lstStyle/>
          <a:p>
            <a:pPr eaLnBrk="1" hangingPunct="1">
              <a:defRPr/>
            </a:pPr>
            <a:r>
              <a:rPr lang="en-GB" sz="4900" dirty="0" err="1">
                <a:solidFill>
                  <a:schemeClr val="tx2"/>
                </a:solidFill>
                <a:effectLst>
                  <a:outerShdw blurRad="38100" dist="38100" dir="2700000" algn="tl">
                    <a:srgbClr val="C0C0C0"/>
                  </a:outerShdw>
                </a:effectLst>
                <a:latin typeface="Tahoma" pitchFamily="34" charset="0"/>
              </a:rPr>
              <a:t>Evoluzione</a:t>
            </a:r>
            <a:r>
              <a:rPr lang="en-GB" sz="4900" dirty="0">
                <a:solidFill>
                  <a:schemeClr val="tx2"/>
                </a:solidFill>
                <a:effectLst>
                  <a:outerShdw blurRad="38100" dist="38100" dir="2700000" algn="tl">
                    <a:srgbClr val="C0C0C0"/>
                  </a:outerShdw>
                </a:effectLst>
                <a:latin typeface="Tahoma" pitchFamily="34" charset="0"/>
              </a:rPr>
              <a:t> </a:t>
            </a:r>
            <a:r>
              <a:rPr lang="en-GB" sz="4900" dirty="0" err="1">
                <a:solidFill>
                  <a:schemeClr val="tx2"/>
                </a:solidFill>
                <a:effectLst>
                  <a:outerShdw blurRad="38100" dist="38100" dir="2700000" algn="tl">
                    <a:srgbClr val="C0C0C0"/>
                  </a:outerShdw>
                </a:effectLst>
                <a:latin typeface="Tahoma" pitchFamily="34" charset="0"/>
              </a:rPr>
              <a:t>organizzativa</a:t>
            </a:r>
            <a:endParaRPr lang="it-IT" sz="4900" dirty="0">
              <a:solidFill>
                <a:schemeClr val="tx2"/>
              </a:solidFill>
              <a:effectLst>
                <a:outerShdw blurRad="38100" dist="38100" dir="2700000" algn="tl">
                  <a:srgbClr val="C0C0C0"/>
                </a:outerShdw>
              </a:effectLst>
              <a:latin typeface="Tahoma" pitchFamily="34" charset="0"/>
            </a:endParaRPr>
          </a:p>
        </p:txBody>
      </p:sp>
      <p:sp>
        <p:nvSpPr>
          <p:cNvPr id="35843" name="AutoShape 3"/>
          <p:cNvSpPr>
            <a:spLocks noChangeArrowheads="1"/>
          </p:cNvSpPr>
          <p:nvPr/>
        </p:nvSpPr>
        <p:spPr bwMode="auto">
          <a:xfrm flipV="1">
            <a:off x="6486525" y="4235450"/>
            <a:ext cx="544513" cy="241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263 w 21600"/>
              <a:gd name="T13" fmla="*/ 3263 h 21600"/>
              <a:gd name="T14" fmla="*/ 18337 w 21600"/>
              <a:gd name="T15" fmla="*/ 18337 h 21600"/>
            </a:gdLst>
            <a:ahLst/>
            <a:cxnLst>
              <a:cxn ang="T8">
                <a:pos x="T0" y="T1"/>
              </a:cxn>
              <a:cxn ang="T9">
                <a:pos x="T2" y="T3"/>
              </a:cxn>
              <a:cxn ang="T10">
                <a:pos x="T4" y="T5"/>
              </a:cxn>
              <a:cxn ang="T11">
                <a:pos x="T6" y="T7"/>
              </a:cxn>
            </a:cxnLst>
            <a:rect l="T12" t="T13" r="T14" b="T15"/>
            <a:pathLst>
              <a:path w="21600" h="21600">
                <a:moveTo>
                  <a:pt x="0" y="0"/>
                </a:moveTo>
                <a:lnTo>
                  <a:pt x="2925" y="21600"/>
                </a:lnTo>
                <a:lnTo>
                  <a:pt x="18675" y="21600"/>
                </a:lnTo>
                <a:lnTo>
                  <a:pt x="21600" y="0"/>
                </a:lnTo>
                <a:lnTo>
                  <a:pt x="0" y="0"/>
                </a:lnTo>
                <a:close/>
              </a:path>
            </a:pathLst>
          </a:custGeom>
          <a:gradFill rotWithShape="0">
            <a:gsLst>
              <a:gs pos="0">
                <a:srgbClr val="FFFF00"/>
              </a:gs>
              <a:gs pos="100000">
                <a:schemeClr val="hlink"/>
              </a:gs>
            </a:gsLst>
            <a:lin ang="5400000" scaled="1"/>
          </a:gradFill>
          <a:ln w="12700">
            <a:solidFill>
              <a:schemeClr val="tx1"/>
            </a:solidFill>
            <a:miter lim="800000"/>
            <a:headEnd/>
            <a:tailEnd/>
          </a:ln>
        </p:spPr>
        <p:txBody>
          <a:bodyPr wrap="none" lIns="106985" tIns="53492" rIns="106985" bIns="53492" anchor="ctr"/>
          <a:lstStyle/>
          <a:p>
            <a:endParaRPr lang="it-IT"/>
          </a:p>
        </p:txBody>
      </p:sp>
      <p:sp>
        <p:nvSpPr>
          <p:cNvPr id="35844" name="AutoShape 4"/>
          <p:cNvSpPr>
            <a:spLocks noChangeArrowheads="1"/>
          </p:cNvSpPr>
          <p:nvPr/>
        </p:nvSpPr>
        <p:spPr bwMode="auto">
          <a:xfrm flipV="1">
            <a:off x="6145213" y="4530725"/>
            <a:ext cx="1328737" cy="139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31 w 21600"/>
              <a:gd name="T13" fmla="*/ 2631 h 21600"/>
              <a:gd name="T14" fmla="*/ 18969 w 21600"/>
              <a:gd name="T15" fmla="*/ 18969 h 21600"/>
            </a:gdLst>
            <a:ahLst/>
            <a:cxnLst>
              <a:cxn ang="T8">
                <a:pos x="T0" y="T1"/>
              </a:cxn>
              <a:cxn ang="T9">
                <a:pos x="T2" y="T3"/>
              </a:cxn>
              <a:cxn ang="T10">
                <a:pos x="T4" y="T5"/>
              </a:cxn>
              <a:cxn ang="T11">
                <a:pos x="T6" y="T7"/>
              </a:cxn>
            </a:cxnLst>
            <a:rect l="T12" t="T13" r="T14" b="T15"/>
            <a:pathLst>
              <a:path w="21600" h="21600">
                <a:moveTo>
                  <a:pt x="0" y="0"/>
                </a:moveTo>
                <a:lnTo>
                  <a:pt x="1662" y="21600"/>
                </a:lnTo>
                <a:lnTo>
                  <a:pt x="19938" y="21600"/>
                </a:lnTo>
                <a:lnTo>
                  <a:pt x="21600" y="0"/>
                </a:lnTo>
                <a:lnTo>
                  <a:pt x="0" y="0"/>
                </a:lnTo>
                <a:close/>
              </a:path>
            </a:pathLst>
          </a:custGeom>
          <a:gradFill rotWithShape="0">
            <a:gsLst>
              <a:gs pos="0">
                <a:schemeClr val="tx2"/>
              </a:gs>
              <a:gs pos="100000">
                <a:srgbClr val="FFFFFF"/>
              </a:gs>
            </a:gsLst>
            <a:lin ang="5400000" scaled="1"/>
          </a:gradFill>
          <a:ln w="12700">
            <a:solidFill>
              <a:schemeClr val="tx1"/>
            </a:solidFill>
            <a:miter lim="800000"/>
            <a:headEnd/>
            <a:tailEnd/>
          </a:ln>
        </p:spPr>
        <p:txBody>
          <a:bodyPr wrap="none" lIns="106985" tIns="53492" rIns="106985" bIns="53492" anchor="ctr"/>
          <a:lstStyle/>
          <a:p>
            <a:endParaRPr lang="it-IT"/>
          </a:p>
        </p:txBody>
      </p:sp>
      <p:sp>
        <p:nvSpPr>
          <p:cNvPr id="35845" name="AutoShape 5"/>
          <p:cNvSpPr>
            <a:spLocks noChangeArrowheads="1"/>
          </p:cNvSpPr>
          <p:nvPr/>
        </p:nvSpPr>
        <p:spPr bwMode="auto">
          <a:xfrm>
            <a:off x="6181725" y="4235450"/>
            <a:ext cx="325438" cy="241300"/>
          </a:xfrm>
          <a:prstGeom prst="parallelogram">
            <a:avLst>
              <a:gd name="adj" fmla="val 26293"/>
            </a:avLst>
          </a:prstGeom>
          <a:gradFill rotWithShape="0">
            <a:gsLst>
              <a:gs pos="0">
                <a:schemeClr val="tx2"/>
              </a:gs>
              <a:gs pos="100000">
                <a:srgbClr val="FFFFFF"/>
              </a:gs>
            </a:gsLst>
            <a:lin ang="5400000" scaled="1"/>
          </a:gradFill>
          <a:ln w="12700">
            <a:solidFill>
              <a:schemeClr val="tx1"/>
            </a:solidFill>
            <a:miter lim="800000"/>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46" name="Oval 6"/>
          <p:cNvSpPr>
            <a:spLocks noChangeArrowheads="1"/>
          </p:cNvSpPr>
          <p:nvPr/>
        </p:nvSpPr>
        <p:spPr bwMode="auto">
          <a:xfrm>
            <a:off x="7097713" y="4194175"/>
            <a:ext cx="257175" cy="268288"/>
          </a:xfrm>
          <a:prstGeom prst="ellipse">
            <a:avLst/>
          </a:prstGeom>
          <a:gradFill rotWithShape="0">
            <a:gsLst>
              <a:gs pos="0">
                <a:schemeClr val="tx2"/>
              </a:gs>
              <a:gs pos="100000">
                <a:srgbClr val="FFFFFF"/>
              </a:gs>
            </a:gsLst>
            <a:lin ang="5400000" scaled="1"/>
          </a:gradFill>
          <a:ln w="12700">
            <a:solidFill>
              <a:schemeClr val="tx1"/>
            </a:solidFill>
            <a:round/>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47" name="AutoShape 7"/>
          <p:cNvSpPr>
            <a:spLocks noChangeArrowheads="1"/>
          </p:cNvSpPr>
          <p:nvPr/>
        </p:nvSpPr>
        <p:spPr bwMode="auto">
          <a:xfrm flipV="1">
            <a:off x="8047038" y="4235450"/>
            <a:ext cx="544512" cy="241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263 w 21600"/>
              <a:gd name="T13" fmla="*/ 3263 h 21600"/>
              <a:gd name="T14" fmla="*/ 18337 w 21600"/>
              <a:gd name="T15" fmla="*/ 18337 h 21600"/>
            </a:gdLst>
            <a:ahLst/>
            <a:cxnLst>
              <a:cxn ang="T8">
                <a:pos x="T0" y="T1"/>
              </a:cxn>
              <a:cxn ang="T9">
                <a:pos x="T2" y="T3"/>
              </a:cxn>
              <a:cxn ang="T10">
                <a:pos x="T4" y="T5"/>
              </a:cxn>
              <a:cxn ang="T11">
                <a:pos x="T6" y="T7"/>
              </a:cxn>
            </a:cxnLst>
            <a:rect l="T12" t="T13" r="T14" b="T15"/>
            <a:pathLst>
              <a:path w="21600" h="21600">
                <a:moveTo>
                  <a:pt x="0" y="0"/>
                </a:moveTo>
                <a:lnTo>
                  <a:pt x="2925" y="21600"/>
                </a:lnTo>
                <a:lnTo>
                  <a:pt x="18675" y="21600"/>
                </a:lnTo>
                <a:lnTo>
                  <a:pt x="21600" y="0"/>
                </a:lnTo>
                <a:lnTo>
                  <a:pt x="0" y="0"/>
                </a:lnTo>
                <a:close/>
              </a:path>
            </a:pathLst>
          </a:custGeom>
          <a:gradFill rotWithShape="0">
            <a:gsLst>
              <a:gs pos="0">
                <a:srgbClr val="FFFF00"/>
              </a:gs>
              <a:gs pos="100000">
                <a:schemeClr val="hlink"/>
              </a:gs>
            </a:gsLst>
            <a:lin ang="5400000" scaled="1"/>
          </a:gradFill>
          <a:ln w="12700">
            <a:solidFill>
              <a:schemeClr val="tx1"/>
            </a:solidFill>
            <a:miter lim="800000"/>
            <a:headEnd/>
            <a:tailEnd/>
          </a:ln>
        </p:spPr>
        <p:txBody>
          <a:bodyPr wrap="none" lIns="106985" tIns="53492" rIns="106985" bIns="53492" anchor="ctr"/>
          <a:lstStyle/>
          <a:p>
            <a:endParaRPr lang="it-IT"/>
          </a:p>
        </p:txBody>
      </p:sp>
      <p:sp>
        <p:nvSpPr>
          <p:cNvPr id="35848" name="AutoShape 8"/>
          <p:cNvSpPr>
            <a:spLocks noChangeArrowheads="1"/>
          </p:cNvSpPr>
          <p:nvPr/>
        </p:nvSpPr>
        <p:spPr bwMode="auto">
          <a:xfrm flipV="1">
            <a:off x="7705725" y="4530725"/>
            <a:ext cx="1327150" cy="139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31 w 21600"/>
              <a:gd name="T13" fmla="*/ 2631 h 21600"/>
              <a:gd name="T14" fmla="*/ 18969 w 21600"/>
              <a:gd name="T15" fmla="*/ 18969 h 21600"/>
            </a:gdLst>
            <a:ahLst/>
            <a:cxnLst>
              <a:cxn ang="T8">
                <a:pos x="T0" y="T1"/>
              </a:cxn>
              <a:cxn ang="T9">
                <a:pos x="T2" y="T3"/>
              </a:cxn>
              <a:cxn ang="T10">
                <a:pos x="T4" y="T5"/>
              </a:cxn>
              <a:cxn ang="T11">
                <a:pos x="T6" y="T7"/>
              </a:cxn>
            </a:cxnLst>
            <a:rect l="T12" t="T13" r="T14" b="T15"/>
            <a:pathLst>
              <a:path w="21600" h="21600">
                <a:moveTo>
                  <a:pt x="0" y="0"/>
                </a:moveTo>
                <a:lnTo>
                  <a:pt x="1662" y="21600"/>
                </a:lnTo>
                <a:lnTo>
                  <a:pt x="19938" y="21600"/>
                </a:lnTo>
                <a:lnTo>
                  <a:pt x="21600" y="0"/>
                </a:lnTo>
                <a:lnTo>
                  <a:pt x="0" y="0"/>
                </a:lnTo>
                <a:close/>
              </a:path>
            </a:pathLst>
          </a:custGeom>
          <a:gradFill rotWithShape="0">
            <a:gsLst>
              <a:gs pos="0">
                <a:schemeClr val="tx2"/>
              </a:gs>
              <a:gs pos="100000">
                <a:srgbClr val="FFFFFF"/>
              </a:gs>
            </a:gsLst>
            <a:lin ang="5400000" scaled="1"/>
          </a:gradFill>
          <a:ln w="12700">
            <a:solidFill>
              <a:schemeClr val="tx1"/>
            </a:solidFill>
            <a:miter lim="800000"/>
            <a:headEnd/>
            <a:tailEnd/>
          </a:ln>
        </p:spPr>
        <p:txBody>
          <a:bodyPr wrap="none" lIns="106985" tIns="53492" rIns="106985" bIns="53492" anchor="ctr"/>
          <a:lstStyle/>
          <a:p>
            <a:endParaRPr lang="it-IT"/>
          </a:p>
        </p:txBody>
      </p:sp>
      <p:sp>
        <p:nvSpPr>
          <p:cNvPr id="35849" name="AutoShape 9"/>
          <p:cNvSpPr>
            <a:spLocks noChangeArrowheads="1"/>
          </p:cNvSpPr>
          <p:nvPr/>
        </p:nvSpPr>
        <p:spPr bwMode="auto">
          <a:xfrm>
            <a:off x="7740650" y="4235450"/>
            <a:ext cx="327025" cy="241300"/>
          </a:xfrm>
          <a:prstGeom prst="parallelogram">
            <a:avLst>
              <a:gd name="adj" fmla="val 26421"/>
            </a:avLst>
          </a:prstGeom>
          <a:gradFill rotWithShape="0">
            <a:gsLst>
              <a:gs pos="0">
                <a:schemeClr val="tx2"/>
              </a:gs>
              <a:gs pos="100000">
                <a:srgbClr val="FFFFFF"/>
              </a:gs>
            </a:gsLst>
            <a:lin ang="5400000" scaled="1"/>
          </a:gradFill>
          <a:ln w="12700">
            <a:solidFill>
              <a:schemeClr val="tx1"/>
            </a:solidFill>
            <a:miter lim="800000"/>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50" name="Oval 10"/>
          <p:cNvSpPr>
            <a:spLocks noChangeArrowheads="1"/>
          </p:cNvSpPr>
          <p:nvPr/>
        </p:nvSpPr>
        <p:spPr bwMode="auto">
          <a:xfrm>
            <a:off x="8658225" y="4194175"/>
            <a:ext cx="257175" cy="268288"/>
          </a:xfrm>
          <a:prstGeom prst="ellipse">
            <a:avLst/>
          </a:prstGeom>
          <a:gradFill rotWithShape="0">
            <a:gsLst>
              <a:gs pos="0">
                <a:schemeClr val="tx2"/>
              </a:gs>
              <a:gs pos="100000">
                <a:srgbClr val="FFFFFF"/>
              </a:gs>
            </a:gsLst>
            <a:lin ang="5400000" scaled="1"/>
          </a:gradFill>
          <a:ln w="12700">
            <a:solidFill>
              <a:schemeClr val="tx1"/>
            </a:solidFill>
            <a:round/>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51" name="AutoShape 11"/>
          <p:cNvSpPr>
            <a:spLocks noChangeArrowheads="1"/>
          </p:cNvSpPr>
          <p:nvPr/>
        </p:nvSpPr>
        <p:spPr bwMode="auto">
          <a:xfrm flipV="1">
            <a:off x="9712325" y="4235450"/>
            <a:ext cx="542925" cy="241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263 w 21600"/>
              <a:gd name="T13" fmla="*/ 3263 h 21600"/>
              <a:gd name="T14" fmla="*/ 18337 w 21600"/>
              <a:gd name="T15" fmla="*/ 18337 h 21600"/>
            </a:gdLst>
            <a:ahLst/>
            <a:cxnLst>
              <a:cxn ang="T8">
                <a:pos x="T0" y="T1"/>
              </a:cxn>
              <a:cxn ang="T9">
                <a:pos x="T2" y="T3"/>
              </a:cxn>
              <a:cxn ang="T10">
                <a:pos x="T4" y="T5"/>
              </a:cxn>
              <a:cxn ang="T11">
                <a:pos x="T6" y="T7"/>
              </a:cxn>
            </a:cxnLst>
            <a:rect l="T12" t="T13" r="T14" b="T15"/>
            <a:pathLst>
              <a:path w="21600" h="21600">
                <a:moveTo>
                  <a:pt x="0" y="0"/>
                </a:moveTo>
                <a:lnTo>
                  <a:pt x="2925" y="21600"/>
                </a:lnTo>
                <a:lnTo>
                  <a:pt x="18675" y="21600"/>
                </a:lnTo>
                <a:lnTo>
                  <a:pt x="21600" y="0"/>
                </a:lnTo>
                <a:lnTo>
                  <a:pt x="0" y="0"/>
                </a:lnTo>
                <a:close/>
              </a:path>
            </a:pathLst>
          </a:custGeom>
          <a:gradFill rotWithShape="0">
            <a:gsLst>
              <a:gs pos="0">
                <a:srgbClr val="FFFF00"/>
              </a:gs>
              <a:gs pos="100000">
                <a:schemeClr val="hlink"/>
              </a:gs>
            </a:gsLst>
            <a:lin ang="5400000" scaled="1"/>
          </a:gradFill>
          <a:ln w="12700">
            <a:solidFill>
              <a:schemeClr val="tx1"/>
            </a:solidFill>
            <a:miter lim="800000"/>
            <a:headEnd/>
            <a:tailEnd/>
          </a:ln>
        </p:spPr>
        <p:txBody>
          <a:bodyPr wrap="none" lIns="106985" tIns="53492" rIns="106985" bIns="53492" anchor="ctr"/>
          <a:lstStyle/>
          <a:p>
            <a:endParaRPr lang="it-IT"/>
          </a:p>
        </p:txBody>
      </p:sp>
      <p:sp>
        <p:nvSpPr>
          <p:cNvPr id="35852" name="AutoShape 12"/>
          <p:cNvSpPr>
            <a:spLocks noChangeArrowheads="1"/>
          </p:cNvSpPr>
          <p:nvPr/>
        </p:nvSpPr>
        <p:spPr bwMode="auto">
          <a:xfrm flipV="1">
            <a:off x="9369425" y="4530725"/>
            <a:ext cx="1328738" cy="139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31 w 21600"/>
              <a:gd name="T13" fmla="*/ 2631 h 21600"/>
              <a:gd name="T14" fmla="*/ 18969 w 21600"/>
              <a:gd name="T15" fmla="*/ 18969 h 21600"/>
            </a:gdLst>
            <a:ahLst/>
            <a:cxnLst>
              <a:cxn ang="T8">
                <a:pos x="T0" y="T1"/>
              </a:cxn>
              <a:cxn ang="T9">
                <a:pos x="T2" y="T3"/>
              </a:cxn>
              <a:cxn ang="T10">
                <a:pos x="T4" y="T5"/>
              </a:cxn>
              <a:cxn ang="T11">
                <a:pos x="T6" y="T7"/>
              </a:cxn>
            </a:cxnLst>
            <a:rect l="T12" t="T13" r="T14" b="T15"/>
            <a:pathLst>
              <a:path w="21600" h="21600">
                <a:moveTo>
                  <a:pt x="0" y="0"/>
                </a:moveTo>
                <a:lnTo>
                  <a:pt x="1662" y="21600"/>
                </a:lnTo>
                <a:lnTo>
                  <a:pt x="19938" y="21600"/>
                </a:lnTo>
                <a:lnTo>
                  <a:pt x="21600" y="0"/>
                </a:lnTo>
                <a:lnTo>
                  <a:pt x="0" y="0"/>
                </a:lnTo>
                <a:close/>
              </a:path>
            </a:pathLst>
          </a:custGeom>
          <a:gradFill rotWithShape="0">
            <a:gsLst>
              <a:gs pos="0">
                <a:schemeClr val="tx2"/>
              </a:gs>
              <a:gs pos="100000">
                <a:srgbClr val="FFFFFF"/>
              </a:gs>
            </a:gsLst>
            <a:lin ang="5400000" scaled="1"/>
          </a:gradFill>
          <a:ln w="12700">
            <a:solidFill>
              <a:schemeClr val="tx1"/>
            </a:solidFill>
            <a:miter lim="800000"/>
            <a:headEnd/>
            <a:tailEnd/>
          </a:ln>
        </p:spPr>
        <p:txBody>
          <a:bodyPr wrap="none" lIns="106985" tIns="53492" rIns="106985" bIns="53492" anchor="ctr"/>
          <a:lstStyle/>
          <a:p>
            <a:endParaRPr lang="it-IT"/>
          </a:p>
        </p:txBody>
      </p:sp>
      <p:sp>
        <p:nvSpPr>
          <p:cNvPr id="35853" name="AutoShape 13"/>
          <p:cNvSpPr>
            <a:spLocks noChangeArrowheads="1"/>
          </p:cNvSpPr>
          <p:nvPr/>
        </p:nvSpPr>
        <p:spPr bwMode="auto">
          <a:xfrm>
            <a:off x="9405938" y="4235450"/>
            <a:ext cx="323850" cy="241300"/>
          </a:xfrm>
          <a:prstGeom prst="parallelogram">
            <a:avLst>
              <a:gd name="adj" fmla="val 26165"/>
            </a:avLst>
          </a:prstGeom>
          <a:gradFill rotWithShape="0">
            <a:gsLst>
              <a:gs pos="0">
                <a:schemeClr val="tx2"/>
              </a:gs>
              <a:gs pos="100000">
                <a:srgbClr val="FFFFFF"/>
              </a:gs>
            </a:gsLst>
            <a:lin ang="5400000" scaled="1"/>
          </a:gradFill>
          <a:ln w="12700">
            <a:solidFill>
              <a:schemeClr val="tx1"/>
            </a:solidFill>
            <a:miter lim="800000"/>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54" name="Oval 14"/>
          <p:cNvSpPr>
            <a:spLocks noChangeArrowheads="1"/>
          </p:cNvSpPr>
          <p:nvPr/>
        </p:nvSpPr>
        <p:spPr bwMode="auto">
          <a:xfrm>
            <a:off x="10321925" y="4194175"/>
            <a:ext cx="258763" cy="268288"/>
          </a:xfrm>
          <a:prstGeom prst="ellipse">
            <a:avLst/>
          </a:prstGeom>
          <a:gradFill rotWithShape="0">
            <a:gsLst>
              <a:gs pos="0">
                <a:schemeClr val="tx2"/>
              </a:gs>
              <a:gs pos="100000">
                <a:srgbClr val="FFFFFF"/>
              </a:gs>
            </a:gsLst>
            <a:lin ang="5400000" scaled="1"/>
          </a:gradFill>
          <a:ln w="12700">
            <a:solidFill>
              <a:schemeClr val="tx1"/>
            </a:solidFill>
            <a:round/>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55" name="AutoShape 15"/>
          <p:cNvSpPr>
            <a:spLocks noChangeArrowheads="1"/>
          </p:cNvSpPr>
          <p:nvPr/>
        </p:nvSpPr>
        <p:spPr bwMode="auto">
          <a:xfrm flipV="1">
            <a:off x="7905750" y="3519488"/>
            <a:ext cx="1093788" cy="4905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263 w 21600"/>
              <a:gd name="T13" fmla="*/ 3263 h 21600"/>
              <a:gd name="T14" fmla="*/ 18337 w 21600"/>
              <a:gd name="T15" fmla="*/ 18337 h 21600"/>
            </a:gdLst>
            <a:ahLst/>
            <a:cxnLst>
              <a:cxn ang="T8">
                <a:pos x="T0" y="T1"/>
              </a:cxn>
              <a:cxn ang="T9">
                <a:pos x="T2" y="T3"/>
              </a:cxn>
              <a:cxn ang="T10">
                <a:pos x="T4" y="T5"/>
              </a:cxn>
              <a:cxn ang="T11">
                <a:pos x="T6" y="T7"/>
              </a:cxn>
            </a:cxnLst>
            <a:rect l="T12" t="T13" r="T14" b="T15"/>
            <a:pathLst>
              <a:path w="21600" h="21600">
                <a:moveTo>
                  <a:pt x="0" y="0"/>
                </a:moveTo>
                <a:lnTo>
                  <a:pt x="2925" y="21600"/>
                </a:lnTo>
                <a:lnTo>
                  <a:pt x="18675" y="21600"/>
                </a:lnTo>
                <a:lnTo>
                  <a:pt x="21600" y="0"/>
                </a:lnTo>
                <a:lnTo>
                  <a:pt x="0" y="0"/>
                </a:lnTo>
                <a:close/>
              </a:path>
            </a:pathLst>
          </a:custGeom>
          <a:gradFill rotWithShape="0">
            <a:gsLst>
              <a:gs pos="0">
                <a:srgbClr val="FFFF00"/>
              </a:gs>
              <a:gs pos="100000">
                <a:schemeClr val="hlink"/>
              </a:gs>
            </a:gsLst>
            <a:lin ang="5400000" scaled="1"/>
          </a:gradFill>
          <a:ln w="12700">
            <a:solidFill>
              <a:schemeClr val="tx1"/>
            </a:solidFill>
            <a:miter lim="800000"/>
            <a:headEnd/>
            <a:tailEnd/>
          </a:ln>
        </p:spPr>
        <p:txBody>
          <a:bodyPr wrap="none" lIns="106985" tIns="53492" rIns="106985" bIns="53492" anchor="ctr"/>
          <a:lstStyle/>
          <a:p>
            <a:endParaRPr lang="it-IT"/>
          </a:p>
        </p:txBody>
      </p:sp>
      <p:sp>
        <p:nvSpPr>
          <p:cNvPr id="35856" name="AutoShape 16"/>
          <p:cNvSpPr>
            <a:spLocks noChangeArrowheads="1"/>
          </p:cNvSpPr>
          <p:nvPr/>
        </p:nvSpPr>
        <p:spPr bwMode="auto">
          <a:xfrm>
            <a:off x="7123113" y="3536950"/>
            <a:ext cx="660400" cy="492125"/>
          </a:xfrm>
          <a:prstGeom prst="parallelogram">
            <a:avLst>
              <a:gd name="adj" fmla="val 26162"/>
            </a:avLst>
          </a:prstGeom>
          <a:gradFill rotWithShape="0">
            <a:gsLst>
              <a:gs pos="0">
                <a:schemeClr val="tx2"/>
              </a:gs>
              <a:gs pos="100000">
                <a:srgbClr val="FFFFFF"/>
              </a:gs>
            </a:gsLst>
            <a:lin ang="5400000" scaled="1"/>
          </a:gradFill>
          <a:ln w="12700">
            <a:solidFill>
              <a:schemeClr val="tx1"/>
            </a:solidFill>
            <a:miter lim="800000"/>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57" name="Oval 17"/>
          <p:cNvSpPr>
            <a:spLocks noChangeArrowheads="1"/>
          </p:cNvSpPr>
          <p:nvPr/>
        </p:nvSpPr>
        <p:spPr bwMode="auto">
          <a:xfrm>
            <a:off x="9099550" y="3481388"/>
            <a:ext cx="525463" cy="544512"/>
          </a:xfrm>
          <a:prstGeom prst="ellipse">
            <a:avLst/>
          </a:prstGeom>
          <a:gradFill rotWithShape="0">
            <a:gsLst>
              <a:gs pos="0">
                <a:schemeClr val="tx2"/>
              </a:gs>
              <a:gs pos="100000">
                <a:srgbClr val="FFFFFF"/>
              </a:gs>
            </a:gsLst>
            <a:lin ang="5400000" scaled="1"/>
          </a:gradFill>
          <a:ln w="12700">
            <a:solidFill>
              <a:schemeClr val="tx1"/>
            </a:solidFill>
            <a:round/>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58" name="AutoShape 18"/>
          <p:cNvSpPr>
            <a:spLocks noChangeArrowheads="1"/>
          </p:cNvSpPr>
          <p:nvPr/>
        </p:nvSpPr>
        <p:spPr bwMode="auto">
          <a:xfrm>
            <a:off x="8047038" y="2879725"/>
            <a:ext cx="673100" cy="481013"/>
          </a:xfrm>
          <a:prstGeom prst="triangle">
            <a:avLst>
              <a:gd name="adj" fmla="val 50000"/>
            </a:avLst>
          </a:prstGeom>
          <a:gradFill rotWithShape="0">
            <a:gsLst>
              <a:gs pos="0">
                <a:schemeClr val="tx2"/>
              </a:gs>
              <a:gs pos="100000">
                <a:srgbClr val="FFFFFF"/>
              </a:gs>
            </a:gsLst>
            <a:lin ang="5400000" scaled="1"/>
          </a:gradFill>
          <a:ln w="9525">
            <a:solidFill>
              <a:schemeClr val="tx1"/>
            </a:solidFill>
            <a:miter lim="800000"/>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71" name="AutoShape 31"/>
          <p:cNvSpPr>
            <a:spLocks noChangeArrowheads="1"/>
          </p:cNvSpPr>
          <p:nvPr/>
        </p:nvSpPr>
        <p:spPr bwMode="auto">
          <a:xfrm flipV="1">
            <a:off x="2528888" y="2638425"/>
            <a:ext cx="1093787" cy="4921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263 w 21600"/>
              <a:gd name="T13" fmla="*/ 3263 h 21600"/>
              <a:gd name="T14" fmla="*/ 18337 w 21600"/>
              <a:gd name="T15" fmla="*/ 18337 h 21600"/>
            </a:gdLst>
            <a:ahLst/>
            <a:cxnLst>
              <a:cxn ang="T8">
                <a:pos x="T0" y="T1"/>
              </a:cxn>
              <a:cxn ang="T9">
                <a:pos x="T2" y="T3"/>
              </a:cxn>
              <a:cxn ang="T10">
                <a:pos x="T4" y="T5"/>
              </a:cxn>
              <a:cxn ang="T11">
                <a:pos x="T6" y="T7"/>
              </a:cxn>
            </a:cxnLst>
            <a:rect l="T12" t="T13" r="T14" b="T15"/>
            <a:pathLst>
              <a:path w="21600" h="21600">
                <a:moveTo>
                  <a:pt x="0" y="0"/>
                </a:moveTo>
                <a:lnTo>
                  <a:pt x="2925" y="21600"/>
                </a:lnTo>
                <a:lnTo>
                  <a:pt x="18675" y="21600"/>
                </a:lnTo>
                <a:lnTo>
                  <a:pt x="21600" y="0"/>
                </a:lnTo>
                <a:lnTo>
                  <a:pt x="0" y="0"/>
                </a:lnTo>
                <a:close/>
              </a:path>
            </a:pathLst>
          </a:custGeom>
          <a:gradFill rotWithShape="0">
            <a:gsLst>
              <a:gs pos="0">
                <a:schemeClr val="tx2"/>
              </a:gs>
              <a:gs pos="100000">
                <a:srgbClr val="FFFFFF"/>
              </a:gs>
            </a:gsLst>
            <a:lin ang="5400000" scaled="1"/>
          </a:gradFill>
          <a:ln w="12700">
            <a:solidFill>
              <a:schemeClr val="tx1"/>
            </a:solidFill>
            <a:miter lim="800000"/>
            <a:headEnd/>
            <a:tailEnd/>
          </a:ln>
        </p:spPr>
        <p:txBody>
          <a:bodyPr wrap="none" lIns="106985" tIns="53492" rIns="106985" bIns="53492" anchor="ctr"/>
          <a:lstStyle/>
          <a:p>
            <a:endParaRPr lang="it-IT"/>
          </a:p>
        </p:txBody>
      </p:sp>
      <p:sp>
        <p:nvSpPr>
          <p:cNvPr id="35872" name="AutoShape 32"/>
          <p:cNvSpPr>
            <a:spLocks noChangeArrowheads="1"/>
          </p:cNvSpPr>
          <p:nvPr/>
        </p:nvSpPr>
        <p:spPr bwMode="auto">
          <a:xfrm>
            <a:off x="1746250" y="2657475"/>
            <a:ext cx="660400" cy="490538"/>
          </a:xfrm>
          <a:prstGeom prst="parallelogram">
            <a:avLst>
              <a:gd name="adj" fmla="val 26246"/>
            </a:avLst>
          </a:prstGeom>
          <a:gradFill rotWithShape="0">
            <a:gsLst>
              <a:gs pos="0">
                <a:schemeClr val="accent2"/>
              </a:gs>
              <a:gs pos="100000">
                <a:schemeClr val="hlink"/>
              </a:gs>
            </a:gsLst>
            <a:lin ang="5400000" scaled="1"/>
          </a:gradFill>
          <a:ln w="12700">
            <a:solidFill>
              <a:schemeClr val="tx1"/>
            </a:solidFill>
            <a:miter lim="800000"/>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73" name="Oval 33"/>
          <p:cNvSpPr>
            <a:spLocks noChangeArrowheads="1"/>
          </p:cNvSpPr>
          <p:nvPr/>
        </p:nvSpPr>
        <p:spPr bwMode="auto">
          <a:xfrm>
            <a:off x="3722688" y="2601913"/>
            <a:ext cx="525462" cy="542925"/>
          </a:xfrm>
          <a:prstGeom prst="ellipse">
            <a:avLst/>
          </a:prstGeom>
          <a:gradFill rotWithShape="0">
            <a:gsLst>
              <a:gs pos="0">
                <a:schemeClr val="tx2"/>
              </a:gs>
              <a:gs pos="100000">
                <a:srgbClr val="FFFFFF"/>
              </a:gs>
            </a:gsLst>
            <a:lin ang="5400000" scaled="1"/>
          </a:gradFill>
          <a:ln w="12700">
            <a:solidFill>
              <a:schemeClr val="tx1"/>
            </a:solidFill>
            <a:round/>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74" name="AutoShape 34"/>
          <p:cNvSpPr>
            <a:spLocks noChangeArrowheads="1"/>
          </p:cNvSpPr>
          <p:nvPr/>
        </p:nvSpPr>
        <p:spPr bwMode="auto">
          <a:xfrm>
            <a:off x="2670175" y="2000250"/>
            <a:ext cx="673100" cy="479425"/>
          </a:xfrm>
          <a:prstGeom prst="triangle">
            <a:avLst>
              <a:gd name="adj" fmla="val 50000"/>
            </a:avLst>
          </a:prstGeom>
          <a:gradFill rotWithShape="0">
            <a:gsLst>
              <a:gs pos="0">
                <a:schemeClr val="tx2"/>
              </a:gs>
              <a:gs pos="100000">
                <a:srgbClr val="FFFFFF"/>
              </a:gs>
            </a:gsLst>
            <a:lin ang="5400000" scaled="1"/>
          </a:gradFill>
          <a:ln w="9525">
            <a:solidFill>
              <a:schemeClr val="tx1"/>
            </a:solidFill>
            <a:miter lim="800000"/>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88" name="AutoShape 48"/>
          <p:cNvSpPr>
            <a:spLocks noChangeArrowheads="1"/>
          </p:cNvSpPr>
          <p:nvPr/>
        </p:nvSpPr>
        <p:spPr bwMode="auto">
          <a:xfrm flipV="1">
            <a:off x="1274763" y="5761038"/>
            <a:ext cx="2854325" cy="4794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263 w 21600"/>
              <a:gd name="T13" fmla="*/ 3263 h 21600"/>
              <a:gd name="T14" fmla="*/ 18337 w 21600"/>
              <a:gd name="T15" fmla="*/ 18337 h 21600"/>
            </a:gdLst>
            <a:ahLst/>
            <a:cxnLst>
              <a:cxn ang="T8">
                <a:pos x="T0" y="T1"/>
              </a:cxn>
              <a:cxn ang="T9">
                <a:pos x="T2" y="T3"/>
              </a:cxn>
              <a:cxn ang="T10">
                <a:pos x="T4" y="T5"/>
              </a:cxn>
              <a:cxn ang="T11">
                <a:pos x="T6" y="T7"/>
              </a:cxn>
            </a:cxnLst>
            <a:rect l="T12" t="T13" r="T14" b="T15"/>
            <a:pathLst>
              <a:path w="21600" h="21600">
                <a:moveTo>
                  <a:pt x="0" y="0"/>
                </a:moveTo>
                <a:lnTo>
                  <a:pt x="2925" y="21600"/>
                </a:lnTo>
                <a:lnTo>
                  <a:pt x="18675" y="21600"/>
                </a:lnTo>
                <a:lnTo>
                  <a:pt x="21600" y="0"/>
                </a:lnTo>
                <a:lnTo>
                  <a:pt x="0" y="0"/>
                </a:lnTo>
                <a:close/>
              </a:path>
            </a:pathLst>
          </a:custGeom>
          <a:gradFill rotWithShape="0">
            <a:gsLst>
              <a:gs pos="0">
                <a:schemeClr val="tx2"/>
              </a:gs>
              <a:gs pos="100000">
                <a:srgbClr val="FFFFFF"/>
              </a:gs>
            </a:gsLst>
            <a:lin ang="5400000" scaled="1"/>
          </a:gradFill>
          <a:ln w="12700">
            <a:solidFill>
              <a:schemeClr val="tx1"/>
            </a:solidFill>
            <a:miter lim="800000"/>
            <a:headEnd/>
            <a:tailEnd/>
          </a:ln>
        </p:spPr>
        <p:txBody>
          <a:bodyPr wrap="none" lIns="106985" tIns="53492" rIns="106985" bIns="53492" anchor="ctr"/>
          <a:lstStyle/>
          <a:p>
            <a:endParaRPr lang="it-IT"/>
          </a:p>
        </p:txBody>
      </p:sp>
      <p:sp>
        <p:nvSpPr>
          <p:cNvPr id="35891" name="AutoShape 51"/>
          <p:cNvSpPr>
            <a:spLocks noChangeArrowheads="1"/>
          </p:cNvSpPr>
          <p:nvPr/>
        </p:nvSpPr>
        <p:spPr bwMode="auto">
          <a:xfrm>
            <a:off x="1746250" y="4879975"/>
            <a:ext cx="1806575" cy="750888"/>
          </a:xfrm>
          <a:prstGeom prst="triangle">
            <a:avLst>
              <a:gd name="adj" fmla="val 50000"/>
            </a:avLst>
          </a:prstGeom>
          <a:gradFill rotWithShape="0">
            <a:gsLst>
              <a:gs pos="0">
                <a:schemeClr val="accent2"/>
              </a:gs>
              <a:gs pos="100000">
                <a:schemeClr val="hlink"/>
              </a:gs>
            </a:gsLst>
            <a:lin ang="5400000" scaled="1"/>
          </a:gradFill>
          <a:ln w="9525">
            <a:solidFill>
              <a:schemeClr val="tx1"/>
            </a:solidFill>
            <a:miter lim="800000"/>
            <a:headEnd/>
            <a:tailEnd/>
          </a:ln>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5892" name="Line 52"/>
          <p:cNvSpPr>
            <a:spLocks noChangeShapeType="1"/>
          </p:cNvSpPr>
          <p:nvPr/>
        </p:nvSpPr>
        <p:spPr bwMode="auto">
          <a:xfrm flipV="1">
            <a:off x="2689225" y="3840163"/>
            <a:ext cx="287338" cy="960437"/>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lIns="106985" tIns="53492" rIns="106985" bIns="53492"/>
          <a:lstStyle/>
          <a:p>
            <a:endParaRPr lang="it-IT"/>
          </a:p>
        </p:txBody>
      </p:sp>
      <p:sp>
        <p:nvSpPr>
          <p:cNvPr id="35893" name="Line 53"/>
          <p:cNvSpPr>
            <a:spLocks noChangeShapeType="1"/>
          </p:cNvSpPr>
          <p:nvPr/>
        </p:nvSpPr>
        <p:spPr bwMode="auto">
          <a:xfrm>
            <a:off x="4321175" y="2400300"/>
            <a:ext cx="2592388" cy="879475"/>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lIns="106985" tIns="53492" rIns="106985" bIns="53492"/>
          <a:lstStyle/>
          <a:p>
            <a:endParaRPr lang="it-IT"/>
          </a:p>
        </p:txBody>
      </p:sp>
      <p:sp>
        <p:nvSpPr>
          <p:cNvPr id="35894" name="Line 54"/>
          <p:cNvSpPr>
            <a:spLocks noChangeShapeType="1"/>
          </p:cNvSpPr>
          <p:nvPr/>
        </p:nvSpPr>
        <p:spPr bwMode="auto">
          <a:xfrm flipV="1">
            <a:off x="4224338" y="4800600"/>
            <a:ext cx="3937000" cy="960438"/>
          </a:xfrm>
          <a:prstGeom prst="line">
            <a:avLst/>
          </a:prstGeom>
          <a:noFill/>
          <a:ln w="38100">
            <a:solidFill>
              <a:schemeClr val="tx1"/>
            </a:solidFill>
            <a:prstDash val="sysDot"/>
            <a:miter lim="800000"/>
            <a:headEnd/>
            <a:tailEnd type="triangle" w="med" len="med"/>
          </a:ln>
          <a:extLst>
            <a:ext uri="{909E8E84-426E-40DD-AFC4-6F175D3DCCD1}">
              <a14:hiddenFill xmlns:a14="http://schemas.microsoft.com/office/drawing/2010/main">
                <a:noFill/>
              </a14:hiddenFill>
            </a:ext>
          </a:extLst>
        </p:spPr>
        <p:txBody>
          <a:bodyPr wrap="none" lIns="106985" tIns="53492" rIns="106985" bIns="53492"/>
          <a:lstStyle/>
          <a:p>
            <a:endParaRPr lang="it-IT"/>
          </a:p>
        </p:txBody>
      </p:sp>
      <p:sp>
        <p:nvSpPr>
          <p:cNvPr id="35895" name="Text Box 55"/>
          <p:cNvSpPr txBox="1">
            <a:spLocks noChangeArrowheads="1"/>
          </p:cNvSpPr>
          <p:nvPr/>
        </p:nvSpPr>
        <p:spPr bwMode="auto">
          <a:xfrm>
            <a:off x="192088" y="2479675"/>
            <a:ext cx="17287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100">
                <a:solidFill>
                  <a:schemeClr val="tx2"/>
                </a:solidFill>
                <a:latin typeface="Tahoma" panose="020B0604030504040204" pitchFamily="34" charset="0"/>
              </a:rPr>
              <a:t>Meccanico</a:t>
            </a:r>
          </a:p>
        </p:txBody>
      </p:sp>
      <p:sp>
        <p:nvSpPr>
          <p:cNvPr id="35896" name="Text Box 56"/>
          <p:cNvSpPr txBox="1">
            <a:spLocks noChangeArrowheads="1"/>
          </p:cNvSpPr>
          <p:nvPr/>
        </p:nvSpPr>
        <p:spPr bwMode="auto">
          <a:xfrm>
            <a:off x="95250" y="5695950"/>
            <a:ext cx="172878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100">
                <a:solidFill>
                  <a:schemeClr val="tx2"/>
                </a:solidFill>
                <a:latin typeface="Tahoma" panose="020B0604030504040204" pitchFamily="34" charset="0"/>
              </a:rPr>
              <a:t>Organico</a:t>
            </a:r>
          </a:p>
        </p:txBody>
      </p:sp>
      <p:sp>
        <p:nvSpPr>
          <p:cNvPr id="35897" name="Text Box 57"/>
          <p:cNvSpPr txBox="1">
            <a:spLocks noChangeArrowheads="1"/>
          </p:cNvSpPr>
          <p:nvPr/>
        </p:nvSpPr>
        <p:spPr bwMode="auto">
          <a:xfrm>
            <a:off x="1344613" y="6640513"/>
            <a:ext cx="27844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100">
                <a:solidFill>
                  <a:schemeClr val="tx2"/>
                </a:solidFill>
                <a:latin typeface="Tahoma" panose="020B0604030504040204" pitchFamily="34" charset="0"/>
              </a:rPr>
              <a:t>Semplice</a:t>
            </a:r>
          </a:p>
        </p:txBody>
      </p:sp>
      <p:sp>
        <p:nvSpPr>
          <p:cNvPr id="35898" name="Text Box 58"/>
          <p:cNvSpPr txBox="1">
            <a:spLocks noChangeArrowheads="1"/>
          </p:cNvSpPr>
          <p:nvPr/>
        </p:nvSpPr>
        <p:spPr bwMode="auto">
          <a:xfrm>
            <a:off x="7392988" y="6561138"/>
            <a:ext cx="220821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50000"/>
              </a:spcBef>
              <a:buClrTx/>
              <a:buSzTx/>
              <a:buFontTx/>
              <a:buNone/>
            </a:pPr>
            <a:r>
              <a:rPr lang="it-IT" altLang="it-IT" sz="2100">
                <a:solidFill>
                  <a:schemeClr val="tx2"/>
                </a:solidFill>
                <a:latin typeface="Tahoma" panose="020B0604030504040204" pitchFamily="34" charset="0"/>
              </a:rPr>
              <a:t>Complesso</a:t>
            </a:r>
          </a:p>
        </p:txBody>
      </p:sp>
      <p:sp>
        <p:nvSpPr>
          <p:cNvPr id="35899" name="AutoShape 59"/>
          <p:cNvSpPr>
            <a:spLocks noChangeArrowheads="1"/>
          </p:cNvSpPr>
          <p:nvPr/>
        </p:nvSpPr>
        <p:spPr bwMode="auto">
          <a:xfrm flipV="1">
            <a:off x="1658938" y="3279775"/>
            <a:ext cx="2854325" cy="4810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263 w 21600"/>
              <a:gd name="T13" fmla="*/ 3263 h 21600"/>
              <a:gd name="T14" fmla="*/ 18337 w 21600"/>
              <a:gd name="T15" fmla="*/ 18337 h 21600"/>
            </a:gdLst>
            <a:ahLst/>
            <a:cxnLst>
              <a:cxn ang="T8">
                <a:pos x="T0" y="T1"/>
              </a:cxn>
              <a:cxn ang="T9">
                <a:pos x="T2" y="T3"/>
              </a:cxn>
              <a:cxn ang="T10">
                <a:pos x="T4" y="T5"/>
              </a:cxn>
              <a:cxn ang="T11">
                <a:pos x="T6" y="T7"/>
              </a:cxn>
            </a:cxnLst>
            <a:rect l="T12" t="T13" r="T14" b="T15"/>
            <a:pathLst>
              <a:path w="21600" h="21600">
                <a:moveTo>
                  <a:pt x="0" y="0"/>
                </a:moveTo>
                <a:lnTo>
                  <a:pt x="2925" y="21600"/>
                </a:lnTo>
                <a:lnTo>
                  <a:pt x="18675" y="21600"/>
                </a:lnTo>
                <a:lnTo>
                  <a:pt x="21600" y="0"/>
                </a:lnTo>
                <a:lnTo>
                  <a:pt x="0" y="0"/>
                </a:lnTo>
                <a:close/>
              </a:path>
            </a:pathLst>
          </a:custGeom>
          <a:gradFill rotWithShape="0">
            <a:gsLst>
              <a:gs pos="0">
                <a:schemeClr val="tx2"/>
              </a:gs>
              <a:gs pos="100000">
                <a:srgbClr val="FFFFFF"/>
              </a:gs>
            </a:gsLst>
            <a:lin ang="5400000" scaled="1"/>
          </a:gradFill>
          <a:ln w="12700">
            <a:solidFill>
              <a:schemeClr val="tx1"/>
            </a:solidFill>
            <a:miter lim="800000"/>
            <a:headEnd/>
            <a:tailEnd/>
          </a:ln>
        </p:spPr>
        <p:txBody>
          <a:bodyPr wrap="none" lIns="106985" tIns="53492" rIns="106985" bIns="53492" anchor="ct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5891"/>
                                        </p:tgtEl>
                                        <p:attrNameLst>
                                          <p:attrName>style.visibility</p:attrName>
                                        </p:attrNameLst>
                                      </p:cBhvr>
                                      <p:to>
                                        <p:strVal val="visible"/>
                                      </p:to>
                                    </p:set>
                                    <p:animEffect transition="in" filter="box(out)">
                                      <p:cBhvr>
                                        <p:cTn id="7" dur="500"/>
                                        <p:tgtEl>
                                          <p:spTgt spid="35891"/>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5888"/>
                                        </p:tgtEl>
                                        <p:attrNameLst>
                                          <p:attrName>style.visibility</p:attrName>
                                        </p:attrNameLst>
                                      </p:cBhvr>
                                      <p:to>
                                        <p:strVal val="visible"/>
                                      </p:to>
                                    </p:set>
                                    <p:animEffect transition="in" filter="box(out)">
                                      <p:cBhvr>
                                        <p:cTn id="12" dur="500"/>
                                        <p:tgtEl>
                                          <p:spTgt spid="35888"/>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5899"/>
                                        </p:tgtEl>
                                        <p:attrNameLst>
                                          <p:attrName>style.visibility</p:attrName>
                                        </p:attrNameLst>
                                      </p:cBhvr>
                                      <p:to>
                                        <p:strVal val="visible"/>
                                      </p:to>
                                    </p:set>
                                    <p:animEffect transition="in" filter="box(out)">
                                      <p:cBhvr>
                                        <p:cTn id="17" dur="500"/>
                                        <p:tgtEl>
                                          <p:spTgt spid="35899"/>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5892"/>
                                        </p:tgtEl>
                                        <p:attrNameLst>
                                          <p:attrName>style.visibility</p:attrName>
                                        </p:attrNameLst>
                                      </p:cBhvr>
                                      <p:to>
                                        <p:strVal val="visible"/>
                                      </p:to>
                                    </p:set>
                                    <p:animEffect transition="in" filter="box(out)">
                                      <p:cBhvr>
                                        <p:cTn id="22" dur="500"/>
                                        <p:tgtEl>
                                          <p:spTgt spid="35892"/>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5872"/>
                                        </p:tgtEl>
                                        <p:attrNameLst>
                                          <p:attrName>style.visibility</p:attrName>
                                        </p:attrNameLst>
                                      </p:cBhvr>
                                      <p:to>
                                        <p:strVal val="visible"/>
                                      </p:to>
                                    </p:set>
                                    <p:animEffect transition="in" filter="box(out)">
                                      <p:cBhvr>
                                        <p:cTn id="27" dur="500"/>
                                        <p:tgtEl>
                                          <p:spTgt spid="35872"/>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5874"/>
                                        </p:tgtEl>
                                        <p:attrNameLst>
                                          <p:attrName>style.visibility</p:attrName>
                                        </p:attrNameLst>
                                      </p:cBhvr>
                                      <p:to>
                                        <p:strVal val="visible"/>
                                      </p:to>
                                    </p:set>
                                    <p:animEffect transition="in" filter="box(out)">
                                      <p:cBhvr>
                                        <p:cTn id="32" dur="500"/>
                                        <p:tgtEl>
                                          <p:spTgt spid="35874"/>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35871"/>
                                        </p:tgtEl>
                                        <p:attrNameLst>
                                          <p:attrName>style.visibility</p:attrName>
                                        </p:attrNameLst>
                                      </p:cBhvr>
                                      <p:to>
                                        <p:strVal val="visible"/>
                                      </p:to>
                                    </p:set>
                                    <p:animEffect transition="in" filter="box(out)">
                                      <p:cBhvr>
                                        <p:cTn id="37" dur="500"/>
                                        <p:tgtEl>
                                          <p:spTgt spid="35871"/>
                                        </p:tgtEl>
                                      </p:cBhvr>
                                    </p:animEffect>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35873"/>
                                        </p:tgtEl>
                                        <p:attrNameLst>
                                          <p:attrName>style.visibility</p:attrName>
                                        </p:attrNameLst>
                                      </p:cBhvr>
                                      <p:to>
                                        <p:strVal val="visible"/>
                                      </p:to>
                                    </p:set>
                                    <p:animEffect transition="in" filter="box(out)">
                                      <p:cBhvr>
                                        <p:cTn id="42" dur="500"/>
                                        <p:tgtEl>
                                          <p:spTgt spid="35873"/>
                                        </p:tgtEl>
                                      </p:cBhvr>
                                    </p:animEffect>
                                  </p:childTnLst>
                                  <p:subTnLst>
                                    <p:audio>
                                      <p:cMediaNode>
                                        <p:cTn display="0" masterRel="sameClick">
                                          <p:stCondLst>
                                            <p:cond evt="begin" delay="0">
                                              <p:tn val="40"/>
                                            </p:cond>
                                          </p:stCondLst>
                                          <p:endCondLst>
                                            <p:cond evt="onStopAudio" delay="0">
                                              <p:tgtEl>
                                                <p:sldTgt/>
                                              </p:tgtEl>
                                            </p:cond>
                                          </p:endCondLst>
                                        </p:cTn>
                                        <p:tgtEl>
                                          <p:sndTgt r:embed="rId3" name="camera.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35893"/>
                                        </p:tgtEl>
                                        <p:attrNameLst>
                                          <p:attrName>style.visibility</p:attrName>
                                        </p:attrNameLst>
                                      </p:cBhvr>
                                      <p:to>
                                        <p:strVal val="visible"/>
                                      </p:to>
                                    </p:set>
                                    <p:animEffect transition="in" filter="box(out)">
                                      <p:cBhvr>
                                        <p:cTn id="47" dur="500"/>
                                        <p:tgtEl>
                                          <p:spTgt spid="35893"/>
                                        </p:tgtEl>
                                      </p:cBhvr>
                                    </p:animEffect>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35858"/>
                                        </p:tgtEl>
                                        <p:attrNameLst>
                                          <p:attrName>style.visibility</p:attrName>
                                        </p:attrNameLst>
                                      </p:cBhvr>
                                      <p:to>
                                        <p:strVal val="visible"/>
                                      </p:to>
                                    </p:set>
                                    <p:animEffect transition="in" filter="box(out)">
                                      <p:cBhvr>
                                        <p:cTn id="52" dur="500"/>
                                        <p:tgtEl>
                                          <p:spTgt spid="35858"/>
                                        </p:tgtEl>
                                      </p:cBhvr>
                                    </p:animEffect>
                                  </p:childTnLst>
                                  <p:subTnLst>
                                    <p:audio>
                                      <p:cMediaNode>
                                        <p:cTn display="0" masterRel="sameClick">
                                          <p:stCondLst>
                                            <p:cond evt="begin" delay="0">
                                              <p:tn val="50"/>
                                            </p:cond>
                                          </p:stCondLst>
                                          <p:endCondLst>
                                            <p:cond evt="onStopAudio" delay="0">
                                              <p:tgtEl>
                                                <p:sldTgt/>
                                              </p:tgtEl>
                                            </p:cond>
                                          </p:endCondLst>
                                        </p:cTn>
                                        <p:tgtEl>
                                          <p:sndTgt r:embed="rId3" name="camera.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35856"/>
                                        </p:tgtEl>
                                        <p:attrNameLst>
                                          <p:attrName>style.visibility</p:attrName>
                                        </p:attrNameLst>
                                      </p:cBhvr>
                                      <p:to>
                                        <p:strVal val="visible"/>
                                      </p:to>
                                    </p:set>
                                    <p:animEffect transition="in" filter="box(out)">
                                      <p:cBhvr>
                                        <p:cTn id="57" dur="500"/>
                                        <p:tgtEl>
                                          <p:spTgt spid="35856"/>
                                        </p:tgtEl>
                                      </p:cBhvr>
                                    </p:animEffect>
                                  </p:childTnLst>
                                  <p:subTnLst>
                                    <p:audio>
                                      <p:cMediaNode>
                                        <p:cTn display="0" masterRel="sameClick">
                                          <p:stCondLst>
                                            <p:cond evt="begin" delay="0">
                                              <p:tn val="55"/>
                                            </p:cond>
                                          </p:stCondLst>
                                          <p:endCondLst>
                                            <p:cond evt="onStopAudio" delay="0">
                                              <p:tgtEl>
                                                <p:sldTgt/>
                                              </p:tgtEl>
                                            </p:cond>
                                          </p:endCondLst>
                                        </p:cTn>
                                        <p:tgtEl>
                                          <p:sndTgt r:embed="rId3" name="camera.wav"/>
                                        </p:tgtEl>
                                      </p:cMediaNode>
                                    </p:audio>
                                  </p:sub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32" fill="hold" grpId="0" nodeType="clickEffect">
                                  <p:stCondLst>
                                    <p:cond delay="0"/>
                                  </p:stCondLst>
                                  <p:childTnLst>
                                    <p:set>
                                      <p:cBhvr>
                                        <p:cTn id="61" dur="1" fill="hold">
                                          <p:stCondLst>
                                            <p:cond delay="0"/>
                                          </p:stCondLst>
                                        </p:cTn>
                                        <p:tgtEl>
                                          <p:spTgt spid="35855"/>
                                        </p:tgtEl>
                                        <p:attrNameLst>
                                          <p:attrName>style.visibility</p:attrName>
                                        </p:attrNameLst>
                                      </p:cBhvr>
                                      <p:to>
                                        <p:strVal val="visible"/>
                                      </p:to>
                                    </p:set>
                                    <p:animEffect transition="in" filter="box(out)">
                                      <p:cBhvr>
                                        <p:cTn id="62" dur="500"/>
                                        <p:tgtEl>
                                          <p:spTgt spid="35855"/>
                                        </p:tgtEl>
                                      </p:cBhvr>
                                    </p:animEffect>
                                  </p:childTnLst>
                                  <p:subTnLst>
                                    <p:audio>
                                      <p:cMediaNode>
                                        <p:cTn display="0" masterRel="sameClick">
                                          <p:stCondLst>
                                            <p:cond evt="begin" delay="0">
                                              <p:tn val="60"/>
                                            </p:cond>
                                          </p:stCondLst>
                                          <p:endCondLst>
                                            <p:cond evt="onStopAudio" delay="0">
                                              <p:tgtEl>
                                                <p:sldTgt/>
                                              </p:tgtEl>
                                            </p:cond>
                                          </p:endCondLst>
                                        </p:cTn>
                                        <p:tgtEl>
                                          <p:sndTgt r:embed="rId3" name="camera.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32" fill="hold" grpId="0" nodeType="clickEffect">
                                  <p:stCondLst>
                                    <p:cond delay="0"/>
                                  </p:stCondLst>
                                  <p:childTnLst>
                                    <p:set>
                                      <p:cBhvr>
                                        <p:cTn id="66" dur="1" fill="hold">
                                          <p:stCondLst>
                                            <p:cond delay="0"/>
                                          </p:stCondLst>
                                        </p:cTn>
                                        <p:tgtEl>
                                          <p:spTgt spid="35857"/>
                                        </p:tgtEl>
                                        <p:attrNameLst>
                                          <p:attrName>style.visibility</p:attrName>
                                        </p:attrNameLst>
                                      </p:cBhvr>
                                      <p:to>
                                        <p:strVal val="visible"/>
                                      </p:to>
                                    </p:set>
                                    <p:animEffect transition="in" filter="box(out)">
                                      <p:cBhvr>
                                        <p:cTn id="67" dur="500"/>
                                        <p:tgtEl>
                                          <p:spTgt spid="35857"/>
                                        </p:tgtEl>
                                      </p:cBhvr>
                                    </p:animEffect>
                                  </p:childTnLst>
                                  <p:subTnLst>
                                    <p:audio>
                                      <p:cMediaNode>
                                        <p:cTn display="0" masterRel="sameClick">
                                          <p:stCondLst>
                                            <p:cond evt="begin" delay="0">
                                              <p:tn val="65"/>
                                            </p:cond>
                                          </p:stCondLst>
                                          <p:endCondLst>
                                            <p:cond evt="onStopAudio" delay="0">
                                              <p:tgtEl>
                                                <p:sldTgt/>
                                              </p:tgtEl>
                                            </p:cond>
                                          </p:endCondLst>
                                        </p:cTn>
                                        <p:tgtEl>
                                          <p:sndTgt r:embed="rId3" name="camera.wav"/>
                                        </p:tgtEl>
                                      </p:cMediaNode>
                                    </p:audio>
                                  </p:sub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32" fill="hold" grpId="0" nodeType="clickEffect">
                                  <p:stCondLst>
                                    <p:cond delay="0"/>
                                  </p:stCondLst>
                                  <p:childTnLst>
                                    <p:set>
                                      <p:cBhvr>
                                        <p:cTn id="71" dur="1" fill="hold">
                                          <p:stCondLst>
                                            <p:cond delay="0"/>
                                          </p:stCondLst>
                                        </p:cTn>
                                        <p:tgtEl>
                                          <p:spTgt spid="35845"/>
                                        </p:tgtEl>
                                        <p:attrNameLst>
                                          <p:attrName>style.visibility</p:attrName>
                                        </p:attrNameLst>
                                      </p:cBhvr>
                                      <p:to>
                                        <p:strVal val="visible"/>
                                      </p:to>
                                    </p:set>
                                    <p:animEffect transition="in" filter="box(out)">
                                      <p:cBhvr>
                                        <p:cTn id="72" dur="500"/>
                                        <p:tgtEl>
                                          <p:spTgt spid="35845"/>
                                        </p:tgtEl>
                                      </p:cBhvr>
                                    </p:animEffect>
                                  </p:childTnLst>
                                  <p:subTnLst>
                                    <p:audio>
                                      <p:cMediaNode>
                                        <p:cTn display="0" masterRel="sameClick">
                                          <p:stCondLst>
                                            <p:cond evt="begin" delay="0">
                                              <p:tn val="70"/>
                                            </p:cond>
                                          </p:stCondLst>
                                          <p:endCondLst>
                                            <p:cond evt="onStopAudio" delay="0">
                                              <p:tgtEl>
                                                <p:sldTgt/>
                                              </p:tgtEl>
                                            </p:cond>
                                          </p:endCondLst>
                                        </p:cTn>
                                        <p:tgtEl>
                                          <p:sndTgt r:embed="rId3" name="camera.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32" fill="hold" grpId="0" nodeType="clickEffect">
                                  <p:stCondLst>
                                    <p:cond delay="0"/>
                                  </p:stCondLst>
                                  <p:childTnLst>
                                    <p:set>
                                      <p:cBhvr>
                                        <p:cTn id="76" dur="1" fill="hold">
                                          <p:stCondLst>
                                            <p:cond delay="0"/>
                                          </p:stCondLst>
                                        </p:cTn>
                                        <p:tgtEl>
                                          <p:spTgt spid="35843"/>
                                        </p:tgtEl>
                                        <p:attrNameLst>
                                          <p:attrName>style.visibility</p:attrName>
                                        </p:attrNameLst>
                                      </p:cBhvr>
                                      <p:to>
                                        <p:strVal val="visible"/>
                                      </p:to>
                                    </p:set>
                                    <p:animEffect transition="in" filter="box(out)">
                                      <p:cBhvr>
                                        <p:cTn id="77" dur="500"/>
                                        <p:tgtEl>
                                          <p:spTgt spid="35843"/>
                                        </p:tgtEl>
                                      </p:cBhvr>
                                    </p:animEffect>
                                  </p:childTnLst>
                                  <p:subTnLst>
                                    <p:audio>
                                      <p:cMediaNode>
                                        <p:cTn display="0" masterRel="sameClick">
                                          <p:stCondLst>
                                            <p:cond evt="begin" delay="0">
                                              <p:tn val="75"/>
                                            </p:cond>
                                          </p:stCondLst>
                                          <p:endCondLst>
                                            <p:cond evt="onStopAudio" delay="0">
                                              <p:tgtEl>
                                                <p:sldTgt/>
                                              </p:tgtEl>
                                            </p:cond>
                                          </p:endCondLst>
                                        </p:cTn>
                                        <p:tgtEl>
                                          <p:sndTgt r:embed="rId3" name="camera.wav"/>
                                        </p:tgtEl>
                                      </p:cMediaNode>
                                    </p:audio>
                                  </p:sub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ntr" presetSubtype="32" fill="hold" grpId="0" nodeType="clickEffect">
                                  <p:stCondLst>
                                    <p:cond delay="0"/>
                                  </p:stCondLst>
                                  <p:childTnLst>
                                    <p:set>
                                      <p:cBhvr>
                                        <p:cTn id="81" dur="1" fill="hold">
                                          <p:stCondLst>
                                            <p:cond delay="0"/>
                                          </p:stCondLst>
                                        </p:cTn>
                                        <p:tgtEl>
                                          <p:spTgt spid="35844"/>
                                        </p:tgtEl>
                                        <p:attrNameLst>
                                          <p:attrName>style.visibility</p:attrName>
                                        </p:attrNameLst>
                                      </p:cBhvr>
                                      <p:to>
                                        <p:strVal val="visible"/>
                                      </p:to>
                                    </p:set>
                                    <p:animEffect transition="in" filter="box(out)">
                                      <p:cBhvr>
                                        <p:cTn id="82" dur="500"/>
                                        <p:tgtEl>
                                          <p:spTgt spid="35844"/>
                                        </p:tgtEl>
                                      </p:cBhvr>
                                    </p:animEffect>
                                  </p:childTnLst>
                                  <p:subTnLst>
                                    <p:audio>
                                      <p:cMediaNode>
                                        <p:cTn display="0" masterRel="sameClick">
                                          <p:stCondLst>
                                            <p:cond evt="begin" delay="0">
                                              <p:tn val="80"/>
                                            </p:cond>
                                          </p:stCondLst>
                                          <p:endCondLst>
                                            <p:cond evt="onStopAudio" delay="0">
                                              <p:tgtEl>
                                                <p:sldTgt/>
                                              </p:tgtEl>
                                            </p:cond>
                                          </p:endCondLst>
                                        </p:cTn>
                                        <p:tgtEl>
                                          <p:sndTgt r:embed="rId3" name="camera.wav"/>
                                        </p:tgtEl>
                                      </p:cMediaNode>
                                    </p:audio>
                                  </p:subTnLst>
                                </p:cTn>
                              </p:par>
                            </p:childTnLst>
                          </p:cTn>
                        </p:par>
                      </p:childTnLst>
                    </p:cTn>
                  </p:par>
                  <p:par>
                    <p:cTn id="83" fill="hold" nodeType="clickPar">
                      <p:stCondLst>
                        <p:cond delay="indefinite"/>
                      </p:stCondLst>
                      <p:childTnLst>
                        <p:par>
                          <p:cTn id="84" fill="hold" nodeType="withGroup">
                            <p:stCondLst>
                              <p:cond delay="0"/>
                            </p:stCondLst>
                            <p:childTnLst>
                              <p:par>
                                <p:cTn id="85" presetID="4" presetClass="entr" presetSubtype="32" fill="hold" grpId="0" nodeType="clickEffect">
                                  <p:stCondLst>
                                    <p:cond delay="0"/>
                                  </p:stCondLst>
                                  <p:childTnLst>
                                    <p:set>
                                      <p:cBhvr>
                                        <p:cTn id="86" dur="1" fill="hold">
                                          <p:stCondLst>
                                            <p:cond delay="0"/>
                                          </p:stCondLst>
                                        </p:cTn>
                                        <p:tgtEl>
                                          <p:spTgt spid="35846"/>
                                        </p:tgtEl>
                                        <p:attrNameLst>
                                          <p:attrName>style.visibility</p:attrName>
                                        </p:attrNameLst>
                                      </p:cBhvr>
                                      <p:to>
                                        <p:strVal val="visible"/>
                                      </p:to>
                                    </p:set>
                                    <p:animEffect transition="in" filter="box(out)">
                                      <p:cBhvr>
                                        <p:cTn id="87" dur="500"/>
                                        <p:tgtEl>
                                          <p:spTgt spid="35846"/>
                                        </p:tgtEl>
                                      </p:cBhvr>
                                    </p:animEffect>
                                  </p:childTnLst>
                                  <p:subTnLst>
                                    <p:audio>
                                      <p:cMediaNode>
                                        <p:cTn display="0" masterRel="sameClick">
                                          <p:stCondLst>
                                            <p:cond evt="begin" delay="0">
                                              <p:tn val="85"/>
                                            </p:cond>
                                          </p:stCondLst>
                                          <p:endCondLst>
                                            <p:cond evt="onStopAudio" delay="0">
                                              <p:tgtEl>
                                                <p:sldTgt/>
                                              </p:tgtEl>
                                            </p:cond>
                                          </p:endCondLst>
                                        </p:cTn>
                                        <p:tgtEl>
                                          <p:sndTgt r:embed="rId3" name="camera.wav"/>
                                        </p:tgtEl>
                                      </p:cMediaNode>
                                    </p:audio>
                                  </p:subTnLst>
                                </p:cTn>
                              </p:par>
                            </p:childTnLst>
                          </p:cTn>
                        </p:par>
                      </p:childTnLst>
                    </p:cTn>
                  </p:par>
                  <p:par>
                    <p:cTn id="88" fill="hold" nodeType="clickPar">
                      <p:stCondLst>
                        <p:cond delay="indefinite"/>
                      </p:stCondLst>
                      <p:childTnLst>
                        <p:par>
                          <p:cTn id="89" fill="hold" nodeType="withGroup">
                            <p:stCondLst>
                              <p:cond delay="0"/>
                            </p:stCondLst>
                            <p:childTnLst>
                              <p:par>
                                <p:cTn id="90" presetID="4" presetClass="entr" presetSubtype="32" fill="hold" grpId="0" nodeType="clickEffect">
                                  <p:stCondLst>
                                    <p:cond delay="0"/>
                                  </p:stCondLst>
                                  <p:childTnLst>
                                    <p:set>
                                      <p:cBhvr>
                                        <p:cTn id="91" dur="1" fill="hold">
                                          <p:stCondLst>
                                            <p:cond delay="0"/>
                                          </p:stCondLst>
                                        </p:cTn>
                                        <p:tgtEl>
                                          <p:spTgt spid="35849"/>
                                        </p:tgtEl>
                                        <p:attrNameLst>
                                          <p:attrName>style.visibility</p:attrName>
                                        </p:attrNameLst>
                                      </p:cBhvr>
                                      <p:to>
                                        <p:strVal val="visible"/>
                                      </p:to>
                                    </p:set>
                                    <p:animEffect transition="in" filter="box(out)">
                                      <p:cBhvr>
                                        <p:cTn id="92" dur="500"/>
                                        <p:tgtEl>
                                          <p:spTgt spid="35849"/>
                                        </p:tgtEl>
                                      </p:cBhvr>
                                    </p:animEffect>
                                  </p:childTnLst>
                                  <p:subTnLst>
                                    <p:audio>
                                      <p:cMediaNode>
                                        <p:cTn display="0" masterRel="sameClick">
                                          <p:stCondLst>
                                            <p:cond evt="begin" delay="0">
                                              <p:tn val="90"/>
                                            </p:cond>
                                          </p:stCondLst>
                                          <p:endCondLst>
                                            <p:cond evt="onStopAudio" delay="0">
                                              <p:tgtEl>
                                                <p:sldTgt/>
                                              </p:tgtEl>
                                            </p:cond>
                                          </p:endCondLst>
                                        </p:cTn>
                                        <p:tgtEl>
                                          <p:sndTgt r:embed="rId3" name="camera.wav"/>
                                        </p:tgtEl>
                                      </p:cMediaNode>
                                    </p:audio>
                                  </p:sub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32" fill="hold" grpId="0" nodeType="clickEffect">
                                  <p:stCondLst>
                                    <p:cond delay="0"/>
                                  </p:stCondLst>
                                  <p:childTnLst>
                                    <p:set>
                                      <p:cBhvr>
                                        <p:cTn id="96" dur="1" fill="hold">
                                          <p:stCondLst>
                                            <p:cond delay="0"/>
                                          </p:stCondLst>
                                        </p:cTn>
                                        <p:tgtEl>
                                          <p:spTgt spid="35847"/>
                                        </p:tgtEl>
                                        <p:attrNameLst>
                                          <p:attrName>style.visibility</p:attrName>
                                        </p:attrNameLst>
                                      </p:cBhvr>
                                      <p:to>
                                        <p:strVal val="visible"/>
                                      </p:to>
                                    </p:set>
                                    <p:animEffect transition="in" filter="box(out)">
                                      <p:cBhvr>
                                        <p:cTn id="97" dur="500"/>
                                        <p:tgtEl>
                                          <p:spTgt spid="35847"/>
                                        </p:tgtEl>
                                      </p:cBhvr>
                                    </p:animEffect>
                                  </p:childTnLst>
                                  <p:subTnLst>
                                    <p:audio>
                                      <p:cMediaNode>
                                        <p:cTn display="0" masterRel="sameClick">
                                          <p:stCondLst>
                                            <p:cond evt="begin" delay="0">
                                              <p:tn val="95"/>
                                            </p:cond>
                                          </p:stCondLst>
                                          <p:endCondLst>
                                            <p:cond evt="onStopAudio" delay="0">
                                              <p:tgtEl>
                                                <p:sldTgt/>
                                              </p:tgtEl>
                                            </p:cond>
                                          </p:endCondLst>
                                        </p:cTn>
                                        <p:tgtEl>
                                          <p:sndTgt r:embed="rId3" name="camera.wav"/>
                                        </p:tgtEl>
                                      </p:cMediaNode>
                                    </p:audio>
                                  </p:sub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ntr" presetSubtype="32" fill="hold" grpId="0" nodeType="clickEffect">
                                  <p:stCondLst>
                                    <p:cond delay="0"/>
                                  </p:stCondLst>
                                  <p:childTnLst>
                                    <p:set>
                                      <p:cBhvr>
                                        <p:cTn id="101" dur="1" fill="hold">
                                          <p:stCondLst>
                                            <p:cond delay="0"/>
                                          </p:stCondLst>
                                        </p:cTn>
                                        <p:tgtEl>
                                          <p:spTgt spid="35850"/>
                                        </p:tgtEl>
                                        <p:attrNameLst>
                                          <p:attrName>style.visibility</p:attrName>
                                        </p:attrNameLst>
                                      </p:cBhvr>
                                      <p:to>
                                        <p:strVal val="visible"/>
                                      </p:to>
                                    </p:set>
                                    <p:animEffect transition="in" filter="box(out)">
                                      <p:cBhvr>
                                        <p:cTn id="102" dur="500"/>
                                        <p:tgtEl>
                                          <p:spTgt spid="35850"/>
                                        </p:tgtEl>
                                      </p:cBhvr>
                                    </p:animEffect>
                                  </p:childTnLst>
                                  <p:subTnLst>
                                    <p:audio>
                                      <p:cMediaNode>
                                        <p:cTn display="0" masterRel="sameClick">
                                          <p:stCondLst>
                                            <p:cond evt="begin" delay="0">
                                              <p:tn val="100"/>
                                            </p:cond>
                                          </p:stCondLst>
                                          <p:endCondLst>
                                            <p:cond evt="onStopAudio" delay="0">
                                              <p:tgtEl>
                                                <p:sldTgt/>
                                              </p:tgtEl>
                                            </p:cond>
                                          </p:endCondLst>
                                        </p:cTn>
                                        <p:tgtEl>
                                          <p:sndTgt r:embed="rId3" name="camera.wav"/>
                                        </p:tgtEl>
                                      </p:cMediaNode>
                                    </p:audio>
                                  </p:sub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32" fill="hold" grpId="0" nodeType="clickEffect">
                                  <p:stCondLst>
                                    <p:cond delay="0"/>
                                  </p:stCondLst>
                                  <p:childTnLst>
                                    <p:set>
                                      <p:cBhvr>
                                        <p:cTn id="106" dur="1" fill="hold">
                                          <p:stCondLst>
                                            <p:cond delay="0"/>
                                          </p:stCondLst>
                                        </p:cTn>
                                        <p:tgtEl>
                                          <p:spTgt spid="35848"/>
                                        </p:tgtEl>
                                        <p:attrNameLst>
                                          <p:attrName>style.visibility</p:attrName>
                                        </p:attrNameLst>
                                      </p:cBhvr>
                                      <p:to>
                                        <p:strVal val="visible"/>
                                      </p:to>
                                    </p:set>
                                    <p:animEffect transition="in" filter="box(out)">
                                      <p:cBhvr>
                                        <p:cTn id="107" dur="500"/>
                                        <p:tgtEl>
                                          <p:spTgt spid="35848"/>
                                        </p:tgtEl>
                                      </p:cBhvr>
                                    </p:animEffect>
                                  </p:childTnLst>
                                  <p:subTnLst>
                                    <p:audio>
                                      <p:cMediaNode>
                                        <p:cTn display="0" masterRel="sameClick">
                                          <p:stCondLst>
                                            <p:cond evt="begin" delay="0">
                                              <p:tn val="105"/>
                                            </p:cond>
                                          </p:stCondLst>
                                          <p:endCondLst>
                                            <p:cond evt="onStopAudio" delay="0">
                                              <p:tgtEl>
                                                <p:sldTgt/>
                                              </p:tgtEl>
                                            </p:cond>
                                          </p:endCondLst>
                                        </p:cTn>
                                        <p:tgtEl>
                                          <p:sndTgt r:embed="rId3" name="camera.wav"/>
                                        </p:tgtEl>
                                      </p:cMediaNode>
                                    </p:audio>
                                  </p:subTnLst>
                                </p:cTn>
                              </p:par>
                            </p:childTnLst>
                          </p:cTn>
                        </p:par>
                      </p:childTnLst>
                    </p:cTn>
                  </p:par>
                  <p:par>
                    <p:cTn id="108" fill="hold" nodeType="clickPar">
                      <p:stCondLst>
                        <p:cond delay="indefinite"/>
                      </p:stCondLst>
                      <p:childTnLst>
                        <p:par>
                          <p:cTn id="109" fill="hold" nodeType="withGroup">
                            <p:stCondLst>
                              <p:cond delay="0"/>
                            </p:stCondLst>
                            <p:childTnLst>
                              <p:par>
                                <p:cTn id="110" presetID="4" presetClass="entr" presetSubtype="32" fill="hold" grpId="0" nodeType="clickEffect">
                                  <p:stCondLst>
                                    <p:cond delay="0"/>
                                  </p:stCondLst>
                                  <p:childTnLst>
                                    <p:set>
                                      <p:cBhvr>
                                        <p:cTn id="111" dur="1" fill="hold">
                                          <p:stCondLst>
                                            <p:cond delay="0"/>
                                          </p:stCondLst>
                                        </p:cTn>
                                        <p:tgtEl>
                                          <p:spTgt spid="35853"/>
                                        </p:tgtEl>
                                        <p:attrNameLst>
                                          <p:attrName>style.visibility</p:attrName>
                                        </p:attrNameLst>
                                      </p:cBhvr>
                                      <p:to>
                                        <p:strVal val="visible"/>
                                      </p:to>
                                    </p:set>
                                    <p:animEffect transition="in" filter="box(out)">
                                      <p:cBhvr>
                                        <p:cTn id="112" dur="500"/>
                                        <p:tgtEl>
                                          <p:spTgt spid="35853"/>
                                        </p:tgtEl>
                                      </p:cBhvr>
                                    </p:animEffect>
                                  </p:childTnLst>
                                  <p:subTnLst>
                                    <p:audio>
                                      <p:cMediaNode>
                                        <p:cTn display="0" masterRel="sameClick">
                                          <p:stCondLst>
                                            <p:cond evt="begin" delay="0">
                                              <p:tn val="110"/>
                                            </p:cond>
                                          </p:stCondLst>
                                          <p:endCondLst>
                                            <p:cond evt="onStopAudio" delay="0">
                                              <p:tgtEl>
                                                <p:sldTgt/>
                                              </p:tgtEl>
                                            </p:cond>
                                          </p:endCondLst>
                                        </p:cTn>
                                        <p:tgtEl>
                                          <p:sndTgt r:embed="rId3" name="camera.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4" presetClass="entr" presetSubtype="32" fill="hold" grpId="0" nodeType="clickEffect">
                                  <p:stCondLst>
                                    <p:cond delay="0"/>
                                  </p:stCondLst>
                                  <p:childTnLst>
                                    <p:set>
                                      <p:cBhvr>
                                        <p:cTn id="116" dur="1" fill="hold">
                                          <p:stCondLst>
                                            <p:cond delay="0"/>
                                          </p:stCondLst>
                                        </p:cTn>
                                        <p:tgtEl>
                                          <p:spTgt spid="35851"/>
                                        </p:tgtEl>
                                        <p:attrNameLst>
                                          <p:attrName>style.visibility</p:attrName>
                                        </p:attrNameLst>
                                      </p:cBhvr>
                                      <p:to>
                                        <p:strVal val="visible"/>
                                      </p:to>
                                    </p:set>
                                    <p:animEffect transition="in" filter="box(out)">
                                      <p:cBhvr>
                                        <p:cTn id="117" dur="500"/>
                                        <p:tgtEl>
                                          <p:spTgt spid="35851"/>
                                        </p:tgtEl>
                                      </p:cBhvr>
                                    </p:animEffect>
                                  </p:childTnLst>
                                  <p:subTnLst>
                                    <p:audio>
                                      <p:cMediaNode>
                                        <p:cTn display="0" masterRel="sameClick">
                                          <p:stCondLst>
                                            <p:cond evt="begin" delay="0">
                                              <p:tn val="115"/>
                                            </p:cond>
                                          </p:stCondLst>
                                          <p:endCondLst>
                                            <p:cond evt="onStopAudio" delay="0">
                                              <p:tgtEl>
                                                <p:sldTgt/>
                                              </p:tgtEl>
                                            </p:cond>
                                          </p:endCondLst>
                                        </p:cTn>
                                        <p:tgtEl>
                                          <p:sndTgt r:embed="rId3" name="camera.wav"/>
                                        </p:tgtEl>
                                      </p:cMediaNode>
                                    </p:audio>
                                  </p:subTnLst>
                                </p:cTn>
                              </p:par>
                            </p:childTnLst>
                          </p:cTn>
                        </p:par>
                      </p:childTnLst>
                    </p:cTn>
                  </p:par>
                  <p:par>
                    <p:cTn id="118" fill="hold" nodeType="clickPar">
                      <p:stCondLst>
                        <p:cond delay="indefinite"/>
                      </p:stCondLst>
                      <p:childTnLst>
                        <p:par>
                          <p:cTn id="119" fill="hold" nodeType="withGroup">
                            <p:stCondLst>
                              <p:cond delay="0"/>
                            </p:stCondLst>
                            <p:childTnLst>
                              <p:par>
                                <p:cTn id="120" presetID="4" presetClass="entr" presetSubtype="32" fill="hold" grpId="0" nodeType="clickEffect">
                                  <p:stCondLst>
                                    <p:cond delay="0"/>
                                  </p:stCondLst>
                                  <p:childTnLst>
                                    <p:set>
                                      <p:cBhvr>
                                        <p:cTn id="121" dur="1" fill="hold">
                                          <p:stCondLst>
                                            <p:cond delay="0"/>
                                          </p:stCondLst>
                                        </p:cTn>
                                        <p:tgtEl>
                                          <p:spTgt spid="35854"/>
                                        </p:tgtEl>
                                        <p:attrNameLst>
                                          <p:attrName>style.visibility</p:attrName>
                                        </p:attrNameLst>
                                      </p:cBhvr>
                                      <p:to>
                                        <p:strVal val="visible"/>
                                      </p:to>
                                    </p:set>
                                    <p:animEffect transition="in" filter="box(out)">
                                      <p:cBhvr>
                                        <p:cTn id="122" dur="500"/>
                                        <p:tgtEl>
                                          <p:spTgt spid="35854"/>
                                        </p:tgtEl>
                                      </p:cBhvr>
                                    </p:animEffect>
                                  </p:childTnLst>
                                  <p:subTnLst>
                                    <p:audio>
                                      <p:cMediaNode>
                                        <p:cTn display="0" masterRel="sameClick">
                                          <p:stCondLst>
                                            <p:cond evt="begin" delay="0">
                                              <p:tn val="120"/>
                                            </p:cond>
                                          </p:stCondLst>
                                          <p:endCondLst>
                                            <p:cond evt="onStopAudio" delay="0">
                                              <p:tgtEl>
                                                <p:sldTgt/>
                                              </p:tgtEl>
                                            </p:cond>
                                          </p:endCondLst>
                                        </p:cTn>
                                        <p:tgtEl>
                                          <p:sndTgt r:embed="rId3" name="camera.wav"/>
                                        </p:tgtEl>
                                      </p:cMediaNode>
                                    </p:audio>
                                  </p:subTnLst>
                                </p:cTn>
                              </p:par>
                            </p:childTnLst>
                          </p:cTn>
                        </p:par>
                      </p:childTnLst>
                    </p:cTn>
                  </p:par>
                  <p:par>
                    <p:cTn id="123" fill="hold" nodeType="clickPar">
                      <p:stCondLst>
                        <p:cond delay="indefinite"/>
                      </p:stCondLst>
                      <p:childTnLst>
                        <p:par>
                          <p:cTn id="124" fill="hold" nodeType="withGroup">
                            <p:stCondLst>
                              <p:cond delay="0"/>
                            </p:stCondLst>
                            <p:childTnLst>
                              <p:par>
                                <p:cTn id="125" presetID="4" presetClass="entr" presetSubtype="32" fill="hold" grpId="0" nodeType="clickEffect">
                                  <p:stCondLst>
                                    <p:cond delay="0"/>
                                  </p:stCondLst>
                                  <p:childTnLst>
                                    <p:set>
                                      <p:cBhvr>
                                        <p:cTn id="126" dur="1" fill="hold">
                                          <p:stCondLst>
                                            <p:cond delay="0"/>
                                          </p:stCondLst>
                                        </p:cTn>
                                        <p:tgtEl>
                                          <p:spTgt spid="35852"/>
                                        </p:tgtEl>
                                        <p:attrNameLst>
                                          <p:attrName>style.visibility</p:attrName>
                                        </p:attrNameLst>
                                      </p:cBhvr>
                                      <p:to>
                                        <p:strVal val="visible"/>
                                      </p:to>
                                    </p:set>
                                    <p:animEffect transition="in" filter="box(out)">
                                      <p:cBhvr>
                                        <p:cTn id="127" dur="500"/>
                                        <p:tgtEl>
                                          <p:spTgt spid="35852"/>
                                        </p:tgtEl>
                                      </p:cBhvr>
                                    </p:animEffect>
                                  </p:childTnLst>
                                  <p:subTnLst>
                                    <p:audio>
                                      <p:cMediaNode>
                                        <p:cTn display="0" masterRel="sameClick">
                                          <p:stCondLst>
                                            <p:cond evt="begin" delay="0">
                                              <p:tn val="125"/>
                                            </p:cond>
                                          </p:stCondLst>
                                          <p:endCondLst>
                                            <p:cond evt="onStopAudio" delay="0">
                                              <p:tgtEl>
                                                <p:sldTgt/>
                                              </p:tgtEl>
                                            </p:cond>
                                          </p:endCondLst>
                                        </p:cTn>
                                        <p:tgtEl>
                                          <p:sndTgt r:embed="rId3" name="camera.wav"/>
                                        </p:tgtEl>
                                      </p:cMediaNode>
                                    </p:audio>
                                  </p:subTnLst>
                                </p:cTn>
                              </p:par>
                            </p:childTnLst>
                          </p:cTn>
                        </p:par>
                      </p:childTnLst>
                    </p:cTn>
                  </p:par>
                  <p:par>
                    <p:cTn id="128" fill="hold" nodeType="clickPar">
                      <p:stCondLst>
                        <p:cond delay="indefinite"/>
                      </p:stCondLst>
                      <p:childTnLst>
                        <p:par>
                          <p:cTn id="129" fill="hold" nodeType="withGroup">
                            <p:stCondLst>
                              <p:cond delay="0"/>
                            </p:stCondLst>
                            <p:childTnLst>
                              <p:par>
                                <p:cTn id="130" presetID="9" presetClass="entr" presetSubtype="0" fill="hold" grpId="0" nodeType="clickEffect">
                                  <p:stCondLst>
                                    <p:cond delay="0"/>
                                  </p:stCondLst>
                                  <p:childTnLst>
                                    <p:set>
                                      <p:cBhvr>
                                        <p:cTn id="131" dur="1" fill="hold">
                                          <p:stCondLst>
                                            <p:cond delay="0"/>
                                          </p:stCondLst>
                                        </p:cTn>
                                        <p:tgtEl>
                                          <p:spTgt spid="35894"/>
                                        </p:tgtEl>
                                        <p:attrNameLst>
                                          <p:attrName>style.visibility</p:attrName>
                                        </p:attrNameLst>
                                      </p:cBhvr>
                                      <p:to>
                                        <p:strVal val="visible"/>
                                      </p:to>
                                    </p:set>
                                    <p:animEffect transition="in" filter="dissolve">
                                      <p:cBhvr>
                                        <p:cTn id="132" dur="500"/>
                                        <p:tgtEl>
                                          <p:spTgt spid="35894"/>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2" presetClass="entr" presetSubtype="1" fill="hold" grpId="0" nodeType="clickEffect">
                                  <p:stCondLst>
                                    <p:cond delay="0"/>
                                  </p:stCondLst>
                                  <p:iterate type="lt">
                                    <p:tmPct val="100000"/>
                                  </p:iterate>
                                  <p:childTnLst>
                                    <p:set>
                                      <p:cBhvr>
                                        <p:cTn id="136" dur="1" fill="hold">
                                          <p:stCondLst>
                                            <p:cond delay="0"/>
                                          </p:stCondLst>
                                        </p:cTn>
                                        <p:tgtEl>
                                          <p:spTgt spid="35895">
                                            <p:txEl>
                                              <p:pRg st="0" end="0"/>
                                            </p:txEl>
                                          </p:spTgt>
                                        </p:tgtEl>
                                        <p:attrNameLst>
                                          <p:attrName>style.visibility</p:attrName>
                                        </p:attrNameLst>
                                      </p:cBhvr>
                                      <p:to>
                                        <p:strVal val="visible"/>
                                      </p:to>
                                    </p:set>
                                    <p:animEffect transition="in" filter="wipe(up)">
                                      <p:cBhvr>
                                        <p:cTn id="137" dur="75"/>
                                        <p:tgtEl>
                                          <p:spTgt spid="35895">
                                            <p:txEl>
                                              <p:pRg st="0" end="0"/>
                                            </p:txEl>
                                          </p:spTgt>
                                        </p:tgtEl>
                                      </p:cBhvr>
                                    </p:animEffect>
                                  </p:childTnLst>
                                  <p:subTnLst>
                                    <p:audio>
                                      <p:cMediaNode>
                                        <p:cTn display="0" masterRel="sameClick">
                                          <p:stCondLst>
                                            <p:cond evt="begin" delay="0">
                                              <p:tn val="135"/>
                                            </p:cond>
                                          </p:stCondLst>
                                          <p:endCondLst>
                                            <p:cond evt="onStopAudio" delay="0">
                                              <p:tgtEl>
                                                <p:sldTgt/>
                                              </p:tgtEl>
                                            </p:cond>
                                          </p:endCondLst>
                                        </p:cTn>
                                        <p:tgtEl>
                                          <p:sndTgt r:embed="rId4" name="type.wav"/>
                                        </p:tgtEl>
                                      </p:cMediaNode>
                                    </p:audio>
                                  </p:subTnLst>
                                </p:cTn>
                              </p:par>
                            </p:childTnLst>
                          </p:cTn>
                        </p:par>
                      </p:childTnLst>
                    </p:cTn>
                  </p:par>
                  <p:par>
                    <p:cTn id="138" fill="hold" nodeType="clickPar">
                      <p:stCondLst>
                        <p:cond delay="indefinite"/>
                      </p:stCondLst>
                      <p:childTnLst>
                        <p:par>
                          <p:cTn id="139" fill="hold" nodeType="withGroup">
                            <p:stCondLst>
                              <p:cond delay="0"/>
                            </p:stCondLst>
                            <p:childTnLst>
                              <p:par>
                                <p:cTn id="140" presetID="22" presetClass="entr" presetSubtype="1" fill="hold" grpId="0" nodeType="clickEffect">
                                  <p:stCondLst>
                                    <p:cond delay="0"/>
                                  </p:stCondLst>
                                  <p:iterate type="lt">
                                    <p:tmPct val="100000"/>
                                  </p:iterate>
                                  <p:childTnLst>
                                    <p:set>
                                      <p:cBhvr>
                                        <p:cTn id="141" dur="1" fill="hold">
                                          <p:stCondLst>
                                            <p:cond delay="0"/>
                                          </p:stCondLst>
                                        </p:cTn>
                                        <p:tgtEl>
                                          <p:spTgt spid="35896">
                                            <p:txEl>
                                              <p:pRg st="0" end="0"/>
                                            </p:txEl>
                                          </p:spTgt>
                                        </p:tgtEl>
                                        <p:attrNameLst>
                                          <p:attrName>style.visibility</p:attrName>
                                        </p:attrNameLst>
                                      </p:cBhvr>
                                      <p:to>
                                        <p:strVal val="visible"/>
                                      </p:to>
                                    </p:set>
                                    <p:animEffect transition="in" filter="wipe(up)">
                                      <p:cBhvr>
                                        <p:cTn id="142" dur="75"/>
                                        <p:tgtEl>
                                          <p:spTgt spid="35896">
                                            <p:txEl>
                                              <p:pRg st="0" end="0"/>
                                            </p:txEl>
                                          </p:spTgt>
                                        </p:tgtEl>
                                      </p:cBhvr>
                                    </p:animEffect>
                                  </p:childTnLst>
                                  <p:subTnLst>
                                    <p:audio>
                                      <p:cMediaNode>
                                        <p:cTn display="0" masterRel="sameClick">
                                          <p:stCondLst>
                                            <p:cond evt="begin" delay="0">
                                              <p:tn val="140"/>
                                            </p:cond>
                                          </p:stCondLst>
                                          <p:endCondLst>
                                            <p:cond evt="onStopAudio" delay="0">
                                              <p:tgtEl>
                                                <p:sldTgt/>
                                              </p:tgtEl>
                                            </p:cond>
                                          </p:endCondLst>
                                        </p:cTn>
                                        <p:tgtEl>
                                          <p:sndTgt r:embed="rId4" name="type.wav"/>
                                        </p:tgtEl>
                                      </p:cMediaNode>
                                    </p:audio>
                                  </p:subTnLst>
                                </p:cTn>
                              </p:par>
                            </p:childTnLst>
                          </p:cTn>
                        </p:par>
                      </p:childTnLst>
                    </p:cTn>
                  </p:par>
                  <p:par>
                    <p:cTn id="143" fill="hold" nodeType="clickPar">
                      <p:stCondLst>
                        <p:cond delay="indefinite"/>
                      </p:stCondLst>
                      <p:childTnLst>
                        <p:par>
                          <p:cTn id="144" fill="hold" nodeType="withGroup">
                            <p:stCondLst>
                              <p:cond delay="0"/>
                            </p:stCondLst>
                            <p:childTnLst>
                              <p:par>
                                <p:cTn id="145" presetID="22" presetClass="entr" presetSubtype="1" fill="hold" grpId="0" nodeType="clickEffect">
                                  <p:stCondLst>
                                    <p:cond delay="0"/>
                                  </p:stCondLst>
                                  <p:iterate type="lt">
                                    <p:tmPct val="100000"/>
                                  </p:iterate>
                                  <p:childTnLst>
                                    <p:set>
                                      <p:cBhvr>
                                        <p:cTn id="146" dur="1" fill="hold">
                                          <p:stCondLst>
                                            <p:cond delay="0"/>
                                          </p:stCondLst>
                                        </p:cTn>
                                        <p:tgtEl>
                                          <p:spTgt spid="35897">
                                            <p:txEl>
                                              <p:pRg st="0" end="0"/>
                                            </p:txEl>
                                          </p:spTgt>
                                        </p:tgtEl>
                                        <p:attrNameLst>
                                          <p:attrName>style.visibility</p:attrName>
                                        </p:attrNameLst>
                                      </p:cBhvr>
                                      <p:to>
                                        <p:strVal val="visible"/>
                                      </p:to>
                                    </p:set>
                                    <p:animEffect transition="in" filter="wipe(up)">
                                      <p:cBhvr>
                                        <p:cTn id="147" dur="75"/>
                                        <p:tgtEl>
                                          <p:spTgt spid="35897">
                                            <p:txEl>
                                              <p:pRg st="0" end="0"/>
                                            </p:txEl>
                                          </p:spTgt>
                                        </p:tgtEl>
                                      </p:cBhvr>
                                    </p:animEffect>
                                  </p:childTnLst>
                                  <p:subTnLst>
                                    <p:audio>
                                      <p:cMediaNode>
                                        <p:cTn display="0" masterRel="sameClick">
                                          <p:stCondLst>
                                            <p:cond evt="begin" delay="0">
                                              <p:tn val="145"/>
                                            </p:cond>
                                          </p:stCondLst>
                                          <p:endCondLst>
                                            <p:cond evt="onStopAudio" delay="0">
                                              <p:tgtEl>
                                                <p:sldTgt/>
                                              </p:tgtEl>
                                            </p:cond>
                                          </p:endCondLst>
                                        </p:cTn>
                                        <p:tgtEl>
                                          <p:sndTgt r:embed="rId4" name="type.wav"/>
                                        </p:tgtEl>
                                      </p:cMediaNode>
                                    </p:audio>
                                  </p:subTnLst>
                                </p:cTn>
                              </p:par>
                            </p:childTnLst>
                          </p:cTn>
                        </p:par>
                      </p:childTnLst>
                    </p:cTn>
                  </p:par>
                  <p:par>
                    <p:cTn id="148" fill="hold" nodeType="clickPar">
                      <p:stCondLst>
                        <p:cond delay="indefinite"/>
                      </p:stCondLst>
                      <p:childTnLst>
                        <p:par>
                          <p:cTn id="149" fill="hold" nodeType="withGroup">
                            <p:stCondLst>
                              <p:cond delay="0"/>
                            </p:stCondLst>
                            <p:childTnLst>
                              <p:par>
                                <p:cTn id="150" presetID="22" presetClass="entr" presetSubtype="1" fill="hold" grpId="0" nodeType="clickEffect">
                                  <p:stCondLst>
                                    <p:cond delay="0"/>
                                  </p:stCondLst>
                                  <p:iterate type="lt">
                                    <p:tmPct val="100000"/>
                                  </p:iterate>
                                  <p:childTnLst>
                                    <p:set>
                                      <p:cBhvr>
                                        <p:cTn id="151" dur="1" fill="hold">
                                          <p:stCondLst>
                                            <p:cond delay="0"/>
                                          </p:stCondLst>
                                        </p:cTn>
                                        <p:tgtEl>
                                          <p:spTgt spid="35898">
                                            <p:txEl>
                                              <p:pRg st="0" end="0"/>
                                            </p:txEl>
                                          </p:spTgt>
                                        </p:tgtEl>
                                        <p:attrNameLst>
                                          <p:attrName>style.visibility</p:attrName>
                                        </p:attrNameLst>
                                      </p:cBhvr>
                                      <p:to>
                                        <p:strVal val="visible"/>
                                      </p:to>
                                    </p:set>
                                    <p:animEffect transition="in" filter="wipe(up)">
                                      <p:cBhvr>
                                        <p:cTn id="152" dur="75"/>
                                        <p:tgtEl>
                                          <p:spTgt spid="35898">
                                            <p:txEl>
                                              <p:pRg st="0" end="0"/>
                                            </p:txEl>
                                          </p:spTgt>
                                        </p:tgtEl>
                                      </p:cBhvr>
                                    </p:animEffect>
                                  </p:childTnLst>
                                  <p:subTnLst>
                                    <p:audio>
                                      <p:cMediaNode>
                                        <p:cTn display="0" masterRel="sameClick">
                                          <p:stCondLst>
                                            <p:cond evt="begin" delay="0">
                                              <p:tn val="150"/>
                                            </p:cond>
                                          </p:stCondLst>
                                          <p:endCondLst>
                                            <p:cond evt="onStopAudio" delay="0">
                                              <p:tgtEl>
                                                <p:sldTgt/>
                                              </p:tgtEl>
                                            </p:cond>
                                          </p:endCondLst>
                                        </p:cTn>
                                        <p:tgtEl>
                                          <p:sndTgt r:embed="rId4"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p:bldP spid="35844" grpId="0" animBg="1"/>
      <p:bldP spid="35845" grpId="0" animBg="1"/>
      <p:bldP spid="35846" grpId="0" animBg="1"/>
      <p:bldP spid="35847" grpId="0" animBg="1"/>
      <p:bldP spid="35848" grpId="0" animBg="1"/>
      <p:bldP spid="35849" grpId="0" animBg="1"/>
      <p:bldP spid="35850" grpId="0" animBg="1"/>
      <p:bldP spid="35851" grpId="0" animBg="1"/>
      <p:bldP spid="35852" grpId="0" animBg="1"/>
      <p:bldP spid="35853" grpId="0" animBg="1"/>
      <p:bldP spid="35854" grpId="0" animBg="1"/>
      <p:bldP spid="35855" grpId="0" animBg="1"/>
      <p:bldP spid="35856" grpId="0" animBg="1"/>
      <p:bldP spid="35857" grpId="0" animBg="1"/>
      <p:bldP spid="35858" grpId="0" animBg="1"/>
      <p:bldP spid="35871" grpId="0" animBg="1"/>
      <p:bldP spid="35872" grpId="0" animBg="1"/>
      <p:bldP spid="35873" grpId="0" animBg="1"/>
      <p:bldP spid="35874" grpId="0" animBg="1"/>
      <p:bldP spid="35888" grpId="0" animBg="1"/>
      <p:bldP spid="35891" grpId="0" animBg="1"/>
      <p:bldP spid="35892" grpId="0" animBg="1"/>
      <p:bldP spid="35893" grpId="0" animBg="1"/>
      <p:bldP spid="35894" grpId="0" animBg="1"/>
      <p:bldP spid="35895" grpId="0" build="p" autoUpdateAnimBg="0"/>
      <p:bldP spid="35896" grpId="0" build="p" autoUpdateAnimBg="0"/>
      <p:bldP spid="35897" grpId="0" build="p" autoUpdateAnimBg="0"/>
      <p:bldP spid="35898" grpId="0" build="p" autoUpdateAnimBg="0"/>
      <p:bldP spid="3589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166438" y="148235"/>
            <a:ext cx="11145837" cy="882650"/>
          </a:xfrm>
        </p:spPr>
        <p:txBody>
          <a:bodyPr/>
          <a:lstStyle/>
          <a:p>
            <a:pPr eaLnBrk="1" hangingPunct="1">
              <a:defRPr/>
            </a:pPr>
            <a:r>
              <a:rPr lang="it-IT" sz="4400" dirty="0">
                <a:solidFill>
                  <a:schemeClr val="tx2"/>
                </a:solidFill>
                <a:effectLst>
                  <a:outerShdw blurRad="38100" dist="38100" dir="2700000" algn="tl">
                    <a:srgbClr val="C0C0C0"/>
                  </a:outerShdw>
                </a:effectLst>
                <a:latin typeface="Tahoma" pitchFamily="34" charset="0"/>
              </a:rPr>
              <a:t>Evoluzione organizzativa e gradi di </a:t>
            </a:r>
            <a:r>
              <a:rPr lang="it-IT" sz="4400" dirty="0">
                <a:solidFill>
                  <a:schemeClr val="tx2"/>
                </a:solidFill>
                <a:effectLst>
                  <a:outerShdw blurRad="38100" dist="38100" dir="2700000" algn="tl">
                    <a:srgbClr val="C0C0C0"/>
                  </a:outerShdw>
                </a:effectLst>
                <a:latin typeface="Tahoma" pitchFamily="34" charset="0"/>
              </a:rPr>
              <a:t>complessità</a:t>
            </a:r>
          </a:p>
        </p:txBody>
      </p:sp>
      <p:grpSp>
        <p:nvGrpSpPr>
          <p:cNvPr id="32772" name="Group 33"/>
          <p:cNvGrpSpPr>
            <a:grpSpLocks/>
          </p:cNvGrpSpPr>
          <p:nvPr/>
        </p:nvGrpSpPr>
        <p:grpSpPr bwMode="auto">
          <a:xfrm>
            <a:off x="1728788" y="1920875"/>
            <a:ext cx="7680325" cy="4559300"/>
            <a:chOff x="708" y="993"/>
            <a:chExt cx="4089" cy="3183"/>
          </a:xfrm>
        </p:grpSpPr>
        <p:sp>
          <p:nvSpPr>
            <p:cNvPr id="32775" name="AutoShape 4"/>
            <p:cNvSpPr>
              <a:spLocks noChangeArrowheads="1"/>
            </p:cNvSpPr>
            <p:nvPr/>
          </p:nvSpPr>
          <p:spPr bwMode="auto">
            <a:xfrm flipV="1">
              <a:off x="4393" y="1534"/>
              <a:ext cx="220" cy="1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240 w 21600"/>
                <a:gd name="T13" fmla="*/ 3194 h 21600"/>
                <a:gd name="T14" fmla="*/ 18360 w 21600"/>
                <a:gd name="T15" fmla="*/ 18406 h 21600"/>
              </a:gdLst>
              <a:ahLst/>
              <a:cxnLst>
                <a:cxn ang="T8">
                  <a:pos x="T0" y="T1"/>
                </a:cxn>
                <a:cxn ang="T9">
                  <a:pos x="T2" y="T3"/>
                </a:cxn>
                <a:cxn ang="T10">
                  <a:pos x="T4" y="T5"/>
                </a:cxn>
                <a:cxn ang="T11">
                  <a:pos x="T6" y="T7"/>
                </a:cxn>
              </a:cxnLst>
              <a:rect l="T12" t="T13" r="T14" b="T15"/>
              <a:pathLst>
                <a:path w="21600" h="21600">
                  <a:moveTo>
                    <a:pt x="0" y="0"/>
                  </a:moveTo>
                  <a:lnTo>
                    <a:pt x="2925" y="21600"/>
                  </a:lnTo>
                  <a:lnTo>
                    <a:pt x="18675" y="21600"/>
                  </a:lnTo>
                  <a:lnTo>
                    <a:pt x="21600" y="0"/>
                  </a:lnTo>
                  <a:lnTo>
                    <a:pt x="0" y="0"/>
                  </a:lnTo>
                  <a:close/>
                </a:path>
              </a:pathLst>
            </a:custGeom>
            <a:solidFill>
              <a:schemeClr val="folHlink"/>
            </a:solidFill>
            <a:ln w="38100">
              <a:solidFill>
                <a:schemeClr val="tx1"/>
              </a:solidFill>
              <a:miter lim="800000"/>
              <a:headEnd/>
              <a:tailEnd/>
            </a:ln>
            <a:effectLst>
              <a:outerShdw dist="107763" dir="2700000" algn="ctr" rotWithShape="0">
                <a:schemeClr val="bg2"/>
              </a:outerShdw>
            </a:effectLst>
          </p:spPr>
          <p:txBody>
            <a:bodyPr wrap="none" anchor="ctr"/>
            <a:lstStyle/>
            <a:p>
              <a:endParaRPr lang="it-IT"/>
            </a:p>
          </p:txBody>
        </p:sp>
        <p:sp>
          <p:nvSpPr>
            <p:cNvPr id="32776" name="AutoShape 5"/>
            <p:cNvSpPr>
              <a:spLocks noChangeArrowheads="1"/>
            </p:cNvSpPr>
            <p:nvPr/>
          </p:nvSpPr>
          <p:spPr bwMode="auto">
            <a:xfrm flipV="1">
              <a:off x="4255" y="1707"/>
              <a:ext cx="538" cy="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650 w 21600"/>
                <a:gd name="T13" fmla="*/ 2667 h 21600"/>
                <a:gd name="T14" fmla="*/ 18950 w 21600"/>
                <a:gd name="T15" fmla="*/ 18933 h 21600"/>
              </a:gdLst>
              <a:ahLst/>
              <a:cxnLst>
                <a:cxn ang="T8">
                  <a:pos x="T0" y="T1"/>
                </a:cxn>
                <a:cxn ang="T9">
                  <a:pos x="T2" y="T3"/>
                </a:cxn>
                <a:cxn ang="T10">
                  <a:pos x="T4" y="T5"/>
                </a:cxn>
                <a:cxn ang="T11">
                  <a:pos x="T6" y="T7"/>
                </a:cxn>
              </a:cxnLst>
              <a:rect l="T12" t="T13" r="T14" b="T15"/>
              <a:pathLst>
                <a:path w="21600" h="21600">
                  <a:moveTo>
                    <a:pt x="0" y="0"/>
                  </a:moveTo>
                  <a:lnTo>
                    <a:pt x="1662" y="21600"/>
                  </a:lnTo>
                  <a:lnTo>
                    <a:pt x="19938" y="21600"/>
                  </a:lnTo>
                  <a:lnTo>
                    <a:pt x="21600" y="0"/>
                  </a:lnTo>
                  <a:lnTo>
                    <a:pt x="0" y="0"/>
                  </a:lnTo>
                  <a:close/>
                </a:path>
              </a:pathLst>
            </a:custGeom>
            <a:solidFill>
              <a:srgbClr val="DDDDDD"/>
            </a:solidFill>
            <a:ln w="38100">
              <a:solidFill>
                <a:schemeClr val="tx1"/>
              </a:solidFill>
              <a:miter lim="800000"/>
              <a:headEnd/>
              <a:tailEnd/>
            </a:ln>
            <a:effectLst>
              <a:outerShdw dist="107763" dir="2700000" algn="ctr" rotWithShape="0">
                <a:schemeClr val="bg2"/>
              </a:outerShdw>
            </a:effectLst>
          </p:spPr>
          <p:txBody>
            <a:bodyPr wrap="none" anchor="ctr"/>
            <a:lstStyle/>
            <a:p>
              <a:endParaRPr lang="it-IT"/>
            </a:p>
          </p:txBody>
        </p:sp>
        <p:sp>
          <p:nvSpPr>
            <p:cNvPr id="32777" name="AutoShape 6"/>
            <p:cNvSpPr>
              <a:spLocks noChangeArrowheads="1"/>
            </p:cNvSpPr>
            <p:nvPr/>
          </p:nvSpPr>
          <p:spPr bwMode="auto">
            <a:xfrm>
              <a:off x="4269" y="1534"/>
              <a:ext cx="131" cy="142"/>
            </a:xfrm>
            <a:prstGeom prst="parallelogram">
              <a:avLst>
                <a:gd name="adj" fmla="val 23394"/>
              </a:avLst>
            </a:prstGeom>
            <a:solidFill>
              <a:srgbClr val="DDDDDD"/>
            </a:solidFill>
            <a:ln w="38100">
              <a:solidFill>
                <a:schemeClr val="tx1"/>
              </a:solidFill>
              <a:miter lim="800000"/>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778" name="Oval 7"/>
            <p:cNvSpPr>
              <a:spLocks noChangeArrowheads="1"/>
            </p:cNvSpPr>
            <p:nvPr/>
          </p:nvSpPr>
          <p:spPr bwMode="auto">
            <a:xfrm>
              <a:off x="4640" y="1509"/>
              <a:ext cx="103" cy="154"/>
            </a:xfrm>
            <a:prstGeom prst="ellipse">
              <a:avLst/>
            </a:prstGeom>
            <a:solidFill>
              <a:srgbClr val="DDDDDD"/>
            </a:solidFill>
            <a:ln w="38100">
              <a:solidFill>
                <a:schemeClr val="tx1"/>
              </a:solidFill>
              <a:round/>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779" name="AutoShape 8"/>
            <p:cNvSpPr>
              <a:spLocks noChangeArrowheads="1"/>
            </p:cNvSpPr>
            <p:nvPr/>
          </p:nvSpPr>
          <p:spPr bwMode="auto">
            <a:xfrm flipV="1">
              <a:off x="3804" y="1534"/>
              <a:ext cx="220" cy="1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240 w 21600"/>
                <a:gd name="T13" fmla="*/ 3194 h 21600"/>
                <a:gd name="T14" fmla="*/ 18360 w 21600"/>
                <a:gd name="T15" fmla="*/ 18406 h 21600"/>
              </a:gdLst>
              <a:ahLst/>
              <a:cxnLst>
                <a:cxn ang="T8">
                  <a:pos x="T0" y="T1"/>
                </a:cxn>
                <a:cxn ang="T9">
                  <a:pos x="T2" y="T3"/>
                </a:cxn>
                <a:cxn ang="T10">
                  <a:pos x="T4" y="T5"/>
                </a:cxn>
                <a:cxn ang="T11">
                  <a:pos x="T6" y="T7"/>
                </a:cxn>
              </a:cxnLst>
              <a:rect l="T12" t="T13" r="T14" b="T15"/>
              <a:pathLst>
                <a:path w="21600" h="21600">
                  <a:moveTo>
                    <a:pt x="0" y="0"/>
                  </a:moveTo>
                  <a:lnTo>
                    <a:pt x="2925" y="21600"/>
                  </a:lnTo>
                  <a:lnTo>
                    <a:pt x="18675" y="21600"/>
                  </a:lnTo>
                  <a:lnTo>
                    <a:pt x="21600" y="0"/>
                  </a:lnTo>
                  <a:lnTo>
                    <a:pt x="0" y="0"/>
                  </a:lnTo>
                  <a:close/>
                </a:path>
              </a:pathLst>
            </a:custGeom>
            <a:solidFill>
              <a:schemeClr val="folHlink"/>
            </a:solidFill>
            <a:ln w="38100">
              <a:solidFill>
                <a:schemeClr val="tx1"/>
              </a:solidFill>
              <a:miter lim="800000"/>
              <a:headEnd/>
              <a:tailEnd/>
            </a:ln>
            <a:effectLst>
              <a:outerShdw dist="107763" dir="2700000" algn="ctr" rotWithShape="0">
                <a:schemeClr val="bg2"/>
              </a:outerShdw>
            </a:effectLst>
          </p:spPr>
          <p:txBody>
            <a:bodyPr wrap="none" anchor="ctr"/>
            <a:lstStyle/>
            <a:p>
              <a:endParaRPr lang="it-IT"/>
            </a:p>
          </p:txBody>
        </p:sp>
        <p:sp>
          <p:nvSpPr>
            <p:cNvPr id="32780" name="AutoShape 9"/>
            <p:cNvSpPr>
              <a:spLocks noChangeArrowheads="1"/>
            </p:cNvSpPr>
            <p:nvPr/>
          </p:nvSpPr>
          <p:spPr bwMode="auto">
            <a:xfrm flipV="1">
              <a:off x="3665" y="1707"/>
              <a:ext cx="538" cy="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650 w 21600"/>
                <a:gd name="T13" fmla="*/ 2667 h 21600"/>
                <a:gd name="T14" fmla="*/ 18950 w 21600"/>
                <a:gd name="T15" fmla="*/ 18933 h 21600"/>
              </a:gdLst>
              <a:ahLst/>
              <a:cxnLst>
                <a:cxn ang="T8">
                  <a:pos x="T0" y="T1"/>
                </a:cxn>
                <a:cxn ang="T9">
                  <a:pos x="T2" y="T3"/>
                </a:cxn>
                <a:cxn ang="T10">
                  <a:pos x="T4" y="T5"/>
                </a:cxn>
                <a:cxn ang="T11">
                  <a:pos x="T6" y="T7"/>
                </a:cxn>
              </a:cxnLst>
              <a:rect l="T12" t="T13" r="T14" b="T15"/>
              <a:pathLst>
                <a:path w="21600" h="21600">
                  <a:moveTo>
                    <a:pt x="0" y="0"/>
                  </a:moveTo>
                  <a:lnTo>
                    <a:pt x="1662" y="21600"/>
                  </a:lnTo>
                  <a:lnTo>
                    <a:pt x="19938" y="21600"/>
                  </a:lnTo>
                  <a:lnTo>
                    <a:pt x="21600" y="0"/>
                  </a:lnTo>
                  <a:lnTo>
                    <a:pt x="0" y="0"/>
                  </a:lnTo>
                  <a:close/>
                </a:path>
              </a:pathLst>
            </a:custGeom>
            <a:solidFill>
              <a:srgbClr val="DDDDDD"/>
            </a:solidFill>
            <a:ln w="38100">
              <a:solidFill>
                <a:schemeClr val="tx1"/>
              </a:solidFill>
              <a:miter lim="800000"/>
              <a:headEnd/>
              <a:tailEnd/>
            </a:ln>
            <a:effectLst>
              <a:outerShdw dist="107763" dir="2700000" algn="ctr" rotWithShape="0">
                <a:schemeClr val="bg2"/>
              </a:outerShdw>
            </a:effectLst>
          </p:spPr>
          <p:txBody>
            <a:bodyPr wrap="none" anchor="ctr"/>
            <a:lstStyle/>
            <a:p>
              <a:endParaRPr lang="it-IT"/>
            </a:p>
          </p:txBody>
        </p:sp>
        <p:sp>
          <p:nvSpPr>
            <p:cNvPr id="32781" name="AutoShape 10"/>
            <p:cNvSpPr>
              <a:spLocks noChangeArrowheads="1"/>
            </p:cNvSpPr>
            <p:nvPr/>
          </p:nvSpPr>
          <p:spPr bwMode="auto">
            <a:xfrm>
              <a:off x="3679" y="1534"/>
              <a:ext cx="132" cy="142"/>
            </a:xfrm>
            <a:prstGeom prst="parallelogram">
              <a:avLst>
                <a:gd name="adj" fmla="val 23394"/>
              </a:avLst>
            </a:prstGeom>
            <a:solidFill>
              <a:srgbClr val="DDDDDD"/>
            </a:solidFill>
            <a:ln w="38100">
              <a:solidFill>
                <a:schemeClr val="tx1"/>
              </a:solidFill>
              <a:miter lim="800000"/>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782" name="Oval 11"/>
            <p:cNvSpPr>
              <a:spLocks noChangeArrowheads="1"/>
            </p:cNvSpPr>
            <p:nvPr/>
          </p:nvSpPr>
          <p:spPr bwMode="auto">
            <a:xfrm>
              <a:off x="4049" y="1509"/>
              <a:ext cx="105" cy="154"/>
            </a:xfrm>
            <a:prstGeom prst="ellipse">
              <a:avLst/>
            </a:prstGeom>
            <a:solidFill>
              <a:srgbClr val="DDDDDD"/>
            </a:solidFill>
            <a:ln w="38100">
              <a:solidFill>
                <a:schemeClr val="tx1"/>
              </a:solidFill>
              <a:round/>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783" name="AutoShape 12"/>
            <p:cNvSpPr>
              <a:spLocks noChangeArrowheads="1"/>
            </p:cNvSpPr>
            <p:nvPr/>
          </p:nvSpPr>
          <p:spPr bwMode="auto">
            <a:xfrm flipV="1">
              <a:off x="3234" y="1593"/>
              <a:ext cx="220" cy="14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240 w 21600"/>
                <a:gd name="T13" fmla="*/ 3323 h 21600"/>
                <a:gd name="T14" fmla="*/ 18360 w 21600"/>
                <a:gd name="T15" fmla="*/ 18277 h 21600"/>
              </a:gdLst>
              <a:ahLst/>
              <a:cxnLst>
                <a:cxn ang="T8">
                  <a:pos x="T0" y="T1"/>
                </a:cxn>
                <a:cxn ang="T9">
                  <a:pos x="T2" y="T3"/>
                </a:cxn>
                <a:cxn ang="T10">
                  <a:pos x="T4" y="T5"/>
                </a:cxn>
                <a:cxn ang="T11">
                  <a:pos x="T6" y="T7"/>
                </a:cxn>
              </a:cxnLst>
              <a:rect l="T12" t="T13" r="T14" b="T15"/>
              <a:pathLst>
                <a:path w="21600" h="21600">
                  <a:moveTo>
                    <a:pt x="0" y="0"/>
                  </a:moveTo>
                  <a:lnTo>
                    <a:pt x="2925" y="21600"/>
                  </a:lnTo>
                  <a:lnTo>
                    <a:pt x="18675" y="21600"/>
                  </a:lnTo>
                  <a:lnTo>
                    <a:pt x="21600" y="0"/>
                  </a:lnTo>
                  <a:lnTo>
                    <a:pt x="0" y="0"/>
                  </a:lnTo>
                  <a:close/>
                </a:path>
              </a:pathLst>
            </a:custGeom>
            <a:solidFill>
              <a:schemeClr val="folHlink"/>
            </a:solidFill>
            <a:ln w="38100">
              <a:solidFill>
                <a:schemeClr val="tx1"/>
              </a:solidFill>
              <a:miter lim="800000"/>
              <a:headEnd/>
              <a:tailEnd/>
            </a:ln>
            <a:effectLst>
              <a:outerShdw dist="107763" dir="2700000" algn="ctr" rotWithShape="0">
                <a:schemeClr val="bg2"/>
              </a:outerShdw>
            </a:effectLst>
          </p:spPr>
          <p:txBody>
            <a:bodyPr wrap="none" anchor="ctr"/>
            <a:lstStyle/>
            <a:p>
              <a:endParaRPr lang="it-IT"/>
            </a:p>
          </p:txBody>
        </p:sp>
        <p:sp>
          <p:nvSpPr>
            <p:cNvPr id="32784" name="AutoShape 13"/>
            <p:cNvSpPr>
              <a:spLocks noChangeArrowheads="1"/>
            </p:cNvSpPr>
            <p:nvPr/>
          </p:nvSpPr>
          <p:spPr bwMode="auto">
            <a:xfrm flipV="1">
              <a:off x="3085" y="1707"/>
              <a:ext cx="538" cy="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650 w 21600"/>
                <a:gd name="T13" fmla="*/ 2667 h 21600"/>
                <a:gd name="T14" fmla="*/ 18950 w 21600"/>
                <a:gd name="T15" fmla="*/ 18933 h 21600"/>
              </a:gdLst>
              <a:ahLst/>
              <a:cxnLst>
                <a:cxn ang="T8">
                  <a:pos x="T0" y="T1"/>
                </a:cxn>
                <a:cxn ang="T9">
                  <a:pos x="T2" y="T3"/>
                </a:cxn>
                <a:cxn ang="T10">
                  <a:pos x="T4" y="T5"/>
                </a:cxn>
                <a:cxn ang="T11">
                  <a:pos x="T6" y="T7"/>
                </a:cxn>
              </a:cxnLst>
              <a:rect l="T12" t="T13" r="T14" b="T15"/>
              <a:pathLst>
                <a:path w="21600" h="21600">
                  <a:moveTo>
                    <a:pt x="0" y="0"/>
                  </a:moveTo>
                  <a:lnTo>
                    <a:pt x="1662" y="21600"/>
                  </a:lnTo>
                  <a:lnTo>
                    <a:pt x="19938" y="21600"/>
                  </a:lnTo>
                  <a:lnTo>
                    <a:pt x="21600" y="0"/>
                  </a:lnTo>
                  <a:lnTo>
                    <a:pt x="0" y="0"/>
                  </a:lnTo>
                  <a:close/>
                </a:path>
              </a:pathLst>
            </a:custGeom>
            <a:solidFill>
              <a:srgbClr val="DDDDDD"/>
            </a:solidFill>
            <a:ln w="38100">
              <a:solidFill>
                <a:schemeClr val="tx1"/>
              </a:solidFill>
              <a:miter lim="800000"/>
              <a:headEnd/>
              <a:tailEnd/>
            </a:ln>
            <a:effectLst>
              <a:outerShdw dist="107763" dir="2700000" algn="ctr" rotWithShape="0">
                <a:schemeClr val="bg2"/>
              </a:outerShdw>
            </a:effectLst>
          </p:spPr>
          <p:txBody>
            <a:bodyPr wrap="none" anchor="ctr"/>
            <a:lstStyle/>
            <a:p>
              <a:endParaRPr lang="it-IT"/>
            </a:p>
          </p:txBody>
        </p:sp>
        <p:sp>
          <p:nvSpPr>
            <p:cNvPr id="32785" name="AutoShape 14"/>
            <p:cNvSpPr>
              <a:spLocks noChangeArrowheads="1"/>
            </p:cNvSpPr>
            <p:nvPr/>
          </p:nvSpPr>
          <p:spPr bwMode="auto">
            <a:xfrm>
              <a:off x="3109" y="1593"/>
              <a:ext cx="132" cy="143"/>
            </a:xfrm>
            <a:prstGeom prst="parallelogram">
              <a:avLst>
                <a:gd name="adj" fmla="val 23394"/>
              </a:avLst>
            </a:prstGeom>
            <a:solidFill>
              <a:srgbClr val="DDDDDD"/>
            </a:solidFill>
            <a:ln w="38100">
              <a:solidFill>
                <a:schemeClr val="tx1"/>
              </a:solidFill>
              <a:miter lim="800000"/>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786" name="Oval 15"/>
            <p:cNvSpPr>
              <a:spLocks noChangeArrowheads="1"/>
            </p:cNvSpPr>
            <p:nvPr/>
          </p:nvSpPr>
          <p:spPr bwMode="auto">
            <a:xfrm>
              <a:off x="3480" y="1568"/>
              <a:ext cx="105" cy="156"/>
            </a:xfrm>
            <a:prstGeom prst="ellipse">
              <a:avLst/>
            </a:prstGeom>
            <a:solidFill>
              <a:srgbClr val="DDDDDD"/>
            </a:solidFill>
            <a:ln w="38100">
              <a:solidFill>
                <a:schemeClr val="tx1"/>
              </a:solidFill>
              <a:round/>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787" name="AutoShape 16"/>
            <p:cNvSpPr>
              <a:spLocks noChangeArrowheads="1"/>
            </p:cNvSpPr>
            <p:nvPr/>
          </p:nvSpPr>
          <p:spPr bwMode="auto">
            <a:xfrm flipV="1">
              <a:off x="3714" y="1227"/>
              <a:ext cx="443" cy="22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267 w 21600"/>
                <a:gd name="T13" fmla="*/ 3301 h 21600"/>
                <a:gd name="T14" fmla="*/ 18333 w 21600"/>
                <a:gd name="T15" fmla="*/ 18299 h 21600"/>
              </a:gdLst>
              <a:ahLst/>
              <a:cxnLst>
                <a:cxn ang="T8">
                  <a:pos x="T0" y="T1"/>
                </a:cxn>
                <a:cxn ang="T9">
                  <a:pos x="T2" y="T3"/>
                </a:cxn>
                <a:cxn ang="T10">
                  <a:pos x="T4" y="T5"/>
                </a:cxn>
                <a:cxn ang="T11">
                  <a:pos x="T6" y="T7"/>
                </a:cxn>
              </a:cxnLst>
              <a:rect l="T12" t="T13" r="T14" b="T15"/>
              <a:pathLst>
                <a:path w="21600" h="21600">
                  <a:moveTo>
                    <a:pt x="0" y="0"/>
                  </a:moveTo>
                  <a:lnTo>
                    <a:pt x="2925" y="21600"/>
                  </a:lnTo>
                  <a:lnTo>
                    <a:pt x="18675" y="21600"/>
                  </a:lnTo>
                  <a:lnTo>
                    <a:pt x="21600" y="0"/>
                  </a:lnTo>
                  <a:lnTo>
                    <a:pt x="0" y="0"/>
                  </a:lnTo>
                  <a:close/>
                </a:path>
              </a:pathLst>
            </a:custGeom>
            <a:solidFill>
              <a:schemeClr val="folHlink"/>
            </a:solidFill>
            <a:ln w="38100">
              <a:solidFill>
                <a:schemeClr val="tx1"/>
              </a:solidFill>
              <a:miter lim="800000"/>
              <a:headEnd/>
              <a:tailEnd/>
            </a:ln>
            <a:effectLst>
              <a:outerShdw dist="107763" dir="2700000" algn="ctr" rotWithShape="0">
                <a:schemeClr val="bg2"/>
              </a:outerShdw>
            </a:effectLst>
          </p:spPr>
          <p:txBody>
            <a:bodyPr wrap="none" anchor="ctr"/>
            <a:lstStyle/>
            <a:p>
              <a:endParaRPr lang="it-IT"/>
            </a:p>
          </p:txBody>
        </p:sp>
        <p:sp>
          <p:nvSpPr>
            <p:cNvPr id="32788" name="AutoShape 17"/>
            <p:cNvSpPr>
              <a:spLocks noChangeArrowheads="1"/>
            </p:cNvSpPr>
            <p:nvPr/>
          </p:nvSpPr>
          <p:spPr bwMode="auto">
            <a:xfrm>
              <a:off x="3476" y="1229"/>
              <a:ext cx="223" cy="227"/>
            </a:xfrm>
            <a:prstGeom prst="parallelogram">
              <a:avLst>
                <a:gd name="adj" fmla="val 23394"/>
              </a:avLst>
            </a:prstGeom>
            <a:solidFill>
              <a:srgbClr val="DDDDDD"/>
            </a:solidFill>
            <a:ln w="38100">
              <a:solidFill>
                <a:schemeClr val="tx1"/>
              </a:solidFill>
              <a:miter lim="800000"/>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789" name="Oval 18"/>
            <p:cNvSpPr>
              <a:spLocks noChangeArrowheads="1"/>
            </p:cNvSpPr>
            <p:nvPr/>
          </p:nvSpPr>
          <p:spPr bwMode="auto">
            <a:xfrm>
              <a:off x="4203" y="1181"/>
              <a:ext cx="172" cy="272"/>
            </a:xfrm>
            <a:prstGeom prst="ellipse">
              <a:avLst/>
            </a:prstGeom>
            <a:solidFill>
              <a:srgbClr val="DDDDDD"/>
            </a:solidFill>
            <a:ln w="38100">
              <a:solidFill>
                <a:schemeClr val="tx1"/>
              </a:solidFill>
              <a:round/>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790" name="AutoShape 19"/>
            <p:cNvSpPr>
              <a:spLocks noChangeArrowheads="1"/>
            </p:cNvSpPr>
            <p:nvPr/>
          </p:nvSpPr>
          <p:spPr bwMode="auto">
            <a:xfrm rot="10791723">
              <a:off x="918" y="3706"/>
              <a:ext cx="1013" cy="3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99 w 21600"/>
                <a:gd name="T13" fmla="*/ 4492 h 21600"/>
                <a:gd name="T14" fmla="*/ 17101 w 21600"/>
                <a:gd name="T15" fmla="*/ 1710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EAEAEA"/>
            </a:solidFill>
            <a:ln w="38100">
              <a:solidFill>
                <a:schemeClr val="tx1"/>
              </a:solidFill>
              <a:miter lim="800000"/>
              <a:headEnd/>
              <a:tailEnd/>
            </a:ln>
            <a:effectLst>
              <a:outerShdw dist="107763" dir="2700000" algn="ctr" rotWithShape="0">
                <a:schemeClr val="bg2"/>
              </a:outerShdw>
            </a:effectLst>
          </p:spPr>
          <p:txBody>
            <a:bodyPr wrap="none" anchor="ctr"/>
            <a:lstStyle/>
            <a:p>
              <a:endParaRPr lang="it-IT"/>
            </a:p>
          </p:txBody>
        </p:sp>
        <p:sp>
          <p:nvSpPr>
            <p:cNvPr id="32791" name="AutoShape 20"/>
            <p:cNvSpPr>
              <a:spLocks noChangeArrowheads="1"/>
            </p:cNvSpPr>
            <p:nvPr/>
          </p:nvSpPr>
          <p:spPr bwMode="auto">
            <a:xfrm rot="10791723">
              <a:off x="1793" y="2676"/>
              <a:ext cx="1348" cy="32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3 w 21600"/>
                <a:gd name="T13" fmla="*/ 4478 h 21600"/>
                <a:gd name="T14" fmla="*/ 17097 w 21600"/>
                <a:gd name="T15" fmla="*/ 1712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EAEAEA"/>
            </a:solidFill>
            <a:ln w="38100">
              <a:solidFill>
                <a:schemeClr val="tx1"/>
              </a:solidFill>
              <a:miter lim="800000"/>
              <a:headEnd/>
              <a:tailEnd/>
            </a:ln>
            <a:effectLst>
              <a:outerShdw dist="107763" dir="2700000" algn="ctr" rotWithShape="0">
                <a:schemeClr val="bg2"/>
              </a:outerShdw>
            </a:effectLst>
          </p:spPr>
          <p:txBody>
            <a:bodyPr wrap="none" anchor="ctr"/>
            <a:lstStyle/>
            <a:p>
              <a:endParaRPr lang="it-IT"/>
            </a:p>
          </p:txBody>
        </p:sp>
        <p:sp>
          <p:nvSpPr>
            <p:cNvPr id="32792" name="AutoShape 21"/>
            <p:cNvSpPr>
              <a:spLocks noChangeArrowheads="1"/>
            </p:cNvSpPr>
            <p:nvPr/>
          </p:nvSpPr>
          <p:spPr bwMode="auto">
            <a:xfrm rot="10791723">
              <a:off x="2087" y="2350"/>
              <a:ext cx="756" cy="24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14 w 21600"/>
                <a:gd name="T13" fmla="*/ 4496 h 21600"/>
                <a:gd name="T14" fmla="*/ 17114 w 21600"/>
                <a:gd name="T15" fmla="*/ 1710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EAEAEA"/>
            </a:solidFill>
            <a:ln w="38100">
              <a:solidFill>
                <a:schemeClr val="tx1"/>
              </a:solidFill>
              <a:miter lim="800000"/>
              <a:headEnd/>
              <a:tailEnd/>
            </a:ln>
            <a:effectLst>
              <a:outerShdw dist="107763" dir="2700000" algn="ctr" rotWithShape="0">
                <a:schemeClr val="bg2"/>
              </a:outerShdw>
            </a:effectLst>
          </p:spPr>
          <p:txBody>
            <a:bodyPr wrap="none" anchor="ctr"/>
            <a:lstStyle/>
            <a:p>
              <a:endParaRPr lang="it-IT"/>
            </a:p>
          </p:txBody>
        </p:sp>
        <p:sp>
          <p:nvSpPr>
            <p:cNvPr id="32793" name="Oval 22"/>
            <p:cNvSpPr>
              <a:spLocks noChangeArrowheads="1"/>
            </p:cNvSpPr>
            <p:nvPr/>
          </p:nvSpPr>
          <p:spPr bwMode="auto">
            <a:xfrm>
              <a:off x="2846" y="2268"/>
              <a:ext cx="252" cy="421"/>
            </a:xfrm>
            <a:prstGeom prst="ellipse">
              <a:avLst/>
            </a:prstGeom>
            <a:solidFill>
              <a:srgbClr val="EAEAEA"/>
            </a:solidFill>
            <a:ln w="38100">
              <a:solidFill>
                <a:schemeClr val="tx1"/>
              </a:solidFill>
              <a:round/>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794" name="AutoShape 23"/>
            <p:cNvSpPr>
              <a:spLocks noChangeArrowheads="1"/>
            </p:cNvSpPr>
            <p:nvPr/>
          </p:nvSpPr>
          <p:spPr bwMode="auto">
            <a:xfrm>
              <a:off x="1761" y="2313"/>
              <a:ext cx="368" cy="376"/>
            </a:xfrm>
            <a:prstGeom prst="parallelogram">
              <a:avLst>
                <a:gd name="adj" fmla="val 25000"/>
              </a:avLst>
            </a:prstGeom>
            <a:solidFill>
              <a:schemeClr val="folHlink"/>
            </a:solidFill>
            <a:ln w="38100">
              <a:solidFill>
                <a:schemeClr val="tx1"/>
              </a:solidFill>
              <a:miter lim="800000"/>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795" name="Line 24"/>
            <p:cNvSpPr>
              <a:spLocks noChangeShapeType="1"/>
            </p:cNvSpPr>
            <p:nvPr/>
          </p:nvSpPr>
          <p:spPr bwMode="auto">
            <a:xfrm>
              <a:off x="708" y="1040"/>
              <a:ext cx="0" cy="3136"/>
            </a:xfrm>
            <a:prstGeom prst="line">
              <a:avLst/>
            </a:prstGeom>
            <a:noFill/>
            <a:ln w="762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it-IT"/>
            </a:p>
          </p:txBody>
        </p:sp>
        <p:sp>
          <p:nvSpPr>
            <p:cNvPr id="32796" name="Line 25"/>
            <p:cNvSpPr>
              <a:spLocks noChangeShapeType="1"/>
            </p:cNvSpPr>
            <p:nvPr/>
          </p:nvSpPr>
          <p:spPr bwMode="auto">
            <a:xfrm>
              <a:off x="708" y="4176"/>
              <a:ext cx="4085"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2797" name="AutoShape 26"/>
            <p:cNvSpPr>
              <a:spLocks noChangeArrowheads="1"/>
            </p:cNvSpPr>
            <p:nvPr/>
          </p:nvSpPr>
          <p:spPr bwMode="auto">
            <a:xfrm>
              <a:off x="2256" y="1976"/>
              <a:ext cx="421" cy="328"/>
            </a:xfrm>
            <a:prstGeom prst="triangle">
              <a:avLst>
                <a:gd name="adj" fmla="val 50000"/>
              </a:avLst>
            </a:prstGeom>
            <a:solidFill>
              <a:srgbClr val="EAEAEA"/>
            </a:solidFill>
            <a:ln w="38100">
              <a:solidFill>
                <a:schemeClr val="tx1"/>
              </a:solidFill>
              <a:miter lim="800000"/>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798" name="AutoShape 27"/>
            <p:cNvSpPr>
              <a:spLocks noChangeArrowheads="1"/>
            </p:cNvSpPr>
            <p:nvPr/>
          </p:nvSpPr>
          <p:spPr bwMode="auto">
            <a:xfrm>
              <a:off x="1171" y="3333"/>
              <a:ext cx="463" cy="328"/>
            </a:xfrm>
            <a:prstGeom prst="triangle">
              <a:avLst>
                <a:gd name="adj" fmla="val 50000"/>
              </a:avLst>
            </a:prstGeom>
            <a:solidFill>
              <a:schemeClr val="folHlink"/>
            </a:solidFill>
            <a:ln w="38100">
              <a:solidFill>
                <a:schemeClr val="tx1"/>
              </a:solidFill>
              <a:miter lim="800000"/>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799" name="AutoShape 28"/>
            <p:cNvSpPr>
              <a:spLocks noChangeArrowheads="1"/>
            </p:cNvSpPr>
            <p:nvPr/>
          </p:nvSpPr>
          <p:spPr bwMode="auto">
            <a:xfrm>
              <a:off x="3782" y="993"/>
              <a:ext cx="336" cy="187"/>
            </a:xfrm>
            <a:prstGeom prst="triangle">
              <a:avLst>
                <a:gd name="adj" fmla="val 50000"/>
              </a:avLst>
            </a:prstGeom>
            <a:solidFill>
              <a:srgbClr val="EAEAEA"/>
            </a:solidFill>
            <a:ln w="38100">
              <a:solidFill>
                <a:schemeClr val="tx1"/>
              </a:solidFill>
              <a:miter lim="800000"/>
              <a:headEnd/>
              <a:tailEnd/>
            </a:ln>
            <a:effectLst>
              <a:outerShdw dist="107763" dir="2700000" algn="ctr" rotWithShape="0">
                <a:schemeClr val="bg2"/>
              </a:outerShdw>
            </a:effectLst>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800" name="AutoShape 29" descr="Granito"/>
            <p:cNvSpPr>
              <a:spLocks noChangeArrowheads="1"/>
            </p:cNvSpPr>
            <p:nvPr/>
          </p:nvSpPr>
          <p:spPr bwMode="auto">
            <a:xfrm rot="10235399">
              <a:off x="1004" y="2772"/>
              <a:ext cx="2231" cy="1263"/>
            </a:xfrm>
            <a:prstGeom prst="lightningBol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32801" name="AutoShape 30" descr="Granito"/>
            <p:cNvSpPr>
              <a:spLocks noChangeArrowheads="1"/>
            </p:cNvSpPr>
            <p:nvPr/>
          </p:nvSpPr>
          <p:spPr bwMode="auto">
            <a:xfrm rot="10135793">
              <a:off x="2519" y="1508"/>
              <a:ext cx="2278" cy="1404"/>
            </a:xfrm>
            <a:prstGeom prst="lightningBol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grpSp>
      <p:sp>
        <p:nvSpPr>
          <p:cNvPr id="32773" name="Text Box 31"/>
          <p:cNvSpPr txBox="1">
            <a:spLocks noChangeArrowheads="1"/>
          </p:cNvSpPr>
          <p:nvPr/>
        </p:nvSpPr>
        <p:spPr bwMode="auto">
          <a:xfrm>
            <a:off x="1128713" y="1562100"/>
            <a:ext cx="384175" cy="527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600" b="1" dirty="0">
                <a:latin typeface="Times New Roman" panose="02020603050405020304" pitchFamily="18" charset="0"/>
              </a:rPr>
              <a:t>+</a:t>
            </a:r>
            <a:endParaRPr lang="it-IT" altLang="it-IT" sz="1400" b="1" dirty="0">
              <a:latin typeface="Times New Roman" panose="02020603050405020304" pitchFamily="18" charset="0"/>
            </a:endParaRPr>
          </a:p>
          <a:p>
            <a:pPr>
              <a:spcBef>
                <a:spcPct val="0"/>
              </a:spcBef>
              <a:buClrTx/>
              <a:buSzTx/>
              <a:buFontTx/>
              <a:buNone/>
            </a:pPr>
            <a:endParaRPr lang="it-IT" altLang="it-IT" sz="400" b="1" dirty="0">
              <a:latin typeface="Times New Roman" panose="02020603050405020304" pitchFamily="18" charset="0"/>
            </a:endParaRPr>
          </a:p>
          <a:p>
            <a:pPr>
              <a:spcBef>
                <a:spcPct val="0"/>
              </a:spcBef>
              <a:buClrTx/>
              <a:buSzTx/>
              <a:buFontTx/>
              <a:buNone/>
            </a:pPr>
            <a:r>
              <a:rPr lang="it-IT" altLang="it-IT" sz="1400" b="1" dirty="0">
                <a:latin typeface="Times New Roman" panose="02020603050405020304" pitchFamily="18" charset="0"/>
              </a:rPr>
              <a:t>COMPL ESS I T</a:t>
            </a:r>
          </a:p>
          <a:p>
            <a:pPr>
              <a:spcBef>
                <a:spcPct val="0"/>
              </a:spcBef>
              <a:buClrTx/>
              <a:buSzTx/>
              <a:buFontTx/>
              <a:buNone/>
            </a:pPr>
            <a:r>
              <a:rPr lang="it-IT" altLang="it-IT" sz="1400" b="1" dirty="0">
                <a:latin typeface="Times New Roman" panose="02020603050405020304" pitchFamily="18" charset="0"/>
              </a:rPr>
              <a:t>À</a:t>
            </a:r>
          </a:p>
          <a:p>
            <a:pPr>
              <a:spcBef>
                <a:spcPct val="0"/>
              </a:spcBef>
              <a:buClrTx/>
              <a:buSzTx/>
              <a:buFontTx/>
              <a:buNone/>
            </a:pPr>
            <a:r>
              <a:rPr lang="it-IT" altLang="it-IT" sz="1400" b="1" dirty="0">
                <a:latin typeface="Times New Roman" panose="02020603050405020304" pitchFamily="18" charset="0"/>
              </a:rPr>
              <a:t> OPER</a:t>
            </a:r>
          </a:p>
          <a:p>
            <a:pPr>
              <a:spcBef>
                <a:spcPct val="0"/>
              </a:spcBef>
              <a:buClrTx/>
              <a:buSzTx/>
              <a:buFontTx/>
              <a:buNone/>
            </a:pPr>
            <a:r>
              <a:rPr lang="it-IT" altLang="it-IT" sz="1400" b="1" dirty="0">
                <a:latin typeface="Times New Roman" panose="02020603050405020304" pitchFamily="18" charset="0"/>
              </a:rPr>
              <a:t>A</a:t>
            </a:r>
          </a:p>
          <a:p>
            <a:pPr>
              <a:spcBef>
                <a:spcPct val="0"/>
              </a:spcBef>
              <a:buClrTx/>
              <a:buSzTx/>
              <a:buFontTx/>
              <a:buNone/>
            </a:pPr>
            <a:r>
              <a:rPr lang="it-IT" altLang="it-IT" sz="1400" b="1" dirty="0">
                <a:latin typeface="Times New Roman" panose="02020603050405020304" pitchFamily="18" charset="0"/>
              </a:rPr>
              <a:t>T IVA</a:t>
            </a:r>
          </a:p>
          <a:p>
            <a:pPr>
              <a:spcBef>
                <a:spcPct val="0"/>
              </a:spcBef>
              <a:buClrTx/>
              <a:buSzTx/>
              <a:buFontTx/>
              <a:buNone/>
            </a:pPr>
            <a:endParaRPr lang="it-IT" altLang="it-IT" sz="400" b="1" dirty="0">
              <a:latin typeface="Times New Roman" panose="02020603050405020304" pitchFamily="18" charset="0"/>
            </a:endParaRPr>
          </a:p>
          <a:p>
            <a:pPr>
              <a:spcBef>
                <a:spcPct val="0"/>
              </a:spcBef>
              <a:buClrTx/>
              <a:buSzTx/>
              <a:buFontTx/>
              <a:buNone/>
            </a:pPr>
            <a:r>
              <a:rPr lang="it-IT" altLang="it-IT" sz="1400" b="1" dirty="0">
                <a:latin typeface="Times New Roman" panose="02020603050405020304" pitchFamily="18" charset="0"/>
              </a:rPr>
              <a:t>-</a:t>
            </a:r>
          </a:p>
        </p:txBody>
      </p:sp>
      <p:sp>
        <p:nvSpPr>
          <p:cNvPr id="32774" name="Text Box 32"/>
          <p:cNvSpPr txBox="1">
            <a:spLocks noChangeArrowheads="1"/>
          </p:cNvSpPr>
          <p:nvPr/>
        </p:nvSpPr>
        <p:spPr bwMode="auto">
          <a:xfrm>
            <a:off x="1728788" y="6672263"/>
            <a:ext cx="78962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spcBef>
                <a:spcPct val="0"/>
              </a:spcBef>
              <a:buClrTx/>
              <a:buSzTx/>
              <a:buFontTx/>
              <a:buNone/>
            </a:pPr>
            <a:r>
              <a:rPr lang="it-IT" altLang="it-IT" sz="1400" b="1">
                <a:latin typeface="Times New Roman" panose="02020603050405020304" pitchFamily="18" charset="0"/>
              </a:rPr>
              <a:t>-                          C OM P L E S S I T À     S T R A T E G I C 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79425" y="6480175"/>
            <a:ext cx="240188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6985" tIns="53492" rIns="106985" bIns="53492"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6147" name="Rectangle 3"/>
          <p:cNvSpPr>
            <a:spLocks noChangeArrowheads="1"/>
          </p:cNvSpPr>
          <p:nvPr/>
        </p:nvSpPr>
        <p:spPr bwMode="auto">
          <a:xfrm>
            <a:off x="8640763" y="6480175"/>
            <a:ext cx="2401887"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5871" tIns="52007" rIns="105871" bIns="52007" anchor="ct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algn="r">
              <a:spcBef>
                <a:spcPct val="0"/>
              </a:spcBef>
              <a:buClrTx/>
              <a:buSzTx/>
              <a:buFontTx/>
              <a:buNone/>
            </a:pPr>
            <a:r>
              <a:rPr lang="en-GB" altLang="it-IT" sz="1600">
                <a:latin typeface="Times New Roman" panose="02020603050405020304" pitchFamily="18" charset="0"/>
              </a:rPr>
              <a:t>24</a:t>
            </a:r>
          </a:p>
        </p:txBody>
      </p:sp>
      <p:sp>
        <p:nvSpPr>
          <p:cNvPr id="21509" name="Rectangle 5"/>
          <p:cNvSpPr>
            <a:spLocks noGrp="1"/>
          </p:cNvSpPr>
          <p:nvPr>
            <p:ph type="title"/>
          </p:nvPr>
        </p:nvSpPr>
        <p:spPr>
          <a:xfrm>
            <a:off x="936625" y="700088"/>
            <a:ext cx="10209213" cy="884237"/>
          </a:xfrm>
        </p:spPr>
        <p:txBody>
          <a:bodyPr lIns="105871" tIns="52007" rIns="105871" bIns="52007">
            <a:normAutofit fontScale="90000"/>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Tappe di sviluppo </a:t>
            </a:r>
            <a:br>
              <a:rPr lang="it-IT" sz="4900" dirty="0">
                <a:solidFill>
                  <a:schemeClr val="tx2"/>
                </a:solidFill>
                <a:effectLst>
                  <a:outerShdw blurRad="38100" dist="38100" dir="2700000" algn="tl">
                    <a:srgbClr val="C0C0C0"/>
                  </a:outerShdw>
                </a:effectLst>
                <a:latin typeface="Tahoma" pitchFamily="34" charset="0"/>
              </a:rPr>
            </a:br>
            <a:r>
              <a:rPr lang="it-IT" sz="4900" dirty="0">
                <a:solidFill>
                  <a:schemeClr val="tx2"/>
                </a:solidFill>
                <a:effectLst>
                  <a:outerShdw blurRad="38100" dist="38100" dir="2700000" algn="tl">
                    <a:srgbClr val="C0C0C0"/>
                  </a:outerShdw>
                </a:effectLst>
                <a:latin typeface="Tahoma" pitchFamily="34" charset="0"/>
              </a:rPr>
              <a:t>delle imprese americane</a:t>
            </a:r>
            <a:endParaRPr lang="en-GB" sz="4900" dirty="0">
              <a:solidFill>
                <a:schemeClr val="tx2"/>
              </a:solidFill>
              <a:effectLst>
                <a:outerShdw blurRad="38100" dist="38100" dir="2700000" algn="tl">
                  <a:srgbClr val="C0C0C0"/>
                </a:outerShdw>
              </a:effectLst>
              <a:latin typeface="Tahoma" pitchFamily="34" charset="0"/>
            </a:endParaRPr>
          </a:p>
        </p:txBody>
      </p:sp>
      <p:sp>
        <p:nvSpPr>
          <p:cNvPr id="6149" name="Rectangle 6"/>
          <p:cNvSpPr>
            <a:spLocks noGrp="1"/>
          </p:cNvSpPr>
          <p:nvPr>
            <p:ph type="body" sz="half" idx="1"/>
          </p:nvPr>
        </p:nvSpPr>
        <p:spPr>
          <a:xfrm>
            <a:off x="407988" y="2089150"/>
            <a:ext cx="6486525" cy="4579938"/>
          </a:xfrm>
          <a:noFill/>
        </p:spPr>
        <p:txBody>
          <a:bodyPr lIns="105871" tIns="52007" rIns="105871" bIns="52007"/>
          <a:lstStyle/>
          <a:p>
            <a:pPr marL="623888" indent="-623888" eaLnBrk="1" hangingPunct="1">
              <a:buClr>
                <a:schemeClr val="tx2"/>
              </a:buClr>
              <a:buSzPct val="85000"/>
              <a:buFont typeface="Wingdings" panose="05000000000000000000" pitchFamily="2" charset="2"/>
              <a:buAutoNum type="arabicPeriod"/>
            </a:pPr>
            <a:r>
              <a:rPr lang="it-IT" altLang="it-IT" sz="2800" dirty="0" smtClean="0">
                <a:solidFill>
                  <a:schemeClr val="tx2"/>
                </a:solidFill>
                <a:latin typeface="Tahoma" panose="020B0604030504040204" pitchFamily="34" charset="0"/>
                <a:ea typeface="Tahoma" panose="020B0604030504040204" pitchFamily="34" charset="0"/>
                <a:cs typeface="Tahoma" panose="020B0604030504040204" pitchFamily="34" charset="0"/>
              </a:rPr>
              <a:t>Espansione del volume di produzione</a:t>
            </a:r>
          </a:p>
          <a:p>
            <a:pPr marL="623888" indent="-623888" eaLnBrk="1" hangingPunct="1">
              <a:buClr>
                <a:schemeClr val="tx2"/>
              </a:buClr>
              <a:buSzPct val="85000"/>
              <a:buFont typeface="Wingdings" panose="05000000000000000000" pitchFamily="2" charset="2"/>
              <a:buAutoNum type="arabicPeriod"/>
            </a:pPr>
            <a:r>
              <a:rPr lang="it-IT" altLang="it-IT" sz="2800" dirty="0" smtClean="0">
                <a:solidFill>
                  <a:schemeClr val="tx2"/>
                </a:solidFill>
                <a:latin typeface="Tahoma" panose="020B0604030504040204" pitchFamily="34" charset="0"/>
                <a:ea typeface="Tahoma" panose="020B0604030504040204" pitchFamily="34" charset="0"/>
                <a:cs typeface="Tahoma" panose="020B0604030504040204" pitchFamily="34" charset="0"/>
              </a:rPr>
              <a:t>Allargamento dell’area geografica di azione</a:t>
            </a:r>
          </a:p>
          <a:p>
            <a:pPr marL="623888" indent="-623888" eaLnBrk="1" hangingPunct="1">
              <a:buClr>
                <a:schemeClr val="tx2"/>
              </a:buClr>
              <a:buSzPct val="85000"/>
              <a:buFont typeface="Wingdings" panose="05000000000000000000" pitchFamily="2" charset="2"/>
              <a:buAutoNum type="arabicPeriod"/>
            </a:pPr>
            <a:r>
              <a:rPr lang="it-IT" altLang="it-IT" sz="2800" dirty="0" smtClean="0">
                <a:solidFill>
                  <a:schemeClr val="tx2"/>
                </a:solidFill>
                <a:latin typeface="Tahoma" panose="020B0604030504040204" pitchFamily="34" charset="0"/>
                <a:ea typeface="Tahoma" panose="020B0604030504040204" pitchFamily="34" charset="0"/>
                <a:cs typeface="Tahoma" panose="020B0604030504040204" pitchFamily="34" charset="0"/>
              </a:rPr>
              <a:t>Sviluppo integrato verticalmente, con strutture funzionali line e staff</a:t>
            </a:r>
          </a:p>
          <a:p>
            <a:pPr marL="623888" indent="-623888" eaLnBrk="1" hangingPunct="1">
              <a:buClr>
                <a:schemeClr val="tx2"/>
              </a:buClr>
              <a:buSzPct val="85000"/>
              <a:buFont typeface="Wingdings" panose="05000000000000000000" pitchFamily="2" charset="2"/>
              <a:buAutoNum type="arabicPeriod"/>
            </a:pPr>
            <a:r>
              <a:rPr lang="it-IT" altLang="it-IT" sz="2800" dirty="0" smtClean="0">
                <a:solidFill>
                  <a:schemeClr val="tx2"/>
                </a:solidFill>
                <a:latin typeface="Tahoma" panose="020B0604030504040204" pitchFamily="34" charset="0"/>
                <a:ea typeface="Tahoma" panose="020B0604030504040204" pitchFamily="34" charset="0"/>
                <a:cs typeface="Tahoma" panose="020B0604030504040204" pitchFamily="34" charset="0"/>
              </a:rPr>
              <a:t>Sviluppo diversificato/ continua espansione territoriale, con strutture </a:t>
            </a:r>
            <a:r>
              <a:rPr lang="it-IT" altLang="it-IT" sz="2800" dirty="0" err="1" smtClean="0">
                <a:solidFill>
                  <a:schemeClr val="tx2"/>
                </a:solidFill>
                <a:latin typeface="Tahoma" panose="020B0604030504040204" pitchFamily="34" charset="0"/>
                <a:ea typeface="Tahoma" panose="020B0604030504040204" pitchFamily="34" charset="0"/>
                <a:cs typeface="Tahoma" panose="020B0604030504040204" pitchFamily="34" charset="0"/>
              </a:rPr>
              <a:t>multidivisionali</a:t>
            </a:r>
            <a:endParaRPr lang="en-GB" altLang="it-IT" sz="2800" dirty="0" smtClean="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150" name="Object 7"/>
          <p:cNvGraphicFramePr>
            <a:graphicFrameLocks/>
          </p:cNvGraphicFramePr>
          <p:nvPr/>
        </p:nvGraphicFramePr>
        <p:xfrm>
          <a:off x="7485063" y="2089150"/>
          <a:ext cx="3489325" cy="4333875"/>
        </p:xfrm>
        <a:graphic>
          <a:graphicData uri="http://schemas.openxmlformats.org/presentationml/2006/ole">
            <mc:AlternateContent xmlns:mc="http://schemas.openxmlformats.org/markup-compatibility/2006">
              <mc:Choice xmlns:v="urn:schemas-microsoft-com:vml" Requires="v">
                <p:oleObj spid="_x0000_s6155" name="ClipArt" r:id="rId4" imgW="2768600" imgH="4127500" progId="MS_ClipArt_Gallery.2">
                  <p:embed/>
                </p:oleObj>
              </mc:Choice>
              <mc:Fallback>
                <p:oleObj name="ClipArt" r:id="rId4" imgW="2768600" imgH="4127500" progId="MS_ClipArt_Gallery.2">
                  <p:embed/>
                  <p:pic>
                    <p:nvPicPr>
                      <p:cNvPr id="0" name="Objec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85063" y="2089150"/>
                        <a:ext cx="3489325"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lIns="105871" tIns="52007" rIns="105871" bIns="52007"/>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Modello di</a:t>
            </a:r>
            <a:r>
              <a:rPr lang="en-GB" sz="4900" dirty="0">
                <a:solidFill>
                  <a:schemeClr val="tx2"/>
                </a:solidFill>
                <a:effectLst>
                  <a:outerShdw blurRad="38100" dist="38100" dir="2700000" algn="tl">
                    <a:srgbClr val="C0C0C0"/>
                  </a:outerShdw>
                </a:effectLst>
                <a:latin typeface="Tahoma" pitchFamily="34" charset="0"/>
              </a:rPr>
              <a:t> Scott</a:t>
            </a:r>
          </a:p>
        </p:txBody>
      </p:sp>
      <p:sp>
        <p:nvSpPr>
          <p:cNvPr id="7171" name="Rectangle 3"/>
          <p:cNvSpPr>
            <a:spLocks noGrp="1"/>
          </p:cNvSpPr>
          <p:nvPr>
            <p:ph type="body" sz="half" idx="1"/>
          </p:nvPr>
        </p:nvSpPr>
        <p:spPr>
          <a:xfrm>
            <a:off x="504454" y="1558925"/>
            <a:ext cx="6120680" cy="4687888"/>
          </a:xfrm>
          <a:noFill/>
        </p:spPr>
        <p:txBody>
          <a:bodyPr lIns="105871" tIns="52007" rIns="105871" bIns="52007">
            <a:normAutofit lnSpcReduction="10000"/>
          </a:bodyPr>
          <a:lstStyle/>
          <a:p>
            <a:pPr marL="0" indent="0" defTabSz="1069975" eaLnBrk="0" fontAlgn="base" hangingPunct="0">
              <a:spcBef>
                <a:spcPct val="20000"/>
              </a:spcBef>
              <a:spcAft>
                <a:spcPct val="0"/>
              </a:spcAft>
              <a:buClr>
                <a:srgbClr val="002060"/>
              </a:buClr>
              <a:buSzPct val="120000"/>
              <a:buNone/>
              <a:defRPr/>
            </a:pPr>
            <a:r>
              <a:rPr lang="it-IT" altLang="it-IT" sz="2800" dirty="0">
                <a:solidFill>
                  <a:schemeClr val="tx2"/>
                </a:solidFill>
                <a:latin typeface="Tahoma" panose="020B0604030504040204" pitchFamily="34" charset="0"/>
              </a:rPr>
              <a:t>Prevede un’evoluzione dell’impresa a tre </a:t>
            </a:r>
            <a:r>
              <a:rPr lang="it-IT" altLang="it-IT" sz="2800" dirty="0" smtClean="0">
                <a:solidFill>
                  <a:schemeClr val="tx2"/>
                </a:solidFill>
                <a:latin typeface="Tahoma" panose="020B0604030504040204" pitchFamily="34" charset="0"/>
              </a:rPr>
              <a:t>stadi</a:t>
            </a:r>
          </a:p>
          <a:p>
            <a:pPr marL="0" indent="0" defTabSz="1069975" eaLnBrk="0" fontAlgn="base" hangingPunct="0">
              <a:spcBef>
                <a:spcPct val="20000"/>
              </a:spcBef>
              <a:spcAft>
                <a:spcPct val="0"/>
              </a:spcAft>
              <a:buClr>
                <a:srgbClr val="002060"/>
              </a:buClr>
              <a:buSzPct val="120000"/>
              <a:buNone/>
              <a:defRPr/>
            </a:pPr>
            <a:endParaRPr lang="it-IT" altLang="it-IT" sz="2800" dirty="0">
              <a:solidFill>
                <a:schemeClr val="tx2"/>
              </a:solidFill>
              <a:latin typeface="Tahoma" panose="020B0604030504040204" pitchFamily="34" charset="0"/>
            </a:endParaRPr>
          </a:p>
          <a:p>
            <a:pPr marL="0" lvl="1" indent="0" defTabSz="1069975" eaLnBrk="0" fontAlgn="base" hangingPunct="0">
              <a:spcBef>
                <a:spcPct val="20000"/>
              </a:spcBef>
              <a:spcAft>
                <a:spcPct val="0"/>
              </a:spcAft>
              <a:buClr>
                <a:srgbClr val="002060"/>
              </a:buClr>
              <a:buSzPct val="120000"/>
              <a:buNone/>
              <a:defRPr/>
            </a:pPr>
            <a:r>
              <a:rPr lang="it-IT" altLang="it-IT" sz="2800" dirty="0">
                <a:solidFill>
                  <a:schemeClr val="tx2"/>
                </a:solidFill>
                <a:latin typeface="Tahoma" panose="020B0604030504040204" pitchFamily="34" charset="0"/>
              </a:rPr>
              <a:t>I STADIO</a:t>
            </a:r>
          </a:p>
          <a:p>
            <a:pPr marL="0" lvl="2" indent="0" defTabSz="1069975" eaLnBrk="0" fontAlgn="base" hangingPunct="0">
              <a:spcBef>
                <a:spcPct val="20000"/>
              </a:spcBef>
              <a:spcAft>
                <a:spcPct val="0"/>
              </a:spcAft>
              <a:buClr>
                <a:srgbClr val="002060"/>
              </a:buClr>
              <a:buSzPct val="120000"/>
              <a:buNone/>
              <a:defRPr/>
            </a:pPr>
            <a:r>
              <a:rPr lang="it-IT" altLang="it-IT" sz="2800" dirty="0">
                <a:solidFill>
                  <a:schemeClr val="tx2"/>
                </a:solidFill>
                <a:latin typeface="Tahoma" panose="020B0604030504040204" pitchFamily="34" charset="0"/>
              </a:rPr>
              <a:t>sviluppo concentrato su un solo prodotto in un’area limitata</a:t>
            </a:r>
          </a:p>
          <a:p>
            <a:pPr marL="0" lvl="1" indent="0" defTabSz="1069975" eaLnBrk="0" fontAlgn="base" hangingPunct="0">
              <a:spcBef>
                <a:spcPct val="20000"/>
              </a:spcBef>
              <a:spcAft>
                <a:spcPct val="0"/>
              </a:spcAft>
              <a:buClr>
                <a:srgbClr val="002060"/>
              </a:buClr>
              <a:buSzPct val="120000"/>
              <a:buNone/>
              <a:defRPr/>
            </a:pPr>
            <a:r>
              <a:rPr lang="it-IT" altLang="it-IT" sz="2800" dirty="0">
                <a:solidFill>
                  <a:schemeClr val="tx2"/>
                </a:solidFill>
                <a:latin typeface="Tahoma" panose="020B0604030504040204" pitchFamily="34" charset="0"/>
              </a:rPr>
              <a:t>II STADIO</a:t>
            </a:r>
          </a:p>
          <a:p>
            <a:pPr marL="0" lvl="2" indent="0" defTabSz="1069975" eaLnBrk="0" fontAlgn="base" hangingPunct="0">
              <a:spcBef>
                <a:spcPct val="20000"/>
              </a:spcBef>
              <a:spcAft>
                <a:spcPct val="0"/>
              </a:spcAft>
              <a:buClr>
                <a:srgbClr val="002060"/>
              </a:buClr>
              <a:buSzPct val="120000"/>
              <a:buNone/>
              <a:defRPr/>
            </a:pPr>
            <a:r>
              <a:rPr lang="it-IT" altLang="it-IT" sz="2800" dirty="0">
                <a:solidFill>
                  <a:schemeClr val="tx2"/>
                </a:solidFill>
                <a:latin typeface="Tahoma" panose="020B0604030504040204" pitchFamily="34" charset="0"/>
              </a:rPr>
              <a:t>sviluppo integrato verticalmente</a:t>
            </a:r>
          </a:p>
          <a:p>
            <a:pPr marL="0" lvl="1" indent="0" defTabSz="1069975" eaLnBrk="0" fontAlgn="base" hangingPunct="0">
              <a:spcBef>
                <a:spcPct val="20000"/>
              </a:spcBef>
              <a:spcAft>
                <a:spcPct val="0"/>
              </a:spcAft>
              <a:buClr>
                <a:srgbClr val="002060"/>
              </a:buClr>
              <a:buSzPct val="120000"/>
              <a:buNone/>
              <a:defRPr/>
            </a:pPr>
            <a:r>
              <a:rPr lang="it-IT" altLang="it-IT" sz="2800" dirty="0">
                <a:solidFill>
                  <a:schemeClr val="tx2"/>
                </a:solidFill>
                <a:latin typeface="Tahoma" panose="020B0604030504040204" pitchFamily="34" charset="0"/>
              </a:rPr>
              <a:t>III STADIO</a:t>
            </a:r>
          </a:p>
          <a:p>
            <a:pPr marL="0" lvl="2" indent="0" defTabSz="1069975" eaLnBrk="0" fontAlgn="base" hangingPunct="0">
              <a:spcBef>
                <a:spcPct val="20000"/>
              </a:spcBef>
              <a:spcAft>
                <a:spcPct val="0"/>
              </a:spcAft>
              <a:buClr>
                <a:srgbClr val="002060"/>
              </a:buClr>
              <a:buSzPct val="120000"/>
              <a:buNone/>
              <a:defRPr/>
            </a:pPr>
            <a:r>
              <a:rPr lang="it-IT" altLang="it-IT" sz="2800" dirty="0">
                <a:solidFill>
                  <a:schemeClr val="tx2"/>
                </a:solidFill>
                <a:latin typeface="Tahoma" panose="020B0604030504040204" pitchFamily="34" charset="0"/>
              </a:rPr>
              <a:t>sviluppo diversificato su diversi prodotti mercati</a:t>
            </a:r>
          </a:p>
        </p:txBody>
      </p:sp>
      <p:graphicFrame>
        <p:nvGraphicFramePr>
          <p:cNvPr id="7172" name="Object 4"/>
          <p:cNvGraphicFramePr>
            <a:graphicFrameLocks/>
          </p:cNvGraphicFramePr>
          <p:nvPr/>
        </p:nvGraphicFramePr>
        <p:xfrm>
          <a:off x="6824663" y="2079625"/>
          <a:ext cx="2881312" cy="4333875"/>
        </p:xfrm>
        <a:graphic>
          <a:graphicData uri="http://schemas.openxmlformats.org/presentationml/2006/ole">
            <mc:AlternateContent xmlns:mc="http://schemas.openxmlformats.org/markup-compatibility/2006">
              <mc:Choice xmlns:v="urn:schemas-microsoft-com:vml" Requires="v">
                <p:oleObj spid="_x0000_s7177" name="ClipArt" r:id="rId4" imgW="2286000" imgH="4127500" progId="MS_ClipArt_Gallery.2">
                  <p:embed/>
                </p:oleObj>
              </mc:Choice>
              <mc:Fallback>
                <p:oleObj name="ClipArt" r:id="rId4" imgW="2286000" imgH="4127500" progId="MS_ClipArt_Gallery.2">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24663" y="2079625"/>
                        <a:ext cx="2881312"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2"/>
          <p:cNvSpPr>
            <a:spLocks noGrp="1"/>
          </p:cNvSpPr>
          <p:nvPr>
            <p:ph type="ftr" sz="quarter" idx="11"/>
          </p:nvPr>
        </p:nvSpPr>
        <p:spPr>
          <a:xfrm>
            <a:off x="8258175" y="6561138"/>
            <a:ext cx="2687638" cy="479425"/>
          </a:xfrm>
        </p:spPr>
        <p:txBody>
          <a:bodyPr/>
          <a:lstStyle/>
          <a:p>
            <a:pPr algn="r" defTabSz="1067991">
              <a:defRPr/>
            </a:pPr>
            <a:r>
              <a:rPr lang="it-IT" dirty="0">
                <a:latin typeface="+mn-lt"/>
              </a:rPr>
              <a:t>Organizzazione e Sistemi Informativi – Presentazione del corso</a:t>
            </a:r>
          </a:p>
        </p:txBody>
      </p:sp>
      <p:sp>
        <p:nvSpPr>
          <p:cNvPr id="5" name="Segnaposto numero diapositiva 3"/>
          <p:cNvSpPr>
            <a:spLocks noGrp="1"/>
          </p:cNvSpPr>
          <p:nvPr>
            <p:ph type="sldNum" sz="quarter" idx="12"/>
          </p:nvPr>
        </p:nvSpPr>
        <p:spPr>
          <a:xfrm>
            <a:off x="576263" y="6557963"/>
            <a:ext cx="2687637" cy="500062"/>
          </a:xfrm>
        </p:spPr>
        <p:txBody>
          <a:bodyPr/>
          <a:lstStyle>
            <a:lvl1pPr defTabSz="1066800" eaLnBrk="0" hangingPunct="0">
              <a:defRPr>
                <a:solidFill>
                  <a:schemeClr val="tx1"/>
                </a:solidFill>
                <a:latin typeface="Arial" panose="020B0604020202020204" pitchFamily="34" charset="0"/>
              </a:defRPr>
            </a:lvl1pPr>
            <a:lvl2pPr defTabSz="1066800" eaLnBrk="0" hangingPunct="0">
              <a:defRPr>
                <a:solidFill>
                  <a:schemeClr val="tx1"/>
                </a:solidFill>
                <a:latin typeface="Arial" panose="020B0604020202020204" pitchFamily="34" charset="0"/>
              </a:defRPr>
            </a:lvl2pPr>
            <a:lvl3pPr defTabSz="1066800" eaLnBrk="0" hangingPunct="0">
              <a:defRPr>
                <a:solidFill>
                  <a:schemeClr val="tx1"/>
                </a:solidFill>
                <a:latin typeface="Arial" panose="020B0604020202020204" pitchFamily="34" charset="0"/>
              </a:defRPr>
            </a:lvl3pPr>
            <a:lvl4pPr defTabSz="1066800" eaLnBrk="0" hangingPunct="0">
              <a:defRPr>
                <a:solidFill>
                  <a:schemeClr val="tx1"/>
                </a:solidFill>
                <a:latin typeface="Arial" panose="020B0604020202020204" pitchFamily="34" charset="0"/>
              </a:defRPr>
            </a:lvl4pPr>
            <a:lvl5pPr defTabSz="1066800" eaLnBrk="0" hangingPunct="0">
              <a:defRPr>
                <a:solidFill>
                  <a:schemeClr val="tx1"/>
                </a:solidFill>
                <a:latin typeface="Arial" panose="020B0604020202020204" pitchFamily="34" charset="0"/>
              </a:defRPr>
            </a:lvl5pPr>
            <a:lvl6pPr marL="2595563" indent="-309563" defTabSz="1066800" eaLnBrk="0" fontAlgn="base" hangingPunct="0">
              <a:spcBef>
                <a:spcPct val="0"/>
              </a:spcBef>
              <a:spcAft>
                <a:spcPct val="0"/>
              </a:spcAft>
              <a:defRPr>
                <a:solidFill>
                  <a:schemeClr val="tx1"/>
                </a:solidFill>
                <a:latin typeface="Arial" panose="020B0604020202020204" pitchFamily="34" charset="0"/>
              </a:defRPr>
            </a:lvl6pPr>
            <a:lvl7pPr marL="3052763" indent="-309563" defTabSz="1066800" eaLnBrk="0" fontAlgn="base" hangingPunct="0">
              <a:spcBef>
                <a:spcPct val="0"/>
              </a:spcBef>
              <a:spcAft>
                <a:spcPct val="0"/>
              </a:spcAft>
              <a:defRPr>
                <a:solidFill>
                  <a:schemeClr val="tx1"/>
                </a:solidFill>
                <a:latin typeface="Arial" panose="020B0604020202020204" pitchFamily="34" charset="0"/>
              </a:defRPr>
            </a:lvl7pPr>
            <a:lvl8pPr marL="3509963" indent="-309563" defTabSz="1066800" eaLnBrk="0" fontAlgn="base" hangingPunct="0">
              <a:spcBef>
                <a:spcPct val="0"/>
              </a:spcBef>
              <a:spcAft>
                <a:spcPct val="0"/>
              </a:spcAft>
              <a:defRPr>
                <a:solidFill>
                  <a:schemeClr val="tx1"/>
                </a:solidFill>
                <a:latin typeface="Arial" panose="020B0604020202020204" pitchFamily="34" charset="0"/>
              </a:defRPr>
            </a:lvl8pPr>
            <a:lvl9pPr marL="3967163" indent="-309563" defTabSz="1066800" eaLnBrk="0" fontAlgn="base" hangingPunct="0">
              <a:spcBef>
                <a:spcPct val="0"/>
              </a:spcBef>
              <a:spcAft>
                <a:spcPct val="0"/>
              </a:spcAft>
              <a:defRPr>
                <a:solidFill>
                  <a:schemeClr val="tx1"/>
                </a:solidFill>
                <a:latin typeface="Arial" panose="020B0604020202020204" pitchFamily="34" charset="0"/>
              </a:defRPr>
            </a:lvl9pPr>
          </a:lstStyle>
          <a:p>
            <a:pPr algn="l" eaLnBrk="1" hangingPunct="1"/>
            <a:fld id="{0B71B36A-E7D7-43B5-8F48-C94324DCCEBF}" type="slidenum">
              <a:rPr lang="it-IT" altLang="it-IT"/>
              <a:pPr algn="l" eaLnBrk="1" hangingPunct="1"/>
              <a:t>5</a:t>
            </a:fld>
            <a:endParaRPr lang="it-IT" altLang="it-IT"/>
          </a:p>
        </p:txBody>
      </p:sp>
      <p:graphicFrame>
        <p:nvGraphicFramePr>
          <p:cNvPr id="8196" name="Object 2"/>
          <p:cNvGraphicFramePr>
            <a:graphicFrameLocks noChangeAspect="1"/>
          </p:cNvGraphicFramePr>
          <p:nvPr/>
        </p:nvGraphicFramePr>
        <p:xfrm>
          <a:off x="0" y="0"/>
          <a:ext cx="11522075" cy="7200900"/>
        </p:xfrm>
        <a:graphic>
          <a:graphicData uri="http://schemas.openxmlformats.org/presentationml/2006/ole">
            <mc:AlternateContent xmlns:mc="http://schemas.openxmlformats.org/markup-compatibility/2006">
              <mc:Choice xmlns:v="urn:schemas-microsoft-com:vml" Requires="v">
                <p:oleObj spid="_x0000_s8201" name="Diapositiva" r:id="rId3" imgW="3776514" imgH="2831549" progId="PowerPoint.Slide.8">
                  <p:embed/>
                </p:oleObj>
              </mc:Choice>
              <mc:Fallback>
                <p:oleObj name="Diapositiva" r:id="rId3" imgW="3776514" imgH="2831549" progId="PowerPoint.Slid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522075" cy="720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a:xfrm>
            <a:off x="216421" y="0"/>
            <a:ext cx="10180833" cy="1741108"/>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Modello di </a:t>
            </a:r>
            <a:r>
              <a:rPr lang="it-IT" sz="4900" dirty="0" err="1">
                <a:solidFill>
                  <a:schemeClr val="tx2"/>
                </a:solidFill>
                <a:effectLst>
                  <a:outerShdw blurRad="38100" dist="38100" dir="2700000" algn="tl">
                    <a:srgbClr val="C0C0C0"/>
                  </a:outerShdw>
                </a:effectLst>
                <a:latin typeface="Tahoma" pitchFamily="34" charset="0"/>
              </a:rPr>
              <a:t>Steinmetz</a:t>
            </a:r>
            <a:r>
              <a:rPr lang="it-IT" sz="4900" dirty="0">
                <a:solidFill>
                  <a:schemeClr val="tx2"/>
                </a:solidFill>
                <a:effectLst>
                  <a:outerShdw blurRad="38100" dist="38100" dir="2700000" algn="tl">
                    <a:srgbClr val="C0C0C0"/>
                  </a:outerShdw>
                </a:effectLst>
                <a:latin typeface="Tahoma" pitchFamily="34" charset="0"/>
              </a:rPr>
              <a:t> (1969)</a:t>
            </a:r>
            <a:r>
              <a:rPr lang="it-IT" dirty="0" smtClean="0"/>
              <a:t> </a:t>
            </a:r>
          </a:p>
        </p:txBody>
      </p:sp>
      <p:sp>
        <p:nvSpPr>
          <p:cNvPr id="9220" name="Rectangle 3"/>
          <p:cNvSpPr>
            <a:spLocks noGrp="1"/>
          </p:cNvSpPr>
          <p:nvPr>
            <p:ph idx="1"/>
          </p:nvPr>
        </p:nvSpPr>
        <p:spPr>
          <a:xfrm>
            <a:off x="1296988" y="1871663"/>
            <a:ext cx="8794750" cy="3817019"/>
          </a:xfrm>
        </p:spPr>
        <p:txBody>
          <a:bodyPr/>
          <a:lstStyle/>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3200" dirty="0">
                <a:solidFill>
                  <a:schemeClr val="tx2"/>
                </a:solidFill>
                <a:latin typeface="Tahoma" panose="020B0604030504040204" pitchFamily="34" charset="0"/>
              </a:rPr>
              <a:t>Dedicato specificatamente alle piccole e medie imprese. </a:t>
            </a:r>
            <a:endParaRPr lang="it-IT" altLang="it-IT" sz="3200" dirty="0" smtClean="0">
              <a:solidFill>
                <a:schemeClr val="tx2"/>
              </a:solidFill>
              <a:latin typeface="Tahoma" panose="020B0604030504040204" pitchFamily="34" charset="0"/>
            </a:endParaRPr>
          </a:p>
          <a:p>
            <a:pPr marL="0" indent="0" defTabSz="1069975" eaLnBrk="0" fontAlgn="base" hangingPunct="0">
              <a:spcBef>
                <a:spcPct val="20000"/>
              </a:spcBef>
              <a:spcAft>
                <a:spcPct val="0"/>
              </a:spcAft>
              <a:buClr>
                <a:srgbClr val="002060"/>
              </a:buClr>
              <a:buSzPct val="120000"/>
              <a:buNone/>
              <a:defRPr/>
            </a:pPr>
            <a:endParaRPr lang="it-IT" altLang="it-IT" sz="3200" dirty="0">
              <a:solidFill>
                <a:schemeClr val="tx2"/>
              </a:solidFill>
              <a:latin typeface="Tahoma" panose="020B0604030504040204" pitchFamily="34" charset="0"/>
            </a:endParaRP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3200" dirty="0">
                <a:solidFill>
                  <a:schemeClr val="tx2"/>
                </a:solidFill>
                <a:latin typeface="Tahoma" panose="020B0604030504040204" pitchFamily="34" charset="0"/>
              </a:rPr>
              <a:t>Fattore determinante per lo sviluppo è l’imprenditore che deve evolvere da una figura imprenditoriale autocratica a manager professionista</a:t>
            </a:r>
            <a:r>
              <a:rPr lang="it-IT" altLang="it-IT" dirty="0" smtClean="0">
                <a:solidFill>
                  <a:schemeClr val="tx2"/>
                </a:solidFill>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p:nvPr>
        </p:nvSpPr>
        <p:spPr>
          <a:xfrm>
            <a:off x="720725" y="287338"/>
            <a:ext cx="10369550" cy="1441450"/>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Le fasi</a:t>
            </a:r>
            <a:r>
              <a:rPr lang="it-IT" dirty="0" smtClean="0"/>
              <a:t> </a:t>
            </a:r>
          </a:p>
        </p:txBody>
      </p:sp>
      <p:sp>
        <p:nvSpPr>
          <p:cNvPr id="10244" name="Rectangle 3"/>
          <p:cNvSpPr>
            <a:spLocks noGrp="1"/>
          </p:cNvSpPr>
          <p:nvPr>
            <p:ph idx="1"/>
          </p:nvPr>
        </p:nvSpPr>
        <p:spPr>
          <a:xfrm>
            <a:off x="769938" y="1584325"/>
            <a:ext cx="10161587" cy="5368925"/>
          </a:xfrm>
        </p:spPr>
        <p:txBody>
          <a:bodyPr>
            <a:noAutofit/>
          </a:bodyPr>
          <a:lstStyle/>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La crescita di una impresa può essere definita come una successione di 4 fasi preordinate:</a:t>
            </a:r>
          </a:p>
          <a:p>
            <a:pPr marL="591762" lvl="2"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422" dirty="0">
                <a:solidFill>
                  <a:schemeClr val="tx2"/>
                </a:solidFill>
                <a:latin typeface="Tahoma" panose="020B0604030504040204" pitchFamily="34" charset="0"/>
              </a:rPr>
              <a:t>supervisione diretta,</a:t>
            </a:r>
          </a:p>
          <a:p>
            <a:pPr marL="591762" lvl="2"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422" dirty="0">
                <a:solidFill>
                  <a:schemeClr val="tx2"/>
                </a:solidFill>
                <a:latin typeface="Tahoma" panose="020B0604030504040204" pitchFamily="34" charset="0"/>
              </a:rPr>
              <a:t>supervisione controllata,</a:t>
            </a:r>
          </a:p>
          <a:p>
            <a:pPr marL="591762" lvl="2"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422" dirty="0">
                <a:solidFill>
                  <a:schemeClr val="tx2"/>
                </a:solidFill>
                <a:latin typeface="Tahoma" panose="020B0604030504040204" pitchFamily="34" charset="0"/>
              </a:rPr>
              <a:t>controllo indiretto,</a:t>
            </a:r>
          </a:p>
          <a:p>
            <a:pPr marL="591762" lvl="2"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422" dirty="0">
                <a:solidFill>
                  <a:schemeClr val="tx2"/>
                </a:solidFill>
                <a:latin typeface="Tahoma" panose="020B0604030504040204" pitchFamily="34" charset="0"/>
              </a:rPr>
              <a:t>organizzazione divisionale</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 A ciascuna fase segue un momento di crisi, di conseguenza l’evoluzione dell’impresa ha un andamento curvilineo a forma di “S” </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Ogni fase viene delineata attraverso parametri quantitativi riferiti alle dimensioni dell’azienda oggetto di </a:t>
            </a:r>
            <a:r>
              <a:rPr lang="it-IT" altLang="it-IT" sz="2800" dirty="0" smtClean="0">
                <a:solidFill>
                  <a:schemeClr val="tx2"/>
                </a:solidFill>
                <a:latin typeface="Tahoma" panose="020B0604030504040204" pitchFamily="34" charset="0"/>
              </a:rPr>
              <a:t>studio: </a:t>
            </a:r>
            <a:endParaRPr lang="it-IT" altLang="it-IT" sz="2800" dirty="0">
              <a:solidFill>
                <a:schemeClr val="tx2"/>
              </a:solidFill>
              <a:latin typeface="Tahoma" panose="020B0604030504040204" pitchFamily="34" charset="0"/>
            </a:endParaRPr>
          </a:p>
          <a:p>
            <a:pPr marL="851021" lvl="3"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233" dirty="0">
                <a:solidFill>
                  <a:schemeClr val="tx2"/>
                </a:solidFill>
                <a:latin typeface="Tahoma" panose="020B0604030504040204" pitchFamily="34" charset="0"/>
              </a:rPr>
              <a:t>numero di dipendenti</a:t>
            </a:r>
          </a:p>
          <a:p>
            <a:pPr marL="851021" lvl="3"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233" dirty="0">
                <a:solidFill>
                  <a:schemeClr val="tx2"/>
                </a:solidFill>
                <a:latin typeface="Tahoma" panose="020B0604030504040204" pitchFamily="34" charset="0"/>
              </a:rPr>
              <a:t>capitali investiti.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Rectangle 5"/>
          <p:cNvSpPr>
            <a:spLocks noGrp="1"/>
          </p:cNvSpPr>
          <p:nvPr>
            <p:ph type="title"/>
          </p:nvPr>
        </p:nvSpPr>
        <p:spPr>
          <a:xfrm>
            <a:off x="1450975" y="500063"/>
            <a:ext cx="9818688" cy="1200150"/>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Modello di </a:t>
            </a:r>
            <a:r>
              <a:rPr lang="it-IT" sz="4900" dirty="0" err="1">
                <a:solidFill>
                  <a:schemeClr val="tx2"/>
                </a:solidFill>
                <a:effectLst>
                  <a:outerShdw blurRad="38100" dist="38100" dir="2700000" algn="tl">
                    <a:srgbClr val="C0C0C0"/>
                  </a:outerShdw>
                </a:effectLst>
                <a:latin typeface="Tahoma" pitchFamily="34" charset="0"/>
              </a:rPr>
              <a:t>Steinmetz</a:t>
            </a:r>
            <a:endParaRPr lang="it-IT" sz="4900" dirty="0">
              <a:solidFill>
                <a:schemeClr val="tx2"/>
              </a:solidFill>
              <a:effectLst>
                <a:outerShdw blurRad="38100" dist="38100" dir="2700000" algn="tl">
                  <a:srgbClr val="C0C0C0"/>
                </a:outerShdw>
              </a:effectLst>
              <a:latin typeface="Tahoma" pitchFamily="34" charset="0"/>
            </a:endParaRPr>
          </a:p>
        </p:txBody>
      </p:sp>
      <p:sp>
        <p:nvSpPr>
          <p:cNvPr id="11268" name="AutoShape 7"/>
          <p:cNvSpPr>
            <a:spLocks noChangeAspect="1" noChangeArrowheads="1" noTextEdit="1"/>
          </p:cNvSpPr>
          <p:nvPr/>
        </p:nvSpPr>
        <p:spPr bwMode="auto">
          <a:xfrm>
            <a:off x="3402013" y="2119313"/>
            <a:ext cx="5969000"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p>
            <a:endParaRPr lang="it-IT"/>
          </a:p>
        </p:txBody>
      </p:sp>
      <p:sp>
        <p:nvSpPr>
          <p:cNvPr id="11269" name="Rectangle 13"/>
          <p:cNvSpPr>
            <a:spLocks noChangeArrowheads="1"/>
          </p:cNvSpPr>
          <p:nvPr/>
        </p:nvSpPr>
        <p:spPr bwMode="auto">
          <a:xfrm>
            <a:off x="3451225" y="24130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70" name="Rectangle 14"/>
          <p:cNvSpPr>
            <a:spLocks noChangeArrowheads="1"/>
          </p:cNvSpPr>
          <p:nvPr/>
        </p:nvSpPr>
        <p:spPr bwMode="auto">
          <a:xfrm>
            <a:off x="3451225" y="24130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71" name="Rectangle 15"/>
          <p:cNvSpPr>
            <a:spLocks noChangeArrowheads="1"/>
          </p:cNvSpPr>
          <p:nvPr/>
        </p:nvSpPr>
        <p:spPr bwMode="auto">
          <a:xfrm>
            <a:off x="3455988" y="24130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72" name="Rectangle 16"/>
          <p:cNvSpPr>
            <a:spLocks noChangeArrowheads="1"/>
          </p:cNvSpPr>
          <p:nvPr/>
        </p:nvSpPr>
        <p:spPr bwMode="auto">
          <a:xfrm>
            <a:off x="3462338" y="2413000"/>
            <a:ext cx="575310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73" name="Rectangle 17"/>
          <p:cNvSpPr>
            <a:spLocks noChangeArrowheads="1"/>
          </p:cNvSpPr>
          <p:nvPr/>
        </p:nvSpPr>
        <p:spPr bwMode="auto">
          <a:xfrm>
            <a:off x="9215438" y="2413000"/>
            <a:ext cx="79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74" name="Rectangle 18"/>
          <p:cNvSpPr>
            <a:spLocks noChangeArrowheads="1"/>
          </p:cNvSpPr>
          <p:nvPr/>
        </p:nvSpPr>
        <p:spPr bwMode="auto">
          <a:xfrm>
            <a:off x="9217025" y="2413000"/>
            <a:ext cx="79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75" name="Rectangle 19"/>
          <p:cNvSpPr>
            <a:spLocks noChangeArrowheads="1"/>
          </p:cNvSpPr>
          <p:nvPr/>
        </p:nvSpPr>
        <p:spPr bwMode="auto">
          <a:xfrm>
            <a:off x="9217025" y="2413000"/>
            <a:ext cx="79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76" name="Rectangle 35"/>
          <p:cNvSpPr>
            <a:spLocks noChangeArrowheads="1"/>
          </p:cNvSpPr>
          <p:nvPr/>
        </p:nvSpPr>
        <p:spPr bwMode="auto">
          <a:xfrm>
            <a:off x="3451225" y="5308600"/>
            <a:ext cx="4763" cy="47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77" name="Rectangle 50"/>
          <p:cNvSpPr>
            <a:spLocks noChangeArrowheads="1"/>
          </p:cNvSpPr>
          <p:nvPr/>
        </p:nvSpPr>
        <p:spPr bwMode="auto">
          <a:xfrm>
            <a:off x="9217025" y="5638800"/>
            <a:ext cx="7938" cy="47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78" name="Rectangle 59"/>
          <p:cNvSpPr>
            <a:spLocks noChangeArrowheads="1"/>
          </p:cNvSpPr>
          <p:nvPr/>
        </p:nvSpPr>
        <p:spPr bwMode="auto">
          <a:xfrm>
            <a:off x="3455988" y="5969000"/>
            <a:ext cx="6350" cy="47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79" name="Rectangle 62"/>
          <p:cNvSpPr>
            <a:spLocks noChangeArrowheads="1"/>
          </p:cNvSpPr>
          <p:nvPr/>
        </p:nvSpPr>
        <p:spPr bwMode="auto">
          <a:xfrm>
            <a:off x="9217025" y="5969000"/>
            <a:ext cx="7938" cy="47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80" name="Rectangle 63"/>
          <p:cNvSpPr>
            <a:spLocks noChangeArrowheads="1"/>
          </p:cNvSpPr>
          <p:nvPr/>
        </p:nvSpPr>
        <p:spPr bwMode="auto">
          <a:xfrm>
            <a:off x="9217025" y="5969000"/>
            <a:ext cx="7938" cy="47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81" name="Rectangle 10"/>
          <p:cNvSpPr>
            <a:spLocks noChangeArrowheads="1"/>
          </p:cNvSpPr>
          <p:nvPr/>
        </p:nvSpPr>
        <p:spPr bwMode="auto">
          <a:xfrm>
            <a:off x="2968625" y="1951038"/>
            <a:ext cx="41640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600" b="1" i="1">
                <a:solidFill>
                  <a:srgbClr val="000000"/>
                </a:solidFill>
                <a:latin typeface="Times New Roman" panose="02020603050405020304" pitchFamily="18" charset="0"/>
              </a:rPr>
              <a:t>Le fasi dell’impresa e le fasi critiche di Steinmetz</a:t>
            </a:r>
            <a:endParaRPr lang="it-IT" altLang="it-IT" sz="1600" b="1">
              <a:latin typeface="Tahoma" panose="020B0604030504040204" pitchFamily="34" charset="0"/>
            </a:endParaRPr>
          </a:p>
        </p:txBody>
      </p:sp>
      <p:sp>
        <p:nvSpPr>
          <p:cNvPr id="11282" name="Rectangle 11"/>
          <p:cNvSpPr>
            <a:spLocks noChangeArrowheads="1"/>
          </p:cNvSpPr>
          <p:nvPr/>
        </p:nvSpPr>
        <p:spPr bwMode="auto">
          <a:xfrm>
            <a:off x="7775575" y="1951038"/>
            <a:ext cx="4127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300">
                <a:solidFill>
                  <a:srgbClr val="000000"/>
                </a:solidFill>
                <a:latin typeface="Times New Roman" panose="02020603050405020304" pitchFamily="18" charset="0"/>
              </a:rPr>
              <a:t> </a:t>
            </a:r>
            <a:endParaRPr lang="it-IT" altLang="it-IT" sz="2800">
              <a:latin typeface="Tahoma" panose="020B0604030504040204" pitchFamily="34" charset="0"/>
            </a:endParaRPr>
          </a:p>
        </p:txBody>
      </p:sp>
      <p:sp>
        <p:nvSpPr>
          <p:cNvPr id="11283" name="Rectangle 37"/>
          <p:cNvSpPr>
            <a:spLocks noChangeArrowheads="1"/>
          </p:cNvSpPr>
          <p:nvPr/>
        </p:nvSpPr>
        <p:spPr bwMode="auto">
          <a:xfrm>
            <a:off x="10228263" y="5942013"/>
            <a:ext cx="111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84" name="Rectangle 61"/>
          <p:cNvSpPr>
            <a:spLocks noChangeArrowheads="1"/>
          </p:cNvSpPr>
          <p:nvPr/>
        </p:nvSpPr>
        <p:spPr bwMode="auto">
          <a:xfrm>
            <a:off x="10225088" y="6769100"/>
            <a:ext cx="1270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85" name="Rectangle 53"/>
          <p:cNvSpPr>
            <a:spLocks noChangeArrowheads="1"/>
          </p:cNvSpPr>
          <p:nvPr/>
        </p:nvSpPr>
        <p:spPr bwMode="auto">
          <a:xfrm>
            <a:off x="3090863" y="6102350"/>
            <a:ext cx="381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a:t>
            </a:r>
            <a:endParaRPr lang="it-IT" altLang="it-IT" sz="1200" b="1">
              <a:latin typeface="Tahoma" panose="020B0604030504040204" pitchFamily="34" charset="0"/>
            </a:endParaRPr>
          </a:p>
        </p:txBody>
      </p:sp>
      <p:sp>
        <p:nvSpPr>
          <p:cNvPr id="11286" name="Rectangle 56"/>
          <p:cNvSpPr>
            <a:spLocks noChangeArrowheads="1"/>
          </p:cNvSpPr>
          <p:nvPr/>
        </p:nvSpPr>
        <p:spPr bwMode="auto">
          <a:xfrm>
            <a:off x="4789488" y="5832475"/>
            <a:ext cx="381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a:t>
            </a:r>
            <a:endParaRPr lang="it-IT" altLang="it-IT" sz="1200" b="1">
              <a:latin typeface="Tahoma" panose="020B0604030504040204" pitchFamily="34" charset="0"/>
            </a:endParaRPr>
          </a:p>
        </p:txBody>
      </p:sp>
      <p:sp>
        <p:nvSpPr>
          <p:cNvPr id="11288" name="Rectangle 65"/>
          <p:cNvSpPr>
            <a:spLocks noChangeArrowheads="1"/>
          </p:cNvSpPr>
          <p:nvPr/>
        </p:nvSpPr>
        <p:spPr bwMode="auto">
          <a:xfrm>
            <a:off x="3090863" y="6415088"/>
            <a:ext cx="381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a:t>
            </a:r>
            <a:endParaRPr lang="it-IT" altLang="it-IT" sz="1200" b="1">
              <a:latin typeface="Tahoma" panose="020B0604030504040204" pitchFamily="34" charset="0"/>
            </a:endParaRPr>
          </a:p>
        </p:txBody>
      </p:sp>
      <p:sp>
        <p:nvSpPr>
          <p:cNvPr id="11289" name="Rectangle 12"/>
          <p:cNvSpPr>
            <a:spLocks noChangeArrowheads="1"/>
          </p:cNvSpPr>
          <p:nvPr/>
        </p:nvSpPr>
        <p:spPr bwMode="auto">
          <a:xfrm>
            <a:off x="10245725" y="5902325"/>
            <a:ext cx="381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a:t>
            </a:r>
            <a:endParaRPr lang="it-IT" altLang="it-IT" sz="1200" b="1">
              <a:latin typeface="Tahoma" panose="020B0604030504040204" pitchFamily="34" charset="0"/>
            </a:endParaRPr>
          </a:p>
        </p:txBody>
      </p:sp>
      <p:sp>
        <p:nvSpPr>
          <p:cNvPr id="11290" name="Rectangle 20"/>
          <p:cNvSpPr>
            <a:spLocks noChangeArrowheads="1"/>
          </p:cNvSpPr>
          <p:nvPr/>
        </p:nvSpPr>
        <p:spPr bwMode="auto">
          <a:xfrm>
            <a:off x="1371600" y="2324100"/>
            <a:ext cx="11113" cy="37417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91" name="Rectangle 21"/>
          <p:cNvSpPr>
            <a:spLocks noChangeArrowheads="1"/>
          </p:cNvSpPr>
          <p:nvPr/>
        </p:nvSpPr>
        <p:spPr bwMode="auto">
          <a:xfrm>
            <a:off x="10223500" y="2324100"/>
            <a:ext cx="14288" cy="37417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292" name="Rectangle 22"/>
          <p:cNvSpPr>
            <a:spLocks noChangeArrowheads="1"/>
          </p:cNvSpPr>
          <p:nvPr/>
        </p:nvSpPr>
        <p:spPr bwMode="auto">
          <a:xfrm>
            <a:off x="1597025" y="6076950"/>
            <a:ext cx="103822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25</a:t>
            </a:r>
            <a:endParaRPr lang="it-IT" altLang="it-IT" sz="1200" b="1">
              <a:latin typeface="Tahoma" panose="020B0604030504040204" pitchFamily="34" charset="0"/>
            </a:endParaRPr>
          </a:p>
        </p:txBody>
      </p:sp>
      <p:sp>
        <p:nvSpPr>
          <p:cNvPr id="11293" name="Rectangle 23"/>
          <p:cNvSpPr>
            <a:spLocks noChangeArrowheads="1"/>
          </p:cNvSpPr>
          <p:nvPr/>
        </p:nvSpPr>
        <p:spPr bwMode="auto">
          <a:xfrm>
            <a:off x="2762250" y="6076950"/>
            <a:ext cx="508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a:t>
            </a:r>
            <a:endParaRPr lang="it-IT" altLang="it-IT" sz="1200" b="1">
              <a:latin typeface="Tahoma" panose="020B0604030504040204" pitchFamily="34" charset="0"/>
            </a:endParaRPr>
          </a:p>
        </p:txBody>
      </p:sp>
      <p:sp>
        <p:nvSpPr>
          <p:cNvPr id="11294" name="Rectangle 24"/>
          <p:cNvSpPr>
            <a:spLocks noChangeArrowheads="1"/>
          </p:cNvSpPr>
          <p:nvPr/>
        </p:nvSpPr>
        <p:spPr bwMode="auto">
          <a:xfrm>
            <a:off x="2852738" y="6076950"/>
            <a:ext cx="2316162"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30 dipendenti                                     </a:t>
            </a:r>
            <a:endParaRPr lang="it-IT" altLang="it-IT" sz="1200" b="1">
              <a:latin typeface="Tahoma" panose="020B0604030504040204" pitchFamily="34" charset="0"/>
            </a:endParaRPr>
          </a:p>
        </p:txBody>
      </p:sp>
      <p:sp>
        <p:nvSpPr>
          <p:cNvPr id="11295" name="Rectangle 25"/>
          <p:cNvSpPr>
            <a:spLocks noChangeArrowheads="1"/>
          </p:cNvSpPr>
          <p:nvPr/>
        </p:nvSpPr>
        <p:spPr bwMode="auto">
          <a:xfrm>
            <a:off x="7138988" y="6076950"/>
            <a:ext cx="500062"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750</a:t>
            </a:r>
            <a:endParaRPr lang="it-IT" altLang="it-IT" sz="1200" b="1">
              <a:latin typeface="Tahoma" panose="020B0604030504040204" pitchFamily="34" charset="0"/>
            </a:endParaRPr>
          </a:p>
        </p:txBody>
      </p:sp>
      <p:sp>
        <p:nvSpPr>
          <p:cNvPr id="11296" name="Rectangle 26"/>
          <p:cNvSpPr>
            <a:spLocks noChangeArrowheads="1"/>
          </p:cNvSpPr>
          <p:nvPr/>
        </p:nvSpPr>
        <p:spPr bwMode="auto">
          <a:xfrm>
            <a:off x="7981950" y="6076950"/>
            <a:ext cx="508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a:t>
            </a:r>
            <a:endParaRPr lang="it-IT" altLang="it-IT" sz="1200" b="1">
              <a:latin typeface="Tahoma" panose="020B0604030504040204" pitchFamily="34" charset="0"/>
            </a:endParaRPr>
          </a:p>
        </p:txBody>
      </p:sp>
      <p:sp>
        <p:nvSpPr>
          <p:cNvPr id="11297" name="Rectangle 27"/>
          <p:cNvSpPr>
            <a:spLocks noChangeArrowheads="1"/>
          </p:cNvSpPr>
          <p:nvPr/>
        </p:nvSpPr>
        <p:spPr bwMode="auto">
          <a:xfrm>
            <a:off x="8066088" y="6076950"/>
            <a:ext cx="1046162"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1000 dipendenti</a:t>
            </a:r>
            <a:endParaRPr lang="it-IT" altLang="it-IT" sz="1200" b="1">
              <a:latin typeface="Tahoma" panose="020B0604030504040204" pitchFamily="34" charset="0"/>
            </a:endParaRPr>
          </a:p>
        </p:txBody>
      </p:sp>
      <p:sp>
        <p:nvSpPr>
          <p:cNvPr id="11298" name="Rectangle 28"/>
          <p:cNvSpPr>
            <a:spLocks noChangeArrowheads="1"/>
          </p:cNvSpPr>
          <p:nvPr/>
        </p:nvSpPr>
        <p:spPr bwMode="auto">
          <a:xfrm>
            <a:off x="9742488" y="6076950"/>
            <a:ext cx="381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a:t>
            </a:r>
            <a:endParaRPr lang="it-IT" altLang="it-IT" sz="1200" b="1">
              <a:latin typeface="Tahoma" panose="020B0604030504040204" pitchFamily="34" charset="0"/>
            </a:endParaRPr>
          </a:p>
        </p:txBody>
      </p:sp>
      <p:sp>
        <p:nvSpPr>
          <p:cNvPr id="11299" name="Rectangle 29"/>
          <p:cNvSpPr>
            <a:spLocks noChangeArrowheads="1"/>
          </p:cNvSpPr>
          <p:nvPr/>
        </p:nvSpPr>
        <p:spPr bwMode="auto">
          <a:xfrm>
            <a:off x="1492250" y="6286500"/>
            <a:ext cx="2093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$ 500.000</a:t>
            </a:r>
            <a:endParaRPr lang="it-IT" altLang="it-IT" sz="1200" b="1">
              <a:latin typeface="Tahoma" panose="020B0604030504040204" pitchFamily="34" charset="0"/>
            </a:endParaRPr>
          </a:p>
        </p:txBody>
      </p:sp>
      <p:sp>
        <p:nvSpPr>
          <p:cNvPr id="11300" name="Rectangle 30"/>
          <p:cNvSpPr>
            <a:spLocks noChangeArrowheads="1"/>
          </p:cNvSpPr>
          <p:nvPr/>
        </p:nvSpPr>
        <p:spPr bwMode="auto">
          <a:xfrm>
            <a:off x="3500438" y="6286500"/>
            <a:ext cx="50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a:t>
            </a:r>
            <a:endParaRPr lang="it-IT" altLang="it-IT" sz="1200" b="1">
              <a:latin typeface="Tahoma" panose="020B0604030504040204" pitchFamily="34" charset="0"/>
            </a:endParaRPr>
          </a:p>
        </p:txBody>
      </p:sp>
      <p:sp>
        <p:nvSpPr>
          <p:cNvPr id="11301" name="Rectangle 31"/>
          <p:cNvSpPr>
            <a:spLocks noChangeArrowheads="1"/>
          </p:cNvSpPr>
          <p:nvPr/>
        </p:nvSpPr>
        <p:spPr bwMode="auto">
          <a:xfrm>
            <a:off x="3052763" y="6286500"/>
            <a:ext cx="10810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750.000 di attivo</a:t>
            </a:r>
            <a:endParaRPr lang="it-IT" altLang="it-IT" sz="1200" b="1">
              <a:latin typeface="Tahoma" panose="020B0604030504040204" pitchFamily="34" charset="0"/>
            </a:endParaRPr>
          </a:p>
        </p:txBody>
      </p:sp>
      <p:sp>
        <p:nvSpPr>
          <p:cNvPr id="11302" name="Rectangle 32"/>
          <p:cNvSpPr>
            <a:spLocks noChangeArrowheads="1"/>
          </p:cNvSpPr>
          <p:nvPr/>
        </p:nvSpPr>
        <p:spPr bwMode="auto">
          <a:xfrm>
            <a:off x="7497763" y="6286500"/>
            <a:ext cx="26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$ 25</a:t>
            </a:r>
            <a:endParaRPr lang="it-IT" altLang="it-IT" sz="1200" b="1">
              <a:latin typeface="Times New Roman" panose="02020603050405020304" pitchFamily="18" charset="0"/>
            </a:endParaRPr>
          </a:p>
          <a:p>
            <a:pPr eaLnBrk="1" hangingPunct="1">
              <a:spcBef>
                <a:spcPct val="0"/>
              </a:spcBef>
              <a:buClrTx/>
              <a:buSzTx/>
              <a:buFontTx/>
              <a:buNone/>
            </a:pPr>
            <a:r>
              <a:rPr lang="it-IT" altLang="it-IT" sz="1200">
                <a:solidFill>
                  <a:srgbClr val="000000"/>
                </a:solidFill>
                <a:latin typeface="Times New Roman" panose="02020603050405020304" pitchFamily="18" charset="0"/>
              </a:rPr>
              <a:t>-</a:t>
            </a:r>
          </a:p>
        </p:txBody>
      </p:sp>
      <p:sp>
        <p:nvSpPr>
          <p:cNvPr id="11303" name="Rectangle 33"/>
          <p:cNvSpPr>
            <a:spLocks noChangeArrowheads="1"/>
          </p:cNvSpPr>
          <p:nvPr/>
        </p:nvSpPr>
        <p:spPr bwMode="auto">
          <a:xfrm>
            <a:off x="7958138" y="6286500"/>
            <a:ext cx="1236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30 milioni di attivo</a:t>
            </a:r>
            <a:endParaRPr lang="it-IT" altLang="it-IT" sz="1200" b="1">
              <a:latin typeface="Tahoma" panose="020B0604030504040204" pitchFamily="34" charset="0"/>
            </a:endParaRPr>
          </a:p>
        </p:txBody>
      </p:sp>
      <p:sp>
        <p:nvSpPr>
          <p:cNvPr id="11304" name="Rectangle 34"/>
          <p:cNvSpPr>
            <a:spLocks noChangeArrowheads="1"/>
          </p:cNvSpPr>
          <p:nvPr/>
        </p:nvSpPr>
        <p:spPr bwMode="auto">
          <a:xfrm>
            <a:off x="9952038" y="6286500"/>
            <a:ext cx="381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a:t>
            </a:r>
            <a:endParaRPr lang="it-IT" altLang="it-IT" sz="1200" b="1">
              <a:latin typeface="Tahoma" panose="020B0604030504040204" pitchFamily="34" charset="0"/>
            </a:endParaRPr>
          </a:p>
        </p:txBody>
      </p:sp>
      <p:sp>
        <p:nvSpPr>
          <p:cNvPr id="11305" name="Rectangle 36"/>
          <p:cNvSpPr>
            <a:spLocks noChangeArrowheads="1"/>
          </p:cNvSpPr>
          <p:nvPr/>
        </p:nvSpPr>
        <p:spPr bwMode="auto">
          <a:xfrm>
            <a:off x="1333500" y="6096000"/>
            <a:ext cx="884078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06" name="Rectangle 39"/>
          <p:cNvSpPr>
            <a:spLocks noChangeArrowheads="1"/>
          </p:cNvSpPr>
          <p:nvPr/>
        </p:nvSpPr>
        <p:spPr bwMode="auto">
          <a:xfrm>
            <a:off x="10223500" y="6072188"/>
            <a:ext cx="14288" cy="4206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07" name="Rectangle 40"/>
          <p:cNvSpPr>
            <a:spLocks noChangeArrowheads="1"/>
          </p:cNvSpPr>
          <p:nvPr/>
        </p:nvSpPr>
        <p:spPr bwMode="auto">
          <a:xfrm>
            <a:off x="4792663" y="6069013"/>
            <a:ext cx="2317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250</a:t>
            </a:r>
            <a:endParaRPr lang="it-IT" altLang="it-IT" sz="1200" b="1">
              <a:latin typeface="Tahoma" panose="020B0604030504040204" pitchFamily="34" charset="0"/>
            </a:endParaRPr>
          </a:p>
        </p:txBody>
      </p:sp>
      <p:sp>
        <p:nvSpPr>
          <p:cNvPr id="11308" name="Rectangle 41"/>
          <p:cNvSpPr>
            <a:spLocks noChangeArrowheads="1"/>
          </p:cNvSpPr>
          <p:nvPr/>
        </p:nvSpPr>
        <p:spPr bwMode="auto">
          <a:xfrm>
            <a:off x="5181600" y="6069013"/>
            <a:ext cx="50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a:t>
            </a:r>
            <a:endParaRPr lang="it-IT" altLang="it-IT" sz="1200" b="1">
              <a:latin typeface="Tahoma" panose="020B0604030504040204" pitchFamily="34" charset="0"/>
            </a:endParaRPr>
          </a:p>
        </p:txBody>
      </p:sp>
      <p:sp>
        <p:nvSpPr>
          <p:cNvPr id="11309" name="Rectangle 42"/>
          <p:cNvSpPr>
            <a:spLocks noChangeArrowheads="1"/>
          </p:cNvSpPr>
          <p:nvPr/>
        </p:nvSpPr>
        <p:spPr bwMode="auto">
          <a:xfrm>
            <a:off x="5268913" y="6069013"/>
            <a:ext cx="9699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300 dipendenti</a:t>
            </a:r>
            <a:endParaRPr lang="it-IT" altLang="it-IT" sz="1200" b="1">
              <a:latin typeface="Tahoma" panose="020B0604030504040204" pitchFamily="34" charset="0"/>
            </a:endParaRPr>
          </a:p>
        </p:txBody>
      </p:sp>
      <p:sp>
        <p:nvSpPr>
          <p:cNvPr id="11310" name="Rectangle 43"/>
          <p:cNvSpPr>
            <a:spLocks noChangeArrowheads="1"/>
          </p:cNvSpPr>
          <p:nvPr/>
        </p:nvSpPr>
        <p:spPr bwMode="auto">
          <a:xfrm>
            <a:off x="6813550" y="6505575"/>
            <a:ext cx="381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a:t>
            </a:r>
            <a:endParaRPr lang="it-IT" altLang="it-IT" sz="1200" b="1">
              <a:latin typeface="Tahoma" panose="020B0604030504040204" pitchFamily="34" charset="0"/>
            </a:endParaRPr>
          </a:p>
        </p:txBody>
      </p:sp>
      <p:sp>
        <p:nvSpPr>
          <p:cNvPr id="11311" name="Rectangle 44"/>
          <p:cNvSpPr>
            <a:spLocks noChangeArrowheads="1"/>
          </p:cNvSpPr>
          <p:nvPr/>
        </p:nvSpPr>
        <p:spPr bwMode="auto">
          <a:xfrm>
            <a:off x="4598988" y="6276975"/>
            <a:ext cx="192087"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$ 7</a:t>
            </a:r>
            <a:endParaRPr lang="it-IT" altLang="it-IT" sz="1200" b="1">
              <a:latin typeface="Tahoma" panose="020B0604030504040204" pitchFamily="34" charset="0"/>
            </a:endParaRPr>
          </a:p>
        </p:txBody>
      </p:sp>
      <p:sp>
        <p:nvSpPr>
          <p:cNvPr id="11312" name="Rectangle 45"/>
          <p:cNvSpPr>
            <a:spLocks noChangeArrowheads="1"/>
          </p:cNvSpPr>
          <p:nvPr/>
        </p:nvSpPr>
        <p:spPr bwMode="auto">
          <a:xfrm>
            <a:off x="4924425" y="6276975"/>
            <a:ext cx="523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a:t>
            </a:r>
            <a:endParaRPr lang="it-IT" altLang="it-IT" sz="1200" b="1">
              <a:latin typeface="Tahoma" panose="020B0604030504040204" pitchFamily="34" charset="0"/>
            </a:endParaRPr>
          </a:p>
        </p:txBody>
      </p:sp>
      <p:sp>
        <p:nvSpPr>
          <p:cNvPr id="11313" name="Rectangle 46"/>
          <p:cNvSpPr>
            <a:spLocks noChangeArrowheads="1"/>
          </p:cNvSpPr>
          <p:nvPr/>
        </p:nvSpPr>
        <p:spPr bwMode="auto">
          <a:xfrm>
            <a:off x="5013325" y="6276975"/>
            <a:ext cx="123666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10 milioni di attivo</a:t>
            </a:r>
            <a:endParaRPr lang="it-IT" altLang="it-IT" sz="1200" b="1">
              <a:latin typeface="Tahoma" panose="020B0604030504040204" pitchFamily="34" charset="0"/>
            </a:endParaRPr>
          </a:p>
        </p:txBody>
      </p:sp>
      <p:sp>
        <p:nvSpPr>
          <p:cNvPr id="11314" name="Rectangle 47"/>
          <p:cNvSpPr>
            <a:spLocks noChangeArrowheads="1"/>
          </p:cNvSpPr>
          <p:nvPr/>
        </p:nvSpPr>
        <p:spPr bwMode="auto">
          <a:xfrm>
            <a:off x="7004050" y="6713538"/>
            <a:ext cx="381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200" b="1">
                <a:solidFill>
                  <a:srgbClr val="000000"/>
                </a:solidFill>
                <a:latin typeface="Times New Roman" panose="02020603050405020304" pitchFamily="18" charset="0"/>
              </a:rPr>
              <a:t> </a:t>
            </a:r>
            <a:endParaRPr lang="it-IT" altLang="it-IT" sz="1200" b="1">
              <a:latin typeface="Tahoma" panose="020B0604030504040204" pitchFamily="34" charset="0"/>
            </a:endParaRPr>
          </a:p>
        </p:txBody>
      </p:sp>
      <p:sp>
        <p:nvSpPr>
          <p:cNvPr id="11315" name="Rectangle 48"/>
          <p:cNvSpPr>
            <a:spLocks noChangeArrowheads="1"/>
          </p:cNvSpPr>
          <p:nvPr/>
        </p:nvSpPr>
        <p:spPr bwMode="auto">
          <a:xfrm>
            <a:off x="1371600" y="6492875"/>
            <a:ext cx="11113" cy="79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16" name="Rectangle 52"/>
          <p:cNvSpPr>
            <a:spLocks noChangeArrowheads="1"/>
          </p:cNvSpPr>
          <p:nvPr/>
        </p:nvSpPr>
        <p:spPr bwMode="auto">
          <a:xfrm>
            <a:off x="10223500" y="6500813"/>
            <a:ext cx="14288" cy="4206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17" name="Rectangle 57"/>
          <p:cNvSpPr>
            <a:spLocks noChangeArrowheads="1"/>
          </p:cNvSpPr>
          <p:nvPr/>
        </p:nvSpPr>
        <p:spPr bwMode="auto">
          <a:xfrm>
            <a:off x="1371600" y="6921500"/>
            <a:ext cx="1111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18" name="Rectangle 58"/>
          <p:cNvSpPr>
            <a:spLocks noChangeArrowheads="1"/>
          </p:cNvSpPr>
          <p:nvPr/>
        </p:nvSpPr>
        <p:spPr bwMode="auto">
          <a:xfrm>
            <a:off x="1371600" y="6921500"/>
            <a:ext cx="1111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19" name="Rectangle 66"/>
          <p:cNvSpPr>
            <a:spLocks noChangeArrowheads="1"/>
          </p:cNvSpPr>
          <p:nvPr/>
        </p:nvSpPr>
        <p:spPr bwMode="auto">
          <a:xfrm>
            <a:off x="5199063" y="2346325"/>
            <a:ext cx="2136775"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20" name="Rectangle 67"/>
          <p:cNvSpPr>
            <a:spLocks noChangeArrowheads="1"/>
          </p:cNvSpPr>
          <p:nvPr/>
        </p:nvSpPr>
        <p:spPr bwMode="auto">
          <a:xfrm>
            <a:off x="6091238" y="2403475"/>
            <a:ext cx="7429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Stadio III</a:t>
            </a:r>
            <a:endParaRPr lang="it-IT" altLang="it-IT" sz="1400" b="1">
              <a:latin typeface="Tahoma" panose="020B0604030504040204" pitchFamily="34" charset="0"/>
            </a:endParaRPr>
          </a:p>
        </p:txBody>
      </p:sp>
      <p:sp>
        <p:nvSpPr>
          <p:cNvPr id="11321" name="Rectangle 68"/>
          <p:cNvSpPr>
            <a:spLocks noChangeArrowheads="1"/>
          </p:cNvSpPr>
          <p:nvPr/>
        </p:nvSpPr>
        <p:spPr bwMode="auto">
          <a:xfrm>
            <a:off x="6831013" y="2403475"/>
            <a:ext cx="44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 </a:t>
            </a:r>
            <a:endParaRPr lang="it-IT" altLang="it-IT" sz="1400" b="1">
              <a:latin typeface="Tahoma" panose="020B0604030504040204" pitchFamily="34" charset="0"/>
            </a:endParaRPr>
          </a:p>
        </p:txBody>
      </p:sp>
      <p:sp>
        <p:nvSpPr>
          <p:cNvPr id="11322" name="Rectangle 69"/>
          <p:cNvSpPr>
            <a:spLocks noChangeArrowheads="1"/>
          </p:cNvSpPr>
          <p:nvPr/>
        </p:nvSpPr>
        <p:spPr bwMode="auto">
          <a:xfrm>
            <a:off x="6089650" y="2652713"/>
            <a:ext cx="733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Controllo</a:t>
            </a:r>
            <a:endParaRPr lang="it-IT" altLang="it-IT" sz="1400" b="1">
              <a:latin typeface="Tahoma" panose="020B0604030504040204" pitchFamily="34" charset="0"/>
            </a:endParaRPr>
          </a:p>
        </p:txBody>
      </p:sp>
      <p:sp>
        <p:nvSpPr>
          <p:cNvPr id="11323" name="Rectangle 70"/>
          <p:cNvSpPr>
            <a:spLocks noChangeArrowheads="1"/>
          </p:cNvSpPr>
          <p:nvPr/>
        </p:nvSpPr>
        <p:spPr bwMode="auto">
          <a:xfrm>
            <a:off x="6835775" y="2562225"/>
            <a:ext cx="44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 </a:t>
            </a:r>
            <a:endParaRPr lang="it-IT" altLang="it-IT" sz="1400" b="1">
              <a:latin typeface="Tahoma" panose="020B0604030504040204" pitchFamily="34" charset="0"/>
            </a:endParaRPr>
          </a:p>
        </p:txBody>
      </p:sp>
      <p:sp>
        <p:nvSpPr>
          <p:cNvPr id="11324" name="Rectangle 71"/>
          <p:cNvSpPr>
            <a:spLocks noChangeArrowheads="1"/>
          </p:cNvSpPr>
          <p:nvPr/>
        </p:nvSpPr>
        <p:spPr bwMode="auto">
          <a:xfrm>
            <a:off x="6127750" y="2820988"/>
            <a:ext cx="684213"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Indiretto</a:t>
            </a:r>
            <a:endParaRPr lang="it-IT" altLang="it-IT" sz="1400" b="1">
              <a:latin typeface="Tahoma" panose="020B0604030504040204" pitchFamily="34" charset="0"/>
            </a:endParaRPr>
          </a:p>
        </p:txBody>
      </p:sp>
      <p:sp>
        <p:nvSpPr>
          <p:cNvPr id="11325" name="Rectangle 72"/>
          <p:cNvSpPr>
            <a:spLocks noChangeArrowheads="1"/>
          </p:cNvSpPr>
          <p:nvPr/>
        </p:nvSpPr>
        <p:spPr bwMode="auto">
          <a:xfrm>
            <a:off x="6794500" y="2722563"/>
            <a:ext cx="46038"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 </a:t>
            </a:r>
            <a:endParaRPr lang="it-IT" altLang="it-IT" sz="1400" b="1">
              <a:latin typeface="Tahoma" panose="020B0604030504040204" pitchFamily="34" charset="0"/>
            </a:endParaRPr>
          </a:p>
        </p:txBody>
      </p:sp>
      <p:sp>
        <p:nvSpPr>
          <p:cNvPr id="11326" name="Rectangle 73"/>
          <p:cNvSpPr>
            <a:spLocks noChangeArrowheads="1"/>
          </p:cNvSpPr>
          <p:nvPr/>
        </p:nvSpPr>
        <p:spPr bwMode="auto">
          <a:xfrm>
            <a:off x="3060700" y="2346325"/>
            <a:ext cx="1944688"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27" name="Rectangle 74"/>
          <p:cNvSpPr>
            <a:spLocks noChangeArrowheads="1"/>
          </p:cNvSpPr>
          <p:nvPr/>
        </p:nvSpPr>
        <p:spPr bwMode="auto">
          <a:xfrm>
            <a:off x="3889375" y="2403475"/>
            <a:ext cx="6731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Stadio II</a:t>
            </a:r>
            <a:endParaRPr lang="it-IT" altLang="it-IT" sz="1400" b="1">
              <a:latin typeface="Tahoma" panose="020B0604030504040204" pitchFamily="34" charset="0"/>
            </a:endParaRPr>
          </a:p>
        </p:txBody>
      </p:sp>
      <p:sp>
        <p:nvSpPr>
          <p:cNvPr id="11328" name="Rectangle 75"/>
          <p:cNvSpPr>
            <a:spLocks noChangeArrowheads="1"/>
          </p:cNvSpPr>
          <p:nvPr/>
        </p:nvSpPr>
        <p:spPr bwMode="auto">
          <a:xfrm>
            <a:off x="4567238" y="2403475"/>
            <a:ext cx="44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 </a:t>
            </a:r>
            <a:endParaRPr lang="it-IT" altLang="it-IT" sz="1400" b="1">
              <a:latin typeface="Tahoma" panose="020B0604030504040204" pitchFamily="34" charset="0"/>
            </a:endParaRPr>
          </a:p>
        </p:txBody>
      </p:sp>
      <p:sp>
        <p:nvSpPr>
          <p:cNvPr id="11329" name="Rectangle 76"/>
          <p:cNvSpPr>
            <a:spLocks noChangeArrowheads="1"/>
          </p:cNvSpPr>
          <p:nvPr/>
        </p:nvSpPr>
        <p:spPr bwMode="auto">
          <a:xfrm>
            <a:off x="3721100" y="2652713"/>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Supervisione</a:t>
            </a:r>
            <a:endParaRPr lang="it-IT" altLang="it-IT" sz="1400" b="1">
              <a:latin typeface="Tahoma" panose="020B0604030504040204" pitchFamily="34" charset="0"/>
            </a:endParaRPr>
          </a:p>
        </p:txBody>
      </p:sp>
      <p:sp>
        <p:nvSpPr>
          <p:cNvPr id="11330" name="Rectangle 77"/>
          <p:cNvSpPr>
            <a:spLocks noChangeArrowheads="1"/>
          </p:cNvSpPr>
          <p:nvPr/>
        </p:nvSpPr>
        <p:spPr bwMode="auto">
          <a:xfrm>
            <a:off x="4735513" y="2562225"/>
            <a:ext cx="44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 </a:t>
            </a:r>
            <a:endParaRPr lang="it-IT" altLang="it-IT" sz="1400" b="1">
              <a:latin typeface="Tahoma" panose="020B0604030504040204" pitchFamily="34" charset="0"/>
            </a:endParaRPr>
          </a:p>
        </p:txBody>
      </p:sp>
      <p:sp>
        <p:nvSpPr>
          <p:cNvPr id="11331" name="Rectangle 78"/>
          <p:cNvSpPr>
            <a:spLocks noChangeArrowheads="1"/>
          </p:cNvSpPr>
          <p:nvPr/>
        </p:nvSpPr>
        <p:spPr bwMode="auto">
          <a:xfrm>
            <a:off x="3730625" y="2820988"/>
            <a:ext cx="8826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Controllata</a:t>
            </a:r>
            <a:endParaRPr lang="it-IT" altLang="it-IT" sz="1400" b="1">
              <a:latin typeface="Tahoma" panose="020B0604030504040204" pitchFamily="34" charset="0"/>
            </a:endParaRPr>
          </a:p>
        </p:txBody>
      </p:sp>
      <p:sp>
        <p:nvSpPr>
          <p:cNvPr id="11332" name="Rectangle 80"/>
          <p:cNvSpPr>
            <a:spLocks noChangeArrowheads="1"/>
          </p:cNvSpPr>
          <p:nvPr/>
        </p:nvSpPr>
        <p:spPr bwMode="auto">
          <a:xfrm>
            <a:off x="4667250" y="2679700"/>
            <a:ext cx="44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 </a:t>
            </a:r>
            <a:endParaRPr lang="it-IT" altLang="it-IT" sz="1400" b="1">
              <a:latin typeface="Tahoma" panose="020B0604030504040204" pitchFamily="34" charset="0"/>
            </a:endParaRPr>
          </a:p>
        </p:txBody>
      </p:sp>
      <p:sp>
        <p:nvSpPr>
          <p:cNvPr id="11333" name="Rectangle 81"/>
          <p:cNvSpPr>
            <a:spLocks noChangeArrowheads="1"/>
          </p:cNvSpPr>
          <p:nvPr/>
        </p:nvSpPr>
        <p:spPr bwMode="auto">
          <a:xfrm>
            <a:off x="1314450" y="2346325"/>
            <a:ext cx="1939925"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34" name="Rectangle 82"/>
          <p:cNvSpPr>
            <a:spLocks noChangeArrowheads="1"/>
          </p:cNvSpPr>
          <p:nvPr/>
        </p:nvSpPr>
        <p:spPr bwMode="auto">
          <a:xfrm>
            <a:off x="1900238" y="2392363"/>
            <a:ext cx="6032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Stadio I</a:t>
            </a:r>
            <a:endParaRPr lang="it-IT" altLang="it-IT" sz="1400" b="1">
              <a:latin typeface="Tahoma" panose="020B0604030504040204" pitchFamily="34" charset="0"/>
            </a:endParaRPr>
          </a:p>
        </p:txBody>
      </p:sp>
      <p:sp>
        <p:nvSpPr>
          <p:cNvPr id="11335" name="Rectangle 83"/>
          <p:cNvSpPr>
            <a:spLocks noChangeArrowheads="1"/>
          </p:cNvSpPr>
          <p:nvPr/>
        </p:nvSpPr>
        <p:spPr bwMode="auto">
          <a:xfrm>
            <a:off x="2508250" y="2403475"/>
            <a:ext cx="44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 </a:t>
            </a:r>
            <a:endParaRPr lang="it-IT" altLang="it-IT" sz="1400" b="1">
              <a:latin typeface="Tahoma" panose="020B0604030504040204" pitchFamily="34" charset="0"/>
            </a:endParaRPr>
          </a:p>
        </p:txBody>
      </p:sp>
      <p:sp>
        <p:nvSpPr>
          <p:cNvPr id="11336" name="Rectangle 84"/>
          <p:cNvSpPr>
            <a:spLocks noChangeArrowheads="1"/>
          </p:cNvSpPr>
          <p:nvPr/>
        </p:nvSpPr>
        <p:spPr bwMode="auto">
          <a:xfrm>
            <a:off x="1700213" y="2652713"/>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Supervisione</a:t>
            </a:r>
            <a:endParaRPr lang="it-IT" altLang="it-IT" sz="1400" b="1">
              <a:latin typeface="Tahoma" panose="020B0604030504040204" pitchFamily="34" charset="0"/>
            </a:endParaRPr>
          </a:p>
        </p:txBody>
      </p:sp>
      <p:sp>
        <p:nvSpPr>
          <p:cNvPr id="11337" name="Rectangle 85"/>
          <p:cNvSpPr>
            <a:spLocks noChangeArrowheads="1"/>
          </p:cNvSpPr>
          <p:nvPr/>
        </p:nvSpPr>
        <p:spPr bwMode="auto">
          <a:xfrm>
            <a:off x="2714625" y="2562225"/>
            <a:ext cx="44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 </a:t>
            </a:r>
            <a:endParaRPr lang="it-IT" altLang="it-IT" sz="1400" b="1">
              <a:latin typeface="Tahoma" panose="020B0604030504040204" pitchFamily="34" charset="0"/>
            </a:endParaRPr>
          </a:p>
        </p:txBody>
      </p:sp>
      <p:sp>
        <p:nvSpPr>
          <p:cNvPr id="11338" name="Rectangle 86"/>
          <p:cNvSpPr>
            <a:spLocks noChangeArrowheads="1"/>
          </p:cNvSpPr>
          <p:nvPr/>
        </p:nvSpPr>
        <p:spPr bwMode="auto">
          <a:xfrm>
            <a:off x="1936750" y="2820988"/>
            <a:ext cx="544513"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Diretta</a:t>
            </a:r>
            <a:endParaRPr lang="it-IT" altLang="it-IT" sz="1400" b="1">
              <a:latin typeface="Tahoma" panose="020B0604030504040204" pitchFamily="34" charset="0"/>
            </a:endParaRPr>
          </a:p>
        </p:txBody>
      </p:sp>
      <p:sp>
        <p:nvSpPr>
          <p:cNvPr id="11339" name="Rectangle 87"/>
          <p:cNvSpPr>
            <a:spLocks noChangeArrowheads="1"/>
          </p:cNvSpPr>
          <p:nvPr/>
        </p:nvSpPr>
        <p:spPr bwMode="auto">
          <a:xfrm>
            <a:off x="2476500" y="2722563"/>
            <a:ext cx="44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 </a:t>
            </a:r>
            <a:endParaRPr lang="it-IT" altLang="it-IT" sz="1400" b="1">
              <a:latin typeface="Tahoma" panose="020B0604030504040204" pitchFamily="34" charset="0"/>
            </a:endParaRPr>
          </a:p>
        </p:txBody>
      </p:sp>
      <p:sp>
        <p:nvSpPr>
          <p:cNvPr id="11340" name="Freeform 88"/>
          <p:cNvSpPr>
            <a:spLocks noEditPoints="1"/>
          </p:cNvSpPr>
          <p:nvPr/>
        </p:nvSpPr>
        <p:spPr bwMode="auto">
          <a:xfrm>
            <a:off x="3036888" y="2381250"/>
            <a:ext cx="52387" cy="3662363"/>
          </a:xfrm>
          <a:custGeom>
            <a:avLst/>
            <a:gdLst>
              <a:gd name="T0" fmla="*/ 0 w 49"/>
              <a:gd name="T1" fmla="*/ 2147483647 h 5086"/>
              <a:gd name="T2" fmla="*/ 2147483647 w 49"/>
              <a:gd name="T3" fmla="*/ 2147483647 h 5086"/>
              <a:gd name="T4" fmla="*/ 2147483647 w 49"/>
              <a:gd name="T5" fmla="*/ 2147483647 h 5086"/>
              <a:gd name="T6" fmla="*/ 2147483647 w 49"/>
              <a:gd name="T7" fmla="*/ 2147483647 h 5086"/>
              <a:gd name="T8" fmla="*/ 2147483647 w 49"/>
              <a:gd name="T9" fmla="*/ 2147483647 h 5086"/>
              <a:gd name="T10" fmla="*/ 2147483647 w 49"/>
              <a:gd name="T11" fmla="*/ 2147483647 h 5086"/>
              <a:gd name="T12" fmla="*/ 2147483647 w 49"/>
              <a:gd name="T13" fmla="*/ 2147483647 h 5086"/>
              <a:gd name="T14" fmla="*/ 2147483647 w 49"/>
              <a:gd name="T15" fmla="*/ 2147483647 h 5086"/>
              <a:gd name="T16" fmla="*/ 2147483647 w 49"/>
              <a:gd name="T17" fmla="*/ 2147483647 h 5086"/>
              <a:gd name="T18" fmla="*/ 2147483647 w 49"/>
              <a:gd name="T19" fmla="*/ 2147483647 h 5086"/>
              <a:gd name="T20" fmla="*/ 2147483647 w 49"/>
              <a:gd name="T21" fmla="*/ 2147483647 h 5086"/>
              <a:gd name="T22" fmla="*/ 2147483647 w 49"/>
              <a:gd name="T23" fmla="*/ 2147483647 h 5086"/>
              <a:gd name="T24" fmla="*/ 2147483647 w 49"/>
              <a:gd name="T25" fmla="*/ 2147483647 h 5086"/>
              <a:gd name="T26" fmla="*/ 2147483647 w 49"/>
              <a:gd name="T27" fmla="*/ 2147483647 h 5086"/>
              <a:gd name="T28" fmla="*/ 2147483647 w 49"/>
              <a:gd name="T29" fmla="*/ 2147483647 h 5086"/>
              <a:gd name="T30" fmla="*/ 2147483647 w 49"/>
              <a:gd name="T31" fmla="*/ 2147483647 h 5086"/>
              <a:gd name="T32" fmla="*/ 2147483647 w 49"/>
              <a:gd name="T33" fmla="*/ 2147483647 h 5086"/>
              <a:gd name="T34" fmla="*/ 2147483647 w 49"/>
              <a:gd name="T35" fmla="*/ 2147483647 h 5086"/>
              <a:gd name="T36" fmla="*/ 2147483647 w 49"/>
              <a:gd name="T37" fmla="*/ 2147483647 h 5086"/>
              <a:gd name="T38" fmla="*/ 2147483647 w 49"/>
              <a:gd name="T39" fmla="*/ 2147483647 h 5086"/>
              <a:gd name="T40" fmla="*/ 2147483647 w 49"/>
              <a:gd name="T41" fmla="*/ 2147483647 h 5086"/>
              <a:gd name="T42" fmla="*/ 2147483647 w 49"/>
              <a:gd name="T43" fmla="*/ 2147483647 h 5086"/>
              <a:gd name="T44" fmla="*/ 2147483647 w 49"/>
              <a:gd name="T45" fmla="*/ 2147483647 h 5086"/>
              <a:gd name="T46" fmla="*/ 2147483647 w 49"/>
              <a:gd name="T47" fmla="*/ 2147483647 h 5086"/>
              <a:gd name="T48" fmla="*/ 2147483647 w 49"/>
              <a:gd name="T49" fmla="*/ 2147483647 h 5086"/>
              <a:gd name="T50" fmla="*/ 2147483647 w 49"/>
              <a:gd name="T51" fmla="*/ 2147483647 h 5086"/>
              <a:gd name="T52" fmla="*/ 2147483647 w 49"/>
              <a:gd name="T53" fmla="*/ 2147483647 h 5086"/>
              <a:gd name="T54" fmla="*/ 2147483647 w 49"/>
              <a:gd name="T55" fmla="*/ 2147483647 h 5086"/>
              <a:gd name="T56" fmla="*/ 2147483647 w 49"/>
              <a:gd name="T57" fmla="*/ 2147483647 h 5086"/>
              <a:gd name="T58" fmla="*/ 2147483647 w 49"/>
              <a:gd name="T59" fmla="*/ 2147483647 h 5086"/>
              <a:gd name="T60" fmla="*/ 2147483647 w 49"/>
              <a:gd name="T61" fmla="*/ 2147483647 h 5086"/>
              <a:gd name="T62" fmla="*/ 2147483647 w 49"/>
              <a:gd name="T63" fmla="*/ 2147483647 h 5086"/>
              <a:gd name="T64" fmla="*/ 2147483647 w 49"/>
              <a:gd name="T65" fmla="*/ 2147483647 h 5086"/>
              <a:gd name="T66" fmla="*/ 2147483647 w 49"/>
              <a:gd name="T67" fmla="*/ 2147483647 h 5086"/>
              <a:gd name="T68" fmla="*/ 2147483647 w 49"/>
              <a:gd name="T69" fmla="*/ 2147483647 h 5086"/>
              <a:gd name="T70" fmla="*/ 2147483647 w 49"/>
              <a:gd name="T71" fmla="*/ 2147483647 h 5086"/>
              <a:gd name="T72" fmla="*/ 2147483647 w 49"/>
              <a:gd name="T73" fmla="*/ 2147483647 h 5086"/>
              <a:gd name="T74" fmla="*/ 2147483647 w 49"/>
              <a:gd name="T75" fmla="*/ 2147483647 h 5086"/>
              <a:gd name="T76" fmla="*/ 2147483647 w 49"/>
              <a:gd name="T77" fmla="*/ 2147483647 h 5086"/>
              <a:gd name="T78" fmla="*/ 2147483647 w 49"/>
              <a:gd name="T79" fmla="*/ 2147483647 h 5086"/>
              <a:gd name="T80" fmla="*/ 2147483647 w 49"/>
              <a:gd name="T81" fmla="*/ 2147483647 h 5086"/>
              <a:gd name="T82" fmla="*/ 2147483647 w 49"/>
              <a:gd name="T83" fmla="*/ 2147483647 h 5086"/>
              <a:gd name="T84" fmla="*/ 2147483647 w 49"/>
              <a:gd name="T85" fmla="*/ 2147483647 h 5086"/>
              <a:gd name="T86" fmla="*/ 2147483647 w 49"/>
              <a:gd name="T87" fmla="*/ 2147483647 h 5086"/>
              <a:gd name="T88" fmla="*/ 2147483647 w 49"/>
              <a:gd name="T89" fmla="*/ 2147483647 h 5086"/>
              <a:gd name="T90" fmla="*/ 2147483647 w 49"/>
              <a:gd name="T91" fmla="*/ 2147483647 h 5086"/>
              <a:gd name="T92" fmla="*/ 2147483647 w 49"/>
              <a:gd name="T93" fmla="*/ 2147483647 h 5086"/>
              <a:gd name="T94" fmla="*/ 2147483647 w 49"/>
              <a:gd name="T95" fmla="*/ 2147483647 h 5086"/>
              <a:gd name="T96" fmla="*/ 2147483647 w 49"/>
              <a:gd name="T97" fmla="*/ 2147483647 h 5086"/>
              <a:gd name="T98" fmla="*/ 2147483647 w 49"/>
              <a:gd name="T99" fmla="*/ 2147483647 h 5086"/>
              <a:gd name="T100" fmla="*/ 2147483647 w 49"/>
              <a:gd name="T101" fmla="*/ 2147483647 h 5086"/>
              <a:gd name="T102" fmla="*/ 2147483647 w 49"/>
              <a:gd name="T103" fmla="*/ 2147483647 h 5086"/>
              <a:gd name="T104" fmla="*/ 2147483647 w 49"/>
              <a:gd name="T105" fmla="*/ 2147483647 h 5086"/>
              <a:gd name="T106" fmla="*/ 2147483647 w 49"/>
              <a:gd name="T107" fmla="*/ 2147483647 h 50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9"/>
              <a:gd name="T163" fmla="*/ 0 h 5086"/>
              <a:gd name="T164" fmla="*/ 49 w 49"/>
              <a:gd name="T165" fmla="*/ 5086 h 50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9" h="5086">
                <a:moveTo>
                  <a:pt x="0" y="5086"/>
                </a:moveTo>
                <a:lnTo>
                  <a:pt x="0" y="5039"/>
                </a:lnTo>
                <a:lnTo>
                  <a:pt x="48" y="5039"/>
                </a:lnTo>
                <a:lnTo>
                  <a:pt x="48" y="5086"/>
                </a:lnTo>
                <a:lnTo>
                  <a:pt x="0" y="5086"/>
                </a:lnTo>
                <a:close/>
                <a:moveTo>
                  <a:pt x="1" y="4991"/>
                </a:moveTo>
                <a:lnTo>
                  <a:pt x="1" y="4944"/>
                </a:lnTo>
                <a:lnTo>
                  <a:pt x="48" y="4944"/>
                </a:lnTo>
                <a:lnTo>
                  <a:pt x="48" y="4991"/>
                </a:lnTo>
                <a:lnTo>
                  <a:pt x="1" y="4991"/>
                </a:lnTo>
                <a:close/>
                <a:moveTo>
                  <a:pt x="1" y="4896"/>
                </a:moveTo>
                <a:lnTo>
                  <a:pt x="1" y="4849"/>
                </a:lnTo>
                <a:lnTo>
                  <a:pt x="48" y="4849"/>
                </a:lnTo>
                <a:lnTo>
                  <a:pt x="48" y="4896"/>
                </a:lnTo>
                <a:lnTo>
                  <a:pt x="1" y="4896"/>
                </a:lnTo>
                <a:close/>
                <a:moveTo>
                  <a:pt x="1" y="4801"/>
                </a:moveTo>
                <a:lnTo>
                  <a:pt x="1" y="4754"/>
                </a:lnTo>
                <a:lnTo>
                  <a:pt x="48" y="4754"/>
                </a:lnTo>
                <a:lnTo>
                  <a:pt x="48" y="4801"/>
                </a:lnTo>
                <a:lnTo>
                  <a:pt x="1" y="4801"/>
                </a:lnTo>
                <a:close/>
                <a:moveTo>
                  <a:pt x="1" y="4706"/>
                </a:moveTo>
                <a:lnTo>
                  <a:pt x="1" y="4659"/>
                </a:lnTo>
                <a:lnTo>
                  <a:pt x="48" y="4659"/>
                </a:lnTo>
                <a:lnTo>
                  <a:pt x="48" y="4706"/>
                </a:lnTo>
                <a:lnTo>
                  <a:pt x="1" y="4706"/>
                </a:lnTo>
                <a:close/>
                <a:moveTo>
                  <a:pt x="1" y="4611"/>
                </a:moveTo>
                <a:lnTo>
                  <a:pt x="1" y="4564"/>
                </a:lnTo>
                <a:lnTo>
                  <a:pt x="48" y="4564"/>
                </a:lnTo>
                <a:lnTo>
                  <a:pt x="48" y="4611"/>
                </a:lnTo>
                <a:lnTo>
                  <a:pt x="1" y="4611"/>
                </a:lnTo>
                <a:close/>
                <a:moveTo>
                  <a:pt x="1" y="4516"/>
                </a:moveTo>
                <a:lnTo>
                  <a:pt x="1" y="4469"/>
                </a:lnTo>
                <a:lnTo>
                  <a:pt x="48" y="4469"/>
                </a:lnTo>
                <a:lnTo>
                  <a:pt x="48" y="4516"/>
                </a:lnTo>
                <a:lnTo>
                  <a:pt x="1" y="4516"/>
                </a:lnTo>
                <a:close/>
                <a:moveTo>
                  <a:pt x="1" y="4421"/>
                </a:moveTo>
                <a:lnTo>
                  <a:pt x="1" y="4374"/>
                </a:lnTo>
                <a:lnTo>
                  <a:pt x="48" y="4374"/>
                </a:lnTo>
                <a:lnTo>
                  <a:pt x="48" y="4421"/>
                </a:lnTo>
                <a:lnTo>
                  <a:pt x="1" y="4421"/>
                </a:lnTo>
                <a:close/>
                <a:moveTo>
                  <a:pt x="1" y="4326"/>
                </a:moveTo>
                <a:lnTo>
                  <a:pt x="1" y="4279"/>
                </a:lnTo>
                <a:lnTo>
                  <a:pt x="48" y="4279"/>
                </a:lnTo>
                <a:lnTo>
                  <a:pt x="48" y="4326"/>
                </a:lnTo>
                <a:lnTo>
                  <a:pt x="1" y="4326"/>
                </a:lnTo>
                <a:close/>
                <a:moveTo>
                  <a:pt x="1" y="4231"/>
                </a:moveTo>
                <a:lnTo>
                  <a:pt x="1" y="4184"/>
                </a:lnTo>
                <a:lnTo>
                  <a:pt x="48" y="4184"/>
                </a:lnTo>
                <a:lnTo>
                  <a:pt x="48" y="4231"/>
                </a:lnTo>
                <a:lnTo>
                  <a:pt x="1" y="4231"/>
                </a:lnTo>
                <a:close/>
                <a:moveTo>
                  <a:pt x="1" y="4136"/>
                </a:moveTo>
                <a:lnTo>
                  <a:pt x="1" y="4089"/>
                </a:lnTo>
                <a:lnTo>
                  <a:pt x="48" y="4089"/>
                </a:lnTo>
                <a:lnTo>
                  <a:pt x="48" y="4136"/>
                </a:lnTo>
                <a:lnTo>
                  <a:pt x="1" y="4136"/>
                </a:lnTo>
                <a:close/>
                <a:moveTo>
                  <a:pt x="1" y="4041"/>
                </a:moveTo>
                <a:lnTo>
                  <a:pt x="1" y="3994"/>
                </a:lnTo>
                <a:lnTo>
                  <a:pt x="48" y="3994"/>
                </a:lnTo>
                <a:lnTo>
                  <a:pt x="48" y="4041"/>
                </a:lnTo>
                <a:lnTo>
                  <a:pt x="1" y="4041"/>
                </a:lnTo>
                <a:close/>
                <a:moveTo>
                  <a:pt x="1" y="3945"/>
                </a:moveTo>
                <a:lnTo>
                  <a:pt x="1" y="3899"/>
                </a:lnTo>
                <a:lnTo>
                  <a:pt x="48" y="3899"/>
                </a:lnTo>
                <a:lnTo>
                  <a:pt x="48" y="3945"/>
                </a:lnTo>
                <a:lnTo>
                  <a:pt x="1" y="3945"/>
                </a:lnTo>
                <a:close/>
                <a:moveTo>
                  <a:pt x="1" y="3850"/>
                </a:moveTo>
                <a:lnTo>
                  <a:pt x="1" y="3803"/>
                </a:lnTo>
                <a:lnTo>
                  <a:pt x="48" y="3803"/>
                </a:lnTo>
                <a:lnTo>
                  <a:pt x="48" y="3850"/>
                </a:lnTo>
                <a:lnTo>
                  <a:pt x="1" y="3850"/>
                </a:lnTo>
                <a:close/>
                <a:moveTo>
                  <a:pt x="1" y="3755"/>
                </a:moveTo>
                <a:lnTo>
                  <a:pt x="1" y="3708"/>
                </a:lnTo>
                <a:lnTo>
                  <a:pt x="48" y="3708"/>
                </a:lnTo>
                <a:lnTo>
                  <a:pt x="48" y="3755"/>
                </a:lnTo>
                <a:lnTo>
                  <a:pt x="1" y="3755"/>
                </a:lnTo>
                <a:close/>
                <a:moveTo>
                  <a:pt x="1" y="3660"/>
                </a:moveTo>
                <a:lnTo>
                  <a:pt x="1" y="3613"/>
                </a:lnTo>
                <a:lnTo>
                  <a:pt x="48" y="3613"/>
                </a:lnTo>
                <a:lnTo>
                  <a:pt x="48" y="3660"/>
                </a:lnTo>
                <a:lnTo>
                  <a:pt x="1" y="3660"/>
                </a:lnTo>
                <a:close/>
                <a:moveTo>
                  <a:pt x="1" y="3565"/>
                </a:moveTo>
                <a:lnTo>
                  <a:pt x="1" y="3518"/>
                </a:lnTo>
                <a:lnTo>
                  <a:pt x="48" y="3518"/>
                </a:lnTo>
                <a:lnTo>
                  <a:pt x="48" y="3565"/>
                </a:lnTo>
                <a:lnTo>
                  <a:pt x="1" y="3565"/>
                </a:lnTo>
                <a:close/>
                <a:moveTo>
                  <a:pt x="1" y="3470"/>
                </a:moveTo>
                <a:lnTo>
                  <a:pt x="1" y="3423"/>
                </a:lnTo>
                <a:lnTo>
                  <a:pt x="48" y="3423"/>
                </a:lnTo>
                <a:lnTo>
                  <a:pt x="48" y="3470"/>
                </a:lnTo>
                <a:lnTo>
                  <a:pt x="1" y="3470"/>
                </a:lnTo>
                <a:close/>
                <a:moveTo>
                  <a:pt x="1" y="3375"/>
                </a:moveTo>
                <a:lnTo>
                  <a:pt x="1" y="3328"/>
                </a:lnTo>
                <a:lnTo>
                  <a:pt x="48" y="3328"/>
                </a:lnTo>
                <a:lnTo>
                  <a:pt x="48" y="3375"/>
                </a:lnTo>
                <a:lnTo>
                  <a:pt x="1" y="3375"/>
                </a:lnTo>
                <a:close/>
                <a:moveTo>
                  <a:pt x="1" y="3280"/>
                </a:moveTo>
                <a:lnTo>
                  <a:pt x="1" y="3233"/>
                </a:lnTo>
                <a:lnTo>
                  <a:pt x="48" y="3233"/>
                </a:lnTo>
                <a:lnTo>
                  <a:pt x="48" y="3280"/>
                </a:lnTo>
                <a:lnTo>
                  <a:pt x="1" y="3280"/>
                </a:lnTo>
                <a:close/>
                <a:moveTo>
                  <a:pt x="1" y="3185"/>
                </a:moveTo>
                <a:lnTo>
                  <a:pt x="1" y="3138"/>
                </a:lnTo>
                <a:lnTo>
                  <a:pt x="48" y="3138"/>
                </a:lnTo>
                <a:lnTo>
                  <a:pt x="48" y="3185"/>
                </a:lnTo>
                <a:lnTo>
                  <a:pt x="1" y="3185"/>
                </a:lnTo>
                <a:close/>
                <a:moveTo>
                  <a:pt x="1" y="3090"/>
                </a:moveTo>
                <a:lnTo>
                  <a:pt x="1" y="3043"/>
                </a:lnTo>
                <a:lnTo>
                  <a:pt x="48" y="3043"/>
                </a:lnTo>
                <a:lnTo>
                  <a:pt x="48" y="3090"/>
                </a:lnTo>
                <a:lnTo>
                  <a:pt x="1" y="3090"/>
                </a:lnTo>
                <a:close/>
                <a:moveTo>
                  <a:pt x="1" y="2995"/>
                </a:moveTo>
                <a:lnTo>
                  <a:pt x="1" y="2948"/>
                </a:lnTo>
                <a:lnTo>
                  <a:pt x="48" y="2948"/>
                </a:lnTo>
                <a:lnTo>
                  <a:pt x="48" y="2995"/>
                </a:lnTo>
                <a:lnTo>
                  <a:pt x="1" y="2995"/>
                </a:lnTo>
                <a:close/>
                <a:moveTo>
                  <a:pt x="1" y="2900"/>
                </a:moveTo>
                <a:lnTo>
                  <a:pt x="1" y="2853"/>
                </a:lnTo>
                <a:lnTo>
                  <a:pt x="48" y="2853"/>
                </a:lnTo>
                <a:lnTo>
                  <a:pt x="48" y="2900"/>
                </a:lnTo>
                <a:lnTo>
                  <a:pt x="1" y="2900"/>
                </a:lnTo>
                <a:close/>
                <a:moveTo>
                  <a:pt x="1" y="2805"/>
                </a:moveTo>
                <a:lnTo>
                  <a:pt x="1" y="2758"/>
                </a:lnTo>
                <a:lnTo>
                  <a:pt x="48" y="2758"/>
                </a:lnTo>
                <a:lnTo>
                  <a:pt x="48" y="2805"/>
                </a:lnTo>
                <a:lnTo>
                  <a:pt x="1" y="2805"/>
                </a:lnTo>
                <a:close/>
                <a:moveTo>
                  <a:pt x="1" y="2709"/>
                </a:moveTo>
                <a:lnTo>
                  <a:pt x="1" y="2663"/>
                </a:lnTo>
                <a:lnTo>
                  <a:pt x="48" y="2663"/>
                </a:lnTo>
                <a:lnTo>
                  <a:pt x="48" y="2709"/>
                </a:lnTo>
                <a:lnTo>
                  <a:pt x="1" y="2709"/>
                </a:lnTo>
                <a:close/>
                <a:moveTo>
                  <a:pt x="1" y="2614"/>
                </a:moveTo>
                <a:lnTo>
                  <a:pt x="1" y="2568"/>
                </a:lnTo>
                <a:lnTo>
                  <a:pt x="48" y="2568"/>
                </a:lnTo>
                <a:lnTo>
                  <a:pt x="48" y="2614"/>
                </a:lnTo>
                <a:lnTo>
                  <a:pt x="1" y="2614"/>
                </a:lnTo>
                <a:close/>
                <a:moveTo>
                  <a:pt x="1" y="2519"/>
                </a:moveTo>
                <a:lnTo>
                  <a:pt x="1" y="2472"/>
                </a:lnTo>
                <a:lnTo>
                  <a:pt x="48" y="2472"/>
                </a:lnTo>
                <a:lnTo>
                  <a:pt x="48" y="2519"/>
                </a:lnTo>
                <a:lnTo>
                  <a:pt x="1" y="2519"/>
                </a:lnTo>
                <a:close/>
                <a:moveTo>
                  <a:pt x="1" y="2424"/>
                </a:moveTo>
                <a:lnTo>
                  <a:pt x="1" y="2377"/>
                </a:lnTo>
                <a:lnTo>
                  <a:pt x="48" y="2377"/>
                </a:lnTo>
                <a:lnTo>
                  <a:pt x="48" y="2424"/>
                </a:lnTo>
                <a:lnTo>
                  <a:pt x="1" y="2424"/>
                </a:lnTo>
                <a:close/>
                <a:moveTo>
                  <a:pt x="1" y="2329"/>
                </a:moveTo>
                <a:lnTo>
                  <a:pt x="1" y="2282"/>
                </a:lnTo>
                <a:lnTo>
                  <a:pt x="48" y="2282"/>
                </a:lnTo>
                <a:lnTo>
                  <a:pt x="48" y="2329"/>
                </a:lnTo>
                <a:lnTo>
                  <a:pt x="1" y="2329"/>
                </a:lnTo>
                <a:close/>
                <a:moveTo>
                  <a:pt x="1" y="2234"/>
                </a:moveTo>
                <a:lnTo>
                  <a:pt x="1" y="2187"/>
                </a:lnTo>
                <a:lnTo>
                  <a:pt x="48" y="2187"/>
                </a:lnTo>
                <a:lnTo>
                  <a:pt x="48" y="2234"/>
                </a:lnTo>
                <a:lnTo>
                  <a:pt x="1" y="2234"/>
                </a:lnTo>
                <a:close/>
                <a:moveTo>
                  <a:pt x="1" y="2139"/>
                </a:moveTo>
                <a:lnTo>
                  <a:pt x="1" y="2092"/>
                </a:lnTo>
                <a:lnTo>
                  <a:pt x="48" y="2092"/>
                </a:lnTo>
                <a:lnTo>
                  <a:pt x="48" y="2139"/>
                </a:lnTo>
                <a:lnTo>
                  <a:pt x="1" y="2139"/>
                </a:lnTo>
                <a:close/>
                <a:moveTo>
                  <a:pt x="1" y="2044"/>
                </a:moveTo>
                <a:lnTo>
                  <a:pt x="1" y="1997"/>
                </a:lnTo>
                <a:lnTo>
                  <a:pt x="48" y="1997"/>
                </a:lnTo>
                <a:lnTo>
                  <a:pt x="48" y="2044"/>
                </a:lnTo>
                <a:lnTo>
                  <a:pt x="1" y="2044"/>
                </a:lnTo>
                <a:close/>
                <a:moveTo>
                  <a:pt x="1" y="1949"/>
                </a:moveTo>
                <a:lnTo>
                  <a:pt x="1" y="1902"/>
                </a:lnTo>
                <a:lnTo>
                  <a:pt x="49" y="1902"/>
                </a:lnTo>
                <a:lnTo>
                  <a:pt x="48" y="1949"/>
                </a:lnTo>
                <a:lnTo>
                  <a:pt x="1" y="1949"/>
                </a:lnTo>
                <a:close/>
                <a:moveTo>
                  <a:pt x="1" y="1854"/>
                </a:moveTo>
                <a:lnTo>
                  <a:pt x="1" y="1807"/>
                </a:lnTo>
                <a:lnTo>
                  <a:pt x="49" y="1807"/>
                </a:lnTo>
                <a:lnTo>
                  <a:pt x="49" y="1854"/>
                </a:lnTo>
                <a:lnTo>
                  <a:pt x="1" y="1854"/>
                </a:lnTo>
                <a:close/>
                <a:moveTo>
                  <a:pt x="1" y="1759"/>
                </a:moveTo>
                <a:lnTo>
                  <a:pt x="1" y="1712"/>
                </a:lnTo>
                <a:lnTo>
                  <a:pt x="49" y="1712"/>
                </a:lnTo>
                <a:lnTo>
                  <a:pt x="49" y="1759"/>
                </a:lnTo>
                <a:lnTo>
                  <a:pt x="1" y="1759"/>
                </a:lnTo>
                <a:close/>
                <a:moveTo>
                  <a:pt x="1" y="1664"/>
                </a:moveTo>
                <a:lnTo>
                  <a:pt x="1" y="1617"/>
                </a:lnTo>
                <a:lnTo>
                  <a:pt x="49" y="1617"/>
                </a:lnTo>
                <a:lnTo>
                  <a:pt x="49" y="1664"/>
                </a:lnTo>
                <a:lnTo>
                  <a:pt x="1" y="1664"/>
                </a:lnTo>
                <a:close/>
                <a:moveTo>
                  <a:pt x="1" y="1569"/>
                </a:moveTo>
                <a:lnTo>
                  <a:pt x="1" y="1522"/>
                </a:lnTo>
                <a:lnTo>
                  <a:pt x="49" y="1522"/>
                </a:lnTo>
                <a:lnTo>
                  <a:pt x="49" y="1569"/>
                </a:lnTo>
                <a:lnTo>
                  <a:pt x="1" y="1569"/>
                </a:lnTo>
                <a:close/>
                <a:moveTo>
                  <a:pt x="1" y="1473"/>
                </a:moveTo>
                <a:lnTo>
                  <a:pt x="1" y="1427"/>
                </a:lnTo>
                <a:lnTo>
                  <a:pt x="49" y="1427"/>
                </a:lnTo>
                <a:lnTo>
                  <a:pt x="49" y="1473"/>
                </a:lnTo>
                <a:lnTo>
                  <a:pt x="1" y="1473"/>
                </a:lnTo>
                <a:close/>
                <a:moveTo>
                  <a:pt x="1" y="1378"/>
                </a:moveTo>
                <a:lnTo>
                  <a:pt x="1" y="1332"/>
                </a:lnTo>
                <a:lnTo>
                  <a:pt x="49" y="1332"/>
                </a:lnTo>
                <a:lnTo>
                  <a:pt x="49" y="1378"/>
                </a:lnTo>
                <a:lnTo>
                  <a:pt x="1" y="1378"/>
                </a:lnTo>
                <a:close/>
                <a:moveTo>
                  <a:pt x="1" y="1283"/>
                </a:moveTo>
                <a:lnTo>
                  <a:pt x="1" y="1236"/>
                </a:lnTo>
                <a:lnTo>
                  <a:pt x="49" y="1236"/>
                </a:lnTo>
                <a:lnTo>
                  <a:pt x="49" y="1283"/>
                </a:lnTo>
                <a:lnTo>
                  <a:pt x="1" y="1283"/>
                </a:lnTo>
                <a:close/>
                <a:moveTo>
                  <a:pt x="1" y="1188"/>
                </a:moveTo>
                <a:lnTo>
                  <a:pt x="1" y="1141"/>
                </a:lnTo>
                <a:lnTo>
                  <a:pt x="49" y="1141"/>
                </a:lnTo>
                <a:lnTo>
                  <a:pt x="49" y="1188"/>
                </a:lnTo>
                <a:lnTo>
                  <a:pt x="1" y="1188"/>
                </a:lnTo>
                <a:close/>
                <a:moveTo>
                  <a:pt x="1" y="1093"/>
                </a:moveTo>
                <a:lnTo>
                  <a:pt x="1" y="1046"/>
                </a:lnTo>
                <a:lnTo>
                  <a:pt x="49" y="1046"/>
                </a:lnTo>
                <a:lnTo>
                  <a:pt x="49" y="1093"/>
                </a:lnTo>
                <a:lnTo>
                  <a:pt x="1" y="1093"/>
                </a:lnTo>
                <a:close/>
                <a:moveTo>
                  <a:pt x="1" y="998"/>
                </a:moveTo>
                <a:lnTo>
                  <a:pt x="1" y="951"/>
                </a:lnTo>
                <a:lnTo>
                  <a:pt x="49" y="951"/>
                </a:lnTo>
                <a:lnTo>
                  <a:pt x="49" y="998"/>
                </a:lnTo>
                <a:lnTo>
                  <a:pt x="1" y="998"/>
                </a:lnTo>
                <a:close/>
                <a:moveTo>
                  <a:pt x="1" y="903"/>
                </a:moveTo>
                <a:lnTo>
                  <a:pt x="1" y="856"/>
                </a:lnTo>
                <a:lnTo>
                  <a:pt x="49" y="856"/>
                </a:lnTo>
                <a:lnTo>
                  <a:pt x="49" y="903"/>
                </a:lnTo>
                <a:lnTo>
                  <a:pt x="1" y="903"/>
                </a:lnTo>
                <a:close/>
                <a:moveTo>
                  <a:pt x="1" y="808"/>
                </a:moveTo>
                <a:lnTo>
                  <a:pt x="1" y="761"/>
                </a:lnTo>
                <a:lnTo>
                  <a:pt x="49" y="761"/>
                </a:lnTo>
                <a:lnTo>
                  <a:pt x="49" y="808"/>
                </a:lnTo>
                <a:lnTo>
                  <a:pt x="1" y="808"/>
                </a:lnTo>
                <a:close/>
                <a:moveTo>
                  <a:pt x="1" y="713"/>
                </a:moveTo>
                <a:lnTo>
                  <a:pt x="1" y="666"/>
                </a:lnTo>
                <a:lnTo>
                  <a:pt x="49" y="666"/>
                </a:lnTo>
                <a:lnTo>
                  <a:pt x="49" y="713"/>
                </a:lnTo>
                <a:lnTo>
                  <a:pt x="1" y="713"/>
                </a:lnTo>
                <a:close/>
                <a:moveTo>
                  <a:pt x="1" y="618"/>
                </a:moveTo>
                <a:lnTo>
                  <a:pt x="1" y="571"/>
                </a:lnTo>
                <a:lnTo>
                  <a:pt x="49" y="571"/>
                </a:lnTo>
                <a:lnTo>
                  <a:pt x="49" y="618"/>
                </a:lnTo>
                <a:lnTo>
                  <a:pt x="1" y="618"/>
                </a:lnTo>
                <a:close/>
                <a:moveTo>
                  <a:pt x="1" y="523"/>
                </a:moveTo>
                <a:lnTo>
                  <a:pt x="1" y="476"/>
                </a:lnTo>
                <a:lnTo>
                  <a:pt x="49" y="476"/>
                </a:lnTo>
                <a:lnTo>
                  <a:pt x="49" y="523"/>
                </a:lnTo>
                <a:lnTo>
                  <a:pt x="1" y="523"/>
                </a:lnTo>
                <a:close/>
                <a:moveTo>
                  <a:pt x="1" y="428"/>
                </a:moveTo>
                <a:lnTo>
                  <a:pt x="1" y="381"/>
                </a:lnTo>
                <a:lnTo>
                  <a:pt x="49" y="381"/>
                </a:lnTo>
                <a:lnTo>
                  <a:pt x="49" y="428"/>
                </a:lnTo>
                <a:lnTo>
                  <a:pt x="1" y="428"/>
                </a:lnTo>
                <a:close/>
                <a:moveTo>
                  <a:pt x="1" y="333"/>
                </a:moveTo>
                <a:lnTo>
                  <a:pt x="1" y="286"/>
                </a:lnTo>
                <a:lnTo>
                  <a:pt x="49" y="286"/>
                </a:lnTo>
                <a:lnTo>
                  <a:pt x="49" y="333"/>
                </a:lnTo>
                <a:lnTo>
                  <a:pt x="1" y="333"/>
                </a:lnTo>
                <a:close/>
                <a:moveTo>
                  <a:pt x="1" y="237"/>
                </a:moveTo>
                <a:lnTo>
                  <a:pt x="1" y="191"/>
                </a:lnTo>
                <a:lnTo>
                  <a:pt x="49" y="191"/>
                </a:lnTo>
                <a:lnTo>
                  <a:pt x="49" y="237"/>
                </a:lnTo>
                <a:lnTo>
                  <a:pt x="1" y="237"/>
                </a:lnTo>
                <a:close/>
                <a:moveTo>
                  <a:pt x="1" y="142"/>
                </a:moveTo>
                <a:lnTo>
                  <a:pt x="1" y="96"/>
                </a:lnTo>
                <a:lnTo>
                  <a:pt x="49" y="96"/>
                </a:lnTo>
                <a:lnTo>
                  <a:pt x="49" y="142"/>
                </a:lnTo>
                <a:lnTo>
                  <a:pt x="1" y="142"/>
                </a:lnTo>
                <a:close/>
                <a:moveTo>
                  <a:pt x="1" y="47"/>
                </a:moveTo>
                <a:lnTo>
                  <a:pt x="1" y="0"/>
                </a:lnTo>
                <a:lnTo>
                  <a:pt x="49" y="0"/>
                </a:lnTo>
                <a:lnTo>
                  <a:pt x="49" y="47"/>
                </a:lnTo>
                <a:lnTo>
                  <a:pt x="1" y="47"/>
                </a:lnTo>
                <a:close/>
              </a:path>
            </a:pathLst>
          </a:custGeom>
          <a:solidFill>
            <a:srgbClr val="000000"/>
          </a:solidFill>
          <a:ln w="0">
            <a:solidFill>
              <a:srgbClr val="000000"/>
            </a:solidFill>
            <a:round/>
            <a:headEnd/>
            <a:tailEnd/>
          </a:ln>
        </p:spPr>
        <p:txBody>
          <a:bodyPr lIns="106985" tIns="53492" rIns="106985" bIns="53492"/>
          <a:lstStyle/>
          <a:p>
            <a:endParaRPr lang="it-IT"/>
          </a:p>
        </p:txBody>
      </p:sp>
      <p:sp>
        <p:nvSpPr>
          <p:cNvPr id="11341" name="Freeform 89"/>
          <p:cNvSpPr>
            <a:spLocks noEditPoints="1"/>
          </p:cNvSpPr>
          <p:nvPr/>
        </p:nvSpPr>
        <p:spPr bwMode="auto">
          <a:xfrm>
            <a:off x="5173663" y="2341563"/>
            <a:ext cx="50800" cy="3702050"/>
          </a:xfrm>
          <a:custGeom>
            <a:avLst/>
            <a:gdLst>
              <a:gd name="T0" fmla="*/ 0 w 51"/>
              <a:gd name="T1" fmla="*/ 2147483647 h 5141"/>
              <a:gd name="T2" fmla="*/ 2147483647 w 51"/>
              <a:gd name="T3" fmla="*/ 2147483647 h 5141"/>
              <a:gd name="T4" fmla="*/ 2147483647 w 51"/>
              <a:gd name="T5" fmla="*/ 2147483647 h 5141"/>
              <a:gd name="T6" fmla="*/ 2147483647 w 51"/>
              <a:gd name="T7" fmla="*/ 2147483647 h 5141"/>
              <a:gd name="T8" fmla="*/ 2147483647 w 51"/>
              <a:gd name="T9" fmla="*/ 2147483647 h 5141"/>
              <a:gd name="T10" fmla="*/ 2147483647 w 51"/>
              <a:gd name="T11" fmla="*/ 2147483647 h 5141"/>
              <a:gd name="T12" fmla="*/ 2147483647 w 51"/>
              <a:gd name="T13" fmla="*/ 2147483647 h 5141"/>
              <a:gd name="T14" fmla="*/ 2147483647 w 51"/>
              <a:gd name="T15" fmla="*/ 2147483647 h 5141"/>
              <a:gd name="T16" fmla="*/ 2147483647 w 51"/>
              <a:gd name="T17" fmla="*/ 2147483647 h 5141"/>
              <a:gd name="T18" fmla="*/ 2147483647 w 51"/>
              <a:gd name="T19" fmla="*/ 2147483647 h 5141"/>
              <a:gd name="T20" fmla="*/ 2147483647 w 51"/>
              <a:gd name="T21" fmla="*/ 2147483647 h 5141"/>
              <a:gd name="T22" fmla="*/ 2147483647 w 51"/>
              <a:gd name="T23" fmla="*/ 2147483647 h 5141"/>
              <a:gd name="T24" fmla="*/ 2147483647 w 51"/>
              <a:gd name="T25" fmla="*/ 2147483647 h 5141"/>
              <a:gd name="T26" fmla="*/ 2147483647 w 51"/>
              <a:gd name="T27" fmla="*/ 2147483647 h 5141"/>
              <a:gd name="T28" fmla="*/ 2147483647 w 51"/>
              <a:gd name="T29" fmla="*/ 2147483647 h 5141"/>
              <a:gd name="T30" fmla="*/ 2147483647 w 51"/>
              <a:gd name="T31" fmla="*/ 2147483647 h 5141"/>
              <a:gd name="T32" fmla="*/ 2147483647 w 51"/>
              <a:gd name="T33" fmla="*/ 2147483647 h 5141"/>
              <a:gd name="T34" fmla="*/ 2147483647 w 51"/>
              <a:gd name="T35" fmla="*/ 2147483647 h 5141"/>
              <a:gd name="T36" fmla="*/ 2147483647 w 51"/>
              <a:gd name="T37" fmla="*/ 2147483647 h 5141"/>
              <a:gd name="T38" fmla="*/ 2147483647 w 51"/>
              <a:gd name="T39" fmla="*/ 2147483647 h 5141"/>
              <a:gd name="T40" fmla="*/ 2147483647 w 51"/>
              <a:gd name="T41" fmla="*/ 2147483647 h 5141"/>
              <a:gd name="T42" fmla="*/ 2147483647 w 51"/>
              <a:gd name="T43" fmla="*/ 2147483647 h 5141"/>
              <a:gd name="T44" fmla="*/ 2147483647 w 51"/>
              <a:gd name="T45" fmla="*/ 2147483647 h 5141"/>
              <a:gd name="T46" fmla="*/ 2147483647 w 51"/>
              <a:gd name="T47" fmla="*/ 2147483647 h 5141"/>
              <a:gd name="T48" fmla="*/ 2147483647 w 51"/>
              <a:gd name="T49" fmla="*/ 2147483647 h 5141"/>
              <a:gd name="T50" fmla="*/ 2147483647 w 51"/>
              <a:gd name="T51" fmla="*/ 2147483647 h 5141"/>
              <a:gd name="T52" fmla="*/ 2147483647 w 51"/>
              <a:gd name="T53" fmla="*/ 2147483647 h 5141"/>
              <a:gd name="T54" fmla="*/ 2147483647 w 51"/>
              <a:gd name="T55" fmla="*/ 2147483647 h 5141"/>
              <a:gd name="T56" fmla="*/ 2147483647 w 51"/>
              <a:gd name="T57" fmla="*/ 2147483647 h 5141"/>
              <a:gd name="T58" fmla="*/ 2147483647 w 51"/>
              <a:gd name="T59" fmla="*/ 2147483647 h 5141"/>
              <a:gd name="T60" fmla="*/ 2147483647 w 51"/>
              <a:gd name="T61" fmla="*/ 2147483647 h 5141"/>
              <a:gd name="T62" fmla="*/ 2147483647 w 51"/>
              <a:gd name="T63" fmla="*/ 2147483647 h 5141"/>
              <a:gd name="T64" fmla="*/ 2147483647 w 51"/>
              <a:gd name="T65" fmla="*/ 2147483647 h 5141"/>
              <a:gd name="T66" fmla="*/ 2147483647 w 51"/>
              <a:gd name="T67" fmla="*/ 2147483647 h 5141"/>
              <a:gd name="T68" fmla="*/ 2147483647 w 51"/>
              <a:gd name="T69" fmla="*/ 2147483647 h 5141"/>
              <a:gd name="T70" fmla="*/ 2147483647 w 51"/>
              <a:gd name="T71" fmla="*/ 2147483647 h 5141"/>
              <a:gd name="T72" fmla="*/ 2147483647 w 51"/>
              <a:gd name="T73" fmla="*/ 2147483647 h 5141"/>
              <a:gd name="T74" fmla="*/ 2147483647 w 51"/>
              <a:gd name="T75" fmla="*/ 2147483647 h 5141"/>
              <a:gd name="T76" fmla="*/ 2147483647 w 51"/>
              <a:gd name="T77" fmla="*/ 2147483647 h 5141"/>
              <a:gd name="T78" fmla="*/ 2147483647 w 51"/>
              <a:gd name="T79" fmla="*/ 2147483647 h 5141"/>
              <a:gd name="T80" fmla="*/ 2147483647 w 51"/>
              <a:gd name="T81" fmla="*/ 2147483647 h 5141"/>
              <a:gd name="T82" fmla="*/ 2147483647 w 51"/>
              <a:gd name="T83" fmla="*/ 2147483647 h 5141"/>
              <a:gd name="T84" fmla="*/ 2147483647 w 51"/>
              <a:gd name="T85" fmla="*/ 2147483647 h 5141"/>
              <a:gd name="T86" fmla="*/ 2147483647 w 51"/>
              <a:gd name="T87" fmla="*/ 2147483647 h 5141"/>
              <a:gd name="T88" fmla="*/ 2147483647 w 51"/>
              <a:gd name="T89" fmla="*/ 2147483647 h 5141"/>
              <a:gd name="T90" fmla="*/ 2147483647 w 51"/>
              <a:gd name="T91" fmla="*/ 2147483647 h 5141"/>
              <a:gd name="T92" fmla="*/ 2147483647 w 51"/>
              <a:gd name="T93" fmla="*/ 2147483647 h 5141"/>
              <a:gd name="T94" fmla="*/ 2147483647 w 51"/>
              <a:gd name="T95" fmla="*/ 2147483647 h 5141"/>
              <a:gd name="T96" fmla="*/ 2147483647 w 51"/>
              <a:gd name="T97" fmla="*/ 2147483647 h 5141"/>
              <a:gd name="T98" fmla="*/ 2147483647 w 51"/>
              <a:gd name="T99" fmla="*/ 2147483647 h 5141"/>
              <a:gd name="T100" fmla="*/ 2147483647 w 51"/>
              <a:gd name="T101" fmla="*/ 2147483647 h 5141"/>
              <a:gd name="T102" fmla="*/ 2147483647 w 51"/>
              <a:gd name="T103" fmla="*/ 2147483647 h 5141"/>
              <a:gd name="T104" fmla="*/ 2147483647 w 51"/>
              <a:gd name="T105" fmla="*/ 2147483647 h 5141"/>
              <a:gd name="T106" fmla="*/ 2147483647 w 51"/>
              <a:gd name="T107" fmla="*/ 2147483647 h 5141"/>
              <a:gd name="T108" fmla="*/ 2147483647 w 51"/>
              <a:gd name="T109" fmla="*/ 0 h 514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1"/>
              <a:gd name="T166" fmla="*/ 0 h 5141"/>
              <a:gd name="T167" fmla="*/ 51 w 51"/>
              <a:gd name="T168" fmla="*/ 5141 h 514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1" h="5141">
                <a:moveTo>
                  <a:pt x="0" y="5141"/>
                </a:moveTo>
                <a:lnTo>
                  <a:pt x="2" y="5094"/>
                </a:lnTo>
                <a:lnTo>
                  <a:pt x="48" y="5094"/>
                </a:lnTo>
                <a:lnTo>
                  <a:pt x="48" y="5141"/>
                </a:lnTo>
                <a:lnTo>
                  <a:pt x="0" y="5141"/>
                </a:lnTo>
                <a:close/>
                <a:moveTo>
                  <a:pt x="2" y="5046"/>
                </a:moveTo>
                <a:lnTo>
                  <a:pt x="2" y="4999"/>
                </a:lnTo>
                <a:lnTo>
                  <a:pt x="48" y="4999"/>
                </a:lnTo>
                <a:lnTo>
                  <a:pt x="48" y="5046"/>
                </a:lnTo>
                <a:lnTo>
                  <a:pt x="2" y="5046"/>
                </a:lnTo>
                <a:close/>
                <a:moveTo>
                  <a:pt x="2" y="4951"/>
                </a:moveTo>
                <a:lnTo>
                  <a:pt x="2" y="4904"/>
                </a:lnTo>
                <a:lnTo>
                  <a:pt x="48" y="4904"/>
                </a:lnTo>
                <a:lnTo>
                  <a:pt x="48" y="4951"/>
                </a:lnTo>
                <a:lnTo>
                  <a:pt x="2" y="4951"/>
                </a:lnTo>
                <a:close/>
                <a:moveTo>
                  <a:pt x="2" y="4856"/>
                </a:moveTo>
                <a:lnTo>
                  <a:pt x="2" y="4809"/>
                </a:lnTo>
                <a:lnTo>
                  <a:pt x="48" y="4809"/>
                </a:lnTo>
                <a:lnTo>
                  <a:pt x="48" y="4856"/>
                </a:lnTo>
                <a:lnTo>
                  <a:pt x="2" y="4856"/>
                </a:lnTo>
                <a:close/>
                <a:moveTo>
                  <a:pt x="2" y="4761"/>
                </a:moveTo>
                <a:lnTo>
                  <a:pt x="2" y="4714"/>
                </a:lnTo>
                <a:lnTo>
                  <a:pt x="48" y="4714"/>
                </a:lnTo>
                <a:lnTo>
                  <a:pt x="48" y="4761"/>
                </a:lnTo>
                <a:lnTo>
                  <a:pt x="2" y="4761"/>
                </a:lnTo>
                <a:close/>
                <a:moveTo>
                  <a:pt x="2" y="4666"/>
                </a:moveTo>
                <a:lnTo>
                  <a:pt x="2" y="4619"/>
                </a:lnTo>
                <a:lnTo>
                  <a:pt x="48" y="4619"/>
                </a:lnTo>
                <a:lnTo>
                  <a:pt x="48" y="4666"/>
                </a:lnTo>
                <a:lnTo>
                  <a:pt x="2" y="4666"/>
                </a:lnTo>
                <a:close/>
                <a:moveTo>
                  <a:pt x="2" y="4571"/>
                </a:moveTo>
                <a:lnTo>
                  <a:pt x="2" y="4524"/>
                </a:lnTo>
                <a:lnTo>
                  <a:pt x="48" y="4524"/>
                </a:lnTo>
                <a:lnTo>
                  <a:pt x="48" y="4571"/>
                </a:lnTo>
                <a:lnTo>
                  <a:pt x="2" y="4571"/>
                </a:lnTo>
                <a:close/>
                <a:moveTo>
                  <a:pt x="2" y="4476"/>
                </a:moveTo>
                <a:lnTo>
                  <a:pt x="2" y="4429"/>
                </a:lnTo>
                <a:lnTo>
                  <a:pt x="48" y="4429"/>
                </a:lnTo>
                <a:lnTo>
                  <a:pt x="48" y="4476"/>
                </a:lnTo>
                <a:lnTo>
                  <a:pt x="2" y="4476"/>
                </a:lnTo>
                <a:close/>
                <a:moveTo>
                  <a:pt x="2" y="4381"/>
                </a:moveTo>
                <a:lnTo>
                  <a:pt x="2" y="4334"/>
                </a:lnTo>
                <a:lnTo>
                  <a:pt x="48" y="4334"/>
                </a:lnTo>
                <a:lnTo>
                  <a:pt x="48" y="4381"/>
                </a:lnTo>
                <a:lnTo>
                  <a:pt x="2" y="4381"/>
                </a:lnTo>
                <a:close/>
                <a:moveTo>
                  <a:pt x="2" y="4286"/>
                </a:moveTo>
                <a:lnTo>
                  <a:pt x="2" y="4239"/>
                </a:lnTo>
                <a:lnTo>
                  <a:pt x="48" y="4239"/>
                </a:lnTo>
                <a:lnTo>
                  <a:pt x="48" y="4286"/>
                </a:lnTo>
                <a:lnTo>
                  <a:pt x="2" y="4286"/>
                </a:lnTo>
                <a:close/>
                <a:moveTo>
                  <a:pt x="2" y="4191"/>
                </a:moveTo>
                <a:lnTo>
                  <a:pt x="2" y="4144"/>
                </a:lnTo>
                <a:lnTo>
                  <a:pt x="48" y="4144"/>
                </a:lnTo>
                <a:lnTo>
                  <a:pt x="48" y="4191"/>
                </a:lnTo>
                <a:lnTo>
                  <a:pt x="2" y="4191"/>
                </a:lnTo>
                <a:close/>
                <a:moveTo>
                  <a:pt x="2" y="4096"/>
                </a:moveTo>
                <a:lnTo>
                  <a:pt x="2" y="4049"/>
                </a:lnTo>
                <a:lnTo>
                  <a:pt x="50" y="4049"/>
                </a:lnTo>
                <a:lnTo>
                  <a:pt x="48" y="4096"/>
                </a:lnTo>
                <a:lnTo>
                  <a:pt x="2" y="4096"/>
                </a:lnTo>
                <a:close/>
                <a:moveTo>
                  <a:pt x="2" y="4000"/>
                </a:moveTo>
                <a:lnTo>
                  <a:pt x="2" y="3954"/>
                </a:lnTo>
                <a:lnTo>
                  <a:pt x="50" y="3954"/>
                </a:lnTo>
                <a:lnTo>
                  <a:pt x="50" y="4000"/>
                </a:lnTo>
                <a:lnTo>
                  <a:pt x="2" y="4000"/>
                </a:lnTo>
                <a:close/>
                <a:moveTo>
                  <a:pt x="2" y="3905"/>
                </a:moveTo>
                <a:lnTo>
                  <a:pt x="2" y="3858"/>
                </a:lnTo>
                <a:lnTo>
                  <a:pt x="50" y="3858"/>
                </a:lnTo>
                <a:lnTo>
                  <a:pt x="50" y="3905"/>
                </a:lnTo>
                <a:lnTo>
                  <a:pt x="2" y="3905"/>
                </a:lnTo>
                <a:close/>
                <a:moveTo>
                  <a:pt x="2" y="3810"/>
                </a:moveTo>
                <a:lnTo>
                  <a:pt x="2" y="3763"/>
                </a:lnTo>
                <a:lnTo>
                  <a:pt x="50" y="3763"/>
                </a:lnTo>
                <a:lnTo>
                  <a:pt x="50" y="3810"/>
                </a:lnTo>
                <a:lnTo>
                  <a:pt x="2" y="3810"/>
                </a:lnTo>
                <a:close/>
                <a:moveTo>
                  <a:pt x="2" y="3715"/>
                </a:moveTo>
                <a:lnTo>
                  <a:pt x="2" y="3668"/>
                </a:lnTo>
                <a:lnTo>
                  <a:pt x="50" y="3668"/>
                </a:lnTo>
                <a:lnTo>
                  <a:pt x="50" y="3715"/>
                </a:lnTo>
                <a:lnTo>
                  <a:pt x="2" y="3715"/>
                </a:lnTo>
                <a:close/>
                <a:moveTo>
                  <a:pt x="2" y="3620"/>
                </a:moveTo>
                <a:lnTo>
                  <a:pt x="2" y="3573"/>
                </a:lnTo>
                <a:lnTo>
                  <a:pt x="50" y="3573"/>
                </a:lnTo>
                <a:lnTo>
                  <a:pt x="50" y="3620"/>
                </a:lnTo>
                <a:lnTo>
                  <a:pt x="2" y="3620"/>
                </a:lnTo>
                <a:close/>
                <a:moveTo>
                  <a:pt x="2" y="3525"/>
                </a:moveTo>
                <a:lnTo>
                  <a:pt x="2" y="3478"/>
                </a:lnTo>
                <a:lnTo>
                  <a:pt x="50" y="3478"/>
                </a:lnTo>
                <a:lnTo>
                  <a:pt x="50" y="3525"/>
                </a:lnTo>
                <a:lnTo>
                  <a:pt x="2" y="3525"/>
                </a:lnTo>
                <a:close/>
                <a:moveTo>
                  <a:pt x="2" y="3430"/>
                </a:moveTo>
                <a:lnTo>
                  <a:pt x="2" y="3383"/>
                </a:lnTo>
                <a:lnTo>
                  <a:pt x="50" y="3383"/>
                </a:lnTo>
                <a:lnTo>
                  <a:pt x="50" y="3430"/>
                </a:lnTo>
                <a:lnTo>
                  <a:pt x="2" y="3430"/>
                </a:lnTo>
                <a:close/>
                <a:moveTo>
                  <a:pt x="2" y="3335"/>
                </a:moveTo>
                <a:lnTo>
                  <a:pt x="2" y="3288"/>
                </a:lnTo>
                <a:lnTo>
                  <a:pt x="50" y="3288"/>
                </a:lnTo>
                <a:lnTo>
                  <a:pt x="50" y="3335"/>
                </a:lnTo>
                <a:lnTo>
                  <a:pt x="2" y="3335"/>
                </a:lnTo>
                <a:close/>
                <a:moveTo>
                  <a:pt x="2" y="3240"/>
                </a:moveTo>
                <a:lnTo>
                  <a:pt x="2" y="3193"/>
                </a:lnTo>
                <a:lnTo>
                  <a:pt x="50" y="3193"/>
                </a:lnTo>
                <a:lnTo>
                  <a:pt x="50" y="3240"/>
                </a:lnTo>
                <a:lnTo>
                  <a:pt x="2" y="3240"/>
                </a:lnTo>
                <a:close/>
                <a:moveTo>
                  <a:pt x="2" y="3145"/>
                </a:moveTo>
                <a:lnTo>
                  <a:pt x="2" y="3098"/>
                </a:lnTo>
                <a:lnTo>
                  <a:pt x="50" y="3098"/>
                </a:lnTo>
                <a:lnTo>
                  <a:pt x="50" y="3145"/>
                </a:lnTo>
                <a:lnTo>
                  <a:pt x="2" y="3145"/>
                </a:lnTo>
                <a:close/>
                <a:moveTo>
                  <a:pt x="3" y="3050"/>
                </a:moveTo>
                <a:lnTo>
                  <a:pt x="3" y="3003"/>
                </a:lnTo>
                <a:lnTo>
                  <a:pt x="50" y="3003"/>
                </a:lnTo>
                <a:lnTo>
                  <a:pt x="50" y="3050"/>
                </a:lnTo>
                <a:lnTo>
                  <a:pt x="3" y="3050"/>
                </a:lnTo>
                <a:close/>
                <a:moveTo>
                  <a:pt x="3" y="2955"/>
                </a:moveTo>
                <a:lnTo>
                  <a:pt x="3" y="2908"/>
                </a:lnTo>
                <a:lnTo>
                  <a:pt x="50" y="2908"/>
                </a:lnTo>
                <a:lnTo>
                  <a:pt x="50" y="2955"/>
                </a:lnTo>
                <a:lnTo>
                  <a:pt x="3" y="2955"/>
                </a:lnTo>
                <a:close/>
                <a:moveTo>
                  <a:pt x="3" y="2860"/>
                </a:moveTo>
                <a:lnTo>
                  <a:pt x="3" y="2813"/>
                </a:lnTo>
                <a:lnTo>
                  <a:pt x="50" y="2813"/>
                </a:lnTo>
                <a:lnTo>
                  <a:pt x="50" y="2860"/>
                </a:lnTo>
                <a:lnTo>
                  <a:pt x="3" y="2860"/>
                </a:lnTo>
                <a:close/>
                <a:moveTo>
                  <a:pt x="3" y="2764"/>
                </a:moveTo>
                <a:lnTo>
                  <a:pt x="3" y="2718"/>
                </a:lnTo>
                <a:lnTo>
                  <a:pt x="50" y="2718"/>
                </a:lnTo>
                <a:lnTo>
                  <a:pt x="50" y="2764"/>
                </a:lnTo>
                <a:lnTo>
                  <a:pt x="3" y="2764"/>
                </a:lnTo>
                <a:close/>
                <a:moveTo>
                  <a:pt x="3" y="2669"/>
                </a:moveTo>
                <a:lnTo>
                  <a:pt x="3" y="2623"/>
                </a:lnTo>
                <a:lnTo>
                  <a:pt x="50" y="2623"/>
                </a:lnTo>
                <a:lnTo>
                  <a:pt x="50" y="2669"/>
                </a:lnTo>
                <a:lnTo>
                  <a:pt x="3" y="2669"/>
                </a:lnTo>
                <a:close/>
                <a:moveTo>
                  <a:pt x="3" y="2574"/>
                </a:moveTo>
                <a:lnTo>
                  <a:pt x="3" y="2527"/>
                </a:lnTo>
                <a:lnTo>
                  <a:pt x="50" y="2527"/>
                </a:lnTo>
                <a:lnTo>
                  <a:pt x="50" y="2574"/>
                </a:lnTo>
                <a:lnTo>
                  <a:pt x="3" y="2574"/>
                </a:lnTo>
                <a:close/>
                <a:moveTo>
                  <a:pt x="3" y="2479"/>
                </a:moveTo>
                <a:lnTo>
                  <a:pt x="3" y="2432"/>
                </a:lnTo>
                <a:lnTo>
                  <a:pt x="50" y="2432"/>
                </a:lnTo>
                <a:lnTo>
                  <a:pt x="50" y="2479"/>
                </a:lnTo>
                <a:lnTo>
                  <a:pt x="3" y="2479"/>
                </a:lnTo>
                <a:close/>
                <a:moveTo>
                  <a:pt x="3" y="2384"/>
                </a:moveTo>
                <a:lnTo>
                  <a:pt x="3" y="2337"/>
                </a:lnTo>
                <a:lnTo>
                  <a:pt x="50" y="2337"/>
                </a:lnTo>
                <a:lnTo>
                  <a:pt x="50" y="2384"/>
                </a:lnTo>
                <a:lnTo>
                  <a:pt x="3" y="2384"/>
                </a:lnTo>
                <a:close/>
                <a:moveTo>
                  <a:pt x="3" y="2289"/>
                </a:moveTo>
                <a:lnTo>
                  <a:pt x="3" y="2242"/>
                </a:lnTo>
                <a:lnTo>
                  <a:pt x="50" y="2242"/>
                </a:lnTo>
                <a:lnTo>
                  <a:pt x="50" y="2289"/>
                </a:lnTo>
                <a:lnTo>
                  <a:pt x="3" y="2289"/>
                </a:lnTo>
                <a:close/>
                <a:moveTo>
                  <a:pt x="3" y="2194"/>
                </a:moveTo>
                <a:lnTo>
                  <a:pt x="3" y="2147"/>
                </a:lnTo>
                <a:lnTo>
                  <a:pt x="50" y="2147"/>
                </a:lnTo>
                <a:lnTo>
                  <a:pt x="50" y="2194"/>
                </a:lnTo>
                <a:lnTo>
                  <a:pt x="3" y="2194"/>
                </a:lnTo>
                <a:close/>
                <a:moveTo>
                  <a:pt x="3" y="2099"/>
                </a:moveTo>
                <a:lnTo>
                  <a:pt x="3" y="2052"/>
                </a:lnTo>
                <a:lnTo>
                  <a:pt x="50" y="2052"/>
                </a:lnTo>
                <a:lnTo>
                  <a:pt x="50" y="2099"/>
                </a:lnTo>
                <a:lnTo>
                  <a:pt x="3" y="2099"/>
                </a:lnTo>
                <a:close/>
                <a:moveTo>
                  <a:pt x="3" y="2004"/>
                </a:moveTo>
                <a:lnTo>
                  <a:pt x="3" y="1957"/>
                </a:lnTo>
                <a:lnTo>
                  <a:pt x="51" y="1957"/>
                </a:lnTo>
                <a:lnTo>
                  <a:pt x="51" y="2004"/>
                </a:lnTo>
                <a:lnTo>
                  <a:pt x="3" y="2004"/>
                </a:lnTo>
                <a:close/>
                <a:moveTo>
                  <a:pt x="3" y="1909"/>
                </a:moveTo>
                <a:lnTo>
                  <a:pt x="3" y="1862"/>
                </a:lnTo>
                <a:lnTo>
                  <a:pt x="51" y="1862"/>
                </a:lnTo>
                <a:lnTo>
                  <a:pt x="51" y="1909"/>
                </a:lnTo>
                <a:lnTo>
                  <a:pt x="3" y="1909"/>
                </a:lnTo>
                <a:close/>
                <a:moveTo>
                  <a:pt x="3" y="1814"/>
                </a:moveTo>
                <a:lnTo>
                  <a:pt x="3" y="1767"/>
                </a:lnTo>
                <a:lnTo>
                  <a:pt x="51" y="1767"/>
                </a:lnTo>
                <a:lnTo>
                  <a:pt x="51" y="1814"/>
                </a:lnTo>
                <a:lnTo>
                  <a:pt x="3" y="1814"/>
                </a:lnTo>
                <a:close/>
                <a:moveTo>
                  <a:pt x="3" y="1719"/>
                </a:moveTo>
                <a:lnTo>
                  <a:pt x="3" y="1672"/>
                </a:lnTo>
                <a:lnTo>
                  <a:pt x="51" y="1672"/>
                </a:lnTo>
                <a:lnTo>
                  <a:pt x="51" y="1719"/>
                </a:lnTo>
                <a:lnTo>
                  <a:pt x="3" y="1719"/>
                </a:lnTo>
                <a:close/>
                <a:moveTo>
                  <a:pt x="3" y="1624"/>
                </a:moveTo>
                <a:lnTo>
                  <a:pt x="3" y="1577"/>
                </a:lnTo>
                <a:lnTo>
                  <a:pt x="51" y="1577"/>
                </a:lnTo>
                <a:lnTo>
                  <a:pt x="51" y="1624"/>
                </a:lnTo>
                <a:lnTo>
                  <a:pt x="3" y="1624"/>
                </a:lnTo>
                <a:close/>
                <a:moveTo>
                  <a:pt x="3" y="1528"/>
                </a:moveTo>
                <a:lnTo>
                  <a:pt x="3" y="1482"/>
                </a:lnTo>
                <a:lnTo>
                  <a:pt x="51" y="1482"/>
                </a:lnTo>
                <a:lnTo>
                  <a:pt x="51" y="1528"/>
                </a:lnTo>
                <a:lnTo>
                  <a:pt x="3" y="1528"/>
                </a:lnTo>
                <a:close/>
                <a:moveTo>
                  <a:pt x="3" y="1433"/>
                </a:moveTo>
                <a:lnTo>
                  <a:pt x="3" y="1387"/>
                </a:lnTo>
                <a:lnTo>
                  <a:pt x="51" y="1387"/>
                </a:lnTo>
                <a:lnTo>
                  <a:pt x="51" y="1433"/>
                </a:lnTo>
                <a:lnTo>
                  <a:pt x="3" y="1433"/>
                </a:lnTo>
                <a:close/>
                <a:moveTo>
                  <a:pt x="3" y="1338"/>
                </a:moveTo>
                <a:lnTo>
                  <a:pt x="3" y="1291"/>
                </a:lnTo>
                <a:lnTo>
                  <a:pt x="51" y="1291"/>
                </a:lnTo>
                <a:lnTo>
                  <a:pt x="51" y="1338"/>
                </a:lnTo>
                <a:lnTo>
                  <a:pt x="3" y="1338"/>
                </a:lnTo>
                <a:close/>
                <a:moveTo>
                  <a:pt x="3" y="1243"/>
                </a:moveTo>
                <a:lnTo>
                  <a:pt x="3" y="1196"/>
                </a:lnTo>
                <a:lnTo>
                  <a:pt x="51" y="1196"/>
                </a:lnTo>
                <a:lnTo>
                  <a:pt x="51" y="1243"/>
                </a:lnTo>
                <a:lnTo>
                  <a:pt x="3" y="1243"/>
                </a:lnTo>
                <a:close/>
                <a:moveTo>
                  <a:pt x="3" y="1148"/>
                </a:moveTo>
                <a:lnTo>
                  <a:pt x="3" y="1101"/>
                </a:lnTo>
                <a:lnTo>
                  <a:pt x="51" y="1101"/>
                </a:lnTo>
                <a:lnTo>
                  <a:pt x="51" y="1148"/>
                </a:lnTo>
                <a:lnTo>
                  <a:pt x="3" y="1148"/>
                </a:lnTo>
                <a:close/>
                <a:moveTo>
                  <a:pt x="3" y="1053"/>
                </a:moveTo>
                <a:lnTo>
                  <a:pt x="4" y="1006"/>
                </a:lnTo>
                <a:lnTo>
                  <a:pt x="51" y="1006"/>
                </a:lnTo>
                <a:lnTo>
                  <a:pt x="51" y="1053"/>
                </a:lnTo>
                <a:lnTo>
                  <a:pt x="3" y="1053"/>
                </a:lnTo>
                <a:close/>
                <a:moveTo>
                  <a:pt x="4" y="958"/>
                </a:moveTo>
                <a:lnTo>
                  <a:pt x="4" y="911"/>
                </a:lnTo>
                <a:lnTo>
                  <a:pt x="51" y="911"/>
                </a:lnTo>
                <a:lnTo>
                  <a:pt x="51" y="958"/>
                </a:lnTo>
                <a:lnTo>
                  <a:pt x="4" y="958"/>
                </a:lnTo>
                <a:close/>
                <a:moveTo>
                  <a:pt x="4" y="863"/>
                </a:moveTo>
                <a:lnTo>
                  <a:pt x="4" y="816"/>
                </a:lnTo>
                <a:lnTo>
                  <a:pt x="51" y="816"/>
                </a:lnTo>
                <a:lnTo>
                  <a:pt x="51" y="863"/>
                </a:lnTo>
                <a:lnTo>
                  <a:pt x="4" y="863"/>
                </a:lnTo>
                <a:close/>
                <a:moveTo>
                  <a:pt x="4" y="768"/>
                </a:moveTo>
                <a:lnTo>
                  <a:pt x="4" y="721"/>
                </a:lnTo>
                <a:lnTo>
                  <a:pt x="51" y="721"/>
                </a:lnTo>
                <a:lnTo>
                  <a:pt x="51" y="768"/>
                </a:lnTo>
                <a:lnTo>
                  <a:pt x="4" y="768"/>
                </a:lnTo>
                <a:close/>
                <a:moveTo>
                  <a:pt x="4" y="673"/>
                </a:moveTo>
                <a:lnTo>
                  <a:pt x="4" y="626"/>
                </a:lnTo>
                <a:lnTo>
                  <a:pt x="51" y="626"/>
                </a:lnTo>
                <a:lnTo>
                  <a:pt x="51" y="673"/>
                </a:lnTo>
                <a:lnTo>
                  <a:pt x="4" y="673"/>
                </a:lnTo>
                <a:close/>
                <a:moveTo>
                  <a:pt x="4" y="578"/>
                </a:moveTo>
                <a:lnTo>
                  <a:pt x="4" y="531"/>
                </a:lnTo>
                <a:lnTo>
                  <a:pt x="51" y="531"/>
                </a:lnTo>
                <a:lnTo>
                  <a:pt x="51" y="578"/>
                </a:lnTo>
                <a:lnTo>
                  <a:pt x="4" y="578"/>
                </a:lnTo>
                <a:close/>
                <a:moveTo>
                  <a:pt x="4" y="483"/>
                </a:moveTo>
                <a:lnTo>
                  <a:pt x="4" y="436"/>
                </a:lnTo>
                <a:lnTo>
                  <a:pt x="51" y="436"/>
                </a:lnTo>
                <a:lnTo>
                  <a:pt x="51" y="483"/>
                </a:lnTo>
                <a:lnTo>
                  <a:pt x="4" y="483"/>
                </a:lnTo>
                <a:close/>
                <a:moveTo>
                  <a:pt x="4" y="388"/>
                </a:moveTo>
                <a:lnTo>
                  <a:pt x="4" y="341"/>
                </a:lnTo>
                <a:lnTo>
                  <a:pt x="51" y="341"/>
                </a:lnTo>
                <a:lnTo>
                  <a:pt x="51" y="388"/>
                </a:lnTo>
                <a:lnTo>
                  <a:pt x="4" y="388"/>
                </a:lnTo>
                <a:close/>
                <a:moveTo>
                  <a:pt x="4" y="292"/>
                </a:moveTo>
                <a:lnTo>
                  <a:pt x="4" y="246"/>
                </a:lnTo>
                <a:lnTo>
                  <a:pt x="51" y="246"/>
                </a:lnTo>
                <a:lnTo>
                  <a:pt x="51" y="292"/>
                </a:lnTo>
                <a:lnTo>
                  <a:pt x="4" y="292"/>
                </a:lnTo>
                <a:close/>
                <a:moveTo>
                  <a:pt x="4" y="197"/>
                </a:moveTo>
                <a:lnTo>
                  <a:pt x="4" y="151"/>
                </a:lnTo>
                <a:lnTo>
                  <a:pt x="51" y="151"/>
                </a:lnTo>
                <a:lnTo>
                  <a:pt x="51" y="197"/>
                </a:lnTo>
                <a:lnTo>
                  <a:pt x="4" y="197"/>
                </a:lnTo>
                <a:close/>
                <a:moveTo>
                  <a:pt x="4" y="102"/>
                </a:moveTo>
                <a:lnTo>
                  <a:pt x="4" y="55"/>
                </a:lnTo>
                <a:lnTo>
                  <a:pt x="51" y="55"/>
                </a:lnTo>
                <a:lnTo>
                  <a:pt x="51" y="102"/>
                </a:lnTo>
                <a:lnTo>
                  <a:pt x="4" y="102"/>
                </a:lnTo>
                <a:close/>
                <a:moveTo>
                  <a:pt x="5" y="0"/>
                </a:moveTo>
                <a:lnTo>
                  <a:pt x="5" y="0"/>
                </a:lnTo>
                <a:lnTo>
                  <a:pt x="50" y="15"/>
                </a:lnTo>
                <a:lnTo>
                  <a:pt x="5" y="0"/>
                </a:lnTo>
                <a:close/>
              </a:path>
            </a:pathLst>
          </a:custGeom>
          <a:solidFill>
            <a:srgbClr val="000000"/>
          </a:solidFill>
          <a:ln w="0">
            <a:solidFill>
              <a:srgbClr val="000000"/>
            </a:solidFill>
            <a:round/>
            <a:headEnd/>
            <a:tailEnd/>
          </a:ln>
        </p:spPr>
        <p:txBody>
          <a:bodyPr lIns="106985" tIns="53492" rIns="106985" bIns="53492"/>
          <a:lstStyle/>
          <a:p>
            <a:endParaRPr lang="it-IT"/>
          </a:p>
        </p:txBody>
      </p:sp>
      <p:sp>
        <p:nvSpPr>
          <p:cNvPr id="11342" name="Freeform 90"/>
          <p:cNvSpPr>
            <a:spLocks noEditPoints="1"/>
          </p:cNvSpPr>
          <p:nvPr/>
        </p:nvSpPr>
        <p:spPr bwMode="auto">
          <a:xfrm>
            <a:off x="7697788" y="2332038"/>
            <a:ext cx="52387" cy="3711575"/>
          </a:xfrm>
          <a:custGeom>
            <a:avLst/>
            <a:gdLst>
              <a:gd name="T0" fmla="*/ 0 w 50"/>
              <a:gd name="T1" fmla="*/ 2147483647 h 5155"/>
              <a:gd name="T2" fmla="*/ 2147483647 w 50"/>
              <a:gd name="T3" fmla="*/ 2147483647 h 5155"/>
              <a:gd name="T4" fmla="*/ 2147483647 w 50"/>
              <a:gd name="T5" fmla="*/ 2147483647 h 5155"/>
              <a:gd name="T6" fmla="*/ 2147483647 w 50"/>
              <a:gd name="T7" fmla="*/ 2147483647 h 5155"/>
              <a:gd name="T8" fmla="*/ 2147483647 w 50"/>
              <a:gd name="T9" fmla="*/ 2147483647 h 5155"/>
              <a:gd name="T10" fmla="*/ 2147483647 w 50"/>
              <a:gd name="T11" fmla="*/ 2147483647 h 5155"/>
              <a:gd name="T12" fmla="*/ 2147483647 w 50"/>
              <a:gd name="T13" fmla="*/ 2147483647 h 5155"/>
              <a:gd name="T14" fmla="*/ 2147483647 w 50"/>
              <a:gd name="T15" fmla="*/ 2147483647 h 5155"/>
              <a:gd name="T16" fmla="*/ 2147483647 w 50"/>
              <a:gd name="T17" fmla="*/ 2147483647 h 5155"/>
              <a:gd name="T18" fmla="*/ 2147483647 w 50"/>
              <a:gd name="T19" fmla="*/ 2147483647 h 5155"/>
              <a:gd name="T20" fmla="*/ 2147483647 w 50"/>
              <a:gd name="T21" fmla="*/ 2147483647 h 5155"/>
              <a:gd name="T22" fmla="*/ 2147483647 w 50"/>
              <a:gd name="T23" fmla="*/ 2147483647 h 5155"/>
              <a:gd name="T24" fmla="*/ 2147483647 w 50"/>
              <a:gd name="T25" fmla="*/ 2147483647 h 5155"/>
              <a:gd name="T26" fmla="*/ 2147483647 w 50"/>
              <a:gd name="T27" fmla="*/ 2147483647 h 5155"/>
              <a:gd name="T28" fmla="*/ 2147483647 w 50"/>
              <a:gd name="T29" fmla="*/ 2147483647 h 5155"/>
              <a:gd name="T30" fmla="*/ 2147483647 w 50"/>
              <a:gd name="T31" fmla="*/ 2147483647 h 5155"/>
              <a:gd name="T32" fmla="*/ 2147483647 w 50"/>
              <a:gd name="T33" fmla="*/ 2147483647 h 5155"/>
              <a:gd name="T34" fmla="*/ 2147483647 w 50"/>
              <a:gd name="T35" fmla="*/ 2147483647 h 5155"/>
              <a:gd name="T36" fmla="*/ 2147483647 w 50"/>
              <a:gd name="T37" fmla="*/ 2147483647 h 5155"/>
              <a:gd name="T38" fmla="*/ 2147483647 w 50"/>
              <a:gd name="T39" fmla="*/ 2147483647 h 5155"/>
              <a:gd name="T40" fmla="*/ 2147483647 w 50"/>
              <a:gd name="T41" fmla="*/ 2147483647 h 5155"/>
              <a:gd name="T42" fmla="*/ 2147483647 w 50"/>
              <a:gd name="T43" fmla="*/ 2147483647 h 5155"/>
              <a:gd name="T44" fmla="*/ 2147483647 w 50"/>
              <a:gd name="T45" fmla="*/ 2147483647 h 5155"/>
              <a:gd name="T46" fmla="*/ 2147483647 w 50"/>
              <a:gd name="T47" fmla="*/ 2147483647 h 5155"/>
              <a:gd name="T48" fmla="*/ 2147483647 w 50"/>
              <a:gd name="T49" fmla="*/ 2147483647 h 5155"/>
              <a:gd name="T50" fmla="*/ 2147483647 w 50"/>
              <a:gd name="T51" fmla="*/ 2147483647 h 5155"/>
              <a:gd name="T52" fmla="*/ 2147483647 w 50"/>
              <a:gd name="T53" fmla="*/ 2147483647 h 5155"/>
              <a:gd name="T54" fmla="*/ 2147483647 w 50"/>
              <a:gd name="T55" fmla="*/ 2147483647 h 5155"/>
              <a:gd name="T56" fmla="*/ 2147483647 w 50"/>
              <a:gd name="T57" fmla="*/ 2147483647 h 5155"/>
              <a:gd name="T58" fmla="*/ 2147483647 w 50"/>
              <a:gd name="T59" fmla="*/ 2147483647 h 5155"/>
              <a:gd name="T60" fmla="*/ 2147483647 w 50"/>
              <a:gd name="T61" fmla="*/ 2147483647 h 5155"/>
              <a:gd name="T62" fmla="*/ 2147483647 w 50"/>
              <a:gd name="T63" fmla="*/ 2147483647 h 5155"/>
              <a:gd name="T64" fmla="*/ 2147483647 w 50"/>
              <a:gd name="T65" fmla="*/ 2147483647 h 5155"/>
              <a:gd name="T66" fmla="*/ 2147483647 w 50"/>
              <a:gd name="T67" fmla="*/ 2147483647 h 5155"/>
              <a:gd name="T68" fmla="*/ 2147483647 w 50"/>
              <a:gd name="T69" fmla="*/ 2147483647 h 5155"/>
              <a:gd name="T70" fmla="*/ 2147483647 w 50"/>
              <a:gd name="T71" fmla="*/ 2147483647 h 5155"/>
              <a:gd name="T72" fmla="*/ 2147483647 w 50"/>
              <a:gd name="T73" fmla="*/ 2147483647 h 5155"/>
              <a:gd name="T74" fmla="*/ 2147483647 w 50"/>
              <a:gd name="T75" fmla="*/ 2147483647 h 5155"/>
              <a:gd name="T76" fmla="*/ 2147483647 w 50"/>
              <a:gd name="T77" fmla="*/ 2147483647 h 5155"/>
              <a:gd name="T78" fmla="*/ 2147483647 w 50"/>
              <a:gd name="T79" fmla="*/ 2147483647 h 5155"/>
              <a:gd name="T80" fmla="*/ 2147483647 w 50"/>
              <a:gd name="T81" fmla="*/ 2147483647 h 5155"/>
              <a:gd name="T82" fmla="*/ 2147483647 w 50"/>
              <a:gd name="T83" fmla="*/ 2147483647 h 5155"/>
              <a:gd name="T84" fmla="*/ 2147483647 w 50"/>
              <a:gd name="T85" fmla="*/ 2147483647 h 5155"/>
              <a:gd name="T86" fmla="*/ 2147483647 w 50"/>
              <a:gd name="T87" fmla="*/ 2147483647 h 5155"/>
              <a:gd name="T88" fmla="*/ 2147483647 w 50"/>
              <a:gd name="T89" fmla="*/ 2147483647 h 5155"/>
              <a:gd name="T90" fmla="*/ 2147483647 w 50"/>
              <a:gd name="T91" fmla="*/ 2147483647 h 5155"/>
              <a:gd name="T92" fmla="*/ 2147483647 w 50"/>
              <a:gd name="T93" fmla="*/ 2147483647 h 5155"/>
              <a:gd name="T94" fmla="*/ 2147483647 w 50"/>
              <a:gd name="T95" fmla="*/ 2147483647 h 5155"/>
              <a:gd name="T96" fmla="*/ 2147483647 w 50"/>
              <a:gd name="T97" fmla="*/ 2147483647 h 5155"/>
              <a:gd name="T98" fmla="*/ 2147483647 w 50"/>
              <a:gd name="T99" fmla="*/ 2147483647 h 5155"/>
              <a:gd name="T100" fmla="*/ 2147483647 w 50"/>
              <a:gd name="T101" fmla="*/ 2147483647 h 5155"/>
              <a:gd name="T102" fmla="*/ 2147483647 w 50"/>
              <a:gd name="T103" fmla="*/ 2147483647 h 5155"/>
              <a:gd name="T104" fmla="*/ 2147483647 w 50"/>
              <a:gd name="T105" fmla="*/ 2147483647 h 5155"/>
              <a:gd name="T106" fmla="*/ 2147483647 w 50"/>
              <a:gd name="T107" fmla="*/ 2147483647 h 5155"/>
              <a:gd name="T108" fmla="*/ 2147483647 w 50"/>
              <a:gd name="T109" fmla="*/ 0 h 51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0"/>
              <a:gd name="T166" fmla="*/ 0 h 5155"/>
              <a:gd name="T167" fmla="*/ 50 w 50"/>
              <a:gd name="T168" fmla="*/ 5155 h 51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0" h="5155">
                <a:moveTo>
                  <a:pt x="0" y="5155"/>
                </a:moveTo>
                <a:lnTo>
                  <a:pt x="1" y="5108"/>
                </a:lnTo>
                <a:lnTo>
                  <a:pt x="48" y="5108"/>
                </a:lnTo>
                <a:lnTo>
                  <a:pt x="48" y="5155"/>
                </a:lnTo>
                <a:lnTo>
                  <a:pt x="0" y="5155"/>
                </a:lnTo>
                <a:close/>
                <a:moveTo>
                  <a:pt x="1" y="5060"/>
                </a:moveTo>
                <a:lnTo>
                  <a:pt x="1" y="5013"/>
                </a:lnTo>
                <a:lnTo>
                  <a:pt x="48" y="5013"/>
                </a:lnTo>
                <a:lnTo>
                  <a:pt x="48" y="5060"/>
                </a:lnTo>
                <a:lnTo>
                  <a:pt x="1" y="5060"/>
                </a:lnTo>
                <a:close/>
                <a:moveTo>
                  <a:pt x="1" y="4965"/>
                </a:moveTo>
                <a:lnTo>
                  <a:pt x="1" y="4918"/>
                </a:lnTo>
                <a:lnTo>
                  <a:pt x="48" y="4918"/>
                </a:lnTo>
                <a:lnTo>
                  <a:pt x="48" y="4965"/>
                </a:lnTo>
                <a:lnTo>
                  <a:pt x="1" y="4965"/>
                </a:lnTo>
                <a:close/>
                <a:moveTo>
                  <a:pt x="1" y="4870"/>
                </a:moveTo>
                <a:lnTo>
                  <a:pt x="1" y="4823"/>
                </a:lnTo>
                <a:lnTo>
                  <a:pt x="48" y="4823"/>
                </a:lnTo>
                <a:lnTo>
                  <a:pt x="48" y="4870"/>
                </a:lnTo>
                <a:lnTo>
                  <a:pt x="1" y="4870"/>
                </a:lnTo>
                <a:close/>
                <a:moveTo>
                  <a:pt x="1" y="4775"/>
                </a:moveTo>
                <a:lnTo>
                  <a:pt x="1" y="4728"/>
                </a:lnTo>
                <a:lnTo>
                  <a:pt x="48" y="4728"/>
                </a:lnTo>
                <a:lnTo>
                  <a:pt x="48" y="4775"/>
                </a:lnTo>
                <a:lnTo>
                  <a:pt x="1" y="4775"/>
                </a:lnTo>
                <a:close/>
                <a:moveTo>
                  <a:pt x="1" y="4680"/>
                </a:moveTo>
                <a:lnTo>
                  <a:pt x="1" y="4633"/>
                </a:lnTo>
                <a:lnTo>
                  <a:pt x="48" y="4633"/>
                </a:lnTo>
                <a:lnTo>
                  <a:pt x="48" y="4680"/>
                </a:lnTo>
                <a:lnTo>
                  <a:pt x="1" y="4680"/>
                </a:lnTo>
                <a:close/>
                <a:moveTo>
                  <a:pt x="1" y="4585"/>
                </a:moveTo>
                <a:lnTo>
                  <a:pt x="1" y="4538"/>
                </a:lnTo>
                <a:lnTo>
                  <a:pt x="48" y="4538"/>
                </a:lnTo>
                <a:lnTo>
                  <a:pt x="48" y="4585"/>
                </a:lnTo>
                <a:lnTo>
                  <a:pt x="1" y="4585"/>
                </a:lnTo>
                <a:close/>
                <a:moveTo>
                  <a:pt x="1" y="4490"/>
                </a:moveTo>
                <a:lnTo>
                  <a:pt x="1" y="4443"/>
                </a:lnTo>
                <a:lnTo>
                  <a:pt x="48" y="4443"/>
                </a:lnTo>
                <a:lnTo>
                  <a:pt x="48" y="4490"/>
                </a:lnTo>
                <a:lnTo>
                  <a:pt x="1" y="4490"/>
                </a:lnTo>
                <a:close/>
                <a:moveTo>
                  <a:pt x="1" y="4395"/>
                </a:moveTo>
                <a:lnTo>
                  <a:pt x="1" y="4348"/>
                </a:lnTo>
                <a:lnTo>
                  <a:pt x="48" y="4348"/>
                </a:lnTo>
                <a:lnTo>
                  <a:pt x="48" y="4395"/>
                </a:lnTo>
                <a:lnTo>
                  <a:pt x="1" y="4395"/>
                </a:lnTo>
                <a:close/>
                <a:moveTo>
                  <a:pt x="1" y="4300"/>
                </a:moveTo>
                <a:lnTo>
                  <a:pt x="1" y="4253"/>
                </a:lnTo>
                <a:lnTo>
                  <a:pt x="48" y="4253"/>
                </a:lnTo>
                <a:lnTo>
                  <a:pt x="48" y="4300"/>
                </a:lnTo>
                <a:lnTo>
                  <a:pt x="1" y="4300"/>
                </a:lnTo>
                <a:close/>
                <a:moveTo>
                  <a:pt x="1" y="4205"/>
                </a:moveTo>
                <a:lnTo>
                  <a:pt x="1" y="4158"/>
                </a:lnTo>
                <a:lnTo>
                  <a:pt x="48" y="4158"/>
                </a:lnTo>
                <a:lnTo>
                  <a:pt x="48" y="4205"/>
                </a:lnTo>
                <a:lnTo>
                  <a:pt x="1" y="4205"/>
                </a:lnTo>
                <a:close/>
                <a:moveTo>
                  <a:pt x="1" y="4110"/>
                </a:moveTo>
                <a:lnTo>
                  <a:pt x="1" y="4063"/>
                </a:lnTo>
                <a:lnTo>
                  <a:pt x="48" y="4063"/>
                </a:lnTo>
                <a:lnTo>
                  <a:pt x="48" y="4110"/>
                </a:lnTo>
                <a:lnTo>
                  <a:pt x="1" y="4110"/>
                </a:lnTo>
                <a:close/>
                <a:moveTo>
                  <a:pt x="1" y="4014"/>
                </a:moveTo>
                <a:lnTo>
                  <a:pt x="1" y="3968"/>
                </a:lnTo>
                <a:lnTo>
                  <a:pt x="48" y="3968"/>
                </a:lnTo>
                <a:lnTo>
                  <a:pt x="48" y="4014"/>
                </a:lnTo>
                <a:lnTo>
                  <a:pt x="1" y="4014"/>
                </a:lnTo>
                <a:close/>
                <a:moveTo>
                  <a:pt x="1" y="3919"/>
                </a:moveTo>
                <a:lnTo>
                  <a:pt x="1" y="3872"/>
                </a:lnTo>
                <a:lnTo>
                  <a:pt x="48" y="3872"/>
                </a:lnTo>
                <a:lnTo>
                  <a:pt x="48" y="3919"/>
                </a:lnTo>
                <a:lnTo>
                  <a:pt x="1" y="3919"/>
                </a:lnTo>
                <a:close/>
                <a:moveTo>
                  <a:pt x="1" y="3824"/>
                </a:moveTo>
                <a:lnTo>
                  <a:pt x="1" y="3777"/>
                </a:lnTo>
                <a:lnTo>
                  <a:pt x="48" y="3777"/>
                </a:lnTo>
                <a:lnTo>
                  <a:pt x="48" y="3824"/>
                </a:lnTo>
                <a:lnTo>
                  <a:pt x="1" y="3824"/>
                </a:lnTo>
                <a:close/>
                <a:moveTo>
                  <a:pt x="1" y="3729"/>
                </a:moveTo>
                <a:lnTo>
                  <a:pt x="1" y="3682"/>
                </a:lnTo>
                <a:lnTo>
                  <a:pt x="48" y="3682"/>
                </a:lnTo>
                <a:lnTo>
                  <a:pt x="48" y="3729"/>
                </a:lnTo>
                <a:lnTo>
                  <a:pt x="1" y="3729"/>
                </a:lnTo>
                <a:close/>
                <a:moveTo>
                  <a:pt x="1" y="3634"/>
                </a:moveTo>
                <a:lnTo>
                  <a:pt x="1" y="3587"/>
                </a:lnTo>
                <a:lnTo>
                  <a:pt x="48" y="3587"/>
                </a:lnTo>
                <a:lnTo>
                  <a:pt x="48" y="3634"/>
                </a:lnTo>
                <a:lnTo>
                  <a:pt x="1" y="3634"/>
                </a:lnTo>
                <a:close/>
                <a:moveTo>
                  <a:pt x="1" y="3539"/>
                </a:moveTo>
                <a:lnTo>
                  <a:pt x="1" y="3492"/>
                </a:lnTo>
                <a:lnTo>
                  <a:pt x="49" y="3492"/>
                </a:lnTo>
                <a:lnTo>
                  <a:pt x="49" y="3539"/>
                </a:lnTo>
                <a:lnTo>
                  <a:pt x="1" y="3539"/>
                </a:lnTo>
                <a:close/>
                <a:moveTo>
                  <a:pt x="1" y="3444"/>
                </a:moveTo>
                <a:lnTo>
                  <a:pt x="1" y="3397"/>
                </a:lnTo>
                <a:lnTo>
                  <a:pt x="49" y="3397"/>
                </a:lnTo>
                <a:lnTo>
                  <a:pt x="49" y="3444"/>
                </a:lnTo>
                <a:lnTo>
                  <a:pt x="1" y="3444"/>
                </a:lnTo>
                <a:close/>
                <a:moveTo>
                  <a:pt x="1" y="3349"/>
                </a:moveTo>
                <a:lnTo>
                  <a:pt x="1" y="3302"/>
                </a:lnTo>
                <a:lnTo>
                  <a:pt x="49" y="3302"/>
                </a:lnTo>
                <a:lnTo>
                  <a:pt x="49" y="3349"/>
                </a:lnTo>
                <a:lnTo>
                  <a:pt x="1" y="3349"/>
                </a:lnTo>
                <a:close/>
                <a:moveTo>
                  <a:pt x="1" y="3254"/>
                </a:moveTo>
                <a:lnTo>
                  <a:pt x="1" y="3207"/>
                </a:lnTo>
                <a:lnTo>
                  <a:pt x="49" y="3207"/>
                </a:lnTo>
                <a:lnTo>
                  <a:pt x="49" y="3254"/>
                </a:lnTo>
                <a:lnTo>
                  <a:pt x="1" y="3254"/>
                </a:lnTo>
                <a:close/>
                <a:moveTo>
                  <a:pt x="1" y="3159"/>
                </a:moveTo>
                <a:lnTo>
                  <a:pt x="1" y="3112"/>
                </a:lnTo>
                <a:lnTo>
                  <a:pt x="49" y="3112"/>
                </a:lnTo>
                <a:lnTo>
                  <a:pt x="49" y="3159"/>
                </a:lnTo>
                <a:lnTo>
                  <a:pt x="1" y="3159"/>
                </a:lnTo>
                <a:close/>
                <a:moveTo>
                  <a:pt x="1" y="3064"/>
                </a:moveTo>
                <a:lnTo>
                  <a:pt x="1" y="3017"/>
                </a:lnTo>
                <a:lnTo>
                  <a:pt x="49" y="3017"/>
                </a:lnTo>
                <a:lnTo>
                  <a:pt x="49" y="3064"/>
                </a:lnTo>
                <a:lnTo>
                  <a:pt x="1" y="3064"/>
                </a:lnTo>
                <a:close/>
                <a:moveTo>
                  <a:pt x="1" y="2969"/>
                </a:moveTo>
                <a:lnTo>
                  <a:pt x="1" y="2922"/>
                </a:lnTo>
                <a:lnTo>
                  <a:pt x="49" y="2922"/>
                </a:lnTo>
                <a:lnTo>
                  <a:pt x="49" y="2969"/>
                </a:lnTo>
                <a:lnTo>
                  <a:pt x="1" y="2969"/>
                </a:lnTo>
                <a:close/>
                <a:moveTo>
                  <a:pt x="1" y="2874"/>
                </a:moveTo>
                <a:lnTo>
                  <a:pt x="1" y="2827"/>
                </a:lnTo>
                <a:lnTo>
                  <a:pt x="49" y="2827"/>
                </a:lnTo>
                <a:lnTo>
                  <a:pt x="49" y="2874"/>
                </a:lnTo>
                <a:lnTo>
                  <a:pt x="1" y="2874"/>
                </a:lnTo>
                <a:close/>
                <a:moveTo>
                  <a:pt x="1" y="2778"/>
                </a:moveTo>
                <a:lnTo>
                  <a:pt x="1" y="2732"/>
                </a:lnTo>
                <a:lnTo>
                  <a:pt x="49" y="2732"/>
                </a:lnTo>
                <a:lnTo>
                  <a:pt x="49" y="2778"/>
                </a:lnTo>
                <a:lnTo>
                  <a:pt x="1" y="2778"/>
                </a:lnTo>
                <a:close/>
                <a:moveTo>
                  <a:pt x="1" y="2683"/>
                </a:moveTo>
                <a:lnTo>
                  <a:pt x="1" y="2637"/>
                </a:lnTo>
                <a:lnTo>
                  <a:pt x="49" y="2637"/>
                </a:lnTo>
                <a:lnTo>
                  <a:pt x="49" y="2683"/>
                </a:lnTo>
                <a:lnTo>
                  <a:pt x="1" y="2683"/>
                </a:lnTo>
                <a:close/>
                <a:moveTo>
                  <a:pt x="1" y="2588"/>
                </a:moveTo>
                <a:lnTo>
                  <a:pt x="1" y="2541"/>
                </a:lnTo>
                <a:lnTo>
                  <a:pt x="49" y="2541"/>
                </a:lnTo>
                <a:lnTo>
                  <a:pt x="49" y="2588"/>
                </a:lnTo>
                <a:lnTo>
                  <a:pt x="1" y="2588"/>
                </a:lnTo>
                <a:close/>
                <a:moveTo>
                  <a:pt x="1" y="2493"/>
                </a:moveTo>
                <a:lnTo>
                  <a:pt x="1" y="2446"/>
                </a:lnTo>
                <a:lnTo>
                  <a:pt x="49" y="2446"/>
                </a:lnTo>
                <a:lnTo>
                  <a:pt x="49" y="2493"/>
                </a:lnTo>
                <a:lnTo>
                  <a:pt x="1" y="2493"/>
                </a:lnTo>
                <a:close/>
                <a:moveTo>
                  <a:pt x="1" y="2398"/>
                </a:moveTo>
                <a:lnTo>
                  <a:pt x="1" y="2351"/>
                </a:lnTo>
                <a:lnTo>
                  <a:pt x="49" y="2351"/>
                </a:lnTo>
                <a:lnTo>
                  <a:pt x="49" y="2398"/>
                </a:lnTo>
                <a:lnTo>
                  <a:pt x="1" y="2398"/>
                </a:lnTo>
                <a:close/>
                <a:moveTo>
                  <a:pt x="1" y="2303"/>
                </a:moveTo>
                <a:lnTo>
                  <a:pt x="1" y="2256"/>
                </a:lnTo>
                <a:lnTo>
                  <a:pt x="49" y="2256"/>
                </a:lnTo>
                <a:lnTo>
                  <a:pt x="49" y="2303"/>
                </a:lnTo>
                <a:lnTo>
                  <a:pt x="1" y="2303"/>
                </a:lnTo>
                <a:close/>
                <a:moveTo>
                  <a:pt x="1" y="2208"/>
                </a:moveTo>
                <a:lnTo>
                  <a:pt x="1" y="2161"/>
                </a:lnTo>
                <a:lnTo>
                  <a:pt x="49" y="2161"/>
                </a:lnTo>
                <a:lnTo>
                  <a:pt x="49" y="2208"/>
                </a:lnTo>
                <a:lnTo>
                  <a:pt x="1" y="2208"/>
                </a:lnTo>
                <a:close/>
                <a:moveTo>
                  <a:pt x="1" y="2113"/>
                </a:moveTo>
                <a:lnTo>
                  <a:pt x="1" y="2066"/>
                </a:lnTo>
                <a:lnTo>
                  <a:pt x="49" y="2066"/>
                </a:lnTo>
                <a:lnTo>
                  <a:pt x="49" y="2113"/>
                </a:lnTo>
                <a:lnTo>
                  <a:pt x="1" y="2113"/>
                </a:lnTo>
                <a:close/>
                <a:moveTo>
                  <a:pt x="2" y="2018"/>
                </a:moveTo>
                <a:lnTo>
                  <a:pt x="2" y="1971"/>
                </a:lnTo>
                <a:lnTo>
                  <a:pt x="49" y="1971"/>
                </a:lnTo>
                <a:lnTo>
                  <a:pt x="49" y="2018"/>
                </a:lnTo>
                <a:lnTo>
                  <a:pt x="2" y="2018"/>
                </a:lnTo>
                <a:close/>
                <a:moveTo>
                  <a:pt x="2" y="1923"/>
                </a:moveTo>
                <a:lnTo>
                  <a:pt x="2" y="1876"/>
                </a:lnTo>
                <a:lnTo>
                  <a:pt x="49" y="1876"/>
                </a:lnTo>
                <a:lnTo>
                  <a:pt x="49" y="1923"/>
                </a:lnTo>
                <a:lnTo>
                  <a:pt x="2" y="1923"/>
                </a:lnTo>
                <a:close/>
                <a:moveTo>
                  <a:pt x="2" y="1828"/>
                </a:moveTo>
                <a:lnTo>
                  <a:pt x="2" y="1781"/>
                </a:lnTo>
                <a:lnTo>
                  <a:pt x="49" y="1781"/>
                </a:lnTo>
                <a:lnTo>
                  <a:pt x="49" y="1828"/>
                </a:lnTo>
                <a:lnTo>
                  <a:pt x="2" y="1828"/>
                </a:lnTo>
                <a:close/>
                <a:moveTo>
                  <a:pt x="2" y="1733"/>
                </a:moveTo>
                <a:lnTo>
                  <a:pt x="2" y="1686"/>
                </a:lnTo>
                <a:lnTo>
                  <a:pt x="49" y="1686"/>
                </a:lnTo>
                <a:lnTo>
                  <a:pt x="49" y="1733"/>
                </a:lnTo>
                <a:lnTo>
                  <a:pt x="2" y="1733"/>
                </a:lnTo>
                <a:close/>
                <a:moveTo>
                  <a:pt x="2" y="1638"/>
                </a:moveTo>
                <a:lnTo>
                  <a:pt x="2" y="1591"/>
                </a:lnTo>
                <a:lnTo>
                  <a:pt x="49" y="1591"/>
                </a:lnTo>
                <a:lnTo>
                  <a:pt x="49" y="1638"/>
                </a:lnTo>
                <a:lnTo>
                  <a:pt x="2" y="1638"/>
                </a:lnTo>
                <a:close/>
                <a:moveTo>
                  <a:pt x="2" y="1542"/>
                </a:moveTo>
                <a:lnTo>
                  <a:pt x="2" y="1496"/>
                </a:lnTo>
                <a:lnTo>
                  <a:pt x="49" y="1496"/>
                </a:lnTo>
                <a:lnTo>
                  <a:pt x="49" y="1542"/>
                </a:lnTo>
                <a:lnTo>
                  <a:pt x="2" y="1542"/>
                </a:lnTo>
                <a:close/>
                <a:moveTo>
                  <a:pt x="2" y="1447"/>
                </a:moveTo>
                <a:lnTo>
                  <a:pt x="2" y="1401"/>
                </a:lnTo>
                <a:lnTo>
                  <a:pt x="49" y="1401"/>
                </a:lnTo>
                <a:lnTo>
                  <a:pt x="49" y="1447"/>
                </a:lnTo>
                <a:lnTo>
                  <a:pt x="2" y="1447"/>
                </a:lnTo>
                <a:close/>
                <a:moveTo>
                  <a:pt x="2" y="1352"/>
                </a:moveTo>
                <a:lnTo>
                  <a:pt x="2" y="1305"/>
                </a:lnTo>
                <a:lnTo>
                  <a:pt x="49" y="1305"/>
                </a:lnTo>
                <a:lnTo>
                  <a:pt x="49" y="1352"/>
                </a:lnTo>
                <a:lnTo>
                  <a:pt x="2" y="1352"/>
                </a:lnTo>
                <a:close/>
                <a:moveTo>
                  <a:pt x="2" y="1257"/>
                </a:moveTo>
                <a:lnTo>
                  <a:pt x="2" y="1210"/>
                </a:lnTo>
                <a:lnTo>
                  <a:pt x="49" y="1210"/>
                </a:lnTo>
                <a:lnTo>
                  <a:pt x="49" y="1257"/>
                </a:lnTo>
                <a:lnTo>
                  <a:pt x="2" y="1257"/>
                </a:lnTo>
                <a:close/>
                <a:moveTo>
                  <a:pt x="2" y="1162"/>
                </a:moveTo>
                <a:lnTo>
                  <a:pt x="2" y="1115"/>
                </a:lnTo>
                <a:lnTo>
                  <a:pt x="49" y="1115"/>
                </a:lnTo>
                <a:lnTo>
                  <a:pt x="49" y="1162"/>
                </a:lnTo>
                <a:lnTo>
                  <a:pt x="2" y="1162"/>
                </a:lnTo>
                <a:close/>
                <a:moveTo>
                  <a:pt x="2" y="1067"/>
                </a:moveTo>
                <a:lnTo>
                  <a:pt x="2" y="1020"/>
                </a:lnTo>
                <a:lnTo>
                  <a:pt x="49" y="1020"/>
                </a:lnTo>
                <a:lnTo>
                  <a:pt x="49" y="1067"/>
                </a:lnTo>
                <a:lnTo>
                  <a:pt x="2" y="1067"/>
                </a:lnTo>
                <a:close/>
                <a:moveTo>
                  <a:pt x="2" y="972"/>
                </a:moveTo>
                <a:lnTo>
                  <a:pt x="2" y="925"/>
                </a:lnTo>
                <a:lnTo>
                  <a:pt x="49" y="925"/>
                </a:lnTo>
                <a:lnTo>
                  <a:pt x="49" y="972"/>
                </a:lnTo>
                <a:lnTo>
                  <a:pt x="2" y="972"/>
                </a:lnTo>
                <a:close/>
                <a:moveTo>
                  <a:pt x="2" y="877"/>
                </a:moveTo>
                <a:lnTo>
                  <a:pt x="2" y="830"/>
                </a:lnTo>
                <a:lnTo>
                  <a:pt x="49" y="830"/>
                </a:lnTo>
                <a:lnTo>
                  <a:pt x="49" y="877"/>
                </a:lnTo>
                <a:lnTo>
                  <a:pt x="2" y="877"/>
                </a:lnTo>
                <a:close/>
                <a:moveTo>
                  <a:pt x="2" y="782"/>
                </a:moveTo>
                <a:lnTo>
                  <a:pt x="2" y="735"/>
                </a:lnTo>
                <a:lnTo>
                  <a:pt x="49" y="735"/>
                </a:lnTo>
                <a:lnTo>
                  <a:pt x="49" y="782"/>
                </a:lnTo>
                <a:lnTo>
                  <a:pt x="2" y="782"/>
                </a:lnTo>
                <a:close/>
                <a:moveTo>
                  <a:pt x="2" y="687"/>
                </a:moveTo>
                <a:lnTo>
                  <a:pt x="2" y="640"/>
                </a:lnTo>
                <a:lnTo>
                  <a:pt x="49" y="640"/>
                </a:lnTo>
                <a:lnTo>
                  <a:pt x="49" y="687"/>
                </a:lnTo>
                <a:lnTo>
                  <a:pt x="2" y="687"/>
                </a:lnTo>
                <a:close/>
                <a:moveTo>
                  <a:pt x="2" y="592"/>
                </a:moveTo>
                <a:lnTo>
                  <a:pt x="2" y="545"/>
                </a:lnTo>
                <a:lnTo>
                  <a:pt x="49" y="545"/>
                </a:lnTo>
                <a:lnTo>
                  <a:pt x="49" y="592"/>
                </a:lnTo>
                <a:lnTo>
                  <a:pt x="2" y="592"/>
                </a:lnTo>
                <a:close/>
                <a:moveTo>
                  <a:pt x="2" y="497"/>
                </a:moveTo>
                <a:lnTo>
                  <a:pt x="2" y="450"/>
                </a:lnTo>
                <a:lnTo>
                  <a:pt x="50" y="450"/>
                </a:lnTo>
                <a:lnTo>
                  <a:pt x="50" y="497"/>
                </a:lnTo>
                <a:lnTo>
                  <a:pt x="2" y="497"/>
                </a:lnTo>
                <a:close/>
                <a:moveTo>
                  <a:pt x="2" y="402"/>
                </a:moveTo>
                <a:lnTo>
                  <a:pt x="2" y="355"/>
                </a:lnTo>
                <a:lnTo>
                  <a:pt x="50" y="355"/>
                </a:lnTo>
                <a:lnTo>
                  <a:pt x="50" y="402"/>
                </a:lnTo>
                <a:lnTo>
                  <a:pt x="2" y="402"/>
                </a:lnTo>
                <a:close/>
                <a:moveTo>
                  <a:pt x="2" y="306"/>
                </a:moveTo>
                <a:lnTo>
                  <a:pt x="2" y="260"/>
                </a:lnTo>
                <a:lnTo>
                  <a:pt x="50" y="260"/>
                </a:lnTo>
                <a:lnTo>
                  <a:pt x="50" y="306"/>
                </a:lnTo>
                <a:lnTo>
                  <a:pt x="2" y="306"/>
                </a:lnTo>
                <a:close/>
                <a:moveTo>
                  <a:pt x="2" y="211"/>
                </a:moveTo>
                <a:lnTo>
                  <a:pt x="2" y="165"/>
                </a:lnTo>
                <a:lnTo>
                  <a:pt x="50" y="165"/>
                </a:lnTo>
                <a:lnTo>
                  <a:pt x="50" y="211"/>
                </a:lnTo>
                <a:lnTo>
                  <a:pt x="2" y="211"/>
                </a:lnTo>
                <a:close/>
                <a:moveTo>
                  <a:pt x="2" y="116"/>
                </a:moveTo>
                <a:lnTo>
                  <a:pt x="2" y="69"/>
                </a:lnTo>
                <a:lnTo>
                  <a:pt x="50" y="69"/>
                </a:lnTo>
                <a:lnTo>
                  <a:pt x="50" y="116"/>
                </a:lnTo>
                <a:lnTo>
                  <a:pt x="2" y="116"/>
                </a:lnTo>
                <a:close/>
                <a:moveTo>
                  <a:pt x="16" y="0"/>
                </a:moveTo>
                <a:lnTo>
                  <a:pt x="16" y="0"/>
                </a:lnTo>
                <a:lnTo>
                  <a:pt x="35" y="43"/>
                </a:lnTo>
                <a:lnTo>
                  <a:pt x="16" y="0"/>
                </a:lnTo>
                <a:close/>
              </a:path>
            </a:pathLst>
          </a:custGeom>
          <a:solidFill>
            <a:srgbClr val="000000"/>
          </a:solidFill>
          <a:ln w="0">
            <a:solidFill>
              <a:srgbClr val="000000"/>
            </a:solidFill>
            <a:round/>
            <a:headEnd/>
            <a:tailEnd/>
          </a:ln>
        </p:spPr>
        <p:txBody>
          <a:bodyPr lIns="106985" tIns="53492" rIns="106985" bIns="53492"/>
          <a:lstStyle/>
          <a:p>
            <a:endParaRPr lang="it-IT"/>
          </a:p>
        </p:txBody>
      </p:sp>
      <p:sp>
        <p:nvSpPr>
          <p:cNvPr id="11343" name="Freeform 91"/>
          <p:cNvSpPr>
            <a:spLocks/>
          </p:cNvSpPr>
          <p:nvPr/>
        </p:nvSpPr>
        <p:spPr bwMode="auto">
          <a:xfrm>
            <a:off x="1314450" y="4013200"/>
            <a:ext cx="8678863" cy="2039938"/>
          </a:xfrm>
          <a:custGeom>
            <a:avLst/>
            <a:gdLst>
              <a:gd name="T0" fmla="*/ 2147483647 w 8482"/>
              <a:gd name="T1" fmla="*/ 2147483647 h 2830"/>
              <a:gd name="T2" fmla="*/ 2147483647 w 8482"/>
              <a:gd name="T3" fmla="*/ 2147483647 h 2830"/>
              <a:gd name="T4" fmla="*/ 2147483647 w 8482"/>
              <a:gd name="T5" fmla="*/ 2147483647 h 2830"/>
              <a:gd name="T6" fmla="*/ 2147483647 w 8482"/>
              <a:gd name="T7" fmla="*/ 2147483647 h 2830"/>
              <a:gd name="T8" fmla="*/ 2147483647 w 8482"/>
              <a:gd name="T9" fmla="*/ 2147483647 h 2830"/>
              <a:gd name="T10" fmla="*/ 2147483647 w 8482"/>
              <a:gd name="T11" fmla="*/ 2147483647 h 2830"/>
              <a:gd name="T12" fmla="*/ 2147483647 w 8482"/>
              <a:gd name="T13" fmla="*/ 2147483647 h 2830"/>
              <a:gd name="T14" fmla="*/ 2147483647 w 8482"/>
              <a:gd name="T15" fmla="*/ 2147483647 h 2830"/>
              <a:gd name="T16" fmla="*/ 2147483647 w 8482"/>
              <a:gd name="T17" fmla="*/ 2147483647 h 2830"/>
              <a:gd name="T18" fmla="*/ 2147483647 w 8482"/>
              <a:gd name="T19" fmla="*/ 2147483647 h 2830"/>
              <a:gd name="T20" fmla="*/ 2147483647 w 8482"/>
              <a:gd name="T21" fmla="*/ 2147483647 h 2830"/>
              <a:gd name="T22" fmla="*/ 2147483647 w 8482"/>
              <a:gd name="T23" fmla="*/ 2147483647 h 2830"/>
              <a:gd name="T24" fmla="*/ 2147483647 w 8482"/>
              <a:gd name="T25" fmla="*/ 2147483647 h 2830"/>
              <a:gd name="T26" fmla="*/ 2147483647 w 8482"/>
              <a:gd name="T27" fmla="*/ 2147483647 h 2830"/>
              <a:gd name="T28" fmla="*/ 2147483647 w 8482"/>
              <a:gd name="T29" fmla="*/ 2147483647 h 2830"/>
              <a:gd name="T30" fmla="*/ 2147483647 w 8482"/>
              <a:gd name="T31" fmla="*/ 2147483647 h 2830"/>
              <a:gd name="T32" fmla="*/ 2147483647 w 8482"/>
              <a:gd name="T33" fmla="*/ 2147483647 h 2830"/>
              <a:gd name="T34" fmla="*/ 2147483647 w 8482"/>
              <a:gd name="T35" fmla="*/ 2147483647 h 2830"/>
              <a:gd name="T36" fmla="*/ 2147483647 w 8482"/>
              <a:gd name="T37" fmla="*/ 2147483647 h 2830"/>
              <a:gd name="T38" fmla="*/ 2147483647 w 8482"/>
              <a:gd name="T39" fmla="*/ 2147483647 h 2830"/>
              <a:gd name="T40" fmla="*/ 2147483647 w 8482"/>
              <a:gd name="T41" fmla="*/ 2147483647 h 2830"/>
              <a:gd name="T42" fmla="*/ 2147483647 w 8482"/>
              <a:gd name="T43" fmla="*/ 2147483647 h 2830"/>
              <a:gd name="T44" fmla="*/ 2147483647 w 8482"/>
              <a:gd name="T45" fmla="*/ 2147483647 h 2830"/>
              <a:gd name="T46" fmla="*/ 2147483647 w 8482"/>
              <a:gd name="T47" fmla="*/ 2147483647 h 2830"/>
              <a:gd name="T48" fmla="*/ 2147483647 w 8482"/>
              <a:gd name="T49" fmla="*/ 2147483647 h 2830"/>
              <a:gd name="T50" fmla="*/ 2147483647 w 8482"/>
              <a:gd name="T51" fmla="*/ 2147483647 h 2830"/>
              <a:gd name="T52" fmla="*/ 2147483647 w 8482"/>
              <a:gd name="T53" fmla="*/ 2147483647 h 2830"/>
              <a:gd name="T54" fmla="*/ 2147483647 w 8482"/>
              <a:gd name="T55" fmla="*/ 2147483647 h 2830"/>
              <a:gd name="T56" fmla="*/ 2147483647 w 8482"/>
              <a:gd name="T57" fmla="*/ 2147483647 h 2830"/>
              <a:gd name="T58" fmla="*/ 2147483647 w 8482"/>
              <a:gd name="T59" fmla="*/ 2147483647 h 2830"/>
              <a:gd name="T60" fmla="*/ 2147483647 w 8482"/>
              <a:gd name="T61" fmla="*/ 2147483647 h 2830"/>
              <a:gd name="T62" fmla="*/ 2147483647 w 8482"/>
              <a:gd name="T63" fmla="*/ 2147483647 h 2830"/>
              <a:gd name="T64" fmla="*/ 2147483647 w 8482"/>
              <a:gd name="T65" fmla="*/ 2147483647 h 2830"/>
              <a:gd name="T66" fmla="*/ 2147483647 w 8482"/>
              <a:gd name="T67" fmla="*/ 2147483647 h 2830"/>
              <a:gd name="T68" fmla="*/ 2147483647 w 8482"/>
              <a:gd name="T69" fmla="*/ 2147483647 h 2830"/>
              <a:gd name="T70" fmla="*/ 2147483647 w 8482"/>
              <a:gd name="T71" fmla="*/ 2147483647 h 2830"/>
              <a:gd name="T72" fmla="*/ 2147483647 w 8482"/>
              <a:gd name="T73" fmla="*/ 2147483647 h 2830"/>
              <a:gd name="T74" fmla="*/ 2147483647 w 8482"/>
              <a:gd name="T75" fmla="*/ 2147483647 h 2830"/>
              <a:gd name="T76" fmla="*/ 2147483647 w 8482"/>
              <a:gd name="T77" fmla="*/ 2147483647 h 2830"/>
              <a:gd name="T78" fmla="*/ 2147483647 w 8482"/>
              <a:gd name="T79" fmla="*/ 2147483647 h 2830"/>
              <a:gd name="T80" fmla="*/ 2147483647 w 8482"/>
              <a:gd name="T81" fmla="*/ 2147483647 h 2830"/>
              <a:gd name="T82" fmla="*/ 2147483647 w 8482"/>
              <a:gd name="T83" fmla="*/ 2147483647 h 2830"/>
              <a:gd name="T84" fmla="*/ 2147483647 w 8482"/>
              <a:gd name="T85" fmla="*/ 2147483647 h 2830"/>
              <a:gd name="T86" fmla="*/ 2147483647 w 8482"/>
              <a:gd name="T87" fmla="*/ 2147483647 h 2830"/>
              <a:gd name="T88" fmla="*/ 2147483647 w 8482"/>
              <a:gd name="T89" fmla="*/ 2147483647 h 2830"/>
              <a:gd name="T90" fmla="*/ 2147483647 w 8482"/>
              <a:gd name="T91" fmla="*/ 2147483647 h 2830"/>
              <a:gd name="T92" fmla="*/ 2147483647 w 8482"/>
              <a:gd name="T93" fmla="*/ 2147483647 h 2830"/>
              <a:gd name="T94" fmla="*/ 2147483647 w 8482"/>
              <a:gd name="T95" fmla="*/ 2147483647 h 2830"/>
              <a:gd name="T96" fmla="*/ 2147483647 w 8482"/>
              <a:gd name="T97" fmla="*/ 2147483647 h 2830"/>
              <a:gd name="T98" fmla="*/ 2147483647 w 8482"/>
              <a:gd name="T99" fmla="*/ 2147483647 h 2830"/>
              <a:gd name="T100" fmla="*/ 2147483647 w 8482"/>
              <a:gd name="T101" fmla="*/ 2147483647 h 2830"/>
              <a:gd name="T102" fmla="*/ 2147483647 w 8482"/>
              <a:gd name="T103" fmla="*/ 2147483647 h 2830"/>
              <a:gd name="T104" fmla="*/ 2147483647 w 8482"/>
              <a:gd name="T105" fmla="*/ 2147483647 h 2830"/>
              <a:gd name="T106" fmla="*/ 2147483647 w 8482"/>
              <a:gd name="T107" fmla="*/ 2147483647 h 2830"/>
              <a:gd name="T108" fmla="*/ 2147483647 w 8482"/>
              <a:gd name="T109" fmla="*/ 2147483647 h 2830"/>
              <a:gd name="T110" fmla="*/ 2147483647 w 8482"/>
              <a:gd name="T111" fmla="*/ 2147483647 h 2830"/>
              <a:gd name="T112" fmla="*/ 2147483647 w 8482"/>
              <a:gd name="T113" fmla="*/ 2147483647 h 2830"/>
              <a:gd name="T114" fmla="*/ 2147483647 w 8482"/>
              <a:gd name="T115" fmla="*/ 2147483647 h 2830"/>
              <a:gd name="T116" fmla="*/ 2147483647 w 8482"/>
              <a:gd name="T117" fmla="*/ 2147483647 h 2830"/>
              <a:gd name="T118" fmla="*/ 2147483647 w 8482"/>
              <a:gd name="T119" fmla="*/ 2147483647 h 28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482"/>
              <a:gd name="T181" fmla="*/ 0 h 2830"/>
              <a:gd name="T182" fmla="*/ 8482 w 8482"/>
              <a:gd name="T183" fmla="*/ 2830 h 28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482" h="2830">
                <a:moveTo>
                  <a:pt x="0" y="2830"/>
                </a:moveTo>
                <a:lnTo>
                  <a:pt x="19" y="2825"/>
                </a:lnTo>
                <a:lnTo>
                  <a:pt x="38" y="2820"/>
                </a:lnTo>
                <a:lnTo>
                  <a:pt x="58" y="2815"/>
                </a:lnTo>
                <a:lnTo>
                  <a:pt x="80" y="2811"/>
                </a:lnTo>
                <a:lnTo>
                  <a:pt x="101" y="2806"/>
                </a:lnTo>
                <a:lnTo>
                  <a:pt x="124" y="2801"/>
                </a:lnTo>
                <a:lnTo>
                  <a:pt x="148" y="2796"/>
                </a:lnTo>
                <a:lnTo>
                  <a:pt x="173" y="2791"/>
                </a:lnTo>
                <a:lnTo>
                  <a:pt x="225" y="2780"/>
                </a:lnTo>
                <a:lnTo>
                  <a:pt x="280" y="2770"/>
                </a:lnTo>
                <a:lnTo>
                  <a:pt x="338" y="2759"/>
                </a:lnTo>
                <a:lnTo>
                  <a:pt x="399" y="2749"/>
                </a:lnTo>
                <a:lnTo>
                  <a:pt x="462" y="2737"/>
                </a:lnTo>
                <a:lnTo>
                  <a:pt x="528" y="2725"/>
                </a:lnTo>
                <a:lnTo>
                  <a:pt x="596" y="2712"/>
                </a:lnTo>
                <a:lnTo>
                  <a:pt x="665" y="2699"/>
                </a:lnTo>
                <a:lnTo>
                  <a:pt x="738" y="2685"/>
                </a:lnTo>
                <a:lnTo>
                  <a:pt x="812" y="2670"/>
                </a:lnTo>
                <a:lnTo>
                  <a:pt x="888" y="2655"/>
                </a:lnTo>
                <a:lnTo>
                  <a:pt x="965" y="2638"/>
                </a:lnTo>
                <a:lnTo>
                  <a:pt x="1045" y="2621"/>
                </a:lnTo>
                <a:lnTo>
                  <a:pt x="1125" y="2603"/>
                </a:lnTo>
                <a:lnTo>
                  <a:pt x="1207" y="2583"/>
                </a:lnTo>
                <a:lnTo>
                  <a:pt x="1289" y="2562"/>
                </a:lnTo>
                <a:lnTo>
                  <a:pt x="1371" y="2541"/>
                </a:lnTo>
                <a:lnTo>
                  <a:pt x="1455" y="2517"/>
                </a:lnTo>
                <a:lnTo>
                  <a:pt x="1539" y="2493"/>
                </a:lnTo>
                <a:lnTo>
                  <a:pt x="1624" y="2466"/>
                </a:lnTo>
                <a:lnTo>
                  <a:pt x="1709" y="2438"/>
                </a:lnTo>
                <a:lnTo>
                  <a:pt x="1792" y="2409"/>
                </a:lnTo>
                <a:lnTo>
                  <a:pt x="1877" y="2379"/>
                </a:lnTo>
                <a:lnTo>
                  <a:pt x="1962" y="2346"/>
                </a:lnTo>
                <a:lnTo>
                  <a:pt x="2045" y="2311"/>
                </a:lnTo>
                <a:lnTo>
                  <a:pt x="2129" y="2275"/>
                </a:lnTo>
                <a:lnTo>
                  <a:pt x="2211" y="2237"/>
                </a:lnTo>
                <a:lnTo>
                  <a:pt x="2293" y="2196"/>
                </a:lnTo>
                <a:lnTo>
                  <a:pt x="2334" y="2174"/>
                </a:lnTo>
                <a:lnTo>
                  <a:pt x="2374" y="2153"/>
                </a:lnTo>
                <a:lnTo>
                  <a:pt x="2415" y="2129"/>
                </a:lnTo>
                <a:lnTo>
                  <a:pt x="2456" y="2105"/>
                </a:lnTo>
                <a:lnTo>
                  <a:pt x="2498" y="2079"/>
                </a:lnTo>
                <a:lnTo>
                  <a:pt x="2539" y="2053"/>
                </a:lnTo>
                <a:lnTo>
                  <a:pt x="2580" y="2026"/>
                </a:lnTo>
                <a:lnTo>
                  <a:pt x="2623" y="1997"/>
                </a:lnTo>
                <a:lnTo>
                  <a:pt x="2707" y="1939"/>
                </a:lnTo>
                <a:lnTo>
                  <a:pt x="2793" y="1877"/>
                </a:lnTo>
                <a:lnTo>
                  <a:pt x="2878" y="1812"/>
                </a:lnTo>
                <a:lnTo>
                  <a:pt x="2965" y="1746"/>
                </a:lnTo>
                <a:lnTo>
                  <a:pt x="3051" y="1676"/>
                </a:lnTo>
                <a:lnTo>
                  <a:pt x="3139" y="1605"/>
                </a:lnTo>
                <a:lnTo>
                  <a:pt x="3227" y="1533"/>
                </a:lnTo>
                <a:lnTo>
                  <a:pt x="3316" y="1458"/>
                </a:lnTo>
                <a:lnTo>
                  <a:pt x="3405" y="1383"/>
                </a:lnTo>
                <a:lnTo>
                  <a:pt x="3495" y="1309"/>
                </a:lnTo>
                <a:lnTo>
                  <a:pt x="3677" y="1156"/>
                </a:lnTo>
                <a:lnTo>
                  <a:pt x="3768" y="1082"/>
                </a:lnTo>
                <a:lnTo>
                  <a:pt x="3860" y="1007"/>
                </a:lnTo>
                <a:lnTo>
                  <a:pt x="3953" y="932"/>
                </a:lnTo>
                <a:lnTo>
                  <a:pt x="4045" y="860"/>
                </a:lnTo>
                <a:lnTo>
                  <a:pt x="4138" y="788"/>
                </a:lnTo>
                <a:lnTo>
                  <a:pt x="4232" y="718"/>
                </a:lnTo>
                <a:lnTo>
                  <a:pt x="4326" y="651"/>
                </a:lnTo>
                <a:lnTo>
                  <a:pt x="4421" y="585"/>
                </a:lnTo>
                <a:lnTo>
                  <a:pt x="4514" y="523"/>
                </a:lnTo>
                <a:lnTo>
                  <a:pt x="4610" y="463"/>
                </a:lnTo>
                <a:lnTo>
                  <a:pt x="4657" y="434"/>
                </a:lnTo>
                <a:lnTo>
                  <a:pt x="4705" y="406"/>
                </a:lnTo>
                <a:lnTo>
                  <a:pt x="4753" y="379"/>
                </a:lnTo>
                <a:lnTo>
                  <a:pt x="4801" y="353"/>
                </a:lnTo>
                <a:lnTo>
                  <a:pt x="4848" y="329"/>
                </a:lnTo>
                <a:lnTo>
                  <a:pt x="4896" y="305"/>
                </a:lnTo>
                <a:lnTo>
                  <a:pt x="4944" y="282"/>
                </a:lnTo>
                <a:lnTo>
                  <a:pt x="4992" y="259"/>
                </a:lnTo>
                <a:lnTo>
                  <a:pt x="5040" y="239"/>
                </a:lnTo>
                <a:lnTo>
                  <a:pt x="5090" y="220"/>
                </a:lnTo>
                <a:lnTo>
                  <a:pt x="5138" y="201"/>
                </a:lnTo>
                <a:lnTo>
                  <a:pt x="5186" y="184"/>
                </a:lnTo>
                <a:lnTo>
                  <a:pt x="5235" y="168"/>
                </a:lnTo>
                <a:lnTo>
                  <a:pt x="5284" y="152"/>
                </a:lnTo>
                <a:lnTo>
                  <a:pt x="5334" y="139"/>
                </a:lnTo>
                <a:lnTo>
                  <a:pt x="5386" y="125"/>
                </a:lnTo>
                <a:lnTo>
                  <a:pt x="5489" y="100"/>
                </a:lnTo>
                <a:lnTo>
                  <a:pt x="5595" y="79"/>
                </a:lnTo>
                <a:lnTo>
                  <a:pt x="5704" y="60"/>
                </a:lnTo>
                <a:lnTo>
                  <a:pt x="5814" y="45"/>
                </a:lnTo>
                <a:lnTo>
                  <a:pt x="5927" y="32"/>
                </a:lnTo>
                <a:lnTo>
                  <a:pt x="6039" y="22"/>
                </a:lnTo>
                <a:lnTo>
                  <a:pt x="6155" y="13"/>
                </a:lnTo>
                <a:lnTo>
                  <a:pt x="6270" y="7"/>
                </a:lnTo>
                <a:lnTo>
                  <a:pt x="6385" y="3"/>
                </a:lnTo>
                <a:lnTo>
                  <a:pt x="6501" y="2"/>
                </a:lnTo>
                <a:lnTo>
                  <a:pt x="6617" y="0"/>
                </a:lnTo>
                <a:lnTo>
                  <a:pt x="6734" y="2"/>
                </a:lnTo>
                <a:lnTo>
                  <a:pt x="6849" y="3"/>
                </a:lnTo>
                <a:lnTo>
                  <a:pt x="6964" y="7"/>
                </a:lnTo>
                <a:lnTo>
                  <a:pt x="7077" y="12"/>
                </a:lnTo>
                <a:lnTo>
                  <a:pt x="7189" y="17"/>
                </a:lnTo>
                <a:lnTo>
                  <a:pt x="7300" y="22"/>
                </a:lnTo>
                <a:lnTo>
                  <a:pt x="7409" y="28"/>
                </a:lnTo>
                <a:lnTo>
                  <a:pt x="7517" y="35"/>
                </a:lnTo>
                <a:lnTo>
                  <a:pt x="7622" y="41"/>
                </a:lnTo>
                <a:lnTo>
                  <a:pt x="7723" y="47"/>
                </a:lnTo>
                <a:lnTo>
                  <a:pt x="7823" y="55"/>
                </a:lnTo>
                <a:lnTo>
                  <a:pt x="7871" y="57"/>
                </a:lnTo>
                <a:lnTo>
                  <a:pt x="7919" y="60"/>
                </a:lnTo>
                <a:lnTo>
                  <a:pt x="7966" y="64"/>
                </a:lnTo>
                <a:lnTo>
                  <a:pt x="8011" y="66"/>
                </a:lnTo>
                <a:lnTo>
                  <a:pt x="8057" y="69"/>
                </a:lnTo>
                <a:lnTo>
                  <a:pt x="8100" y="70"/>
                </a:lnTo>
                <a:lnTo>
                  <a:pt x="8143" y="73"/>
                </a:lnTo>
                <a:lnTo>
                  <a:pt x="8186" y="74"/>
                </a:lnTo>
                <a:lnTo>
                  <a:pt x="8226" y="76"/>
                </a:lnTo>
                <a:lnTo>
                  <a:pt x="8267" y="78"/>
                </a:lnTo>
                <a:lnTo>
                  <a:pt x="8306" y="79"/>
                </a:lnTo>
                <a:lnTo>
                  <a:pt x="8343" y="79"/>
                </a:lnTo>
                <a:lnTo>
                  <a:pt x="8379" y="79"/>
                </a:lnTo>
                <a:lnTo>
                  <a:pt x="8415" y="79"/>
                </a:lnTo>
                <a:lnTo>
                  <a:pt x="8449" y="79"/>
                </a:lnTo>
                <a:lnTo>
                  <a:pt x="8482" y="78"/>
                </a:lnTo>
              </a:path>
            </a:pathLst>
          </a:custGeom>
          <a:noFill/>
          <a:ln w="7938">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106985" tIns="53492" rIns="106985" bIns="53492"/>
          <a:lstStyle/>
          <a:p>
            <a:endParaRPr lang="it-IT"/>
          </a:p>
        </p:txBody>
      </p:sp>
      <p:sp>
        <p:nvSpPr>
          <p:cNvPr id="11344" name="Rectangle 92"/>
          <p:cNvSpPr>
            <a:spLocks noChangeArrowheads="1"/>
          </p:cNvSpPr>
          <p:nvPr/>
        </p:nvSpPr>
        <p:spPr bwMode="auto">
          <a:xfrm>
            <a:off x="2286000" y="4810125"/>
            <a:ext cx="1554163" cy="276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45" name="Rectangle 93"/>
          <p:cNvSpPr>
            <a:spLocks noChangeArrowheads="1"/>
          </p:cNvSpPr>
          <p:nvPr/>
        </p:nvSpPr>
        <p:spPr bwMode="auto">
          <a:xfrm>
            <a:off x="2684463" y="4867275"/>
            <a:ext cx="7969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100" b="1">
                <a:solidFill>
                  <a:srgbClr val="000000"/>
                </a:solidFill>
                <a:latin typeface="Times New Roman" panose="02020603050405020304" pitchFamily="18" charset="0"/>
              </a:rPr>
              <a:t>Fase critica 1</a:t>
            </a:r>
            <a:endParaRPr lang="it-IT" altLang="it-IT" sz="2800" b="1">
              <a:latin typeface="Tahoma" panose="020B0604030504040204" pitchFamily="34" charset="0"/>
            </a:endParaRPr>
          </a:p>
        </p:txBody>
      </p:sp>
      <p:sp>
        <p:nvSpPr>
          <p:cNvPr id="11346" name="Rectangle 94"/>
          <p:cNvSpPr>
            <a:spLocks noChangeArrowheads="1"/>
          </p:cNvSpPr>
          <p:nvPr/>
        </p:nvSpPr>
        <p:spPr bwMode="auto">
          <a:xfrm>
            <a:off x="3832225" y="4867275"/>
            <a:ext cx="365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100" b="1">
                <a:solidFill>
                  <a:srgbClr val="000000"/>
                </a:solidFill>
                <a:latin typeface="Times New Roman" panose="02020603050405020304" pitchFamily="18" charset="0"/>
              </a:rPr>
              <a:t> </a:t>
            </a:r>
            <a:endParaRPr lang="it-IT" altLang="it-IT" sz="2800" b="1">
              <a:latin typeface="Tahoma" panose="020B0604030504040204" pitchFamily="34" charset="0"/>
            </a:endParaRPr>
          </a:p>
        </p:txBody>
      </p:sp>
      <p:sp>
        <p:nvSpPr>
          <p:cNvPr id="11347" name="Rectangle 95"/>
          <p:cNvSpPr>
            <a:spLocks noChangeArrowheads="1"/>
          </p:cNvSpPr>
          <p:nvPr/>
        </p:nvSpPr>
        <p:spPr bwMode="auto">
          <a:xfrm>
            <a:off x="4422775" y="3441700"/>
            <a:ext cx="1555750" cy="276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48" name="Rectangle 96"/>
          <p:cNvSpPr>
            <a:spLocks noChangeArrowheads="1"/>
          </p:cNvSpPr>
          <p:nvPr/>
        </p:nvSpPr>
        <p:spPr bwMode="auto">
          <a:xfrm>
            <a:off x="4821238" y="3502025"/>
            <a:ext cx="7969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100" b="1">
                <a:solidFill>
                  <a:srgbClr val="000000"/>
                </a:solidFill>
                <a:latin typeface="Times New Roman" panose="02020603050405020304" pitchFamily="18" charset="0"/>
              </a:rPr>
              <a:t>Fase critica 2</a:t>
            </a:r>
            <a:endParaRPr lang="it-IT" altLang="it-IT" sz="2800" b="1">
              <a:latin typeface="Tahoma" panose="020B0604030504040204" pitchFamily="34" charset="0"/>
            </a:endParaRPr>
          </a:p>
        </p:txBody>
      </p:sp>
      <p:sp>
        <p:nvSpPr>
          <p:cNvPr id="11349" name="Rectangle 97"/>
          <p:cNvSpPr>
            <a:spLocks noChangeArrowheads="1"/>
          </p:cNvSpPr>
          <p:nvPr/>
        </p:nvSpPr>
        <p:spPr bwMode="auto">
          <a:xfrm>
            <a:off x="5973763" y="3502025"/>
            <a:ext cx="349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100" b="1">
                <a:solidFill>
                  <a:srgbClr val="000000"/>
                </a:solidFill>
                <a:latin typeface="Times New Roman" panose="02020603050405020304" pitchFamily="18" charset="0"/>
              </a:rPr>
              <a:t> </a:t>
            </a:r>
            <a:endParaRPr lang="it-IT" altLang="it-IT" sz="2800" b="1">
              <a:latin typeface="Tahoma" panose="020B0604030504040204" pitchFamily="34" charset="0"/>
            </a:endParaRPr>
          </a:p>
        </p:txBody>
      </p:sp>
      <p:sp>
        <p:nvSpPr>
          <p:cNvPr id="11350" name="Rectangle 98"/>
          <p:cNvSpPr>
            <a:spLocks noChangeArrowheads="1"/>
          </p:cNvSpPr>
          <p:nvPr/>
        </p:nvSpPr>
        <p:spPr bwMode="auto">
          <a:xfrm>
            <a:off x="6945313" y="3441700"/>
            <a:ext cx="1554162" cy="276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51" name="Rectangle 99"/>
          <p:cNvSpPr>
            <a:spLocks noChangeArrowheads="1"/>
          </p:cNvSpPr>
          <p:nvPr/>
        </p:nvSpPr>
        <p:spPr bwMode="auto">
          <a:xfrm>
            <a:off x="7340600" y="3502025"/>
            <a:ext cx="7969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100" b="1">
                <a:solidFill>
                  <a:srgbClr val="000000"/>
                </a:solidFill>
                <a:latin typeface="Times New Roman" panose="02020603050405020304" pitchFamily="18" charset="0"/>
              </a:rPr>
              <a:t>Fase critica 3</a:t>
            </a:r>
            <a:endParaRPr lang="it-IT" altLang="it-IT" sz="2800" b="1">
              <a:latin typeface="Tahoma" panose="020B0604030504040204" pitchFamily="34" charset="0"/>
            </a:endParaRPr>
          </a:p>
        </p:txBody>
      </p:sp>
      <p:sp>
        <p:nvSpPr>
          <p:cNvPr id="11352" name="Rectangle 100"/>
          <p:cNvSpPr>
            <a:spLocks noChangeArrowheads="1"/>
          </p:cNvSpPr>
          <p:nvPr/>
        </p:nvSpPr>
        <p:spPr bwMode="auto">
          <a:xfrm>
            <a:off x="8491538" y="3502025"/>
            <a:ext cx="34925"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100" b="1">
                <a:solidFill>
                  <a:srgbClr val="000000"/>
                </a:solidFill>
                <a:latin typeface="Times New Roman" panose="02020603050405020304" pitchFamily="18" charset="0"/>
              </a:rPr>
              <a:t> </a:t>
            </a:r>
            <a:endParaRPr lang="it-IT" altLang="it-IT" sz="2800" b="1">
              <a:latin typeface="Tahoma" panose="020B0604030504040204" pitchFamily="34" charset="0"/>
            </a:endParaRPr>
          </a:p>
        </p:txBody>
      </p:sp>
      <p:sp>
        <p:nvSpPr>
          <p:cNvPr id="11353" name="Rectangle 101"/>
          <p:cNvSpPr>
            <a:spLocks noChangeArrowheads="1"/>
          </p:cNvSpPr>
          <p:nvPr/>
        </p:nvSpPr>
        <p:spPr bwMode="auto">
          <a:xfrm>
            <a:off x="8093075" y="2344738"/>
            <a:ext cx="1960563"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6985" tIns="53492" rIns="106985" bIns="53492"/>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endParaRPr lang="it-IT" altLang="it-IT" sz="1800"/>
          </a:p>
        </p:txBody>
      </p:sp>
      <p:sp>
        <p:nvSpPr>
          <p:cNvPr id="11354" name="Rectangle 102"/>
          <p:cNvSpPr>
            <a:spLocks noChangeArrowheads="1"/>
          </p:cNvSpPr>
          <p:nvPr/>
        </p:nvSpPr>
        <p:spPr bwMode="auto">
          <a:xfrm>
            <a:off x="8699500" y="2401888"/>
            <a:ext cx="7334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Stadio IV</a:t>
            </a:r>
            <a:endParaRPr lang="it-IT" altLang="it-IT" sz="1400" b="1">
              <a:latin typeface="Tahoma" panose="020B0604030504040204" pitchFamily="34" charset="0"/>
            </a:endParaRPr>
          </a:p>
        </p:txBody>
      </p:sp>
      <p:sp>
        <p:nvSpPr>
          <p:cNvPr id="11355" name="Rectangle 103"/>
          <p:cNvSpPr>
            <a:spLocks noChangeArrowheads="1"/>
          </p:cNvSpPr>
          <p:nvPr/>
        </p:nvSpPr>
        <p:spPr bwMode="auto">
          <a:xfrm>
            <a:off x="9450388" y="2401888"/>
            <a:ext cx="44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 </a:t>
            </a:r>
            <a:endParaRPr lang="it-IT" altLang="it-IT" sz="1400" b="1">
              <a:latin typeface="Tahoma" panose="020B0604030504040204" pitchFamily="34" charset="0"/>
            </a:endParaRPr>
          </a:p>
        </p:txBody>
      </p:sp>
      <p:sp>
        <p:nvSpPr>
          <p:cNvPr id="11356" name="Rectangle 104"/>
          <p:cNvSpPr>
            <a:spLocks noChangeArrowheads="1"/>
          </p:cNvSpPr>
          <p:nvPr/>
        </p:nvSpPr>
        <p:spPr bwMode="auto">
          <a:xfrm>
            <a:off x="8462963" y="2652713"/>
            <a:ext cx="11985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Organizzazione</a:t>
            </a:r>
            <a:endParaRPr lang="it-IT" altLang="it-IT" sz="1400" b="1">
              <a:latin typeface="Tahoma" panose="020B0604030504040204" pitchFamily="34" charset="0"/>
            </a:endParaRPr>
          </a:p>
        </p:txBody>
      </p:sp>
      <p:sp>
        <p:nvSpPr>
          <p:cNvPr id="11357" name="Rectangle 105"/>
          <p:cNvSpPr>
            <a:spLocks noChangeArrowheads="1"/>
          </p:cNvSpPr>
          <p:nvPr/>
        </p:nvSpPr>
        <p:spPr bwMode="auto">
          <a:xfrm>
            <a:off x="9685338" y="2560638"/>
            <a:ext cx="460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 </a:t>
            </a:r>
            <a:endParaRPr lang="it-IT" altLang="it-IT" sz="1400" b="1">
              <a:latin typeface="Tahoma" panose="020B0604030504040204" pitchFamily="34" charset="0"/>
            </a:endParaRPr>
          </a:p>
        </p:txBody>
      </p:sp>
      <p:sp>
        <p:nvSpPr>
          <p:cNvPr id="11358" name="Rectangle 106"/>
          <p:cNvSpPr>
            <a:spLocks noChangeArrowheads="1"/>
          </p:cNvSpPr>
          <p:nvPr/>
        </p:nvSpPr>
        <p:spPr bwMode="auto">
          <a:xfrm>
            <a:off x="8623300" y="2820988"/>
            <a:ext cx="8477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Divisionale</a:t>
            </a:r>
            <a:endParaRPr lang="it-IT" altLang="it-IT" sz="1400" b="1">
              <a:latin typeface="Tahoma" panose="020B0604030504040204" pitchFamily="34" charset="0"/>
            </a:endParaRPr>
          </a:p>
        </p:txBody>
      </p:sp>
      <p:sp>
        <p:nvSpPr>
          <p:cNvPr id="11359" name="Rectangle 107"/>
          <p:cNvSpPr>
            <a:spLocks noChangeArrowheads="1"/>
          </p:cNvSpPr>
          <p:nvPr/>
        </p:nvSpPr>
        <p:spPr bwMode="auto">
          <a:xfrm>
            <a:off x="9521825" y="2719388"/>
            <a:ext cx="444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anose="05000000000000000000" pitchFamily="2" charset="2"/>
              <a:buChar char="n"/>
              <a:defRPr sz="3700">
                <a:solidFill>
                  <a:schemeClr val="tx1"/>
                </a:solidFill>
                <a:latin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buChar char="¨"/>
              <a:defRPr sz="3300">
                <a:solidFill>
                  <a:schemeClr val="tx1"/>
                </a:solidFill>
                <a:latin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buChar char="n"/>
              <a:defRPr sz="28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
              <a:defRPr sz="2300">
                <a:solidFill>
                  <a:schemeClr val="tx1"/>
                </a:solidFill>
                <a:latin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buChar char="§"/>
              <a:defRPr sz="2300">
                <a:solidFill>
                  <a:schemeClr val="tx1"/>
                </a:solidFill>
                <a:latin typeface="Arial" panose="020B0604020202020204" pitchFamily="34" charset="0"/>
              </a:defRPr>
            </a:lvl5pPr>
            <a:lvl6pPr marL="25146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6pPr>
            <a:lvl7pPr marL="29718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7pPr>
            <a:lvl8pPr marL="34290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8pPr>
            <a:lvl9pPr marL="3886200" indent="-228600" defTabSz="1068388" eaLnBrk="0" fontAlgn="base" hangingPunct="0">
              <a:spcBef>
                <a:spcPct val="20000"/>
              </a:spcBef>
              <a:spcAft>
                <a:spcPct val="0"/>
              </a:spcAft>
              <a:buClr>
                <a:schemeClr val="bg2"/>
              </a:buClr>
              <a:buFont typeface="Wingdings" panose="05000000000000000000" pitchFamily="2" charset="2"/>
              <a:buChar char="§"/>
              <a:defRPr sz="2300">
                <a:solidFill>
                  <a:schemeClr val="tx1"/>
                </a:solidFill>
                <a:latin typeface="Arial" panose="020B0604020202020204" pitchFamily="34" charset="0"/>
              </a:defRPr>
            </a:lvl9pPr>
          </a:lstStyle>
          <a:p>
            <a:pPr eaLnBrk="1" hangingPunct="1">
              <a:spcBef>
                <a:spcPct val="0"/>
              </a:spcBef>
              <a:buClrTx/>
              <a:buSzTx/>
              <a:buFontTx/>
              <a:buNone/>
            </a:pPr>
            <a:r>
              <a:rPr lang="it-IT" altLang="it-IT" sz="1400" b="1">
                <a:solidFill>
                  <a:srgbClr val="000000"/>
                </a:solidFill>
                <a:latin typeface="Times New Roman" panose="02020603050405020304" pitchFamily="18" charset="0"/>
              </a:rPr>
              <a:t> </a:t>
            </a:r>
            <a:endParaRPr lang="it-IT" altLang="it-IT" sz="1400" b="1">
              <a:latin typeface="Tahoma" panose="020B060403050404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a:xfrm>
            <a:off x="576263" y="360363"/>
            <a:ext cx="10369550" cy="1441450"/>
          </a:xfrm>
        </p:spPr>
        <p:txBody>
          <a:bodyPr/>
          <a:lstStyle/>
          <a:p>
            <a:pPr eaLnBrk="1" hangingPunct="1">
              <a:defRPr/>
            </a:pPr>
            <a:r>
              <a:rPr lang="it-IT" sz="4900" dirty="0">
                <a:solidFill>
                  <a:schemeClr val="tx2"/>
                </a:solidFill>
                <a:effectLst>
                  <a:outerShdw blurRad="38100" dist="38100" dir="2700000" algn="tl">
                    <a:srgbClr val="C0C0C0"/>
                  </a:outerShdw>
                </a:effectLst>
                <a:latin typeface="Tahoma" pitchFamily="34" charset="0"/>
              </a:rPr>
              <a:t>Supervisione diretta</a:t>
            </a:r>
          </a:p>
        </p:txBody>
      </p:sp>
      <p:sp>
        <p:nvSpPr>
          <p:cNvPr id="12292" name="Rectangle 3"/>
          <p:cNvSpPr>
            <a:spLocks noGrp="1"/>
          </p:cNvSpPr>
          <p:nvPr>
            <p:ph idx="1"/>
          </p:nvPr>
        </p:nvSpPr>
        <p:spPr>
          <a:xfrm>
            <a:off x="952500" y="1655763"/>
            <a:ext cx="9464675" cy="4991100"/>
          </a:xfrm>
        </p:spPr>
        <p:txBody>
          <a:bodyPr>
            <a:normAutofit/>
          </a:bodyPr>
          <a:lstStyle/>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Il proprietario-imprenditore è accentratore autoritario. I suoi punti di forza sono le abilità e la creatività.</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Nel corso della fase le dimensioni dell’azienda aumentano e diventa difficoltoso esercitare una efficace supervisione. </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In risposta a questa situazione, l’imprenditore deve modificare il proprio stile direzionale e mostrare una maggiore propensione alla delega. </a:t>
            </a:r>
          </a:p>
          <a:p>
            <a:pPr marL="401638" indent="-401638" defTabSz="1069975" eaLnBrk="0" fontAlgn="base" hangingPunct="0">
              <a:spcBef>
                <a:spcPct val="20000"/>
              </a:spcBef>
              <a:spcAft>
                <a:spcPct val="0"/>
              </a:spcAft>
              <a:buClr>
                <a:srgbClr val="002060"/>
              </a:buClr>
              <a:buSzPct val="120000"/>
              <a:buFont typeface="Wingdings" panose="05000000000000000000" pitchFamily="2" charset="2"/>
              <a:buChar char="§"/>
              <a:defRPr/>
            </a:pPr>
            <a:r>
              <a:rPr lang="it-IT" altLang="it-IT" sz="2800" dirty="0">
                <a:solidFill>
                  <a:schemeClr val="tx2"/>
                </a:solidFill>
                <a:latin typeface="Tahoma" panose="020B0604030504040204" pitchFamily="34" charset="0"/>
              </a:rPr>
              <a:t>Al termine di questa fase l’imprenditore deve assumere le vesti di manager.</a:t>
            </a:r>
          </a:p>
        </p:txBody>
      </p:sp>
    </p:spTree>
  </p:cSld>
  <p:clrMapOvr>
    <a:masterClrMapping/>
  </p:clrMapOvr>
</p:sld>
</file>

<file path=ppt/theme/theme1.xml><?xml version="1.0" encoding="utf-8"?>
<a:theme xmlns:a="http://schemas.openxmlformats.org/drawingml/2006/main" name="Metropolitano">
  <a:themeElements>
    <a:clrScheme name="Metropolitano">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o">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Tema di 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Metropolitano</Template>
  <TotalTime>704</TotalTime>
  <Words>1568</Words>
  <Application>Microsoft Office PowerPoint</Application>
  <PresentationFormat>Personalizzato</PresentationFormat>
  <Paragraphs>430</Paragraphs>
  <Slides>29</Slides>
  <Notes>7</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2</vt:i4>
      </vt:variant>
      <vt:variant>
        <vt:lpstr>Titoli diapositive</vt:lpstr>
      </vt:variant>
      <vt:variant>
        <vt:i4>29</vt:i4>
      </vt:variant>
    </vt:vector>
  </HeadingPairs>
  <TitlesOfParts>
    <vt:vector size="38" baseType="lpstr">
      <vt:lpstr>Arial</vt:lpstr>
      <vt:lpstr>Wingdings</vt:lpstr>
      <vt:lpstr>Calibri</vt:lpstr>
      <vt:lpstr>Arial Black</vt:lpstr>
      <vt:lpstr>Times New Roman</vt:lpstr>
      <vt:lpstr>Tahoma</vt:lpstr>
      <vt:lpstr>Metropolitano</vt:lpstr>
      <vt:lpstr>ClipArt</vt:lpstr>
      <vt:lpstr>Diapositiva di Microsoft PowerPoint 97-2003</vt:lpstr>
      <vt:lpstr>   </vt:lpstr>
      <vt:lpstr>Chandler: la relazione ambiente-strategia-struttura</vt:lpstr>
      <vt:lpstr>Tappe di sviluppo  delle imprese americane</vt:lpstr>
      <vt:lpstr>Modello di Scott</vt:lpstr>
      <vt:lpstr>Presentazione standard di PowerPoint</vt:lpstr>
      <vt:lpstr>Modello di Steinmetz (1969) </vt:lpstr>
      <vt:lpstr>Le fasi </vt:lpstr>
      <vt:lpstr>Modello di Steinmetz</vt:lpstr>
      <vt:lpstr>Supervisione diretta</vt:lpstr>
      <vt:lpstr>Supervisione controllata</vt:lpstr>
      <vt:lpstr>Controllo indiretto</vt:lpstr>
      <vt:lpstr>Organizzazione divisionale</vt:lpstr>
      <vt:lpstr>Il modello di Kroeger</vt:lpstr>
      <vt:lpstr>Stadi del ciclo di vita</vt:lpstr>
      <vt:lpstr>Avvio </vt:lpstr>
      <vt:lpstr>Sviluppo</vt:lpstr>
      <vt:lpstr>Espansione </vt:lpstr>
      <vt:lpstr>Maturità</vt:lpstr>
      <vt:lpstr>Declino</vt:lpstr>
      <vt:lpstr>Modello di Greiner</vt:lpstr>
      <vt:lpstr>Modello di Greiner</vt:lpstr>
      <vt:lpstr>Modello di Greiner</vt:lpstr>
      <vt:lpstr>Creatività</vt:lpstr>
      <vt:lpstr>Autorità</vt:lpstr>
      <vt:lpstr>Delega</vt:lpstr>
      <vt:lpstr>Coordinamento</vt:lpstr>
      <vt:lpstr>Collaborazione</vt:lpstr>
      <vt:lpstr>Evoluzione organizzativa</vt:lpstr>
      <vt:lpstr>Evoluzione organizzativa e gradi di complessità</vt:lpstr>
    </vt:vector>
  </TitlesOfParts>
  <Company>Università Carlo Cattaneo - LIUC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Organizzazione e Sistemi Informativi</dc:title>
  <dc:creator>Giacomo Buonanno</dc:creator>
  <cp:lastModifiedBy>Eliana Minelli</cp:lastModifiedBy>
  <cp:revision>161</cp:revision>
  <dcterms:created xsi:type="dcterms:W3CDTF">2007-08-31T22:20:17Z</dcterms:created>
  <dcterms:modified xsi:type="dcterms:W3CDTF">2017-10-11T07:06:39Z</dcterms:modified>
</cp:coreProperties>
</file>