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31"/>
  </p:notesMasterIdLst>
  <p:handoutMasterIdLst>
    <p:handoutMasterId r:id="rId32"/>
  </p:handoutMasterIdLst>
  <p:sldIdLst>
    <p:sldId id="305" r:id="rId2"/>
    <p:sldId id="30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9" r:id="rId14"/>
    <p:sldId id="288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</p:sldIdLst>
  <p:sldSz cx="11522075" cy="7200900"/>
  <p:notesSz cx="6858000" cy="9144000"/>
  <p:defaultTextStyle>
    <a:defPPr>
      <a:defRPr lang="it-IT"/>
    </a:defPPr>
    <a:lvl1pPr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F1A4C-6641-47BF-A98B-44B805A907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00F1BB4-ED4A-4685-8299-A12993F299AB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generale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0DDF097-813B-413C-A85C-2AACBC38B990}" type="parTrans" cxnId="{6968B0FE-AEB4-4052-B99E-094235841D22}">
      <dgm:prSet/>
      <dgm:spPr/>
      <dgm:t>
        <a:bodyPr/>
        <a:lstStyle/>
        <a:p>
          <a:endParaRPr lang="it-IT"/>
        </a:p>
      </dgm:t>
    </dgm:pt>
    <dgm:pt modelId="{D4D9CE15-35A2-44C3-80CF-73C0B7CD0727}" type="sibTrans" cxnId="{6968B0FE-AEB4-4052-B99E-094235841D22}">
      <dgm:prSet/>
      <dgm:spPr/>
      <dgm:t>
        <a:bodyPr/>
        <a:lstStyle/>
        <a:p>
          <a:endParaRPr lang="it-IT"/>
        </a:p>
      </dgm:t>
    </dgm:pt>
    <dgm:pt modelId="{9BEE9ED5-7F16-40EF-9DBE-F7345D5899DB}" type="asst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amministrativa</a:t>
          </a:r>
          <a:endParaRPr kumimoji="0" lang="it-IT" alt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889E99B-7B3F-4833-969A-61DBA2004C8E}" type="parTrans" cxnId="{F7DF8F73-79D8-4DCB-B007-38D45F0A6D2B}">
      <dgm:prSet/>
      <dgm:spPr/>
      <dgm:t>
        <a:bodyPr/>
        <a:lstStyle/>
        <a:p>
          <a:endParaRPr lang="it-IT"/>
        </a:p>
      </dgm:t>
    </dgm:pt>
    <dgm:pt modelId="{5E7FCB79-E291-461E-83A9-1E817CA3DF35}" type="sibTrans" cxnId="{F7DF8F73-79D8-4DCB-B007-38D45F0A6D2B}">
      <dgm:prSet/>
      <dgm:spPr/>
      <dgm:t>
        <a:bodyPr/>
        <a:lstStyle/>
        <a:p>
          <a:endParaRPr lang="it-IT"/>
        </a:p>
      </dgm:t>
    </dgm:pt>
    <dgm:pt modelId="{6A74DA38-F8CB-4190-BE8E-D1A09EC9DED2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Medicina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AC23FF42-697D-4222-891F-D80B833A1E06}" type="parTrans" cxnId="{3205B91C-F9BB-46D6-8200-5430259D58F5}">
      <dgm:prSet/>
      <dgm:spPr/>
      <dgm:t>
        <a:bodyPr/>
        <a:lstStyle/>
        <a:p>
          <a:endParaRPr lang="it-IT"/>
        </a:p>
      </dgm:t>
    </dgm:pt>
    <dgm:pt modelId="{F5E8EB35-A56C-4DB5-838F-10C36EBABAC3}" type="sibTrans" cxnId="{3205B91C-F9BB-46D6-8200-5430259D58F5}">
      <dgm:prSet/>
      <dgm:spPr/>
      <dgm:t>
        <a:bodyPr/>
        <a:lstStyle/>
        <a:p>
          <a:endParaRPr lang="it-IT"/>
        </a:p>
      </dgm:t>
    </dgm:pt>
    <dgm:pt modelId="{3C93AD04-29D2-4239-879E-9BC47C82F584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Pediatria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1160722-C123-4825-AC79-2747F9C14A84}" type="parTrans" cxnId="{8CAAAC0F-CC28-4597-ABF3-D397678EF3ED}">
      <dgm:prSet/>
      <dgm:spPr/>
      <dgm:t>
        <a:bodyPr/>
        <a:lstStyle/>
        <a:p>
          <a:endParaRPr lang="it-IT"/>
        </a:p>
      </dgm:t>
    </dgm:pt>
    <dgm:pt modelId="{DC9C7D15-9BC4-427A-B539-B63E9EB30A09}" type="sibTrans" cxnId="{8CAAAC0F-CC28-4597-ABF3-D397678EF3ED}">
      <dgm:prSet/>
      <dgm:spPr/>
      <dgm:t>
        <a:bodyPr/>
        <a:lstStyle/>
        <a:p>
          <a:endParaRPr lang="it-IT"/>
        </a:p>
      </dgm:t>
    </dgm:pt>
    <dgm:pt modelId="{B096D382-D64E-4AA5-90E1-60FE4D6532BA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Radiologia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endParaRPr>
        </a:p>
      </dgm:t>
    </dgm:pt>
    <dgm:pt modelId="{6B4E761F-35A1-45CB-9904-48C446AE4641}" type="parTrans" cxnId="{4589AEEA-D359-4F76-A766-272FC99AA097}">
      <dgm:prSet/>
      <dgm:spPr/>
      <dgm:t>
        <a:bodyPr/>
        <a:lstStyle/>
        <a:p>
          <a:endParaRPr lang="it-IT"/>
        </a:p>
      </dgm:t>
    </dgm:pt>
    <dgm:pt modelId="{CF0ACE67-0BBF-4012-A5C6-699BB57FDC80}" type="sibTrans" cxnId="{4589AEEA-D359-4F76-A766-272FC99AA097}">
      <dgm:prSet/>
      <dgm:spPr/>
      <dgm:t>
        <a:bodyPr/>
        <a:lstStyle/>
        <a:p>
          <a:endParaRPr lang="it-IT"/>
        </a:p>
      </dgm:t>
    </dgm:pt>
    <dgm:pt modelId="{83CB18C8-6067-4959-94E3-CCD29A0F38A2}" type="asst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sanitaria</a:t>
          </a:r>
          <a:endParaRPr kumimoji="0" lang="it-IT" alt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03EDB19-35D3-45FB-8FF4-F518E516F880}" type="parTrans" cxnId="{5A2A4881-1BAE-4731-BC8F-496F0F04E475}">
      <dgm:prSet/>
      <dgm:spPr/>
      <dgm:t>
        <a:bodyPr/>
        <a:lstStyle/>
        <a:p>
          <a:endParaRPr lang="it-IT"/>
        </a:p>
      </dgm:t>
    </dgm:pt>
    <dgm:pt modelId="{04E562AE-66FB-49A7-9BEE-60F73714ABA1}" type="sibTrans" cxnId="{5A2A4881-1BAE-4731-BC8F-496F0F04E475}">
      <dgm:prSet/>
      <dgm:spPr/>
      <dgm:t>
        <a:bodyPr/>
        <a:lstStyle/>
        <a:p>
          <a:endParaRPr lang="it-IT"/>
        </a:p>
      </dgm:t>
    </dgm:pt>
    <dgm:pt modelId="{5A240B73-AC61-4400-80DF-DDA2B1F89A4C}" type="pres">
      <dgm:prSet presAssocID="{B03F1A4C-6641-47BF-A98B-44B805A907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321EA-BFD2-44B3-ACCE-B0126AA9E4EB}" type="pres">
      <dgm:prSet presAssocID="{D00F1BB4-ED4A-4685-8299-A12993F299AB}" presName="hierRoot1" presStyleCnt="0">
        <dgm:presLayoutVars>
          <dgm:hierBranch/>
        </dgm:presLayoutVars>
      </dgm:prSet>
      <dgm:spPr/>
    </dgm:pt>
    <dgm:pt modelId="{DBD413CB-7BC7-49FC-9132-114ECCA664DE}" type="pres">
      <dgm:prSet presAssocID="{D00F1BB4-ED4A-4685-8299-A12993F299AB}" presName="rootComposite1" presStyleCnt="0"/>
      <dgm:spPr/>
    </dgm:pt>
    <dgm:pt modelId="{F9F5513B-1179-4C37-B21D-3882F14D0915}" type="pres">
      <dgm:prSet presAssocID="{D00F1BB4-ED4A-4685-8299-A12993F299AB}" presName="rootText1" presStyleLbl="node0" presStyleIdx="0" presStyleCnt="1">
        <dgm:presLayoutVars>
          <dgm:chPref val="3"/>
        </dgm:presLayoutVars>
      </dgm:prSet>
      <dgm:spPr/>
    </dgm:pt>
    <dgm:pt modelId="{C614F2E4-D551-497A-8456-A602863D083D}" type="pres">
      <dgm:prSet presAssocID="{D00F1BB4-ED4A-4685-8299-A12993F299AB}" presName="rootConnector1" presStyleLbl="node1" presStyleIdx="0" presStyleCnt="0"/>
      <dgm:spPr/>
    </dgm:pt>
    <dgm:pt modelId="{3FB949BE-6C36-416C-97FE-8E1DAE6E8C19}" type="pres">
      <dgm:prSet presAssocID="{D00F1BB4-ED4A-4685-8299-A12993F299AB}" presName="hierChild2" presStyleCnt="0"/>
      <dgm:spPr/>
    </dgm:pt>
    <dgm:pt modelId="{01AD9FC9-4F24-4F57-8387-A93B1A2F0111}" type="pres">
      <dgm:prSet presAssocID="{AC23FF42-697D-4222-891F-D80B833A1E06}" presName="Name35" presStyleLbl="parChTrans1D2" presStyleIdx="0" presStyleCnt="5"/>
      <dgm:spPr/>
    </dgm:pt>
    <dgm:pt modelId="{4A032FDE-126B-4D6C-A2B4-350C11B737EC}" type="pres">
      <dgm:prSet presAssocID="{6A74DA38-F8CB-4190-BE8E-D1A09EC9DED2}" presName="hierRoot2" presStyleCnt="0">
        <dgm:presLayoutVars>
          <dgm:hierBranch/>
        </dgm:presLayoutVars>
      </dgm:prSet>
      <dgm:spPr/>
    </dgm:pt>
    <dgm:pt modelId="{35C4C3D2-1246-4F3C-A8B8-36E3D6539134}" type="pres">
      <dgm:prSet presAssocID="{6A74DA38-F8CB-4190-BE8E-D1A09EC9DED2}" presName="rootComposite" presStyleCnt="0"/>
      <dgm:spPr/>
    </dgm:pt>
    <dgm:pt modelId="{94B9F119-1EC4-4A00-B81C-B1C4988D816C}" type="pres">
      <dgm:prSet presAssocID="{6A74DA38-F8CB-4190-BE8E-D1A09EC9DED2}" presName="rootText" presStyleLbl="node2" presStyleIdx="0" presStyleCnt="3">
        <dgm:presLayoutVars>
          <dgm:chPref val="3"/>
        </dgm:presLayoutVars>
      </dgm:prSet>
      <dgm:spPr/>
    </dgm:pt>
    <dgm:pt modelId="{09AADE1D-150B-4AA0-88FE-1712BA6C4263}" type="pres">
      <dgm:prSet presAssocID="{6A74DA38-F8CB-4190-BE8E-D1A09EC9DED2}" presName="rootConnector" presStyleLbl="node2" presStyleIdx="0" presStyleCnt="3"/>
      <dgm:spPr/>
    </dgm:pt>
    <dgm:pt modelId="{A1754C67-EFF5-4FF7-8D8D-32CD2B04B306}" type="pres">
      <dgm:prSet presAssocID="{6A74DA38-F8CB-4190-BE8E-D1A09EC9DED2}" presName="hierChild4" presStyleCnt="0"/>
      <dgm:spPr/>
    </dgm:pt>
    <dgm:pt modelId="{AD67A853-F399-4BD2-B358-908E7981847F}" type="pres">
      <dgm:prSet presAssocID="{6A74DA38-F8CB-4190-BE8E-D1A09EC9DED2}" presName="hierChild5" presStyleCnt="0"/>
      <dgm:spPr/>
    </dgm:pt>
    <dgm:pt modelId="{DAEA118D-BB57-4553-AF64-560518178DAF}" type="pres">
      <dgm:prSet presAssocID="{41160722-C123-4825-AC79-2747F9C14A84}" presName="Name35" presStyleLbl="parChTrans1D2" presStyleIdx="1" presStyleCnt="5"/>
      <dgm:spPr/>
    </dgm:pt>
    <dgm:pt modelId="{F0B05ADF-D3B0-4843-B7C2-3C7FE0C524AB}" type="pres">
      <dgm:prSet presAssocID="{3C93AD04-29D2-4239-879E-9BC47C82F584}" presName="hierRoot2" presStyleCnt="0">
        <dgm:presLayoutVars>
          <dgm:hierBranch/>
        </dgm:presLayoutVars>
      </dgm:prSet>
      <dgm:spPr/>
    </dgm:pt>
    <dgm:pt modelId="{47EAF3E5-8740-4B25-95BC-CEF4118BAD3D}" type="pres">
      <dgm:prSet presAssocID="{3C93AD04-29D2-4239-879E-9BC47C82F584}" presName="rootComposite" presStyleCnt="0"/>
      <dgm:spPr/>
    </dgm:pt>
    <dgm:pt modelId="{278E2FCD-307E-49F8-83F9-E531E00F258E}" type="pres">
      <dgm:prSet presAssocID="{3C93AD04-29D2-4239-879E-9BC47C82F584}" presName="rootText" presStyleLbl="node2" presStyleIdx="1" presStyleCnt="3">
        <dgm:presLayoutVars>
          <dgm:chPref val="3"/>
        </dgm:presLayoutVars>
      </dgm:prSet>
      <dgm:spPr/>
    </dgm:pt>
    <dgm:pt modelId="{5D06AA59-47D4-47C6-9A54-B1D0BC15A380}" type="pres">
      <dgm:prSet presAssocID="{3C93AD04-29D2-4239-879E-9BC47C82F584}" presName="rootConnector" presStyleLbl="node2" presStyleIdx="1" presStyleCnt="3"/>
      <dgm:spPr/>
    </dgm:pt>
    <dgm:pt modelId="{A978BD08-FAC8-4A25-87DB-08D92B808713}" type="pres">
      <dgm:prSet presAssocID="{3C93AD04-29D2-4239-879E-9BC47C82F584}" presName="hierChild4" presStyleCnt="0"/>
      <dgm:spPr/>
    </dgm:pt>
    <dgm:pt modelId="{7FB4C164-F297-4CBB-A5DC-C28F015BE1C6}" type="pres">
      <dgm:prSet presAssocID="{3C93AD04-29D2-4239-879E-9BC47C82F584}" presName="hierChild5" presStyleCnt="0"/>
      <dgm:spPr/>
    </dgm:pt>
    <dgm:pt modelId="{E881EB64-FC6A-4265-870E-022013197A27}" type="pres">
      <dgm:prSet presAssocID="{6B4E761F-35A1-45CB-9904-48C446AE4641}" presName="Name35" presStyleLbl="parChTrans1D2" presStyleIdx="2" presStyleCnt="5"/>
      <dgm:spPr/>
    </dgm:pt>
    <dgm:pt modelId="{72B1BA41-0EF2-4F73-8D48-395F3C2426F6}" type="pres">
      <dgm:prSet presAssocID="{B096D382-D64E-4AA5-90E1-60FE4D6532BA}" presName="hierRoot2" presStyleCnt="0">
        <dgm:presLayoutVars>
          <dgm:hierBranch/>
        </dgm:presLayoutVars>
      </dgm:prSet>
      <dgm:spPr/>
    </dgm:pt>
    <dgm:pt modelId="{4ED2D6BD-E542-419F-AC12-971167ADE47E}" type="pres">
      <dgm:prSet presAssocID="{B096D382-D64E-4AA5-90E1-60FE4D6532BA}" presName="rootComposite" presStyleCnt="0"/>
      <dgm:spPr/>
    </dgm:pt>
    <dgm:pt modelId="{E6649A95-4703-4223-AE09-42AEFE75FD1C}" type="pres">
      <dgm:prSet presAssocID="{B096D382-D64E-4AA5-90E1-60FE4D6532BA}" presName="rootText" presStyleLbl="node2" presStyleIdx="2" presStyleCnt="3">
        <dgm:presLayoutVars>
          <dgm:chPref val="3"/>
        </dgm:presLayoutVars>
      </dgm:prSet>
      <dgm:spPr/>
    </dgm:pt>
    <dgm:pt modelId="{AC77963D-1568-47A7-87E8-039A561FCA85}" type="pres">
      <dgm:prSet presAssocID="{B096D382-D64E-4AA5-90E1-60FE4D6532BA}" presName="rootConnector" presStyleLbl="node2" presStyleIdx="2" presStyleCnt="3"/>
      <dgm:spPr/>
    </dgm:pt>
    <dgm:pt modelId="{E7ECD8D8-83CC-4F59-A41C-B6ADDF4F9D02}" type="pres">
      <dgm:prSet presAssocID="{B096D382-D64E-4AA5-90E1-60FE4D6532BA}" presName="hierChild4" presStyleCnt="0"/>
      <dgm:spPr/>
    </dgm:pt>
    <dgm:pt modelId="{7891ED50-4D81-43C8-853A-5FE5178EACFD}" type="pres">
      <dgm:prSet presAssocID="{B096D382-D64E-4AA5-90E1-60FE4D6532BA}" presName="hierChild5" presStyleCnt="0"/>
      <dgm:spPr/>
    </dgm:pt>
    <dgm:pt modelId="{7F2E8934-F4E2-4299-8097-C7103D5A9E9B}" type="pres">
      <dgm:prSet presAssocID="{D00F1BB4-ED4A-4685-8299-A12993F299AB}" presName="hierChild3" presStyleCnt="0"/>
      <dgm:spPr/>
    </dgm:pt>
    <dgm:pt modelId="{2E00E800-F2C3-4A82-88EC-CE9F7C650264}" type="pres">
      <dgm:prSet presAssocID="{4889E99B-7B3F-4833-969A-61DBA2004C8E}" presName="Name111" presStyleLbl="parChTrans1D2" presStyleIdx="3" presStyleCnt="5"/>
      <dgm:spPr/>
    </dgm:pt>
    <dgm:pt modelId="{E0C7D399-78F7-4901-977F-A3740DA57C1C}" type="pres">
      <dgm:prSet presAssocID="{9BEE9ED5-7F16-40EF-9DBE-F7345D5899DB}" presName="hierRoot3" presStyleCnt="0">
        <dgm:presLayoutVars>
          <dgm:hierBranch/>
        </dgm:presLayoutVars>
      </dgm:prSet>
      <dgm:spPr/>
    </dgm:pt>
    <dgm:pt modelId="{F5F875AD-660B-4B02-8A79-AD07738CF67C}" type="pres">
      <dgm:prSet presAssocID="{9BEE9ED5-7F16-40EF-9DBE-F7345D5899DB}" presName="rootComposite3" presStyleCnt="0"/>
      <dgm:spPr/>
    </dgm:pt>
    <dgm:pt modelId="{AE52B249-1D04-4AB2-9D54-BEAD8F8903F5}" type="pres">
      <dgm:prSet presAssocID="{9BEE9ED5-7F16-40EF-9DBE-F7345D5899D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EA3544-E01F-4966-8E36-3E42902DDED0}" type="pres">
      <dgm:prSet presAssocID="{9BEE9ED5-7F16-40EF-9DBE-F7345D5899DB}" presName="rootConnector3" presStyleLbl="asst1" presStyleIdx="0" presStyleCnt="2"/>
      <dgm:spPr/>
    </dgm:pt>
    <dgm:pt modelId="{6E0B245B-1667-48A6-9905-02794120F1AC}" type="pres">
      <dgm:prSet presAssocID="{9BEE9ED5-7F16-40EF-9DBE-F7345D5899DB}" presName="hierChild6" presStyleCnt="0"/>
      <dgm:spPr/>
    </dgm:pt>
    <dgm:pt modelId="{9F289E5D-7EB3-453C-B554-FC74093B43E8}" type="pres">
      <dgm:prSet presAssocID="{9BEE9ED5-7F16-40EF-9DBE-F7345D5899DB}" presName="hierChild7" presStyleCnt="0"/>
      <dgm:spPr/>
    </dgm:pt>
    <dgm:pt modelId="{FD9B1485-8A0B-4415-8B0F-A86888906088}" type="pres">
      <dgm:prSet presAssocID="{803EDB19-35D3-45FB-8FF4-F518E516F880}" presName="Name111" presStyleLbl="parChTrans1D2" presStyleIdx="4" presStyleCnt="5"/>
      <dgm:spPr/>
    </dgm:pt>
    <dgm:pt modelId="{E1A2EAB3-E384-40F7-A6C4-BE400E3BDE84}" type="pres">
      <dgm:prSet presAssocID="{83CB18C8-6067-4959-94E3-CCD29A0F38A2}" presName="hierRoot3" presStyleCnt="0">
        <dgm:presLayoutVars>
          <dgm:hierBranch val="init"/>
        </dgm:presLayoutVars>
      </dgm:prSet>
      <dgm:spPr/>
    </dgm:pt>
    <dgm:pt modelId="{EFE0F3D8-BD4B-4C45-B397-D6B237895290}" type="pres">
      <dgm:prSet presAssocID="{83CB18C8-6067-4959-94E3-CCD29A0F38A2}" presName="rootComposite3" presStyleCnt="0"/>
      <dgm:spPr/>
    </dgm:pt>
    <dgm:pt modelId="{67E3FA7A-8722-4A7B-AFEE-B6F432CE5C95}" type="pres">
      <dgm:prSet presAssocID="{83CB18C8-6067-4959-94E3-CCD29A0F38A2}" presName="rootText3" presStyleLbl="asst1" presStyleIdx="1" presStyleCnt="2">
        <dgm:presLayoutVars>
          <dgm:chPref val="3"/>
        </dgm:presLayoutVars>
      </dgm:prSet>
      <dgm:spPr/>
    </dgm:pt>
    <dgm:pt modelId="{29579A42-87C1-4E56-8F81-897ACEFF79F5}" type="pres">
      <dgm:prSet presAssocID="{83CB18C8-6067-4959-94E3-CCD29A0F38A2}" presName="rootConnector3" presStyleLbl="asst1" presStyleIdx="1" presStyleCnt="2"/>
      <dgm:spPr/>
    </dgm:pt>
    <dgm:pt modelId="{5869CD70-BADA-4AE4-B8F2-6219E545FBCF}" type="pres">
      <dgm:prSet presAssocID="{83CB18C8-6067-4959-94E3-CCD29A0F38A2}" presName="hierChild6" presStyleCnt="0"/>
      <dgm:spPr/>
    </dgm:pt>
    <dgm:pt modelId="{D0D5567F-E896-4D42-AB8D-356BB5EE5F8F}" type="pres">
      <dgm:prSet presAssocID="{83CB18C8-6067-4959-94E3-CCD29A0F38A2}" presName="hierChild7" presStyleCnt="0"/>
      <dgm:spPr/>
    </dgm:pt>
  </dgm:ptLst>
  <dgm:cxnLst>
    <dgm:cxn modelId="{BF773FCB-1C07-453C-B63B-76227C1838A6}" type="presOf" srcId="{83CB18C8-6067-4959-94E3-CCD29A0F38A2}" destId="{29579A42-87C1-4E56-8F81-897ACEFF79F5}" srcOrd="1" destOrd="0" presId="urn:microsoft.com/office/officeart/2005/8/layout/orgChart1"/>
    <dgm:cxn modelId="{C1CE6C5E-B6D9-4131-A4CE-F484E3441E0D}" type="presOf" srcId="{B096D382-D64E-4AA5-90E1-60FE4D6532BA}" destId="{E6649A95-4703-4223-AE09-42AEFE75FD1C}" srcOrd="0" destOrd="0" presId="urn:microsoft.com/office/officeart/2005/8/layout/orgChart1"/>
    <dgm:cxn modelId="{DAE3B7FF-0574-4EF7-B47A-C5D2BD7B35B5}" type="presOf" srcId="{AC23FF42-697D-4222-891F-D80B833A1E06}" destId="{01AD9FC9-4F24-4F57-8387-A93B1A2F0111}" srcOrd="0" destOrd="0" presId="urn:microsoft.com/office/officeart/2005/8/layout/orgChart1"/>
    <dgm:cxn modelId="{64F91CD1-3A78-4FBC-BD67-0A0D88B9AAC7}" type="presOf" srcId="{B03F1A4C-6641-47BF-A98B-44B805A90787}" destId="{5A240B73-AC61-4400-80DF-DDA2B1F89A4C}" srcOrd="0" destOrd="0" presId="urn:microsoft.com/office/officeart/2005/8/layout/orgChart1"/>
    <dgm:cxn modelId="{F292DE3B-9BE5-4673-B43B-468DDC9C2E28}" type="presOf" srcId="{D00F1BB4-ED4A-4685-8299-A12993F299AB}" destId="{C614F2E4-D551-497A-8456-A602863D083D}" srcOrd="1" destOrd="0" presId="urn:microsoft.com/office/officeart/2005/8/layout/orgChart1"/>
    <dgm:cxn modelId="{BBCA13F2-2331-4F69-8D4F-080872E73A6E}" type="presOf" srcId="{41160722-C123-4825-AC79-2747F9C14A84}" destId="{DAEA118D-BB57-4553-AF64-560518178DAF}" srcOrd="0" destOrd="0" presId="urn:microsoft.com/office/officeart/2005/8/layout/orgChart1"/>
    <dgm:cxn modelId="{E229B01B-22C7-4718-B3F8-527229AB809F}" type="presOf" srcId="{9BEE9ED5-7F16-40EF-9DBE-F7345D5899DB}" destId="{2AEA3544-E01F-4966-8E36-3E42902DDED0}" srcOrd="1" destOrd="0" presId="urn:microsoft.com/office/officeart/2005/8/layout/orgChart1"/>
    <dgm:cxn modelId="{6968B0FE-AEB4-4052-B99E-094235841D22}" srcId="{B03F1A4C-6641-47BF-A98B-44B805A90787}" destId="{D00F1BB4-ED4A-4685-8299-A12993F299AB}" srcOrd="0" destOrd="0" parTransId="{F0DDF097-813B-413C-A85C-2AACBC38B990}" sibTransId="{D4D9CE15-35A2-44C3-80CF-73C0B7CD0727}"/>
    <dgm:cxn modelId="{F7DF8F73-79D8-4DCB-B007-38D45F0A6D2B}" srcId="{D00F1BB4-ED4A-4685-8299-A12993F299AB}" destId="{9BEE9ED5-7F16-40EF-9DBE-F7345D5899DB}" srcOrd="0" destOrd="0" parTransId="{4889E99B-7B3F-4833-969A-61DBA2004C8E}" sibTransId="{5E7FCB79-E291-461E-83A9-1E817CA3DF35}"/>
    <dgm:cxn modelId="{DB20373E-ED5C-458A-8738-B9262A7DAE41}" type="presOf" srcId="{D00F1BB4-ED4A-4685-8299-A12993F299AB}" destId="{F9F5513B-1179-4C37-B21D-3882F14D0915}" srcOrd="0" destOrd="0" presId="urn:microsoft.com/office/officeart/2005/8/layout/orgChart1"/>
    <dgm:cxn modelId="{3732527B-071D-4098-8413-A6C6519EAEB4}" type="presOf" srcId="{3C93AD04-29D2-4239-879E-9BC47C82F584}" destId="{278E2FCD-307E-49F8-83F9-E531E00F258E}" srcOrd="0" destOrd="0" presId="urn:microsoft.com/office/officeart/2005/8/layout/orgChart1"/>
    <dgm:cxn modelId="{3205B91C-F9BB-46D6-8200-5430259D58F5}" srcId="{D00F1BB4-ED4A-4685-8299-A12993F299AB}" destId="{6A74DA38-F8CB-4190-BE8E-D1A09EC9DED2}" srcOrd="2" destOrd="0" parTransId="{AC23FF42-697D-4222-891F-D80B833A1E06}" sibTransId="{F5E8EB35-A56C-4DB5-838F-10C36EBABAC3}"/>
    <dgm:cxn modelId="{89345D05-BD17-403B-8405-D858DB3F86B5}" type="presOf" srcId="{4889E99B-7B3F-4833-969A-61DBA2004C8E}" destId="{2E00E800-F2C3-4A82-88EC-CE9F7C650264}" srcOrd="0" destOrd="0" presId="urn:microsoft.com/office/officeart/2005/8/layout/orgChart1"/>
    <dgm:cxn modelId="{200A1944-DDF9-4976-8667-5D8DA146DBE0}" type="presOf" srcId="{6A74DA38-F8CB-4190-BE8E-D1A09EC9DED2}" destId="{09AADE1D-150B-4AA0-88FE-1712BA6C4263}" srcOrd="1" destOrd="0" presId="urn:microsoft.com/office/officeart/2005/8/layout/orgChart1"/>
    <dgm:cxn modelId="{4E806C9B-8DB0-48FE-BF05-6432E6210EC6}" type="presOf" srcId="{83CB18C8-6067-4959-94E3-CCD29A0F38A2}" destId="{67E3FA7A-8722-4A7B-AFEE-B6F432CE5C95}" srcOrd="0" destOrd="0" presId="urn:microsoft.com/office/officeart/2005/8/layout/orgChart1"/>
    <dgm:cxn modelId="{5A2A4881-1BAE-4731-BC8F-496F0F04E475}" srcId="{D00F1BB4-ED4A-4685-8299-A12993F299AB}" destId="{83CB18C8-6067-4959-94E3-CCD29A0F38A2}" srcOrd="1" destOrd="0" parTransId="{803EDB19-35D3-45FB-8FF4-F518E516F880}" sibTransId="{04E562AE-66FB-49A7-9BEE-60F73714ABA1}"/>
    <dgm:cxn modelId="{A3B1F2B3-A7B2-4D03-A97B-8AD9746B7BED}" type="presOf" srcId="{9BEE9ED5-7F16-40EF-9DBE-F7345D5899DB}" destId="{AE52B249-1D04-4AB2-9D54-BEAD8F8903F5}" srcOrd="0" destOrd="0" presId="urn:microsoft.com/office/officeart/2005/8/layout/orgChart1"/>
    <dgm:cxn modelId="{2869E047-6DE5-4BE8-97D3-C0E4BC677575}" type="presOf" srcId="{6A74DA38-F8CB-4190-BE8E-D1A09EC9DED2}" destId="{94B9F119-1EC4-4A00-B81C-B1C4988D816C}" srcOrd="0" destOrd="0" presId="urn:microsoft.com/office/officeart/2005/8/layout/orgChart1"/>
    <dgm:cxn modelId="{039D25EA-C324-4454-B0CB-CD3EEACAA118}" type="presOf" srcId="{803EDB19-35D3-45FB-8FF4-F518E516F880}" destId="{FD9B1485-8A0B-4415-8B0F-A86888906088}" srcOrd="0" destOrd="0" presId="urn:microsoft.com/office/officeart/2005/8/layout/orgChart1"/>
    <dgm:cxn modelId="{4589AEEA-D359-4F76-A766-272FC99AA097}" srcId="{D00F1BB4-ED4A-4685-8299-A12993F299AB}" destId="{B096D382-D64E-4AA5-90E1-60FE4D6532BA}" srcOrd="4" destOrd="0" parTransId="{6B4E761F-35A1-45CB-9904-48C446AE4641}" sibTransId="{CF0ACE67-0BBF-4012-A5C6-699BB57FDC80}"/>
    <dgm:cxn modelId="{8CE5E4C5-64F1-4E20-9909-1B6C241281F9}" type="presOf" srcId="{6B4E761F-35A1-45CB-9904-48C446AE4641}" destId="{E881EB64-FC6A-4265-870E-022013197A27}" srcOrd="0" destOrd="0" presId="urn:microsoft.com/office/officeart/2005/8/layout/orgChart1"/>
    <dgm:cxn modelId="{40691494-8EEA-4665-B978-23E1B9C6B268}" type="presOf" srcId="{3C93AD04-29D2-4239-879E-9BC47C82F584}" destId="{5D06AA59-47D4-47C6-9A54-B1D0BC15A380}" srcOrd="1" destOrd="0" presId="urn:microsoft.com/office/officeart/2005/8/layout/orgChart1"/>
    <dgm:cxn modelId="{8CAAAC0F-CC28-4597-ABF3-D397678EF3ED}" srcId="{D00F1BB4-ED4A-4685-8299-A12993F299AB}" destId="{3C93AD04-29D2-4239-879E-9BC47C82F584}" srcOrd="3" destOrd="0" parTransId="{41160722-C123-4825-AC79-2747F9C14A84}" sibTransId="{DC9C7D15-9BC4-427A-B539-B63E9EB30A09}"/>
    <dgm:cxn modelId="{A06CA38E-B4DA-4312-B1CD-09301EA7C2D0}" type="presOf" srcId="{B096D382-D64E-4AA5-90E1-60FE4D6532BA}" destId="{AC77963D-1568-47A7-87E8-039A561FCA85}" srcOrd="1" destOrd="0" presId="urn:microsoft.com/office/officeart/2005/8/layout/orgChart1"/>
    <dgm:cxn modelId="{08F73F84-D326-460A-B4B2-5A7203EFB520}" type="presParOf" srcId="{5A240B73-AC61-4400-80DF-DDA2B1F89A4C}" destId="{792321EA-BFD2-44B3-ACCE-B0126AA9E4EB}" srcOrd="0" destOrd="0" presId="urn:microsoft.com/office/officeart/2005/8/layout/orgChart1"/>
    <dgm:cxn modelId="{257377BC-C5B3-416C-A4D8-A4E0D0EFB185}" type="presParOf" srcId="{792321EA-BFD2-44B3-ACCE-B0126AA9E4EB}" destId="{DBD413CB-7BC7-49FC-9132-114ECCA664DE}" srcOrd="0" destOrd="0" presId="urn:microsoft.com/office/officeart/2005/8/layout/orgChart1"/>
    <dgm:cxn modelId="{797C9829-E975-4B2E-9448-97CCE9D69DA3}" type="presParOf" srcId="{DBD413CB-7BC7-49FC-9132-114ECCA664DE}" destId="{F9F5513B-1179-4C37-B21D-3882F14D0915}" srcOrd="0" destOrd="0" presId="urn:microsoft.com/office/officeart/2005/8/layout/orgChart1"/>
    <dgm:cxn modelId="{025A03E9-E13B-4176-928A-72D850386695}" type="presParOf" srcId="{DBD413CB-7BC7-49FC-9132-114ECCA664DE}" destId="{C614F2E4-D551-497A-8456-A602863D083D}" srcOrd="1" destOrd="0" presId="urn:microsoft.com/office/officeart/2005/8/layout/orgChart1"/>
    <dgm:cxn modelId="{30B135FB-9C09-45B7-990D-1B658D09B7C2}" type="presParOf" srcId="{792321EA-BFD2-44B3-ACCE-B0126AA9E4EB}" destId="{3FB949BE-6C36-416C-97FE-8E1DAE6E8C19}" srcOrd="1" destOrd="0" presId="urn:microsoft.com/office/officeart/2005/8/layout/orgChart1"/>
    <dgm:cxn modelId="{8AFD7EBE-BE6A-4B8C-A869-5C357DDAD542}" type="presParOf" srcId="{3FB949BE-6C36-416C-97FE-8E1DAE6E8C19}" destId="{01AD9FC9-4F24-4F57-8387-A93B1A2F0111}" srcOrd="0" destOrd="0" presId="urn:microsoft.com/office/officeart/2005/8/layout/orgChart1"/>
    <dgm:cxn modelId="{EBAEBF04-6C1E-4D03-B53D-36F8EDE4E5D6}" type="presParOf" srcId="{3FB949BE-6C36-416C-97FE-8E1DAE6E8C19}" destId="{4A032FDE-126B-4D6C-A2B4-350C11B737EC}" srcOrd="1" destOrd="0" presId="urn:microsoft.com/office/officeart/2005/8/layout/orgChart1"/>
    <dgm:cxn modelId="{0A74A2DC-65A8-46EA-B4A2-1C7C8C2A7602}" type="presParOf" srcId="{4A032FDE-126B-4D6C-A2B4-350C11B737EC}" destId="{35C4C3D2-1246-4F3C-A8B8-36E3D6539134}" srcOrd="0" destOrd="0" presId="urn:microsoft.com/office/officeart/2005/8/layout/orgChart1"/>
    <dgm:cxn modelId="{E517304A-AA27-453C-8609-5C7A9F533CCC}" type="presParOf" srcId="{35C4C3D2-1246-4F3C-A8B8-36E3D6539134}" destId="{94B9F119-1EC4-4A00-B81C-B1C4988D816C}" srcOrd="0" destOrd="0" presId="urn:microsoft.com/office/officeart/2005/8/layout/orgChart1"/>
    <dgm:cxn modelId="{2D2C6A13-7F34-4FA1-AB58-E70BC94BD405}" type="presParOf" srcId="{35C4C3D2-1246-4F3C-A8B8-36E3D6539134}" destId="{09AADE1D-150B-4AA0-88FE-1712BA6C4263}" srcOrd="1" destOrd="0" presId="urn:microsoft.com/office/officeart/2005/8/layout/orgChart1"/>
    <dgm:cxn modelId="{E381C7B4-A64D-4F06-81FA-E7F43BF05E12}" type="presParOf" srcId="{4A032FDE-126B-4D6C-A2B4-350C11B737EC}" destId="{A1754C67-EFF5-4FF7-8D8D-32CD2B04B306}" srcOrd="1" destOrd="0" presId="urn:microsoft.com/office/officeart/2005/8/layout/orgChart1"/>
    <dgm:cxn modelId="{36872D89-6481-46DE-B97F-69D60EBB625E}" type="presParOf" srcId="{4A032FDE-126B-4D6C-A2B4-350C11B737EC}" destId="{AD67A853-F399-4BD2-B358-908E7981847F}" srcOrd="2" destOrd="0" presId="urn:microsoft.com/office/officeart/2005/8/layout/orgChart1"/>
    <dgm:cxn modelId="{3947F466-6E6D-4679-A540-793C08626AA6}" type="presParOf" srcId="{3FB949BE-6C36-416C-97FE-8E1DAE6E8C19}" destId="{DAEA118D-BB57-4553-AF64-560518178DAF}" srcOrd="2" destOrd="0" presId="urn:microsoft.com/office/officeart/2005/8/layout/orgChart1"/>
    <dgm:cxn modelId="{589BC1D8-B0B4-49FF-B5B7-325773DD1C34}" type="presParOf" srcId="{3FB949BE-6C36-416C-97FE-8E1DAE6E8C19}" destId="{F0B05ADF-D3B0-4843-B7C2-3C7FE0C524AB}" srcOrd="3" destOrd="0" presId="urn:microsoft.com/office/officeart/2005/8/layout/orgChart1"/>
    <dgm:cxn modelId="{75680759-B43D-42B0-AA6E-A1CCCB702381}" type="presParOf" srcId="{F0B05ADF-D3B0-4843-B7C2-3C7FE0C524AB}" destId="{47EAF3E5-8740-4B25-95BC-CEF4118BAD3D}" srcOrd="0" destOrd="0" presId="urn:microsoft.com/office/officeart/2005/8/layout/orgChart1"/>
    <dgm:cxn modelId="{415465AB-86CE-4C51-995E-3E8FC7F00A94}" type="presParOf" srcId="{47EAF3E5-8740-4B25-95BC-CEF4118BAD3D}" destId="{278E2FCD-307E-49F8-83F9-E531E00F258E}" srcOrd="0" destOrd="0" presId="urn:microsoft.com/office/officeart/2005/8/layout/orgChart1"/>
    <dgm:cxn modelId="{14C1A8C8-C78A-41C2-A54A-56A869E0BECA}" type="presParOf" srcId="{47EAF3E5-8740-4B25-95BC-CEF4118BAD3D}" destId="{5D06AA59-47D4-47C6-9A54-B1D0BC15A380}" srcOrd="1" destOrd="0" presId="urn:microsoft.com/office/officeart/2005/8/layout/orgChart1"/>
    <dgm:cxn modelId="{0AF97A4C-E2C8-4206-BE91-CC3CB27B3473}" type="presParOf" srcId="{F0B05ADF-D3B0-4843-B7C2-3C7FE0C524AB}" destId="{A978BD08-FAC8-4A25-87DB-08D92B808713}" srcOrd="1" destOrd="0" presId="urn:microsoft.com/office/officeart/2005/8/layout/orgChart1"/>
    <dgm:cxn modelId="{9DBBE15E-4252-469B-BCDF-8826AF806F2E}" type="presParOf" srcId="{F0B05ADF-D3B0-4843-B7C2-3C7FE0C524AB}" destId="{7FB4C164-F297-4CBB-A5DC-C28F015BE1C6}" srcOrd="2" destOrd="0" presId="urn:microsoft.com/office/officeart/2005/8/layout/orgChart1"/>
    <dgm:cxn modelId="{C2B4AC43-EE82-4586-ABA5-F777D128124D}" type="presParOf" srcId="{3FB949BE-6C36-416C-97FE-8E1DAE6E8C19}" destId="{E881EB64-FC6A-4265-870E-022013197A27}" srcOrd="4" destOrd="0" presId="urn:microsoft.com/office/officeart/2005/8/layout/orgChart1"/>
    <dgm:cxn modelId="{4BCC17F3-6620-4E54-8809-A2680EB3597F}" type="presParOf" srcId="{3FB949BE-6C36-416C-97FE-8E1DAE6E8C19}" destId="{72B1BA41-0EF2-4F73-8D48-395F3C2426F6}" srcOrd="5" destOrd="0" presId="urn:microsoft.com/office/officeart/2005/8/layout/orgChart1"/>
    <dgm:cxn modelId="{7F3420CF-F770-41AC-906E-98C16D0E8C6F}" type="presParOf" srcId="{72B1BA41-0EF2-4F73-8D48-395F3C2426F6}" destId="{4ED2D6BD-E542-419F-AC12-971167ADE47E}" srcOrd="0" destOrd="0" presId="urn:microsoft.com/office/officeart/2005/8/layout/orgChart1"/>
    <dgm:cxn modelId="{903C3A64-E61D-498C-8DAF-1CBBCCCF01A4}" type="presParOf" srcId="{4ED2D6BD-E542-419F-AC12-971167ADE47E}" destId="{E6649A95-4703-4223-AE09-42AEFE75FD1C}" srcOrd="0" destOrd="0" presId="urn:microsoft.com/office/officeart/2005/8/layout/orgChart1"/>
    <dgm:cxn modelId="{1B5D7AC2-AF2C-4AD4-B7E9-977370E380C8}" type="presParOf" srcId="{4ED2D6BD-E542-419F-AC12-971167ADE47E}" destId="{AC77963D-1568-47A7-87E8-039A561FCA85}" srcOrd="1" destOrd="0" presId="urn:microsoft.com/office/officeart/2005/8/layout/orgChart1"/>
    <dgm:cxn modelId="{F0832619-6289-4DA0-BCF6-176E03EF6E9F}" type="presParOf" srcId="{72B1BA41-0EF2-4F73-8D48-395F3C2426F6}" destId="{E7ECD8D8-83CC-4F59-A41C-B6ADDF4F9D02}" srcOrd="1" destOrd="0" presId="urn:microsoft.com/office/officeart/2005/8/layout/orgChart1"/>
    <dgm:cxn modelId="{BD3AF737-A2C2-4FD8-95E9-F85FCA95A0AB}" type="presParOf" srcId="{72B1BA41-0EF2-4F73-8D48-395F3C2426F6}" destId="{7891ED50-4D81-43C8-853A-5FE5178EACFD}" srcOrd="2" destOrd="0" presId="urn:microsoft.com/office/officeart/2005/8/layout/orgChart1"/>
    <dgm:cxn modelId="{8BC407C4-AC5E-4250-A61C-5F8F0B55601E}" type="presParOf" srcId="{792321EA-BFD2-44B3-ACCE-B0126AA9E4EB}" destId="{7F2E8934-F4E2-4299-8097-C7103D5A9E9B}" srcOrd="2" destOrd="0" presId="urn:microsoft.com/office/officeart/2005/8/layout/orgChart1"/>
    <dgm:cxn modelId="{E49D6835-0D24-40EA-B749-D87951FB6DEA}" type="presParOf" srcId="{7F2E8934-F4E2-4299-8097-C7103D5A9E9B}" destId="{2E00E800-F2C3-4A82-88EC-CE9F7C650264}" srcOrd="0" destOrd="0" presId="urn:microsoft.com/office/officeart/2005/8/layout/orgChart1"/>
    <dgm:cxn modelId="{F3001F37-17D3-4A6C-9DC8-E846D129A2E0}" type="presParOf" srcId="{7F2E8934-F4E2-4299-8097-C7103D5A9E9B}" destId="{E0C7D399-78F7-4901-977F-A3740DA57C1C}" srcOrd="1" destOrd="0" presId="urn:microsoft.com/office/officeart/2005/8/layout/orgChart1"/>
    <dgm:cxn modelId="{650E2157-BD48-44EC-A37C-97C0EF888545}" type="presParOf" srcId="{E0C7D399-78F7-4901-977F-A3740DA57C1C}" destId="{F5F875AD-660B-4B02-8A79-AD07738CF67C}" srcOrd="0" destOrd="0" presId="urn:microsoft.com/office/officeart/2005/8/layout/orgChart1"/>
    <dgm:cxn modelId="{3F443398-C76C-4E4B-BCC2-E2778D2C5C00}" type="presParOf" srcId="{F5F875AD-660B-4B02-8A79-AD07738CF67C}" destId="{AE52B249-1D04-4AB2-9D54-BEAD8F8903F5}" srcOrd="0" destOrd="0" presId="urn:microsoft.com/office/officeart/2005/8/layout/orgChart1"/>
    <dgm:cxn modelId="{C99C7434-9604-4C52-9BB4-879D486EFA48}" type="presParOf" srcId="{F5F875AD-660B-4B02-8A79-AD07738CF67C}" destId="{2AEA3544-E01F-4966-8E36-3E42902DDED0}" srcOrd="1" destOrd="0" presId="urn:microsoft.com/office/officeart/2005/8/layout/orgChart1"/>
    <dgm:cxn modelId="{24FC22A8-541B-47F7-B008-3E603310B2D1}" type="presParOf" srcId="{E0C7D399-78F7-4901-977F-A3740DA57C1C}" destId="{6E0B245B-1667-48A6-9905-02794120F1AC}" srcOrd="1" destOrd="0" presId="urn:microsoft.com/office/officeart/2005/8/layout/orgChart1"/>
    <dgm:cxn modelId="{9D8B1319-031F-4C6E-9C41-F81543D6EEBF}" type="presParOf" srcId="{E0C7D399-78F7-4901-977F-A3740DA57C1C}" destId="{9F289E5D-7EB3-453C-B554-FC74093B43E8}" srcOrd="2" destOrd="0" presId="urn:microsoft.com/office/officeart/2005/8/layout/orgChart1"/>
    <dgm:cxn modelId="{EFCD60D2-3A5B-4D4E-826E-53625417801A}" type="presParOf" srcId="{7F2E8934-F4E2-4299-8097-C7103D5A9E9B}" destId="{FD9B1485-8A0B-4415-8B0F-A86888906088}" srcOrd="2" destOrd="0" presId="urn:microsoft.com/office/officeart/2005/8/layout/orgChart1"/>
    <dgm:cxn modelId="{BFA95F14-529A-467F-B4F1-0A5478FD1ADF}" type="presParOf" srcId="{7F2E8934-F4E2-4299-8097-C7103D5A9E9B}" destId="{E1A2EAB3-E384-40F7-A6C4-BE400E3BDE84}" srcOrd="3" destOrd="0" presId="urn:microsoft.com/office/officeart/2005/8/layout/orgChart1"/>
    <dgm:cxn modelId="{E2FC3061-FE7D-4514-B3FA-515B92677DE7}" type="presParOf" srcId="{E1A2EAB3-E384-40F7-A6C4-BE400E3BDE84}" destId="{EFE0F3D8-BD4B-4C45-B397-D6B237895290}" srcOrd="0" destOrd="0" presId="urn:microsoft.com/office/officeart/2005/8/layout/orgChart1"/>
    <dgm:cxn modelId="{C32ECBB4-6AD9-4874-9DF2-54A7A1728148}" type="presParOf" srcId="{EFE0F3D8-BD4B-4C45-B397-D6B237895290}" destId="{67E3FA7A-8722-4A7B-AFEE-B6F432CE5C95}" srcOrd="0" destOrd="0" presId="urn:microsoft.com/office/officeart/2005/8/layout/orgChart1"/>
    <dgm:cxn modelId="{6CE7DBFA-9773-4D5B-8094-729D01F39243}" type="presParOf" srcId="{EFE0F3D8-BD4B-4C45-B397-D6B237895290}" destId="{29579A42-87C1-4E56-8F81-897ACEFF79F5}" srcOrd="1" destOrd="0" presId="urn:microsoft.com/office/officeart/2005/8/layout/orgChart1"/>
    <dgm:cxn modelId="{EEA45976-3992-4D69-A024-640CC0E93610}" type="presParOf" srcId="{E1A2EAB3-E384-40F7-A6C4-BE400E3BDE84}" destId="{5869CD70-BADA-4AE4-B8F2-6219E545FBCF}" srcOrd="1" destOrd="0" presId="urn:microsoft.com/office/officeart/2005/8/layout/orgChart1"/>
    <dgm:cxn modelId="{BFC8BEF8-5E3D-4860-8531-E221DE65C6DA}" type="presParOf" srcId="{E1A2EAB3-E384-40F7-A6C4-BE400E3BDE84}" destId="{D0D5567F-E896-4D42-AB8D-356BB5EE5F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D9BE03-1AB8-44DF-8026-F6112624686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3684896-6E78-4A1E-9AE4-087B43107308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Generale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77BDE26A-FBCC-4B90-BE64-73F28AE0EF8F}" type="parTrans" cxnId="{D89D8E8A-B52E-4336-84DE-079E3A0F5E70}">
      <dgm:prSet/>
      <dgm:spPr/>
      <dgm:t>
        <a:bodyPr/>
        <a:lstStyle/>
        <a:p>
          <a:endParaRPr lang="it-IT"/>
        </a:p>
      </dgm:t>
    </dgm:pt>
    <dgm:pt modelId="{09B13598-9AB7-404B-AE7A-5CAFCAF48869}" type="sibTrans" cxnId="{D89D8E8A-B52E-4336-84DE-079E3A0F5E70}">
      <dgm:prSet/>
      <dgm:spPr/>
      <dgm:t>
        <a:bodyPr/>
        <a:lstStyle/>
        <a:p>
          <a:endParaRPr lang="it-IT"/>
        </a:p>
      </dgm:t>
    </dgm:pt>
    <dgm:pt modelId="{DDAC36FD-C8C2-4067-9C87-EAA6F24AE7AA}" type="asst">
      <dgm:prSet/>
      <dgm:spPr>
        <a:solidFill>
          <a:srgbClr val="FFFF00"/>
        </a:solidFill>
      </dgm:spPr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Direttore della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qualità</a:t>
          </a:r>
          <a:endParaRPr kumimoji="0" lang="it-IT" alt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75555F45-1D9B-4CF0-9278-51B576F35E49}" type="parTrans" cxnId="{9AC6537E-30A6-49DD-9DEA-C4F9FF046847}">
      <dgm:prSet/>
      <dgm:spPr/>
      <dgm:t>
        <a:bodyPr/>
        <a:lstStyle/>
        <a:p>
          <a:endParaRPr lang="it-IT"/>
        </a:p>
      </dgm:t>
    </dgm:pt>
    <dgm:pt modelId="{5540A490-D1B6-4719-B43F-7BEB09FC9967}" type="sibTrans" cxnId="{9AC6537E-30A6-49DD-9DEA-C4F9FF046847}">
      <dgm:prSet/>
      <dgm:spPr/>
      <dgm:t>
        <a:bodyPr/>
        <a:lstStyle/>
        <a:p>
          <a:endParaRPr lang="it-IT"/>
        </a:p>
      </dgm:t>
    </dgm:pt>
    <dgm:pt modelId="{EB1795F2-8137-4150-B347-BE38A30F83D6}" type="asst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Personale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EAF13B6D-6C50-4564-BE1C-03DD9341E24A}" type="parTrans" cxnId="{086B94CF-F6C8-46F8-8A98-F042C3A91B26}">
      <dgm:prSet/>
      <dgm:spPr/>
      <dgm:t>
        <a:bodyPr/>
        <a:lstStyle/>
        <a:p>
          <a:endParaRPr lang="it-IT"/>
        </a:p>
      </dgm:t>
    </dgm:pt>
    <dgm:pt modelId="{9792401E-09CB-4534-AEC7-F02A41E9601B}" type="sibTrans" cxnId="{086B94CF-F6C8-46F8-8A98-F042C3A91B26}">
      <dgm:prSet/>
      <dgm:spPr/>
      <dgm:t>
        <a:bodyPr/>
        <a:lstStyle/>
        <a:p>
          <a:endParaRPr lang="it-IT"/>
        </a:p>
      </dgm:t>
    </dgm:pt>
    <dgm:pt modelId="{A9391409-2DE4-4F07-976B-8287CDBBBBF3}" type="asst">
      <dgm:prSet/>
      <dgm:spPr>
        <a:solidFill>
          <a:srgbClr val="FFFF00"/>
        </a:solidFill>
      </dgm:spPr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Responsabile della 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sicurezza</a:t>
          </a:r>
          <a:endParaRPr kumimoji="0" lang="it-IT" alt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A0F1E154-A3ED-4BFD-871E-2E10A4C0491F}" type="parTrans" cxnId="{2430E552-0F95-44AF-AFE4-026D9E18E573}">
      <dgm:prSet/>
      <dgm:spPr/>
      <dgm:t>
        <a:bodyPr/>
        <a:lstStyle/>
        <a:p>
          <a:endParaRPr lang="it-IT"/>
        </a:p>
      </dgm:t>
    </dgm:pt>
    <dgm:pt modelId="{B9F658EF-E7FA-4CFA-A895-2EE3DAF6A85F}" type="sibTrans" cxnId="{2430E552-0F95-44AF-AFE4-026D9E18E573}">
      <dgm:prSet/>
      <dgm:spPr/>
      <dgm:t>
        <a:bodyPr/>
        <a:lstStyle/>
        <a:p>
          <a:endParaRPr lang="it-IT"/>
        </a:p>
      </dgm:t>
    </dgm:pt>
    <dgm:pt modelId="{975C5E88-4AD7-40F7-9AB5-3DA7CCB78892}" type="asst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Amministrazione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5A7FCCE4-BD4F-4083-8A15-55059155F730}" type="parTrans" cxnId="{BFB0A4E2-E76C-42D7-9D27-1407E114DBC1}">
      <dgm:prSet/>
      <dgm:spPr/>
      <dgm:t>
        <a:bodyPr/>
        <a:lstStyle/>
        <a:p>
          <a:endParaRPr lang="it-IT"/>
        </a:p>
      </dgm:t>
    </dgm:pt>
    <dgm:pt modelId="{AAB8A56D-38A8-4544-AA5E-5A3E415B42DC}" type="sibTrans" cxnId="{BFB0A4E2-E76C-42D7-9D27-1407E114DBC1}">
      <dgm:prSet/>
      <dgm:spPr/>
      <dgm:t>
        <a:bodyPr/>
        <a:lstStyle/>
        <a:p>
          <a:endParaRPr lang="it-IT"/>
        </a:p>
      </dgm:t>
    </dgm:pt>
    <dgm:pt modelId="{9BF93CEA-13DE-4CD1-A9D0-229F100A51E6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Marketing e vendite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E9AE51D5-C121-48F7-BF00-7204CD05DF78}" type="parTrans" cxnId="{FCF15472-B4AD-4DF5-8807-AB933E946C73}">
      <dgm:prSet/>
      <dgm:spPr/>
      <dgm:t>
        <a:bodyPr/>
        <a:lstStyle/>
        <a:p>
          <a:endParaRPr lang="it-IT"/>
        </a:p>
      </dgm:t>
    </dgm:pt>
    <dgm:pt modelId="{01A023BF-CDDC-48A7-AB44-CBA6FD8A5E1B}" type="sibTrans" cxnId="{FCF15472-B4AD-4DF5-8807-AB933E946C73}">
      <dgm:prSet/>
      <dgm:spPr/>
      <dgm:t>
        <a:bodyPr/>
        <a:lstStyle/>
        <a:p>
          <a:endParaRPr lang="it-IT"/>
        </a:p>
      </dgm:t>
    </dgm:pt>
    <dgm:pt modelId="{F1E48600-1984-41A6-8ED3-E0C43BE2AEA1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Produzione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E5878D25-A35D-407E-BF7B-06F1B29CDE93}" type="parTrans" cxnId="{7B5D57A5-20BA-4E29-9345-BBE37B62CDD7}">
      <dgm:prSet/>
      <dgm:spPr/>
      <dgm:t>
        <a:bodyPr/>
        <a:lstStyle/>
        <a:p>
          <a:endParaRPr lang="it-IT"/>
        </a:p>
      </dgm:t>
    </dgm:pt>
    <dgm:pt modelId="{CD4C933D-DB38-4820-BBAB-FA1DD1A316A9}" type="sibTrans" cxnId="{7B5D57A5-20BA-4E29-9345-BBE37B62CDD7}">
      <dgm:prSet/>
      <dgm:spPr/>
      <dgm:t>
        <a:bodyPr/>
        <a:lstStyle/>
        <a:p>
          <a:endParaRPr lang="it-IT"/>
        </a:p>
      </dgm:t>
    </dgm:pt>
    <dgm:pt modelId="{F1C13433-8D17-4DDC-9047-9ED5FA466B9D}">
      <dgm:prSet/>
      <dgm:spPr/>
      <dgm:t>
        <a:bodyPr/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Ricerca e sviluppo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129A0C51-3C89-4F46-8761-B137917C20A2}" type="parTrans" cxnId="{ABD68668-5151-4C0E-8412-BEFB39B3EF32}">
      <dgm:prSet/>
      <dgm:spPr/>
      <dgm:t>
        <a:bodyPr/>
        <a:lstStyle/>
        <a:p>
          <a:endParaRPr lang="it-IT"/>
        </a:p>
      </dgm:t>
    </dgm:pt>
    <dgm:pt modelId="{2EA579C7-9FCF-45BD-930B-EF0C266D9B86}" type="sibTrans" cxnId="{ABD68668-5151-4C0E-8412-BEFB39B3EF32}">
      <dgm:prSet/>
      <dgm:spPr/>
      <dgm:t>
        <a:bodyPr/>
        <a:lstStyle/>
        <a:p>
          <a:endParaRPr lang="it-IT"/>
        </a:p>
      </dgm:t>
    </dgm:pt>
    <dgm:pt modelId="{4CCA7115-B691-4991-A620-238F5909464C}" type="pres">
      <dgm:prSet presAssocID="{EDD9BE03-1AB8-44DF-8026-F611262468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D67888-45A0-4641-BD4C-7315A97BF2CA}" type="pres">
      <dgm:prSet presAssocID="{B3684896-6E78-4A1E-9AE4-087B43107308}" presName="hierRoot1" presStyleCnt="0">
        <dgm:presLayoutVars>
          <dgm:hierBranch/>
        </dgm:presLayoutVars>
      </dgm:prSet>
      <dgm:spPr/>
    </dgm:pt>
    <dgm:pt modelId="{4C51D5E4-36AA-48FC-A884-8C623B769534}" type="pres">
      <dgm:prSet presAssocID="{B3684896-6E78-4A1E-9AE4-087B43107308}" presName="rootComposite1" presStyleCnt="0"/>
      <dgm:spPr/>
    </dgm:pt>
    <dgm:pt modelId="{40418B24-2652-4D8E-BBAC-2E6201EDDAAC}" type="pres">
      <dgm:prSet presAssocID="{B3684896-6E78-4A1E-9AE4-087B43107308}" presName="rootText1" presStyleLbl="node0" presStyleIdx="0" presStyleCnt="1">
        <dgm:presLayoutVars>
          <dgm:chPref val="3"/>
        </dgm:presLayoutVars>
      </dgm:prSet>
      <dgm:spPr/>
    </dgm:pt>
    <dgm:pt modelId="{230303FC-FAF1-40A8-9B2F-960F52BC4C1B}" type="pres">
      <dgm:prSet presAssocID="{B3684896-6E78-4A1E-9AE4-087B43107308}" presName="rootConnector1" presStyleLbl="node1" presStyleIdx="0" presStyleCnt="0"/>
      <dgm:spPr/>
    </dgm:pt>
    <dgm:pt modelId="{FC3B5638-99C2-4AC9-BE30-4F58D4279C60}" type="pres">
      <dgm:prSet presAssocID="{B3684896-6E78-4A1E-9AE4-087B43107308}" presName="hierChild2" presStyleCnt="0"/>
      <dgm:spPr/>
    </dgm:pt>
    <dgm:pt modelId="{BF888CFB-CC8B-4E47-A989-3860D53F1349}" type="pres">
      <dgm:prSet presAssocID="{E9AE51D5-C121-48F7-BF00-7204CD05DF78}" presName="Name35" presStyleLbl="parChTrans1D2" presStyleIdx="0" presStyleCnt="7"/>
      <dgm:spPr/>
    </dgm:pt>
    <dgm:pt modelId="{76B1E937-4493-4F9F-B778-7CE248B29684}" type="pres">
      <dgm:prSet presAssocID="{9BF93CEA-13DE-4CD1-A9D0-229F100A51E6}" presName="hierRoot2" presStyleCnt="0">
        <dgm:presLayoutVars>
          <dgm:hierBranch/>
        </dgm:presLayoutVars>
      </dgm:prSet>
      <dgm:spPr/>
    </dgm:pt>
    <dgm:pt modelId="{D21C7692-9FFB-47E3-8BCA-1592448DD22D}" type="pres">
      <dgm:prSet presAssocID="{9BF93CEA-13DE-4CD1-A9D0-229F100A51E6}" presName="rootComposite" presStyleCnt="0"/>
      <dgm:spPr/>
    </dgm:pt>
    <dgm:pt modelId="{D62902BF-51D9-422F-BAB0-0A828F83C374}" type="pres">
      <dgm:prSet presAssocID="{9BF93CEA-13DE-4CD1-A9D0-229F100A51E6}" presName="rootText" presStyleLbl="node2" presStyleIdx="0" presStyleCnt="3">
        <dgm:presLayoutVars>
          <dgm:chPref val="3"/>
        </dgm:presLayoutVars>
      </dgm:prSet>
      <dgm:spPr/>
    </dgm:pt>
    <dgm:pt modelId="{7BF50AF7-9DB4-4C19-B19C-E108BE5A9B83}" type="pres">
      <dgm:prSet presAssocID="{9BF93CEA-13DE-4CD1-A9D0-229F100A51E6}" presName="rootConnector" presStyleLbl="node2" presStyleIdx="0" presStyleCnt="3"/>
      <dgm:spPr/>
    </dgm:pt>
    <dgm:pt modelId="{AB4BD151-7F67-4915-B908-5FE4035D880A}" type="pres">
      <dgm:prSet presAssocID="{9BF93CEA-13DE-4CD1-A9D0-229F100A51E6}" presName="hierChild4" presStyleCnt="0"/>
      <dgm:spPr/>
    </dgm:pt>
    <dgm:pt modelId="{80D944AA-A10A-46B8-8C6C-2B26473A13B0}" type="pres">
      <dgm:prSet presAssocID="{9BF93CEA-13DE-4CD1-A9D0-229F100A51E6}" presName="hierChild5" presStyleCnt="0"/>
      <dgm:spPr/>
    </dgm:pt>
    <dgm:pt modelId="{B98C9C3A-99EB-4CA1-ABDE-E901B57D3953}" type="pres">
      <dgm:prSet presAssocID="{E5878D25-A35D-407E-BF7B-06F1B29CDE93}" presName="Name35" presStyleLbl="parChTrans1D2" presStyleIdx="1" presStyleCnt="7"/>
      <dgm:spPr/>
    </dgm:pt>
    <dgm:pt modelId="{A03EB77F-9719-4D1B-B31D-722C0F0A94BA}" type="pres">
      <dgm:prSet presAssocID="{F1E48600-1984-41A6-8ED3-E0C43BE2AEA1}" presName="hierRoot2" presStyleCnt="0">
        <dgm:presLayoutVars>
          <dgm:hierBranch/>
        </dgm:presLayoutVars>
      </dgm:prSet>
      <dgm:spPr/>
    </dgm:pt>
    <dgm:pt modelId="{CD59B108-4646-4571-83F3-F0FBC6EA525D}" type="pres">
      <dgm:prSet presAssocID="{F1E48600-1984-41A6-8ED3-E0C43BE2AEA1}" presName="rootComposite" presStyleCnt="0"/>
      <dgm:spPr/>
    </dgm:pt>
    <dgm:pt modelId="{437618C6-9D07-4225-A979-D75CB5929D8D}" type="pres">
      <dgm:prSet presAssocID="{F1E48600-1984-41A6-8ED3-E0C43BE2AEA1}" presName="rootText" presStyleLbl="node2" presStyleIdx="1" presStyleCnt="3">
        <dgm:presLayoutVars>
          <dgm:chPref val="3"/>
        </dgm:presLayoutVars>
      </dgm:prSet>
      <dgm:spPr/>
    </dgm:pt>
    <dgm:pt modelId="{86F0CB1C-32AC-46EC-A65F-7206833FEDE2}" type="pres">
      <dgm:prSet presAssocID="{F1E48600-1984-41A6-8ED3-E0C43BE2AEA1}" presName="rootConnector" presStyleLbl="node2" presStyleIdx="1" presStyleCnt="3"/>
      <dgm:spPr/>
    </dgm:pt>
    <dgm:pt modelId="{9F60FF36-A377-4478-9120-338B085CE57C}" type="pres">
      <dgm:prSet presAssocID="{F1E48600-1984-41A6-8ED3-E0C43BE2AEA1}" presName="hierChild4" presStyleCnt="0"/>
      <dgm:spPr/>
    </dgm:pt>
    <dgm:pt modelId="{B3CF37E6-3351-4826-B2C3-5B615B3136DF}" type="pres">
      <dgm:prSet presAssocID="{F1E48600-1984-41A6-8ED3-E0C43BE2AEA1}" presName="hierChild5" presStyleCnt="0"/>
      <dgm:spPr/>
    </dgm:pt>
    <dgm:pt modelId="{3400B452-FDCF-44ED-8A18-35275E9A1F0B}" type="pres">
      <dgm:prSet presAssocID="{129A0C51-3C89-4F46-8761-B137917C20A2}" presName="Name35" presStyleLbl="parChTrans1D2" presStyleIdx="2" presStyleCnt="7"/>
      <dgm:spPr/>
    </dgm:pt>
    <dgm:pt modelId="{2DEA3E23-B748-4B2C-9538-3F0A2903186E}" type="pres">
      <dgm:prSet presAssocID="{F1C13433-8D17-4DDC-9047-9ED5FA466B9D}" presName="hierRoot2" presStyleCnt="0">
        <dgm:presLayoutVars>
          <dgm:hierBranch/>
        </dgm:presLayoutVars>
      </dgm:prSet>
      <dgm:spPr/>
    </dgm:pt>
    <dgm:pt modelId="{07512167-3E1F-4E31-9471-2B01209C0172}" type="pres">
      <dgm:prSet presAssocID="{F1C13433-8D17-4DDC-9047-9ED5FA466B9D}" presName="rootComposite" presStyleCnt="0"/>
      <dgm:spPr/>
    </dgm:pt>
    <dgm:pt modelId="{AA36043A-0251-4FB8-8F4D-E9C6ED1801C9}" type="pres">
      <dgm:prSet presAssocID="{F1C13433-8D17-4DDC-9047-9ED5FA466B9D}" presName="rootText" presStyleLbl="node2" presStyleIdx="2" presStyleCnt="3">
        <dgm:presLayoutVars>
          <dgm:chPref val="3"/>
        </dgm:presLayoutVars>
      </dgm:prSet>
      <dgm:spPr/>
    </dgm:pt>
    <dgm:pt modelId="{3659017F-4D24-4CD4-9B36-E840C97FD825}" type="pres">
      <dgm:prSet presAssocID="{F1C13433-8D17-4DDC-9047-9ED5FA466B9D}" presName="rootConnector" presStyleLbl="node2" presStyleIdx="2" presStyleCnt="3"/>
      <dgm:spPr/>
    </dgm:pt>
    <dgm:pt modelId="{FB4E115F-2127-40AF-84BE-7807FAB81ED1}" type="pres">
      <dgm:prSet presAssocID="{F1C13433-8D17-4DDC-9047-9ED5FA466B9D}" presName="hierChild4" presStyleCnt="0"/>
      <dgm:spPr/>
    </dgm:pt>
    <dgm:pt modelId="{0344BFD5-7F59-4564-ADF7-EA9A9925590D}" type="pres">
      <dgm:prSet presAssocID="{F1C13433-8D17-4DDC-9047-9ED5FA466B9D}" presName="hierChild5" presStyleCnt="0"/>
      <dgm:spPr/>
    </dgm:pt>
    <dgm:pt modelId="{F243AAF1-F532-45A2-AB41-A5126CEBB213}" type="pres">
      <dgm:prSet presAssocID="{B3684896-6E78-4A1E-9AE4-087B43107308}" presName="hierChild3" presStyleCnt="0"/>
      <dgm:spPr/>
    </dgm:pt>
    <dgm:pt modelId="{4280867D-4273-4548-850E-BDDA502AE4F1}" type="pres">
      <dgm:prSet presAssocID="{75555F45-1D9B-4CF0-9278-51B576F35E49}" presName="Name111" presStyleLbl="parChTrans1D2" presStyleIdx="3" presStyleCnt="7"/>
      <dgm:spPr/>
    </dgm:pt>
    <dgm:pt modelId="{E5A59463-0CDD-4C7B-81C0-FBDF9F0E2E94}" type="pres">
      <dgm:prSet presAssocID="{DDAC36FD-C8C2-4067-9C87-EAA6F24AE7AA}" presName="hierRoot3" presStyleCnt="0">
        <dgm:presLayoutVars>
          <dgm:hierBranch/>
        </dgm:presLayoutVars>
      </dgm:prSet>
      <dgm:spPr/>
    </dgm:pt>
    <dgm:pt modelId="{80FEFE01-E100-4BCD-BBC2-E96370C8B138}" type="pres">
      <dgm:prSet presAssocID="{DDAC36FD-C8C2-4067-9C87-EAA6F24AE7AA}" presName="rootComposite3" presStyleCnt="0"/>
      <dgm:spPr/>
    </dgm:pt>
    <dgm:pt modelId="{9F7D9358-8AF8-426F-BEE0-EF144685ED90}" type="pres">
      <dgm:prSet presAssocID="{DDAC36FD-C8C2-4067-9C87-EAA6F24AE7AA}" presName="rootText3" presStyleLbl="asst1" presStyleIdx="0" presStyleCnt="4">
        <dgm:presLayoutVars>
          <dgm:chPref val="3"/>
        </dgm:presLayoutVars>
      </dgm:prSet>
      <dgm:spPr/>
    </dgm:pt>
    <dgm:pt modelId="{568C8EF7-BFA3-448D-85E4-F444CA712A39}" type="pres">
      <dgm:prSet presAssocID="{DDAC36FD-C8C2-4067-9C87-EAA6F24AE7AA}" presName="rootConnector3" presStyleLbl="asst1" presStyleIdx="0" presStyleCnt="4"/>
      <dgm:spPr/>
    </dgm:pt>
    <dgm:pt modelId="{9E09A5E5-3636-4D9F-9638-FB5115E695E2}" type="pres">
      <dgm:prSet presAssocID="{DDAC36FD-C8C2-4067-9C87-EAA6F24AE7AA}" presName="hierChild6" presStyleCnt="0"/>
      <dgm:spPr/>
    </dgm:pt>
    <dgm:pt modelId="{E429EAC6-4176-4513-8210-41E6FCDAF29E}" type="pres">
      <dgm:prSet presAssocID="{DDAC36FD-C8C2-4067-9C87-EAA6F24AE7AA}" presName="hierChild7" presStyleCnt="0"/>
      <dgm:spPr/>
    </dgm:pt>
    <dgm:pt modelId="{30B7BC47-18C8-46E8-994E-38204A9B50E0}" type="pres">
      <dgm:prSet presAssocID="{EAF13B6D-6C50-4564-BE1C-03DD9341E24A}" presName="Name111" presStyleLbl="parChTrans1D2" presStyleIdx="4" presStyleCnt="7"/>
      <dgm:spPr/>
    </dgm:pt>
    <dgm:pt modelId="{9F09788C-F924-431F-9970-9AF9E2D81F86}" type="pres">
      <dgm:prSet presAssocID="{EB1795F2-8137-4150-B347-BE38A30F83D6}" presName="hierRoot3" presStyleCnt="0">
        <dgm:presLayoutVars>
          <dgm:hierBranch/>
        </dgm:presLayoutVars>
      </dgm:prSet>
      <dgm:spPr/>
    </dgm:pt>
    <dgm:pt modelId="{BE6E9E02-D6DC-47BE-9B55-BE50F63FAD22}" type="pres">
      <dgm:prSet presAssocID="{EB1795F2-8137-4150-B347-BE38A30F83D6}" presName="rootComposite3" presStyleCnt="0"/>
      <dgm:spPr/>
    </dgm:pt>
    <dgm:pt modelId="{F7A23CF2-EA72-454F-A22D-CF155964190F}" type="pres">
      <dgm:prSet presAssocID="{EB1795F2-8137-4150-B347-BE38A30F83D6}" presName="rootText3" presStyleLbl="asst1" presStyleIdx="1" presStyleCnt="4">
        <dgm:presLayoutVars>
          <dgm:chPref val="3"/>
        </dgm:presLayoutVars>
      </dgm:prSet>
      <dgm:spPr/>
    </dgm:pt>
    <dgm:pt modelId="{1E96E25C-10B6-4262-B882-5B4AD7AE74F9}" type="pres">
      <dgm:prSet presAssocID="{EB1795F2-8137-4150-B347-BE38A30F83D6}" presName="rootConnector3" presStyleLbl="asst1" presStyleIdx="1" presStyleCnt="4"/>
      <dgm:spPr/>
    </dgm:pt>
    <dgm:pt modelId="{25D035C8-3005-482C-A3DF-C9E2248F1702}" type="pres">
      <dgm:prSet presAssocID="{EB1795F2-8137-4150-B347-BE38A30F83D6}" presName="hierChild6" presStyleCnt="0"/>
      <dgm:spPr/>
    </dgm:pt>
    <dgm:pt modelId="{0B8929CD-2EDD-44E9-9E30-BFD9ECAF5647}" type="pres">
      <dgm:prSet presAssocID="{EB1795F2-8137-4150-B347-BE38A30F83D6}" presName="hierChild7" presStyleCnt="0"/>
      <dgm:spPr/>
    </dgm:pt>
    <dgm:pt modelId="{A72E788C-DF13-4C08-A683-BD955508C258}" type="pres">
      <dgm:prSet presAssocID="{A0F1E154-A3ED-4BFD-871E-2E10A4C0491F}" presName="Name111" presStyleLbl="parChTrans1D2" presStyleIdx="5" presStyleCnt="7"/>
      <dgm:spPr/>
    </dgm:pt>
    <dgm:pt modelId="{B566DCC8-3BC4-4F79-B15C-651473A47C6B}" type="pres">
      <dgm:prSet presAssocID="{A9391409-2DE4-4F07-976B-8287CDBBBBF3}" presName="hierRoot3" presStyleCnt="0">
        <dgm:presLayoutVars>
          <dgm:hierBranch/>
        </dgm:presLayoutVars>
      </dgm:prSet>
      <dgm:spPr/>
    </dgm:pt>
    <dgm:pt modelId="{1245F851-7C29-48BF-AE62-B230E446F71A}" type="pres">
      <dgm:prSet presAssocID="{A9391409-2DE4-4F07-976B-8287CDBBBBF3}" presName="rootComposite3" presStyleCnt="0"/>
      <dgm:spPr/>
    </dgm:pt>
    <dgm:pt modelId="{964E4D92-8338-4AD4-87E1-E7EBBFB0709B}" type="pres">
      <dgm:prSet presAssocID="{A9391409-2DE4-4F07-976B-8287CDBBBBF3}" presName="rootText3" presStyleLbl="asst1" presStyleIdx="2" presStyleCnt="4">
        <dgm:presLayoutVars>
          <dgm:chPref val="3"/>
        </dgm:presLayoutVars>
      </dgm:prSet>
      <dgm:spPr/>
    </dgm:pt>
    <dgm:pt modelId="{9193C5D1-735E-437B-A9A9-7EC2D0364FD0}" type="pres">
      <dgm:prSet presAssocID="{A9391409-2DE4-4F07-976B-8287CDBBBBF3}" presName="rootConnector3" presStyleLbl="asst1" presStyleIdx="2" presStyleCnt="4"/>
      <dgm:spPr/>
    </dgm:pt>
    <dgm:pt modelId="{D98BE193-FC6B-4BE7-B3D3-FDF8FF7E3DD3}" type="pres">
      <dgm:prSet presAssocID="{A9391409-2DE4-4F07-976B-8287CDBBBBF3}" presName="hierChild6" presStyleCnt="0"/>
      <dgm:spPr/>
    </dgm:pt>
    <dgm:pt modelId="{D9484D86-9C9D-490E-8E3D-CA74AA9F69F1}" type="pres">
      <dgm:prSet presAssocID="{A9391409-2DE4-4F07-976B-8287CDBBBBF3}" presName="hierChild7" presStyleCnt="0"/>
      <dgm:spPr/>
    </dgm:pt>
    <dgm:pt modelId="{2631BF8C-F307-4A22-B96C-C29A6014CD84}" type="pres">
      <dgm:prSet presAssocID="{5A7FCCE4-BD4F-4083-8A15-55059155F730}" presName="Name111" presStyleLbl="parChTrans1D2" presStyleIdx="6" presStyleCnt="7"/>
      <dgm:spPr/>
    </dgm:pt>
    <dgm:pt modelId="{7C0D6B9E-5D23-4770-841A-F7AC10F39BF2}" type="pres">
      <dgm:prSet presAssocID="{975C5E88-4AD7-40F7-9AB5-3DA7CCB78892}" presName="hierRoot3" presStyleCnt="0">
        <dgm:presLayoutVars>
          <dgm:hierBranch/>
        </dgm:presLayoutVars>
      </dgm:prSet>
      <dgm:spPr/>
    </dgm:pt>
    <dgm:pt modelId="{2D28FA1F-C5A9-4D14-BF80-317F34B5F515}" type="pres">
      <dgm:prSet presAssocID="{975C5E88-4AD7-40F7-9AB5-3DA7CCB78892}" presName="rootComposite3" presStyleCnt="0"/>
      <dgm:spPr/>
    </dgm:pt>
    <dgm:pt modelId="{FBC974D4-22BD-4377-A6D2-175FD75B4E62}" type="pres">
      <dgm:prSet presAssocID="{975C5E88-4AD7-40F7-9AB5-3DA7CCB78892}" presName="rootText3" presStyleLbl="asst1" presStyleIdx="3" presStyleCnt="4">
        <dgm:presLayoutVars>
          <dgm:chPref val="3"/>
        </dgm:presLayoutVars>
      </dgm:prSet>
      <dgm:spPr/>
    </dgm:pt>
    <dgm:pt modelId="{B11F11E1-1F3A-4826-BF78-4CA48D716C5B}" type="pres">
      <dgm:prSet presAssocID="{975C5E88-4AD7-40F7-9AB5-3DA7CCB78892}" presName="rootConnector3" presStyleLbl="asst1" presStyleIdx="3" presStyleCnt="4"/>
      <dgm:spPr/>
    </dgm:pt>
    <dgm:pt modelId="{566B6A7B-6752-4443-AB95-EB8AF9956D16}" type="pres">
      <dgm:prSet presAssocID="{975C5E88-4AD7-40F7-9AB5-3DA7CCB78892}" presName="hierChild6" presStyleCnt="0"/>
      <dgm:spPr/>
    </dgm:pt>
    <dgm:pt modelId="{45AE7E13-E9DD-47BE-B59F-E0DC93B1D76E}" type="pres">
      <dgm:prSet presAssocID="{975C5E88-4AD7-40F7-9AB5-3DA7CCB78892}" presName="hierChild7" presStyleCnt="0"/>
      <dgm:spPr/>
    </dgm:pt>
  </dgm:ptLst>
  <dgm:cxnLst>
    <dgm:cxn modelId="{8A386CB1-14B9-4AA4-92C3-B0CE99150B35}" type="presOf" srcId="{DDAC36FD-C8C2-4067-9C87-EAA6F24AE7AA}" destId="{568C8EF7-BFA3-448D-85E4-F444CA712A39}" srcOrd="1" destOrd="0" presId="urn:microsoft.com/office/officeart/2005/8/layout/orgChart1"/>
    <dgm:cxn modelId="{9A03E597-4594-47DC-9FEA-8B92F656ECD5}" type="presOf" srcId="{EB1795F2-8137-4150-B347-BE38A30F83D6}" destId="{F7A23CF2-EA72-454F-A22D-CF155964190F}" srcOrd="0" destOrd="0" presId="urn:microsoft.com/office/officeart/2005/8/layout/orgChart1"/>
    <dgm:cxn modelId="{DC232FED-E05F-422C-8CC9-EBC2F1C03214}" type="presOf" srcId="{E5878D25-A35D-407E-BF7B-06F1B29CDE93}" destId="{B98C9C3A-99EB-4CA1-ABDE-E901B57D3953}" srcOrd="0" destOrd="0" presId="urn:microsoft.com/office/officeart/2005/8/layout/orgChart1"/>
    <dgm:cxn modelId="{D89D8E8A-B52E-4336-84DE-079E3A0F5E70}" srcId="{EDD9BE03-1AB8-44DF-8026-F61126246869}" destId="{B3684896-6E78-4A1E-9AE4-087B43107308}" srcOrd="0" destOrd="0" parTransId="{77BDE26A-FBCC-4B90-BE64-73F28AE0EF8F}" sibTransId="{09B13598-9AB7-404B-AE7A-5CAFCAF48869}"/>
    <dgm:cxn modelId="{1D0AAA45-B371-4234-8FE6-9B6ECA369053}" type="presOf" srcId="{9BF93CEA-13DE-4CD1-A9D0-229F100A51E6}" destId="{D62902BF-51D9-422F-BAB0-0A828F83C374}" srcOrd="0" destOrd="0" presId="urn:microsoft.com/office/officeart/2005/8/layout/orgChart1"/>
    <dgm:cxn modelId="{C05217FB-1C5B-4935-A989-24987CDA4C59}" type="presOf" srcId="{F1C13433-8D17-4DDC-9047-9ED5FA466B9D}" destId="{3659017F-4D24-4CD4-9B36-E840C97FD825}" srcOrd="1" destOrd="0" presId="urn:microsoft.com/office/officeart/2005/8/layout/orgChart1"/>
    <dgm:cxn modelId="{9AC6537E-30A6-49DD-9DEA-C4F9FF046847}" srcId="{B3684896-6E78-4A1E-9AE4-087B43107308}" destId="{DDAC36FD-C8C2-4067-9C87-EAA6F24AE7AA}" srcOrd="0" destOrd="0" parTransId="{75555F45-1D9B-4CF0-9278-51B576F35E49}" sibTransId="{5540A490-D1B6-4719-B43F-7BEB09FC9967}"/>
    <dgm:cxn modelId="{3142A523-24E3-40E2-927E-FEF53FB80C2F}" type="presOf" srcId="{B3684896-6E78-4A1E-9AE4-087B43107308}" destId="{40418B24-2652-4D8E-BBAC-2E6201EDDAAC}" srcOrd="0" destOrd="0" presId="urn:microsoft.com/office/officeart/2005/8/layout/orgChart1"/>
    <dgm:cxn modelId="{3F4B29C8-322A-4019-B010-8F6168D2868F}" type="presOf" srcId="{A0F1E154-A3ED-4BFD-871E-2E10A4C0491F}" destId="{A72E788C-DF13-4C08-A683-BD955508C258}" srcOrd="0" destOrd="0" presId="urn:microsoft.com/office/officeart/2005/8/layout/orgChart1"/>
    <dgm:cxn modelId="{086B94CF-F6C8-46F8-8A98-F042C3A91B26}" srcId="{B3684896-6E78-4A1E-9AE4-087B43107308}" destId="{EB1795F2-8137-4150-B347-BE38A30F83D6}" srcOrd="1" destOrd="0" parTransId="{EAF13B6D-6C50-4564-BE1C-03DD9341E24A}" sibTransId="{9792401E-09CB-4534-AEC7-F02A41E9601B}"/>
    <dgm:cxn modelId="{E5931D2E-4D44-4864-9430-DBECA0627EEC}" type="presOf" srcId="{DDAC36FD-C8C2-4067-9C87-EAA6F24AE7AA}" destId="{9F7D9358-8AF8-426F-BEE0-EF144685ED90}" srcOrd="0" destOrd="0" presId="urn:microsoft.com/office/officeart/2005/8/layout/orgChart1"/>
    <dgm:cxn modelId="{7D73358F-4D8A-4B1B-8643-CB379669F7E3}" type="presOf" srcId="{75555F45-1D9B-4CF0-9278-51B576F35E49}" destId="{4280867D-4273-4548-850E-BDDA502AE4F1}" srcOrd="0" destOrd="0" presId="urn:microsoft.com/office/officeart/2005/8/layout/orgChart1"/>
    <dgm:cxn modelId="{7B5D57A5-20BA-4E29-9345-BBE37B62CDD7}" srcId="{B3684896-6E78-4A1E-9AE4-087B43107308}" destId="{F1E48600-1984-41A6-8ED3-E0C43BE2AEA1}" srcOrd="5" destOrd="0" parTransId="{E5878D25-A35D-407E-BF7B-06F1B29CDE93}" sibTransId="{CD4C933D-DB38-4820-BBAB-FA1DD1A316A9}"/>
    <dgm:cxn modelId="{F6DA7F3E-D221-4554-829F-09C973384B91}" type="presOf" srcId="{B3684896-6E78-4A1E-9AE4-087B43107308}" destId="{230303FC-FAF1-40A8-9B2F-960F52BC4C1B}" srcOrd="1" destOrd="0" presId="urn:microsoft.com/office/officeart/2005/8/layout/orgChart1"/>
    <dgm:cxn modelId="{F411C398-1F98-40F6-B1D3-5B0846E3F1B6}" type="presOf" srcId="{F1C13433-8D17-4DDC-9047-9ED5FA466B9D}" destId="{AA36043A-0251-4FB8-8F4D-E9C6ED1801C9}" srcOrd="0" destOrd="0" presId="urn:microsoft.com/office/officeart/2005/8/layout/orgChart1"/>
    <dgm:cxn modelId="{BFB0A4E2-E76C-42D7-9D27-1407E114DBC1}" srcId="{B3684896-6E78-4A1E-9AE4-087B43107308}" destId="{975C5E88-4AD7-40F7-9AB5-3DA7CCB78892}" srcOrd="3" destOrd="0" parTransId="{5A7FCCE4-BD4F-4083-8A15-55059155F730}" sibTransId="{AAB8A56D-38A8-4544-AA5E-5A3E415B42DC}"/>
    <dgm:cxn modelId="{0DCE2B19-68CE-4C8A-900C-3DB6504ADAEC}" type="presOf" srcId="{5A7FCCE4-BD4F-4083-8A15-55059155F730}" destId="{2631BF8C-F307-4A22-B96C-C29A6014CD84}" srcOrd="0" destOrd="0" presId="urn:microsoft.com/office/officeart/2005/8/layout/orgChart1"/>
    <dgm:cxn modelId="{F2163C59-0E41-4971-B04E-4B7501DAEC11}" type="presOf" srcId="{129A0C51-3C89-4F46-8761-B137917C20A2}" destId="{3400B452-FDCF-44ED-8A18-35275E9A1F0B}" srcOrd="0" destOrd="0" presId="urn:microsoft.com/office/officeart/2005/8/layout/orgChart1"/>
    <dgm:cxn modelId="{D45DFDCC-9F5A-4A7A-9D50-70C27B52AE34}" type="presOf" srcId="{975C5E88-4AD7-40F7-9AB5-3DA7CCB78892}" destId="{B11F11E1-1F3A-4826-BF78-4CA48D716C5B}" srcOrd="1" destOrd="0" presId="urn:microsoft.com/office/officeart/2005/8/layout/orgChart1"/>
    <dgm:cxn modelId="{BAE831EA-F42B-41CF-8FFA-0BD5D511763F}" type="presOf" srcId="{E9AE51D5-C121-48F7-BF00-7204CD05DF78}" destId="{BF888CFB-CC8B-4E47-A989-3860D53F1349}" srcOrd="0" destOrd="0" presId="urn:microsoft.com/office/officeart/2005/8/layout/orgChart1"/>
    <dgm:cxn modelId="{27EC4E8D-92CC-4310-9641-1D4978001130}" type="presOf" srcId="{EDD9BE03-1AB8-44DF-8026-F61126246869}" destId="{4CCA7115-B691-4991-A620-238F5909464C}" srcOrd="0" destOrd="0" presId="urn:microsoft.com/office/officeart/2005/8/layout/orgChart1"/>
    <dgm:cxn modelId="{DFFE89C2-16DE-4DD6-8ED9-4FBF45456467}" type="presOf" srcId="{F1E48600-1984-41A6-8ED3-E0C43BE2AEA1}" destId="{437618C6-9D07-4225-A979-D75CB5929D8D}" srcOrd="0" destOrd="0" presId="urn:microsoft.com/office/officeart/2005/8/layout/orgChart1"/>
    <dgm:cxn modelId="{2430E552-0F95-44AF-AFE4-026D9E18E573}" srcId="{B3684896-6E78-4A1E-9AE4-087B43107308}" destId="{A9391409-2DE4-4F07-976B-8287CDBBBBF3}" srcOrd="2" destOrd="0" parTransId="{A0F1E154-A3ED-4BFD-871E-2E10A4C0491F}" sibTransId="{B9F658EF-E7FA-4CFA-A895-2EE3DAF6A85F}"/>
    <dgm:cxn modelId="{FCF15472-B4AD-4DF5-8807-AB933E946C73}" srcId="{B3684896-6E78-4A1E-9AE4-087B43107308}" destId="{9BF93CEA-13DE-4CD1-A9D0-229F100A51E6}" srcOrd="4" destOrd="0" parTransId="{E9AE51D5-C121-48F7-BF00-7204CD05DF78}" sibTransId="{01A023BF-CDDC-48A7-AB44-CBA6FD8A5E1B}"/>
    <dgm:cxn modelId="{A5C2ACE8-AE80-478F-A43A-DC45A3D91A9A}" type="presOf" srcId="{A9391409-2DE4-4F07-976B-8287CDBBBBF3}" destId="{9193C5D1-735E-437B-A9A9-7EC2D0364FD0}" srcOrd="1" destOrd="0" presId="urn:microsoft.com/office/officeart/2005/8/layout/orgChart1"/>
    <dgm:cxn modelId="{148067D1-90BA-41BA-9E3F-20D463C40885}" type="presOf" srcId="{EB1795F2-8137-4150-B347-BE38A30F83D6}" destId="{1E96E25C-10B6-4262-B882-5B4AD7AE74F9}" srcOrd="1" destOrd="0" presId="urn:microsoft.com/office/officeart/2005/8/layout/orgChart1"/>
    <dgm:cxn modelId="{9F3D468D-8901-4441-8445-C9C6308F30B7}" type="presOf" srcId="{A9391409-2DE4-4F07-976B-8287CDBBBBF3}" destId="{964E4D92-8338-4AD4-87E1-E7EBBFB0709B}" srcOrd="0" destOrd="0" presId="urn:microsoft.com/office/officeart/2005/8/layout/orgChart1"/>
    <dgm:cxn modelId="{BA720C1A-8FE4-4548-BA18-F2931B30E08E}" type="presOf" srcId="{975C5E88-4AD7-40F7-9AB5-3DA7CCB78892}" destId="{FBC974D4-22BD-4377-A6D2-175FD75B4E62}" srcOrd="0" destOrd="0" presId="urn:microsoft.com/office/officeart/2005/8/layout/orgChart1"/>
    <dgm:cxn modelId="{ABD68668-5151-4C0E-8412-BEFB39B3EF32}" srcId="{B3684896-6E78-4A1E-9AE4-087B43107308}" destId="{F1C13433-8D17-4DDC-9047-9ED5FA466B9D}" srcOrd="6" destOrd="0" parTransId="{129A0C51-3C89-4F46-8761-B137917C20A2}" sibTransId="{2EA579C7-9FCF-45BD-930B-EF0C266D9B86}"/>
    <dgm:cxn modelId="{8ABFC930-D41B-4989-ABE8-38931186542E}" type="presOf" srcId="{9BF93CEA-13DE-4CD1-A9D0-229F100A51E6}" destId="{7BF50AF7-9DB4-4C19-B19C-E108BE5A9B83}" srcOrd="1" destOrd="0" presId="urn:microsoft.com/office/officeart/2005/8/layout/orgChart1"/>
    <dgm:cxn modelId="{1148F918-D6A8-4689-B7D6-6349AF07AC68}" type="presOf" srcId="{F1E48600-1984-41A6-8ED3-E0C43BE2AEA1}" destId="{86F0CB1C-32AC-46EC-A65F-7206833FEDE2}" srcOrd="1" destOrd="0" presId="urn:microsoft.com/office/officeart/2005/8/layout/orgChart1"/>
    <dgm:cxn modelId="{6A8070EA-1082-453F-96B7-ECBBBC5027E0}" type="presOf" srcId="{EAF13B6D-6C50-4564-BE1C-03DD9341E24A}" destId="{30B7BC47-18C8-46E8-994E-38204A9B50E0}" srcOrd="0" destOrd="0" presId="urn:microsoft.com/office/officeart/2005/8/layout/orgChart1"/>
    <dgm:cxn modelId="{A7E2EC74-5E9D-44E0-82C9-9AEC3A11B5FE}" type="presParOf" srcId="{4CCA7115-B691-4991-A620-238F5909464C}" destId="{15D67888-45A0-4641-BD4C-7315A97BF2CA}" srcOrd="0" destOrd="0" presId="urn:microsoft.com/office/officeart/2005/8/layout/orgChart1"/>
    <dgm:cxn modelId="{960BC4BC-B8B0-48F9-86EB-9659623838DD}" type="presParOf" srcId="{15D67888-45A0-4641-BD4C-7315A97BF2CA}" destId="{4C51D5E4-36AA-48FC-A884-8C623B769534}" srcOrd="0" destOrd="0" presId="urn:microsoft.com/office/officeart/2005/8/layout/orgChart1"/>
    <dgm:cxn modelId="{9E89F367-3D6F-44DD-B990-8E3DEF0067C3}" type="presParOf" srcId="{4C51D5E4-36AA-48FC-A884-8C623B769534}" destId="{40418B24-2652-4D8E-BBAC-2E6201EDDAAC}" srcOrd="0" destOrd="0" presId="urn:microsoft.com/office/officeart/2005/8/layout/orgChart1"/>
    <dgm:cxn modelId="{1FAD67AC-173A-4D00-B46E-F610114FE476}" type="presParOf" srcId="{4C51D5E4-36AA-48FC-A884-8C623B769534}" destId="{230303FC-FAF1-40A8-9B2F-960F52BC4C1B}" srcOrd="1" destOrd="0" presId="urn:microsoft.com/office/officeart/2005/8/layout/orgChart1"/>
    <dgm:cxn modelId="{6FA911CA-B805-431A-898F-F7ED6EE76BE1}" type="presParOf" srcId="{15D67888-45A0-4641-BD4C-7315A97BF2CA}" destId="{FC3B5638-99C2-4AC9-BE30-4F58D4279C60}" srcOrd="1" destOrd="0" presId="urn:microsoft.com/office/officeart/2005/8/layout/orgChart1"/>
    <dgm:cxn modelId="{7AA2DE97-FD51-4CCD-8B1D-3520DCDA7BF8}" type="presParOf" srcId="{FC3B5638-99C2-4AC9-BE30-4F58D4279C60}" destId="{BF888CFB-CC8B-4E47-A989-3860D53F1349}" srcOrd="0" destOrd="0" presId="urn:microsoft.com/office/officeart/2005/8/layout/orgChart1"/>
    <dgm:cxn modelId="{FBF4A84A-CD76-4587-AAF4-83DDB632D93D}" type="presParOf" srcId="{FC3B5638-99C2-4AC9-BE30-4F58D4279C60}" destId="{76B1E937-4493-4F9F-B778-7CE248B29684}" srcOrd="1" destOrd="0" presId="urn:microsoft.com/office/officeart/2005/8/layout/orgChart1"/>
    <dgm:cxn modelId="{7A14FB2C-100F-4C80-B3DA-5F435E33BCD9}" type="presParOf" srcId="{76B1E937-4493-4F9F-B778-7CE248B29684}" destId="{D21C7692-9FFB-47E3-8BCA-1592448DD22D}" srcOrd="0" destOrd="0" presId="urn:microsoft.com/office/officeart/2005/8/layout/orgChart1"/>
    <dgm:cxn modelId="{910D576E-FF61-4130-A179-F4EB962C3A99}" type="presParOf" srcId="{D21C7692-9FFB-47E3-8BCA-1592448DD22D}" destId="{D62902BF-51D9-422F-BAB0-0A828F83C374}" srcOrd="0" destOrd="0" presId="urn:microsoft.com/office/officeart/2005/8/layout/orgChart1"/>
    <dgm:cxn modelId="{CF6566B4-8C99-4701-87C1-D698EBD53EE6}" type="presParOf" srcId="{D21C7692-9FFB-47E3-8BCA-1592448DD22D}" destId="{7BF50AF7-9DB4-4C19-B19C-E108BE5A9B83}" srcOrd="1" destOrd="0" presId="urn:microsoft.com/office/officeart/2005/8/layout/orgChart1"/>
    <dgm:cxn modelId="{A3FE2155-D445-4174-9C38-C3173EF11CF0}" type="presParOf" srcId="{76B1E937-4493-4F9F-B778-7CE248B29684}" destId="{AB4BD151-7F67-4915-B908-5FE4035D880A}" srcOrd="1" destOrd="0" presId="urn:microsoft.com/office/officeart/2005/8/layout/orgChart1"/>
    <dgm:cxn modelId="{98836EF5-1071-4C1C-A772-E6FA83A63EBD}" type="presParOf" srcId="{76B1E937-4493-4F9F-B778-7CE248B29684}" destId="{80D944AA-A10A-46B8-8C6C-2B26473A13B0}" srcOrd="2" destOrd="0" presId="urn:microsoft.com/office/officeart/2005/8/layout/orgChart1"/>
    <dgm:cxn modelId="{3D52B118-4413-4852-B603-1D4524E81A15}" type="presParOf" srcId="{FC3B5638-99C2-4AC9-BE30-4F58D4279C60}" destId="{B98C9C3A-99EB-4CA1-ABDE-E901B57D3953}" srcOrd="2" destOrd="0" presId="urn:microsoft.com/office/officeart/2005/8/layout/orgChart1"/>
    <dgm:cxn modelId="{5E35416D-2A7D-4573-A44E-92005E3E123D}" type="presParOf" srcId="{FC3B5638-99C2-4AC9-BE30-4F58D4279C60}" destId="{A03EB77F-9719-4D1B-B31D-722C0F0A94BA}" srcOrd="3" destOrd="0" presId="urn:microsoft.com/office/officeart/2005/8/layout/orgChart1"/>
    <dgm:cxn modelId="{C6657BC9-C86C-47B3-BD9A-D292CA6E30FF}" type="presParOf" srcId="{A03EB77F-9719-4D1B-B31D-722C0F0A94BA}" destId="{CD59B108-4646-4571-83F3-F0FBC6EA525D}" srcOrd="0" destOrd="0" presId="urn:microsoft.com/office/officeart/2005/8/layout/orgChart1"/>
    <dgm:cxn modelId="{73917562-04FE-4FDD-A548-7F3C973AFF12}" type="presParOf" srcId="{CD59B108-4646-4571-83F3-F0FBC6EA525D}" destId="{437618C6-9D07-4225-A979-D75CB5929D8D}" srcOrd="0" destOrd="0" presId="urn:microsoft.com/office/officeart/2005/8/layout/orgChart1"/>
    <dgm:cxn modelId="{A5D33296-1B5B-4EAB-8485-CBB46D645E34}" type="presParOf" srcId="{CD59B108-4646-4571-83F3-F0FBC6EA525D}" destId="{86F0CB1C-32AC-46EC-A65F-7206833FEDE2}" srcOrd="1" destOrd="0" presId="urn:microsoft.com/office/officeart/2005/8/layout/orgChart1"/>
    <dgm:cxn modelId="{EF346D7B-172E-48B4-970C-C57BE8E39FC1}" type="presParOf" srcId="{A03EB77F-9719-4D1B-B31D-722C0F0A94BA}" destId="{9F60FF36-A377-4478-9120-338B085CE57C}" srcOrd="1" destOrd="0" presId="urn:microsoft.com/office/officeart/2005/8/layout/orgChart1"/>
    <dgm:cxn modelId="{CB14DBDD-851B-49E4-91DB-885A0502653D}" type="presParOf" srcId="{A03EB77F-9719-4D1B-B31D-722C0F0A94BA}" destId="{B3CF37E6-3351-4826-B2C3-5B615B3136DF}" srcOrd="2" destOrd="0" presId="urn:microsoft.com/office/officeart/2005/8/layout/orgChart1"/>
    <dgm:cxn modelId="{D91E38DB-3D6E-404D-8878-24842E56D933}" type="presParOf" srcId="{FC3B5638-99C2-4AC9-BE30-4F58D4279C60}" destId="{3400B452-FDCF-44ED-8A18-35275E9A1F0B}" srcOrd="4" destOrd="0" presId="urn:microsoft.com/office/officeart/2005/8/layout/orgChart1"/>
    <dgm:cxn modelId="{53DEDADD-1FF0-4903-9675-74EE27055835}" type="presParOf" srcId="{FC3B5638-99C2-4AC9-BE30-4F58D4279C60}" destId="{2DEA3E23-B748-4B2C-9538-3F0A2903186E}" srcOrd="5" destOrd="0" presId="urn:microsoft.com/office/officeart/2005/8/layout/orgChart1"/>
    <dgm:cxn modelId="{B76369FE-F35B-43AD-911C-0E2FD0053C90}" type="presParOf" srcId="{2DEA3E23-B748-4B2C-9538-3F0A2903186E}" destId="{07512167-3E1F-4E31-9471-2B01209C0172}" srcOrd="0" destOrd="0" presId="urn:microsoft.com/office/officeart/2005/8/layout/orgChart1"/>
    <dgm:cxn modelId="{5B1B2F2B-0CA4-4B9B-AA5E-60946F99BC52}" type="presParOf" srcId="{07512167-3E1F-4E31-9471-2B01209C0172}" destId="{AA36043A-0251-4FB8-8F4D-E9C6ED1801C9}" srcOrd="0" destOrd="0" presId="urn:microsoft.com/office/officeart/2005/8/layout/orgChart1"/>
    <dgm:cxn modelId="{387C3EBD-DE21-4929-B476-5A6ABF2E382B}" type="presParOf" srcId="{07512167-3E1F-4E31-9471-2B01209C0172}" destId="{3659017F-4D24-4CD4-9B36-E840C97FD825}" srcOrd="1" destOrd="0" presId="urn:microsoft.com/office/officeart/2005/8/layout/orgChart1"/>
    <dgm:cxn modelId="{08B60193-587B-4F5A-9235-9E9E8AB46609}" type="presParOf" srcId="{2DEA3E23-B748-4B2C-9538-3F0A2903186E}" destId="{FB4E115F-2127-40AF-84BE-7807FAB81ED1}" srcOrd="1" destOrd="0" presId="urn:microsoft.com/office/officeart/2005/8/layout/orgChart1"/>
    <dgm:cxn modelId="{2D586B3A-4664-4888-84E0-4515C6CE3434}" type="presParOf" srcId="{2DEA3E23-B748-4B2C-9538-3F0A2903186E}" destId="{0344BFD5-7F59-4564-ADF7-EA9A9925590D}" srcOrd="2" destOrd="0" presId="urn:microsoft.com/office/officeart/2005/8/layout/orgChart1"/>
    <dgm:cxn modelId="{876E5F4C-01B9-42B0-860B-FCFBC585B9F6}" type="presParOf" srcId="{15D67888-45A0-4641-BD4C-7315A97BF2CA}" destId="{F243AAF1-F532-45A2-AB41-A5126CEBB213}" srcOrd="2" destOrd="0" presId="urn:microsoft.com/office/officeart/2005/8/layout/orgChart1"/>
    <dgm:cxn modelId="{68C5807A-C857-49F6-8C78-A97436AB0764}" type="presParOf" srcId="{F243AAF1-F532-45A2-AB41-A5126CEBB213}" destId="{4280867D-4273-4548-850E-BDDA502AE4F1}" srcOrd="0" destOrd="0" presId="urn:microsoft.com/office/officeart/2005/8/layout/orgChart1"/>
    <dgm:cxn modelId="{E67581EF-4261-482B-B670-976A8C0C6150}" type="presParOf" srcId="{F243AAF1-F532-45A2-AB41-A5126CEBB213}" destId="{E5A59463-0CDD-4C7B-81C0-FBDF9F0E2E94}" srcOrd="1" destOrd="0" presId="urn:microsoft.com/office/officeart/2005/8/layout/orgChart1"/>
    <dgm:cxn modelId="{9312209F-A6FF-4541-B623-0BEBB15E8AA6}" type="presParOf" srcId="{E5A59463-0CDD-4C7B-81C0-FBDF9F0E2E94}" destId="{80FEFE01-E100-4BCD-BBC2-E96370C8B138}" srcOrd="0" destOrd="0" presId="urn:microsoft.com/office/officeart/2005/8/layout/orgChart1"/>
    <dgm:cxn modelId="{EB566BCF-64F9-401C-921D-D82B0B4B5D15}" type="presParOf" srcId="{80FEFE01-E100-4BCD-BBC2-E96370C8B138}" destId="{9F7D9358-8AF8-426F-BEE0-EF144685ED90}" srcOrd="0" destOrd="0" presId="urn:microsoft.com/office/officeart/2005/8/layout/orgChart1"/>
    <dgm:cxn modelId="{7B3AF776-9FBA-4784-ABBD-04766802370A}" type="presParOf" srcId="{80FEFE01-E100-4BCD-BBC2-E96370C8B138}" destId="{568C8EF7-BFA3-448D-85E4-F444CA712A39}" srcOrd="1" destOrd="0" presId="urn:microsoft.com/office/officeart/2005/8/layout/orgChart1"/>
    <dgm:cxn modelId="{2EF89E55-1720-4E83-9F2E-6824B4E955F5}" type="presParOf" srcId="{E5A59463-0CDD-4C7B-81C0-FBDF9F0E2E94}" destId="{9E09A5E5-3636-4D9F-9638-FB5115E695E2}" srcOrd="1" destOrd="0" presId="urn:microsoft.com/office/officeart/2005/8/layout/orgChart1"/>
    <dgm:cxn modelId="{20AACAF9-B26F-47E2-BD6E-0718ABDF2241}" type="presParOf" srcId="{E5A59463-0CDD-4C7B-81C0-FBDF9F0E2E94}" destId="{E429EAC6-4176-4513-8210-41E6FCDAF29E}" srcOrd="2" destOrd="0" presId="urn:microsoft.com/office/officeart/2005/8/layout/orgChart1"/>
    <dgm:cxn modelId="{C5BA71E3-DF84-4632-8003-C9EA89D206E8}" type="presParOf" srcId="{F243AAF1-F532-45A2-AB41-A5126CEBB213}" destId="{30B7BC47-18C8-46E8-994E-38204A9B50E0}" srcOrd="2" destOrd="0" presId="urn:microsoft.com/office/officeart/2005/8/layout/orgChart1"/>
    <dgm:cxn modelId="{6A57B1C6-2D85-4B58-94C0-15A7CFF62B9C}" type="presParOf" srcId="{F243AAF1-F532-45A2-AB41-A5126CEBB213}" destId="{9F09788C-F924-431F-9970-9AF9E2D81F86}" srcOrd="3" destOrd="0" presId="urn:microsoft.com/office/officeart/2005/8/layout/orgChart1"/>
    <dgm:cxn modelId="{3AA03296-D3BA-47C6-AF3A-8B5D7CEC6ABF}" type="presParOf" srcId="{9F09788C-F924-431F-9970-9AF9E2D81F86}" destId="{BE6E9E02-D6DC-47BE-9B55-BE50F63FAD22}" srcOrd="0" destOrd="0" presId="urn:microsoft.com/office/officeart/2005/8/layout/orgChart1"/>
    <dgm:cxn modelId="{4FAF1548-C722-4F91-A716-9837F1E60C55}" type="presParOf" srcId="{BE6E9E02-D6DC-47BE-9B55-BE50F63FAD22}" destId="{F7A23CF2-EA72-454F-A22D-CF155964190F}" srcOrd="0" destOrd="0" presId="urn:microsoft.com/office/officeart/2005/8/layout/orgChart1"/>
    <dgm:cxn modelId="{C6AB3C29-8EF1-4717-B4C7-AD8A46E483F0}" type="presParOf" srcId="{BE6E9E02-D6DC-47BE-9B55-BE50F63FAD22}" destId="{1E96E25C-10B6-4262-B882-5B4AD7AE74F9}" srcOrd="1" destOrd="0" presId="urn:microsoft.com/office/officeart/2005/8/layout/orgChart1"/>
    <dgm:cxn modelId="{B6289B8C-9A22-4933-9F50-0B745025CAFD}" type="presParOf" srcId="{9F09788C-F924-431F-9970-9AF9E2D81F86}" destId="{25D035C8-3005-482C-A3DF-C9E2248F1702}" srcOrd="1" destOrd="0" presId="urn:microsoft.com/office/officeart/2005/8/layout/orgChart1"/>
    <dgm:cxn modelId="{56C3610D-B72E-4BC2-AED5-F3C15B92A6F6}" type="presParOf" srcId="{9F09788C-F924-431F-9970-9AF9E2D81F86}" destId="{0B8929CD-2EDD-44E9-9E30-BFD9ECAF5647}" srcOrd="2" destOrd="0" presId="urn:microsoft.com/office/officeart/2005/8/layout/orgChart1"/>
    <dgm:cxn modelId="{B23FB729-6BB1-4738-8599-3ADA75467E46}" type="presParOf" srcId="{F243AAF1-F532-45A2-AB41-A5126CEBB213}" destId="{A72E788C-DF13-4C08-A683-BD955508C258}" srcOrd="4" destOrd="0" presId="urn:microsoft.com/office/officeart/2005/8/layout/orgChart1"/>
    <dgm:cxn modelId="{9FC570FF-50A7-4369-9FEB-DEFB72E4738D}" type="presParOf" srcId="{F243AAF1-F532-45A2-AB41-A5126CEBB213}" destId="{B566DCC8-3BC4-4F79-B15C-651473A47C6B}" srcOrd="5" destOrd="0" presId="urn:microsoft.com/office/officeart/2005/8/layout/orgChart1"/>
    <dgm:cxn modelId="{B8B164AB-ECB9-4A65-AB1C-DD3D73E3CB6D}" type="presParOf" srcId="{B566DCC8-3BC4-4F79-B15C-651473A47C6B}" destId="{1245F851-7C29-48BF-AE62-B230E446F71A}" srcOrd="0" destOrd="0" presId="urn:microsoft.com/office/officeart/2005/8/layout/orgChart1"/>
    <dgm:cxn modelId="{64DCADA9-382C-4BE5-8C64-9A8FDD3839EB}" type="presParOf" srcId="{1245F851-7C29-48BF-AE62-B230E446F71A}" destId="{964E4D92-8338-4AD4-87E1-E7EBBFB0709B}" srcOrd="0" destOrd="0" presId="urn:microsoft.com/office/officeart/2005/8/layout/orgChart1"/>
    <dgm:cxn modelId="{29630EA5-47AD-4222-8776-41E89016815B}" type="presParOf" srcId="{1245F851-7C29-48BF-AE62-B230E446F71A}" destId="{9193C5D1-735E-437B-A9A9-7EC2D0364FD0}" srcOrd="1" destOrd="0" presId="urn:microsoft.com/office/officeart/2005/8/layout/orgChart1"/>
    <dgm:cxn modelId="{1D1130F3-9A7E-4A45-BA78-A4E350FD0CD7}" type="presParOf" srcId="{B566DCC8-3BC4-4F79-B15C-651473A47C6B}" destId="{D98BE193-FC6B-4BE7-B3D3-FDF8FF7E3DD3}" srcOrd="1" destOrd="0" presId="urn:microsoft.com/office/officeart/2005/8/layout/orgChart1"/>
    <dgm:cxn modelId="{B02F9176-43B7-493E-9852-3F5A1A3C63AE}" type="presParOf" srcId="{B566DCC8-3BC4-4F79-B15C-651473A47C6B}" destId="{D9484D86-9C9D-490E-8E3D-CA74AA9F69F1}" srcOrd="2" destOrd="0" presId="urn:microsoft.com/office/officeart/2005/8/layout/orgChart1"/>
    <dgm:cxn modelId="{2C217017-6C35-4736-B6BF-39DA182639FC}" type="presParOf" srcId="{F243AAF1-F532-45A2-AB41-A5126CEBB213}" destId="{2631BF8C-F307-4A22-B96C-C29A6014CD84}" srcOrd="6" destOrd="0" presId="urn:microsoft.com/office/officeart/2005/8/layout/orgChart1"/>
    <dgm:cxn modelId="{DBAD2479-7262-4DF1-A633-4FCD3A777D6C}" type="presParOf" srcId="{F243AAF1-F532-45A2-AB41-A5126CEBB213}" destId="{7C0D6B9E-5D23-4770-841A-F7AC10F39BF2}" srcOrd="7" destOrd="0" presId="urn:microsoft.com/office/officeart/2005/8/layout/orgChart1"/>
    <dgm:cxn modelId="{FFAD8CA1-4FF1-4850-B967-FC6F10D32845}" type="presParOf" srcId="{7C0D6B9E-5D23-4770-841A-F7AC10F39BF2}" destId="{2D28FA1F-C5A9-4D14-BF80-317F34B5F515}" srcOrd="0" destOrd="0" presId="urn:microsoft.com/office/officeart/2005/8/layout/orgChart1"/>
    <dgm:cxn modelId="{5F78E634-C5CF-477C-9D46-50AB852B7F95}" type="presParOf" srcId="{2D28FA1F-C5A9-4D14-BF80-317F34B5F515}" destId="{FBC974D4-22BD-4377-A6D2-175FD75B4E62}" srcOrd="0" destOrd="0" presId="urn:microsoft.com/office/officeart/2005/8/layout/orgChart1"/>
    <dgm:cxn modelId="{11FC7F2A-77A4-4BAD-B5E8-FFFB8F024A6D}" type="presParOf" srcId="{2D28FA1F-C5A9-4D14-BF80-317F34B5F515}" destId="{B11F11E1-1F3A-4826-BF78-4CA48D716C5B}" srcOrd="1" destOrd="0" presId="urn:microsoft.com/office/officeart/2005/8/layout/orgChart1"/>
    <dgm:cxn modelId="{B6E8F7F8-C72E-460D-8626-A8E5680FAE4C}" type="presParOf" srcId="{7C0D6B9E-5D23-4770-841A-F7AC10F39BF2}" destId="{566B6A7B-6752-4443-AB95-EB8AF9956D16}" srcOrd="1" destOrd="0" presId="urn:microsoft.com/office/officeart/2005/8/layout/orgChart1"/>
    <dgm:cxn modelId="{51412449-BF1C-4D22-B56C-86AAF90F2500}" type="presParOf" srcId="{7C0D6B9E-5D23-4770-841A-F7AC10F39BF2}" destId="{45AE7E13-E9DD-47BE-B59F-E0DC93B1D7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B1485-8A0B-4415-8B0F-A86888906088}">
      <dsp:nvSpPr>
        <dsp:cNvPr id="0" name=""/>
        <dsp:cNvSpPr/>
      </dsp:nvSpPr>
      <dsp:spPr>
        <a:xfrm>
          <a:off x="4716909" y="744370"/>
          <a:ext cx="156285" cy="68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677"/>
              </a:lnTo>
              <a:lnTo>
                <a:pt x="156285" y="684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0E800-F2C3-4A82-88EC-CE9F7C650264}">
      <dsp:nvSpPr>
        <dsp:cNvPr id="0" name=""/>
        <dsp:cNvSpPr/>
      </dsp:nvSpPr>
      <dsp:spPr>
        <a:xfrm>
          <a:off x="4560623" y="744370"/>
          <a:ext cx="156285" cy="684677"/>
        </a:xfrm>
        <a:custGeom>
          <a:avLst/>
          <a:gdLst/>
          <a:ahLst/>
          <a:cxnLst/>
          <a:rect l="0" t="0" r="0" b="0"/>
          <a:pathLst>
            <a:path>
              <a:moveTo>
                <a:pt x="156285" y="0"/>
              </a:moveTo>
              <a:lnTo>
                <a:pt x="156285" y="684677"/>
              </a:lnTo>
              <a:lnTo>
                <a:pt x="0" y="684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1EB64-FC6A-4265-870E-022013197A27}">
      <dsp:nvSpPr>
        <dsp:cNvPr id="0" name=""/>
        <dsp:cNvSpPr/>
      </dsp:nvSpPr>
      <dsp:spPr>
        <a:xfrm>
          <a:off x="4716909" y="744370"/>
          <a:ext cx="1800999" cy="1369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069"/>
              </a:lnTo>
              <a:lnTo>
                <a:pt x="1800999" y="1213069"/>
              </a:lnTo>
              <a:lnTo>
                <a:pt x="1800999" y="13693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A118D-BB57-4553-AF64-560518178DAF}">
      <dsp:nvSpPr>
        <dsp:cNvPr id="0" name=""/>
        <dsp:cNvSpPr/>
      </dsp:nvSpPr>
      <dsp:spPr>
        <a:xfrm>
          <a:off x="4671188" y="744370"/>
          <a:ext cx="91440" cy="1369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93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D9FC9-4F24-4F57-8387-A93B1A2F0111}">
      <dsp:nvSpPr>
        <dsp:cNvPr id="0" name=""/>
        <dsp:cNvSpPr/>
      </dsp:nvSpPr>
      <dsp:spPr>
        <a:xfrm>
          <a:off x="2915909" y="744370"/>
          <a:ext cx="1800999" cy="1369354"/>
        </a:xfrm>
        <a:custGeom>
          <a:avLst/>
          <a:gdLst/>
          <a:ahLst/>
          <a:cxnLst/>
          <a:rect l="0" t="0" r="0" b="0"/>
          <a:pathLst>
            <a:path>
              <a:moveTo>
                <a:pt x="1800999" y="0"/>
              </a:moveTo>
              <a:lnTo>
                <a:pt x="1800999" y="1213069"/>
              </a:lnTo>
              <a:lnTo>
                <a:pt x="0" y="1213069"/>
              </a:lnTo>
              <a:lnTo>
                <a:pt x="0" y="13693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5513B-1179-4C37-B21D-3882F14D0915}">
      <dsp:nvSpPr>
        <dsp:cNvPr id="0" name=""/>
        <dsp:cNvSpPr/>
      </dsp:nvSpPr>
      <dsp:spPr>
        <a:xfrm>
          <a:off x="3972694" y="156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generale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972694" y="156"/>
        <a:ext cx="1488428" cy="744214"/>
      </dsp:txXfrm>
    </dsp:sp>
    <dsp:sp modelId="{94B9F119-1EC4-4A00-B81C-B1C4988D816C}">
      <dsp:nvSpPr>
        <dsp:cNvPr id="0" name=""/>
        <dsp:cNvSpPr/>
      </dsp:nvSpPr>
      <dsp:spPr>
        <a:xfrm>
          <a:off x="2171695" y="2113725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Medicina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171695" y="2113725"/>
        <a:ext cx="1488428" cy="744214"/>
      </dsp:txXfrm>
    </dsp:sp>
    <dsp:sp modelId="{278E2FCD-307E-49F8-83F9-E531E00F258E}">
      <dsp:nvSpPr>
        <dsp:cNvPr id="0" name=""/>
        <dsp:cNvSpPr/>
      </dsp:nvSpPr>
      <dsp:spPr>
        <a:xfrm>
          <a:off x="3972694" y="2113725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Pediatria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972694" y="2113725"/>
        <a:ext cx="1488428" cy="744214"/>
      </dsp:txXfrm>
    </dsp:sp>
    <dsp:sp modelId="{E6649A95-4703-4223-AE09-42AEFE75FD1C}">
      <dsp:nvSpPr>
        <dsp:cNvPr id="0" name=""/>
        <dsp:cNvSpPr/>
      </dsp:nvSpPr>
      <dsp:spPr>
        <a:xfrm>
          <a:off x="5773693" y="2113725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Radiologia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endParaRPr>
        </a:p>
      </dsp:txBody>
      <dsp:txXfrm>
        <a:off x="5773693" y="2113725"/>
        <a:ext cx="1488428" cy="744214"/>
      </dsp:txXfrm>
    </dsp:sp>
    <dsp:sp modelId="{AE52B249-1D04-4AB2-9D54-BEAD8F8903F5}">
      <dsp:nvSpPr>
        <dsp:cNvPr id="0" name=""/>
        <dsp:cNvSpPr/>
      </dsp:nvSpPr>
      <dsp:spPr>
        <a:xfrm>
          <a:off x="3072195" y="1056940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amministrativa</a:t>
          </a:r>
          <a:endParaRPr kumimoji="0" lang="it-IT" altLang="it-IT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072195" y="1056940"/>
        <a:ext cx="1488428" cy="744214"/>
      </dsp:txXfrm>
    </dsp:sp>
    <dsp:sp modelId="{67E3FA7A-8722-4A7B-AFEE-B6F432CE5C95}">
      <dsp:nvSpPr>
        <dsp:cNvPr id="0" name=""/>
        <dsp:cNvSpPr/>
      </dsp:nvSpPr>
      <dsp:spPr>
        <a:xfrm>
          <a:off x="4873194" y="1056940"/>
          <a:ext cx="1488428" cy="74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R="0" lvl="0" algn="ctr" defTabSz="7556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</a:t>
          </a:r>
        </a:p>
        <a:p>
          <a:pPr marR="0" lvl="0" algn="ctr" defTabSz="7556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sanitaria</a:t>
          </a:r>
          <a:endParaRPr kumimoji="0" lang="it-IT" altLang="it-IT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873194" y="1056940"/>
        <a:ext cx="1488428" cy="744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1BF8C-F307-4A22-B96C-C29A6014CD84}">
      <dsp:nvSpPr>
        <dsp:cNvPr id="0" name=""/>
        <dsp:cNvSpPr/>
      </dsp:nvSpPr>
      <dsp:spPr>
        <a:xfrm>
          <a:off x="2808057" y="911871"/>
          <a:ext cx="172401" cy="1921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1044"/>
              </a:lnTo>
              <a:lnTo>
                <a:pt x="172401" y="1921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E788C-DF13-4C08-A683-BD955508C258}">
      <dsp:nvSpPr>
        <dsp:cNvPr id="0" name=""/>
        <dsp:cNvSpPr/>
      </dsp:nvSpPr>
      <dsp:spPr>
        <a:xfrm>
          <a:off x="2635656" y="911871"/>
          <a:ext cx="172401" cy="1921044"/>
        </a:xfrm>
        <a:custGeom>
          <a:avLst/>
          <a:gdLst/>
          <a:ahLst/>
          <a:cxnLst/>
          <a:rect l="0" t="0" r="0" b="0"/>
          <a:pathLst>
            <a:path>
              <a:moveTo>
                <a:pt x="172401" y="0"/>
              </a:moveTo>
              <a:lnTo>
                <a:pt x="172401" y="1921044"/>
              </a:lnTo>
              <a:lnTo>
                <a:pt x="0" y="1921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7BC47-18C8-46E8-994E-38204A9B50E0}">
      <dsp:nvSpPr>
        <dsp:cNvPr id="0" name=""/>
        <dsp:cNvSpPr/>
      </dsp:nvSpPr>
      <dsp:spPr>
        <a:xfrm>
          <a:off x="2808057" y="911871"/>
          <a:ext cx="172401" cy="755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282"/>
              </a:lnTo>
              <a:lnTo>
                <a:pt x="172401" y="755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0867D-4273-4548-850E-BDDA502AE4F1}">
      <dsp:nvSpPr>
        <dsp:cNvPr id="0" name=""/>
        <dsp:cNvSpPr/>
      </dsp:nvSpPr>
      <dsp:spPr>
        <a:xfrm>
          <a:off x="2635656" y="911871"/>
          <a:ext cx="172401" cy="755282"/>
        </a:xfrm>
        <a:custGeom>
          <a:avLst/>
          <a:gdLst/>
          <a:ahLst/>
          <a:cxnLst/>
          <a:rect l="0" t="0" r="0" b="0"/>
          <a:pathLst>
            <a:path>
              <a:moveTo>
                <a:pt x="172401" y="0"/>
              </a:moveTo>
              <a:lnTo>
                <a:pt x="172401" y="755282"/>
              </a:lnTo>
              <a:lnTo>
                <a:pt x="0" y="755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0B452-FDCF-44ED-8A18-35275E9A1F0B}">
      <dsp:nvSpPr>
        <dsp:cNvPr id="0" name=""/>
        <dsp:cNvSpPr/>
      </dsp:nvSpPr>
      <dsp:spPr>
        <a:xfrm>
          <a:off x="2808057" y="911871"/>
          <a:ext cx="1986721" cy="2676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3925"/>
              </a:lnTo>
              <a:lnTo>
                <a:pt x="1986721" y="2503925"/>
              </a:lnTo>
              <a:lnTo>
                <a:pt x="1986721" y="26763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C9C3A-99EB-4CA1-ABDE-E901B57D3953}">
      <dsp:nvSpPr>
        <dsp:cNvPr id="0" name=""/>
        <dsp:cNvSpPr/>
      </dsp:nvSpPr>
      <dsp:spPr>
        <a:xfrm>
          <a:off x="2762338" y="911871"/>
          <a:ext cx="91440" cy="2676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63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88CFB-CC8B-4E47-A989-3860D53F1349}">
      <dsp:nvSpPr>
        <dsp:cNvPr id="0" name=""/>
        <dsp:cNvSpPr/>
      </dsp:nvSpPr>
      <dsp:spPr>
        <a:xfrm>
          <a:off x="821336" y="911871"/>
          <a:ext cx="1986721" cy="2676327"/>
        </a:xfrm>
        <a:custGeom>
          <a:avLst/>
          <a:gdLst/>
          <a:ahLst/>
          <a:cxnLst/>
          <a:rect l="0" t="0" r="0" b="0"/>
          <a:pathLst>
            <a:path>
              <a:moveTo>
                <a:pt x="1986721" y="0"/>
              </a:moveTo>
              <a:lnTo>
                <a:pt x="1986721" y="2503925"/>
              </a:lnTo>
              <a:lnTo>
                <a:pt x="0" y="2503925"/>
              </a:lnTo>
              <a:lnTo>
                <a:pt x="0" y="26763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18B24-2652-4D8E-BBAC-2E6201EDDAAC}">
      <dsp:nvSpPr>
        <dsp:cNvPr id="0" name=""/>
        <dsp:cNvSpPr/>
      </dsp:nvSpPr>
      <dsp:spPr>
        <a:xfrm>
          <a:off x="1987098" y="90911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Direzione Generale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1987098" y="90911"/>
        <a:ext cx="1641918" cy="820959"/>
      </dsp:txXfrm>
    </dsp:sp>
    <dsp:sp modelId="{D62902BF-51D9-422F-BAB0-0A828F83C374}">
      <dsp:nvSpPr>
        <dsp:cNvPr id="0" name=""/>
        <dsp:cNvSpPr/>
      </dsp:nvSpPr>
      <dsp:spPr>
        <a:xfrm>
          <a:off x="377" y="3588198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Marketing e vendite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377" y="3588198"/>
        <a:ext cx="1641918" cy="820959"/>
      </dsp:txXfrm>
    </dsp:sp>
    <dsp:sp modelId="{437618C6-9D07-4225-A979-D75CB5929D8D}">
      <dsp:nvSpPr>
        <dsp:cNvPr id="0" name=""/>
        <dsp:cNvSpPr/>
      </dsp:nvSpPr>
      <dsp:spPr>
        <a:xfrm>
          <a:off x="1987098" y="3588198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Produzione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1987098" y="3588198"/>
        <a:ext cx="1641918" cy="820959"/>
      </dsp:txXfrm>
    </dsp:sp>
    <dsp:sp modelId="{AA36043A-0251-4FB8-8F4D-E9C6ED1801C9}">
      <dsp:nvSpPr>
        <dsp:cNvPr id="0" name=""/>
        <dsp:cNvSpPr/>
      </dsp:nvSpPr>
      <dsp:spPr>
        <a:xfrm>
          <a:off x="3973820" y="3588198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Ricerca e sviluppo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3973820" y="3588198"/>
        <a:ext cx="1641918" cy="820959"/>
      </dsp:txXfrm>
    </dsp:sp>
    <dsp:sp modelId="{9F7D9358-8AF8-426F-BEE0-EF144685ED90}">
      <dsp:nvSpPr>
        <dsp:cNvPr id="0" name=""/>
        <dsp:cNvSpPr/>
      </dsp:nvSpPr>
      <dsp:spPr>
        <a:xfrm>
          <a:off x="993737" y="1256674"/>
          <a:ext cx="1641918" cy="82095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Direttore della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qualità</a:t>
          </a:r>
          <a:endParaRPr kumimoji="0" lang="it-IT" altLang="it-IT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993737" y="1256674"/>
        <a:ext cx="1641918" cy="820959"/>
      </dsp:txXfrm>
    </dsp:sp>
    <dsp:sp modelId="{F7A23CF2-EA72-454F-A22D-CF155964190F}">
      <dsp:nvSpPr>
        <dsp:cNvPr id="0" name=""/>
        <dsp:cNvSpPr/>
      </dsp:nvSpPr>
      <dsp:spPr>
        <a:xfrm>
          <a:off x="2980459" y="1256674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Personale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980459" y="1256674"/>
        <a:ext cx="1641918" cy="820959"/>
      </dsp:txXfrm>
    </dsp:sp>
    <dsp:sp modelId="{964E4D92-8338-4AD4-87E1-E7EBBFB0709B}">
      <dsp:nvSpPr>
        <dsp:cNvPr id="0" name=""/>
        <dsp:cNvSpPr/>
      </dsp:nvSpPr>
      <dsp:spPr>
        <a:xfrm>
          <a:off x="993737" y="2422436"/>
          <a:ext cx="1641918" cy="82095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Responsabile della </a:t>
          </a:r>
        </a:p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sicurezza</a:t>
          </a:r>
          <a:endParaRPr kumimoji="0" lang="it-IT" altLang="it-IT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993737" y="2422436"/>
        <a:ext cx="1641918" cy="820959"/>
      </dsp:txXfrm>
    </dsp:sp>
    <dsp:sp modelId="{FBC974D4-22BD-4377-A6D2-175FD75B4E62}">
      <dsp:nvSpPr>
        <dsp:cNvPr id="0" name=""/>
        <dsp:cNvSpPr/>
      </dsp:nvSpPr>
      <dsp:spPr>
        <a:xfrm>
          <a:off x="2980459" y="2422436"/>
          <a:ext cx="1641918" cy="820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1249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7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Amministrazione</a:t>
          </a:r>
          <a:endParaRPr kumimoji="0" lang="it-IT" altLang="it-IT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980459" y="2422436"/>
        <a:ext cx="1641918" cy="820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78B6A5-628B-4487-876F-881C781A9419}" type="datetimeFigureOut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A95334-F60F-473D-BCFC-1E82986D97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122849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75831-6D8C-4737-8EC0-AAA18C9409BB}" type="datetimeFigureOut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6CDCB0-23EE-4C75-BBA6-077DB34228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6161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618838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682442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9297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374587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23953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760939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40644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66010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Es.commerciali e amministrazione</a:t>
            </a:r>
          </a:p>
        </p:txBody>
      </p:sp>
    </p:spTree>
    <p:extLst>
      <p:ext uri="{BB962C8B-B14F-4D97-AF65-F5344CB8AC3E}">
        <p14:creationId xmlns:p14="http://schemas.microsoft.com/office/powerpoint/2010/main" val="215434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5294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05841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273176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162550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8901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162550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2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977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16952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0563" y="698500"/>
            <a:ext cx="5478462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925513" y="4333875"/>
            <a:ext cx="5006975" cy="412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5182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/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B768CF1-CDA6-4AED-8514-D960D4348C77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85B7057-D8A8-45A0-92F7-9114656CCB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25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C24E-9370-4B21-86BC-3CCCCA907090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0875D-1E6E-4953-9D6F-0BA669CC27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850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F7A5-21B6-424B-8FC4-728DD977A571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B12FE-E3E1-4891-9278-DBC4C87FBC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119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369550" cy="1441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76263" y="2079625"/>
            <a:ext cx="10369550" cy="40814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3888-040B-457C-919E-49F37D7D30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F4FA-A873-4E69-B742-06C6A8B7AEAA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5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BF47-3F12-42F5-B082-D36E3C360EB9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9D15D-04E5-42D4-B085-732DA4B3C5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344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/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/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C918-2AE8-452A-99EC-97AD07C2BACB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203D-3A88-4FD8-9D37-734CCF6A97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5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7F8F-8C32-42E1-AE3E-33679F92E9FD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D6EF-3395-4280-A24D-D066B04A2D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789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09FC-D9BE-49D0-919A-E5357BFD015C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96F9-A27B-4C82-8AAF-A2FE661418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79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FC42-9D1E-40FF-8E3E-DFD4693D5C7F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A035-97B7-41A6-9C36-E6EC290D31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912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9B6A-B462-4C5C-813B-0B8441757950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BEEF-280A-4F93-BDAC-512AC3B81F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761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200900" y="0"/>
            <a:ext cx="43211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/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467E-2DE2-489C-99A3-C9BFF56351EA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8B3D8270-F835-4790-823A-B5D32BDD39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989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/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4E9A119-BB9C-42E4-9FEC-BFA28843A57E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B3FDE7F4-4ECC-4408-8A77-70ED63D996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0341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523875"/>
            <a:ext cx="10180637" cy="174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12963"/>
            <a:ext cx="10163175" cy="39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" y="6732588"/>
            <a:ext cx="38893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smtClean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206B791C-4FC9-4EC3-A7B2-77AC467BEE19}" type="datetime1">
              <a:rPr lang="it-IT"/>
              <a:pPr>
                <a:defRPr/>
              </a:pPr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" y="6881813"/>
            <a:ext cx="47529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988" y="6170613"/>
            <a:ext cx="2765425" cy="1466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735" b="0" smtClean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78FABAB-5B41-4916-8AF8-050F4C90A2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92" r:id="rId8"/>
    <p:sldLayoutId id="2147483793" r:id="rId9"/>
    <p:sldLayoutId id="2147483789" r:id="rId10"/>
    <p:sldLayoutId id="2147483790" r:id="rId11"/>
    <p:sldLayoutId id="214748379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 kern="1200" spc="-113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2pPr>
      <a:lvl3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3pPr>
      <a:lvl4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4pPr>
      <a:lvl5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85725" indent="-85725" algn="l" defTabSz="863600" rtl="0" fontAlgn="base">
        <a:lnSpc>
          <a:spcPct val="85000"/>
        </a:lnSpc>
        <a:spcBef>
          <a:spcPts val="1225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1pPr>
      <a:lvl2pPr marL="327025" indent="-323850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517525" indent="-517525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776288" indent="-77628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4pPr>
      <a:lvl5pPr marL="1036638" indent="-103663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9913" y="809625"/>
            <a:ext cx="10190162" cy="3519488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238" y="4418013"/>
            <a:ext cx="8721725" cy="1727200"/>
          </a:xfrm>
        </p:spPr>
        <p:txBody>
          <a:bodyPr/>
          <a:lstStyle/>
          <a:p>
            <a:pPr defTabSz="864199" fontAlgn="auto">
              <a:spcBef>
                <a:spcPts val="1229"/>
              </a:spcBef>
              <a:spcAft>
                <a:spcPts val="0"/>
              </a:spcAft>
              <a:defRPr/>
            </a:pPr>
            <a:endParaRPr lang="it-IT" dirty="0" smtClean="0"/>
          </a:p>
          <a:p>
            <a:pPr defTabSz="864199" fontAlgn="auto">
              <a:spcBef>
                <a:spcPts val="1229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</a:rPr>
              <a:t>Anno Accademico </a:t>
            </a:r>
          </a:p>
          <a:p>
            <a:pPr defTabSz="864199" fontAlgn="auto">
              <a:spcBef>
                <a:spcPts val="1229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</a:rPr>
              <a:t>2017-2018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647700"/>
            <a:ext cx="10426700" cy="882650"/>
          </a:xfrm>
        </p:spPr>
        <p:txBody>
          <a:bodyPr>
            <a:normAutofit fontScale="90000"/>
          </a:bodyPr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</a:t>
            </a:r>
            <a:b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Processi operativi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368549" y="1800251"/>
            <a:ext cx="8137401" cy="107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27025" lvl="1" indent="-323850" algn="just" defTabSz="863600" eaLnBrk="1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Presidi </a:t>
            </a:r>
            <a:r>
              <a:rPr lang="it-IT" altLang="it-IT" sz="3200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territoriali</a:t>
            </a:r>
          </a:p>
          <a:p>
            <a:pPr marL="327025" lvl="1" indent="-323850" algn="just" defTabSz="863600" eaLnBrk="1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Fasi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698227"/>
              </p:ext>
            </p:extLst>
          </p:nvPr>
        </p:nvGraphicFramePr>
        <p:xfrm>
          <a:off x="473842" y="3528442"/>
          <a:ext cx="11031537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MS Org Chart" r:id="rId4" imgW="5930640" imgH="1993680" progId="OrgPlusWOPX.4">
                  <p:embed followColorScheme="full"/>
                </p:oleObj>
              </mc:Choice>
              <mc:Fallback>
                <p:oleObj name="MS Org Chart" r:id="rId4" imgW="5930640" imgH="199368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2" y="3528442"/>
                        <a:ext cx="11031537" cy="337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215900" y="576263"/>
            <a:ext cx="11147425" cy="882650"/>
          </a:xfrm>
        </p:spPr>
        <p:txBody>
          <a:bodyPr anchor="b"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Tempi</a:t>
            </a:r>
          </a:p>
        </p:txBody>
      </p:sp>
      <p:graphicFrame>
        <p:nvGraphicFramePr>
          <p:cNvPr id="76805" name="Object 5"/>
          <p:cNvGraphicFramePr>
            <a:graphicFrameLocks noGrp="1" noChangeAspect="1"/>
          </p:cNvGraphicFramePr>
          <p:nvPr>
            <p:ph type="dgm" idx="1"/>
          </p:nvPr>
        </p:nvGraphicFramePr>
        <p:xfrm>
          <a:off x="1238250" y="3887788"/>
          <a:ext cx="8555038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MS Org Chart" r:id="rId4" imgW="5943600" imgH="2359742" progId="OrgPlusWOPX.4">
                  <p:embed followColorScheme="full"/>
                </p:oleObj>
              </mc:Choice>
              <mc:Fallback>
                <p:oleObj name="MS Org Chart" r:id="rId4" imgW="5943600" imgH="2359742" progId="OrgPlusWOPX.4">
                  <p:embed followColorScheme="full"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3887788"/>
                        <a:ext cx="8555038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2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243012" y="1788613"/>
            <a:ext cx="9126537" cy="153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Orientamento al breve/lungo periodo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Pressione temporale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7777163" y="4079875"/>
            <a:ext cx="25923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1" lang="en-GB" altLang="it-IT" sz="21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576263"/>
            <a:ext cx="10642600" cy="882650"/>
          </a:xfrm>
        </p:spPr>
        <p:txBody>
          <a:bodyPr>
            <a:normAutofit fontScale="90000"/>
          </a:bodyPr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Organigramma di</a:t>
            </a:r>
            <a:b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un’impresa nel settore alimentare</a:t>
            </a: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562100" y="2616200"/>
          <a:ext cx="7835900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MS Org Chart" r:id="rId4" imgW="5086080" imgH="4171680" progId="OrgPlusWOPX.4">
                  <p:embed followColorScheme="full"/>
                </p:oleObj>
              </mc:Choice>
              <mc:Fallback>
                <p:oleObj name="MS Org Chart" r:id="rId4" imgW="5086080" imgH="4171680" progId="OrgPlusWOPX.4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616200"/>
                        <a:ext cx="7835900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936501" y="287338"/>
            <a:ext cx="9130803" cy="882650"/>
          </a:xfrm>
        </p:spPr>
        <p:txBody>
          <a:bodyPr anchor="b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Risultati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439863" y="1512888"/>
            <a:ext cx="6842125" cy="2160587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Economico finanziari 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Competitivi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Sociali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Sviluppo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570288" y="2247900"/>
            <a:ext cx="2900362" cy="2682875"/>
          </a:xfrm>
        </p:spPr>
        <p:txBody>
          <a:bodyPr>
            <a:normAutofit/>
          </a:bodyPr>
          <a:lstStyle/>
          <a:p>
            <a:pPr marL="86420" indent="-86420" algn="just" defTabSz="864199" fontAlgn="auto">
              <a:spcBef>
                <a:spcPts val="1229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it-IT" sz="210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420" indent="-86420" defTabSz="864199" fontAlgn="auto">
              <a:spcBef>
                <a:spcPts val="1229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it-IT" sz="210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48375" y="2239963"/>
            <a:ext cx="21129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1" lang="it-IT" altLang="it-IT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it-IT" altLang="it-IT" sz="2100">
              <a:latin typeface="Times New Roman" panose="02020603050405020304" pitchFamily="18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450263" y="2239963"/>
            <a:ext cx="25923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1" lang="it-IT" altLang="it-IT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it-IT" altLang="it-IT" sz="2100">
              <a:latin typeface="Times New Roman" panose="02020603050405020304" pitchFamily="18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1760538" y="3814763"/>
          <a:ext cx="813752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MS Org Chart" r:id="rId4" imgW="6969967" imgH="3620278" progId="OrgPlusWOPX.4">
                  <p:embed followColorScheme="full"/>
                </p:oleObj>
              </mc:Choice>
              <mc:Fallback>
                <p:oleObj name="MS Org Chart" r:id="rId4" imgW="6969967" imgH="3620278" progId="OrgPlusWOPX.4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3814763"/>
                        <a:ext cx="813752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47" grpId="0" build="p" autoUpdateAnimBg="0"/>
      <p:bldP spid="82949" grpId="0" autoUpdateAnimBg="0"/>
      <p:bldP spid="829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437" y="216074"/>
            <a:ext cx="10585573" cy="8826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Interlocutori esterni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368425" y="1655763"/>
            <a:ext cx="8218488" cy="194468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Pubbliche </a:t>
            </a: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istituzioni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Rappresentanze di interessi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Finanziatori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720725" y="3384550"/>
          <a:ext cx="133985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MS Org Chart" r:id="rId4" imgW="5524200" imgH="1670040" progId="OrgPlusWOPX.4">
                  <p:embed followColorScheme="full"/>
                </p:oleObj>
              </mc:Choice>
              <mc:Fallback>
                <p:oleObj name="MS Org Chart" r:id="rId4" imgW="5524200" imgH="167004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384550"/>
                        <a:ext cx="13398500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8013" y="342846"/>
            <a:ext cx="9778875" cy="882650"/>
          </a:xfrm>
        </p:spPr>
        <p:txBody>
          <a:bodyPr>
            <a:normAutofit fontScale="90000"/>
          </a:bodyPr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Funzionale con Direttore Qualità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5040772" y="2016618"/>
            <a:ext cx="5616116" cy="4500070"/>
            <a:chOff x="-191" y="789"/>
            <a:chExt cx="7449" cy="5968"/>
          </a:xfrm>
        </p:grpSpPr>
        <p:graphicFrame>
          <p:nvGraphicFramePr>
            <p:cNvPr id="4" name="Diagramma 3"/>
            <p:cNvGraphicFramePr/>
            <p:nvPr>
              <p:extLst>
                <p:ext uri="{D42A27DB-BD31-4B8C-83A1-F6EECF244321}">
                  <p14:modId xmlns:p14="http://schemas.microsoft.com/office/powerpoint/2010/main" val="480509565"/>
                </p:ext>
              </p:extLst>
            </p:nvPr>
          </p:nvGraphicFramePr>
          <p:xfrm>
            <a:off x="-191" y="789"/>
            <a:ext cx="7449" cy="59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1797" y="2505"/>
              <a:ext cx="2903" cy="501"/>
            </a:xfrm>
            <a:prstGeom prst="rect">
              <a:avLst/>
            </a:prstGeom>
            <a:noFill/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106985" tIns="53492" rIns="106985" bIns="53492" numCol="1" anchor="t" anchorCtr="0" compatLnSpc="1">
              <a:prstTxWarp prst="textNoShape">
                <a:avLst/>
              </a:prstTxWarp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23888" indent="-889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49363" indent="-179388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876425" indent="-271463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501900" indent="-3619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9591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4163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8735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3307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1249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1249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4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76263" y="2716213"/>
            <a:ext cx="482441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rgbClr val="000000"/>
                </a:solidFill>
                <a:latin typeface="Tahoma" panose="020B0604030504040204" pitchFamily="34" charset="0"/>
              </a:rPr>
              <a:t>Responsabili della qualità e della sicurezza in una struttura funzionale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055688" y="320675"/>
            <a:ext cx="9794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892175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Criteri e regole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8925" y="1871663"/>
            <a:ext cx="10553700" cy="454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342900" indent="-3429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indent="-358775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76338" lvl="2" indent="-457200"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kumimoji="1" lang="it-IT" altLang="it-IT" sz="3000" dirty="0">
                <a:solidFill>
                  <a:schemeClr val="tx2"/>
                </a:solidFill>
              </a:rPr>
              <a:t>È opportuno </a:t>
            </a:r>
            <a:r>
              <a:rPr kumimoji="1" lang="it-IT" altLang="it-IT" sz="3200" dirty="0">
                <a:solidFill>
                  <a:schemeClr val="tx2"/>
                </a:solidFill>
              </a:rPr>
              <a:t>identificare tutte le dimensioni, andando oltre il consueto approccio bidimensionale.</a:t>
            </a:r>
          </a:p>
          <a:p>
            <a:pPr marL="1176338" lvl="2" indent="-457200"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kumimoji="1" lang="it-IT" altLang="it-IT" sz="3200" dirty="0">
                <a:solidFill>
                  <a:schemeClr val="tx2"/>
                </a:solidFill>
              </a:rPr>
              <a:t> </a:t>
            </a:r>
            <a:r>
              <a:rPr kumimoji="1" lang="it-IT" altLang="it-IT" sz="3200" b="1" dirty="0">
                <a:solidFill>
                  <a:schemeClr val="tx2"/>
                </a:solidFill>
              </a:rPr>
              <a:t>Per ogni dimensione</a:t>
            </a:r>
            <a:r>
              <a:rPr kumimoji="1" lang="it-IT" altLang="it-IT" sz="3200" dirty="0">
                <a:solidFill>
                  <a:schemeClr val="tx2"/>
                </a:solidFill>
              </a:rPr>
              <a:t> è utile specificare quante e quali sono </a:t>
            </a:r>
            <a:r>
              <a:rPr kumimoji="1" lang="it-IT" altLang="it-IT" sz="3200" b="1" dirty="0">
                <a:solidFill>
                  <a:schemeClr val="tx2"/>
                </a:solidFill>
              </a:rPr>
              <a:t>le variabili significativamente</a:t>
            </a:r>
            <a:r>
              <a:rPr kumimoji="1" lang="it-IT" altLang="it-IT" sz="3200" dirty="0">
                <a:solidFill>
                  <a:schemeClr val="tx2"/>
                </a:solidFill>
              </a:rPr>
              <a:t> presenti.</a:t>
            </a:r>
          </a:p>
          <a:p>
            <a:pPr marL="1176338" lvl="2" indent="-457200"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kumimoji="1" lang="it-IT" altLang="it-IT" sz="3200" b="1" dirty="0">
                <a:solidFill>
                  <a:schemeClr val="tx2"/>
                </a:solidFill>
              </a:rPr>
              <a:t>Conviene graduare</a:t>
            </a:r>
            <a:r>
              <a:rPr kumimoji="1" lang="it-IT" altLang="it-IT" sz="3200" dirty="0">
                <a:solidFill>
                  <a:schemeClr val="tx2"/>
                </a:solidFill>
              </a:rPr>
              <a:t> (porre in gerarchia di importanza) le dimensioni critiche rilevate.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31800" y="2016125"/>
            <a:ext cx="1058545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342900" indent="-3429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indent="-358775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kumimoji="1" lang="it-IT" altLang="it-IT" sz="3000" dirty="0">
                <a:solidFill>
                  <a:schemeClr val="tx2"/>
                </a:solidFill>
              </a:rPr>
              <a:t>La struttura ha un limite intrinseco, quello di essere </a:t>
            </a:r>
            <a:r>
              <a:rPr kumimoji="1" lang="it-IT" altLang="it-IT" sz="3000" b="1" dirty="0">
                <a:solidFill>
                  <a:schemeClr val="tx2"/>
                </a:solidFill>
              </a:rPr>
              <a:t>monodimensionale</a:t>
            </a:r>
            <a:r>
              <a:rPr kumimoji="1" lang="it-IT" altLang="it-IT" sz="3000" dirty="0">
                <a:solidFill>
                  <a:schemeClr val="tx2"/>
                </a:solidFill>
              </a:rPr>
              <a:t>, o al massimo bidimensionale;</a:t>
            </a:r>
          </a:p>
          <a:p>
            <a:pPr lvl="2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kumimoji="1" lang="it-IT" altLang="it-IT" sz="3000" dirty="0">
                <a:solidFill>
                  <a:schemeClr val="tx2"/>
                </a:solidFill>
              </a:rPr>
              <a:t>Sono possibili </a:t>
            </a:r>
            <a:r>
              <a:rPr kumimoji="1" lang="it-IT" altLang="it-IT" sz="3000" b="1" dirty="0">
                <a:solidFill>
                  <a:schemeClr val="tx2"/>
                </a:solidFill>
              </a:rPr>
              <a:t>strutture miste</a:t>
            </a:r>
            <a:r>
              <a:rPr kumimoji="1" lang="it-IT" altLang="it-IT" sz="3000" dirty="0">
                <a:solidFill>
                  <a:schemeClr val="tx2"/>
                </a:solidFill>
              </a:rPr>
              <a:t>, che combinano diversi criteri di “taglio” delle unità di primo livello (del tipo: struttura funzionale con una divisione per prodotto); </a:t>
            </a:r>
          </a:p>
          <a:p>
            <a:pPr lvl="2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kumimoji="1" lang="it-IT" altLang="it-IT" sz="3000" dirty="0">
                <a:solidFill>
                  <a:schemeClr val="tx2"/>
                </a:solidFill>
              </a:rPr>
              <a:t>Occorre </a:t>
            </a:r>
            <a:r>
              <a:rPr kumimoji="1" lang="it-IT" altLang="it-IT" sz="3000" b="1" dirty="0">
                <a:solidFill>
                  <a:schemeClr val="tx2"/>
                </a:solidFill>
              </a:rPr>
              <a:t>bilanciare</a:t>
            </a:r>
            <a:r>
              <a:rPr kumimoji="1" lang="it-IT" altLang="it-IT" sz="3000" dirty="0">
                <a:solidFill>
                  <a:schemeClr val="tx2"/>
                </a:solidFill>
              </a:rPr>
              <a:t> le risposte al </a:t>
            </a:r>
            <a:r>
              <a:rPr kumimoji="1" lang="it-IT" altLang="it-IT" sz="3000" b="1" dirty="0">
                <a:solidFill>
                  <a:schemeClr val="tx2"/>
                </a:solidFill>
              </a:rPr>
              <a:t>fabbisogno di multidimensionalità</a:t>
            </a:r>
            <a:r>
              <a:rPr kumimoji="1" lang="it-IT" altLang="it-IT" sz="3000" dirty="0">
                <a:solidFill>
                  <a:schemeClr val="tx2"/>
                </a:solidFill>
              </a:rPr>
              <a:t> tenendo conto dei </a:t>
            </a:r>
            <a:r>
              <a:rPr kumimoji="1" lang="it-IT" altLang="it-IT" sz="3000" b="1" dirty="0">
                <a:solidFill>
                  <a:schemeClr val="tx2"/>
                </a:solidFill>
              </a:rPr>
              <a:t>costi</a:t>
            </a:r>
            <a:r>
              <a:rPr kumimoji="1" lang="it-IT" altLang="it-IT" sz="3000" dirty="0">
                <a:solidFill>
                  <a:schemeClr val="tx2"/>
                </a:solidFill>
              </a:rPr>
              <a:t> di un’eccessiva articolazione di strutture e meccanismi.</a:t>
            </a:r>
            <a:r>
              <a:rPr kumimoji="1" lang="it-IT" altLang="it-IT" sz="2800" dirty="0"/>
              <a:t>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976563" y="560388"/>
            <a:ext cx="55689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spcBef>
                <a:spcPct val="50000"/>
              </a:spcBef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Attenzione…..</a:t>
            </a:r>
            <a:endParaRPr lang="it-IT" sz="4200" b="1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92163" y="1944688"/>
            <a:ext cx="1008221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401638" indent="-401638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19138" indent="-360363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kumimoji="1" lang="it-IT" altLang="it-IT" sz="3200" dirty="0">
                <a:solidFill>
                  <a:schemeClr val="tx2"/>
                </a:solidFill>
                <a:latin typeface="Tahoma" panose="020B0604030504040204" pitchFamily="34" charset="0"/>
              </a:rPr>
              <a:t>Grado di stabilità</a:t>
            </a:r>
          </a:p>
          <a:p>
            <a:pPr lvl="2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kumimoji="1" lang="it-IT" altLang="it-IT" sz="3200" dirty="0">
                <a:solidFill>
                  <a:schemeClr val="tx2"/>
                </a:solidFill>
                <a:latin typeface="Tahoma" panose="020B0604030504040204" pitchFamily="34" charset="0"/>
              </a:rPr>
              <a:t>Esigenza di cambiamento e di innovazione che si prospetta per il futuro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516063" y="4364038"/>
            <a:ext cx="231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63600" y="4800600"/>
            <a:ext cx="28511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100" b="1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DINAMISMO DEL CONTESTO</a:t>
            </a:r>
            <a:endParaRPr lang="it-IT" altLang="it-IT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800">
              <a:latin typeface="Times New Roman" panose="02020603050405020304" pitchFamily="18" charset="0"/>
            </a:endParaRP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384175" y="4000500"/>
            <a:ext cx="10850563" cy="2732088"/>
            <a:chOff x="-3" y="-3"/>
            <a:chExt cx="4888" cy="1639"/>
          </a:xfrm>
        </p:grpSpPr>
        <p:grpSp>
          <p:nvGrpSpPr>
            <p:cNvPr id="41992" name="Group 6"/>
            <p:cNvGrpSpPr>
              <a:grpSpLocks/>
            </p:cNvGrpSpPr>
            <p:nvPr/>
          </p:nvGrpSpPr>
          <p:grpSpPr bwMode="auto">
            <a:xfrm>
              <a:off x="0" y="0"/>
              <a:ext cx="4882" cy="1633"/>
              <a:chOff x="0" y="0"/>
              <a:chExt cx="4882" cy="1633"/>
            </a:xfrm>
          </p:grpSpPr>
          <p:grpSp>
            <p:nvGrpSpPr>
              <p:cNvPr id="4199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1481" cy="1633"/>
                <a:chOff x="0" y="0"/>
                <a:chExt cx="1481" cy="1633"/>
              </a:xfrm>
            </p:grpSpPr>
            <p:sp>
              <p:nvSpPr>
                <p:cNvPr id="42001" name="Rectangle 8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425" cy="16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it-IT" altLang="it-IT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002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81" cy="1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1995" name="Group 10"/>
              <p:cNvGrpSpPr>
                <a:grpSpLocks/>
              </p:cNvGrpSpPr>
              <p:nvPr/>
            </p:nvGrpSpPr>
            <p:grpSpPr bwMode="auto">
              <a:xfrm>
                <a:off x="1481" y="0"/>
                <a:ext cx="3401" cy="730"/>
                <a:chOff x="1481" y="0"/>
                <a:chExt cx="3401" cy="730"/>
              </a:xfrm>
            </p:grpSpPr>
            <p:sp>
              <p:nvSpPr>
                <p:cNvPr id="419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09" y="0"/>
                  <a:ext cx="3345" cy="7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1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it-IT" altLang="it-IT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it-IT" altLang="it-IT" sz="2400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Piena stabilità/ stabil,        + dinam. / forte dinamismo</a:t>
                  </a:r>
                  <a:endParaRPr lang="it-IT" altLang="it-IT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000" name="Rectangle 12"/>
                <p:cNvSpPr>
                  <a:spLocks noChangeArrowheads="1"/>
                </p:cNvSpPr>
                <p:nvPr/>
              </p:nvSpPr>
              <p:spPr bwMode="auto">
                <a:xfrm>
                  <a:off x="1481" y="0"/>
                  <a:ext cx="3401" cy="73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1996" name="Group 13"/>
              <p:cNvGrpSpPr>
                <a:grpSpLocks/>
              </p:cNvGrpSpPr>
              <p:nvPr/>
            </p:nvGrpSpPr>
            <p:grpSpPr bwMode="auto">
              <a:xfrm>
                <a:off x="1481" y="730"/>
                <a:ext cx="3401" cy="903"/>
                <a:chOff x="1481" y="730"/>
                <a:chExt cx="3401" cy="903"/>
              </a:xfrm>
            </p:grpSpPr>
            <p:sp>
              <p:nvSpPr>
                <p:cNvPr id="41997" name="Rectangle 14"/>
                <p:cNvSpPr>
                  <a:spLocks noChangeArrowheads="1"/>
                </p:cNvSpPr>
                <p:nvPr/>
              </p:nvSpPr>
              <p:spPr bwMode="auto">
                <a:xfrm>
                  <a:off x="1509" y="730"/>
                  <a:ext cx="3345" cy="9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400" dirty="0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Forma meccanica</a:t>
                  </a:r>
                  <a:r>
                    <a:rPr lang="it-IT" altLang="it-IT" sz="2400" b="1" dirty="0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                              </a:t>
                  </a:r>
                  <a:r>
                    <a:rPr lang="it-IT" altLang="it-IT" sz="2400" dirty="0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Forma organica</a:t>
                  </a:r>
                  <a:endParaRPr lang="it-IT" altLang="it-IT" sz="28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998" name="Rectangle 15"/>
                <p:cNvSpPr>
                  <a:spLocks noChangeArrowheads="1"/>
                </p:cNvSpPr>
                <p:nvPr/>
              </p:nvSpPr>
              <p:spPr bwMode="auto">
                <a:xfrm>
                  <a:off x="1481" y="730"/>
                  <a:ext cx="3401" cy="9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</p:grpSp>
        <p:sp>
          <p:nvSpPr>
            <p:cNvPr id="41993" name="Rectangle 16"/>
            <p:cNvSpPr>
              <a:spLocks noChangeArrowheads="1"/>
            </p:cNvSpPr>
            <p:nvPr/>
          </p:nvSpPr>
          <p:spPr bwMode="auto">
            <a:xfrm>
              <a:off x="-3" y="-3"/>
              <a:ext cx="4888" cy="163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41990" name="Line 17"/>
          <p:cNvSpPr>
            <a:spLocks noChangeShapeType="1"/>
          </p:cNvSpPr>
          <p:nvPr/>
        </p:nvSpPr>
        <p:spPr bwMode="auto">
          <a:xfrm>
            <a:off x="5473700" y="6000750"/>
            <a:ext cx="3743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title"/>
          </p:nvPr>
        </p:nvSpPr>
        <p:spPr>
          <a:xfrm>
            <a:off x="215900" y="479425"/>
            <a:ext cx="10731500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Dinamismo del contesto operativo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87338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4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  Differenziazione degli assetti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720725" y="1655763"/>
            <a:ext cx="10369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kumimoji="1" lang="it-IT" altLang="it-IT" sz="3200">
                <a:solidFill>
                  <a:schemeClr val="tx2"/>
                </a:solidFill>
              </a:rPr>
              <a:t>Corrisponde alla necessità che ciascun organo assuma caratteristiche organizzative coerenti con i caratteri del sottoambiente in cui opera</a:t>
            </a:r>
            <a:endParaRPr kumimoji="1" lang="it-IT" altLang="it-IT" sz="32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545138" y="3687763"/>
            <a:ext cx="1711325" cy="6254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5040313" y="5329238"/>
            <a:ext cx="2768600" cy="785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9074150" y="5113338"/>
            <a:ext cx="1425575" cy="1185862"/>
          </a:xfrm>
          <a:prstGeom prst="triangle">
            <a:avLst>
              <a:gd name="adj" fmla="val 4999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1728788" y="5040313"/>
            <a:ext cx="1905000" cy="1427162"/>
          </a:xfrm>
          <a:prstGeom prst="star5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689225" y="4800600"/>
            <a:ext cx="7104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432550" y="4321175"/>
            <a:ext cx="0" cy="958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9793288" y="4800600"/>
            <a:ext cx="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689225" y="4800600"/>
            <a:ext cx="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504825" y="1590675"/>
            <a:ext cx="10801350" cy="2117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progettazione organizzativa:</a:t>
            </a:r>
          </a:p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analisi della complessità e criteri di progettazione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431800"/>
            <a:ext cx="11147425" cy="8826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Fabbisogno di differenziazione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877888" y="3011488"/>
            <a:ext cx="2851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62013" y="1800225"/>
            <a:ext cx="9907587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Il fabbisogno di differenziazione dipende dalla diversità di orientamento delle unità organizzative: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 Orientamento al breve/lungo periodo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 Orientamento alle norme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 Orientamento ai costi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 Orientamento alle relazioni</a:t>
            </a:r>
            <a:endParaRPr lang="it-IT" altLang="it-IT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60363"/>
            <a:ext cx="10372725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4. Integrazione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400675" y="3521075"/>
            <a:ext cx="1711325" cy="6254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4864100" y="5121275"/>
            <a:ext cx="2768600" cy="785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8874125" y="4960938"/>
            <a:ext cx="1423988" cy="1185862"/>
          </a:xfrm>
          <a:prstGeom prst="triangle">
            <a:avLst>
              <a:gd name="adj" fmla="val 4999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1512888" y="4910138"/>
            <a:ext cx="1905000" cy="1427162"/>
          </a:xfrm>
          <a:prstGeom prst="star5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6240463" y="4154488"/>
            <a:ext cx="0" cy="958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9601200" y="4633913"/>
            <a:ext cx="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497138" y="4633913"/>
            <a:ext cx="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455988" y="5754688"/>
            <a:ext cx="10572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7874000" y="5594350"/>
            <a:ext cx="10556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648075" y="6234113"/>
            <a:ext cx="48021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497138" y="4640263"/>
            <a:ext cx="7104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04825" y="1728788"/>
            <a:ext cx="104663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kumimoji="1" lang="it-IT" altLang="it-IT" sz="3200">
                <a:solidFill>
                  <a:schemeClr val="tx2"/>
                </a:solidFill>
              </a:rPr>
              <a:t>Esprime esigenza di coordinamento e collaborazione tra organi e unità che presentano aspetti differenziati per variabili organizzative e orientamenti</a:t>
            </a:r>
            <a:endParaRPr kumimoji="1" lang="it-IT" altLang="it-IT" sz="3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30213"/>
            <a:ext cx="10372725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Fabbisogno di integrazione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52525" y="1914525"/>
            <a:ext cx="9361488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Pct val="140000"/>
              <a:buFont typeface="Wingdings" pitchFamily="2" charset="2"/>
              <a:buChar char="§"/>
              <a:defRPr/>
            </a:pPr>
            <a:r>
              <a:rPr kumimoji="1"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Dipende da una relazione moltiplicativa tra </a:t>
            </a:r>
          </a:p>
          <a:p>
            <a:pPr marL="457200" indent="-457200">
              <a:spcBef>
                <a:spcPct val="0"/>
              </a:spcBef>
              <a:buClrTx/>
              <a:buSzPct val="140000"/>
              <a:defRPr/>
            </a:pPr>
            <a:endParaRPr kumimoji="1" lang="it-IT" altLang="it-IT" sz="28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ctr">
              <a:spcBef>
                <a:spcPct val="0"/>
              </a:spcBef>
              <a:buClrTx/>
              <a:buSzPct val="140000"/>
              <a:buNone/>
              <a:defRPr/>
            </a:pPr>
            <a:r>
              <a:rPr kumimoji="1" lang="it-IT" altLang="it-IT" sz="3200" b="1" dirty="0" smtClean="0">
                <a:solidFill>
                  <a:schemeClr val="tx2"/>
                </a:solidFill>
              </a:rPr>
              <a:t>Differenziazione e</a:t>
            </a:r>
            <a:r>
              <a:rPr lang="it-IT" altLang="it-IT" sz="3200" dirty="0" smtClean="0">
                <a:solidFill>
                  <a:schemeClr val="tx2"/>
                </a:solidFill>
              </a:rPr>
              <a:t> </a:t>
            </a:r>
            <a:r>
              <a:rPr kumimoji="1" lang="it-IT" altLang="it-IT" sz="3200" b="1" dirty="0" smtClean="0">
                <a:solidFill>
                  <a:schemeClr val="tx2"/>
                </a:solidFill>
              </a:rPr>
              <a:t>Interdipendenza</a:t>
            </a:r>
            <a:endParaRPr kumimoji="1" lang="it-IT" altLang="it-IT" sz="2800" dirty="0" smtClean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Pct val="140000"/>
              <a:buFont typeface="Wingdings" pitchFamily="2" charset="2"/>
              <a:buChar char="§"/>
              <a:defRPr/>
            </a:pPr>
            <a:endParaRPr kumimoji="1" lang="it-IT" altLang="it-IT" sz="2800" dirty="0" smtClean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Pct val="140000"/>
              <a:buFont typeface="Wingdings" pitchFamily="2" charset="2"/>
              <a:buChar char="§"/>
              <a:defRPr/>
            </a:pPr>
            <a:r>
              <a:rPr kumimoji="1"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Quanto maggiore è la diversità e quanto più è elevata l’interdipendenza tra le unità organizzative, tanto più forte è il fabbisogno di integrazione: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it-IT" altLang="it-IT" sz="3200" dirty="0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it-IT" altLang="it-IT" sz="3200" b="1" dirty="0" smtClean="0">
                <a:solidFill>
                  <a:schemeClr val="tx2"/>
                </a:solidFill>
              </a:rPr>
              <a:t>Differenziazione X interdipendenza =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it-IT" altLang="it-IT" sz="3200" b="1" dirty="0" smtClean="0">
                <a:solidFill>
                  <a:schemeClr val="tx2"/>
                </a:solidFill>
              </a:rPr>
              <a:t>Fabbisogno di integrazione</a:t>
            </a:r>
            <a:endParaRPr lang="it-IT" altLang="it-IT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31800"/>
            <a:ext cx="10931525" cy="8826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Strumenti e metodi di integrazione 1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881313" y="1952625"/>
            <a:ext cx="5761037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 sz="26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it-IT" altLang="it-IT" sz="26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it-IT" altLang="it-IT" sz="26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it-IT" altLang="it-IT" sz="2600">
              <a:latin typeface="Times New Roman" panose="02020603050405020304" pitchFamily="18" charset="0"/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055688" y="2079625"/>
            <a:ext cx="9602787" cy="4695825"/>
            <a:chOff x="-3" y="-3"/>
            <a:chExt cx="4086" cy="2786"/>
          </a:xfrm>
        </p:grpSpPr>
        <p:grpSp>
          <p:nvGrpSpPr>
            <p:cNvPr id="48133" name="Group 5"/>
            <p:cNvGrpSpPr>
              <a:grpSpLocks/>
            </p:cNvGrpSpPr>
            <p:nvPr/>
          </p:nvGrpSpPr>
          <p:grpSpPr bwMode="auto">
            <a:xfrm>
              <a:off x="0" y="0"/>
              <a:ext cx="4080" cy="2780"/>
              <a:chOff x="0" y="0"/>
              <a:chExt cx="4080" cy="2780"/>
            </a:xfrm>
          </p:grpSpPr>
          <p:grpSp>
            <p:nvGrpSpPr>
              <p:cNvPr id="48135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360" cy="556"/>
                <a:chOff x="0" y="0"/>
                <a:chExt cx="1360" cy="556"/>
              </a:xfrm>
            </p:grpSpPr>
            <p:sp>
              <p:nvSpPr>
                <p:cNvPr id="48169" name="Rectangle 7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Strumenti e metodi di integrazione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  <a:p>
                  <a:pPr algn="just"/>
                  <a:endParaRPr lang="it-IT" altLang="it-IT" sz="2000" b="1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7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36" name="Group 9"/>
              <p:cNvGrpSpPr>
                <a:grpSpLocks/>
              </p:cNvGrpSpPr>
              <p:nvPr/>
            </p:nvGrpSpPr>
            <p:grpSpPr bwMode="auto">
              <a:xfrm>
                <a:off x="1360" y="0"/>
                <a:ext cx="1360" cy="556"/>
                <a:chOff x="1360" y="0"/>
                <a:chExt cx="1360" cy="556"/>
              </a:xfrm>
            </p:grpSpPr>
            <p:sp>
              <p:nvSpPr>
                <p:cNvPr id="48167" name="Rectangle 10"/>
                <p:cNvSpPr>
                  <a:spLocks noChangeArrowheads="1"/>
                </p:cNvSpPr>
                <p:nvPr/>
              </p:nvSpPr>
              <p:spPr bwMode="auto">
                <a:xfrm>
                  <a:off x="1388" y="0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Vantaggi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68" name="Rectangle 11"/>
                <p:cNvSpPr>
                  <a:spLocks noChangeArrowheads="1"/>
                </p:cNvSpPr>
                <p:nvPr/>
              </p:nvSpPr>
              <p:spPr bwMode="auto">
                <a:xfrm>
                  <a:off x="1360" y="0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37" name="Group 12"/>
              <p:cNvGrpSpPr>
                <a:grpSpLocks/>
              </p:cNvGrpSpPr>
              <p:nvPr/>
            </p:nvGrpSpPr>
            <p:grpSpPr bwMode="auto">
              <a:xfrm>
                <a:off x="2720" y="0"/>
                <a:ext cx="1360" cy="556"/>
                <a:chOff x="2720" y="0"/>
                <a:chExt cx="1360" cy="556"/>
              </a:xfrm>
            </p:grpSpPr>
            <p:sp>
              <p:nvSpPr>
                <p:cNvPr id="48165" name="Rectangle 13"/>
                <p:cNvSpPr>
                  <a:spLocks noChangeArrowheads="1"/>
                </p:cNvSpPr>
                <p:nvPr/>
              </p:nvSpPr>
              <p:spPr bwMode="auto">
                <a:xfrm>
                  <a:off x="2748" y="0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Costi e svantaggi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66" name="Rectangle 14"/>
                <p:cNvSpPr>
                  <a:spLocks noChangeArrowheads="1"/>
                </p:cNvSpPr>
                <p:nvPr/>
              </p:nvSpPr>
              <p:spPr bwMode="auto">
                <a:xfrm>
                  <a:off x="2720" y="0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38" name="Group 15"/>
              <p:cNvGrpSpPr>
                <a:grpSpLocks/>
              </p:cNvGrpSpPr>
              <p:nvPr/>
            </p:nvGrpSpPr>
            <p:grpSpPr bwMode="auto">
              <a:xfrm>
                <a:off x="0" y="556"/>
                <a:ext cx="1360" cy="556"/>
                <a:chOff x="0" y="556"/>
                <a:chExt cx="1360" cy="556"/>
              </a:xfrm>
            </p:grpSpPr>
            <p:sp>
              <p:nvSpPr>
                <p:cNvPr id="48163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556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0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Relazioni gerarchiche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64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39" name="Group 18"/>
              <p:cNvGrpSpPr>
                <a:grpSpLocks/>
              </p:cNvGrpSpPr>
              <p:nvPr/>
            </p:nvGrpSpPr>
            <p:grpSpPr bwMode="auto">
              <a:xfrm>
                <a:off x="1360" y="556"/>
                <a:ext cx="1360" cy="556"/>
                <a:chOff x="1360" y="556"/>
                <a:chExt cx="1360" cy="556"/>
              </a:xfrm>
            </p:grpSpPr>
            <p:sp>
              <p:nvSpPr>
                <p:cNvPr id="48161" name="Rectangle 19"/>
                <p:cNvSpPr>
                  <a:spLocks noChangeArrowheads="1"/>
                </p:cNvSpPr>
                <p:nvPr/>
              </p:nvSpPr>
              <p:spPr bwMode="auto">
                <a:xfrm>
                  <a:off x="1388" y="556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Efficaci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62" name="Rectangle 20"/>
                <p:cNvSpPr>
                  <a:spLocks noChangeArrowheads="1"/>
                </p:cNvSpPr>
                <p:nvPr/>
              </p:nvSpPr>
              <p:spPr bwMode="auto">
                <a:xfrm>
                  <a:off x="1360" y="556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0" name="Group 21"/>
              <p:cNvGrpSpPr>
                <a:grpSpLocks/>
              </p:cNvGrpSpPr>
              <p:nvPr/>
            </p:nvGrpSpPr>
            <p:grpSpPr bwMode="auto">
              <a:xfrm>
                <a:off x="2720" y="556"/>
                <a:ext cx="1360" cy="556"/>
                <a:chOff x="2720" y="556"/>
                <a:chExt cx="1360" cy="556"/>
              </a:xfrm>
            </p:grpSpPr>
            <p:sp>
              <p:nvSpPr>
                <p:cNvPr id="48159" name="Rectangle 22"/>
                <p:cNvSpPr>
                  <a:spLocks noChangeArrowheads="1"/>
                </p:cNvSpPr>
                <p:nvPr/>
              </p:nvSpPr>
              <p:spPr bwMode="auto">
                <a:xfrm>
                  <a:off x="2748" y="556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Rischio di sovraccarico e costi elevati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2720" y="556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1" name="Group 24"/>
              <p:cNvGrpSpPr>
                <a:grpSpLocks/>
              </p:cNvGrpSpPr>
              <p:nvPr/>
            </p:nvGrpSpPr>
            <p:grpSpPr bwMode="auto">
              <a:xfrm>
                <a:off x="0" y="1112"/>
                <a:ext cx="1360" cy="824"/>
                <a:chOff x="0" y="1112"/>
                <a:chExt cx="1360" cy="824"/>
              </a:xfrm>
            </p:grpSpPr>
            <p:sp>
              <p:nvSpPr>
                <p:cNvPr id="4815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" y="1112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Organi di staff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58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112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2" name="Group 27"/>
              <p:cNvGrpSpPr>
                <a:grpSpLocks/>
              </p:cNvGrpSpPr>
              <p:nvPr/>
            </p:nvGrpSpPr>
            <p:grpSpPr bwMode="auto">
              <a:xfrm>
                <a:off x="1360" y="1112"/>
                <a:ext cx="1360" cy="824"/>
                <a:chOff x="1360" y="1112"/>
                <a:chExt cx="1360" cy="824"/>
              </a:xfrm>
            </p:grpSpPr>
            <p:sp>
              <p:nvSpPr>
                <p:cNvPr id="48155" name="Rectangle 28"/>
                <p:cNvSpPr>
                  <a:spLocks noChangeArrowheads="1"/>
                </p:cNvSpPr>
                <p:nvPr/>
              </p:nvSpPr>
              <p:spPr bwMode="auto">
                <a:xfrm>
                  <a:off x="1388" y="1112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Potenziano la gerarchia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56" name="Rectangle 29"/>
                <p:cNvSpPr>
                  <a:spLocks noChangeArrowheads="1"/>
                </p:cNvSpPr>
                <p:nvPr/>
              </p:nvSpPr>
              <p:spPr bwMode="auto">
                <a:xfrm>
                  <a:off x="1360" y="1112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3" name="Group 30"/>
              <p:cNvGrpSpPr>
                <a:grpSpLocks/>
              </p:cNvGrpSpPr>
              <p:nvPr/>
            </p:nvGrpSpPr>
            <p:grpSpPr bwMode="auto">
              <a:xfrm>
                <a:off x="2720" y="1112"/>
                <a:ext cx="1360" cy="824"/>
                <a:chOff x="2720" y="1112"/>
                <a:chExt cx="1360" cy="824"/>
              </a:xfrm>
            </p:grpSpPr>
            <p:sp>
              <p:nvSpPr>
                <p:cNvPr id="48153" name="Rectangle 31"/>
                <p:cNvSpPr>
                  <a:spLocks noChangeArrowheads="1"/>
                </p:cNvSpPr>
                <p:nvPr/>
              </p:nvSpPr>
              <p:spPr bwMode="auto">
                <a:xfrm>
                  <a:off x="2748" y="1112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Costi elevati con rischio di nuovi problemi  nei rapporti con la line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54" name="Rectangle 32"/>
                <p:cNvSpPr>
                  <a:spLocks noChangeArrowheads="1"/>
                </p:cNvSpPr>
                <p:nvPr/>
              </p:nvSpPr>
              <p:spPr bwMode="auto">
                <a:xfrm>
                  <a:off x="2720" y="1112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4" name="Group 33"/>
              <p:cNvGrpSpPr>
                <a:grpSpLocks/>
              </p:cNvGrpSpPr>
              <p:nvPr/>
            </p:nvGrpSpPr>
            <p:grpSpPr bwMode="auto">
              <a:xfrm>
                <a:off x="0" y="1936"/>
                <a:ext cx="1360" cy="844"/>
                <a:chOff x="0" y="1936"/>
                <a:chExt cx="1360" cy="844"/>
              </a:xfrm>
            </p:grpSpPr>
            <p:sp>
              <p:nvSpPr>
                <p:cNvPr id="48151" name="Rectangle 34"/>
                <p:cNvSpPr>
                  <a:spLocks noChangeArrowheads="1"/>
                </p:cNvSpPr>
                <p:nvPr/>
              </p:nvSpPr>
              <p:spPr bwMode="auto">
                <a:xfrm>
                  <a:off x="28" y="1936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Regole e procedure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52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936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5" name="Group 36"/>
              <p:cNvGrpSpPr>
                <a:grpSpLocks/>
              </p:cNvGrpSpPr>
              <p:nvPr/>
            </p:nvGrpSpPr>
            <p:grpSpPr bwMode="auto">
              <a:xfrm>
                <a:off x="1360" y="1936"/>
                <a:ext cx="1360" cy="844"/>
                <a:chOff x="1360" y="1936"/>
                <a:chExt cx="1360" cy="844"/>
              </a:xfrm>
            </p:grpSpPr>
            <p:sp>
              <p:nvSpPr>
                <p:cNvPr id="48149" name="Rectangle 37"/>
                <p:cNvSpPr>
                  <a:spLocks noChangeArrowheads="1"/>
                </p:cNvSpPr>
                <p:nvPr/>
              </p:nvSpPr>
              <p:spPr bwMode="auto">
                <a:xfrm>
                  <a:off x="1388" y="1936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Efficaci negli aspetti di routine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50" name="Rectangle 38"/>
                <p:cNvSpPr>
                  <a:spLocks noChangeArrowheads="1"/>
                </p:cNvSpPr>
                <p:nvPr/>
              </p:nvSpPr>
              <p:spPr bwMode="auto">
                <a:xfrm>
                  <a:off x="1360" y="1936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8146" name="Group 39"/>
              <p:cNvGrpSpPr>
                <a:grpSpLocks/>
              </p:cNvGrpSpPr>
              <p:nvPr/>
            </p:nvGrpSpPr>
            <p:grpSpPr bwMode="auto">
              <a:xfrm>
                <a:off x="2720" y="1936"/>
                <a:ext cx="1360" cy="844"/>
                <a:chOff x="2720" y="1936"/>
                <a:chExt cx="1360" cy="844"/>
              </a:xfrm>
            </p:grpSpPr>
            <p:sp>
              <p:nvSpPr>
                <p:cNvPr id="48147" name="Rectangle 40"/>
                <p:cNvSpPr>
                  <a:spLocks noChangeArrowheads="1"/>
                </p:cNvSpPr>
                <p:nvPr/>
              </p:nvSpPr>
              <p:spPr bwMode="auto">
                <a:xfrm>
                  <a:off x="2748" y="1936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Creano rigidità e non funzionano fuori dalla routine</a:t>
                  </a:r>
                </a:p>
                <a:p>
                  <a:pPr algn="just"/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8148" name="Rectangle 41"/>
                <p:cNvSpPr>
                  <a:spLocks noChangeArrowheads="1"/>
                </p:cNvSpPr>
                <p:nvPr/>
              </p:nvSpPr>
              <p:spPr bwMode="auto">
                <a:xfrm>
                  <a:off x="2720" y="1936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</p:grpSp>
        <p:sp>
          <p:nvSpPr>
            <p:cNvPr id="48134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4086" cy="27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Strumenti e metodi di integrazione 2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768350" y="2000250"/>
            <a:ext cx="9793288" cy="4960938"/>
            <a:chOff x="-3" y="-3"/>
            <a:chExt cx="4086" cy="2786"/>
          </a:xfrm>
        </p:grpSpPr>
        <p:grpSp>
          <p:nvGrpSpPr>
            <p:cNvPr id="49156" name="Group 4"/>
            <p:cNvGrpSpPr>
              <a:grpSpLocks/>
            </p:cNvGrpSpPr>
            <p:nvPr/>
          </p:nvGrpSpPr>
          <p:grpSpPr bwMode="auto">
            <a:xfrm>
              <a:off x="0" y="0"/>
              <a:ext cx="4080" cy="2780"/>
              <a:chOff x="0" y="0"/>
              <a:chExt cx="4080" cy="2780"/>
            </a:xfrm>
          </p:grpSpPr>
          <p:grpSp>
            <p:nvGrpSpPr>
              <p:cNvPr id="49158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360" cy="844"/>
                <a:chOff x="0" y="0"/>
                <a:chExt cx="1360" cy="844"/>
              </a:xfrm>
            </p:grpSpPr>
            <p:sp>
              <p:nvSpPr>
                <p:cNvPr id="49192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Strumenti e metodi di integrazione </a:t>
                  </a:r>
                </a:p>
                <a:p>
                  <a:pPr algn="just"/>
                  <a:endParaRPr lang="it-IT" altLang="it-IT" sz="2000" b="1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93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59" name="Group 8"/>
              <p:cNvGrpSpPr>
                <a:grpSpLocks/>
              </p:cNvGrpSpPr>
              <p:nvPr/>
            </p:nvGrpSpPr>
            <p:grpSpPr bwMode="auto">
              <a:xfrm>
                <a:off x="1360" y="0"/>
                <a:ext cx="1360" cy="844"/>
                <a:chOff x="1360" y="0"/>
                <a:chExt cx="1360" cy="844"/>
              </a:xfrm>
            </p:grpSpPr>
            <p:sp>
              <p:nvSpPr>
                <p:cNvPr id="49190" name="Rectangle 9"/>
                <p:cNvSpPr>
                  <a:spLocks noChangeArrowheads="1"/>
                </p:cNvSpPr>
                <p:nvPr/>
              </p:nvSpPr>
              <p:spPr bwMode="auto">
                <a:xfrm>
                  <a:off x="1388" y="0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Vantaggi</a:t>
                  </a:r>
                </a:p>
                <a:p>
                  <a:pPr algn="just"/>
                  <a:endParaRPr lang="it-IT" altLang="it-IT" sz="2000" b="1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91" name="Rectangle 10"/>
                <p:cNvSpPr>
                  <a:spLocks noChangeArrowheads="1"/>
                </p:cNvSpPr>
                <p:nvPr/>
              </p:nvSpPr>
              <p:spPr bwMode="auto">
                <a:xfrm>
                  <a:off x="1360" y="0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0" name="Group 11"/>
              <p:cNvGrpSpPr>
                <a:grpSpLocks/>
              </p:cNvGrpSpPr>
              <p:nvPr/>
            </p:nvGrpSpPr>
            <p:grpSpPr bwMode="auto">
              <a:xfrm>
                <a:off x="2720" y="0"/>
                <a:ext cx="1360" cy="844"/>
                <a:chOff x="2720" y="0"/>
                <a:chExt cx="1360" cy="844"/>
              </a:xfrm>
            </p:grpSpPr>
            <p:sp>
              <p:nvSpPr>
                <p:cNvPr id="49188" name="Rectangle 12"/>
                <p:cNvSpPr>
                  <a:spLocks noChangeArrowheads="1"/>
                </p:cNvSpPr>
                <p:nvPr/>
              </p:nvSpPr>
              <p:spPr bwMode="auto">
                <a:xfrm>
                  <a:off x="2748" y="0"/>
                  <a:ext cx="1304" cy="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Costi e svantaggi</a:t>
                  </a:r>
                </a:p>
              </p:txBody>
            </p:sp>
            <p:sp>
              <p:nvSpPr>
                <p:cNvPr id="49189" name="Rectangle 13"/>
                <p:cNvSpPr>
                  <a:spLocks noChangeArrowheads="1"/>
                </p:cNvSpPr>
                <p:nvPr/>
              </p:nvSpPr>
              <p:spPr bwMode="auto">
                <a:xfrm>
                  <a:off x="2720" y="0"/>
                  <a:ext cx="1360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1" name="Group 14"/>
              <p:cNvGrpSpPr>
                <a:grpSpLocks/>
              </p:cNvGrpSpPr>
              <p:nvPr/>
            </p:nvGrpSpPr>
            <p:grpSpPr bwMode="auto">
              <a:xfrm>
                <a:off x="0" y="844"/>
                <a:ext cx="1360" cy="556"/>
                <a:chOff x="0" y="844"/>
                <a:chExt cx="1360" cy="556"/>
              </a:xfrm>
            </p:grpSpPr>
            <p:sp>
              <p:nvSpPr>
                <p:cNvPr id="49186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844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Piani ed obiettivi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87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2" name="Group 17"/>
              <p:cNvGrpSpPr>
                <a:grpSpLocks/>
              </p:cNvGrpSpPr>
              <p:nvPr/>
            </p:nvGrpSpPr>
            <p:grpSpPr bwMode="auto">
              <a:xfrm>
                <a:off x="1360" y="844"/>
                <a:ext cx="1360" cy="556"/>
                <a:chOff x="1360" y="844"/>
                <a:chExt cx="1360" cy="556"/>
              </a:xfrm>
            </p:grpSpPr>
            <p:sp>
              <p:nvSpPr>
                <p:cNvPr id="49184" name="Rectangle 18"/>
                <p:cNvSpPr>
                  <a:spLocks noChangeArrowheads="1"/>
                </p:cNvSpPr>
                <p:nvPr/>
              </p:nvSpPr>
              <p:spPr bwMode="auto">
                <a:xfrm>
                  <a:off x="1388" y="844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Validi dove falliscono le regole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85" name="Rectangle 19"/>
                <p:cNvSpPr>
                  <a:spLocks noChangeArrowheads="1"/>
                </p:cNvSpPr>
                <p:nvPr/>
              </p:nvSpPr>
              <p:spPr bwMode="auto">
                <a:xfrm>
                  <a:off x="1360" y="84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3" name="Group 20"/>
              <p:cNvGrpSpPr>
                <a:grpSpLocks/>
              </p:cNvGrpSpPr>
              <p:nvPr/>
            </p:nvGrpSpPr>
            <p:grpSpPr bwMode="auto">
              <a:xfrm>
                <a:off x="2720" y="844"/>
                <a:ext cx="1360" cy="556"/>
                <a:chOff x="2720" y="844"/>
                <a:chExt cx="1360" cy="556"/>
              </a:xfrm>
            </p:grpSpPr>
            <p:sp>
              <p:nvSpPr>
                <p:cNvPr id="49182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8" y="844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Costosi in termini  di energia e tempo dedicato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83" name="Rectangle 22"/>
                <p:cNvSpPr>
                  <a:spLocks noChangeArrowheads="1"/>
                </p:cNvSpPr>
                <p:nvPr/>
              </p:nvSpPr>
              <p:spPr bwMode="auto">
                <a:xfrm>
                  <a:off x="2720" y="84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4" name="Group 23"/>
              <p:cNvGrpSpPr>
                <a:grpSpLocks/>
              </p:cNvGrpSpPr>
              <p:nvPr/>
            </p:nvGrpSpPr>
            <p:grpSpPr bwMode="auto">
              <a:xfrm>
                <a:off x="0" y="1400"/>
                <a:ext cx="1360" cy="690"/>
                <a:chOff x="0" y="1400"/>
                <a:chExt cx="1360" cy="690"/>
              </a:xfrm>
            </p:grpSpPr>
            <p:sp>
              <p:nvSpPr>
                <p:cNvPr id="49180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140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Riunioni, comitati, task forces</a:t>
                  </a:r>
                  <a:endParaRPr lang="it-IT" altLang="it-IT" sz="2000" b="1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8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40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5" name="Group 26"/>
              <p:cNvGrpSpPr>
                <a:grpSpLocks/>
              </p:cNvGrpSpPr>
              <p:nvPr/>
            </p:nvGrpSpPr>
            <p:grpSpPr bwMode="auto">
              <a:xfrm>
                <a:off x="1360" y="1400"/>
                <a:ext cx="1360" cy="690"/>
                <a:chOff x="1360" y="1400"/>
                <a:chExt cx="1360" cy="690"/>
              </a:xfrm>
            </p:grpSpPr>
            <p:sp>
              <p:nvSpPr>
                <p:cNvPr id="4917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88" y="140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Validi per problemi di innovazione e gestione crisi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79" name="Rectangle 28"/>
                <p:cNvSpPr>
                  <a:spLocks noChangeArrowheads="1"/>
                </p:cNvSpPr>
                <p:nvPr/>
              </p:nvSpPr>
              <p:spPr bwMode="auto">
                <a:xfrm>
                  <a:off x="1360" y="140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6" name="Group 29"/>
              <p:cNvGrpSpPr>
                <a:grpSpLocks/>
              </p:cNvGrpSpPr>
              <p:nvPr/>
            </p:nvGrpSpPr>
            <p:grpSpPr bwMode="auto">
              <a:xfrm>
                <a:off x="2720" y="1400"/>
                <a:ext cx="1360" cy="690"/>
                <a:chOff x="2720" y="1400"/>
                <a:chExt cx="1360" cy="690"/>
              </a:xfrm>
            </p:grpSpPr>
            <p:sp>
              <p:nvSpPr>
                <p:cNvPr id="49176" name="Rectangle 30"/>
                <p:cNvSpPr>
                  <a:spLocks noChangeArrowheads="1"/>
                </p:cNvSpPr>
                <p:nvPr/>
              </p:nvSpPr>
              <p:spPr bwMode="auto">
                <a:xfrm>
                  <a:off x="2748" y="140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Assorbono molto tempo ed energie; richiedono adeguati comportamenti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77" name="Rectangle 31"/>
                <p:cNvSpPr>
                  <a:spLocks noChangeArrowheads="1"/>
                </p:cNvSpPr>
                <p:nvPr/>
              </p:nvSpPr>
              <p:spPr bwMode="auto">
                <a:xfrm>
                  <a:off x="2720" y="140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7" name="Group 32"/>
              <p:cNvGrpSpPr>
                <a:grpSpLocks/>
              </p:cNvGrpSpPr>
              <p:nvPr/>
            </p:nvGrpSpPr>
            <p:grpSpPr bwMode="auto">
              <a:xfrm>
                <a:off x="0" y="2090"/>
                <a:ext cx="1360" cy="690"/>
                <a:chOff x="0" y="2090"/>
                <a:chExt cx="1360" cy="690"/>
              </a:xfrm>
            </p:grpSpPr>
            <p:sp>
              <p:nvSpPr>
                <p:cNvPr id="49174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209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Organi e ruoli di integrazione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75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209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8" name="Group 35"/>
              <p:cNvGrpSpPr>
                <a:grpSpLocks/>
              </p:cNvGrpSpPr>
              <p:nvPr/>
            </p:nvGrpSpPr>
            <p:grpSpPr bwMode="auto">
              <a:xfrm>
                <a:off x="1360" y="2090"/>
                <a:ext cx="1360" cy="690"/>
                <a:chOff x="1360" y="2090"/>
                <a:chExt cx="1360" cy="690"/>
              </a:xfrm>
            </p:grpSpPr>
            <p:sp>
              <p:nvSpPr>
                <p:cNvPr id="49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1388" y="209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Efficaci dove occorre una continua attenzione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73" name="Rectangle 37"/>
                <p:cNvSpPr>
                  <a:spLocks noChangeArrowheads="1"/>
                </p:cNvSpPr>
                <p:nvPr/>
              </p:nvSpPr>
              <p:spPr bwMode="auto">
                <a:xfrm>
                  <a:off x="1360" y="209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49169" name="Group 38"/>
              <p:cNvGrpSpPr>
                <a:grpSpLocks/>
              </p:cNvGrpSpPr>
              <p:nvPr/>
            </p:nvGrpSpPr>
            <p:grpSpPr bwMode="auto">
              <a:xfrm>
                <a:off x="2720" y="2090"/>
                <a:ext cx="1360" cy="690"/>
                <a:chOff x="2720" y="2090"/>
                <a:chExt cx="1360" cy="690"/>
              </a:xfrm>
            </p:grpSpPr>
            <p:sp>
              <p:nvSpPr>
                <p:cNvPr id="49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2748" y="209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Molto costosi; problemi nella selezione di persone idonee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9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2720" y="209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</p:grpSp>
        <p:sp>
          <p:nvSpPr>
            <p:cNvPr id="49157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4086" cy="27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Strumenti e metodi di integrazione 3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974725" y="2100263"/>
            <a:ext cx="9602788" cy="4775200"/>
            <a:chOff x="-3" y="-3"/>
            <a:chExt cx="4086" cy="2900"/>
          </a:xfrm>
        </p:grpSpPr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0" y="0"/>
              <a:ext cx="4080" cy="2894"/>
              <a:chOff x="0" y="0"/>
              <a:chExt cx="4080" cy="2894"/>
            </a:xfrm>
          </p:grpSpPr>
          <p:grpSp>
            <p:nvGrpSpPr>
              <p:cNvPr id="50182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360" cy="690"/>
                <a:chOff x="0" y="0"/>
                <a:chExt cx="1360" cy="690"/>
              </a:xfrm>
            </p:grpSpPr>
            <p:sp>
              <p:nvSpPr>
                <p:cNvPr id="50216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Strumenti e metodi di integrazione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17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3" name="Group 8"/>
              <p:cNvGrpSpPr>
                <a:grpSpLocks/>
              </p:cNvGrpSpPr>
              <p:nvPr/>
            </p:nvGrpSpPr>
            <p:grpSpPr bwMode="auto">
              <a:xfrm>
                <a:off x="1360" y="0"/>
                <a:ext cx="1360" cy="690"/>
                <a:chOff x="1360" y="0"/>
                <a:chExt cx="1360" cy="690"/>
              </a:xfrm>
            </p:grpSpPr>
            <p:sp>
              <p:nvSpPr>
                <p:cNvPr id="50214" name="Rectangle 9"/>
                <p:cNvSpPr>
                  <a:spLocks noChangeArrowheads="1"/>
                </p:cNvSpPr>
                <p:nvPr/>
              </p:nvSpPr>
              <p:spPr bwMode="auto">
                <a:xfrm>
                  <a:off x="1388" y="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Vantaggi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15" name="Rectangle 10"/>
                <p:cNvSpPr>
                  <a:spLocks noChangeArrowheads="1"/>
                </p:cNvSpPr>
                <p:nvPr/>
              </p:nvSpPr>
              <p:spPr bwMode="auto">
                <a:xfrm>
                  <a:off x="1360" y="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4" name="Group 11"/>
              <p:cNvGrpSpPr>
                <a:grpSpLocks/>
              </p:cNvGrpSpPr>
              <p:nvPr/>
            </p:nvGrpSpPr>
            <p:grpSpPr bwMode="auto">
              <a:xfrm>
                <a:off x="2720" y="0"/>
                <a:ext cx="1360" cy="690"/>
                <a:chOff x="2720" y="0"/>
                <a:chExt cx="1360" cy="690"/>
              </a:xfrm>
            </p:grpSpPr>
            <p:sp>
              <p:nvSpPr>
                <p:cNvPr id="502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748" y="0"/>
                  <a:ext cx="1304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 b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Costi e svantaggi</a:t>
                  </a:r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sp>
              <p:nvSpPr>
                <p:cNvPr id="50213" name="Rectangle 13"/>
                <p:cNvSpPr>
                  <a:spLocks noChangeArrowheads="1"/>
                </p:cNvSpPr>
                <p:nvPr/>
              </p:nvSpPr>
              <p:spPr bwMode="auto">
                <a:xfrm>
                  <a:off x="2720" y="0"/>
                  <a:ext cx="13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5" name="Group 14"/>
              <p:cNvGrpSpPr>
                <a:grpSpLocks/>
              </p:cNvGrpSpPr>
              <p:nvPr/>
            </p:nvGrpSpPr>
            <p:grpSpPr bwMode="auto">
              <a:xfrm>
                <a:off x="0" y="690"/>
                <a:ext cx="1360" cy="824"/>
                <a:chOff x="0" y="690"/>
                <a:chExt cx="1360" cy="824"/>
              </a:xfrm>
            </p:grpSpPr>
            <p:sp>
              <p:nvSpPr>
                <p:cNvPr id="50210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69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Sistemi di misurazione ad incentivo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11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69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6" name="Group 17"/>
              <p:cNvGrpSpPr>
                <a:grpSpLocks/>
              </p:cNvGrpSpPr>
              <p:nvPr/>
            </p:nvGrpSpPr>
            <p:grpSpPr bwMode="auto">
              <a:xfrm>
                <a:off x="1360" y="690"/>
                <a:ext cx="1360" cy="824"/>
                <a:chOff x="1360" y="690"/>
                <a:chExt cx="1360" cy="824"/>
              </a:xfrm>
            </p:grpSpPr>
            <p:sp>
              <p:nvSpPr>
                <p:cNvPr id="50208" name="Rectangle 18"/>
                <p:cNvSpPr>
                  <a:spLocks noChangeArrowheads="1"/>
                </p:cNvSpPr>
                <p:nvPr/>
              </p:nvSpPr>
              <p:spPr bwMode="auto">
                <a:xfrm>
                  <a:off x="1388" y="69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Possono indurre collaborazione se sono specificamente orientati in tal senso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09" name="Rectangle 19"/>
                <p:cNvSpPr>
                  <a:spLocks noChangeArrowheads="1"/>
                </p:cNvSpPr>
                <p:nvPr/>
              </p:nvSpPr>
              <p:spPr bwMode="auto">
                <a:xfrm>
                  <a:off x="1360" y="69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7" name="Group 20"/>
              <p:cNvGrpSpPr>
                <a:grpSpLocks/>
              </p:cNvGrpSpPr>
              <p:nvPr/>
            </p:nvGrpSpPr>
            <p:grpSpPr bwMode="auto">
              <a:xfrm>
                <a:off x="2720" y="690"/>
                <a:ext cx="1360" cy="824"/>
                <a:chOff x="2720" y="690"/>
                <a:chExt cx="1360" cy="824"/>
              </a:xfrm>
            </p:grpSpPr>
            <p:sp>
              <p:nvSpPr>
                <p:cNvPr id="50206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8" y="69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Difficoltà di misurazione e rischio di trascurare aspetti rilevanti.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07" name="Rectangle 22"/>
                <p:cNvSpPr>
                  <a:spLocks noChangeArrowheads="1"/>
                </p:cNvSpPr>
                <p:nvPr/>
              </p:nvSpPr>
              <p:spPr bwMode="auto">
                <a:xfrm>
                  <a:off x="2720" y="69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8" name="Group 23"/>
              <p:cNvGrpSpPr>
                <a:grpSpLocks/>
              </p:cNvGrpSpPr>
              <p:nvPr/>
            </p:nvGrpSpPr>
            <p:grpSpPr bwMode="auto">
              <a:xfrm>
                <a:off x="0" y="1514"/>
                <a:ext cx="1365" cy="556"/>
                <a:chOff x="0" y="1514"/>
                <a:chExt cx="1365" cy="556"/>
              </a:xfrm>
            </p:grpSpPr>
            <p:sp>
              <p:nvSpPr>
                <p:cNvPr id="50204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1514"/>
                  <a:ext cx="1337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Sistemi di selezione e sviluppo del personale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05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51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89" name="Group 26"/>
              <p:cNvGrpSpPr>
                <a:grpSpLocks/>
              </p:cNvGrpSpPr>
              <p:nvPr/>
            </p:nvGrpSpPr>
            <p:grpSpPr bwMode="auto">
              <a:xfrm>
                <a:off x="1360" y="1514"/>
                <a:ext cx="1360" cy="556"/>
                <a:chOff x="1360" y="1514"/>
                <a:chExt cx="1360" cy="556"/>
              </a:xfrm>
            </p:grpSpPr>
            <p:sp>
              <p:nvSpPr>
                <p:cNvPr id="50202" name="Rectangle 27"/>
                <p:cNvSpPr>
                  <a:spLocks noChangeArrowheads="1"/>
                </p:cNvSpPr>
                <p:nvPr/>
              </p:nvSpPr>
              <p:spPr bwMode="auto">
                <a:xfrm>
                  <a:off x="1388" y="1514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Efficaci per figure come i </a:t>
                  </a:r>
                  <a:r>
                    <a:rPr lang="it-IT" altLang="it-IT" sz="2000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professional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03" name="Rectangle 28"/>
                <p:cNvSpPr>
                  <a:spLocks noChangeArrowheads="1"/>
                </p:cNvSpPr>
                <p:nvPr/>
              </p:nvSpPr>
              <p:spPr bwMode="auto">
                <a:xfrm>
                  <a:off x="1360" y="151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90" name="Group 29"/>
              <p:cNvGrpSpPr>
                <a:grpSpLocks/>
              </p:cNvGrpSpPr>
              <p:nvPr/>
            </p:nvGrpSpPr>
            <p:grpSpPr bwMode="auto">
              <a:xfrm>
                <a:off x="2720" y="1514"/>
                <a:ext cx="1360" cy="556"/>
                <a:chOff x="2720" y="1514"/>
                <a:chExt cx="1360" cy="556"/>
              </a:xfrm>
            </p:grpSpPr>
            <p:sp>
              <p:nvSpPr>
                <p:cNvPr id="50200" name="Rectangle 30"/>
                <p:cNvSpPr>
                  <a:spLocks noChangeArrowheads="1"/>
                </p:cNvSpPr>
                <p:nvPr/>
              </p:nvSpPr>
              <p:spPr bwMode="auto">
                <a:xfrm>
                  <a:off x="2748" y="1514"/>
                  <a:ext cx="130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Costo elevato e scarsa flessibilità di impiego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201" name="Rectangle 31"/>
                <p:cNvSpPr>
                  <a:spLocks noChangeArrowheads="1"/>
                </p:cNvSpPr>
                <p:nvPr/>
              </p:nvSpPr>
              <p:spPr bwMode="auto">
                <a:xfrm>
                  <a:off x="2720" y="1514"/>
                  <a:ext cx="136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91" name="Group 32"/>
              <p:cNvGrpSpPr>
                <a:grpSpLocks/>
              </p:cNvGrpSpPr>
              <p:nvPr/>
            </p:nvGrpSpPr>
            <p:grpSpPr bwMode="auto">
              <a:xfrm>
                <a:off x="0" y="2070"/>
                <a:ext cx="1360" cy="824"/>
                <a:chOff x="0" y="2070"/>
                <a:chExt cx="1360" cy="824"/>
              </a:xfrm>
            </p:grpSpPr>
            <p:sp>
              <p:nvSpPr>
                <p:cNvPr id="50198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207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 b="1" i="1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Disposizione fisica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199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207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92" name="Group 35"/>
              <p:cNvGrpSpPr>
                <a:grpSpLocks/>
              </p:cNvGrpSpPr>
              <p:nvPr/>
            </p:nvGrpSpPr>
            <p:grpSpPr bwMode="auto">
              <a:xfrm>
                <a:off x="1360" y="2070"/>
                <a:ext cx="1360" cy="824"/>
                <a:chOff x="1360" y="2070"/>
                <a:chExt cx="1360" cy="824"/>
              </a:xfrm>
            </p:grpSpPr>
            <p:sp>
              <p:nvSpPr>
                <p:cNvPr id="50196" name="Rectangle 36"/>
                <p:cNvSpPr>
                  <a:spLocks noChangeArrowheads="1"/>
                </p:cNvSpPr>
                <p:nvPr/>
              </p:nvSpPr>
              <p:spPr bwMode="auto">
                <a:xfrm>
                  <a:off x="1388" y="207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Utile e poco costosa se l’assetto logistico è favorevole</a:t>
                  </a:r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1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360" y="207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50193" name="Group 38"/>
              <p:cNvGrpSpPr>
                <a:grpSpLocks/>
              </p:cNvGrpSpPr>
              <p:nvPr/>
            </p:nvGrpSpPr>
            <p:grpSpPr bwMode="auto">
              <a:xfrm>
                <a:off x="2720" y="2070"/>
                <a:ext cx="1360" cy="824"/>
                <a:chOff x="2720" y="2070"/>
                <a:chExt cx="1360" cy="824"/>
              </a:xfrm>
            </p:grpSpPr>
            <p:sp>
              <p:nvSpPr>
                <p:cNvPr id="50194" name="Rectangle 39"/>
                <p:cNvSpPr>
                  <a:spLocks noChangeArrowheads="1"/>
                </p:cNvSpPr>
                <p:nvPr/>
              </p:nvSpPr>
              <p:spPr bwMode="auto">
                <a:xfrm>
                  <a:off x="2748" y="2070"/>
                  <a:ext cx="1304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6985" tIns="53492" rIns="106985" bIns="53492"/>
                <a:lstStyle>
                  <a:lvl1pPr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124936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2493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it-IT" altLang="it-IT" sz="2000">
                      <a:solidFill>
                        <a:schemeClr val="tx2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Molto costosa se occorre cambiare  la logistica.</a:t>
                  </a:r>
                </a:p>
                <a:p>
                  <a:pPr algn="just"/>
                  <a:endParaRPr lang="it-IT" altLang="it-IT" sz="2000">
                    <a:solidFill>
                      <a:schemeClr val="tx2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50195" name="Rectangle 40"/>
                <p:cNvSpPr>
                  <a:spLocks noChangeArrowheads="1"/>
                </p:cNvSpPr>
                <p:nvPr/>
              </p:nvSpPr>
              <p:spPr bwMode="auto">
                <a:xfrm>
                  <a:off x="2720" y="2070"/>
                  <a:ext cx="13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10683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</p:grpSp>
        <p:sp>
          <p:nvSpPr>
            <p:cNvPr id="50181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4086" cy="290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87338"/>
            <a:ext cx="10372725" cy="14414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5. Ampiezza del controllo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337300" y="4491038"/>
            <a:ext cx="285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i="1">
                <a:solidFill>
                  <a:schemeClr val="tx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Ampiezza del controllo richiesta</a:t>
            </a:r>
            <a:endParaRPr lang="it-IT" altLang="it-IT" sz="24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76263" y="1584325"/>
            <a:ext cx="104663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it-IT" altLang="it-IT" sz="3200">
                <a:solidFill>
                  <a:schemeClr val="tx2"/>
                </a:solidFill>
              </a:rPr>
              <a:t>Stabilire il numero delle unità e delle persone che possono fare diretto riferimento a una figura di responsabile gerarchico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008063" y="3384550"/>
            <a:ext cx="3649662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Competenza persone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Competenza capo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Ricerca autonomia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Standardizzazione compiti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Complessità compiti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sz="2400">
                <a:solidFill>
                  <a:schemeClr val="tx2"/>
                </a:solidFill>
              </a:rPr>
              <a:t>Altri compiti capo</a:t>
            </a:r>
            <a:endParaRPr lang="it-IT" altLang="it-IT" sz="2400" b="1">
              <a:solidFill>
                <a:schemeClr val="tx2"/>
              </a:solidFill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329238" y="3529013"/>
            <a:ext cx="0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192838" y="3379788"/>
            <a:ext cx="25463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b="1">
                <a:solidFill>
                  <a:schemeClr val="tx2"/>
                </a:solidFill>
                <a:cs typeface="Times New Roman" panose="02020603050405020304" pitchFamily="18" charset="0"/>
              </a:rPr>
              <a:t>Controllo ampio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337300" y="6259513"/>
            <a:ext cx="25987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b="1">
                <a:solidFill>
                  <a:schemeClr val="tx2"/>
                </a:solidFill>
                <a:cs typeface="Times New Roman" panose="02020603050405020304" pitchFamily="18" charset="0"/>
              </a:rPr>
              <a:t>Controllo stretto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60363"/>
            <a:ext cx="11090275" cy="1089025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Variabili influenti sull’ampiezza del controllo</a:t>
            </a:r>
          </a:p>
        </p:txBody>
      </p:sp>
      <p:sp>
        <p:nvSpPr>
          <p:cNvPr id="52227" name="AutoShape 5"/>
          <p:cNvSpPr>
            <a:spLocks noChangeArrowheads="1"/>
          </p:cNvSpPr>
          <p:nvPr/>
        </p:nvSpPr>
        <p:spPr bwMode="auto">
          <a:xfrm rot="5400000">
            <a:off x="4871244" y="3626644"/>
            <a:ext cx="5508625" cy="992187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600075" y="1223963"/>
            <a:ext cx="2730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Complessità dei compiti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1900">
                <a:solidFill>
                  <a:schemeClr val="tx2"/>
                </a:solidFill>
                <a:latin typeface="Tahoma" panose="020B0604030504040204" pitchFamily="34" charset="0"/>
              </a:rPr>
              <a:t>  - difficoltà</a:t>
            </a:r>
          </a:p>
          <a:p>
            <a:r>
              <a:rPr lang="it-IT" altLang="it-IT" sz="1900">
                <a:solidFill>
                  <a:schemeClr val="tx2"/>
                </a:solidFill>
                <a:latin typeface="Tahoma" panose="020B0604030504040204" pitchFamily="34" charset="0"/>
              </a:rPr>
              <a:t>  - innovatività</a:t>
            </a:r>
          </a:p>
          <a:p>
            <a:r>
              <a:rPr lang="it-IT" altLang="it-IT" sz="1900">
                <a:solidFill>
                  <a:schemeClr val="tx2"/>
                </a:solidFill>
                <a:latin typeface="Tahoma" panose="020B0604030504040204" pitchFamily="34" charset="0"/>
              </a:rPr>
              <a:t>  - differenziazione</a:t>
            </a:r>
          </a:p>
          <a:p>
            <a:r>
              <a:rPr lang="it-IT" altLang="it-IT" sz="1900">
                <a:solidFill>
                  <a:schemeClr val="tx2"/>
                </a:solidFill>
                <a:latin typeface="Tahoma" panose="020B0604030504040204" pitchFamily="34" charset="0"/>
              </a:rPr>
              <a:t>  - dispersione fisica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8497888" y="3313113"/>
            <a:ext cx="2208212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b="1">
                <a:solidFill>
                  <a:schemeClr val="tx2"/>
                </a:solidFill>
                <a:latin typeface="Tahoma" panose="020B0604030504040204" pitchFamily="34" charset="0"/>
              </a:rPr>
              <a:t>AMPIEZZA</a:t>
            </a:r>
          </a:p>
          <a:p>
            <a:r>
              <a:rPr lang="it-IT" altLang="it-IT" sz="2400" b="1">
                <a:solidFill>
                  <a:schemeClr val="tx2"/>
                </a:solidFill>
                <a:latin typeface="Tahoma" panose="020B0604030504040204" pitchFamily="34" charset="0"/>
              </a:rPr>
              <a:t> DEL</a:t>
            </a:r>
          </a:p>
          <a:p>
            <a:r>
              <a:rPr lang="it-IT" altLang="it-IT" sz="2400" b="1">
                <a:solidFill>
                  <a:schemeClr val="tx2"/>
                </a:solidFill>
                <a:latin typeface="Tahoma" panose="020B0604030504040204" pitchFamily="34" charset="0"/>
              </a:rPr>
              <a:t>CONTROLLO</a:t>
            </a: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04825" y="2889250"/>
            <a:ext cx="440055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Standardizzazione dei compiti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Competenza ed esperienza dei</a:t>
            </a: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subordinati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Competenza ed esperienza</a:t>
            </a: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 manageriale del capo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Desiderio di autonomia nei</a:t>
            </a: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subordinati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Incidenza di compiti non </a:t>
            </a:r>
          </a:p>
          <a:p>
            <a:r>
              <a:rPr lang="it-IT" altLang="it-IT" sz="1900" i="1">
                <a:solidFill>
                  <a:schemeClr val="tx2"/>
                </a:solidFill>
                <a:latin typeface="Tahoma" panose="020B0604030504040204" pitchFamily="34" charset="0"/>
              </a:rPr>
              <a:t>gerarchici nella mansione del capo</a:t>
            </a:r>
            <a:endParaRPr lang="it-IT" altLang="it-IT" sz="19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608513" y="1728788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608513" y="2016125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608513" y="2305050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608513" y="2592388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608513" y="3095625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608513" y="3744913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608513" y="4608513"/>
            <a:ext cx="1249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608513" y="5472113"/>
            <a:ext cx="12477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537075" y="6264275"/>
            <a:ext cx="12477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6337300" y="1463675"/>
            <a:ext cx="4889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000" b="1"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it-IT" altLang="it-IT" sz="2000" b="1"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it-IT" altLang="it-IT" sz="2000" b="1"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it-IT" altLang="it-IT" sz="2000" b="1">
                <a:latin typeface="Times New Roman" panose="02020603050405020304" pitchFamily="18" charset="0"/>
              </a:rPr>
              <a:t>-</a:t>
            </a:r>
          </a:p>
          <a:p>
            <a:pPr algn="ctr"/>
            <a:endParaRPr lang="it-IT" altLang="it-IT" sz="2000" b="1">
              <a:latin typeface="Times New Roman" panose="02020603050405020304" pitchFamily="18" charset="0"/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6416675" y="2879725"/>
            <a:ext cx="35242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000" b="1">
                <a:latin typeface="Times New Roman" panose="02020603050405020304" pitchFamily="18" charset="0"/>
              </a:rPr>
              <a:t>+</a:t>
            </a:r>
          </a:p>
          <a:p>
            <a:endParaRPr lang="it-IT" altLang="it-IT" sz="2000" b="1">
              <a:latin typeface="Times New Roman" panose="02020603050405020304" pitchFamily="18" charset="0"/>
            </a:endParaRPr>
          </a:p>
          <a:p>
            <a:r>
              <a:rPr lang="it-IT" altLang="it-IT" sz="2000" b="1">
                <a:latin typeface="Times New Roman" panose="02020603050405020304" pitchFamily="18" charset="0"/>
              </a:rPr>
              <a:t>+</a:t>
            </a:r>
          </a:p>
          <a:p>
            <a:endParaRPr lang="it-IT" altLang="it-IT" sz="2000" b="1">
              <a:latin typeface="Times New Roman" panose="02020603050405020304" pitchFamily="18" charset="0"/>
            </a:endParaRPr>
          </a:p>
          <a:p>
            <a:endParaRPr lang="it-IT" altLang="it-IT" sz="2000" b="1">
              <a:latin typeface="Times New Roman" panose="02020603050405020304" pitchFamily="18" charset="0"/>
            </a:endParaRPr>
          </a:p>
          <a:p>
            <a:r>
              <a:rPr lang="it-IT" altLang="it-IT" sz="2000" b="1">
                <a:latin typeface="Times New Roman" panose="02020603050405020304" pitchFamily="18" charset="0"/>
              </a:rPr>
              <a:t>+</a:t>
            </a:r>
          </a:p>
          <a:p>
            <a:endParaRPr lang="it-IT" altLang="it-IT" sz="2000" b="1">
              <a:latin typeface="Times New Roman" panose="02020603050405020304" pitchFamily="18" charset="0"/>
            </a:endParaRPr>
          </a:p>
          <a:p>
            <a:endParaRPr lang="it-IT" altLang="it-IT" sz="2000" b="1">
              <a:latin typeface="Times New Roman" panose="02020603050405020304" pitchFamily="18" charset="0"/>
            </a:endParaRPr>
          </a:p>
          <a:p>
            <a:r>
              <a:rPr lang="it-IT" altLang="it-IT" sz="2000" b="1">
                <a:latin typeface="Times New Roman" panose="02020603050405020304" pitchFamily="18" charset="0"/>
              </a:rPr>
              <a:t>+</a:t>
            </a:r>
          </a:p>
          <a:p>
            <a:endParaRPr lang="it-IT" altLang="it-IT" sz="2800" b="1">
              <a:latin typeface="Times New Roman" panose="02020603050405020304" pitchFamily="18" charset="0"/>
            </a:endParaRPr>
          </a:p>
          <a:p>
            <a:r>
              <a:rPr lang="it-IT" altLang="it-IT" sz="2000" b="1">
                <a:latin typeface="Times New Roman" panose="02020603050405020304" pitchFamily="18" charset="0"/>
              </a:rPr>
              <a:t>-</a:t>
            </a:r>
          </a:p>
          <a:p>
            <a:endParaRPr lang="it-IT" altLang="it-IT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87338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6. Decentramento verticale e orizzontale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940550" y="4130675"/>
            <a:ext cx="28511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i="1">
                <a:solidFill>
                  <a:schemeClr val="tx2"/>
                </a:solidFill>
                <a:cs typeface="Times New Roman" panose="02020603050405020304" pitchFamily="18" charset="0"/>
              </a:rPr>
              <a:t>Grado di decentramento richiesto</a:t>
            </a:r>
            <a:endParaRPr lang="it-IT" altLang="it-IT" sz="2400">
              <a:solidFill>
                <a:schemeClr val="tx2"/>
              </a:solidFill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20725" y="1584325"/>
            <a:ext cx="102965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it-IT" altLang="it-IT" sz="3200">
                <a:solidFill>
                  <a:schemeClr val="tx2"/>
                </a:solidFill>
              </a:rPr>
              <a:t>Stabilire quali decisioni spettano a ciascuna posizione organizzativa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8350" y="3200400"/>
            <a:ext cx="49022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342900" indent="-3429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it-IT" altLang="it-IT" sz="2400" dirty="0">
                <a:solidFill>
                  <a:schemeClr val="tx2"/>
                </a:solidFill>
              </a:rPr>
              <a:t>Quando il potere di prendere le decisioni risiede in un unico punto dell’organizzazione, si parla di struttura accentrata </a:t>
            </a:r>
          </a:p>
          <a:p>
            <a:pPr>
              <a:spcBef>
                <a:spcPct val="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it-IT" altLang="it-IT" sz="2400" dirty="0">
                <a:solidFill>
                  <a:schemeClr val="tx2"/>
                </a:solidFill>
              </a:rPr>
              <a:t>Quando il potere di prendere le decisioni è diffuso tra molte persone, si parla di struttura decentrata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5856288" y="3360738"/>
            <a:ext cx="0" cy="280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6337300" y="3241675"/>
            <a:ext cx="31115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b="1">
                <a:solidFill>
                  <a:schemeClr val="tx2"/>
                </a:solidFill>
                <a:cs typeface="Times New Roman" panose="02020603050405020304" pitchFamily="18" charset="0"/>
              </a:rPr>
              <a:t>Struttura accentrata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432550" y="5737225"/>
            <a:ext cx="312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b="1">
                <a:solidFill>
                  <a:schemeClr val="tx2"/>
                </a:solidFill>
                <a:cs typeface="Times New Roman" panose="02020603050405020304" pitchFamily="18" charset="0"/>
              </a:rPr>
              <a:t>Struttura decentrata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504825"/>
            <a:ext cx="10787063" cy="882650"/>
          </a:xfrm>
        </p:spPr>
        <p:txBody>
          <a:bodyPr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Decentramento verticale e orizzontale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223963" y="1944688"/>
            <a:ext cx="907415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457200" indent="-4572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 dirty="0">
                <a:solidFill>
                  <a:schemeClr val="tx2"/>
                </a:solidFill>
              </a:rPr>
              <a:t>L’accentramento è il modo più vincolante per coordinare l’assunzione delle decisioni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 dirty="0">
                <a:solidFill>
                  <a:schemeClr val="tx2"/>
                </a:solidFill>
              </a:rPr>
              <a:t>Il decentramento è la risposta più opportuna al problema della razionalità limitata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 dirty="0">
                <a:solidFill>
                  <a:schemeClr val="tx2"/>
                </a:solidFill>
              </a:rPr>
              <a:t>Il decentramento consente di rispondere più prontamente alle esigenze locali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 dirty="0">
                <a:solidFill>
                  <a:schemeClr val="tx2"/>
                </a:solidFill>
              </a:rPr>
              <a:t>Il decentramento favorisce la motivazione dei dipendenti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720725"/>
            <a:ext cx="10944225" cy="882650"/>
          </a:xfrm>
        </p:spPr>
        <p:txBody>
          <a:bodyPr>
            <a:normAutofit fontScale="90000"/>
          </a:bodyPr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Approccio alla progettazione organizzativa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648469" y="1944266"/>
            <a:ext cx="10369574" cy="4248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valido approccio alla progettazione organizzativa comporta che si valutino attentamente </a:t>
            </a:r>
            <a: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elementi di criticità</a:t>
            </a: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che derivano: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dall’articolazione delle combinazioni aziendali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dalle condizioni ambientali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it-IT" altLang="it-IT" sz="32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prescindendo dall’assetto organizzativo  già in atto</a:t>
            </a:r>
            <a:endParaRPr lang="it-IT" altLang="it-IT" sz="32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55688" y="5761038"/>
            <a:ext cx="96027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it-IT" sz="21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647700"/>
            <a:ext cx="10874375" cy="882650"/>
          </a:xfrm>
        </p:spPr>
        <p:txBody>
          <a:bodyPr>
            <a:normAutofit fontScale="90000"/>
          </a:bodyPr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4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Aspetti da considerare nella progettazione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36625" y="2232025"/>
            <a:ext cx="9577388" cy="39608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Fattori di complessità presenti</a:t>
            </a: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Dinamismo del contesto</a:t>
            </a: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Differenziazione richiesta</a:t>
            </a: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Integrazione richiesta</a:t>
            </a: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Ampiezza del controllo richiesta</a:t>
            </a:r>
          </a:p>
          <a:p>
            <a:pPr>
              <a:buFont typeface="Wingdings" panose="05000000000000000000" pitchFamily="2" charset="2"/>
              <a:buNone/>
            </a:pPr>
            <a:r>
              <a:rPr lang="it-IT" altLang="it-IT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Decentramento verticale e orizzontale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152525" y="400050"/>
            <a:ext cx="998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I fattori di complessità</a:t>
            </a:r>
            <a:endParaRPr lang="it-IT" sz="4200">
              <a:latin typeface="Tahom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36625" y="1655763"/>
            <a:ext cx="10009188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chemeClr val="tx2"/>
                </a:solidFill>
              </a:rPr>
              <a:t>Rappresentano i criteri di raggruppamento delle posizioni organizzative e delle unità per la creazione di unità di ordine superiore:</a:t>
            </a:r>
          </a:p>
          <a:p>
            <a:endParaRPr lang="it-IT" altLang="it-IT" sz="200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Tecniche/funzioni,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Conoscenze/capacità,     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Prodotti,                    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Mercati/clienti,          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240463" y="2640013"/>
            <a:ext cx="42259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3" name="CasellaDiTesto 4"/>
          <p:cNvSpPr txBox="1">
            <a:spLocks noChangeArrowheads="1"/>
          </p:cNvSpPr>
          <p:nvPr/>
        </p:nvSpPr>
        <p:spPr bwMode="auto">
          <a:xfrm>
            <a:off x="6761163" y="3100388"/>
            <a:ext cx="3500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414" name="CasellaDiTesto 6"/>
          <p:cNvSpPr txBox="1">
            <a:spLocks noChangeArrowheads="1"/>
          </p:cNvSpPr>
          <p:nvPr/>
        </p:nvSpPr>
        <p:spPr bwMode="auto">
          <a:xfrm>
            <a:off x="6689725" y="3171825"/>
            <a:ext cx="34686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Processi operativi,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Tempi,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Interlocutori esterni,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Risultati,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</a:rPr>
              <a:t>Qualità </a:t>
            </a:r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2445" y="340450"/>
            <a:ext cx="10354939" cy="882650"/>
          </a:xfrm>
        </p:spPr>
        <p:txBody>
          <a:bodyPr anchor="b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Tecniche/Funzioni</a:t>
            </a:r>
          </a:p>
        </p:txBody>
      </p:sp>
      <p:graphicFrame>
        <p:nvGraphicFramePr>
          <p:cNvPr id="66564" name="Object 4"/>
          <p:cNvGraphicFramePr>
            <a:graphicFrameLocks noGrp="1" noChangeAspect="1"/>
          </p:cNvGraphicFramePr>
          <p:nvPr>
            <p:ph type="dgm" idx="1"/>
          </p:nvPr>
        </p:nvGraphicFramePr>
        <p:xfrm>
          <a:off x="1366838" y="3455988"/>
          <a:ext cx="8066087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MS Org Chart" r:id="rId4" imgW="6362640" imgH="3308040" progId="OrgPlusWOPX.4">
                  <p:embed followColorScheme="full"/>
                </p:oleObj>
              </mc:Choice>
              <mc:Fallback>
                <p:oleObj name="MS Org Chart" r:id="rId4" imgW="6362640" imgH="3308040" progId="OrgPlusWOPX.4">
                  <p:embed followColorScheme="full"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455988"/>
                        <a:ext cx="8066087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2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20478" y="1655763"/>
            <a:ext cx="9793088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800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acquisti</a:t>
            </a:r>
            <a:r>
              <a:rPr lang="it-IT" altLang="it-IT" sz="2800" i="1" dirty="0">
                <a:solidFill>
                  <a:schemeClr val="tx2"/>
                </a:solidFill>
                <a:cs typeface="Times New Roman" panose="02020603050405020304" pitchFamily="18" charset="0"/>
              </a:rPr>
              <a:t>, produzione, progettazione, vendite, marketing, ricerca &amp; sviluppo, amministrazione, finanza, personale, organizzazione, programmazione, controllo, ...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429" y="161308"/>
            <a:ext cx="11147425" cy="1387475"/>
          </a:xfrm>
        </p:spPr>
        <p:txBody>
          <a:bodyPr anchor="b"/>
          <a:lstStyle/>
          <a:p>
            <a:pPr algn="ctr" defTabSz="864199" fontAlgn="auto">
              <a:spcAft>
                <a:spcPts val="0"/>
              </a:spcAft>
              <a:defRPr/>
            </a:pPr>
            <a:r>
              <a:rPr lang="it-IT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Conoscenze/capacità</a:t>
            </a:r>
          </a:p>
        </p:txBody>
      </p:sp>
      <p:grpSp>
        <p:nvGrpSpPr>
          <p:cNvPr id="2" name="Organization Chart 20"/>
          <p:cNvGrpSpPr>
            <a:grpSpLocks/>
          </p:cNvGrpSpPr>
          <p:nvPr/>
        </p:nvGrpSpPr>
        <p:grpSpPr bwMode="auto">
          <a:xfrm>
            <a:off x="792485" y="3744913"/>
            <a:ext cx="9433818" cy="2858096"/>
            <a:chOff x="239" y="1815"/>
            <a:chExt cx="3532" cy="2592"/>
          </a:xfrm>
        </p:grpSpPr>
        <p:graphicFrame>
          <p:nvGraphicFramePr>
            <p:cNvPr id="5" name="Diagramma 4"/>
            <p:cNvGraphicFramePr/>
            <p:nvPr>
              <p:extLst>
                <p:ext uri="{D42A27DB-BD31-4B8C-83A1-F6EECF244321}">
                  <p14:modId xmlns:p14="http://schemas.microsoft.com/office/powerpoint/2010/main" val="4083387664"/>
                </p:ext>
              </p:extLst>
            </p:nvPr>
          </p:nvGraphicFramePr>
          <p:xfrm>
            <a:off x="239" y="1815"/>
            <a:ext cx="3532" cy="25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565" y="2045"/>
              <a:ext cx="1920" cy="267"/>
            </a:xfrm>
            <a:prstGeom prst="rect">
              <a:avLst/>
            </a:prstGeom>
            <a:noFill/>
            <a:ln w="9525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106985" tIns="53492" rIns="106985" bIns="53492" numCol="1" anchor="t" anchorCtr="0" compatLnSpc="1">
              <a:prstTxWarp prst="textNoShape">
                <a:avLst/>
              </a:prstTxWarp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23888" indent="-889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49363" indent="-179388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876425" indent="-271463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501900" indent="-3619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9591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4163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8735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330700" indent="-36195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1249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4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sp>
        <p:nvSpPr>
          <p:cNvPr id="68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6461" y="1781729"/>
            <a:ext cx="10296525" cy="1277937"/>
          </a:xfrm>
        </p:spPr>
        <p:txBody>
          <a:bodyPr>
            <a:noAutofit/>
          </a:bodyPr>
          <a:lstStyle/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2800" i="1" dirty="0">
                <a:solidFill>
                  <a:schemeClr val="tx2"/>
                </a:solidFill>
                <a:cs typeface="Times New Roman" panose="02020603050405020304" pitchFamily="18" charset="0"/>
              </a:rPr>
              <a:t>chirurgia</a:t>
            </a:r>
            <a:r>
              <a:rPr lang="it-IT" altLang="it-IT" sz="2800" i="1" dirty="0">
                <a:solidFill>
                  <a:schemeClr val="tx2"/>
                </a:solidFill>
                <a:cs typeface="Times New Roman" panose="02020603050405020304" pitchFamily="18" charset="0"/>
              </a:rPr>
              <a:t>, ortopedia, psichiatria, pediatria, infettivologia, ecc.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it-IT" altLang="it-IT" sz="2800" i="1" dirty="0">
                <a:solidFill>
                  <a:schemeClr val="tx2"/>
                </a:solidFill>
                <a:cs typeface="Times New Roman" panose="02020603050405020304" pitchFamily="18" charset="0"/>
              </a:rPr>
              <a:t>economia aziendale, finanza, organizzazione, matematica finanziaria, contabilità e bilancio ecc.</a:t>
            </a:r>
          </a:p>
        </p:txBody>
      </p:sp>
      <p:sp>
        <p:nvSpPr>
          <p:cNvPr id="1041" name="Text Box 18"/>
          <p:cNvSpPr txBox="1">
            <a:spLocks noChangeArrowheads="1"/>
          </p:cNvSpPr>
          <p:nvPr/>
        </p:nvSpPr>
        <p:spPr bwMode="auto">
          <a:xfrm>
            <a:off x="2233116" y="3221738"/>
            <a:ext cx="72580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 dirty="0">
                <a:solidFill>
                  <a:srgbClr val="000000"/>
                </a:solidFill>
              </a:rPr>
              <a:t>Struttura funzionale di una Clinica Universitaria</a:t>
            </a: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86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576263"/>
            <a:ext cx="10642600" cy="8826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Prodotti</a:t>
            </a:r>
          </a:p>
        </p:txBody>
      </p:sp>
      <p:graphicFrame>
        <p:nvGraphicFramePr>
          <p:cNvPr id="70660" name="Object 4"/>
          <p:cNvGraphicFramePr>
            <a:graphicFrameLocks noGrp="1" noChangeAspect="1"/>
          </p:cNvGraphicFramePr>
          <p:nvPr>
            <p:ph type="dgm" idx="1"/>
          </p:nvPr>
        </p:nvGraphicFramePr>
        <p:xfrm>
          <a:off x="2589213" y="2563813"/>
          <a:ext cx="6345237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MS Org Chart" r:id="rId4" imgW="6344653" imgH="3112168" progId="OrgPlusWOPX.4">
                  <p:embed followColorScheme="full"/>
                </p:oleObj>
              </mc:Choice>
              <mc:Fallback>
                <p:oleObj name="MS Org Chart" r:id="rId4" imgW="6344653" imgH="3112168" progId="OrgPlusWOPX.4">
                  <p:embed followColorScheme="full"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2563813"/>
                        <a:ext cx="6345237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008509" y="1836321"/>
            <a:ext cx="9072562" cy="44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it-IT" altLang="it-IT" sz="2400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Diversi </a:t>
            </a:r>
            <a:r>
              <a:rPr lang="it-IT" altLang="it-IT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gruppi di beni, servizi e attività.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549" y="216074"/>
            <a:ext cx="8914779" cy="809625"/>
          </a:xfrm>
        </p:spPr>
        <p:txBody>
          <a:bodyPr anchor="b">
            <a:normAutofit fontScale="90000"/>
          </a:bodyPr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Dimensioni e variabili critiche: Mercati</a:t>
            </a:r>
          </a:p>
        </p:txBody>
      </p:sp>
      <p:graphicFrame>
        <p:nvGraphicFramePr>
          <p:cNvPr id="72711" name="Object 7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83213941"/>
              </p:ext>
            </p:extLst>
          </p:nvPr>
        </p:nvGraphicFramePr>
        <p:xfrm>
          <a:off x="3096741" y="3006371"/>
          <a:ext cx="7394928" cy="314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MS Org Chart" r:id="rId4" imgW="5979381" imgH="2544417" progId="OrgPlusWOPX.4">
                  <p:embed followColorScheme="full"/>
                </p:oleObj>
              </mc:Choice>
              <mc:Fallback>
                <p:oleObj name="MS Org Chart" r:id="rId4" imgW="5979381" imgH="2544417" progId="OrgPlusWOPX.4">
                  <p:embed followColorScheme="full"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741" y="3006371"/>
                        <a:ext cx="7394928" cy="3145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76461" y="1296194"/>
            <a:ext cx="9072563" cy="201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Settori di attività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Aree geografiche</a:t>
            </a:r>
          </a:p>
          <a:p>
            <a:pPr lvl="1" algn="just">
              <a:lnSpc>
                <a:spcPct val="9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</a:pPr>
            <a:r>
              <a:rPr lang="it-IT" altLang="it-IT" sz="3200" i="1" dirty="0">
                <a:solidFill>
                  <a:schemeClr val="tx2"/>
                </a:solidFill>
                <a:cs typeface="Times New Roman" panose="02020603050405020304" pitchFamily="18" charset="0"/>
              </a:rPr>
              <a:t>Tipologie di clienti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840163" y="4879975"/>
            <a:ext cx="2305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it-IT" sz="2100">
              <a:latin typeface="Times New Roman" panose="02020603050405020304" pitchFamily="18" charset="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6145213" y="4879975"/>
            <a:ext cx="19208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it-IT" sz="21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849</TotalTime>
  <Words>985</Words>
  <Application>Microsoft Office PowerPoint</Application>
  <PresentationFormat>Personalizzato</PresentationFormat>
  <Paragraphs>221</Paragraphs>
  <Slides>29</Slides>
  <Notes>17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8" baseType="lpstr">
      <vt:lpstr>Arial</vt:lpstr>
      <vt:lpstr>Calibri Light</vt:lpstr>
      <vt:lpstr>Calibri</vt:lpstr>
      <vt:lpstr>Tahoma</vt:lpstr>
      <vt:lpstr>Wingdings</vt:lpstr>
      <vt:lpstr>Times New Roman</vt:lpstr>
      <vt:lpstr>Monotype Sorts</vt:lpstr>
      <vt:lpstr>Metropolitano</vt:lpstr>
      <vt:lpstr>MS Organization Chart 2.0</vt:lpstr>
      <vt:lpstr>   </vt:lpstr>
      <vt:lpstr>Presentazione standard di PowerPoint</vt:lpstr>
      <vt:lpstr>Approccio alla progettazione organizzativa</vt:lpstr>
      <vt:lpstr>Aspetti da considerare nella progettazione</vt:lpstr>
      <vt:lpstr>Presentazione standard di PowerPoint</vt:lpstr>
      <vt:lpstr>Dimensioni e variabili critiche: Tecniche/Funzioni</vt:lpstr>
      <vt:lpstr>Dimensioni e variabili critiche: Conoscenze/capacità</vt:lpstr>
      <vt:lpstr>Dimensioni e variabili critiche: Prodotti</vt:lpstr>
      <vt:lpstr>Dimensioni e variabili critiche: Mercati</vt:lpstr>
      <vt:lpstr>Dimensioni e variabili critiche:  Processi operativi</vt:lpstr>
      <vt:lpstr>Dimensioni e variabili critiche: Tempi</vt:lpstr>
      <vt:lpstr>Organigramma di un’impresa nel settore alimentare</vt:lpstr>
      <vt:lpstr>Dimensioni e variabili critiche: Risultati</vt:lpstr>
      <vt:lpstr>Dimensioni e variabili critiche: Interlocutori esterni</vt:lpstr>
      <vt:lpstr>Struttura Funzionale con Direttore Qualità</vt:lpstr>
      <vt:lpstr>Presentazione standard di PowerPoint</vt:lpstr>
      <vt:lpstr>Presentazione standard di PowerPoint</vt:lpstr>
      <vt:lpstr>2. Dinamismo del contesto operativo</vt:lpstr>
      <vt:lpstr>      3.  Differenziazione degli assetti</vt:lpstr>
      <vt:lpstr>Fabbisogno di differenziazione</vt:lpstr>
      <vt:lpstr>4. Integrazione</vt:lpstr>
      <vt:lpstr>Fabbisogno di integrazione</vt:lpstr>
      <vt:lpstr>Strumenti e metodi di integrazione 1</vt:lpstr>
      <vt:lpstr>Strumenti e metodi di integrazione 2</vt:lpstr>
      <vt:lpstr>Strumenti e metodi di integrazione 3</vt:lpstr>
      <vt:lpstr>5. Ampiezza del controllo</vt:lpstr>
      <vt:lpstr>Variabili influenti sull’ampiezza del controllo</vt:lpstr>
      <vt:lpstr>6. Decentramento verticale e orizzontale</vt:lpstr>
      <vt:lpstr>Decentramento verticale e orizzontale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160</cp:revision>
  <dcterms:created xsi:type="dcterms:W3CDTF">2007-08-31T22:20:17Z</dcterms:created>
  <dcterms:modified xsi:type="dcterms:W3CDTF">2017-11-02T18:06:23Z</dcterms:modified>
</cp:coreProperties>
</file>