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5" r:id="rId1"/>
  </p:sldMasterIdLst>
  <p:notesMasterIdLst>
    <p:notesMasterId r:id="rId17"/>
  </p:notesMasterIdLst>
  <p:handoutMasterIdLst>
    <p:handoutMasterId r:id="rId18"/>
  </p:handoutMasterIdLst>
  <p:sldIdLst>
    <p:sldId id="288" r:id="rId2"/>
    <p:sldId id="324"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Lst>
  <p:sldSz cx="11522075" cy="7200900"/>
  <p:notesSz cx="6858000" cy="9144000"/>
  <p:defaultTextStyle>
    <a:defPPr>
      <a:defRPr lang="it-IT"/>
    </a:defPPr>
    <a:lvl1pPr algn="l" defTabSz="1068388" rtl="0" fontAlgn="base">
      <a:spcBef>
        <a:spcPct val="0"/>
      </a:spcBef>
      <a:spcAft>
        <a:spcPct val="0"/>
      </a:spcAft>
      <a:defRPr kern="1200">
        <a:solidFill>
          <a:schemeClr val="tx1"/>
        </a:solidFill>
        <a:latin typeface="Arial" panose="020B0604020202020204" pitchFamily="34" charset="0"/>
        <a:ea typeface="+mn-ea"/>
        <a:cs typeface="+mn-cs"/>
      </a:defRPr>
    </a:lvl1pPr>
    <a:lvl2pPr marL="533400" indent="-76200" algn="l" defTabSz="1068388" rtl="0" fontAlgn="base">
      <a:spcBef>
        <a:spcPct val="0"/>
      </a:spcBef>
      <a:spcAft>
        <a:spcPct val="0"/>
      </a:spcAft>
      <a:defRPr kern="1200">
        <a:solidFill>
          <a:schemeClr val="tx1"/>
        </a:solidFill>
        <a:latin typeface="Arial" panose="020B0604020202020204" pitchFamily="34" charset="0"/>
        <a:ea typeface="+mn-ea"/>
        <a:cs typeface="+mn-cs"/>
      </a:defRPr>
    </a:lvl2pPr>
    <a:lvl3pPr marL="1068388" indent="-153988" algn="l" defTabSz="1068388" rtl="0" fontAlgn="base">
      <a:spcBef>
        <a:spcPct val="0"/>
      </a:spcBef>
      <a:spcAft>
        <a:spcPct val="0"/>
      </a:spcAft>
      <a:defRPr kern="1200">
        <a:solidFill>
          <a:schemeClr val="tx1"/>
        </a:solidFill>
        <a:latin typeface="Arial" panose="020B0604020202020204" pitchFamily="34" charset="0"/>
        <a:ea typeface="+mn-ea"/>
        <a:cs typeface="+mn-cs"/>
      </a:defRPr>
    </a:lvl3pPr>
    <a:lvl4pPr marL="1603375" indent="-231775" algn="l" defTabSz="1068388" rtl="0" fontAlgn="base">
      <a:spcBef>
        <a:spcPct val="0"/>
      </a:spcBef>
      <a:spcAft>
        <a:spcPct val="0"/>
      </a:spcAft>
      <a:defRPr kern="1200">
        <a:solidFill>
          <a:schemeClr val="tx1"/>
        </a:solidFill>
        <a:latin typeface="Arial" panose="020B0604020202020204" pitchFamily="34" charset="0"/>
        <a:ea typeface="+mn-ea"/>
        <a:cs typeface="+mn-cs"/>
      </a:defRPr>
    </a:lvl4pPr>
    <a:lvl5pPr marL="2138363" indent="-309563" algn="l" defTabSz="1068388"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87172" autoAdjust="0"/>
  </p:normalViewPr>
  <p:slideViewPr>
    <p:cSldViewPr>
      <p:cViewPr varScale="1">
        <p:scale>
          <a:sx n="74" d="100"/>
          <a:sy n="74" d="100"/>
        </p:scale>
        <p:origin x="1166" y="62"/>
      </p:cViewPr>
      <p:guideLst>
        <p:guide orient="horz" pos="2268"/>
        <p:guide pos="36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69848" fontAlgn="auto">
              <a:spcBef>
                <a:spcPts val="0"/>
              </a:spcBef>
              <a:spcAft>
                <a:spcPts val="0"/>
              </a:spcAft>
              <a:defRPr sz="1200">
                <a:latin typeface="+mn-lt"/>
              </a:defRPr>
            </a:lvl1pPr>
          </a:lstStyle>
          <a:p>
            <a:pPr>
              <a:defRPr/>
            </a:pPr>
            <a:endParaRPr lang="it-IT"/>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069848" fontAlgn="auto">
              <a:spcBef>
                <a:spcPts val="0"/>
              </a:spcBef>
              <a:spcAft>
                <a:spcPts val="0"/>
              </a:spcAft>
              <a:defRPr sz="1200">
                <a:latin typeface="+mn-lt"/>
              </a:defRPr>
            </a:lvl1pPr>
          </a:lstStyle>
          <a:p>
            <a:pPr>
              <a:defRPr/>
            </a:pPr>
            <a:fld id="{4075DA0F-BED9-4F1C-B9CE-0D4C67AD249F}" type="datetimeFigureOut">
              <a:rPr lang="it-IT"/>
              <a:pPr>
                <a:defRPr/>
              </a:pPr>
              <a:t>21/11/2017</a:t>
            </a:fld>
            <a:endParaRPr lang="it-IT"/>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069848" fontAlgn="auto">
              <a:spcBef>
                <a:spcPts val="0"/>
              </a:spcBef>
              <a:spcAft>
                <a:spcPts val="0"/>
              </a:spcAft>
              <a:defRPr sz="1200">
                <a:latin typeface="+mn-lt"/>
              </a:defRPr>
            </a:lvl1pPr>
          </a:lstStyle>
          <a:p>
            <a:pPr>
              <a:defRPr/>
            </a:pPr>
            <a:endParaRPr lang="it-IT"/>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C8DC6F9-F81E-4773-9CD2-A438D2523238}" type="slidenum">
              <a:rPr lang="it-IT" altLang="it-IT"/>
              <a:pPr/>
              <a:t>‹N›</a:t>
            </a:fld>
            <a:endParaRPr lang="it-IT" altLang="it-IT"/>
          </a:p>
        </p:txBody>
      </p:sp>
    </p:spTree>
    <p:extLst>
      <p:ext uri="{BB962C8B-B14F-4D97-AF65-F5344CB8AC3E}">
        <p14:creationId xmlns:p14="http://schemas.microsoft.com/office/powerpoint/2010/main" val="213668865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69848" fontAlgn="auto">
              <a:spcBef>
                <a:spcPts val="0"/>
              </a:spcBef>
              <a:spcAft>
                <a:spcPts val="0"/>
              </a:spcAft>
              <a:defRPr sz="1200">
                <a:latin typeface="+mn-lt"/>
              </a:defRPr>
            </a:lvl1pPr>
          </a:lstStyle>
          <a:p>
            <a:pPr>
              <a:defRPr/>
            </a:pPr>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069848" fontAlgn="auto">
              <a:spcBef>
                <a:spcPts val="0"/>
              </a:spcBef>
              <a:spcAft>
                <a:spcPts val="0"/>
              </a:spcAft>
              <a:defRPr sz="1200">
                <a:latin typeface="+mn-lt"/>
              </a:defRPr>
            </a:lvl1pPr>
          </a:lstStyle>
          <a:p>
            <a:pPr>
              <a:defRPr/>
            </a:pPr>
            <a:fld id="{93F4745A-9456-4DE2-89F3-7818D8190D4F}" type="datetimeFigureOut">
              <a:rPr lang="it-IT"/>
              <a:pPr>
                <a:defRPr/>
              </a:pPr>
              <a:t>21/11/2017</a:t>
            </a:fld>
            <a:endParaRPr lang="it-IT"/>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t-IT"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069848" fontAlgn="auto">
              <a:spcBef>
                <a:spcPts val="0"/>
              </a:spcBef>
              <a:spcAft>
                <a:spcPts val="0"/>
              </a:spcAft>
              <a:defRPr sz="1200">
                <a:latin typeface="+mn-lt"/>
              </a:defRPr>
            </a:lvl1pPr>
          </a:lstStyle>
          <a:p>
            <a:pPr>
              <a:defRPr/>
            </a:pPr>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23E57CC-63CF-4C57-BBA8-C7763D6D7871}" type="slidenum">
              <a:rPr lang="it-IT" altLang="it-IT"/>
              <a:pPr/>
              <a:t>‹N›</a:t>
            </a:fld>
            <a:endParaRPr lang="it-IT" altLang="it-IT"/>
          </a:p>
        </p:txBody>
      </p:sp>
    </p:spTree>
    <p:extLst>
      <p:ext uri="{BB962C8B-B14F-4D97-AF65-F5344CB8AC3E}">
        <p14:creationId xmlns:p14="http://schemas.microsoft.com/office/powerpoint/2010/main" val="2403423243"/>
      </p:ext>
    </p:extLst>
  </p:cSld>
  <p:clrMap bg1="lt1" tx1="dk1" bg2="lt2" tx2="dk2" accent1="accent1" accent2="accent2" accent3="accent3" accent4="accent4" accent5="accent5" accent6="accent6" hlink="hlink" folHlink="folHlink"/>
  <p:hf/>
  <p:notesStyle>
    <a:lvl1pPr algn="l" defTabSz="1068388" rtl="0" eaLnBrk="0" fontAlgn="base" hangingPunct="0">
      <a:spcBef>
        <a:spcPct val="30000"/>
      </a:spcBef>
      <a:spcAft>
        <a:spcPct val="0"/>
      </a:spcAft>
      <a:defRPr sz="1400" kern="1200">
        <a:solidFill>
          <a:schemeClr val="tx1"/>
        </a:solidFill>
        <a:latin typeface="+mn-lt"/>
        <a:ea typeface="+mn-ea"/>
        <a:cs typeface="+mn-cs"/>
      </a:defRPr>
    </a:lvl1pPr>
    <a:lvl2pPr marL="533400" algn="l" defTabSz="1068388" rtl="0" eaLnBrk="0" fontAlgn="base" hangingPunct="0">
      <a:spcBef>
        <a:spcPct val="30000"/>
      </a:spcBef>
      <a:spcAft>
        <a:spcPct val="0"/>
      </a:spcAft>
      <a:defRPr sz="1400" kern="1200">
        <a:solidFill>
          <a:schemeClr val="tx1"/>
        </a:solidFill>
        <a:latin typeface="+mn-lt"/>
        <a:ea typeface="+mn-ea"/>
        <a:cs typeface="+mn-cs"/>
      </a:defRPr>
    </a:lvl2pPr>
    <a:lvl3pPr marL="1068388" algn="l" defTabSz="1068388" rtl="0" eaLnBrk="0" fontAlgn="base" hangingPunct="0">
      <a:spcBef>
        <a:spcPct val="30000"/>
      </a:spcBef>
      <a:spcAft>
        <a:spcPct val="0"/>
      </a:spcAft>
      <a:defRPr sz="1400" kern="1200">
        <a:solidFill>
          <a:schemeClr val="tx1"/>
        </a:solidFill>
        <a:latin typeface="+mn-lt"/>
        <a:ea typeface="+mn-ea"/>
        <a:cs typeface="+mn-cs"/>
      </a:defRPr>
    </a:lvl3pPr>
    <a:lvl4pPr marL="1603375" algn="l" defTabSz="1068388" rtl="0" eaLnBrk="0" fontAlgn="base" hangingPunct="0">
      <a:spcBef>
        <a:spcPct val="30000"/>
      </a:spcBef>
      <a:spcAft>
        <a:spcPct val="0"/>
      </a:spcAft>
      <a:defRPr sz="1400" kern="1200">
        <a:solidFill>
          <a:schemeClr val="tx1"/>
        </a:solidFill>
        <a:latin typeface="+mn-lt"/>
        <a:ea typeface="+mn-ea"/>
        <a:cs typeface="+mn-cs"/>
      </a:defRPr>
    </a:lvl4pPr>
    <a:lvl5pPr marL="2138363" algn="l" defTabSz="1068388" rtl="0" eaLnBrk="0" fontAlgn="base" hangingPunct="0">
      <a:spcBef>
        <a:spcPct val="30000"/>
      </a:spcBef>
      <a:spcAft>
        <a:spcPct val="0"/>
      </a:spcAft>
      <a:defRPr sz="1400" kern="1200">
        <a:solidFill>
          <a:schemeClr val="tx1"/>
        </a:solidFill>
        <a:latin typeface="+mn-lt"/>
        <a:ea typeface="+mn-ea"/>
        <a:cs typeface="+mn-cs"/>
      </a:defRPr>
    </a:lvl5pPr>
    <a:lvl6pPr marL="2674620" algn="l" defTabSz="1069848" rtl="0" eaLnBrk="1" latinLnBrk="0" hangingPunct="1">
      <a:defRPr sz="1400" kern="1200">
        <a:solidFill>
          <a:schemeClr val="tx1"/>
        </a:solidFill>
        <a:latin typeface="+mn-lt"/>
        <a:ea typeface="+mn-ea"/>
        <a:cs typeface="+mn-cs"/>
      </a:defRPr>
    </a:lvl6pPr>
    <a:lvl7pPr marL="3209544" algn="l" defTabSz="1069848" rtl="0" eaLnBrk="1" latinLnBrk="0" hangingPunct="1">
      <a:defRPr sz="1400" kern="1200">
        <a:solidFill>
          <a:schemeClr val="tx1"/>
        </a:solidFill>
        <a:latin typeface="+mn-lt"/>
        <a:ea typeface="+mn-ea"/>
        <a:cs typeface="+mn-cs"/>
      </a:defRPr>
    </a:lvl7pPr>
    <a:lvl8pPr marL="3744468" algn="l" defTabSz="1069848" rtl="0" eaLnBrk="1" latinLnBrk="0" hangingPunct="1">
      <a:defRPr sz="1400" kern="1200">
        <a:solidFill>
          <a:schemeClr val="tx1"/>
        </a:solidFill>
        <a:latin typeface="+mn-lt"/>
        <a:ea typeface="+mn-ea"/>
        <a:cs typeface="+mn-cs"/>
      </a:defRPr>
    </a:lvl8pPr>
    <a:lvl9pPr marL="4279392" algn="l" defTabSz="106984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xfrm>
            <a:off x="695325" y="690563"/>
            <a:ext cx="5465763"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xfrm>
            <a:off x="911225" y="4343400"/>
            <a:ext cx="503396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eaLnBrk="1" hangingPunct="1"/>
            <a:endParaRPr lang="en-GB" altLang="it-IT" smtClean="0"/>
          </a:p>
        </p:txBody>
      </p:sp>
    </p:spTree>
    <p:extLst>
      <p:ext uri="{BB962C8B-B14F-4D97-AF65-F5344CB8AC3E}">
        <p14:creationId xmlns:p14="http://schemas.microsoft.com/office/powerpoint/2010/main" val="3445442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endParaRPr lang="it-IT"/>
          </a:p>
        </p:txBody>
      </p:sp>
      <p:sp>
        <p:nvSpPr>
          <p:cNvPr id="5" name="Segnaposto data 4"/>
          <p:cNvSpPr>
            <a:spLocks noGrp="1"/>
          </p:cNvSpPr>
          <p:nvPr>
            <p:ph type="dt" idx="11"/>
          </p:nvPr>
        </p:nvSpPr>
        <p:spPr/>
        <p:txBody>
          <a:bodyPr/>
          <a:lstStyle/>
          <a:p>
            <a:pPr>
              <a:defRPr/>
            </a:pPr>
            <a:fld id="{78DC1B30-0B91-4906-A8D7-561BA8AA9321}" type="datetime1">
              <a:rPr lang="it-IT" smtClean="0"/>
              <a:t>21/11/2017</a:t>
            </a:fld>
            <a:endParaRPr lang="it-IT"/>
          </a:p>
        </p:txBody>
      </p:sp>
      <p:sp>
        <p:nvSpPr>
          <p:cNvPr id="6" name="Segnaposto piè di pagina 5"/>
          <p:cNvSpPr>
            <a:spLocks noGrp="1"/>
          </p:cNvSpPr>
          <p:nvPr>
            <p:ph type="ftr" sz="quarter" idx="12"/>
          </p:nvPr>
        </p:nvSpPr>
        <p:spPr/>
        <p:txBody>
          <a:bodyPr/>
          <a:lstStyle/>
          <a:p>
            <a:pPr>
              <a:defRPr/>
            </a:pPr>
            <a:endParaRPr lang="it-IT"/>
          </a:p>
        </p:txBody>
      </p:sp>
      <p:sp>
        <p:nvSpPr>
          <p:cNvPr id="7" name="Segnaposto numero diapositiva 6"/>
          <p:cNvSpPr>
            <a:spLocks noGrp="1"/>
          </p:cNvSpPr>
          <p:nvPr>
            <p:ph type="sldNum" sz="quarter" idx="13"/>
          </p:nvPr>
        </p:nvSpPr>
        <p:spPr/>
        <p:txBody>
          <a:bodyPr/>
          <a:lstStyle/>
          <a:p>
            <a:fld id="{323E57CC-63CF-4C57-BBA8-C7763D6D7871}" type="slidenum">
              <a:rPr lang="it-IT" altLang="it-IT" smtClean="0"/>
              <a:pPr/>
              <a:t>3</a:t>
            </a:fld>
            <a:endParaRPr lang="it-IT" altLang="it-IT"/>
          </a:p>
        </p:txBody>
      </p:sp>
    </p:spTree>
    <p:extLst>
      <p:ext uri="{BB962C8B-B14F-4D97-AF65-F5344CB8AC3E}">
        <p14:creationId xmlns:p14="http://schemas.microsoft.com/office/powerpoint/2010/main" val="20101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smtClean="0"/>
          </a:p>
        </p:txBody>
      </p:sp>
    </p:spTree>
    <p:extLst>
      <p:ext uri="{BB962C8B-B14F-4D97-AF65-F5344CB8AC3E}">
        <p14:creationId xmlns:p14="http://schemas.microsoft.com/office/powerpoint/2010/main" val="1182231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t-IT" altLang="it-IT" smtClean="0"/>
              <a:t>La performance di compito presenta una relazione diretta con il cuore tecnico dell’organizzazione, perché ne esegue i processi tecnici</a:t>
            </a:r>
          </a:p>
          <a:p>
            <a:pPr eaLnBrk="1" hangingPunct="1"/>
            <a:r>
              <a:rPr lang="it-IT" altLang="it-IT" smtClean="0"/>
              <a:t>La performance di contesto non interessa direttamente i processi tecnici ma contribuisce a costituire e mantenere nel tempo le condizioni di ambiente organizzativo, sociale e psicologico che promuovono o sono favorevoli a un efficace funzionamento del nucleo tecnico (collaborazione, perseveranza).</a:t>
            </a:r>
          </a:p>
          <a:p>
            <a:pPr eaLnBrk="1" hangingPunct="1"/>
            <a:r>
              <a:rPr lang="it-IT" altLang="it-IT" smtClean="0"/>
              <a:t>La performance di contesto è maggiormente rilevante in ambienti turbolenti e nei processi di cambiamento, nel lavoro in team</a:t>
            </a:r>
          </a:p>
        </p:txBody>
      </p:sp>
    </p:spTree>
    <p:extLst>
      <p:ext uri="{BB962C8B-B14F-4D97-AF65-F5344CB8AC3E}">
        <p14:creationId xmlns:p14="http://schemas.microsoft.com/office/powerpoint/2010/main" val="402265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it-IT" smtClean="0"/>
              <a:t>La performance di compito e quella di contesto sono piani tra loro ortogonali.</a:t>
            </a:r>
          </a:p>
        </p:txBody>
      </p:sp>
      <p:sp>
        <p:nvSpPr>
          <p:cNvPr id="4" name="Segnaposto intestazione 3"/>
          <p:cNvSpPr>
            <a:spLocks noGrp="1"/>
          </p:cNvSpPr>
          <p:nvPr>
            <p:ph type="hdr" sz="quarter"/>
          </p:nvPr>
        </p:nvSpPr>
        <p:spPr/>
        <p:txBody>
          <a:bodyPr/>
          <a:lstStyle/>
          <a:p>
            <a:pPr>
              <a:defRPr/>
            </a:pPr>
            <a:endParaRPr lang="it-IT"/>
          </a:p>
        </p:txBody>
      </p:sp>
      <p:sp>
        <p:nvSpPr>
          <p:cNvPr id="5" name="Segnaposto data 4"/>
          <p:cNvSpPr>
            <a:spLocks noGrp="1"/>
          </p:cNvSpPr>
          <p:nvPr>
            <p:ph type="dt" sz="quarter" idx="1"/>
          </p:nvPr>
        </p:nvSpPr>
        <p:spPr/>
        <p:txBody>
          <a:bodyPr/>
          <a:lstStyle/>
          <a:p>
            <a:pPr>
              <a:defRPr/>
            </a:pPr>
            <a:fld id="{12C80A7F-5898-417F-A784-48E41BB346EC}" type="datetime1">
              <a:rPr lang="it-IT" smtClean="0"/>
              <a:pPr>
                <a:defRPr/>
              </a:pPr>
              <a:t>21/11/2017</a:t>
            </a:fld>
            <a:endParaRPr lang="it-IT"/>
          </a:p>
        </p:txBody>
      </p:sp>
      <p:sp>
        <p:nvSpPr>
          <p:cNvPr id="6" name="Segnaposto piè di pagina 5"/>
          <p:cNvSpPr>
            <a:spLocks noGrp="1"/>
          </p:cNvSpPr>
          <p:nvPr>
            <p:ph type="ftr" sz="quarter" idx="4"/>
          </p:nvPr>
        </p:nvSpPr>
        <p:spPr/>
        <p:txBody>
          <a:bodyPr/>
          <a:lstStyle/>
          <a:p>
            <a:pPr>
              <a:defRPr/>
            </a:pPr>
            <a:endParaRPr lang="it-IT"/>
          </a:p>
        </p:txBody>
      </p:sp>
      <p:sp>
        <p:nvSpPr>
          <p:cNvPr id="7" name="Segnaposto numero diapositiva 6"/>
          <p:cNvSpPr>
            <a:spLocks noGrp="1"/>
          </p:cNvSpPr>
          <p:nvPr>
            <p:ph type="sldNum" sz="quarter" idx="5"/>
          </p:nvPr>
        </p:nvSpPr>
        <p:spPr/>
        <p:txBody>
          <a:bodyPr/>
          <a:lstStyle/>
          <a:p>
            <a:fld id="{3B860E74-3345-4849-BF18-308AEE14A0C9}" type="slidenum">
              <a:rPr lang="it-IT" altLang="it-IT"/>
              <a:pPr/>
              <a:t>13</a:t>
            </a:fld>
            <a:endParaRPr lang="it-IT" altLang="it-IT"/>
          </a:p>
        </p:txBody>
      </p:sp>
    </p:spTree>
    <p:extLst>
      <p:ext uri="{BB962C8B-B14F-4D97-AF65-F5344CB8AC3E}">
        <p14:creationId xmlns:p14="http://schemas.microsoft.com/office/powerpoint/2010/main" val="244291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smtClean="0"/>
          </a:p>
        </p:txBody>
      </p:sp>
    </p:spTree>
    <p:extLst>
      <p:ext uri="{BB962C8B-B14F-4D97-AF65-F5344CB8AC3E}">
        <p14:creationId xmlns:p14="http://schemas.microsoft.com/office/powerpoint/2010/main" val="2133151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t-IT" altLang="it-IT" smtClean="0"/>
              <a:t>Le determinanti di una buona performance di contesto sono simili anche per attività molto diverse tra loro e ciò dipende dal fatto che le attività lavorative sono inserite in strutture sociali che presentano dinamiche simili, quindi richiedono agli operatori lo sviluppo di caratteristiche analoghe (cooperazione, sensibilità, disponibilità agli obiettivi aziendali, volontarismo, motivazione, ecc.)</a:t>
            </a:r>
          </a:p>
        </p:txBody>
      </p:sp>
    </p:spTree>
    <p:extLst>
      <p:ext uri="{BB962C8B-B14F-4D97-AF65-F5344CB8AC3E}">
        <p14:creationId xmlns:p14="http://schemas.microsoft.com/office/powerpoint/2010/main" val="1936751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1522075" cy="7200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0343" y="808990"/>
            <a:ext cx="10189835" cy="3520440"/>
          </a:xfrm>
        </p:spPr>
        <p:txBody>
          <a:bodyPr anchor="b">
            <a:noAutofit/>
          </a:bodyPr>
          <a:lstStyle>
            <a:lvl1pPr algn="l">
              <a:lnSpc>
                <a:spcPct val="80000"/>
              </a:lnSpc>
              <a:defRPr sz="8317" spc="-113"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30834" y="4417220"/>
            <a:ext cx="8721131" cy="1728216"/>
          </a:xfrm>
        </p:spPr>
        <p:txBody>
          <a:bodyPr>
            <a:normAutofit/>
          </a:bodyPr>
          <a:lstStyle>
            <a:lvl1pPr marL="0" indent="0" algn="l">
              <a:buNone/>
              <a:defRPr sz="3024">
                <a:solidFill>
                  <a:schemeClr val="bg1"/>
                </a:solidFill>
                <a:latin typeface="+mj-lt"/>
              </a:defRPr>
            </a:lvl1pPr>
            <a:lvl2pPr marL="432100" indent="0" algn="ctr">
              <a:buNone/>
              <a:defRPr sz="2646"/>
            </a:lvl2pPr>
            <a:lvl3pPr marL="864199" indent="0" algn="ctr">
              <a:buNone/>
              <a:defRPr sz="2268"/>
            </a:lvl3pPr>
            <a:lvl4pPr marL="1296299" indent="0" algn="ctr">
              <a:buNone/>
              <a:defRPr sz="1890"/>
            </a:lvl4pPr>
            <a:lvl5pPr marL="1728399" indent="0" algn="ctr">
              <a:buNone/>
              <a:defRPr sz="1890"/>
            </a:lvl5pPr>
            <a:lvl6pPr marL="2160499" indent="0" algn="ctr">
              <a:buNone/>
              <a:defRPr sz="1890"/>
            </a:lvl6pPr>
            <a:lvl7pPr marL="2592598" indent="0" algn="ctr">
              <a:buNone/>
              <a:defRPr sz="1890"/>
            </a:lvl7pPr>
            <a:lvl8pPr marL="3024698" indent="0" algn="ctr">
              <a:buNone/>
              <a:defRPr sz="1890"/>
            </a:lvl8pPr>
            <a:lvl9pPr marL="3456798" indent="0" algn="ctr">
              <a:buNone/>
              <a:defRPr sz="189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pPr>
              <a:defRPr/>
            </a:pPr>
            <a:fld id="{1E75B936-2F40-4446-BADA-138C8609157B}" type="datetime1">
              <a:rPr lang="it-IT" smtClean="0"/>
              <a:pPr>
                <a:defRPr/>
              </a:pPr>
              <a:t>21/11/2017</a:t>
            </a:fld>
            <a:endParaRPr lang="it-IT"/>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pPr>
              <a:defRPr/>
            </a:pPr>
            <a:endParaRPr lang="it-IT"/>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911BC4F-D707-4D16-BE5A-5C48315DE9D1}" type="slidenum">
              <a:rPr lang="it-IT" altLang="it-IT" smtClean="0"/>
              <a:pPr/>
              <a:t>‹N›</a:t>
            </a:fld>
            <a:endParaRPr lang="it-IT" altLang="it-IT"/>
          </a:p>
        </p:txBody>
      </p:sp>
    </p:spTree>
    <p:extLst>
      <p:ext uri="{BB962C8B-B14F-4D97-AF65-F5344CB8AC3E}">
        <p14:creationId xmlns:p14="http://schemas.microsoft.com/office/powerpoint/2010/main" val="29814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71DA6B0B-1EEC-41D5-A41F-C49CD467C7BE}" type="datetime1">
              <a:rPr lang="it-IT" smtClean="0"/>
              <a:pPr>
                <a:defRPr/>
              </a:pPr>
              <a:t>21/11/2017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7382E8E9-DA63-4357-8E55-84759763A1B0}" type="slidenum">
              <a:rPr lang="it-IT" altLang="it-IT" smtClean="0"/>
              <a:pPr/>
              <a:t>‹N›</a:t>
            </a:fld>
            <a:endParaRPr lang="it-IT" altLang="it-IT"/>
          </a:p>
        </p:txBody>
      </p:sp>
    </p:spTree>
    <p:extLst>
      <p:ext uri="{BB962C8B-B14F-4D97-AF65-F5344CB8AC3E}">
        <p14:creationId xmlns:p14="http://schemas.microsoft.com/office/powerpoint/2010/main" val="1159791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63488" y="730091"/>
            <a:ext cx="2484447" cy="504063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729131" y="750094"/>
            <a:ext cx="7309316" cy="567070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AC2E9EB0-8904-4C76-8180-251ED8274525}" type="datetime1">
              <a:rPr lang="it-IT" smtClean="0"/>
              <a:pPr>
                <a:defRPr/>
              </a:pPr>
              <a:t>21/11/2017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8C3F6737-63C0-456F-BFF8-4D17C5AB401E}" type="slidenum">
              <a:rPr lang="it-IT" altLang="it-IT" smtClean="0"/>
              <a:pPr/>
              <a:t>‹N›</a:t>
            </a:fld>
            <a:endParaRPr lang="it-IT" altLang="it-IT"/>
          </a:p>
        </p:txBody>
      </p:sp>
    </p:spTree>
    <p:extLst>
      <p:ext uri="{BB962C8B-B14F-4D97-AF65-F5344CB8AC3E}">
        <p14:creationId xmlns:p14="http://schemas.microsoft.com/office/powerpoint/2010/main" val="36100725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5B65BF1F-961D-4C1D-A049-81C051441920}" type="datetime1">
              <a:rPr lang="it-IT" smtClean="0"/>
              <a:pPr>
                <a:defRPr/>
              </a:pPr>
              <a:t>21/11/2017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6AB69538-2478-41DF-B1A8-9F17B4CE1173}" type="slidenum">
              <a:rPr lang="it-IT" altLang="it-IT" smtClean="0"/>
              <a:pPr/>
              <a:t>‹N›</a:t>
            </a:fld>
            <a:endParaRPr lang="it-IT" altLang="it-IT"/>
          </a:p>
        </p:txBody>
      </p:sp>
    </p:spTree>
    <p:extLst>
      <p:ext uri="{BB962C8B-B14F-4D97-AF65-F5344CB8AC3E}">
        <p14:creationId xmlns:p14="http://schemas.microsoft.com/office/powerpoint/2010/main" val="9272831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70343" y="805790"/>
            <a:ext cx="10188395" cy="3523640"/>
          </a:xfrm>
        </p:spPr>
        <p:txBody>
          <a:bodyPr anchor="b">
            <a:normAutofit/>
          </a:bodyPr>
          <a:lstStyle>
            <a:lvl1pPr>
              <a:lnSpc>
                <a:spcPct val="80000"/>
              </a:lnSpc>
              <a:defRPr sz="8317" b="0" baseline="0">
                <a:solidFill>
                  <a:schemeClr val="accent1"/>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0834" y="4414419"/>
            <a:ext cx="8719330" cy="1728216"/>
          </a:xfrm>
        </p:spPr>
        <p:txBody>
          <a:bodyPr anchor="t">
            <a:normAutofit/>
          </a:bodyPr>
          <a:lstStyle>
            <a:lvl1pPr marL="0" indent="0">
              <a:buNone/>
              <a:defRPr sz="3024">
                <a:solidFill>
                  <a:schemeClr val="tx1"/>
                </a:solidFill>
                <a:latin typeface="+mj-lt"/>
              </a:defRPr>
            </a:lvl1pPr>
            <a:lvl2pPr marL="432100" indent="0">
              <a:buNone/>
              <a:defRPr sz="1701">
                <a:solidFill>
                  <a:schemeClr val="tx1">
                    <a:tint val="75000"/>
                  </a:schemeClr>
                </a:solidFill>
              </a:defRPr>
            </a:lvl2pPr>
            <a:lvl3pPr marL="864199" indent="0">
              <a:buNone/>
              <a:defRPr sz="1512">
                <a:solidFill>
                  <a:schemeClr val="tx1">
                    <a:tint val="75000"/>
                  </a:schemeClr>
                </a:solidFill>
              </a:defRPr>
            </a:lvl3pPr>
            <a:lvl4pPr marL="1296299" indent="0">
              <a:buNone/>
              <a:defRPr sz="1323">
                <a:solidFill>
                  <a:schemeClr val="tx1">
                    <a:tint val="75000"/>
                  </a:schemeClr>
                </a:solidFill>
              </a:defRPr>
            </a:lvl4pPr>
            <a:lvl5pPr marL="1728399" indent="0">
              <a:buNone/>
              <a:defRPr sz="1323">
                <a:solidFill>
                  <a:schemeClr val="tx1">
                    <a:tint val="75000"/>
                  </a:schemeClr>
                </a:solidFill>
              </a:defRPr>
            </a:lvl5pPr>
            <a:lvl6pPr marL="2160499" indent="0">
              <a:buNone/>
              <a:defRPr sz="1323">
                <a:solidFill>
                  <a:schemeClr val="tx1">
                    <a:tint val="75000"/>
                  </a:schemeClr>
                </a:solidFill>
              </a:defRPr>
            </a:lvl6pPr>
            <a:lvl7pPr marL="2592598" indent="0">
              <a:buNone/>
              <a:defRPr sz="1323">
                <a:solidFill>
                  <a:schemeClr val="tx1">
                    <a:tint val="75000"/>
                  </a:schemeClr>
                </a:solidFill>
              </a:defRPr>
            </a:lvl7pPr>
            <a:lvl8pPr marL="3024698" indent="0">
              <a:buNone/>
              <a:defRPr sz="1323">
                <a:solidFill>
                  <a:schemeClr val="tx1">
                    <a:tint val="75000"/>
                  </a:schemeClr>
                </a:solidFill>
              </a:defRPr>
            </a:lvl8pPr>
            <a:lvl9pPr marL="3456798" indent="0">
              <a:buNone/>
              <a:defRPr sz="1323">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fld id="{1D99C273-31DB-4F2B-93EC-42463F2CA8E1}" type="datetime1">
              <a:rPr lang="it-IT" smtClean="0"/>
              <a:pPr>
                <a:defRPr/>
              </a:pPr>
              <a:t>21/11/2017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85099B67-DC83-459C-B242-08B95FC23D9E}" type="slidenum">
              <a:rPr lang="it-IT" altLang="it-IT" smtClean="0"/>
              <a:pPr/>
              <a:t>‹N›</a:t>
            </a:fld>
            <a:endParaRPr lang="it-IT" altLang="it-IT"/>
          </a:p>
        </p:txBody>
      </p:sp>
    </p:spTree>
    <p:extLst>
      <p:ext uri="{BB962C8B-B14F-4D97-AF65-F5344CB8AC3E}">
        <p14:creationId xmlns:p14="http://schemas.microsoft.com/office/powerpoint/2010/main" val="23898468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39475" y="2098041"/>
            <a:ext cx="4407194" cy="3955694"/>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81020" y="2098041"/>
            <a:ext cx="4407194" cy="3955694"/>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fld id="{C5CCF4F3-6700-449C-98D9-D236F77A78A5}" type="datetime1">
              <a:rPr lang="it-IT" smtClean="0"/>
              <a:pPr>
                <a:defRPr/>
              </a:pPr>
              <a:t>21/11/2017</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fld id="{48AABA52-012B-494F-89DE-EA4E7DF106C2}" type="slidenum">
              <a:rPr lang="it-IT" altLang="it-IT" smtClean="0"/>
              <a:pPr/>
              <a:t>‹N›</a:t>
            </a:fld>
            <a:endParaRPr lang="it-IT" altLang="it-IT"/>
          </a:p>
        </p:txBody>
      </p:sp>
    </p:spTree>
    <p:extLst>
      <p:ext uri="{BB962C8B-B14F-4D97-AF65-F5344CB8AC3E}">
        <p14:creationId xmlns:p14="http://schemas.microsoft.com/office/powerpoint/2010/main" val="14765759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39475" y="2142490"/>
            <a:ext cx="4407194" cy="759570"/>
          </a:xfrm>
        </p:spPr>
        <p:txBody>
          <a:bodyPr anchor="ctr">
            <a:normAutofit/>
          </a:bodyPr>
          <a:lstStyle>
            <a:lvl1pPr marL="0" indent="0">
              <a:buNone/>
              <a:defRPr sz="2079" b="0" cap="all" baseline="0">
                <a:solidFill>
                  <a:schemeClr val="tx1">
                    <a:lumMod val="85000"/>
                    <a:lumOff val="15000"/>
                  </a:schemeClr>
                </a:solidFill>
                <a:latin typeface="+mj-lt"/>
              </a:defRPr>
            </a:lvl1pPr>
            <a:lvl2pPr marL="432100" indent="0">
              <a:buNone/>
              <a:defRPr sz="1890" b="1"/>
            </a:lvl2pPr>
            <a:lvl3pPr marL="864199" indent="0">
              <a:buNone/>
              <a:defRPr sz="1701" b="1"/>
            </a:lvl3pPr>
            <a:lvl4pPr marL="1296299" indent="0">
              <a:buNone/>
              <a:defRPr sz="1512" b="1"/>
            </a:lvl4pPr>
            <a:lvl5pPr marL="1728399" indent="0">
              <a:buNone/>
              <a:defRPr sz="1512" b="1"/>
            </a:lvl5pPr>
            <a:lvl6pPr marL="2160499" indent="0">
              <a:buNone/>
              <a:defRPr sz="1512" b="1"/>
            </a:lvl6pPr>
            <a:lvl7pPr marL="2592598" indent="0">
              <a:buNone/>
              <a:defRPr sz="1512" b="1"/>
            </a:lvl7pPr>
            <a:lvl8pPr marL="3024698" indent="0">
              <a:buNone/>
              <a:defRPr sz="1512" b="1"/>
            </a:lvl8pPr>
            <a:lvl9pPr marL="3456798" indent="0">
              <a:buNone/>
              <a:defRPr sz="1512" b="1"/>
            </a:lvl9pPr>
          </a:lstStyle>
          <a:p>
            <a:pPr lvl="0"/>
            <a:r>
              <a:rPr lang="it-IT" smtClean="0"/>
              <a:t>Fare clic per modificare stili del testo dello schema</a:t>
            </a:r>
          </a:p>
        </p:txBody>
      </p:sp>
      <p:sp>
        <p:nvSpPr>
          <p:cNvPr id="4" name="Content Placeholder 3"/>
          <p:cNvSpPr>
            <a:spLocks noGrp="1"/>
          </p:cNvSpPr>
          <p:nvPr>
            <p:ph sz="half" idx="2"/>
          </p:nvPr>
        </p:nvSpPr>
        <p:spPr>
          <a:xfrm>
            <a:off x="639475" y="2890738"/>
            <a:ext cx="4407194" cy="3360420"/>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77502" y="2140357"/>
            <a:ext cx="4407194" cy="758495"/>
          </a:xfrm>
        </p:spPr>
        <p:txBody>
          <a:bodyPr anchor="ctr">
            <a:normAutofit/>
          </a:bodyPr>
          <a:lstStyle>
            <a:lvl1pPr marL="0" indent="0">
              <a:buNone/>
              <a:defRPr sz="2079" b="0" cap="all" baseline="0">
                <a:solidFill>
                  <a:schemeClr val="tx1">
                    <a:lumMod val="85000"/>
                    <a:lumOff val="15000"/>
                  </a:schemeClr>
                </a:solidFill>
                <a:latin typeface="+mj-lt"/>
              </a:defRPr>
            </a:lvl1pPr>
            <a:lvl2pPr marL="432100" indent="0">
              <a:buNone/>
              <a:defRPr sz="1890" b="1"/>
            </a:lvl2pPr>
            <a:lvl3pPr marL="864199" indent="0">
              <a:buNone/>
              <a:defRPr sz="1701" b="1"/>
            </a:lvl3pPr>
            <a:lvl4pPr marL="1296299" indent="0">
              <a:buNone/>
              <a:defRPr sz="1512" b="1"/>
            </a:lvl4pPr>
            <a:lvl5pPr marL="1728399" indent="0">
              <a:buNone/>
              <a:defRPr sz="1512" b="1"/>
            </a:lvl5pPr>
            <a:lvl6pPr marL="2160499" indent="0">
              <a:buNone/>
              <a:defRPr sz="1512" b="1"/>
            </a:lvl6pPr>
            <a:lvl7pPr marL="2592598" indent="0">
              <a:buNone/>
              <a:defRPr sz="1512" b="1"/>
            </a:lvl7pPr>
            <a:lvl8pPr marL="3024698" indent="0">
              <a:buNone/>
              <a:defRPr sz="1512" b="1"/>
            </a:lvl8pPr>
            <a:lvl9pPr marL="3456798" indent="0">
              <a:buNone/>
              <a:defRPr sz="1512"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77502" y="2888540"/>
            <a:ext cx="4407194" cy="3360420"/>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fld id="{3F04BE52-DE91-490D-B1CE-72681C027EED}" type="datetime1">
              <a:rPr lang="it-IT" smtClean="0"/>
              <a:pPr>
                <a:defRPr/>
              </a:pPr>
              <a:t>21/11/2017</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fld id="{56289905-8579-497A-888D-4E8C1B8E83B2}" type="slidenum">
              <a:rPr lang="it-IT" altLang="it-IT" smtClean="0"/>
              <a:pPr/>
              <a:t>‹N›</a:t>
            </a:fld>
            <a:endParaRPr lang="it-IT" altLang="it-IT"/>
          </a:p>
        </p:txBody>
      </p:sp>
    </p:spTree>
    <p:extLst>
      <p:ext uri="{BB962C8B-B14F-4D97-AF65-F5344CB8AC3E}">
        <p14:creationId xmlns:p14="http://schemas.microsoft.com/office/powerpoint/2010/main" val="2980384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a:defRPr/>
            </a:pPr>
            <a:fld id="{71A16B76-49DC-480A-BB29-D0D449714A41}" type="datetime1">
              <a:rPr lang="it-IT" smtClean="0"/>
              <a:pPr>
                <a:defRPr/>
              </a:pPr>
              <a:t>21/11/2017</a:t>
            </a:fld>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fld id="{5F02EB4F-58DC-4620-8360-6784A7D346D9}" type="slidenum">
              <a:rPr lang="it-IT" altLang="it-IT" smtClean="0"/>
              <a:pPr/>
              <a:t>‹N›</a:t>
            </a:fld>
            <a:endParaRPr lang="it-IT" altLang="it-IT"/>
          </a:p>
        </p:txBody>
      </p:sp>
    </p:spTree>
    <p:extLst>
      <p:ext uri="{BB962C8B-B14F-4D97-AF65-F5344CB8AC3E}">
        <p14:creationId xmlns:p14="http://schemas.microsoft.com/office/powerpoint/2010/main" val="391366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0AA0793-1736-40B2-B52B-621F7C2F4679}" type="datetime1">
              <a:rPr lang="it-IT" smtClean="0"/>
              <a:pPr>
                <a:defRPr/>
              </a:pPr>
              <a:t>21/11/2017</a:t>
            </a:fld>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fld id="{BA27B989-7F16-4455-A10B-33DBD85ED6C5}" type="slidenum">
              <a:rPr lang="it-IT" altLang="it-IT" smtClean="0"/>
              <a:pPr/>
              <a:t>‹N›</a:t>
            </a:fld>
            <a:endParaRPr lang="it-IT" altLang="it-IT"/>
          </a:p>
        </p:txBody>
      </p:sp>
    </p:spTree>
    <p:extLst>
      <p:ext uri="{BB962C8B-B14F-4D97-AF65-F5344CB8AC3E}">
        <p14:creationId xmlns:p14="http://schemas.microsoft.com/office/powerpoint/2010/main" val="245470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Rectangle 1"/>
          <p:cNvSpPr/>
          <p:nvPr/>
        </p:nvSpPr>
        <p:spPr>
          <a:xfrm>
            <a:off x="7201297" y="0"/>
            <a:ext cx="4320778" cy="7200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7807457" y="569396"/>
            <a:ext cx="3197376" cy="2016252"/>
          </a:xfrm>
        </p:spPr>
        <p:txBody>
          <a:bodyPr anchor="b">
            <a:noAutofit/>
          </a:bodyPr>
          <a:lstStyle>
            <a:lvl1pPr>
              <a:lnSpc>
                <a:spcPct val="85000"/>
              </a:lnSpc>
              <a:defRPr sz="378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20129" y="800100"/>
            <a:ext cx="5761038" cy="4800600"/>
          </a:xfrm>
        </p:spPr>
        <p:txBody>
          <a:bodyPr/>
          <a:lstStyle>
            <a:lvl1pPr>
              <a:defRPr sz="3024"/>
            </a:lvl1pPr>
            <a:lvl2pPr>
              <a:defRPr sz="2646"/>
            </a:lvl2pPr>
            <a:lvl3pPr>
              <a:defRPr sz="2268"/>
            </a:lvl3pPr>
            <a:lvl4pPr>
              <a:defRPr sz="1890"/>
            </a:lvl4pPr>
            <a:lvl5pPr>
              <a:defRPr sz="1890"/>
            </a:lvl5pPr>
            <a:lvl6pPr>
              <a:defRPr sz="1890"/>
            </a:lvl6pPr>
            <a:lvl7pPr>
              <a:defRPr sz="1890"/>
            </a:lvl7pPr>
            <a:lvl8pPr>
              <a:defRPr sz="1890"/>
            </a:lvl8pPr>
            <a:lvl9pPr>
              <a:defRPr sz="189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821234" y="2637404"/>
            <a:ext cx="3211778" cy="3283336"/>
          </a:xfrm>
        </p:spPr>
        <p:txBody>
          <a:bodyPr>
            <a:normAutofit/>
          </a:bodyPr>
          <a:lstStyle>
            <a:lvl1pPr marL="0" marR="0" indent="0" algn="l" defTabSz="864199" rtl="0" eaLnBrk="1" fontAlgn="auto" latinLnBrk="0" hangingPunct="1">
              <a:lnSpc>
                <a:spcPct val="100000"/>
              </a:lnSpc>
              <a:spcBef>
                <a:spcPts val="1134"/>
              </a:spcBef>
              <a:spcAft>
                <a:spcPts val="0"/>
              </a:spcAft>
              <a:buClrTx/>
              <a:buSzTx/>
              <a:buFontTx/>
              <a:buNone/>
              <a:tabLst/>
              <a:defRPr sz="1701">
                <a:solidFill>
                  <a:srgbClr val="262626"/>
                </a:solidFill>
              </a:defRPr>
            </a:lvl1pPr>
            <a:lvl2pPr marL="432100" indent="0">
              <a:buNone/>
              <a:defRPr sz="1134"/>
            </a:lvl2pPr>
            <a:lvl3pPr marL="864199" indent="0">
              <a:buNone/>
              <a:defRPr sz="945"/>
            </a:lvl3pPr>
            <a:lvl4pPr marL="1296299" indent="0">
              <a:buNone/>
              <a:defRPr sz="851"/>
            </a:lvl4pPr>
            <a:lvl5pPr marL="1728399" indent="0">
              <a:buNone/>
              <a:defRPr sz="851"/>
            </a:lvl5pPr>
            <a:lvl6pPr marL="2160499" indent="0">
              <a:buNone/>
              <a:defRPr sz="851"/>
            </a:lvl6pPr>
            <a:lvl7pPr marL="2592598" indent="0">
              <a:buNone/>
              <a:defRPr sz="851"/>
            </a:lvl7pPr>
            <a:lvl8pPr marL="3024698" indent="0">
              <a:buNone/>
              <a:defRPr sz="851"/>
            </a:lvl8pPr>
            <a:lvl9pPr marL="3456798" indent="0">
              <a:buNone/>
              <a:defRPr sz="851"/>
            </a:lvl9pPr>
          </a:lstStyle>
          <a:p>
            <a:pPr marL="0" marR="0" lvl="0" indent="0" algn="l" defTabSz="864199" rtl="0" eaLnBrk="1" fontAlgn="auto" latinLnBrk="0" hangingPunct="1">
              <a:lnSpc>
                <a:spcPct val="100000"/>
              </a:lnSpc>
              <a:spcBef>
                <a:spcPts val="1323"/>
              </a:spcBef>
              <a:spcAft>
                <a:spcPts val="0"/>
              </a:spcAft>
              <a:buClrTx/>
              <a:buSzTx/>
              <a:buFontTx/>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fld id="{B4371AC6-FE65-4480-8BBD-5ACD40A5BB9B}" type="datetime1">
              <a:rPr lang="it-IT" smtClean="0"/>
              <a:pPr>
                <a:defRPr/>
              </a:pPr>
              <a:t>21/11/2017</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0C515F6-B334-4C4C-9D77-CEFB67666151}" type="slidenum">
              <a:rPr lang="it-IT" altLang="it-IT" smtClean="0"/>
              <a:pPr/>
              <a:t>‹N›</a:t>
            </a:fld>
            <a:endParaRPr lang="it-IT" altLang="it-IT"/>
          </a:p>
        </p:txBody>
      </p:sp>
    </p:spTree>
    <p:extLst>
      <p:ext uri="{BB962C8B-B14F-4D97-AF65-F5344CB8AC3E}">
        <p14:creationId xmlns:p14="http://schemas.microsoft.com/office/powerpoint/2010/main" val="14339138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3550" y="5689601"/>
            <a:ext cx="10188395" cy="643947"/>
          </a:xfrm>
        </p:spPr>
        <p:txBody>
          <a:bodyPr anchor="b">
            <a:normAutofit/>
          </a:bodyPr>
          <a:lstStyle>
            <a:lvl1pPr>
              <a:defRPr sz="3024"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0" y="0"/>
            <a:ext cx="11522075" cy="5597500"/>
          </a:xfrm>
          <a:blipFill>
            <a:blip r:embed="rId2"/>
            <a:stretch>
              <a:fillRect/>
            </a:stretch>
          </a:blipFill>
        </p:spPr>
        <p:txBody>
          <a:bodyPr anchor="t"/>
          <a:lstStyle>
            <a:lvl1pPr marL="0" indent="0" algn="ctr">
              <a:spcBef>
                <a:spcPts val="756"/>
              </a:spcBef>
              <a:buNone/>
              <a:defRPr sz="3024">
                <a:solidFill>
                  <a:schemeClr val="tx1">
                    <a:lumMod val="75000"/>
                    <a:lumOff val="25000"/>
                  </a:schemeClr>
                </a:solidFill>
              </a:defRPr>
            </a:lvl1pPr>
            <a:lvl2pPr marL="432100" indent="0">
              <a:buNone/>
              <a:defRPr sz="2646"/>
            </a:lvl2pPr>
            <a:lvl3pPr marL="864199" indent="0">
              <a:buNone/>
              <a:defRPr sz="2268"/>
            </a:lvl3pPr>
            <a:lvl4pPr marL="1296299" indent="0">
              <a:buNone/>
              <a:defRPr sz="1890"/>
            </a:lvl4pPr>
            <a:lvl5pPr marL="1728399" indent="0">
              <a:buNone/>
              <a:defRPr sz="1890"/>
            </a:lvl5pPr>
            <a:lvl6pPr marL="2160499" indent="0">
              <a:buNone/>
              <a:defRPr sz="1890"/>
            </a:lvl6pPr>
            <a:lvl7pPr marL="2592598" indent="0">
              <a:buNone/>
              <a:defRPr sz="1890"/>
            </a:lvl7pPr>
            <a:lvl8pPr marL="3024698" indent="0">
              <a:buNone/>
              <a:defRPr sz="1890"/>
            </a:lvl8pPr>
            <a:lvl9pPr marL="3456798" indent="0">
              <a:buNone/>
              <a:defRPr sz="189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39475" y="6205222"/>
            <a:ext cx="8722211" cy="560070"/>
          </a:xfrm>
        </p:spPr>
        <p:txBody>
          <a:bodyPr>
            <a:normAutofit/>
          </a:bodyPr>
          <a:lstStyle>
            <a:lvl1pPr marL="0" indent="0">
              <a:lnSpc>
                <a:spcPct val="90000"/>
              </a:lnSpc>
              <a:buNone/>
              <a:defRPr sz="1323">
                <a:solidFill>
                  <a:srgbClr val="262626"/>
                </a:solidFill>
              </a:defRPr>
            </a:lvl1pPr>
            <a:lvl2pPr marL="432100" indent="0">
              <a:buNone/>
              <a:defRPr sz="1134"/>
            </a:lvl2pPr>
            <a:lvl3pPr marL="864199" indent="0">
              <a:buNone/>
              <a:defRPr sz="945"/>
            </a:lvl3pPr>
            <a:lvl4pPr marL="1296299" indent="0">
              <a:buNone/>
              <a:defRPr sz="851"/>
            </a:lvl4pPr>
            <a:lvl5pPr marL="1728399" indent="0">
              <a:buNone/>
              <a:defRPr sz="851"/>
            </a:lvl5pPr>
            <a:lvl6pPr marL="2160499" indent="0">
              <a:buNone/>
              <a:defRPr sz="851"/>
            </a:lvl6pPr>
            <a:lvl7pPr marL="2592598" indent="0">
              <a:buNone/>
              <a:defRPr sz="851"/>
            </a:lvl7pPr>
            <a:lvl8pPr marL="3024698" indent="0">
              <a:buNone/>
              <a:defRPr sz="851"/>
            </a:lvl8pPr>
            <a:lvl9pPr marL="3456798" indent="0">
              <a:buNone/>
              <a:defRPr sz="851"/>
            </a:lvl9pPr>
          </a:lstStyle>
          <a:p>
            <a:pPr lvl="0"/>
            <a:r>
              <a:rPr lang="it-IT" smtClean="0"/>
              <a:t>Fare clic per modificare stili del testo dello schema</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pPr>
              <a:defRPr/>
            </a:pPr>
            <a:fld id="{77695CB6-F1D9-475F-952C-6A11FA315674}" type="datetime1">
              <a:rPr lang="it-IT" smtClean="0"/>
              <a:pPr>
                <a:defRPr/>
              </a:pPr>
              <a:t>21/11/2017</a:t>
            </a:fld>
            <a:endParaRPr lang="it-IT"/>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pPr>
              <a:defRPr/>
            </a:pPr>
            <a:endParaRPr lang="it-IT"/>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B59B990-4D04-43C5-A0C5-1466F9593857}" type="slidenum">
              <a:rPr lang="it-IT" altLang="it-IT" smtClean="0"/>
              <a:pPr/>
              <a:t>‹N›</a:t>
            </a:fld>
            <a:endParaRPr lang="it-IT" altLang="it-IT"/>
          </a:p>
        </p:txBody>
      </p:sp>
    </p:spTree>
    <p:extLst>
      <p:ext uri="{BB962C8B-B14F-4D97-AF65-F5344CB8AC3E}">
        <p14:creationId xmlns:p14="http://schemas.microsoft.com/office/powerpoint/2010/main" val="35860900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1112" y="524510"/>
            <a:ext cx="10180833" cy="174110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39476" y="2112265"/>
            <a:ext cx="10162830" cy="3954494"/>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48117" y="6733069"/>
            <a:ext cx="3888700" cy="240030"/>
          </a:xfrm>
          <a:prstGeom prst="rect">
            <a:avLst/>
          </a:prstGeom>
        </p:spPr>
        <p:txBody>
          <a:bodyPr vert="horz" lIns="91440" tIns="45720" rIns="91440" bIns="45720" rtlCol="0" anchor="ctr"/>
          <a:lstStyle>
            <a:lvl1pPr algn="l">
              <a:defRPr sz="898">
                <a:solidFill>
                  <a:schemeClr val="tx1">
                    <a:alpha val="80000"/>
                  </a:schemeClr>
                </a:solidFill>
              </a:defRPr>
            </a:lvl1pPr>
          </a:lstStyle>
          <a:p>
            <a:pPr>
              <a:defRPr/>
            </a:pPr>
            <a:fld id="{08470D8F-ECA1-4717-91B3-14CCFC3693CF}" type="datetime1">
              <a:rPr lang="it-IT" smtClean="0"/>
              <a:pPr>
                <a:defRPr/>
              </a:pPr>
              <a:t>21/11/2017</a:t>
            </a:fld>
            <a:endParaRPr lang="it-IT"/>
          </a:p>
        </p:txBody>
      </p:sp>
      <p:sp>
        <p:nvSpPr>
          <p:cNvPr id="5" name="Footer Placeholder 4"/>
          <p:cNvSpPr>
            <a:spLocks noGrp="1"/>
          </p:cNvSpPr>
          <p:nvPr>
            <p:ph type="ftr" sz="quarter" idx="3"/>
          </p:nvPr>
        </p:nvSpPr>
        <p:spPr>
          <a:xfrm>
            <a:off x="648117" y="6882432"/>
            <a:ext cx="4752856" cy="240030"/>
          </a:xfrm>
          <a:prstGeom prst="rect">
            <a:avLst/>
          </a:prstGeom>
        </p:spPr>
        <p:txBody>
          <a:bodyPr vert="horz" lIns="91440" tIns="45720" rIns="91440" bIns="45720" rtlCol="0" anchor="ctr"/>
          <a:lstStyle>
            <a:lvl1pPr algn="l">
              <a:defRPr sz="898" cap="all" baseline="0">
                <a:solidFill>
                  <a:schemeClr val="tx1">
                    <a:alpha val="80000"/>
                  </a:schemeClr>
                </a:solidFill>
              </a:defRPr>
            </a:lvl1pPr>
          </a:lstStyle>
          <a:p>
            <a:pPr>
              <a:defRPr/>
            </a:pPr>
            <a:endParaRPr lang="it-IT"/>
          </a:p>
        </p:txBody>
      </p:sp>
      <p:sp>
        <p:nvSpPr>
          <p:cNvPr id="6" name="Slide Number Placeholder 5"/>
          <p:cNvSpPr>
            <a:spLocks noGrp="1"/>
          </p:cNvSpPr>
          <p:nvPr>
            <p:ph type="sldNum" sz="quarter" idx="4"/>
          </p:nvPr>
        </p:nvSpPr>
        <p:spPr>
          <a:xfrm>
            <a:off x="8282367" y="6170233"/>
            <a:ext cx="2765298" cy="1466891"/>
          </a:xfrm>
          <a:prstGeom prst="rect">
            <a:avLst/>
          </a:prstGeom>
        </p:spPr>
        <p:txBody>
          <a:bodyPr vert="horz" lIns="91440" tIns="45720" rIns="91440" bIns="45720" rtlCol="0" anchor="b"/>
          <a:lstStyle>
            <a:lvl1pPr algn="r">
              <a:defRPr sz="9735" b="0">
                <a:ln>
                  <a:noFill/>
                </a:ln>
                <a:solidFill>
                  <a:schemeClr val="accent1">
                    <a:alpha val="25000"/>
                  </a:schemeClr>
                </a:solidFill>
                <a:latin typeface="+mj-lt"/>
              </a:defRPr>
            </a:lvl1pPr>
          </a:lstStyle>
          <a:p>
            <a:fld id="{D6BD83A9-6EF5-4E39-B344-7BFCF928AA0B}" type="slidenum">
              <a:rPr lang="it-IT" altLang="it-IT" smtClean="0"/>
              <a:pPr/>
              <a:t>‹N›</a:t>
            </a:fld>
            <a:endParaRPr lang="it-IT" altLang="it-IT"/>
          </a:p>
        </p:txBody>
      </p:sp>
    </p:spTree>
    <p:extLst>
      <p:ext uri="{BB962C8B-B14F-4D97-AF65-F5344CB8AC3E}">
        <p14:creationId xmlns:p14="http://schemas.microsoft.com/office/powerpoint/2010/main" val="300985894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864199" rtl="0" eaLnBrk="1" latinLnBrk="0" hangingPunct="1">
        <a:lnSpc>
          <a:spcPct val="85000"/>
        </a:lnSpc>
        <a:spcBef>
          <a:spcPct val="0"/>
        </a:spcBef>
        <a:buNone/>
        <a:defRPr sz="5104" kern="1200" spc="-113" baseline="0">
          <a:solidFill>
            <a:schemeClr val="accent1"/>
          </a:solidFill>
          <a:latin typeface="+mj-lt"/>
          <a:ea typeface="+mj-ea"/>
          <a:cs typeface="+mj-cs"/>
        </a:defRPr>
      </a:lvl1pPr>
    </p:titleStyle>
    <p:bodyStyle>
      <a:lvl1pPr marL="86420" indent="-86420" algn="l" defTabSz="864199" rtl="0" eaLnBrk="1" latinLnBrk="0" hangingPunct="1">
        <a:lnSpc>
          <a:spcPct val="85000"/>
        </a:lnSpc>
        <a:spcBef>
          <a:spcPts val="1229"/>
        </a:spcBef>
        <a:buFont typeface="Arial" pitchFamily="34" charset="0"/>
        <a:buChar char=" "/>
        <a:defRPr sz="2268" kern="1200">
          <a:solidFill>
            <a:schemeClr val="tx1">
              <a:lumMod val="85000"/>
              <a:lumOff val="15000"/>
            </a:schemeClr>
          </a:solidFill>
          <a:latin typeface="+mn-lt"/>
          <a:ea typeface="+mn-ea"/>
          <a:cs typeface="+mn-cs"/>
        </a:defRPr>
      </a:lvl1pPr>
      <a:lvl2pPr marL="328396" indent="-324075" algn="l" defTabSz="864199" rtl="0" eaLnBrk="1" latinLnBrk="0" hangingPunct="1">
        <a:lnSpc>
          <a:spcPct val="85000"/>
        </a:lnSpc>
        <a:spcBef>
          <a:spcPts val="567"/>
        </a:spcBef>
        <a:buFont typeface="Arial" pitchFamily="34" charset="0"/>
        <a:buChar char=" "/>
        <a:defRPr sz="2268" kern="1200">
          <a:solidFill>
            <a:schemeClr val="tx1">
              <a:lumMod val="85000"/>
              <a:lumOff val="15000"/>
            </a:schemeClr>
          </a:solidFill>
          <a:latin typeface="+mn-lt"/>
          <a:ea typeface="+mn-ea"/>
          <a:cs typeface="+mn-cs"/>
        </a:defRPr>
      </a:lvl2pPr>
      <a:lvl3pPr marL="518520" indent="-518520" algn="l" defTabSz="864199" rtl="0" eaLnBrk="1" latinLnBrk="0" hangingPunct="1">
        <a:lnSpc>
          <a:spcPct val="85000"/>
        </a:lnSpc>
        <a:spcBef>
          <a:spcPts val="567"/>
        </a:spcBef>
        <a:buFont typeface="Arial" pitchFamily="34" charset="0"/>
        <a:buChar char=" "/>
        <a:defRPr sz="1890" i="1" kern="1200">
          <a:solidFill>
            <a:schemeClr val="tx1">
              <a:lumMod val="85000"/>
              <a:lumOff val="15000"/>
            </a:schemeClr>
          </a:solidFill>
          <a:latin typeface="+mn-lt"/>
          <a:ea typeface="+mn-ea"/>
          <a:cs typeface="+mn-cs"/>
        </a:defRPr>
      </a:lvl3pPr>
      <a:lvl4pPr marL="777779" indent="-777779"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4pPr>
      <a:lvl5pPr marL="1037039" indent="-1037039"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5pPr>
      <a:lvl6pPr marL="113412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6pPr>
      <a:lvl7pPr marL="132314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7pPr>
      <a:lvl8pPr marL="151216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8pPr>
      <a:lvl9pPr marL="170118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9pPr>
    </p:bodyStyle>
    <p:otherStyle>
      <a:defPPr>
        <a:defRPr lang="en-US"/>
      </a:defPPr>
      <a:lvl1pPr marL="0" algn="l" defTabSz="864199" rtl="0" eaLnBrk="1" latinLnBrk="0" hangingPunct="1">
        <a:defRPr sz="1701" kern="1200">
          <a:solidFill>
            <a:schemeClr val="tx1"/>
          </a:solidFill>
          <a:latin typeface="+mn-lt"/>
          <a:ea typeface="+mn-ea"/>
          <a:cs typeface="+mn-cs"/>
        </a:defRPr>
      </a:lvl1pPr>
      <a:lvl2pPr marL="432100" algn="l" defTabSz="864199" rtl="0" eaLnBrk="1" latinLnBrk="0" hangingPunct="1">
        <a:defRPr sz="1701" kern="1200">
          <a:solidFill>
            <a:schemeClr val="tx1"/>
          </a:solidFill>
          <a:latin typeface="+mn-lt"/>
          <a:ea typeface="+mn-ea"/>
          <a:cs typeface="+mn-cs"/>
        </a:defRPr>
      </a:lvl2pPr>
      <a:lvl3pPr marL="864199" algn="l" defTabSz="864199" rtl="0" eaLnBrk="1" latinLnBrk="0" hangingPunct="1">
        <a:defRPr sz="1701" kern="1200">
          <a:solidFill>
            <a:schemeClr val="tx1"/>
          </a:solidFill>
          <a:latin typeface="+mn-lt"/>
          <a:ea typeface="+mn-ea"/>
          <a:cs typeface="+mn-cs"/>
        </a:defRPr>
      </a:lvl3pPr>
      <a:lvl4pPr marL="1296299" algn="l" defTabSz="864199" rtl="0" eaLnBrk="1" latinLnBrk="0" hangingPunct="1">
        <a:defRPr sz="1701" kern="1200">
          <a:solidFill>
            <a:schemeClr val="tx1"/>
          </a:solidFill>
          <a:latin typeface="+mn-lt"/>
          <a:ea typeface="+mn-ea"/>
          <a:cs typeface="+mn-cs"/>
        </a:defRPr>
      </a:lvl4pPr>
      <a:lvl5pPr marL="1728399" algn="l" defTabSz="864199" rtl="0" eaLnBrk="1" latinLnBrk="0" hangingPunct="1">
        <a:defRPr sz="1701" kern="1200">
          <a:solidFill>
            <a:schemeClr val="tx1"/>
          </a:solidFill>
          <a:latin typeface="+mn-lt"/>
          <a:ea typeface="+mn-ea"/>
          <a:cs typeface="+mn-cs"/>
        </a:defRPr>
      </a:lvl5pPr>
      <a:lvl6pPr marL="2160499" algn="l" defTabSz="864199" rtl="0" eaLnBrk="1" latinLnBrk="0" hangingPunct="1">
        <a:defRPr sz="1701" kern="1200">
          <a:solidFill>
            <a:schemeClr val="tx1"/>
          </a:solidFill>
          <a:latin typeface="+mn-lt"/>
          <a:ea typeface="+mn-ea"/>
          <a:cs typeface="+mn-cs"/>
        </a:defRPr>
      </a:lvl6pPr>
      <a:lvl7pPr marL="2592598" algn="l" defTabSz="864199" rtl="0" eaLnBrk="1" latinLnBrk="0" hangingPunct="1">
        <a:defRPr sz="1701" kern="1200">
          <a:solidFill>
            <a:schemeClr val="tx1"/>
          </a:solidFill>
          <a:latin typeface="+mn-lt"/>
          <a:ea typeface="+mn-ea"/>
          <a:cs typeface="+mn-cs"/>
        </a:defRPr>
      </a:lvl7pPr>
      <a:lvl8pPr marL="3024698" algn="l" defTabSz="864199" rtl="0" eaLnBrk="1" latinLnBrk="0" hangingPunct="1">
        <a:defRPr sz="1701" kern="1200">
          <a:solidFill>
            <a:schemeClr val="tx1"/>
          </a:solidFill>
          <a:latin typeface="+mn-lt"/>
          <a:ea typeface="+mn-ea"/>
          <a:cs typeface="+mn-cs"/>
        </a:defRPr>
      </a:lvl8pPr>
      <a:lvl9pPr marL="3456798" algn="l" defTabSz="864199"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400050"/>
            <a:ext cx="11522075" cy="1600200"/>
          </a:xfrm>
          <a:noFill/>
        </p:spPr>
        <p:txBody>
          <a:bodyPr lIns="107728" tIns="53864" rIns="107728" bIns="53864" anchor="b"/>
          <a:lstStyle/>
          <a:p>
            <a:pPr eaLnBrk="1" hangingPunct="1"/>
            <a:r>
              <a:rPr lang="it-IT" altLang="it-IT" smtClean="0"/>
              <a:t> </a:t>
            </a:r>
            <a:br>
              <a:rPr lang="it-IT" altLang="it-IT" smtClean="0"/>
            </a:br>
            <a:r>
              <a:rPr lang="it-IT" altLang="it-IT" smtClean="0"/>
              <a:t/>
            </a:r>
            <a:br>
              <a:rPr lang="it-IT" altLang="it-IT" smtClean="0"/>
            </a:br>
            <a:endParaRPr lang="it-IT" altLang="it-IT" smtClean="0"/>
          </a:p>
        </p:txBody>
      </p:sp>
      <p:sp>
        <p:nvSpPr>
          <p:cNvPr id="131075" name="Rectangle 3"/>
          <p:cNvSpPr>
            <a:spLocks noGrp="1" noChangeArrowheads="1"/>
          </p:cNvSpPr>
          <p:nvPr>
            <p:ph type="subTitle" idx="1"/>
          </p:nvPr>
        </p:nvSpPr>
        <p:spPr>
          <a:xfrm>
            <a:off x="1439863" y="4537075"/>
            <a:ext cx="7273925" cy="2363788"/>
          </a:xfrm>
        </p:spPr>
        <p:txBody>
          <a:bodyPr lIns="107728" tIns="53864" rIns="107728" bIns="53864"/>
          <a:lstStyle/>
          <a:p>
            <a:pPr eaLnBrk="1" hangingPunct="1">
              <a:lnSpc>
                <a:spcPct val="90000"/>
              </a:lnSpc>
              <a:defRPr/>
            </a:pPr>
            <a:endParaRPr lang="it-IT" b="1" dirty="0" smtClean="0">
              <a:solidFill>
                <a:schemeClr val="bg2"/>
              </a:solidFill>
              <a:latin typeface="Times New Roman" pitchFamily="18" charset="0"/>
            </a:endParaRPr>
          </a:p>
          <a:p>
            <a:pPr eaLnBrk="1" hangingPunct="1">
              <a:lnSpc>
                <a:spcPct val="90000"/>
              </a:lnSpc>
              <a:defRPr/>
            </a:pPr>
            <a:r>
              <a:rPr lang="it-IT" b="1" dirty="0" smtClean="0">
                <a:solidFill>
                  <a:schemeClr val="tx2"/>
                </a:solidFill>
                <a:effectLst>
                  <a:outerShdw blurRad="38100" dist="38100" dir="2700000" algn="tl">
                    <a:srgbClr val="C0C0C0"/>
                  </a:outerShdw>
                </a:effectLst>
              </a:rPr>
              <a:t>Anno Accademico </a:t>
            </a:r>
          </a:p>
          <a:p>
            <a:pPr eaLnBrk="1" hangingPunct="1">
              <a:lnSpc>
                <a:spcPct val="90000"/>
              </a:lnSpc>
              <a:defRPr/>
            </a:pPr>
            <a:r>
              <a:rPr lang="it-IT" b="1" smtClean="0">
                <a:solidFill>
                  <a:schemeClr val="tx2"/>
                </a:solidFill>
                <a:effectLst>
                  <a:outerShdw blurRad="38100" dist="38100" dir="2700000" algn="tl">
                    <a:srgbClr val="C0C0C0"/>
                  </a:outerShdw>
                </a:effectLst>
              </a:rPr>
              <a:t>2017-2018</a:t>
            </a:r>
            <a:endParaRPr lang="it-IT" b="1" dirty="0" smtClean="0">
              <a:solidFill>
                <a:schemeClr val="tx2"/>
              </a:solidFill>
              <a:effectLst>
                <a:outerShdw blurRad="38100" dist="38100" dir="2700000" algn="tl">
                  <a:srgbClr val="C0C0C0"/>
                </a:outerShdw>
              </a:effectLst>
            </a:endParaRPr>
          </a:p>
        </p:txBody>
      </p:sp>
      <p:sp>
        <p:nvSpPr>
          <p:cNvPr id="131076" name="Rectangle 4"/>
          <p:cNvSpPr>
            <a:spLocks noChangeArrowheads="1"/>
          </p:cNvSpPr>
          <p:nvPr/>
        </p:nvSpPr>
        <p:spPr bwMode="auto">
          <a:xfrm>
            <a:off x="1152525" y="1800225"/>
            <a:ext cx="9625013" cy="2441575"/>
          </a:xfrm>
          <a:prstGeom prst="rect">
            <a:avLst/>
          </a:prstGeom>
          <a:noFill/>
          <a:ln w="12700">
            <a:noFill/>
            <a:miter lim="800000"/>
            <a:headEnd type="none" w="sm" len="sm"/>
            <a:tailEnd type="none" w="sm" len="sm"/>
          </a:ln>
          <a:effectLst/>
        </p:spPr>
        <p:txBody>
          <a:bodyPr lIns="106985" tIns="53492" rIns="106985" bIns="53492">
            <a:spAutoFit/>
          </a:bodyPr>
          <a:lstStyle/>
          <a:p>
            <a:pPr algn="ctr" defTabSz="1249363" eaLnBrk="0" hangingPunct="0">
              <a:defRPr/>
            </a:pPr>
            <a:r>
              <a:rPr lang="it-IT" sz="5100" b="1">
                <a:solidFill>
                  <a:schemeClr val="bg1"/>
                </a:solidFill>
                <a:effectLst>
                  <a:outerShdw blurRad="38100" dist="38100" dir="2700000" algn="tl">
                    <a:srgbClr val="C0C0C0"/>
                  </a:outerShdw>
                </a:effectLst>
                <a:latin typeface="Tahoma" pitchFamily="34" charset="0"/>
              </a:rPr>
              <a:t>Corso di </a:t>
            </a:r>
          </a:p>
          <a:p>
            <a:pPr algn="ctr" defTabSz="1249363" eaLnBrk="0" hangingPunct="0">
              <a:defRPr/>
            </a:pPr>
            <a:r>
              <a:rPr lang="it-IT" sz="5100" b="1">
                <a:solidFill>
                  <a:schemeClr val="bg1"/>
                </a:solidFill>
                <a:effectLst>
                  <a:outerShdw blurRad="38100" dist="38100" dir="2700000" algn="tl">
                    <a:srgbClr val="C0C0C0"/>
                  </a:outerShdw>
                </a:effectLst>
                <a:latin typeface="Tahoma" pitchFamily="34" charset="0"/>
              </a:rPr>
              <a:t>Organizzazione Aziendale</a:t>
            </a:r>
          </a:p>
          <a:p>
            <a:pPr algn="ctr" defTabSz="1249363" eaLnBrk="0" hangingPunct="0">
              <a:defRPr/>
            </a:pPr>
            <a:r>
              <a:rPr lang="it-IT" sz="5100" b="1">
                <a:solidFill>
                  <a:schemeClr val="bg1"/>
                </a:solidFill>
                <a:effectLst>
                  <a:outerShdw blurRad="38100" dist="38100" dir="2700000" algn="tl">
                    <a:srgbClr val="C0C0C0"/>
                  </a:outerShdw>
                </a:effectLst>
                <a:latin typeface="Tahoma" pitchFamily="34" charset="0"/>
              </a:rPr>
              <a:t>e Sistemi Informativi</a:t>
            </a:r>
            <a:endParaRPr lang="it-IT" sz="4200" b="1">
              <a:solidFill>
                <a:schemeClr val="bg1"/>
              </a:solidFill>
              <a:latin typeface="Tahoma" pitchFamily="34" charset="0"/>
            </a:endParaRP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3363" y="4608513"/>
            <a:ext cx="2014537"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90550" y="1785938"/>
            <a:ext cx="10106025"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871" tIns="52007" rIns="105871" bIns="52007">
            <a:spAutoFit/>
          </a:bodyPr>
          <a:lstStyle>
            <a:lvl1pPr defTabSz="10699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0699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0699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0699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0699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lnSpc>
                <a:spcPct val="150000"/>
              </a:lnSpc>
              <a:spcBef>
                <a:spcPct val="0"/>
              </a:spcBef>
              <a:buClrTx/>
              <a:buSzTx/>
              <a:buFontTx/>
              <a:buNone/>
            </a:pPr>
            <a:r>
              <a:rPr lang="it-IT" altLang="it-IT" sz="2800" b="1" dirty="0">
                <a:solidFill>
                  <a:srgbClr val="CC3300"/>
                </a:solidFill>
              </a:rPr>
              <a:t>Competenze Realizzative:</a:t>
            </a:r>
          </a:p>
          <a:p>
            <a:pPr eaLnBrk="1" hangingPunct="1">
              <a:spcBef>
                <a:spcPct val="0"/>
              </a:spcBef>
              <a:buClrTx/>
              <a:buSzTx/>
              <a:buFontTx/>
              <a:buNone/>
            </a:pPr>
            <a:r>
              <a:rPr lang="it-IT" altLang="it-IT" sz="2600" dirty="0">
                <a:solidFill>
                  <a:schemeClr val="tx2"/>
                </a:solidFill>
              </a:rPr>
              <a:t>definire obiettivi e piani di azione, attivare energie e capacità per anticipare problemi e raggiungere risultati di eccellenza. </a:t>
            </a:r>
          </a:p>
          <a:p>
            <a:pPr eaLnBrk="1" hangingPunct="1">
              <a:spcBef>
                <a:spcPct val="0"/>
              </a:spcBef>
              <a:buClrTx/>
              <a:buSzTx/>
              <a:buFontTx/>
              <a:buNone/>
            </a:pPr>
            <a:r>
              <a:rPr lang="it-IT" altLang="it-IT" sz="2600" b="1" dirty="0">
                <a:solidFill>
                  <a:srgbClr val="CC3300"/>
                </a:solidFill>
              </a:rPr>
              <a:t>Competenze Manageriali:</a:t>
            </a:r>
          </a:p>
          <a:p>
            <a:pPr eaLnBrk="1" hangingPunct="1">
              <a:spcBef>
                <a:spcPct val="0"/>
              </a:spcBef>
              <a:buClrTx/>
              <a:buSzTx/>
              <a:buFontTx/>
              <a:buNone/>
            </a:pPr>
            <a:r>
              <a:rPr lang="it-IT" altLang="it-IT" sz="2600" dirty="0">
                <a:solidFill>
                  <a:schemeClr val="tx2"/>
                </a:solidFill>
              </a:rPr>
              <a:t>ottenere risultati attraverso la buona gestione delle risorse coordinate, identificare punti di forza e di debolezza dei collaboratori, predisporre e monitorare piani di sviluppo con i collaboratori.</a:t>
            </a:r>
          </a:p>
          <a:p>
            <a:pPr eaLnBrk="1" hangingPunct="1">
              <a:spcBef>
                <a:spcPct val="0"/>
              </a:spcBef>
              <a:buClrTx/>
              <a:buSzTx/>
              <a:buFontTx/>
              <a:buNone/>
            </a:pPr>
            <a:r>
              <a:rPr lang="it-IT" altLang="it-IT" sz="2600" b="1" dirty="0">
                <a:solidFill>
                  <a:srgbClr val="CC3300"/>
                </a:solidFill>
              </a:rPr>
              <a:t>Competenze di Efficacia Personale:</a:t>
            </a:r>
          </a:p>
          <a:p>
            <a:pPr eaLnBrk="1" hangingPunct="1">
              <a:spcBef>
                <a:spcPct val="0"/>
              </a:spcBef>
              <a:buClrTx/>
              <a:buSzTx/>
              <a:buFontTx/>
              <a:buNone/>
            </a:pPr>
            <a:r>
              <a:rPr lang="it-IT" altLang="it-IT" sz="2600" dirty="0">
                <a:solidFill>
                  <a:schemeClr val="tx2"/>
                </a:solidFill>
              </a:rPr>
              <a:t>attivare energie personali per affrontare e superare ostacoli e/o situazioni difficili, adeguare atteggiamenti e comportamenti ai contesti di riferimento al fine di conseguire gli obiettivi stabiliti.</a:t>
            </a:r>
          </a:p>
        </p:txBody>
      </p:sp>
      <p:sp>
        <p:nvSpPr>
          <p:cNvPr id="12291" name="Rectangle 3"/>
          <p:cNvSpPr>
            <a:spLocks noChangeArrowheads="1"/>
          </p:cNvSpPr>
          <p:nvPr/>
        </p:nvSpPr>
        <p:spPr bwMode="auto">
          <a:xfrm>
            <a:off x="684213" y="3306763"/>
            <a:ext cx="10106025" cy="365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defTabSz="10699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0699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0699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0699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0699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lnSpc>
                <a:spcPct val="150000"/>
              </a:lnSpc>
              <a:spcBef>
                <a:spcPct val="0"/>
              </a:spcBef>
              <a:buClrTx/>
              <a:buSzTx/>
              <a:buFontTx/>
              <a:buNone/>
            </a:pPr>
            <a:endParaRPr lang="it-IT" altLang="it-IT" sz="2100">
              <a:solidFill>
                <a:schemeClr val="tx2"/>
              </a:solidFill>
              <a:latin typeface="Times New Roman" panose="02020603050405020304" pitchFamily="18" charset="0"/>
            </a:endParaRPr>
          </a:p>
        </p:txBody>
      </p:sp>
      <p:sp>
        <p:nvSpPr>
          <p:cNvPr id="174084" name="Rectangle 4"/>
          <p:cNvSpPr>
            <a:spLocks noChangeArrowheads="1"/>
          </p:cNvSpPr>
          <p:nvPr/>
        </p:nvSpPr>
        <p:spPr bwMode="auto">
          <a:xfrm>
            <a:off x="1344613" y="82550"/>
            <a:ext cx="8826500" cy="673100"/>
          </a:xfrm>
          <a:prstGeom prst="rect">
            <a:avLst/>
          </a:prstGeom>
          <a:noFill/>
          <a:ln w="9525">
            <a:noFill/>
            <a:miter lim="800000"/>
            <a:headEnd/>
            <a:tailEnd/>
          </a:ln>
          <a:effectLst/>
        </p:spPr>
        <p:txBody>
          <a:bodyPr lIns="105871" tIns="52007" rIns="105871" bIns="52007"/>
          <a:lstStyle/>
          <a:p>
            <a:pPr algn="ctr" defTabSz="892175">
              <a:lnSpc>
                <a:spcPct val="85000"/>
              </a:lnSpc>
              <a:defRPr/>
            </a:pPr>
            <a:endParaRPr lang="en-GB" sz="3700">
              <a:solidFill>
                <a:schemeClr val="tx2"/>
              </a:solidFill>
              <a:effectLst>
                <a:outerShdw blurRad="38100" dist="38100" dir="2700000" algn="tl">
                  <a:srgbClr val="C0C0C0"/>
                </a:outerShdw>
              </a:effectLst>
              <a:latin typeface="Times New Roman" pitchFamily="18" charset="0"/>
            </a:endParaRPr>
          </a:p>
        </p:txBody>
      </p:sp>
      <p:sp>
        <p:nvSpPr>
          <p:cNvPr id="174085" name="Rectangle 5"/>
          <p:cNvSpPr>
            <a:spLocks noChangeArrowheads="1"/>
          </p:cNvSpPr>
          <p:nvPr/>
        </p:nvSpPr>
        <p:spPr bwMode="auto">
          <a:xfrm>
            <a:off x="2046288" y="468313"/>
            <a:ext cx="7780337" cy="1247775"/>
          </a:xfrm>
          <a:prstGeom prst="rect">
            <a:avLst/>
          </a:prstGeom>
          <a:noFill/>
          <a:ln w="9525">
            <a:noFill/>
            <a:miter lim="800000"/>
            <a:headEnd/>
            <a:tailEnd/>
          </a:ln>
          <a:effectLst/>
        </p:spPr>
        <p:txBody>
          <a:bodyPr wrap="none" lIns="106985" tIns="53492" rIns="106985" bIns="53492">
            <a:spAutoFit/>
          </a:bodyPr>
          <a:lstStyle/>
          <a:p>
            <a:pPr algn="ctr" defTabSz="892175">
              <a:lnSpc>
                <a:spcPct val="85000"/>
              </a:lnSpc>
              <a:defRPr/>
            </a:pPr>
            <a:r>
              <a:rPr lang="it-IT" sz="4400" b="1">
                <a:solidFill>
                  <a:schemeClr val="tx2"/>
                </a:solidFill>
                <a:effectLst>
                  <a:outerShdw blurRad="38100" dist="38100" dir="2700000" algn="tl">
                    <a:srgbClr val="C0C0C0"/>
                  </a:outerShdw>
                </a:effectLst>
                <a:latin typeface="Tahoma" pitchFamily="34" charset="0"/>
              </a:rPr>
              <a:t>Catalogo delle competenze</a:t>
            </a:r>
          </a:p>
          <a:p>
            <a:pPr algn="ctr" defTabSz="892175">
              <a:lnSpc>
                <a:spcPct val="85000"/>
              </a:lnSpc>
              <a:defRPr/>
            </a:pPr>
            <a:r>
              <a:rPr lang="it-IT" sz="4400" b="1">
                <a:solidFill>
                  <a:schemeClr val="tx2"/>
                </a:solidFill>
                <a:effectLst>
                  <a:outerShdw blurRad="38100" dist="38100" dir="2700000" algn="tl">
                    <a:srgbClr val="C0C0C0"/>
                  </a:outerShdw>
                </a:effectLst>
                <a:latin typeface="Tahoma" pitchFamily="34" charset="0"/>
              </a:rPr>
              <a:t> (Spencer e Spencer)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11163" y="2290763"/>
            <a:ext cx="2901950" cy="822325"/>
          </a:xfrm>
          <a:prstGeom prst="rect">
            <a:avLst/>
          </a:prstGeom>
          <a:solidFill>
            <a:srgbClr val="00FF00"/>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3315" name="Rectangle 3"/>
          <p:cNvSpPr>
            <a:spLocks noChangeArrowheads="1"/>
          </p:cNvSpPr>
          <p:nvPr/>
        </p:nvSpPr>
        <p:spPr bwMode="auto">
          <a:xfrm>
            <a:off x="360363" y="5435600"/>
            <a:ext cx="2708275" cy="973138"/>
          </a:xfrm>
          <a:prstGeom prst="rect">
            <a:avLst/>
          </a:prstGeom>
          <a:solidFill>
            <a:srgbClr val="00FF00"/>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3316" name="Rectangle 4"/>
          <p:cNvSpPr>
            <a:spLocks noChangeArrowheads="1"/>
          </p:cNvSpPr>
          <p:nvPr/>
        </p:nvSpPr>
        <p:spPr bwMode="auto">
          <a:xfrm>
            <a:off x="4249738" y="1655763"/>
            <a:ext cx="2663825" cy="900112"/>
          </a:xfrm>
          <a:prstGeom prst="rect">
            <a:avLst/>
          </a:prstGeom>
          <a:solidFill>
            <a:srgbClr val="00FF00"/>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3317" name="Rectangle 5"/>
          <p:cNvSpPr>
            <a:spLocks noChangeArrowheads="1"/>
          </p:cNvSpPr>
          <p:nvPr/>
        </p:nvSpPr>
        <p:spPr bwMode="auto">
          <a:xfrm>
            <a:off x="8688388" y="5389563"/>
            <a:ext cx="2660650" cy="701675"/>
          </a:xfrm>
          <a:prstGeom prst="rect">
            <a:avLst/>
          </a:prstGeom>
          <a:solidFill>
            <a:srgbClr val="00FF00"/>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3318" name="Rectangle 6"/>
          <p:cNvSpPr>
            <a:spLocks noChangeArrowheads="1"/>
          </p:cNvSpPr>
          <p:nvPr/>
        </p:nvSpPr>
        <p:spPr bwMode="auto">
          <a:xfrm>
            <a:off x="8486775" y="2422525"/>
            <a:ext cx="2841625" cy="700088"/>
          </a:xfrm>
          <a:prstGeom prst="rect">
            <a:avLst/>
          </a:prstGeom>
          <a:solidFill>
            <a:srgbClr val="00FF00">
              <a:alpha val="98822"/>
            </a:srgbClr>
          </a:solidFill>
          <a:ln w="12700">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3319" name="Line 7"/>
          <p:cNvSpPr>
            <a:spLocks noChangeShapeType="1"/>
          </p:cNvSpPr>
          <p:nvPr/>
        </p:nvSpPr>
        <p:spPr bwMode="auto">
          <a:xfrm>
            <a:off x="5514975" y="2560638"/>
            <a:ext cx="0" cy="1014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13320" name="Text Box 8"/>
          <p:cNvSpPr txBox="1">
            <a:spLocks noChangeArrowheads="1"/>
          </p:cNvSpPr>
          <p:nvPr/>
        </p:nvSpPr>
        <p:spPr bwMode="auto">
          <a:xfrm>
            <a:off x="577850" y="2305050"/>
            <a:ext cx="25654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300" b="1">
                <a:solidFill>
                  <a:srgbClr val="CC0066"/>
                </a:solidFill>
              </a:rPr>
              <a:t>PIANIFICAZIONE</a:t>
            </a:r>
          </a:p>
          <a:p>
            <a:pPr algn="ctr" eaLnBrk="1" hangingPunct="1">
              <a:spcBef>
                <a:spcPct val="0"/>
              </a:spcBef>
              <a:buClrTx/>
              <a:buSzTx/>
              <a:buFontTx/>
              <a:buNone/>
            </a:pPr>
            <a:r>
              <a:rPr lang="it-IT" altLang="it-IT" sz="2300" b="1">
                <a:solidFill>
                  <a:srgbClr val="CC0066"/>
                </a:solidFill>
              </a:rPr>
              <a:t>RISORSE</a:t>
            </a:r>
            <a:endParaRPr lang="it-IT" altLang="it-IT" sz="3300" b="1">
              <a:solidFill>
                <a:srgbClr val="CC0066"/>
              </a:solidFill>
            </a:endParaRPr>
          </a:p>
        </p:txBody>
      </p:sp>
      <p:sp>
        <p:nvSpPr>
          <p:cNvPr id="13321" name="Text Box 9"/>
          <p:cNvSpPr txBox="1">
            <a:spLocks noChangeArrowheads="1"/>
          </p:cNvSpPr>
          <p:nvPr/>
        </p:nvSpPr>
        <p:spPr bwMode="auto">
          <a:xfrm>
            <a:off x="725488" y="5472113"/>
            <a:ext cx="19335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300" b="1">
                <a:solidFill>
                  <a:srgbClr val="CC0066"/>
                </a:solidFill>
              </a:rPr>
              <a:t>SISTEMA</a:t>
            </a:r>
          </a:p>
          <a:p>
            <a:pPr algn="ctr" eaLnBrk="1" hangingPunct="1">
              <a:spcBef>
                <a:spcPct val="0"/>
              </a:spcBef>
              <a:buClrTx/>
              <a:buSzTx/>
              <a:buFontTx/>
              <a:buNone/>
            </a:pPr>
            <a:r>
              <a:rPr lang="it-IT" altLang="it-IT" sz="2300" b="1">
                <a:solidFill>
                  <a:srgbClr val="CC0066"/>
                </a:solidFill>
              </a:rPr>
              <a:t>PREMIANTE</a:t>
            </a:r>
            <a:endParaRPr lang="it-IT" altLang="it-IT" sz="3300" b="1">
              <a:solidFill>
                <a:srgbClr val="CC0066"/>
              </a:solidFill>
            </a:endParaRPr>
          </a:p>
        </p:txBody>
      </p:sp>
      <p:sp>
        <p:nvSpPr>
          <p:cNvPr id="13322" name="Text Box 10"/>
          <p:cNvSpPr txBox="1">
            <a:spLocks noChangeArrowheads="1"/>
          </p:cNvSpPr>
          <p:nvPr/>
        </p:nvSpPr>
        <p:spPr bwMode="auto">
          <a:xfrm>
            <a:off x="4611688" y="1884363"/>
            <a:ext cx="186848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300" b="1">
                <a:solidFill>
                  <a:srgbClr val="CC0066"/>
                </a:solidFill>
              </a:rPr>
              <a:t>SELEZIONE</a:t>
            </a:r>
            <a:endParaRPr lang="it-IT" altLang="it-IT" sz="3300" b="1">
              <a:solidFill>
                <a:srgbClr val="CC0066"/>
              </a:solidFill>
            </a:endParaRPr>
          </a:p>
        </p:txBody>
      </p:sp>
      <p:sp>
        <p:nvSpPr>
          <p:cNvPr id="13323" name="Text Box 11"/>
          <p:cNvSpPr txBox="1">
            <a:spLocks noChangeArrowheads="1"/>
          </p:cNvSpPr>
          <p:nvPr/>
        </p:nvSpPr>
        <p:spPr bwMode="auto">
          <a:xfrm>
            <a:off x="8589963" y="2536825"/>
            <a:ext cx="2633662"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300" b="1">
                <a:solidFill>
                  <a:srgbClr val="CC0066"/>
                </a:solidFill>
              </a:rPr>
              <a:t>FORMAZIONE</a:t>
            </a:r>
            <a:endParaRPr lang="it-IT" altLang="it-IT" sz="3300" b="1">
              <a:solidFill>
                <a:srgbClr val="CC0066"/>
              </a:solidFill>
            </a:endParaRPr>
          </a:p>
        </p:txBody>
      </p:sp>
      <p:sp>
        <p:nvSpPr>
          <p:cNvPr id="13324" name="Text Box 12"/>
          <p:cNvSpPr txBox="1">
            <a:spLocks noChangeArrowheads="1"/>
          </p:cNvSpPr>
          <p:nvPr/>
        </p:nvSpPr>
        <p:spPr bwMode="auto">
          <a:xfrm>
            <a:off x="8986838" y="5553075"/>
            <a:ext cx="2062162"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300" b="1">
                <a:solidFill>
                  <a:srgbClr val="CC0066"/>
                </a:solidFill>
              </a:rPr>
              <a:t>POTENZIALE</a:t>
            </a:r>
            <a:endParaRPr lang="it-IT" altLang="it-IT" sz="3300" b="1">
              <a:solidFill>
                <a:srgbClr val="CC0066"/>
              </a:solidFill>
            </a:endParaRPr>
          </a:p>
        </p:txBody>
      </p:sp>
      <p:sp>
        <p:nvSpPr>
          <p:cNvPr id="13325" name="Text Box 13"/>
          <p:cNvSpPr txBox="1">
            <a:spLocks noChangeArrowheads="1"/>
          </p:cNvSpPr>
          <p:nvPr/>
        </p:nvSpPr>
        <p:spPr bwMode="auto">
          <a:xfrm>
            <a:off x="4429125" y="6027738"/>
            <a:ext cx="2303463" cy="1101725"/>
          </a:xfrm>
          <a:prstGeom prst="rect">
            <a:avLst/>
          </a:prstGeom>
          <a:solidFill>
            <a:srgbClr val="00FF00"/>
          </a:solidFill>
          <a:ln w="12700">
            <a:solidFill>
              <a:schemeClr val="tx1"/>
            </a:solidFill>
            <a:miter lim="800000"/>
            <a:headEnd/>
            <a:tailEnd/>
          </a:ln>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lnSpc>
                <a:spcPts val="2575"/>
              </a:lnSpc>
              <a:spcBef>
                <a:spcPct val="0"/>
              </a:spcBef>
              <a:buClrTx/>
              <a:buSzTx/>
              <a:buFontTx/>
              <a:buNone/>
            </a:pPr>
            <a:r>
              <a:rPr lang="it-IT" altLang="it-IT" sz="2300" b="1">
                <a:solidFill>
                  <a:srgbClr val="CC0066"/>
                </a:solidFill>
              </a:rPr>
              <a:t>VALUTAZIONE</a:t>
            </a:r>
          </a:p>
          <a:p>
            <a:pPr algn="ctr" eaLnBrk="1" hangingPunct="1">
              <a:lnSpc>
                <a:spcPts val="2575"/>
              </a:lnSpc>
              <a:spcBef>
                <a:spcPct val="0"/>
              </a:spcBef>
              <a:buClrTx/>
              <a:buSzTx/>
              <a:buFontTx/>
              <a:buNone/>
            </a:pPr>
            <a:r>
              <a:rPr lang="it-IT" altLang="it-IT" sz="2300" b="1">
                <a:solidFill>
                  <a:srgbClr val="CC0066"/>
                </a:solidFill>
              </a:rPr>
              <a:t>DELLA</a:t>
            </a:r>
          </a:p>
          <a:p>
            <a:pPr algn="ctr" eaLnBrk="1" hangingPunct="1">
              <a:lnSpc>
                <a:spcPts val="2575"/>
              </a:lnSpc>
              <a:spcBef>
                <a:spcPct val="0"/>
              </a:spcBef>
              <a:buClrTx/>
              <a:buSzTx/>
              <a:buFontTx/>
              <a:buNone/>
            </a:pPr>
            <a:r>
              <a:rPr lang="it-IT" altLang="it-IT" sz="2300" b="1">
                <a:solidFill>
                  <a:srgbClr val="CC0066"/>
                </a:solidFill>
              </a:rPr>
              <a:t>PRESTAZIONE</a:t>
            </a:r>
            <a:endParaRPr lang="it-IT" altLang="it-IT" sz="3300" b="1">
              <a:solidFill>
                <a:srgbClr val="CC0066"/>
              </a:solidFill>
            </a:endParaRPr>
          </a:p>
        </p:txBody>
      </p:sp>
      <p:sp>
        <p:nvSpPr>
          <p:cNvPr id="13326" name="Text Box 14"/>
          <p:cNvSpPr txBox="1">
            <a:spLocks noChangeArrowheads="1"/>
          </p:cNvSpPr>
          <p:nvPr/>
        </p:nvSpPr>
        <p:spPr bwMode="auto">
          <a:xfrm>
            <a:off x="3856038" y="3575050"/>
            <a:ext cx="3357562" cy="1339850"/>
          </a:xfrm>
          <a:prstGeom prst="rect">
            <a:avLst/>
          </a:prstGeom>
          <a:gradFill rotWithShape="1">
            <a:gsLst>
              <a:gs pos="0">
                <a:srgbClr val="FFD8D8"/>
              </a:gs>
              <a:gs pos="100000">
                <a:srgbClr val="FF0000"/>
              </a:gs>
            </a:gsLst>
            <a:path path="shape">
              <a:fillToRect l="50000" t="50000" r="50000" b="50000"/>
            </a:path>
          </a:gradFill>
          <a:ln w="12700">
            <a:solidFill>
              <a:schemeClr val="tx1"/>
            </a:solidFill>
            <a:miter lim="800000"/>
            <a:headEnd/>
            <a:tailEnd/>
          </a:ln>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2000" b="1">
                <a:solidFill>
                  <a:schemeClr val="tx2"/>
                </a:solidFill>
              </a:rPr>
              <a:t>Modelli di </a:t>
            </a:r>
          </a:p>
          <a:p>
            <a:pPr algn="ctr" eaLnBrk="1" hangingPunct="1">
              <a:spcBef>
                <a:spcPct val="0"/>
              </a:spcBef>
              <a:buClrTx/>
              <a:buSzTx/>
              <a:buFontTx/>
              <a:buNone/>
            </a:pPr>
            <a:r>
              <a:rPr lang="it-IT" altLang="it-IT" sz="2000" b="1">
                <a:solidFill>
                  <a:schemeClr val="tx2"/>
                </a:solidFill>
              </a:rPr>
              <a:t>Competenze</a:t>
            </a:r>
          </a:p>
          <a:p>
            <a:pPr algn="ctr" eaLnBrk="1" hangingPunct="1">
              <a:spcBef>
                <a:spcPct val="0"/>
              </a:spcBef>
              <a:buClrTx/>
              <a:buSzTx/>
              <a:buFontTx/>
              <a:buNone/>
            </a:pPr>
            <a:r>
              <a:rPr lang="it-IT" altLang="it-IT" sz="2000" b="1">
                <a:solidFill>
                  <a:schemeClr val="tx2"/>
                </a:solidFill>
              </a:rPr>
              <a:t>= </a:t>
            </a:r>
          </a:p>
          <a:p>
            <a:pPr algn="ctr" eaLnBrk="1" hangingPunct="1">
              <a:spcBef>
                <a:spcPct val="0"/>
              </a:spcBef>
              <a:buClrTx/>
              <a:buSzTx/>
              <a:buFontTx/>
              <a:buNone/>
            </a:pPr>
            <a:r>
              <a:rPr lang="it-IT" altLang="it-IT" sz="2000" b="1">
                <a:solidFill>
                  <a:schemeClr val="tx2"/>
                </a:solidFill>
              </a:rPr>
              <a:t>Linguaggio comune</a:t>
            </a:r>
          </a:p>
        </p:txBody>
      </p:sp>
      <p:sp>
        <p:nvSpPr>
          <p:cNvPr id="13327" name="Line 15"/>
          <p:cNvSpPr>
            <a:spLocks noChangeShapeType="1"/>
          </p:cNvSpPr>
          <p:nvPr/>
        </p:nvSpPr>
        <p:spPr bwMode="auto">
          <a:xfrm>
            <a:off x="5581650" y="4938713"/>
            <a:ext cx="0" cy="10572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13328" name="Line 16"/>
          <p:cNvSpPr>
            <a:spLocks noChangeShapeType="1"/>
          </p:cNvSpPr>
          <p:nvPr/>
        </p:nvSpPr>
        <p:spPr bwMode="auto">
          <a:xfrm>
            <a:off x="1951038" y="3122613"/>
            <a:ext cx="1905000" cy="4524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13329" name="Line 17"/>
          <p:cNvSpPr>
            <a:spLocks noChangeShapeType="1"/>
          </p:cNvSpPr>
          <p:nvPr/>
        </p:nvSpPr>
        <p:spPr bwMode="auto">
          <a:xfrm flipH="1">
            <a:off x="1512888" y="4922838"/>
            <a:ext cx="2343150" cy="5127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13330" name="Line 18"/>
          <p:cNvSpPr>
            <a:spLocks noChangeShapeType="1"/>
          </p:cNvSpPr>
          <p:nvPr/>
        </p:nvSpPr>
        <p:spPr bwMode="auto">
          <a:xfrm flipH="1">
            <a:off x="7123113" y="3122613"/>
            <a:ext cx="2268537" cy="473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13331" name="Line 19"/>
          <p:cNvSpPr>
            <a:spLocks noChangeShapeType="1"/>
          </p:cNvSpPr>
          <p:nvPr/>
        </p:nvSpPr>
        <p:spPr bwMode="auto">
          <a:xfrm>
            <a:off x="7235825" y="4938713"/>
            <a:ext cx="2178050" cy="4508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it-IT"/>
          </a:p>
        </p:txBody>
      </p:sp>
      <p:sp>
        <p:nvSpPr>
          <p:cNvPr id="175124" name="Rectangle 20"/>
          <p:cNvSpPr>
            <a:spLocks noChangeArrowheads="1"/>
          </p:cNvSpPr>
          <p:nvPr/>
        </p:nvSpPr>
        <p:spPr bwMode="auto">
          <a:xfrm>
            <a:off x="360363" y="430213"/>
            <a:ext cx="10801350" cy="1225550"/>
          </a:xfrm>
          <a:prstGeom prst="rect">
            <a:avLst/>
          </a:prstGeom>
          <a:noFill/>
          <a:ln w="9525">
            <a:noFill/>
            <a:miter lim="800000"/>
            <a:headEnd/>
            <a:tailEnd/>
          </a:ln>
          <a:effectLst/>
        </p:spPr>
        <p:txBody>
          <a:bodyPr lIns="105871" tIns="52007" rIns="105871" bIns="52007"/>
          <a:lstStyle/>
          <a:p>
            <a:pPr algn="ctr" defTabSz="892175">
              <a:lnSpc>
                <a:spcPct val="85000"/>
              </a:lnSpc>
              <a:defRPr/>
            </a:pPr>
            <a:r>
              <a:rPr lang="it-IT" sz="4000" b="1">
                <a:solidFill>
                  <a:schemeClr val="tx2"/>
                </a:solidFill>
                <a:effectLst>
                  <a:outerShdw blurRad="38100" dist="38100" dir="2700000" algn="tl">
                    <a:srgbClr val="C0C0C0"/>
                  </a:outerShdw>
                </a:effectLst>
                <a:latin typeface="Tahoma" pitchFamily="34" charset="0"/>
              </a:rPr>
              <a:t>Utilizzazione del Modello </a:t>
            </a:r>
          </a:p>
          <a:p>
            <a:pPr algn="ctr" defTabSz="892175">
              <a:lnSpc>
                <a:spcPct val="85000"/>
              </a:lnSpc>
              <a:defRPr/>
            </a:pPr>
            <a:r>
              <a:rPr lang="it-IT" sz="4000" b="1">
                <a:solidFill>
                  <a:schemeClr val="tx2"/>
                </a:solidFill>
                <a:effectLst>
                  <a:outerShdw blurRad="38100" dist="38100" dir="2700000" algn="tl">
                    <a:srgbClr val="C0C0C0"/>
                  </a:outerShdw>
                </a:effectLst>
                <a:latin typeface="Tahoma" pitchFamily="34" charset="0"/>
              </a:rPr>
              <a:t>di Competenze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val 2"/>
          <p:cNvSpPr>
            <a:spLocks noChangeArrowheads="1"/>
          </p:cNvSpPr>
          <p:nvPr/>
        </p:nvSpPr>
        <p:spPr bwMode="auto">
          <a:xfrm>
            <a:off x="2222500" y="3446463"/>
            <a:ext cx="7348538" cy="3249612"/>
          </a:xfrm>
          <a:prstGeom prst="ellipse">
            <a:avLst/>
          </a:prstGeom>
          <a:gradFill rotWithShape="1">
            <a:gsLst>
              <a:gs pos="0">
                <a:srgbClr val="FFD1B2"/>
              </a:gs>
              <a:gs pos="100000">
                <a:srgbClr val="FF6600">
                  <a:alpha val="82001"/>
                </a:srgbClr>
              </a:gs>
            </a:gsLst>
            <a:path path="shape">
              <a:fillToRect l="50000" t="50000" r="50000" b="50000"/>
            </a:path>
          </a:gra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6131" name="Rectangle 3"/>
          <p:cNvSpPr>
            <a:spLocks noGrp="1" noChangeArrowheads="1"/>
          </p:cNvSpPr>
          <p:nvPr>
            <p:ph type="title"/>
          </p:nvPr>
        </p:nvSpPr>
        <p:spPr>
          <a:xfrm>
            <a:off x="1081088" y="485775"/>
            <a:ext cx="10064750" cy="1819275"/>
          </a:xfrm>
        </p:spPr>
        <p:txBody>
          <a:bodyPr lIns="105871" tIns="52007" rIns="105871" bIns="52007" anchor="t"/>
          <a:lstStyle/>
          <a:p>
            <a:pPr algn="ctr" eaLnBrk="1" hangingPunct="1">
              <a:defRPr/>
            </a:pPr>
            <a:r>
              <a:rPr lang="it-IT" sz="4400" b="1" smtClean="0">
                <a:solidFill>
                  <a:schemeClr val="tx2"/>
                </a:solidFill>
                <a:effectLst>
                  <a:outerShdw blurRad="38100" dist="38100" dir="2700000" algn="tl">
                    <a:srgbClr val="C0C0C0"/>
                  </a:outerShdw>
                </a:effectLst>
                <a:latin typeface="Tahoma" pitchFamily="34" charset="0"/>
              </a:rPr>
              <a:t>La performance di compito </a:t>
            </a:r>
            <a:br>
              <a:rPr lang="it-IT" sz="4400" b="1" smtClean="0">
                <a:solidFill>
                  <a:schemeClr val="tx2"/>
                </a:solidFill>
                <a:effectLst>
                  <a:outerShdw blurRad="38100" dist="38100" dir="2700000" algn="tl">
                    <a:srgbClr val="C0C0C0"/>
                  </a:outerShdw>
                </a:effectLst>
                <a:latin typeface="Tahoma" pitchFamily="34" charset="0"/>
              </a:rPr>
            </a:br>
            <a:r>
              <a:rPr lang="it-IT" sz="4400" b="1" smtClean="0">
                <a:solidFill>
                  <a:schemeClr val="tx2"/>
                </a:solidFill>
                <a:effectLst>
                  <a:outerShdw blurRad="38100" dist="38100" dir="2700000" algn="tl">
                    <a:srgbClr val="C0C0C0"/>
                  </a:outerShdw>
                </a:effectLst>
                <a:latin typeface="Tahoma" pitchFamily="34" charset="0"/>
              </a:rPr>
              <a:t>e di contesto</a:t>
            </a:r>
          </a:p>
        </p:txBody>
      </p:sp>
      <p:sp>
        <p:nvSpPr>
          <p:cNvPr id="14340" name="Rectangle 4"/>
          <p:cNvSpPr>
            <a:spLocks noGrp="1" noChangeArrowheads="1"/>
          </p:cNvSpPr>
          <p:nvPr>
            <p:ph idx="1"/>
          </p:nvPr>
        </p:nvSpPr>
        <p:spPr>
          <a:xfrm>
            <a:off x="504825" y="2016125"/>
            <a:ext cx="10512796" cy="3689350"/>
          </a:xfrm>
        </p:spPr>
        <p:txBody>
          <a:bodyPr/>
          <a:lstStyle/>
          <a:p>
            <a:pPr eaLnBrk="1" hangingPunct="1">
              <a:buFont typeface="Wingdings" panose="05000000000000000000" pitchFamily="2" charset="2"/>
              <a:buNone/>
            </a:pPr>
            <a:r>
              <a:rPr lang="it-IT" altLang="it-IT" dirty="0" smtClean="0">
                <a:solidFill>
                  <a:schemeClr val="tx2"/>
                </a:solidFill>
              </a:rPr>
              <a:t>	</a:t>
            </a:r>
            <a:r>
              <a:rPr lang="it-IT" altLang="it-IT" sz="3200" dirty="0" smtClean="0">
                <a:solidFill>
                  <a:schemeClr val="tx2"/>
                </a:solidFill>
                <a:latin typeface="Calibri" panose="020F0502020204030204" pitchFamily="34" charset="0"/>
                <a:cs typeface="Calibri" panose="020F0502020204030204" pitchFamily="34" charset="0"/>
              </a:rPr>
              <a:t>La valutazione della performance può avvenire su due distinti piani:</a:t>
            </a:r>
          </a:p>
          <a:p>
            <a:pPr eaLnBrk="1" hangingPunct="1">
              <a:buFont typeface="Wingdings" panose="05000000000000000000" pitchFamily="2" charset="2"/>
              <a:buNone/>
            </a:pPr>
            <a:r>
              <a:rPr lang="it-IT" altLang="it-IT" dirty="0" smtClean="0"/>
              <a:t> </a:t>
            </a:r>
          </a:p>
        </p:txBody>
      </p:sp>
      <p:sp>
        <p:nvSpPr>
          <p:cNvPr id="14341" name="Oval 5"/>
          <p:cNvSpPr>
            <a:spLocks noChangeArrowheads="1"/>
          </p:cNvSpPr>
          <p:nvPr/>
        </p:nvSpPr>
        <p:spPr bwMode="auto">
          <a:xfrm>
            <a:off x="4217988" y="4429125"/>
            <a:ext cx="3540125" cy="1663700"/>
          </a:xfrm>
          <a:prstGeom prst="ellipse">
            <a:avLst/>
          </a:prstGeom>
          <a:gradFill rotWithShape="1">
            <a:gsLst>
              <a:gs pos="0">
                <a:srgbClr val="00FF00"/>
              </a:gs>
              <a:gs pos="100000">
                <a:srgbClr val="007600"/>
              </a:gs>
            </a:gsLst>
            <a:path path="shape">
              <a:fillToRect l="50000" t="50000" r="50000" b="50000"/>
            </a:path>
          </a:gra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4342" name="Text Box 6"/>
          <p:cNvSpPr txBox="1">
            <a:spLocks noChangeArrowheads="1"/>
          </p:cNvSpPr>
          <p:nvPr/>
        </p:nvSpPr>
        <p:spPr bwMode="auto">
          <a:xfrm>
            <a:off x="4581525" y="4883150"/>
            <a:ext cx="2903538"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50000"/>
              </a:spcBef>
              <a:buClrTx/>
              <a:buSzTx/>
              <a:buFontTx/>
              <a:buNone/>
            </a:pPr>
            <a:r>
              <a:rPr lang="it-IT" altLang="it-IT" sz="2800" b="1">
                <a:latin typeface="Tahoma" panose="020B0604030504040204" pitchFamily="34" charset="0"/>
              </a:rPr>
              <a:t>performance di compito</a:t>
            </a:r>
          </a:p>
        </p:txBody>
      </p:sp>
      <p:sp>
        <p:nvSpPr>
          <p:cNvPr id="14343" name="WordArt 7"/>
          <p:cNvSpPr>
            <a:spLocks noChangeArrowheads="1" noChangeShapeType="1" noTextEdit="1"/>
          </p:cNvSpPr>
          <p:nvPr/>
        </p:nvSpPr>
        <p:spPr bwMode="auto">
          <a:xfrm>
            <a:off x="2859088" y="4278313"/>
            <a:ext cx="6257925" cy="519112"/>
          </a:xfrm>
          <a:prstGeom prst="rect">
            <a:avLst/>
          </a:prstGeom>
        </p:spPr>
        <p:txBody>
          <a:bodyPr spcFirstLastPara="1" wrap="none" fromWordArt="1">
            <a:prstTxWarp prst="textArchUp">
              <a:avLst>
                <a:gd name="adj" fmla="val 10800004"/>
              </a:avLst>
            </a:prstTxWarp>
          </a:bodyPr>
          <a:lstStyle/>
          <a:p>
            <a:pPr algn="ctr"/>
            <a:r>
              <a:rPr lang="it-IT" sz="2800" kern="10">
                <a:ln w="9525">
                  <a:solidFill>
                    <a:srgbClr val="000000"/>
                  </a:solidFill>
                  <a:miter lim="800000"/>
                  <a:headEnd/>
                  <a:tailEnd/>
                </a:ln>
                <a:solidFill>
                  <a:srgbClr val="000000"/>
                </a:solidFill>
                <a:latin typeface="Arial Black" panose="020B0A04020102020204" pitchFamily="34" charset="0"/>
              </a:rPr>
              <a:t>performance di contesto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val 2"/>
          <p:cNvSpPr>
            <a:spLocks noChangeArrowheads="1"/>
          </p:cNvSpPr>
          <p:nvPr/>
        </p:nvSpPr>
        <p:spPr bwMode="auto">
          <a:xfrm>
            <a:off x="225425" y="2000250"/>
            <a:ext cx="10709275" cy="4913313"/>
          </a:xfrm>
          <a:prstGeom prst="ellipse">
            <a:avLst/>
          </a:prstGeom>
          <a:gradFill rotWithShape="1">
            <a:gsLst>
              <a:gs pos="0">
                <a:srgbClr val="FFEFF7"/>
              </a:gs>
              <a:gs pos="100000">
                <a:srgbClr val="FF99CC"/>
              </a:gs>
            </a:gsLst>
            <a:path path="shape">
              <a:fillToRect l="50000" t="50000" r="50000" b="50000"/>
            </a:path>
          </a:gra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8179" name="Rectangle 3"/>
          <p:cNvSpPr>
            <a:spLocks noGrp="1" noChangeArrowheads="1"/>
          </p:cNvSpPr>
          <p:nvPr>
            <p:ph type="title"/>
          </p:nvPr>
        </p:nvSpPr>
        <p:spPr/>
        <p:txBody>
          <a:bodyPr/>
          <a:lstStyle/>
          <a:p>
            <a:pPr algn="ctr" eaLnBrk="1" hangingPunct="1">
              <a:defRPr/>
            </a:pPr>
            <a:r>
              <a:rPr lang="it-IT" sz="4000" b="1" smtClean="0">
                <a:solidFill>
                  <a:schemeClr val="tx2"/>
                </a:solidFill>
                <a:effectLst>
                  <a:outerShdw blurRad="38100" dist="38100" dir="2700000" algn="tl">
                    <a:srgbClr val="C0C0C0"/>
                  </a:outerShdw>
                </a:effectLst>
                <a:latin typeface="Tahoma" pitchFamily="34" charset="0"/>
              </a:rPr>
              <a:t>Componenti della performance di compito e di contesto</a:t>
            </a:r>
          </a:p>
        </p:txBody>
      </p:sp>
      <p:sp>
        <p:nvSpPr>
          <p:cNvPr id="15364" name="Line 4"/>
          <p:cNvSpPr>
            <a:spLocks noChangeShapeType="1"/>
          </p:cNvSpPr>
          <p:nvPr/>
        </p:nvSpPr>
        <p:spPr bwMode="auto">
          <a:xfrm flipV="1">
            <a:off x="5083175" y="3965575"/>
            <a:ext cx="1903413" cy="1589088"/>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a:p>
        </p:txBody>
      </p:sp>
      <p:sp>
        <p:nvSpPr>
          <p:cNvPr id="15365" name="AutoShape 5"/>
          <p:cNvSpPr>
            <a:spLocks noChangeArrowheads="1"/>
          </p:cNvSpPr>
          <p:nvPr/>
        </p:nvSpPr>
        <p:spPr bwMode="auto">
          <a:xfrm>
            <a:off x="2905125" y="3133725"/>
            <a:ext cx="2879725" cy="2384425"/>
          </a:xfrm>
          <a:prstGeom prst="cube">
            <a:avLst>
              <a:gd name="adj" fmla="val 25000"/>
            </a:avLst>
          </a:prstGeom>
          <a:gradFill rotWithShape="1">
            <a:gsLst>
              <a:gs pos="0">
                <a:srgbClr val="3366FF"/>
              </a:gs>
              <a:gs pos="100000">
                <a:srgbClr val="182F76"/>
              </a:gs>
            </a:gsLst>
            <a:path path="rect">
              <a:fillToRect l="100000" b="100000"/>
            </a:path>
          </a:gradFill>
          <a:ln w="57150">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3300" b="1">
                <a:solidFill>
                  <a:schemeClr val="bg1"/>
                </a:solidFill>
                <a:latin typeface="Tahoma" panose="020B0604030504040204" pitchFamily="34" charset="0"/>
              </a:rPr>
              <a:t>compito</a:t>
            </a:r>
          </a:p>
          <a:p>
            <a:pPr algn="ctr">
              <a:spcBef>
                <a:spcPct val="0"/>
              </a:spcBef>
              <a:buClrTx/>
              <a:buSzTx/>
              <a:buFontTx/>
              <a:buNone/>
            </a:pPr>
            <a:endParaRPr lang="it-IT" altLang="it-IT" sz="3300" b="1">
              <a:solidFill>
                <a:schemeClr val="bg1"/>
              </a:solidFill>
              <a:latin typeface="Tahoma" panose="020B0604030504040204" pitchFamily="34" charset="0"/>
            </a:endParaRPr>
          </a:p>
        </p:txBody>
      </p:sp>
      <p:sp>
        <p:nvSpPr>
          <p:cNvPr id="15366" name="Text Box 6"/>
          <p:cNvSpPr txBox="1">
            <a:spLocks noChangeArrowheads="1"/>
          </p:cNvSpPr>
          <p:nvPr/>
        </p:nvSpPr>
        <p:spPr bwMode="auto">
          <a:xfrm>
            <a:off x="7169150" y="3663950"/>
            <a:ext cx="671513"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50000"/>
              </a:spcBef>
              <a:buClrTx/>
              <a:buSzTx/>
              <a:buFontTx/>
              <a:buNone/>
            </a:pPr>
            <a:r>
              <a:rPr lang="it-IT" altLang="it-IT" b="1">
                <a:solidFill>
                  <a:schemeClr val="tx2"/>
                </a:solidFill>
                <a:latin typeface="Tahoma" panose="020B0604030504040204" pitchFamily="34" charset="0"/>
              </a:rPr>
              <a:t>T</a:t>
            </a:r>
          </a:p>
        </p:txBody>
      </p:sp>
      <p:sp>
        <p:nvSpPr>
          <p:cNvPr id="15367" name="Text Box 7"/>
          <p:cNvSpPr txBox="1">
            <a:spLocks noChangeArrowheads="1"/>
          </p:cNvSpPr>
          <p:nvPr/>
        </p:nvSpPr>
        <p:spPr bwMode="auto">
          <a:xfrm>
            <a:off x="7985125" y="5629275"/>
            <a:ext cx="454025"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50000"/>
              </a:spcBef>
              <a:buClrTx/>
              <a:buSzTx/>
              <a:buFontTx/>
              <a:buNone/>
            </a:pPr>
            <a:r>
              <a:rPr lang="it-IT" altLang="it-IT" b="1">
                <a:solidFill>
                  <a:schemeClr val="tx2"/>
                </a:solidFill>
                <a:latin typeface="Tahoma" panose="020B0604030504040204" pitchFamily="34" charset="0"/>
              </a:rPr>
              <a:t>R</a:t>
            </a:r>
          </a:p>
        </p:txBody>
      </p:sp>
      <p:sp>
        <p:nvSpPr>
          <p:cNvPr id="15368" name="Text Box 8"/>
          <p:cNvSpPr txBox="1">
            <a:spLocks noChangeArrowheads="1"/>
          </p:cNvSpPr>
          <p:nvPr/>
        </p:nvSpPr>
        <p:spPr bwMode="auto">
          <a:xfrm>
            <a:off x="2089150" y="2605088"/>
            <a:ext cx="671513"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50000"/>
              </a:spcBef>
              <a:buClrTx/>
              <a:buSzTx/>
              <a:buFontTx/>
              <a:buNone/>
            </a:pPr>
            <a:r>
              <a:rPr lang="it-IT" altLang="it-IT" b="1">
                <a:solidFill>
                  <a:schemeClr val="tx2"/>
                </a:solidFill>
                <a:latin typeface="Tahoma" panose="020B0604030504040204" pitchFamily="34" charset="0"/>
              </a:rPr>
              <a:t>G</a:t>
            </a:r>
          </a:p>
        </p:txBody>
      </p:sp>
      <p:sp>
        <p:nvSpPr>
          <p:cNvPr id="15369" name="Text Box 9"/>
          <p:cNvSpPr txBox="1">
            <a:spLocks noChangeArrowheads="1"/>
          </p:cNvSpPr>
          <p:nvPr/>
        </p:nvSpPr>
        <p:spPr bwMode="auto">
          <a:xfrm>
            <a:off x="5535613" y="5629275"/>
            <a:ext cx="2268537"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r">
              <a:spcBef>
                <a:spcPct val="0"/>
              </a:spcBef>
              <a:buClrTx/>
              <a:buSzTx/>
              <a:buFontTx/>
              <a:buNone/>
            </a:pPr>
            <a:r>
              <a:rPr lang="it-IT" altLang="it-IT" sz="2800">
                <a:solidFill>
                  <a:schemeClr val="tx2"/>
                </a:solidFill>
                <a:latin typeface="Tahoma" panose="020B0604030504040204" pitchFamily="34" charset="0"/>
              </a:rPr>
              <a:t>Dimensione</a:t>
            </a:r>
          </a:p>
          <a:p>
            <a:pPr algn="r">
              <a:spcBef>
                <a:spcPct val="0"/>
              </a:spcBef>
              <a:buClrTx/>
              <a:buSzTx/>
              <a:buFontTx/>
              <a:buNone/>
            </a:pPr>
            <a:r>
              <a:rPr lang="it-IT" altLang="it-IT" sz="2800">
                <a:solidFill>
                  <a:schemeClr val="tx2"/>
                </a:solidFill>
                <a:latin typeface="Tahoma" panose="020B0604030504040204" pitchFamily="34" charset="0"/>
              </a:rPr>
              <a:t>relazionale</a:t>
            </a:r>
          </a:p>
        </p:txBody>
      </p:sp>
      <p:sp>
        <p:nvSpPr>
          <p:cNvPr id="15370" name="Text Box 10"/>
          <p:cNvSpPr txBox="1">
            <a:spLocks noChangeArrowheads="1"/>
          </p:cNvSpPr>
          <p:nvPr/>
        </p:nvSpPr>
        <p:spPr bwMode="auto">
          <a:xfrm>
            <a:off x="800100" y="3436938"/>
            <a:ext cx="20383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r">
              <a:spcBef>
                <a:spcPct val="0"/>
              </a:spcBef>
              <a:buClrTx/>
              <a:buSzTx/>
              <a:buFontTx/>
              <a:buNone/>
            </a:pPr>
            <a:r>
              <a:rPr lang="it-IT" altLang="it-IT" sz="2800">
                <a:solidFill>
                  <a:schemeClr val="tx2"/>
                </a:solidFill>
                <a:latin typeface="Tahoma" panose="020B0604030504040204" pitchFamily="34" charset="0"/>
              </a:rPr>
              <a:t>Dimensione</a:t>
            </a:r>
          </a:p>
          <a:p>
            <a:pPr algn="r">
              <a:spcBef>
                <a:spcPct val="0"/>
              </a:spcBef>
              <a:buClrTx/>
              <a:buSzTx/>
              <a:buFontTx/>
              <a:buNone/>
            </a:pPr>
            <a:r>
              <a:rPr lang="it-IT" altLang="it-IT" sz="2800">
                <a:solidFill>
                  <a:schemeClr val="tx2"/>
                </a:solidFill>
                <a:latin typeface="Tahoma" panose="020B0604030504040204" pitchFamily="34" charset="0"/>
              </a:rPr>
              <a:t>gestionale</a:t>
            </a:r>
          </a:p>
        </p:txBody>
      </p:sp>
      <p:sp>
        <p:nvSpPr>
          <p:cNvPr id="15371" name="Line 11"/>
          <p:cNvSpPr>
            <a:spLocks noChangeShapeType="1"/>
          </p:cNvSpPr>
          <p:nvPr/>
        </p:nvSpPr>
        <p:spPr bwMode="auto">
          <a:xfrm flipV="1">
            <a:off x="2905125" y="2303463"/>
            <a:ext cx="0" cy="1427162"/>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a:p>
        </p:txBody>
      </p:sp>
      <p:sp>
        <p:nvSpPr>
          <p:cNvPr id="15372" name="Line 12"/>
          <p:cNvSpPr>
            <a:spLocks noChangeShapeType="1"/>
          </p:cNvSpPr>
          <p:nvPr/>
        </p:nvSpPr>
        <p:spPr bwMode="auto">
          <a:xfrm>
            <a:off x="5083175" y="5554663"/>
            <a:ext cx="3446463" cy="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a:p>
        </p:txBody>
      </p:sp>
      <p:sp>
        <p:nvSpPr>
          <p:cNvPr id="15373" name="Text Box 13"/>
          <p:cNvSpPr txBox="1">
            <a:spLocks noChangeArrowheads="1"/>
          </p:cNvSpPr>
          <p:nvPr/>
        </p:nvSpPr>
        <p:spPr bwMode="auto">
          <a:xfrm>
            <a:off x="7078663" y="4343400"/>
            <a:ext cx="2738437"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2800">
                <a:solidFill>
                  <a:schemeClr val="tx2"/>
                </a:solidFill>
                <a:latin typeface="Tahoma" panose="020B0604030504040204" pitchFamily="34" charset="0"/>
              </a:rPr>
              <a:t>Dimensione</a:t>
            </a:r>
          </a:p>
          <a:p>
            <a:pPr>
              <a:spcBef>
                <a:spcPct val="0"/>
              </a:spcBef>
              <a:buClrTx/>
              <a:buSzTx/>
              <a:buFontTx/>
              <a:buNone/>
            </a:pPr>
            <a:r>
              <a:rPr lang="it-IT" altLang="it-IT" sz="2800">
                <a:solidFill>
                  <a:schemeClr val="tx2"/>
                </a:solidFill>
                <a:latin typeface="Tahoma" panose="020B0604030504040204" pitchFamily="34" charset="0"/>
              </a:rPr>
              <a:t>tecnica</a:t>
            </a:r>
          </a:p>
        </p:txBody>
      </p:sp>
      <p:sp>
        <p:nvSpPr>
          <p:cNvPr id="178190" name="Text Box 14"/>
          <p:cNvSpPr txBox="1">
            <a:spLocks noChangeArrowheads="1"/>
          </p:cNvSpPr>
          <p:nvPr/>
        </p:nvSpPr>
        <p:spPr bwMode="auto">
          <a:xfrm>
            <a:off x="7169150" y="2906713"/>
            <a:ext cx="2178050" cy="534987"/>
          </a:xfrm>
          <a:prstGeom prst="rect">
            <a:avLst/>
          </a:prstGeom>
          <a:noFill/>
          <a:ln w="9525">
            <a:noFill/>
            <a:miter lim="800000"/>
            <a:headEnd/>
            <a:tailEnd/>
          </a:ln>
          <a:effectLst/>
        </p:spPr>
        <p:txBody>
          <a:bodyPr lIns="106985" tIns="53492" rIns="106985" bIns="53492">
            <a:spAutoFit/>
          </a:bodyPr>
          <a:lstStyle/>
          <a:p>
            <a:pPr defTabSz="1249363">
              <a:spcBef>
                <a:spcPct val="50000"/>
              </a:spcBef>
              <a:defRPr/>
            </a:pPr>
            <a:r>
              <a:rPr lang="it-IT" sz="2800" b="1" i="1">
                <a:effectLst>
                  <a:outerShdw blurRad="38100" dist="38100" dir="2700000" algn="tl">
                    <a:srgbClr val="C0C0C0"/>
                  </a:outerShdw>
                </a:effectLst>
                <a:latin typeface="Tahoma" pitchFamily="34" charset="0"/>
              </a:rPr>
              <a:t>contesto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rot="-5400000">
            <a:off x="-386556" y="1597819"/>
            <a:ext cx="4764088" cy="3175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CCFF"/>
          </a:solidFill>
          <a:ln w="9525">
            <a:solidFill>
              <a:schemeClr val="tx1"/>
            </a:solidFill>
            <a:miter lim="800000"/>
            <a:headEnd/>
            <a:tailEnd/>
          </a:ln>
        </p:spPr>
        <p:txBody>
          <a:bodyPr wrap="none" anchor="ctr"/>
          <a:lstStyle/>
          <a:p>
            <a:endParaRPr lang="it-IT"/>
          </a:p>
        </p:txBody>
      </p:sp>
      <p:sp>
        <p:nvSpPr>
          <p:cNvPr id="16387" name="AutoShape 3"/>
          <p:cNvSpPr>
            <a:spLocks noChangeArrowheads="1"/>
          </p:cNvSpPr>
          <p:nvPr/>
        </p:nvSpPr>
        <p:spPr bwMode="auto">
          <a:xfrm rot="5400000">
            <a:off x="5633245" y="1551781"/>
            <a:ext cx="1890712" cy="3267075"/>
          </a:xfrm>
          <a:prstGeom prst="triangle">
            <a:avLst>
              <a:gd name="adj" fmla="val 50000"/>
            </a:avLst>
          </a:prstGeom>
          <a:solidFill>
            <a:srgbClr val="CCFFFF">
              <a:alpha val="76077"/>
            </a:srgbClr>
          </a:soli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9204" name="Rectangle 4"/>
          <p:cNvSpPr>
            <a:spLocks noGrp="1" noChangeArrowheads="1"/>
          </p:cNvSpPr>
          <p:nvPr>
            <p:ph type="title"/>
          </p:nvPr>
        </p:nvSpPr>
        <p:spPr>
          <a:xfrm>
            <a:off x="288429" y="35058"/>
            <a:ext cx="11145837" cy="1033463"/>
          </a:xfrm>
        </p:spPr>
        <p:txBody>
          <a:bodyPr/>
          <a:lstStyle/>
          <a:p>
            <a:pPr algn="ctr" eaLnBrk="1" hangingPunct="1">
              <a:defRPr/>
            </a:pPr>
            <a:r>
              <a:rPr lang="it-IT" sz="4000" b="1" dirty="0" smtClean="0">
                <a:solidFill>
                  <a:schemeClr val="tx2"/>
                </a:solidFill>
                <a:effectLst>
                  <a:outerShdw blurRad="38100" dist="38100" dir="2700000" algn="tl">
                    <a:srgbClr val="C0C0C0"/>
                  </a:outerShdw>
                </a:effectLst>
                <a:latin typeface="Tahoma" pitchFamily="34" charset="0"/>
              </a:rPr>
              <a:t>Determinanti della performance di compito</a:t>
            </a:r>
          </a:p>
        </p:txBody>
      </p:sp>
      <p:sp>
        <p:nvSpPr>
          <p:cNvPr id="16389" name="AutoShape 5"/>
          <p:cNvSpPr>
            <a:spLocks noChangeArrowheads="1"/>
          </p:cNvSpPr>
          <p:nvPr/>
        </p:nvSpPr>
        <p:spPr bwMode="auto">
          <a:xfrm>
            <a:off x="3854450" y="2997200"/>
            <a:ext cx="544513" cy="377825"/>
          </a:xfrm>
          <a:prstGeom prst="rightArrow">
            <a:avLst>
              <a:gd name="adj1" fmla="val 50000"/>
              <a:gd name="adj2" fmla="val 36029"/>
            </a:avLst>
          </a:prstGeom>
          <a:solidFill>
            <a:srgbClr val="FF6600"/>
          </a:soli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6390" name="AutoShape 6"/>
          <p:cNvSpPr>
            <a:spLocks noChangeArrowheads="1"/>
          </p:cNvSpPr>
          <p:nvPr/>
        </p:nvSpPr>
        <p:spPr bwMode="auto">
          <a:xfrm>
            <a:off x="8301038" y="2997200"/>
            <a:ext cx="544512" cy="377825"/>
          </a:xfrm>
          <a:prstGeom prst="rightArrow">
            <a:avLst>
              <a:gd name="adj1" fmla="val 50000"/>
              <a:gd name="adj2" fmla="val 36029"/>
            </a:avLst>
          </a:prstGeom>
          <a:solidFill>
            <a:srgbClr val="FF6600"/>
          </a:soli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6391" name="AutoShape 7"/>
          <p:cNvSpPr>
            <a:spLocks noChangeArrowheads="1"/>
          </p:cNvSpPr>
          <p:nvPr/>
        </p:nvSpPr>
        <p:spPr bwMode="auto">
          <a:xfrm>
            <a:off x="8937625" y="2090738"/>
            <a:ext cx="2268538" cy="1889125"/>
          </a:xfrm>
          <a:prstGeom prst="cube">
            <a:avLst>
              <a:gd name="adj" fmla="val 25000"/>
            </a:avLst>
          </a:prstGeom>
          <a:solidFill>
            <a:srgbClr val="0000FF"/>
          </a:soli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6392" name="Text Box 8"/>
          <p:cNvSpPr txBox="1">
            <a:spLocks noChangeArrowheads="1"/>
          </p:cNvSpPr>
          <p:nvPr/>
        </p:nvSpPr>
        <p:spPr bwMode="auto">
          <a:xfrm>
            <a:off x="407988" y="2392363"/>
            <a:ext cx="2630487" cy="175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Char char="•"/>
            </a:pPr>
            <a:r>
              <a:rPr lang="it-IT" altLang="it-IT" sz="2400" b="1"/>
              <a:t>Abilità cognitive</a:t>
            </a:r>
          </a:p>
          <a:p>
            <a:pPr eaLnBrk="1" hangingPunct="1">
              <a:spcBef>
                <a:spcPct val="50000"/>
              </a:spcBef>
              <a:buClrTx/>
              <a:buSzTx/>
              <a:buFontTx/>
              <a:buChar char="•"/>
            </a:pPr>
            <a:r>
              <a:rPr lang="it-IT" altLang="it-IT" sz="2400" b="1"/>
              <a:t>Esperienze di apprendimento</a:t>
            </a:r>
          </a:p>
        </p:txBody>
      </p:sp>
      <p:sp>
        <p:nvSpPr>
          <p:cNvPr id="16393" name="Text Box 9"/>
          <p:cNvSpPr txBox="1">
            <a:spLocks noChangeArrowheads="1"/>
          </p:cNvSpPr>
          <p:nvPr/>
        </p:nvSpPr>
        <p:spPr bwMode="auto">
          <a:xfrm>
            <a:off x="4491038" y="4367213"/>
            <a:ext cx="4264025"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Char char="•"/>
            </a:pPr>
            <a:r>
              <a:rPr lang="it-IT" altLang="it-IT" sz="2000" b="1" dirty="0"/>
              <a:t>Conoscenza di fatti, principi e procedure connessi al compito</a:t>
            </a:r>
          </a:p>
          <a:p>
            <a:pPr eaLnBrk="1" hangingPunct="1">
              <a:spcBef>
                <a:spcPct val="50000"/>
              </a:spcBef>
              <a:buClrTx/>
              <a:buSzTx/>
              <a:buFontTx/>
              <a:buChar char="•"/>
            </a:pPr>
            <a:r>
              <a:rPr lang="it-IT" altLang="it-IT" sz="2000" b="1" dirty="0"/>
              <a:t>Capacità nell’uso di metodi e informazioni tecniche</a:t>
            </a:r>
          </a:p>
          <a:p>
            <a:pPr eaLnBrk="1" hangingPunct="1">
              <a:spcBef>
                <a:spcPct val="50000"/>
              </a:spcBef>
              <a:buClrTx/>
              <a:buSzTx/>
              <a:buFontTx/>
              <a:buChar char="•"/>
            </a:pPr>
            <a:r>
              <a:rPr lang="it-IT" altLang="it-IT" sz="2000" b="1" dirty="0"/>
              <a:t>Abitudini di risposta a situazioni di lavoro che facilitano la performance</a:t>
            </a:r>
          </a:p>
        </p:txBody>
      </p:sp>
      <p:sp>
        <p:nvSpPr>
          <p:cNvPr id="16394" name="Text Box 10"/>
          <p:cNvSpPr txBox="1">
            <a:spLocks noChangeArrowheads="1"/>
          </p:cNvSpPr>
          <p:nvPr/>
        </p:nvSpPr>
        <p:spPr bwMode="auto">
          <a:xfrm>
            <a:off x="9028113" y="2619375"/>
            <a:ext cx="163195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300" b="1">
                <a:solidFill>
                  <a:schemeClr val="bg1"/>
                </a:solidFill>
                <a:latin typeface="Tahoma" panose="020B0604030504040204" pitchFamily="34" charset="0"/>
              </a:rPr>
              <a:t>Perfor-mance di compito</a:t>
            </a:r>
          </a:p>
        </p:txBody>
      </p:sp>
      <p:sp>
        <p:nvSpPr>
          <p:cNvPr id="16395" name="Text Box 11"/>
          <p:cNvSpPr txBox="1">
            <a:spLocks noChangeArrowheads="1"/>
          </p:cNvSpPr>
          <p:nvPr/>
        </p:nvSpPr>
        <p:spPr bwMode="auto">
          <a:xfrm>
            <a:off x="5035550" y="2693988"/>
            <a:ext cx="1995488"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200" b="1"/>
              <a:t>Conoscenze, capacità e abitudini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rot="-5400000">
            <a:off x="-386556" y="1597819"/>
            <a:ext cx="4764088" cy="3175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339966"/>
          </a:solidFill>
          <a:ln w="9525">
            <a:solidFill>
              <a:schemeClr val="tx1"/>
            </a:solidFill>
            <a:miter lim="800000"/>
            <a:headEnd/>
            <a:tailEnd/>
          </a:ln>
        </p:spPr>
        <p:txBody>
          <a:bodyPr wrap="none" anchor="ctr"/>
          <a:lstStyle/>
          <a:p>
            <a:endParaRPr lang="it-IT"/>
          </a:p>
        </p:txBody>
      </p:sp>
      <p:sp>
        <p:nvSpPr>
          <p:cNvPr id="17411" name="AutoShape 3"/>
          <p:cNvSpPr>
            <a:spLocks noChangeArrowheads="1"/>
          </p:cNvSpPr>
          <p:nvPr/>
        </p:nvSpPr>
        <p:spPr bwMode="auto">
          <a:xfrm rot="5400000">
            <a:off x="5514182" y="1543844"/>
            <a:ext cx="2081212" cy="3314700"/>
          </a:xfrm>
          <a:prstGeom prst="triangle">
            <a:avLst>
              <a:gd name="adj" fmla="val 50000"/>
            </a:avLst>
          </a:prstGeom>
          <a:solidFill>
            <a:srgbClr val="CCFFCC">
              <a:alpha val="76077"/>
            </a:srgbClr>
          </a:soli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81252" name="Rectangle 4"/>
          <p:cNvSpPr>
            <a:spLocks noGrp="1" noChangeArrowheads="1"/>
          </p:cNvSpPr>
          <p:nvPr>
            <p:ph type="title"/>
          </p:nvPr>
        </p:nvSpPr>
        <p:spPr>
          <a:xfrm>
            <a:off x="493513" y="29253"/>
            <a:ext cx="10180833" cy="1741108"/>
          </a:xfrm>
        </p:spPr>
        <p:txBody>
          <a:bodyPr/>
          <a:lstStyle/>
          <a:p>
            <a:pPr algn="ctr" eaLnBrk="1" hangingPunct="1">
              <a:defRPr/>
            </a:pPr>
            <a:r>
              <a:rPr lang="it-IT" sz="4000" b="1" dirty="0" smtClean="0">
                <a:solidFill>
                  <a:schemeClr val="tx2"/>
                </a:solidFill>
                <a:effectLst>
                  <a:outerShdw blurRad="38100" dist="38100" dir="2700000" algn="tl">
                    <a:srgbClr val="C0C0C0"/>
                  </a:outerShdw>
                </a:effectLst>
                <a:latin typeface="Tahoma" pitchFamily="34" charset="0"/>
              </a:rPr>
              <a:t>Determinanti della performance di contesto</a:t>
            </a:r>
          </a:p>
        </p:txBody>
      </p:sp>
      <p:sp>
        <p:nvSpPr>
          <p:cNvPr id="17413" name="AutoShape 5"/>
          <p:cNvSpPr>
            <a:spLocks noChangeArrowheads="1"/>
          </p:cNvSpPr>
          <p:nvPr/>
        </p:nvSpPr>
        <p:spPr bwMode="auto">
          <a:xfrm>
            <a:off x="3854450" y="2997200"/>
            <a:ext cx="544513" cy="377825"/>
          </a:xfrm>
          <a:prstGeom prst="rightArrow">
            <a:avLst>
              <a:gd name="adj1" fmla="val 50000"/>
              <a:gd name="adj2" fmla="val 36029"/>
            </a:avLst>
          </a:prstGeom>
          <a:solidFill>
            <a:srgbClr val="FFFF00"/>
          </a:soli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14" name="AutoShape 6"/>
          <p:cNvSpPr>
            <a:spLocks noChangeArrowheads="1"/>
          </p:cNvSpPr>
          <p:nvPr/>
        </p:nvSpPr>
        <p:spPr bwMode="auto">
          <a:xfrm>
            <a:off x="8301038" y="2997200"/>
            <a:ext cx="544512" cy="377825"/>
          </a:xfrm>
          <a:prstGeom prst="rightArrow">
            <a:avLst>
              <a:gd name="adj1" fmla="val 50000"/>
              <a:gd name="adj2" fmla="val 36029"/>
            </a:avLst>
          </a:prstGeom>
          <a:solidFill>
            <a:srgbClr val="FFFF00"/>
          </a:soli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15" name="AutoShape 7"/>
          <p:cNvSpPr>
            <a:spLocks noChangeArrowheads="1"/>
          </p:cNvSpPr>
          <p:nvPr/>
        </p:nvSpPr>
        <p:spPr bwMode="auto">
          <a:xfrm>
            <a:off x="8937625" y="2090738"/>
            <a:ext cx="2268538" cy="1889125"/>
          </a:xfrm>
          <a:prstGeom prst="cube">
            <a:avLst>
              <a:gd name="adj" fmla="val 25000"/>
            </a:avLst>
          </a:prstGeom>
          <a:solidFill>
            <a:srgbClr val="003300"/>
          </a:solid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16" name="Text Box 8"/>
          <p:cNvSpPr txBox="1">
            <a:spLocks noChangeArrowheads="1"/>
          </p:cNvSpPr>
          <p:nvPr/>
        </p:nvSpPr>
        <p:spPr bwMode="auto">
          <a:xfrm>
            <a:off x="407988" y="2392363"/>
            <a:ext cx="2630487"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Char char="•"/>
            </a:pPr>
            <a:r>
              <a:rPr lang="it-IT" altLang="it-IT" sz="2400"/>
              <a:t>Personalità </a:t>
            </a:r>
          </a:p>
          <a:p>
            <a:pPr eaLnBrk="1" hangingPunct="1">
              <a:spcBef>
                <a:spcPct val="50000"/>
              </a:spcBef>
              <a:buClrTx/>
              <a:buSzTx/>
              <a:buFontTx/>
              <a:buChar char="•"/>
            </a:pPr>
            <a:r>
              <a:rPr lang="it-IT" altLang="it-IT" sz="2400"/>
              <a:t>Esperienze di apprendimento</a:t>
            </a:r>
          </a:p>
        </p:txBody>
      </p:sp>
      <p:sp>
        <p:nvSpPr>
          <p:cNvPr id="17417" name="Text Box 9"/>
          <p:cNvSpPr txBox="1">
            <a:spLocks noChangeArrowheads="1"/>
          </p:cNvSpPr>
          <p:nvPr/>
        </p:nvSpPr>
        <p:spPr bwMode="auto">
          <a:xfrm>
            <a:off x="4852988" y="4471988"/>
            <a:ext cx="5262562"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Char char="•"/>
            </a:pPr>
            <a:r>
              <a:rPr lang="it-IT" altLang="it-IT" sz="2000" b="1" dirty="0"/>
              <a:t>Conoscenza di adeguate modalità comportamentali</a:t>
            </a:r>
          </a:p>
          <a:p>
            <a:pPr eaLnBrk="1" hangingPunct="1">
              <a:spcBef>
                <a:spcPct val="50000"/>
              </a:spcBef>
              <a:buClrTx/>
              <a:buSzTx/>
              <a:buFontTx/>
              <a:buChar char="•"/>
            </a:pPr>
            <a:r>
              <a:rPr lang="it-IT" altLang="it-IT" sz="2000" b="1" dirty="0"/>
              <a:t>Capacità nella cooperazione</a:t>
            </a:r>
          </a:p>
          <a:p>
            <a:pPr eaLnBrk="1" hangingPunct="1">
              <a:spcBef>
                <a:spcPct val="50000"/>
              </a:spcBef>
              <a:buClrTx/>
              <a:buSzTx/>
              <a:buFontTx/>
              <a:buChar char="•"/>
            </a:pPr>
            <a:r>
              <a:rPr lang="it-IT" altLang="it-IT" sz="2000" b="1" dirty="0"/>
              <a:t>Motivazione </a:t>
            </a:r>
          </a:p>
          <a:p>
            <a:pPr eaLnBrk="1" hangingPunct="1">
              <a:spcBef>
                <a:spcPct val="50000"/>
              </a:spcBef>
              <a:buClrTx/>
              <a:buSzTx/>
              <a:buFontTx/>
              <a:buChar char="•"/>
            </a:pPr>
            <a:r>
              <a:rPr lang="it-IT" altLang="it-IT" sz="2000" b="1" dirty="0"/>
              <a:t>Abitudini di risposta a situazioni di relazione che facilitano la performance</a:t>
            </a:r>
          </a:p>
        </p:txBody>
      </p:sp>
      <p:sp>
        <p:nvSpPr>
          <p:cNvPr id="17418" name="Text Box 10"/>
          <p:cNvSpPr txBox="1">
            <a:spLocks noChangeArrowheads="1"/>
          </p:cNvSpPr>
          <p:nvPr/>
        </p:nvSpPr>
        <p:spPr bwMode="auto">
          <a:xfrm>
            <a:off x="9028113" y="2619375"/>
            <a:ext cx="1631950" cy="111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200" b="1">
                <a:solidFill>
                  <a:schemeClr val="bg1"/>
                </a:solidFill>
                <a:latin typeface="Tahoma" panose="020B0604030504040204" pitchFamily="34" charset="0"/>
              </a:rPr>
              <a:t>Perfor-mance di contesto</a:t>
            </a:r>
          </a:p>
        </p:txBody>
      </p:sp>
      <p:sp>
        <p:nvSpPr>
          <p:cNvPr id="17419" name="Text Box 11"/>
          <p:cNvSpPr txBox="1">
            <a:spLocks noChangeArrowheads="1"/>
          </p:cNvSpPr>
          <p:nvPr/>
        </p:nvSpPr>
        <p:spPr bwMode="auto">
          <a:xfrm>
            <a:off x="4945063" y="2619375"/>
            <a:ext cx="1903412"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2000" b="1"/>
              <a:t>Conoscenze</a:t>
            </a:r>
          </a:p>
          <a:p>
            <a:pPr eaLnBrk="1" hangingPunct="1">
              <a:spcBef>
                <a:spcPct val="0"/>
              </a:spcBef>
              <a:buClrTx/>
              <a:buSzTx/>
              <a:buFontTx/>
              <a:buNone/>
            </a:pPr>
            <a:r>
              <a:rPr lang="it-IT" altLang="it-IT" sz="2000" b="1"/>
              <a:t>capacità</a:t>
            </a:r>
          </a:p>
          <a:p>
            <a:pPr eaLnBrk="1" hangingPunct="1">
              <a:spcBef>
                <a:spcPct val="0"/>
              </a:spcBef>
              <a:buClrTx/>
              <a:buSzTx/>
              <a:buFontTx/>
              <a:buNone/>
            </a:pPr>
            <a:r>
              <a:rPr lang="it-IT" altLang="it-IT" sz="2000" b="1"/>
              <a:t>motivazione </a:t>
            </a:r>
          </a:p>
          <a:p>
            <a:pPr eaLnBrk="1" hangingPunct="1">
              <a:spcBef>
                <a:spcPct val="0"/>
              </a:spcBef>
              <a:buClrTx/>
              <a:buSzTx/>
              <a:buFontTx/>
              <a:buNone/>
            </a:pPr>
            <a:r>
              <a:rPr lang="it-IT" altLang="it-IT" sz="2000" b="1"/>
              <a:t>abitudini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Rectangle 4"/>
          <p:cNvSpPr>
            <a:spLocks noChangeArrowheads="1"/>
          </p:cNvSpPr>
          <p:nvPr/>
        </p:nvSpPr>
        <p:spPr bwMode="auto">
          <a:xfrm>
            <a:off x="1223963" y="1331913"/>
            <a:ext cx="9431337" cy="1447800"/>
          </a:xfrm>
          <a:prstGeom prst="rect">
            <a:avLst/>
          </a:prstGeom>
          <a:noFill/>
          <a:ln w="12700">
            <a:noFill/>
            <a:miter lim="800000"/>
            <a:headEnd type="none" w="sm" len="sm"/>
            <a:tailEnd type="none" w="sm" len="sm"/>
          </a:ln>
          <a:effectLst/>
        </p:spPr>
        <p:txBody>
          <a:bodyPr lIns="106972" tIns="53485" rIns="106972" bIns="53485">
            <a:spAutoFit/>
          </a:bodyPr>
          <a:lstStyle/>
          <a:p>
            <a:pPr algn="ctr" defTabSz="1249363" eaLnBrk="0" hangingPunct="0">
              <a:defRPr/>
            </a:pPr>
            <a:r>
              <a:rPr lang="it-IT" sz="4400" b="1">
                <a:solidFill>
                  <a:schemeClr val="tx2"/>
                </a:solidFill>
                <a:effectLst>
                  <a:outerShdw blurRad="38100" dist="38100" dir="2700000" algn="tl">
                    <a:srgbClr val="C0C0C0"/>
                  </a:outerShdw>
                </a:effectLst>
                <a:latin typeface="Tahoma" pitchFamily="34" charset="0"/>
              </a:rPr>
              <a:t>Ruoli professionali e competenze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376238" y="576263"/>
            <a:ext cx="11145837" cy="884237"/>
          </a:xfrm>
        </p:spPr>
        <p:txBody>
          <a:bodyPr/>
          <a:lstStyle/>
          <a:p>
            <a:pPr algn="ctr" defTabSz="1249363">
              <a:defRPr/>
            </a:pPr>
            <a:r>
              <a:rPr lang="it-IT" sz="4000" b="1" smtClean="0">
                <a:solidFill>
                  <a:schemeClr val="tx2"/>
                </a:solidFill>
                <a:effectLst>
                  <a:outerShdw blurRad="38100" dist="38100" dir="2700000" algn="tl">
                    <a:srgbClr val="C0C0C0"/>
                  </a:outerShdw>
                </a:effectLst>
                <a:latin typeface="Tahoma" pitchFamily="34" charset="0"/>
              </a:rPr>
              <a:t>Concetto di competenza professionale</a:t>
            </a:r>
          </a:p>
        </p:txBody>
      </p:sp>
      <p:sp>
        <p:nvSpPr>
          <p:cNvPr id="165891" name="Rectangle 3"/>
          <p:cNvSpPr>
            <a:spLocks noGrp="1" noChangeArrowheads="1"/>
          </p:cNvSpPr>
          <p:nvPr>
            <p:ph idx="1"/>
          </p:nvPr>
        </p:nvSpPr>
        <p:spPr>
          <a:xfrm>
            <a:off x="1152525" y="1872258"/>
            <a:ext cx="9110662" cy="3455988"/>
          </a:xfrm>
        </p:spPr>
        <p:txBody>
          <a:bodyPr>
            <a:noAutofit/>
          </a:bodyPr>
          <a:lstStyle/>
          <a:p>
            <a:pPr marL="86420" lvl="8" indent="-86420" defTabSz="1069975" fontAlgn="base">
              <a:lnSpc>
                <a:spcPct val="90000"/>
              </a:lnSpc>
              <a:spcBef>
                <a:spcPct val="100000"/>
              </a:spcBef>
              <a:spcAft>
                <a:spcPct val="0"/>
              </a:spcAft>
              <a:buFont typeface="Wingdings" panose="05000000000000000000" pitchFamily="2" charset="2"/>
              <a:buChar char="§"/>
              <a:defRPr/>
            </a:pPr>
            <a:r>
              <a:rPr lang="it-IT" altLang="it-IT" sz="3200" dirty="0">
                <a:solidFill>
                  <a:schemeClr val="accent1">
                    <a:lumMod val="50000"/>
                  </a:schemeClr>
                </a:solidFill>
                <a:latin typeface="Arial" charset="0"/>
              </a:rPr>
              <a:t>È  la base per rispondere alle richieste di ruolo che emergono da un contesto organizzativo complesso.</a:t>
            </a:r>
          </a:p>
          <a:p>
            <a:pPr defTabSz="1069975" fontAlgn="base">
              <a:lnSpc>
                <a:spcPct val="90000"/>
              </a:lnSpc>
              <a:spcBef>
                <a:spcPct val="100000"/>
              </a:spcBef>
              <a:spcAft>
                <a:spcPct val="0"/>
              </a:spcAft>
              <a:buFont typeface="Wingdings" panose="05000000000000000000" pitchFamily="2" charset="2"/>
              <a:buChar char="§"/>
              <a:defRPr/>
            </a:pPr>
            <a:r>
              <a:rPr lang="it-IT" altLang="it-IT" sz="3200" dirty="0">
                <a:solidFill>
                  <a:schemeClr val="accent1">
                    <a:lumMod val="50000"/>
                  </a:schemeClr>
                </a:solidFill>
                <a:latin typeface="Arial" charset="0"/>
              </a:rPr>
              <a:t>Rappresentano  quindi per l’azienda un oggetto centrale di attenzione e investimento.</a:t>
            </a:r>
          </a:p>
          <a:p>
            <a:pPr defTabSz="1069975" fontAlgn="base">
              <a:lnSpc>
                <a:spcPct val="90000"/>
              </a:lnSpc>
              <a:spcBef>
                <a:spcPct val="100000"/>
              </a:spcBef>
              <a:spcAft>
                <a:spcPct val="0"/>
              </a:spcAft>
              <a:buFont typeface="Wingdings" panose="05000000000000000000" pitchFamily="2" charset="2"/>
              <a:buChar char="§"/>
              <a:defRPr/>
            </a:pPr>
            <a:r>
              <a:rPr lang="it-IT" altLang="it-IT" sz="3200" dirty="0">
                <a:solidFill>
                  <a:schemeClr val="accent1">
                    <a:lumMod val="50000"/>
                  </a:schemeClr>
                </a:solidFill>
                <a:latin typeface="Arial" charset="0"/>
              </a:rPr>
              <a:t>Per  il quale occorre disporre di strumenti di definizione  e misurazione.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5891">
                                            <p:txEl>
                                              <p:pRg st="1" end="1"/>
                                            </p:txEl>
                                          </p:spTgt>
                                        </p:tgtEl>
                                        <p:attrNameLst>
                                          <p:attrName>style.visibility</p:attrName>
                                        </p:attrNameLst>
                                      </p:cBhvr>
                                      <p:to>
                                        <p:strVal val="visible"/>
                                      </p:to>
                                    </p:set>
                                    <p:animEffect transition="in" filter="wipe(left)">
                                      <p:cBhvr>
                                        <p:cTn id="12" dur="500"/>
                                        <p:tgtEl>
                                          <p:spTgt spid="165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65891">
                                            <p:txEl>
                                              <p:pRg st="2" end="2"/>
                                            </p:txEl>
                                          </p:spTgt>
                                        </p:tgtEl>
                                        <p:attrNameLst>
                                          <p:attrName>style.visibility</p:attrName>
                                        </p:attrNameLst>
                                      </p:cBhvr>
                                      <p:to>
                                        <p:strVal val="visible"/>
                                      </p:to>
                                    </p:set>
                                    <p:animEffect transition="in" filter="wipe(left)">
                                      <p:cBhvr>
                                        <p:cTn id="17" dur="500"/>
                                        <p:tgtEl>
                                          <p:spTgt spid="165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55625" y="6575425"/>
            <a:ext cx="231775"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endParaRPr lang="en-GB" altLang="it-IT" sz="2300" i="1">
              <a:latin typeface="Times New Roman" panose="02020603050405020304" pitchFamily="18" charset="0"/>
            </a:endParaRPr>
          </a:p>
        </p:txBody>
      </p:sp>
      <p:sp>
        <p:nvSpPr>
          <p:cNvPr id="6147" name="AutoShape 3"/>
          <p:cNvSpPr>
            <a:spLocks noChangeArrowheads="1"/>
          </p:cNvSpPr>
          <p:nvPr/>
        </p:nvSpPr>
        <p:spPr bwMode="auto">
          <a:xfrm>
            <a:off x="4897438" y="2179638"/>
            <a:ext cx="3648075" cy="1760537"/>
          </a:xfrm>
          <a:prstGeom prst="rightArrow">
            <a:avLst>
              <a:gd name="adj1" fmla="val 50000"/>
              <a:gd name="adj2" fmla="val 51803"/>
            </a:avLst>
          </a:prstGeom>
          <a:solidFill>
            <a:srgbClr val="CC99FF"/>
          </a:solidFill>
          <a:ln w="57150">
            <a:solidFill>
              <a:srgbClr val="FF3300"/>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2000" b="1"/>
              <a:t>Determinanti visibili</a:t>
            </a:r>
          </a:p>
        </p:txBody>
      </p:sp>
      <p:sp>
        <p:nvSpPr>
          <p:cNvPr id="6148" name="AutoShape 4"/>
          <p:cNvSpPr>
            <a:spLocks noChangeArrowheads="1"/>
          </p:cNvSpPr>
          <p:nvPr/>
        </p:nvSpPr>
        <p:spPr bwMode="auto">
          <a:xfrm>
            <a:off x="5943600" y="4054475"/>
            <a:ext cx="2592388" cy="1758950"/>
          </a:xfrm>
          <a:prstGeom prst="rightArrow">
            <a:avLst>
              <a:gd name="adj1" fmla="val 50000"/>
              <a:gd name="adj2" fmla="val 36846"/>
            </a:avLst>
          </a:prstGeom>
          <a:solidFill>
            <a:srgbClr val="00FF00"/>
          </a:solidFill>
          <a:ln w="57150">
            <a:solidFill>
              <a:srgbClr val="FF3300"/>
            </a:solidFill>
            <a:prstDash val="dash"/>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2000" b="1"/>
              <a:t>Determinanti </a:t>
            </a:r>
          </a:p>
          <a:p>
            <a:pPr algn="ctr">
              <a:spcBef>
                <a:spcPct val="0"/>
              </a:spcBef>
              <a:buClrTx/>
              <a:buSzTx/>
              <a:buFontTx/>
              <a:buNone/>
            </a:pPr>
            <a:r>
              <a:rPr lang="it-IT" altLang="it-IT" sz="2000" b="1"/>
              <a:t> ultime</a:t>
            </a:r>
          </a:p>
        </p:txBody>
      </p:sp>
      <p:sp>
        <p:nvSpPr>
          <p:cNvPr id="6149" name="Oval 5"/>
          <p:cNvSpPr>
            <a:spLocks noChangeArrowheads="1"/>
          </p:cNvSpPr>
          <p:nvPr/>
        </p:nvSpPr>
        <p:spPr bwMode="auto">
          <a:xfrm>
            <a:off x="8642350" y="2100263"/>
            <a:ext cx="2592388" cy="3921125"/>
          </a:xfrm>
          <a:prstGeom prst="ellipse">
            <a:avLst/>
          </a:prstGeom>
          <a:solidFill>
            <a:srgbClr val="FFFF00"/>
          </a:solidFill>
          <a:ln w="57150">
            <a:solidFill>
              <a:srgbClr val="FF3300"/>
            </a:solidFill>
            <a:round/>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2000" b="1"/>
              <a:t>Comportamenti </a:t>
            </a:r>
          </a:p>
          <a:p>
            <a:pPr algn="ctr">
              <a:spcBef>
                <a:spcPct val="0"/>
              </a:spcBef>
              <a:buClrTx/>
              <a:buSzTx/>
              <a:buFontTx/>
              <a:buNone/>
            </a:pPr>
            <a:r>
              <a:rPr lang="it-IT" altLang="it-IT" sz="2000" b="1"/>
              <a:t>e performance</a:t>
            </a:r>
          </a:p>
          <a:p>
            <a:pPr algn="ctr">
              <a:spcBef>
                <a:spcPct val="0"/>
              </a:spcBef>
              <a:buClrTx/>
              <a:buSzTx/>
              <a:buFontTx/>
              <a:buNone/>
            </a:pPr>
            <a:r>
              <a:rPr lang="it-IT" altLang="it-IT" sz="2000" b="1"/>
              <a:t>lavorativa</a:t>
            </a:r>
          </a:p>
          <a:p>
            <a:pPr algn="ctr">
              <a:spcBef>
                <a:spcPct val="0"/>
              </a:spcBef>
              <a:buClrTx/>
              <a:buSzTx/>
              <a:buFontTx/>
              <a:buNone/>
            </a:pPr>
            <a:endParaRPr lang="it-IT" altLang="it-IT" sz="2000" b="1"/>
          </a:p>
        </p:txBody>
      </p:sp>
      <p:sp>
        <p:nvSpPr>
          <p:cNvPr id="6150" name="AutoShape 6"/>
          <p:cNvSpPr>
            <a:spLocks noChangeArrowheads="1"/>
          </p:cNvSpPr>
          <p:nvPr/>
        </p:nvSpPr>
        <p:spPr bwMode="auto">
          <a:xfrm rot="10800000">
            <a:off x="384175" y="4100513"/>
            <a:ext cx="5856288" cy="20002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6600"/>
              </a:gs>
              <a:gs pos="100000">
                <a:srgbClr val="FFA76C"/>
              </a:gs>
            </a:gsLst>
            <a:lin ang="5400000" scaled="1"/>
          </a:gradFill>
          <a:ln w="57150">
            <a:solidFill>
              <a:srgbClr val="FF3300"/>
            </a:solidFill>
            <a:miter lim="800000"/>
            <a:headEnd/>
            <a:tailEnd/>
          </a:ln>
        </p:spPr>
        <p:txBody>
          <a:bodyPr rot="10800000" wrap="none" lIns="106985" tIns="53492" rIns="106985" bIns="53492" anchor="ctr"/>
          <a:lstStyle/>
          <a:p>
            <a:endParaRPr lang="it-IT"/>
          </a:p>
        </p:txBody>
      </p:sp>
      <p:sp>
        <p:nvSpPr>
          <p:cNvPr id="6151" name="AutoShape 7"/>
          <p:cNvSpPr>
            <a:spLocks noChangeArrowheads="1"/>
          </p:cNvSpPr>
          <p:nvPr/>
        </p:nvSpPr>
        <p:spPr bwMode="auto">
          <a:xfrm>
            <a:off x="1860550" y="2011363"/>
            <a:ext cx="2813050" cy="1966912"/>
          </a:xfrm>
          <a:prstGeom prst="triangle">
            <a:avLst>
              <a:gd name="adj" fmla="val 50000"/>
            </a:avLst>
          </a:prstGeom>
          <a:gradFill rotWithShape="1">
            <a:gsLst>
              <a:gs pos="0">
                <a:srgbClr val="FFFF00"/>
              </a:gs>
              <a:gs pos="100000">
                <a:srgbClr val="B2B200"/>
              </a:gs>
            </a:gsLst>
            <a:lin ang="5400000" scaled="1"/>
          </a:gradFill>
          <a:ln w="57150">
            <a:solidFill>
              <a:srgbClr val="FF3300"/>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endParaRPr lang="en-GB" altLang="it-IT" sz="2800">
              <a:solidFill>
                <a:schemeClr val="accent2"/>
              </a:solidFill>
              <a:latin typeface="Times New Roman" panose="02020603050405020304" pitchFamily="18" charset="0"/>
            </a:endParaRPr>
          </a:p>
        </p:txBody>
      </p:sp>
      <p:sp>
        <p:nvSpPr>
          <p:cNvPr id="6152" name="Text Box 8"/>
          <p:cNvSpPr txBox="1">
            <a:spLocks noChangeArrowheads="1"/>
          </p:cNvSpPr>
          <p:nvPr/>
        </p:nvSpPr>
        <p:spPr bwMode="auto">
          <a:xfrm>
            <a:off x="1920875" y="2808288"/>
            <a:ext cx="2687638"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2100" b="1">
                <a:solidFill>
                  <a:schemeClr val="accent2"/>
                </a:solidFill>
                <a:latin typeface="Times New Roman" panose="02020603050405020304" pitchFamily="18" charset="0"/>
              </a:rPr>
              <a:t> </a:t>
            </a:r>
            <a:r>
              <a:rPr lang="it-IT" altLang="it-IT" sz="2000" b="1"/>
              <a:t>Abilità, </a:t>
            </a:r>
          </a:p>
          <a:p>
            <a:pPr algn="ctr">
              <a:spcBef>
                <a:spcPct val="0"/>
              </a:spcBef>
              <a:buClrTx/>
              <a:buSzTx/>
              <a:buFontTx/>
              <a:buNone/>
            </a:pPr>
            <a:r>
              <a:rPr lang="it-IT" altLang="it-IT" sz="2000" b="1"/>
              <a:t>conoscenze, abitudini di lavoro</a:t>
            </a:r>
          </a:p>
          <a:p>
            <a:pPr algn="ctr">
              <a:spcBef>
                <a:spcPct val="0"/>
              </a:spcBef>
              <a:buClrTx/>
              <a:buSzTx/>
              <a:buFontTx/>
              <a:buNone/>
            </a:pPr>
            <a:endParaRPr lang="it-IT" altLang="it-IT" sz="2000"/>
          </a:p>
        </p:txBody>
      </p:sp>
      <p:sp>
        <p:nvSpPr>
          <p:cNvPr id="6153" name="Text Box 9"/>
          <p:cNvSpPr txBox="1">
            <a:spLocks noChangeArrowheads="1"/>
          </p:cNvSpPr>
          <p:nvPr/>
        </p:nvSpPr>
        <p:spPr bwMode="auto">
          <a:xfrm>
            <a:off x="1008063" y="4721225"/>
            <a:ext cx="4446587"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a:spcBef>
                <a:spcPct val="0"/>
              </a:spcBef>
              <a:buClrTx/>
              <a:buSzTx/>
              <a:buFontTx/>
              <a:buNone/>
            </a:pPr>
            <a:r>
              <a:rPr lang="it-IT" altLang="it-IT" sz="2000" b="1"/>
              <a:t>Qualità personali: tratti </a:t>
            </a:r>
          </a:p>
          <a:p>
            <a:pPr algn="ctr">
              <a:spcBef>
                <a:spcPct val="0"/>
              </a:spcBef>
              <a:buClrTx/>
              <a:buSzTx/>
              <a:buFontTx/>
              <a:buNone/>
            </a:pPr>
            <a:r>
              <a:rPr lang="it-IT" altLang="it-IT" sz="2000" b="1"/>
              <a:t>caratteriali,  motivazioni, concetto di  sé, abilità cognitive</a:t>
            </a:r>
          </a:p>
          <a:p>
            <a:pPr algn="ctr">
              <a:spcBef>
                <a:spcPct val="0"/>
              </a:spcBef>
              <a:buClrTx/>
              <a:buSzTx/>
              <a:buFontTx/>
              <a:buNone/>
            </a:pPr>
            <a:r>
              <a:rPr lang="it-IT" altLang="it-IT" sz="2000" b="1"/>
              <a:t>esperienze di apprendimento</a:t>
            </a:r>
          </a:p>
        </p:txBody>
      </p:sp>
      <p:sp>
        <p:nvSpPr>
          <p:cNvPr id="6154" name="AutoShape 10"/>
          <p:cNvSpPr>
            <a:spLocks noChangeArrowheads="1"/>
          </p:cNvSpPr>
          <p:nvPr/>
        </p:nvSpPr>
        <p:spPr bwMode="auto">
          <a:xfrm>
            <a:off x="2767013" y="3902075"/>
            <a:ext cx="960437" cy="757238"/>
          </a:xfrm>
          <a:prstGeom prst="upArrow">
            <a:avLst>
              <a:gd name="adj1" fmla="val 50000"/>
              <a:gd name="adj2" fmla="val 25000"/>
            </a:avLst>
          </a:prstGeom>
          <a:solidFill>
            <a:srgbClr val="0000FF"/>
          </a:solidFill>
          <a:ln w="9525">
            <a:solidFill>
              <a:srgbClr val="FF3300"/>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66923" name="Text Box 11"/>
          <p:cNvSpPr txBox="1">
            <a:spLocks noChangeArrowheads="1"/>
          </p:cNvSpPr>
          <p:nvPr/>
        </p:nvSpPr>
        <p:spPr bwMode="auto">
          <a:xfrm>
            <a:off x="1133475" y="349250"/>
            <a:ext cx="8982075" cy="1327150"/>
          </a:xfrm>
          <a:prstGeom prst="rect">
            <a:avLst/>
          </a:prstGeom>
          <a:noFill/>
          <a:ln w="9525">
            <a:noFill/>
            <a:miter lim="800000"/>
            <a:headEnd/>
            <a:tailEnd/>
          </a:ln>
          <a:effectLst/>
        </p:spPr>
        <p:txBody>
          <a:bodyPr lIns="106985" tIns="53492" rIns="106985" bIns="53492">
            <a:spAutoFit/>
          </a:bodyPr>
          <a:lstStyle/>
          <a:p>
            <a:pPr algn="ctr" defTabSz="1249363">
              <a:spcBef>
                <a:spcPct val="50000"/>
              </a:spcBef>
              <a:defRPr/>
            </a:pPr>
            <a:r>
              <a:rPr lang="it-IT" sz="4000" b="1">
                <a:solidFill>
                  <a:schemeClr val="tx2"/>
                </a:solidFill>
                <a:effectLst>
                  <a:outerShdw blurRad="38100" dist="38100" dir="2700000" algn="tl">
                    <a:srgbClr val="C0C0C0"/>
                  </a:outerShdw>
                </a:effectLst>
                <a:latin typeface="Tahoma" pitchFamily="34" charset="0"/>
              </a:rPr>
              <a:t>Le  determinanti della performance lavorativa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71513" y="2320925"/>
            <a:ext cx="10263187"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871" tIns="52007" rIns="105871" bIns="52007">
            <a:spAutoFit/>
          </a:bodyPr>
          <a:lstStyle>
            <a:lvl1pPr marL="554038" indent="-554038" defTabSz="1069975" eaLnBrk="0" hangingPunct="0">
              <a:defRPr>
                <a:solidFill>
                  <a:schemeClr val="tx1"/>
                </a:solidFill>
                <a:latin typeface="Arial" charset="0"/>
              </a:defRPr>
            </a:lvl1pPr>
            <a:lvl2pPr marL="742950" indent="-285750" defTabSz="1069975" eaLnBrk="0" hangingPunct="0">
              <a:defRPr>
                <a:solidFill>
                  <a:schemeClr val="tx1"/>
                </a:solidFill>
                <a:latin typeface="Arial" charset="0"/>
              </a:defRPr>
            </a:lvl2pPr>
            <a:lvl3pPr marL="1143000" indent="-228600" defTabSz="1069975" eaLnBrk="0" hangingPunct="0">
              <a:defRPr>
                <a:solidFill>
                  <a:schemeClr val="tx1"/>
                </a:solidFill>
                <a:latin typeface="Arial" charset="0"/>
              </a:defRPr>
            </a:lvl3pPr>
            <a:lvl4pPr marL="1600200" indent="-228600" defTabSz="1069975" eaLnBrk="0" hangingPunct="0">
              <a:defRPr>
                <a:solidFill>
                  <a:schemeClr val="tx1"/>
                </a:solidFill>
                <a:latin typeface="Arial" charset="0"/>
              </a:defRPr>
            </a:lvl4pPr>
            <a:lvl5pPr marL="2057400" indent="-228600" defTabSz="1069975" eaLnBrk="0" hangingPunct="0">
              <a:defRPr>
                <a:solidFill>
                  <a:schemeClr val="tx1"/>
                </a:solidFill>
                <a:latin typeface="Arial" charset="0"/>
              </a:defRPr>
            </a:lvl5pPr>
            <a:lvl6pPr marL="2514600" indent="-228600" defTabSz="1069975" eaLnBrk="0" fontAlgn="base" hangingPunct="0">
              <a:spcBef>
                <a:spcPct val="0"/>
              </a:spcBef>
              <a:spcAft>
                <a:spcPct val="0"/>
              </a:spcAft>
              <a:defRPr>
                <a:solidFill>
                  <a:schemeClr val="tx1"/>
                </a:solidFill>
                <a:latin typeface="Arial" charset="0"/>
              </a:defRPr>
            </a:lvl6pPr>
            <a:lvl7pPr marL="2971800" indent="-228600" defTabSz="1069975" eaLnBrk="0" fontAlgn="base" hangingPunct="0">
              <a:spcBef>
                <a:spcPct val="0"/>
              </a:spcBef>
              <a:spcAft>
                <a:spcPct val="0"/>
              </a:spcAft>
              <a:defRPr>
                <a:solidFill>
                  <a:schemeClr val="tx1"/>
                </a:solidFill>
                <a:latin typeface="Arial" charset="0"/>
              </a:defRPr>
            </a:lvl7pPr>
            <a:lvl8pPr marL="3429000" indent="-228600" defTabSz="1069975" eaLnBrk="0" fontAlgn="base" hangingPunct="0">
              <a:spcBef>
                <a:spcPct val="0"/>
              </a:spcBef>
              <a:spcAft>
                <a:spcPct val="0"/>
              </a:spcAft>
              <a:defRPr>
                <a:solidFill>
                  <a:schemeClr val="tx1"/>
                </a:solidFill>
                <a:latin typeface="Arial" charset="0"/>
              </a:defRPr>
            </a:lvl8pPr>
            <a:lvl9pPr marL="3886200" indent="-228600" defTabSz="1069975" eaLnBrk="0" fontAlgn="base" hangingPunct="0">
              <a:spcBef>
                <a:spcPct val="0"/>
              </a:spcBef>
              <a:spcAft>
                <a:spcPct val="0"/>
              </a:spcAft>
              <a:defRPr>
                <a:solidFill>
                  <a:schemeClr val="tx1"/>
                </a:solidFill>
                <a:latin typeface="Arial" charset="0"/>
              </a:defRPr>
            </a:lvl9pPr>
          </a:lstStyle>
          <a:p>
            <a:pPr algn="ctr" eaLnBrk="1" hangingPunct="1">
              <a:spcBef>
                <a:spcPct val="100000"/>
              </a:spcBef>
              <a:defRPr/>
            </a:pPr>
            <a:r>
              <a:rPr lang="it-IT" altLang="it-IT" sz="3600" b="1" dirty="0" smtClean="0">
                <a:solidFill>
                  <a:schemeClr val="accent1">
                    <a:lumMod val="50000"/>
                  </a:schemeClr>
                </a:solidFill>
              </a:rPr>
              <a:t>Sistema di schemi cognitivi </a:t>
            </a:r>
          </a:p>
          <a:p>
            <a:pPr algn="ctr" eaLnBrk="1" hangingPunct="1">
              <a:spcBef>
                <a:spcPct val="100000"/>
              </a:spcBef>
              <a:defRPr/>
            </a:pPr>
            <a:r>
              <a:rPr lang="it-IT" altLang="it-IT" sz="3600" b="1" dirty="0" smtClean="0">
                <a:solidFill>
                  <a:schemeClr val="accent1">
                    <a:lumMod val="50000"/>
                  </a:schemeClr>
                </a:solidFill>
              </a:rPr>
              <a:t>e di comportamenti operativi</a:t>
            </a:r>
          </a:p>
          <a:p>
            <a:pPr algn="ctr" eaLnBrk="1" hangingPunct="1">
              <a:spcBef>
                <a:spcPct val="100000"/>
              </a:spcBef>
              <a:defRPr/>
            </a:pPr>
            <a:r>
              <a:rPr lang="it-IT" altLang="it-IT" sz="3600" b="1" dirty="0" smtClean="0">
                <a:solidFill>
                  <a:schemeClr val="accent1">
                    <a:lumMod val="50000"/>
                  </a:schemeClr>
                </a:solidFill>
              </a:rPr>
              <a:t>causalmente correlati a prestazioni efficaci o superiori nella mansione</a:t>
            </a:r>
          </a:p>
          <a:p>
            <a:pPr algn="ctr" eaLnBrk="1" hangingPunct="1">
              <a:spcBef>
                <a:spcPct val="100000"/>
              </a:spcBef>
              <a:defRPr/>
            </a:pPr>
            <a:r>
              <a:rPr lang="it-IT" altLang="it-IT" sz="3600" b="1" dirty="0" smtClean="0">
                <a:solidFill>
                  <a:schemeClr val="accent1">
                    <a:lumMod val="50000"/>
                  </a:schemeClr>
                </a:solidFill>
              </a:rPr>
              <a:t>misurati in base a criteri prestabiliti</a:t>
            </a:r>
          </a:p>
        </p:txBody>
      </p:sp>
      <p:sp>
        <p:nvSpPr>
          <p:cNvPr id="167939" name="Rectangle 3"/>
          <p:cNvSpPr>
            <a:spLocks noChangeArrowheads="1"/>
          </p:cNvSpPr>
          <p:nvPr/>
        </p:nvSpPr>
        <p:spPr bwMode="auto">
          <a:xfrm>
            <a:off x="80963" y="688975"/>
            <a:ext cx="11296650" cy="1096963"/>
          </a:xfrm>
          <a:prstGeom prst="rect">
            <a:avLst/>
          </a:prstGeom>
          <a:noFill/>
          <a:ln w="9525">
            <a:noFill/>
            <a:miter lim="800000"/>
            <a:headEnd/>
            <a:tailEnd/>
          </a:ln>
          <a:effectLst/>
        </p:spPr>
        <p:txBody>
          <a:bodyPr lIns="105871" tIns="52007" rIns="105871" bIns="52007"/>
          <a:lstStyle/>
          <a:p>
            <a:pPr algn="ctr" defTabSz="1249363">
              <a:spcBef>
                <a:spcPct val="50000"/>
              </a:spcBef>
              <a:defRPr/>
            </a:pPr>
            <a:r>
              <a:rPr lang="it-IT" sz="4400" b="1">
                <a:solidFill>
                  <a:schemeClr val="tx2"/>
                </a:solidFill>
                <a:effectLst>
                  <a:outerShdw blurRad="38100" dist="38100" dir="2700000" algn="tl">
                    <a:srgbClr val="C0C0C0"/>
                  </a:outerShdw>
                </a:effectLst>
                <a:latin typeface="Tahoma" pitchFamily="34" charset="0"/>
              </a:rPr>
              <a:t>Che cosa sono le Competenze?</a:t>
            </a:r>
          </a:p>
          <a:p>
            <a:pPr algn="ctr" defTabSz="1249363">
              <a:spcBef>
                <a:spcPct val="50000"/>
              </a:spcBef>
              <a:defRPr/>
            </a:pPr>
            <a:r>
              <a:rPr lang="it-IT" sz="2800" b="1">
                <a:solidFill>
                  <a:schemeClr val="tx2"/>
                </a:solidFill>
                <a:effectLst>
                  <a:outerShdw blurRad="38100" dist="38100" dir="2700000" algn="tl">
                    <a:srgbClr val="C0C0C0"/>
                  </a:outerShdw>
                </a:effectLst>
                <a:latin typeface="Tahoma" pitchFamily="34" charset="0"/>
              </a:rPr>
              <a:t>(Boyatzis, 1982)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2"/>
          <p:cNvSpPr>
            <a:spLocks noChangeArrowheads="1"/>
          </p:cNvSpPr>
          <p:nvPr/>
        </p:nvSpPr>
        <p:spPr bwMode="auto">
          <a:xfrm>
            <a:off x="679450" y="3373438"/>
            <a:ext cx="3175000" cy="1133475"/>
          </a:xfrm>
          <a:prstGeom prst="ellipse">
            <a:avLst/>
          </a:prstGeom>
          <a:solidFill>
            <a:srgbClr val="00FF00"/>
          </a:solidFill>
          <a:ln w="12700">
            <a:solidFill>
              <a:srgbClr val="000000"/>
            </a:solidFill>
            <a:round/>
            <a:headEnd/>
            <a:tailEnd/>
          </a:ln>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8195" name="Oval 3"/>
          <p:cNvSpPr>
            <a:spLocks noChangeArrowheads="1"/>
          </p:cNvSpPr>
          <p:nvPr/>
        </p:nvSpPr>
        <p:spPr bwMode="auto">
          <a:xfrm>
            <a:off x="7056438" y="3313113"/>
            <a:ext cx="3267075" cy="1146175"/>
          </a:xfrm>
          <a:prstGeom prst="ellipse">
            <a:avLst/>
          </a:prstGeom>
          <a:solidFill>
            <a:srgbClr val="FF0000"/>
          </a:solidFill>
          <a:ln w="12700">
            <a:solidFill>
              <a:srgbClr val="000000"/>
            </a:solidFill>
            <a:round/>
            <a:headEnd/>
            <a:tailEnd/>
          </a:ln>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8196" name="Rectangle 4"/>
          <p:cNvSpPr>
            <a:spLocks noChangeArrowheads="1"/>
          </p:cNvSpPr>
          <p:nvPr/>
        </p:nvSpPr>
        <p:spPr bwMode="auto">
          <a:xfrm>
            <a:off x="5207000" y="4652963"/>
            <a:ext cx="6315075"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46088" indent="-446088" defTabSz="10699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0699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0699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0699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0699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2600">
                <a:solidFill>
                  <a:schemeClr val="tx2"/>
                </a:solidFill>
              </a:rPr>
              <a:t>Ciò che i performer eccellenti fanno:</a:t>
            </a:r>
          </a:p>
          <a:p>
            <a:pPr eaLnBrk="1" hangingPunct="1">
              <a:spcBef>
                <a:spcPct val="0"/>
              </a:spcBef>
              <a:buClr>
                <a:schemeClr val="accent1"/>
              </a:buClr>
              <a:buSzPct val="90000"/>
              <a:buFont typeface="Monotype Sorts" pitchFamily="2" charset="2"/>
              <a:buNone/>
            </a:pPr>
            <a:r>
              <a:rPr lang="it-IT" altLang="it-IT" sz="2600">
                <a:solidFill>
                  <a:schemeClr val="tx2"/>
                </a:solidFill>
                <a:latin typeface="Wingdings" panose="05000000000000000000" pitchFamily="2" charset="2"/>
              </a:rPr>
              <a:t>m</a:t>
            </a:r>
            <a:r>
              <a:rPr lang="it-IT" altLang="it-IT" sz="2600">
                <a:solidFill>
                  <a:schemeClr val="tx2"/>
                </a:solidFill>
              </a:rPr>
              <a:t>	con maggior frequenza</a:t>
            </a:r>
          </a:p>
          <a:p>
            <a:pPr eaLnBrk="1" hangingPunct="1">
              <a:spcBef>
                <a:spcPct val="0"/>
              </a:spcBef>
              <a:buClr>
                <a:schemeClr val="accent1"/>
              </a:buClr>
              <a:buSzPct val="90000"/>
              <a:buFont typeface="Monotype Sorts" pitchFamily="2" charset="2"/>
              <a:buNone/>
            </a:pPr>
            <a:r>
              <a:rPr lang="it-IT" altLang="it-IT" sz="2600">
                <a:solidFill>
                  <a:schemeClr val="tx2"/>
                </a:solidFill>
                <a:latin typeface="Wingdings" panose="05000000000000000000" pitchFamily="2" charset="2"/>
              </a:rPr>
              <a:t>m</a:t>
            </a:r>
            <a:r>
              <a:rPr lang="it-IT" altLang="it-IT" sz="2600">
                <a:solidFill>
                  <a:schemeClr val="tx2"/>
                </a:solidFill>
              </a:rPr>
              <a:t>	nella maggior parte delle situazioni</a:t>
            </a:r>
          </a:p>
          <a:p>
            <a:pPr eaLnBrk="1" hangingPunct="1">
              <a:spcBef>
                <a:spcPct val="0"/>
              </a:spcBef>
              <a:buClr>
                <a:schemeClr val="accent1"/>
              </a:buClr>
              <a:buSzPct val="90000"/>
              <a:buFont typeface="Monotype Sorts" pitchFamily="2" charset="2"/>
              <a:buNone/>
            </a:pPr>
            <a:r>
              <a:rPr lang="it-IT" altLang="it-IT" sz="2600">
                <a:solidFill>
                  <a:schemeClr val="tx2"/>
                </a:solidFill>
                <a:latin typeface="Wingdings" panose="05000000000000000000" pitchFamily="2" charset="2"/>
              </a:rPr>
              <a:t>m</a:t>
            </a:r>
            <a:r>
              <a:rPr lang="it-IT" altLang="it-IT" sz="2600">
                <a:solidFill>
                  <a:schemeClr val="tx2"/>
                </a:solidFill>
              </a:rPr>
              <a:t>	con i maggiori risultati</a:t>
            </a:r>
            <a:endParaRPr lang="it-IT" altLang="it-IT" sz="2600">
              <a:solidFill>
                <a:schemeClr val="tx2"/>
              </a:solidFill>
              <a:latin typeface="Times New Roman" panose="02020603050405020304" pitchFamily="18" charset="0"/>
            </a:endParaRPr>
          </a:p>
        </p:txBody>
      </p:sp>
      <p:sp>
        <p:nvSpPr>
          <p:cNvPr id="8197" name="Rectangle 5"/>
          <p:cNvSpPr>
            <a:spLocks noChangeArrowheads="1"/>
          </p:cNvSpPr>
          <p:nvPr/>
        </p:nvSpPr>
        <p:spPr bwMode="auto">
          <a:xfrm>
            <a:off x="6446838" y="5103813"/>
            <a:ext cx="1063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2800">
                <a:solidFill>
                  <a:srgbClr val="000000"/>
                </a:solidFill>
              </a:rPr>
              <a:t> </a:t>
            </a:r>
            <a:endParaRPr lang="it-IT" altLang="it-IT" sz="2800">
              <a:latin typeface="Times New Roman" panose="02020603050405020304" pitchFamily="18" charset="0"/>
            </a:endParaRPr>
          </a:p>
        </p:txBody>
      </p:sp>
      <p:sp>
        <p:nvSpPr>
          <p:cNvPr id="8198" name="Rectangle 6"/>
          <p:cNvSpPr>
            <a:spLocks noChangeArrowheads="1"/>
          </p:cNvSpPr>
          <p:nvPr/>
        </p:nvSpPr>
        <p:spPr bwMode="auto">
          <a:xfrm>
            <a:off x="6446838" y="5840413"/>
            <a:ext cx="1063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2800">
                <a:solidFill>
                  <a:srgbClr val="000000"/>
                </a:solidFill>
              </a:rPr>
              <a:t> </a:t>
            </a:r>
            <a:endParaRPr lang="it-IT" altLang="it-IT" sz="2800">
              <a:latin typeface="Times New Roman" panose="02020603050405020304" pitchFamily="18" charset="0"/>
            </a:endParaRPr>
          </a:p>
        </p:txBody>
      </p:sp>
      <p:sp>
        <p:nvSpPr>
          <p:cNvPr id="8199" name="Rectangle 7"/>
          <p:cNvSpPr>
            <a:spLocks noChangeArrowheads="1"/>
          </p:cNvSpPr>
          <p:nvPr/>
        </p:nvSpPr>
        <p:spPr bwMode="auto">
          <a:xfrm>
            <a:off x="6446838" y="6577013"/>
            <a:ext cx="1063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2800">
                <a:solidFill>
                  <a:srgbClr val="000000"/>
                </a:solidFill>
              </a:rPr>
              <a:t> </a:t>
            </a:r>
            <a:endParaRPr lang="it-IT" altLang="it-IT" sz="2800">
              <a:latin typeface="Times New Roman" panose="02020603050405020304" pitchFamily="18" charset="0"/>
            </a:endParaRPr>
          </a:p>
        </p:txBody>
      </p:sp>
      <p:sp>
        <p:nvSpPr>
          <p:cNvPr id="8200" name="Rectangle 8"/>
          <p:cNvSpPr>
            <a:spLocks noChangeArrowheads="1"/>
          </p:cNvSpPr>
          <p:nvPr/>
        </p:nvSpPr>
        <p:spPr bwMode="auto">
          <a:xfrm>
            <a:off x="4032250" y="6408738"/>
            <a:ext cx="721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lnSpc>
                <a:spcPct val="40000"/>
              </a:lnSpc>
              <a:spcBef>
                <a:spcPct val="0"/>
              </a:spcBef>
              <a:spcAft>
                <a:spcPct val="40000"/>
              </a:spcAft>
              <a:buClrTx/>
              <a:buSzTx/>
              <a:buFontTx/>
              <a:buNone/>
            </a:pPr>
            <a:endParaRPr lang="it-IT" altLang="it-IT" sz="2600" b="1">
              <a:solidFill>
                <a:schemeClr val="accent1"/>
              </a:solidFill>
            </a:endParaRPr>
          </a:p>
          <a:p>
            <a:pPr algn="ctr" eaLnBrk="1" hangingPunct="1">
              <a:lnSpc>
                <a:spcPct val="40000"/>
              </a:lnSpc>
              <a:spcBef>
                <a:spcPct val="0"/>
              </a:spcBef>
              <a:spcAft>
                <a:spcPct val="40000"/>
              </a:spcAft>
              <a:buClrTx/>
              <a:buSzTx/>
              <a:buFontTx/>
              <a:buNone/>
            </a:pPr>
            <a:r>
              <a:rPr lang="it-IT" altLang="it-IT" sz="2600" b="1">
                <a:solidFill>
                  <a:srgbClr val="008000"/>
                </a:solidFill>
              </a:rPr>
              <a:t>Ciò che distingue gli eccellenti dagli altri</a:t>
            </a:r>
            <a:endParaRPr lang="it-IT" altLang="it-IT" sz="2600">
              <a:solidFill>
                <a:srgbClr val="008000"/>
              </a:solidFill>
              <a:latin typeface="Times New Roman" panose="02020603050405020304" pitchFamily="18" charset="0"/>
            </a:endParaRPr>
          </a:p>
        </p:txBody>
      </p:sp>
      <p:sp>
        <p:nvSpPr>
          <p:cNvPr id="8201" name="Line 9"/>
          <p:cNvSpPr>
            <a:spLocks noChangeShapeType="1"/>
          </p:cNvSpPr>
          <p:nvPr/>
        </p:nvSpPr>
        <p:spPr bwMode="auto">
          <a:xfrm flipH="1">
            <a:off x="2767013" y="2693988"/>
            <a:ext cx="1633537" cy="663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202" name="Line 10"/>
          <p:cNvSpPr>
            <a:spLocks noChangeShapeType="1"/>
          </p:cNvSpPr>
          <p:nvPr/>
        </p:nvSpPr>
        <p:spPr bwMode="auto">
          <a:xfrm>
            <a:off x="6577013" y="2693988"/>
            <a:ext cx="1635125" cy="6048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203" name="Rectangle 11"/>
          <p:cNvSpPr>
            <a:spLocks noChangeArrowheads="1"/>
          </p:cNvSpPr>
          <p:nvPr/>
        </p:nvSpPr>
        <p:spPr bwMode="auto">
          <a:xfrm>
            <a:off x="1585913" y="1936750"/>
            <a:ext cx="8439150" cy="758825"/>
          </a:xfrm>
          <a:prstGeom prst="rect">
            <a:avLst/>
          </a:prstGeom>
          <a:solidFill>
            <a:srgbClr val="FFFF00"/>
          </a:solidFill>
          <a:ln w="9525">
            <a:solidFill>
              <a:schemeClr val="tx1"/>
            </a:solidFill>
            <a:miter lim="800000"/>
            <a:headEnd/>
            <a:tailEnd/>
          </a:ln>
        </p:spPr>
        <p:txBody>
          <a:bodyPr lIns="106985" tIns="53492" rIns="106985" bIns="53492">
            <a:spAutoFit/>
          </a:bodyPr>
          <a:lstStyle>
            <a:lvl1pPr defTabSz="8921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8921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8921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8921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8921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8921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lnSpc>
                <a:spcPct val="150000"/>
              </a:lnSpc>
              <a:spcBef>
                <a:spcPct val="0"/>
              </a:spcBef>
              <a:buClrTx/>
              <a:buSzTx/>
              <a:buFont typeface="Symbol" panose="05050102010706020507" pitchFamily="18" charset="2"/>
              <a:buNone/>
            </a:pPr>
            <a:r>
              <a:rPr lang="it-IT" altLang="it-IT" sz="2800" b="1">
                <a:solidFill>
                  <a:schemeClr val="tx2"/>
                </a:solidFill>
              </a:rPr>
              <a:t>Correlate a prestazioni efficaci o superiori</a:t>
            </a:r>
            <a:endParaRPr lang="it-IT" altLang="it-IT" sz="2800" b="1" i="1">
              <a:solidFill>
                <a:schemeClr val="tx2"/>
              </a:solidFill>
            </a:endParaRPr>
          </a:p>
        </p:txBody>
      </p:sp>
      <p:sp>
        <p:nvSpPr>
          <p:cNvPr id="169996" name="Rectangle 12"/>
          <p:cNvSpPr>
            <a:spLocks noChangeArrowheads="1"/>
          </p:cNvSpPr>
          <p:nvPr/>
        </p:nvSpPr>
        <p:spPr bwMode="auto">
          <a:xfrm>
            <a:off x="1223963" y="720725"/>
            <a:ext cx="9242425" cy="671513"/>
          </a:xfrm>
          <a:prstGeom prst="rect">
            <a:avLst/>
          </a:prstGeom>
          <a:noFill/>
          <a:ln w="9525">
            <a:noFill/>
            <a:miter lim="800000"/>
            <a:headEnd/>
            <a:tailEnd/>
          </a:ln>
          <a:effectLst/>
        </p:spPr>
        <p:txBody>
          <a:bodyPr lIns="105871" tIns="52007" rIns="105871" bIns="52007"/>
          <a:lstStyle/>
          <a:p>
            <a:pPr algn="ctr" defTabSz="892175">
              <a:lnSpc>
                <a:spcPct val="85000"/>
              </a:lnSpc>
              <a:defRPr/>
            </a:pPr>
            <a:r>
              <a:rPr lang="it-IT" sz="4400" b="1">
                <a:solidFill>
                  <a:schemeClr val="tx2"/>
                </a:solidFill>
                <a:effectLst>
                  <a:outerShdw blurRad="38100" dist="38100" dir="2700000" algn="tl">
                    <a:srgbClr val="C0C0C0"/>
                  </a:outerShdw>
                </a:effectLst>
                <a:latin typeface="Tahoma" pitchFamily="34" charset="0"/>
              </a:rPr>
              <a:t>Cosa sono le Competenze?</a:t>
            </a:r>
          </a:p>
        </p:txBody>
      </p:sp>
      <p:sp>
        <p:nvSpPr>
          <p:cNvPr id="8205" name="Text Box 13"/>
          <p:cNvSpPr txBox="1">
            <a:spLocks noChangeArrowheads="1"/>
          </p:cNvSpPr>
          <p:nvPr/>
        </p:nvSpPr>
        <p:spPr bwMode="auto">
          <a:xfrm>
            <a:off x="225425" y="4583113"/>
            <a:ext cx="4175125"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600" dirty="0">
                <a:solidFill>
                  <a:schemeClr val="tx2"/>
                </a:solidFill>
              </a:rPr>
              <a:t>Fattori indispensabili per una prestazione accettabile, necessari per svolgere un certo ruolo</a:t>
            </a:r>
          </a:p>
        </p:txBody>
      </p:sp>
      <p:sp>
        <p:nvSpPr>
          <p:cNvPr id="8206" name="Text Box 14"/>
          <p:cNvSpPr txBox="1">
            <a:spLocks noChangeArrowheads="1"/>
          </p:cNvSpPr>
          <p:nvPr/>
        </p:nvSpPr>
        <p:spPr bwMode="auto">
          <a:xfrm>
            <a:off x="1133475" y="3600450"/>
            <a:ext cx="23590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50000"/>
              </a:spcBef>
              <a:buClrTx/>
              <a:buSzTx/>
              <a:buFontTx/>
              <a:buNone/>
            </a:pPr>
            <a:r>
              <a:rPr lang="it-IT" altLang="it-IT" sz="2400" b="1">
                <a:latin typeface="Tahoma" panose="020B0604030504040204" pitchFamily="34" charset="0"/>
              </a:rPr>
              <a:t>COMPETENZE DI SOGLIA</a:t>
            </a:r>
          </a:p>
        </p:txBody>
      </p:sp>
      <p:sp>
        <p:nvSpPr>
          <p:cNvPr id="8207" name="Text Box 15"/>
          <p:cNvSpPr txBox="1">
            <a:spLocks noChangeArrowheads="1"/>
          </p:cNvSpPr>
          <p:nvPr/>
        </p:nvSpPr>
        <p:spPr bwMode="auto">
          <a:xfrm>
            <a:off x="7392988" y="3525838"/>
            <a:ext cx="26320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50000"/>
              </a:spcBef>
              <a:buClrTx/>
              <a:buSzTx/>
              <a:buFontTx/>
              <a:buNone/>
            </a:pPr>
            <a:r>
              <a:rPr lang="it-IT" altLang="it-IT" sz="2400" b="1">
                <a:latin typeface="Tahoma" panose="020B0604030504040204" pitchFamily="34" charset="0"/>
              </a:rPr>
              <a:t>COMPETENZE DISTINTIVE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24583" y="203580"/>
            <a:ext cx="10180833" cy="1741108"/>
          </a:xfrm>
        </p:spPr>
        <p:txBody>
          <a:bodyPr/>
          <a:lstStyle/>
          <a:p>
            <a:pPr algn="ctr" defTabSz="762000" eaLnBrk="1" hangingPunct="1">
              <a:lnSpc>
                <a:spcPct val="85000"/>
              </a:lnSpc>
              <a:defRPr/>
            </a:pPr>
            <a:r>
              <a:rPr lang="it-IT" sz="4400" b="1" dirty="0" smtClean="0">
                <a:solidFill>
                  <a:schemeClr val="tx2"/>
                </a:solidFill>
                <a:effectLst>
                  <a:outerShdw blurRad="38100" dist="38100" dir="2700000" algn="tl">
                    <a:srgbClr val="C0C0C0"/>
                  </a:outerShdw>
                </a:effectLst>
                <a:latin typeface="Tahoma" pitchFamily="34" charset="0"/>
              </a:rPr>
              <a:t>Catalogo delle competenze </a:t>
            </a:r>
            <a:br>
              <a:rPr lang="it-IT" sz="4400" b="1" dirty="0" smtClean="0">
                <a:solidFill>
                  <a:schemeClr val="tx2"/>
                </a:solidFill>
                <a:effectLst>
                  <a:outerShdw blurRad="38100" dist="38100" dir="2700000" algn="tl">
                    <a:srgbClr val="C0C0C0"/>
                  </a:outerShdw>
                </a:effectLst>
                <a:latin typeface="Tahoma" pitchFamily="34" charset="0"/>
              </a:rPr>
            </a:br>
            <a:r>
              <a:rPr lang="it-IT" sz="4400" b="1" dirty="0" smtClean="0">
                <a:solidFill>
                  <a:schemeClr val="tx2"/>
                </a:solidFill>
                <a:effectLst>
                  <a:outerShdw blurRad="38100" dist="38100" dir="2700000" algn="tl">
                    <a:srgbClr val="C0C0C0"/>
                  </a:outerShdw>
                </a:effectLst>
                <a:latin typeface="Tahoma" pitchFamily="34" charset="0"/>
              </a:rPr>
              <a:t>di </a:t>
            </a:r>
            <a:r>
              <a:rPr lang="it-IT" sz="4400" b="1" dirty="0" err="1" smtClean="0">
                <a:solidFill>
                  <a:schemeClr val="tx2"/>
                </a:solidFill>
                <a:effectLst>
                  <a:outerShdw blurRad="38100" dist="38100" dir="2700000" algn="tl">
                    <a:srgbClr val="C0C0C0"/>
                  </a:outerShdw>
                </a:effectLst>
                <a:latin typeface="Tahoma" pitchFamily="34" charset="0"/>
              </a:rPr>
              <a:t>Boyatzis</a:t>
            </a:r>
            <a:endParaRPr lang="it-IT" sz="4400" b="1" dirty="0" smtClean="0">
              <a:solidFill>
                <a:schemeClr val="tx2"/>
              </a:solidFill>
              <a:effectLst>
                <a:outerShdw blurRad="38100" dist="38100" dir="2700000" algn="tl">
                  <a:srgbClr val="C0C0C0"/>
                </a:outerShdw>
              </a:effectLst>
              <a:latin typeface="Tahoma" pitchFamily="34" charset="0"/>
            </a:endParaRPr>
          </a:p>
        </p:txBody>
      </p:sp>
      <p:sp>
        <p:nvSpPr>
          <p:cNvPr id="9219" name="Rectangle 3"/>
          <p:cNvSpPr>
            <a:spLocks noGrp="1" noChangeArrowheads="1"/>
          </p:cNvSpPr>
          <p:nvPr>
            <p:ph sz="half" idx="1"/>
          </p:nvPr>
        </p:nvSpPr>
        <p:spPr>
          <a:xfrm>
            <a:off x="360363" y="1944688"/>
            <a:ext cx="10575925" cy="1563687"/>
          </a:xfrm>
        </p:spPr>
        <p:txBody>
          <a:bodyPr/>
          <a:lstStyle/>
          <a:p>
            <a:pPr eaLnBrk="1" hangingPunct="1">
              <a:buFont typeface="Wingdings" panose="05000000000000000000" pitchFamily="2" charset="2"/>
              <a:buNone/>
            </a:pPr>
            <a:r>
              <a:rPr lang="it-IT" altLang="it-IT" sz="4100" b="1" dirty="0" smtClean="0">
                <a:solidFill>
                  <a:schemeClr val="tx2"/>
                </a:solidFill>
              </a:rPr>
              <a:t>	</a:t>
            </a:r>
            <a:r>
              <a:rPr lang="it-IT" altLang="it-IT" sz="3200" dirty="0" smtClean="0">
                <a:solidFill>
                  <a:schemeClr val="tx2"/>
                </a:solidFill>
                <a:latin typeface="Arial" panose="020B0604020202020204" pitchFamily="34" charset="0"/>
                <a:cs typeface="Arial" panose="020B0604020202020204" pitchFamily="34" charset="0"/>
              </a:rPr>
              <a:t>Sistema di schemi cognitivi e comportamenti operativi causalmente correlati al successo sul lavoro, a una prestazione efficace o superiore nella mansione</a:t>
            </a:r>
          </a:p>
        </p:txBody>
      </p:sp>
      <p:sp>
        <p:nvSpPr>
          <p:cNvPr id="9220" name="Oval 4"/>
          <p:cNvSpPr>
            <a:spLocks noChangeArrowheads="1"/>
          </p:cNvSpPr>
          <p:nvPr/>
        </p:nvSpPr>
        <p:spPr bwMode="auto">
          <a:xfrm>
            <a:off x="315913" y="4205288"/>
            <a:ext cx="3719512" cy="1663700"/>
          </a:xfrm>
          <a:prstGeom prst="ellipse">
            <a:avLst/>
          </a:prstGeom>
          <a:solidFill>
            <a:srgbClr val="FF0000"/>
          </a:solidFill>
          <a:ln w="9525">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lnSpc>
                <a:spcPct val="90000"/>
              </a:lnSpc>
              <a:buClr>
                <a:schemeClr val="hlink"/>
              </a:buClr>
              <a:buSzPct val="70000"/>
              <a:buFont typeface="Wingdings" panose="05000000000000000000" pitchFamily="2" charset="2"/>
              <a:buNone/>
            </a:pPr>
            <a:endParaRPr lang="it-IT" altLang="it-IT" sz="2800" b="1">
              <a:solidFill>
                <a:schemeClr val="accent2"/>
              </a:solidFill>
              <a:latin typeface="Tahoma" panose="020B0604030504040204" pitchFamily="34" charset="0"/>
            </a:endParaRPr>
          </a:p>
          <a:p>
            <a:pPr algn="ctr" eaLnBrk="1" hangingPunct="1">
              <a:lnSpc>
                <a:spcPct val="90000"/>
              </a:lnSpc>
              <a:buClr>
                <a:schemeClr val="hlink"/>
              </a:buClr>
              <a:buSzPct val="70000"/>
              <a:buFont typeface="Wingdings" panose="05000000000000000000" pitchFamily="2" charset="2"/>
              <a:buNone/>
            </a:pPr>
            <a:r>
              <a:rPr lang="it-IT" altLang="it-IT" sz="2800" b="1">
                <a:latin typeface="Tahoma" panose="020B0604030504040204" pitchFamily="34" charset="0"/>
              </a:rPr>
              <a:t>abilità di azione </a:t>
            </a:r>
          </a:p>
          <a:p>
            <a:pPr algn="ctr" eaLnBrk="1" hangingPunct="1">
              <a:lnSpc>
                <a:spcPct val="90000"/>
              </a:lnSpc>
              <a:buClr>
                <a:schemeClr val="hlink"/>
              </a:buClr>
              <a:buSzPct val="70000"/>
              <a:buFont typeface="Wingdings" panose="05000000000000000000" pitchFamily="2" charset="2"/>
              <a:buNone/>
            </a:pPr>
            <a:r>
              <a:rPr lang="it-IT" altLang="it-IT" sz="2800" b="1">
                <a:latin typeface="Tahoma" panose="020B0604030504040204" pitchFamily="34" charset="0"/>
              </a:rPr>
              <a:t>e conseguimento</a:t>
            </a:r>
          </a:p>
          <a:p>
            <a:pPr algn="ctr" eaLnBrk="1" hangingPunct="1">
              <a:spcBef>
                <a:spcPct val="0"/>
              </a:spcBef>
              <a:buClrTx/>
              <a:buSzTx/>
              <a:buFontTx/>
              <a:buNone/>
            </a:pPr>
            <a:endParaRPr lang="it-IT" altLang="it-IT" sz="2800" b="1">
              <a:latin typeface="Tahoma" panose="020B0604030504040204" pitchFamily="34" charset="0"/>
            </a:endParaRPr>
          </a:p>
        </p:txBody>
      </p:sp>
      <p:sp>
        <p:nvSpPr>
          <p:cNvPr id="9221" name="Oval 5"/>
          <p:cNvSpPr>
            <a:spLocks noChangeArrowheads="1"/>
          </p:cNvSpPr>
          <p:nvPr/>
        </p:nvSpPr>
        <p:spPr bwMode="auto">
          <a:xfrm>
            <a:off x="3854450" y="5264150"/>
            <a:ext cx="3992563" cy="1663700"/>
          </a:xfrm>
          <a:prstGeom prst="ellipse">
            <a:avLst/>
          </a:prstGeom>
          <a:solidFill>
            <a:srgbClr val="FFFF00"/>
          </a:solidFill>
          <a:ln w="9525">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lnSpc>
                <a:spcPct val="90000"/>
              </a:lnSpc>
              <a:buClr>
                <a:schemeClr val="hlink"/>
              </a:buClr>
              <a:buSzPct val="70000"/>
              <a:buFont typeface="Wingdings" panose="05000000000000000000" pitchFamily="2" charset="2"/>
              <a:buNone/>
            </a:pPr>
            <a:r>
              <a:rPr lang="it-IT" altLang="it-IT" sz="2800" b="1">
                <a:latin typeface="Tahoma" panose="020B0604030504040204" pitchFamily="34" charset="0"/>
              </a:rPr>
              <a:t>abilità di ragio-</a:t>
            </a:r>
          </a:p>
          <a:p>
            <a:pPr algn="ctr" eaLnBrk="1" hangingPunct="1">
              <a:lnSpc>
                <a:spcPct val="90000"/>
              </a:lnSpc>
              <a:buClr>
                <a:schemeClr val="hlink"/>
              </a:buClr>
              <a:buSzPct val="70000"/>
              <a:buFont typeface="Wingdings" panose="05000000000000000000" pitchFamily="2" charset="2"/>
              <a:buNone/>
            </a:pPr>
            <a:r>
              <a:rPr lang="it-IT" altLang="it-IT" sz="2800" b="1">
                <a:latin typeface="Tahoma" panose="020B0604030504040204" pitchFamily="34" charset="0"/>
              </a:rPr>
              <a:t>namento analitico</a:t>
            </a:r>
          </a:p>
        </p:txBody>
      </p:sp>
      <p:sp>
        <p:nvSpPr>
          <p:cNvPr id="9222" name="Oval 6"/>
          <p:cNvSpPr>
            <a:spLocks noChangeArrowheads="1"/>
          </p:cNvSpPr>
          <p:nvPr/>
        </p:nvSpPr>
        <p:spPr bwMode="auto">
          <a:xfrm>
            <a:off x="7485063" y="4205288"/>
            <a:ext cx="3719512" cy="1663700"/>
          </a:xfrm>
          <a:prstGeom prst="ellipse">
            <a:avLst/>
          </a:prstGeom>
          <a:solidFill>
            <a:srgbClr val="00FF00"/>
          </a:solidFill>
          <a:ln w="9525">
            <a:solidFill>
              <a:schemeClr val="tx1"/>
            </a:solidFill>
            <a:miter lim="800000"/>
            <a:headEnd/>
            <a:tailEnd/>
          </a:ln>
        </p:spPr>
        <p:txBody>
          <a:bodyPr wrap="none" lIns="106985" tIns="53492" rIns="106985" bIns="53492" anchor="ct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lnSpc>
                <a:spcPct val="90000"/>
              </a:lnSpc>
              <a:buClr>
                <a:schemeClr val="hlink"/>
              </a:buClr>
              <a:buSzPct val="70000"/>
              <a:buFont typeface="Wingdings" panose="05000000000000000000" pitchFamily="2" charset="2"/>
              <a:buNone/>
            </a:pPr>
            <a:endParaRPr lang="it-IT" altLang="it-IT" sz="2800" b="1">
              <a:solidFill>
                <a:schemeClr val="accent2"/>
              </a:solidFill>
              <a:latin typeface="Tahoma" panose="020B0604030504040204" pitchFamily="34" charset="0"/>
            </a:endParaRPr>
          </a:p>
          <a:p>
            <a:pPr algn="ctr" eaLnBrk="1" hangingPunct="1">
              <a:lnSpc>
                <a:spcPct val="90000"/>
              </a:lnSpc>
              <a:buClr>
                <a:schemeClr val="hlink"/>
              </a:buClr>
              <a:buSzPct val="70000"/>
              <a:buFont typeface="Wingdings" panose="05000000000000000000" pitchFamily="2" charset="2"/>
              <a:buNone/>
            </a:pPr>
            <a:r>
              <a:rPr lang="it-IT" altLang="it-IT" sz="2800" b="1">
                <a:latin typeface="Tahoma" panose="020B0604030504040204" pitchFamily="34" charset="0"/>
              </a:rPr>
              <a:t>abilità di gestione</a:t>
            </a:r>
          </a:p>
          <a:p>
            <a:pPr algn="ctr" eaLnBrk="1" hangingPunct="1">
              <a:lnSpc>
                <a:spcPct val="90000"/>
              </a:lnSpc>
              <a:buClr>
                <a:schemeClr val="hlink"/>
              </a:buClr>
              <a:buSzPct val="70000"/>
              <a:buFont typeface="Wingdings" panose="05000000000000000000" pitchFamily="2" charset="2"/>
              <a:buNone/>
            </a:pPr>
            <a:r>
              <a:rPr lang="it-IT" altLang="it-IT" sz="2800" b="1">
                <a:latin typeface="Tahoma" panose="020B0604030504040204" pitchFamily="34" charset="0"/>
              </a:rPr>
              <a:t>delle persone</a:t>
            </a:r>
          </a:p>
          <a:p>
            <a:pPr algn="ctr" eaLnBrk="1" hangingPunct="1">
              <a:spcBef>
                <a:spcPct val="0"/>
              </a:spcBef>
              <a:buClrTx/>
              <a:buSzTx/>
              <a:buFontTx/>
              <a:buNone/>
            </a:pPr>
            <a:endParaRPr lang="it-IT" altLang="it-IT" sz="2300" b="1">
              <a:latin typeface="Tahoma" panose="020B0604030504040204" pitchFamily="34" charset="0"/>
            </a:endParaRPr>
          </a:p>
        </p:txBody>
      </p:sp>
      <p:sp>
        <p:nvSpPr>
          <p:cNvPr id="9223" name="Text Box 7"/>
          <p:cNvSpPr txBox="1">
            <a:spLocks noChangeArrowheads="1"/>
          </p:cNvSpPr>
          <p:nvPr/>
        </p:nvSpPr>
        <p:spPr bwMode="auto">
          <a:xfrm>
            <a:off x="3854450" y="3943350"/>
            <a:ext cx="37211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ctr" eaLnBrk="1" hangingPunct="1">
              <a:spcBef>
                <a:spcPct val="50000"/>
              </a:spcBef>
              <a:buClrTx/>
              <a:buSzTx/>
              <a:buFontTx/>
              <a:buNone/>
            </a:pPr>
            <a:r>
              <a:rPr lang="it-IT" altLang="it-IT" sz="2300" b="1" i="1">
                <a:solidFill>
                  <a:schemeClr val="tx2"/>
                </a:solidFill>
                <a:latin typeface="Tahoma" panose="020B0604030504040204" pitchFamily="34" charset="0"/>
              </a:rPr>
              <a:t>CODIFICAZIONE DELLE COMPETENZE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63600" y="639763"/>
            <a:ext cx="9794875" cy="2000250"/>
          </a:xfrm>
        </p:spPr>
        <p:txBody>
          <a:bodyPr/>
          <a:lstStyle/>
          <a:p>
            <a:pPr eaLnBrk="1" hangingPunct="1"/>
            <a:r>
              <a:rPr lang="it-IT" altLang="it-IT" sz="3400" smtClean="0"/>
              <a:t/>
            </a:r>
            <a:br>
              <a:rPr lang="it-IT" altLang="it-IT" sz="3400" smtClean="0"/>
            </a:br>
            <a:endParaRPr lang="it-IT" altLang="it-IT" sz="3400" smtClean="0"/>
          </a:p>
        </p:txBody>
      </p:sp>
      <p:sp>
        <p:nvSpPr>
          <p:cNvPr id="10243" name="Text Box 3"/>
          <p:cNvSpPr txBox="1">
            <a:spLocks noChangeArrowheads="1"/>
          </p:cNvSpPr>
          <p:nvPr/>
        </p:nvSpPr>
        <p:spPr bwMode="auto">
          <a:xfrm>
            <a:off x="4897438" y="566738"/>
            <a:ext cx="5327650"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2100" b="1" i="1" u="sng">
                <a:solidFill>
                  <a:srgbClr val="CC3300"/>
                </a:solidFill>
              </a:rPr>
              <a:t>ABILITÀ DI AZIONE </a:t>
            </a:r>
          </a:p>
          <a:p>
            <a:pPr>
              <a:spcBef>
                <a:spcPct val="0"/>
              </a:spcBef>
              <a:buClrTx/>
              <a:buSzTx/>
              <a:buFontTx/>
              <a:buNone/>
            </a:pPr>
            <a:r>
              <a:rPr lang="it-IT" altLang="it-IT" sz="2100" b="1" i="1" u="sng">
                <a:solidFill>
                  <a:srgbClr val="CC3300"/>
                </a:solidFill>
              </a:rPr>
              <a:t>E CONSEGUIMENTO:</a:t>
            </a:r>
          </a:p>
          <a:p>
            <a:pPr>
              <a:spcBef>
                <a:spcPct val="0"/>
              </a:spcBef>
              <a:buClrTx/>
              <a:buSzTx/>
              <a:buFontTx/>
              <a:buChar char="•"/>
            </a:pPr>
            <a:r>
              <a:rPr lang="it-IT" altLang="it-IT" sz="2100" b="1">
                <a:solidFill>
                  <a:srgbClr val="CC3300"/>
                </a:solidFill>
              </a:rPr>
              <a:t> ORIENTAMENTO ALL’EFFICIENZA</a:t>
            </a:r>
          </a:p>
          <a:p>
            <a:pPr>
              <a:spcBef>
                <a:spcPct val="0"/>
              </a:spcBef>
              <a:buClrTx/>
              <a:buSzTx/>
              <a:buFontTx/>
              <a:buChar char="•"/>
            </a:pPr>
            <a:r>
              <a:rPr lang="it-IT" altLang="it-IT" sz="2100" b="1">
                <a:solidFill>
                  <a:srgbClr val="CC3300"/>
                </a:solidFill>
              </a:rPr>
              <a:t>PIANIFICARE</a:t>
            </a:r>
          </a:p>
          <a:p>
            <a:pPr>
              <a:spcBef>
                <a:spcPct val="0"/>
              </a:spcBef>
              <a:buClrTx/>
              <a:buSzTx/>
              <a:buFontTx/>
              <a:buChar char="•"/>
            </a:pPr>
            <a:r>
              <a:rPr lang="it-IT" altLang="it-IT" sz="2100" b="1">
                <a:solidFill>
                  <a:srgbClr val="CC3300"/>
                </a:solidFill>
              </a:rPr>
              <a:t>INIZIATIVA</a:t>
            </a:r>
          </a:p>
          <a:p>
            <a:pPr>
              <a:spcBef>
                <a:spcPct val="0"/>
              </a:spcBef>
              <a:buClrTx/>
              <a:buSzTx/>
              <a:buFontTx/>
              <a:buChar char="•"/>
            </a:pPr>
            <a:r>
              <a:rPr lang="it-IT" altLang="it-IT" sz="2100" b="1">
                <a:solidFill>
                  <a:srgbClr val="CC3300"/>
                </a:solidFill>
              </a:rPr>
              <a:t>ATTENZIONE AI DETTAGLI</a:t>
            </a:r>
          </a:p>
          <a:p>
            <a:pPr>
              <a:spcBef>
                <a:spcPct val="0"/>
              </a:spcBef>
              <a:buClrTx/>
              <a:buSzTx/>
              <a:buFontTx/>
              <a:buChar char="•"/>
            </a:pPr>
            <a:r>
              <a:rPr lang="it-IT" altLang="it-IT" sz="2100" b="1">
                <a:solidFill>
                  <a:srgbClr val="CC3300"/>
                </a:solidFill>
              </a:rPr>
              <a:t>AUTOCONTROLLO</a:t>
            </a:r>
          </a:p>
          <a:p>
            <a:pPr>
              <a:spcBef>
                <a:spcPct val="0"/>
              </a:spcBef>
              <a:buClrTx/>
              <a:buSzTx/>
              <a:buFontTx/>
              <a:buChar char="•"/>
            </a:pPr>
            <a:r>
              <a:rPr lang="it-IT" altLang="it-IT" sz="2100" b="1">
                <a:solidFill>
                  <a:srgbClr val="CC3300"/>
                </a:solidFill>
              </a:rPr>
              <a:t>FLESSIBILITÀ</a:t>
            </a:r>
          </a:p>
        </p:txBody>
      </p:sp>
      <p:sp>
        <p:nvSpPr>
          <p:cNvPr id="10244" name="Text Box 4"/>
          <p:cNvSpPr txBox="1">
            <a:spLocks noChangeArrowheads="1"/>
          </p:cNvSpPr>
          <p:nvPr/>
        </p:nvSpPr>
        <p:spPr bwMode="auto">
          <a:xfrm>
            <a:off x="7107238" y="3421063"/>
            <a:ext cx="4270375" cy="363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2100" b="1" i="1" u="sng"/>
              <a:t>ABILITÀ DI GESTIONE </a:t>
            </a:r>
          </a:p>
          <a:p>
            <a:pPr>
              <a:spcBef>
                <a:spcPct val="0"/>
              </a:spcBef>
              <a:buClrTx/>
              <a:buSzTx/>
              <a:buFontTx/>
              <a:buNone/>
            </a:pPr>
            <a:r>
              <a:rPr lang="it-IT" altLang="it-IT" sz="2100" b="1" i="1" u="sng"/>
              <a:t>DELLE PERSONE:</a:t>
            </a:r>
          </a:p>
          <a:p>
            <a:pPr>
              <a:spcBef>
                <a:spcPct val="0"/>
              </a:spcBef>
              <a:buClrTx/>
              <a:buSzTx/>
              <a:buFontTx/>
              <a:buChar char="•"/>
            </a:pPr>
            <a:r>
              <a:rPr lang="it-IT" altLang="it-IT" sz="2100" b="1"/>
              <a:t> EMPATIA</a:t>
            </a:r>
          </a:p>
          <a:p>
            <a:pPr>
              <a:spcBef>
                <a:spcPct val="0"/>
              </a:spcBef>
              <a:buClrTx/>
              <a:buSzTx/>
              <a:buFontTx/>
              <a:buChar char="•"/>
            </a:pPr>
            <a:r>
              <a:rPr lang="it-IT" altLang="it-IT" sz="2100" b="1"/>
              <a:t>PERSUASIONE</a:t>
            </a:r>
          </a:p>
          <a:p>
            <a:pPr>
              <a:spcBef>
                <a:spcPct val="0"/>
              </a:spcBef>
              <a:buClrTx/>
              <a:buSzTx/>
              <a:buFontTx/>
              <a:buChar char="•"/>
            </a:pPr>
            <a:r>
              <a:rPr lang="it-IT" altLang="it-IT" sz="2100" b="1"/>
              <a:t>COSTRUZIONE DI RETI RELAZIONALI</a:t>
            </a:r>
          </a:p>
          <a:p>
            <a:pPr>
              <a:spcBef>
                <a:spcPct val="0"/>
              </a:spcBef>
              <a:buClrTx/>
              <a:buSzTx/>
              <a:buFontTx/>
              <a:buChar char="•"/>
            </a:pPr>
            <a:r>
              <a:rPr lang="it-IT" altLang="it-IT" sz="2100" b="1"/>
              <a:t>NEGOZIAZIONE</a:t>
            </a:r>
          </a:p>
          <a:p>
            <a:pPr>
              <a:spcBef>
                <a:spcPct val="0"/>
              </a:spcBef>
              <a:buClrTx/>
              <a:buSzTx/>
              <a:buFontTx/>
              <a:buChar char="•"/>
            </a:pPr>
            <a:r>
              <a:rPr lang="it-IT" altLang="it-IT" sz="2100" b="1"/>
              <a:t>AUTOSTIMA</a:t>
            </a:r>
          </a:p>
          <a:p>
            <a:pPr>
              <a:spcBef>
                <a:spcPct val="0"/>
              </a:spcBef>
              <a:buClrTx/>
              <a:buSzTx/>
              <a:buFontTx/>
              <a:buChar char="•"/>
            </a:pPr>
            <a:r>
              <a:rPr lang="it-IT" altLang="it-IT" sz="2100" b="1"/>
              <a:t>GESTIONE DEI GRUPPI</a:t>
            </a:r>
          </a:p>
          <a:p>
            <a:pPr>
              <a:spcBef>
                <a:spcPct val="0"/>
              </a:spcBef>
              <a:buClrTx/>
              <a:buSzTx/>
              <a:buFontTx/>
              <a:buChar char="•"/>
            </a:pPr>
            <a:r>
              <a:rPr lang="it-IT" altLang="it-IT" sz="2100" b="1"/>
              <a:t>SVILUPPO DEGLI ALTRI</a:t>
            </a:r>
          </a:p>
          <a:p>
            <a:pPr>
              <a:spcBef>
                <a:spcPct val="0"/>
              </a:spcBef>
              <a:buClrTx/>
              <a:buSzTx/>
              <a:buFontTx/>
              <a:buChar char="•"/>
            </a:pPr>
            <a:r>
              <a:rPr lang="it-IT" altLang="it-IT" sz="2100" b="1"/>
              <a:t>COMUNICAZIONE VERBALE</a:t>
            </a:r>
          </a:p>
        </p:txBody>
      </p:sp>
      <p:sp>
        <p:nvSpPr>
          <p:cNvPr id="10245" name="Text Box 5"/>
          <p:cNvSpPr txBox="1">
            <a:spLocks noChangeArrowheads="1"/>
          </p:cNvSpPr>
          <p:nvPr/>
        </p:nvSpPr>
        <p:spPr bwMode="auto">
          <a:xfrm>
            <a:off x="225425" y="2527300"/>
            <a:ext cx="4598988" cy="366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defTabSz="1249363"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249363"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249363"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249363"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249363"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249363"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2100" b="1" i="1" u="sng">
                <a:solidFill>
                  <a:schemeClr val="hlink"/>
                </a:solidFill>
              </a:rPr>
              <a:t>ABILITÀ DI RAGIONAMENTO</a:t>
            </a:r>
          </a:p>
          <a:p>
            <a:pPr>
              <a:spcBef>
                <a:spcPct val="0"/>
              </a:spcBef>
              <a:buClrTx/>
              <a:buSzTx/>
              <a:buFontTx/>
              <a:buNone/>
            </a:pPr>
            <a:r>
              <a:rPr lang="it-IT" altLang="it-IT" sz="2100" b="1" i="1" u="sng">
                <a:solidFill>
                  <a:schemeClr val="hlink"/>
                </a:solidFill>
              </a:rPr>
              <a:t> ANALITICO:</a:t>
            </a:r>
          </a:p>
          <a:p>
            <a:pPr>
              <a:spcBef>
                <a:spcPct val="0"/>
              </a:spcBef>
              <a:buClrTx/>
              <a:buSzTx/>
              <a:buFontTx/>
              <a:buChar char="•"/>
            </a:pPr>
            <a:r>
              <a:rPr lang="it-IT" altLang="it-IT" sz="2100" b="1">
                <a:solidFill>
                  <a:schemeClr val="hlink"/>
                </a:solidFill>
              </a:rPr>
              <a:t>USO DI CONCETTI</a:t>
            </a:r>
          </a:p>
          <a:p>
            <a:pPr>
              <a:spcBef>
                <a:spcPct val="0"/>
              </a:spcBef>
              <a:buClrTx/>
              <a:buSzTx/>
              <a:buFontTx/>
              <a:buChar char="•"/>
            </a:pPr>
            <a:r>
              <a:rPr lang="it-IT" altLang="it-IT" sz="2100" b="1">
                <a:solidFill>
                  <a:schemeClr val="hlink"/>
                </a:solidFill>
              </a:rPr>
              <a:t>PENSIERO SISTEMICO</a:t>
            </a:r>
          </a:p>
          <a:p>
            <a:pPr>
              <a:spcBef>
                <a:spcPct val="0"/>
              </a:spcBef>
              <a:buClrTx/>
              <a:buSzTx/>
              <a:buFontTx/>
              <a:buChar char="•"/>
            </a:pPr>
            <a:r>
              <a:rPr lang="it-IT" altLang="it-IT" sz="2100" b="1">
                <a:solidFill>
                  <a:schemeClr val="hlink"/>
                </a:solidFill>
              </a:rPr>
              <a:t>RICONOSCIMENTO DI SCHEMI</a:t>
            </a:r>
          </a:p>
          <a:p>
            <a:pPr>
              <a:spcBef>
                <a:spcPct val="0"/>
              </a:spcBef>
              <a:buClrTx/>
              <a:buSzTx/>
              <a:buFontTx/>
              <a:buChar char="•"/>
            </a:pPr>
            <a:r>
              <a:rPr lang="it-IT" altLang="it-IT" sz="2100" b="1">
                <a:solidFill>
                  <a:schemeClr val="hlink"/>
                </a:solidFill>
              </a:rPr>
              <a:t>COSTRUZIONE DI TEORIE</a:t>
            </a:r>
          </a:p>
          <a:p>
            <a:pPr>
              <a:spcBef>
                <a:spcPct val="0"/>
              </a:spcBef>
              <a:buClrTx/>
              <a:buSzTx/>
              <a:buFontTx/>
              <a:buChar char="•"/>
            </a:pPr>
            <a:r>
              <a:rPr lang="it-IT" altLang="it-IT" sz="2100" b="1">
                <a:solidFill>
                  <a:schemeClr val="hlink"/>
                </a:solidFill>
              </a:rPr>
              <a:t>UTILIZZO DI TECNOLOGIE</a:t>
            </a:r>
          </a:p>
          <a:p>
            <a:pPr>
              <a:spcBef>
                <a:spcPct val="0"/>
              </a:spcBef>
              <a:buClrTx/>
              <a:buSzTx/>
              <a:buFontTx/>
              <a:buChar char="•"/>
            </a:pPr>
            <a:r>
              <a:rPr lang="it-IT" altLang="it-IT" sz="2100" b="1">
                <a:solidFill>
                  <a:schemeClr val="hlink"/>
                </a:solidFill>
              </a:rPr>
              <a:t>ANALISI QUANTITATIVA</a:t>
            </a:r>
          </a:p>
          <a:p>
            <a:pPr>
              <a:spcBef>
                <a:spcPct val="0"/>
              </a:spcBef>
              <a:buClrTx/>
              <a:buSzTx/>
              <a:buFontTx/>
              <a:buChar char="•"/>
            </a:pPr>
            <a:r>
              <a:rPr lang="it-IT" altLang="it-IT" sz="2100" b="1">
                <a:solidFill>
                  <a:schemeClr val="hlink"/>
                </a:solidFill>
              </a:rPr>
              <a:t>OBIETTIVITÀ SOCIALE</a:t>
            </a:r>
          </a:p>
          <a:p>
            <a:pPr>
              <a:spcBef>
                <a:spcPct val="0"/>
              </a:spcBef>
              <a:buClrTx/>
              <a:buSzTx/>
              <a:buFontTx/>
              <a:buChar char="•"/>
            </a:pPr>
            <a:r>
              <a:rPr lang="it-IT" altLang="it-IT" sz="2100" b="1">
                <a:solidFill>
                  <a:schemeClr val="hlink"/>
                </a:solidFill>
              </a:rPr>
              <a:t>COMUNICAZIONE SCRITTA</a:t>
            </a:r>
          </a:p>
          <a:p>
            <a:pPr>
              <a:spcBef>
                <a:spcPct val="0"/>
              </a:spcBef>
              <a:buClrTx/>
              <a:buSzTx/>
              <a:buFontTx/>
              <a:buChar char="•"/>
            </a:pPr>
            <a:endParaRPr lang="it-IT" altLang="it-IT" sz="2300" b="1">
              <a:solidFill>
                <a:schemeClr val="hlink"/>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69938" y="2249488"/>
            <a:ext cx="9750425"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871" tIns="52007" rIns="105871" bIns="52007">
            <a:spAutoFit/>
          </a:bodyPr>
          <a:lstStyle>
            <a:lvl1pPr defTabSz="1069975"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defTabSz="1069975"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defTabSz="1069975"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defTabSz="1069975"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defTabSz="1069975"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9975"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2800" b="1" dirty="0">
                <a:solidFill>
                  <a:srgbClr val="CC3300"/>
                </a:solidFill>
              </a:rPr>
              <a:t>Competenze Cognitive:</a:t>
            </a:r>
          </a:p>
          <a:p>
            <a:pPr eaLnBrk="1" hangingPunct="1">
              <a:spcBef>
                <a:spcPct val="0"/>
              </a:spcBef>
              <a:buClrTx/>
              <a:buSzTx/>
              <a:buFontTx/>
              <a:buNone/>
            </a:pPr>
            <a:r>
              <a:rPr lang="it-IT" altLang="it-IT" sz="2800" dirty="0">
                <a:solidFill>
                  <a:schemeClr val="tx2"/>
                </a:solidFill>
              </a:rPr>
              <a:t>elaborare concetti, sviluppare analisi, individuare soluzioni e piani di azione coerenti.</a:t>
            </a:r>
          </a:p>
          <a:p>
            <a:pPr eaLnBrk="1" hangingPunct="1">
              <a:spcBef>
                <a:spcPct val="0"/>
              </a:spcBef>
              <a:buClrTx/>
              <a:buSzTx/>
              <a:buFontTx/>
              <a:buNone/>
            </a:pPr>
            <a:r>
              <a:rPr lang="it-IT" altLang="it-IT" sz="2800" b="1" dirty="0">
                <a:solidFill>
                  <a:srgbClr val="CC3300"/>
                </a:solidFill>
              </a:rPr>
              <a:t>Competenze d’Influenza:</a:t>
            </a:r>
          </a:p>
          <a:p>
            <a:pPr eaLnBrk="1" hangingPunct="1">
              <a:spcBef>
                <a:spcPct val="0"/>
              </a:spcBef>
              <a:buClrTx/>
              <a:buSzTx/>
              <a:buFontTx/>
              <a:buNone/>
            </a:pPr>
            <a:r>
              <a:rPr lang="it-IT" altLang="it-IT" sz="2800" dirty="0">
                <a:solidFill>
                  <a:schemeClr val="tx2"/>
                </a:solidFill>
              </a:rPr>
              <a:t>persuadere e convincere gli altri a realizzare le azioni necessarie al conseguimento degli obiettivi, comprendendo ed utilizzando le leve del potere organizzativo. </a:t>
            </a:r>
          </a:p>
          <a:p>
            <a:pPr eaLnBrk="1" hangingPunct="1">
              <a:spcBef>
                <a:spcPct val="0"/>
              </a:spcBef>
              <a:buClrTx/>
              <a:buSzTx/>
              <a:buFontTx/>
              <a:buNone/>
            </a:pPr>
            <a:r>
              <a:rPr lang="it-IT" altLang="it-IT" sz="2800" b="1" dirty="0">
                <a:solidFill>
                  <a:srgbClr val="CC3300"/>
                </a:solidFill>
              </a:rPr>
              <a:t>Competenze di Assistenza e Servizio:</a:t>
            </a:r>
          </a:p>
          <a:p>
            <a:pPr eaLnBrk="1" hangingPunct="1">
              <a:spcBef>
                <a:spcPct val="0"/>
              </a:spcBef>
              <a:buClrTx/>
              <a:buSzTx/>
              <a:buFontTx/>
              <a:buNone/>
            </a:pPr>
            <a:r>
              <a:rPr lang="it-IT" altLang="it-IT" sz="2800" dirty="0">
                <a:solidFill>
                  <a:schemeClr val="tx2"/>
                </a:solidFill>
              </a:rPr>
              <a:t>comprendere i bisogni degli altri, agire con tempestività per anticipare e risolvere i problemi.</a:t>
            </a:r>
            <a:endParaRPr lang="it-IT" altLang="it-IT" sz="2100" b="1" dirty="0">
              <a:solidFill>
                <a:schemeClr val="tx2"/>
              </a:solidFill>
              <a:latin typeface="Times New Roman" panose="02020603050405020304" pitchFamily="18" charset="0"/>
            </a:endParaRPr>
          </a:p>
        </p:txBody>
      </p:sp>
      <p:sp>
        <p:nvSpPr>
          <p:cNvPr id="173059" name="Rectangle 3"/>
          <p:cNvSpPr>
            <a:spLocks noChangeArrowheads="1"/>
          </p:cNvSpPr>
          <p:nvPr/>
        </p:nvSpPr>
        <p:spPr bwMode="auto">
          <a:xfrm>
            <a:off x="901700" y="636588"/>
            <a:ext cx="9539288" cy="1450975"/>
          </a:xfrm>
          <a:prstGeom prst="rect">
            <a:avLst/>
          </a:prstGeom>
          <a:noFill/>
          <a:ln w="9525">
            <a:noFill/>
            <a:miter lim="800000"/>
            <a:headEnd/>
            <a:tailEnd/>
          </a:ln>
          <a:effectLst/>
        </p:spPr>
        <p:txBody>
          <a:bodyPr lIns="105871" tIns="52007" rIns="105871" bIns="52007"/>
          <a:lstStyle/>
          <a:p>
            <a:pPr algn="ctr" defTabSz="892175">
              <a:lnSpc>
                <a:spcPct val="85000"/>
              </a:lnSpc>
              <a:defRPr/>
            </a:pPr>
            <a:r>
              <a:rPr lang="it-IT" sz="4400" b="1">
                <a:solidFill>
                  <a:schemeClr val="tx2"/>
                </a:solidFill>
                <a:effectLst>
                  <a:outerShdw blurRad="38100" dist="38100" dir="2700000" algn="tl">
                    <a:srgbClr val="C0C0C0"/>
                  </a:outerShdw>
                </a:effectLst>
                <a:latin typeface="Tahoma" pitchFamily="34" charset="0"/>
              </a:rPr>
              <a:t>Catalogo delle competenze</a:t>
            </a:r>
          </a:p>
          <a:p>
            <a:pPr algn="ctr" defTabSz="892175">
              <a:lnSpc>
                <a:spcPct val="85000"/>
              </a:lnSpc>
              <a:defRPr/>
            </a:pPr>
            <a:r>
              <a:rPr lang="it-IT" sz="4400" b="1">
                <a:solidFill>
                  <a:schemeClr val="tx2"/>
                </a:solidFill>
                <a:effectLst>
                  <a:outerShdw blurRad="38100" dist="38100" dir="2700000" algn="tl">
                    <a:srgbClr val="C0C0C0"/>
                  </a:outerShdw>
                </a:effectLst>
                <a:latin typeface="Tahoma" pitchFamily="34" charset="0"/>
              </a:rPr>
              <a:t> di Spencer e Spencer</a:t>
            </a:r>
          </a:p>
        </p:txBody>
      </p:sp>
    </p:spTree>
  </p:cSld>
  <p:clrMapOvr>
    <a:masterClrMapping/>
  </p:clrMapOvr>
</p:sld>
</file>

<file path=ppt/theme/theme1.xml><?xml version="1.0" encoding="utf-8"?>
<a:theme xmlns:a="http://schemas.openxmlformats.org/drawingml/2006/main" name="Metropolitano">
  <a:themeElements>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o">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Metropolitano</Template>
  <TotalTime>640</TotalTime>
  <Words>733</Words>
  <Application>Microsoft Office PowerPoint</Application>
  <PresentationFormat>Personalizzato</PresentationFormat>
  <Paragraphs>162</Paragraphs>
  <Slides>15</Slides>
  <Notes>7</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15</vt:i4>
      </vt:variant>
    </vt:vector>
  </HeadingPairs>
  <TitlesOfParts>
    <vt:vector size="25" baseType="lpstr">
      <vt:lpstr>Arial</vt:lpstr>
      <vt:lpstr>Arial Black</vt:lpstr>
      <vt:lpstr>Calibri</vt:lpstr>
      <vt:lpstr>Calibri Light</vt:lpstr>
      <vt:lpstr>Monotype Sorts</vt:lpstr>
      <vt:lpstr>Symbol</vt:lpstr>
      <vt:lpstr>Tahoma</vt:lpstr>
      <vt:lpstr>Times New Roman</vt:lpstr>
      <vt:lpstr>Wingdings</vt:lpstr>
      <vt:lpstr>Metropolitano</vt:lpstr>
      <vt:lpstr>   </vt:lpstr>
      <vt:lpstr>Presentazione standard di PowerPoint</vt:lpstr>
      <vt:lpstr>Concetto di competenza professionale</vt:lpstr>
      <vt:lpstr>Presentazione standard di PowerPoint</vt:lpstr>
      <vt:lpstr>Presentazione standard di PowerPoint</vt:lpstr>
      <vt:lpstr>Presentazione standard di PowerPoint</vt:lpstr>
      <vt:lpstr>Catalogo delle competenze  di Boyatzis</vt:lpstr>
      <vt:lpstr> </vt:lpstr>
      <vt:lpstr>Presentazione standard di PowerPoint</vt:lpstr>
      <vt:lpstr>Presentazione standard di PowerPoint</vt:lpstr>
      <vt:lpstr>Presentazione standard di PowerPoint</vt:lpstr>
      <vt:lpstr>La performance di compito  e di contesto</vt:lpstr>
      <vt:lpstr>Componenti della performance di compito e di contesto</vt:lpstr>
      <vt:lpstr>Determinanti della performance di compito</vt:lpstr>
      <vt:lpstr>Determinanti della performance di contesto</vt:lpstr>
    </vt:vector>
  </TitlesOfParts>
  <Company>Università Carlo Cattaneo - LIUC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Organizzazione e Sistemi Informativi</dc:title>
  <dc:creator>Giacomo Buonanno</dc:creator>
  <cp:lastModifiedBy>Eliana Minelli</cp:lastModifiedBy>
  <cp:revision>165</cp:revision>
  <dcterms:created xsi:type="dcterms:W3CDTF">2007-08-31T22:20:17Z</dcterms:created>
  <dcterms:modified xsi:type="dcterms:W3CDTF">2017-11-21T15:19:29Z</dcterms:modified>
</cp:coreProperties>
</file>