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handoutMasterIdLst>
    <p:handoutMasterId r:id="rId7"/>
  </p:handoutMasterIdLst>
  <p:sldIdLst>
    <p:sldId id="256" r:id="rId3"/>
    <p:sldId id="279" r:id="rId4"/>
    <p:sldId id="282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CC2CD-C82A-4FC0-B678-FEAC696C08F1}" type="datetimeFigureOut">
              <a:rPr lang="it-IT" smtClean="0"/>
              <a:t>26/09/2017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/>
              <a:t>Anno Accademico 2015 - 2016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80903-DFFC-4867-8C03-004BD84BB6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267156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C1343F-E62C-418A-9379-A721A97F10B6}" type="datetimeFigureOut">
              <a:rPr lang="it-IT" smtClean="0"/>
              <a:t>26/09/2017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/>
              <a:t>Anno Accademico 2015 - 2016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AF826-8DAB-465E-AC5F-F3BDD0A75B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830316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2547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6976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1921271-A8A7-4DB1-82E5-FE8D5E0E25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4926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30513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Modulo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24" r="18364"/>
          <a:stretch/>
        </p:blipFill>
        <p:spPr>
          <a:xfrm>
            <a:off x="179512" y="0"/>
            <a:ext cx="1882031" cy="141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441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14582-4A96-45A5-87F1-264E33715723}" type="datetimeFigureOut">
              <a:rPr lang="it-IT" smtClean="0"/>
              <a:t>26/09/2017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F2629-CB16-4B5A-ADAF-6A8839FFAA9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57200" y="29340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3600" dirty="0"/>
              <a:t>Il fil </a:t>
            </a:r>
            <a:r>
              <a:rPr lang="it-IT" sz="3600" dirty="0" err="1"/>
              <a:t>rouge</a:t>
            </a:r>
            <a:r>
              <a:rPr lang="it-IT" sz="3600" dirty="0"/>
              <a:t> del corso </a:t>
            </a:r>
            <a:br>
              <a:rPr lang="it-IT" sz="3600" dirty="0"/>
            </a:br>
            <a:r>
              <a:rPr lang="it-IT" dirty="0"/>
              <a:t> Costing &amp; Budgeting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Prof. Alberto Bubbio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8426BA4-51CF-410B-AF6B-0A4EA298EE47}"/>
              </a:ext>
            </a:extLst>
          </p:cNvPr>
          <p:cNvSpPr txBox="1"/>
          <p:nvPr/>
        </p:nvSpPr>
        <p:spPr>
          <a:xfrm>
            <a:off x="431844" y="5661248"/>
            <a:ext cx="45722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002060"/>
                </a:solidFill>
                <a:latin typeface="Swiss921 BT" pitchFamily="34" charset="0"/>
              </a:rPr>
              <a:t>Anno Accademico 2017/2018</a:t>
            </a:r>
          </a:p>
          <a:p>
            <a:r>
              <a:rPr lang="it-IT" sz="2400" dirty="0">
                <a:solidFill>
                  <a:srgbClr val="002060"/>
                </a:solidFill>
                <a:latin typeface="Swiss921 BT" pitchFamily="34" charset="0"/>
              </a:rPr>
              <a:t>Lezione 1 – 25 Settembre 2017</a:t>
            </a:r>
          </a:p>
        </p:txBody>
      </p:sp>
    </p:spTree>
    <p:extLst>
      <p:ext uri="{BB962C8B-B14F-4D97-AF65-F5344CB8AC3E}">
        <p14:creationId xmlns:p14="http://schemas.microsoft.com/office/powerpoint/2010/main" val="2983254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/>
          </p:cNvSpPr>
          <p:nvPr/>
        </p:nvSpPr>
        <p:spPr bwMode="auto">
          <a:xfrm>
            <a:off x="611560" y="2276872"/>
            <a:ext cx="8427707" cy="224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11200" dist="12700" sx="77000" sy="77000" algn="ctr" rotWithShape="0">
              <a:schemeClr val="tx1">
                <a:alpha val="0"/>
              </a:scheme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it-IT" sz="2400" dirty="0">
                <a:solidFill>
                  <a:srgbClr val="002060"/>
                </a:solidFill>
                <a:latin typeface="Swiss921 BT" pitchFamily="34" charset="0"/>
              </a:rPr>
              <a:t>Fare management non è solo prendere decisioni, </a:t>
            </a:r>
          </a:p>
          <a:p>
            <a:pPr algn="ctr" eaLnBrk="1" hangingPunct="1">
              <a:defRPr/>
            </a:pPr>
            <a:r>
              <a:rPr lang="it-IT" sz="2800" b="1" dirty="0">
                <a:solidFill>
                  <a:srgbClr val="002060"/>
                </a:solidFill>
                <a:latin typeface="Swiss921 BT" pitchFamily="34" charset="0"/>
              </a:rPr>
              <a:t>ma prendere decisioni «corrette» </a:t>
            </a:r>
          </a:p>
          <a:p>
            <a:pPr algn="ctr" eaLnBrk="1" hangingPunct="1">
              <a:defRPr/>
            </a:pPr>
            <a:r>
              <a:rPr lang="it-IT" sz="2800" b="1" dirty="0">
                <a:solidFill>
                  <a:srgbClr val="002060"/>
                </a:solidFill>
                <a:latin typeface="Swiss921 BT" pitchFamily="34" charset="0"/>
              </a:rPr>
              <a:t>è essenziale</a:t>
            </a:r>
          </a:p>
        </p:txBody>
      </p:sp>
    </p:spTree>
    <p:extLst>
      <p:ext uri="{BB962C8B-B14F-4D97-AF65-F5344CB8AC3E}">
        <p14:creationId xmlns:p14="http://schemas.microsoft.com/office/powerpoint/2010/main" val="3893741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/>
          </p:cNvSpPr>
          <p:nvPr/>
        </p:nvSpPr>
        <p:spPr bwMode="auto">
          <a:xfrm>
            <a:off x="643373" y="159295"/>
            <a:ext cx="8427707" cy="224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11200" dist="12700" sx="77000" sy="77000" algn="ctr" rotWithShape="0">
              <a:schemeClr val="tx1">
                <a:alpha val="0"/>
              </a:scheme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it-IT" sz="2400" dirty="0">
                <a:solidFill>
                  <a:srgbClr val="002060"/>
                </a:solidFill>
                <a:latin typeface="Swiss921 BT" pitchFamily="34" charset="0"/>
              </a:rPr>
              <a:t>Le decisioni possono essere</a:t>
            </a:r>
          </a:p>
        </p:txBody>
      </p:sp>
      <p:sp>
        <p:nvSpPr>
          <p:cNvPr id="12" name="Rectangle 2"/>
          <p:cNvSpPr>
            <a:spLocks/>
          </p:cNvSpPr>
          <p:nvPr/>
        </p:nvSpPr>
        <p:spPr bwMode="auto">
          <a:xfrm>
            <a:off x="899592" y="2420888"/>
            <a:ext cx="2917508" cy="259228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711200" dist="12700" sx="77000" sy="77000" algn="ctr" rotWithShape="0">
              <a:schemeClr val="tx1">
                <a:alpha val="0"/>
              </a:scheme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it-IT" sz="2000" b="1" dirty="0">
                <a:solidFill>
                  <a:srgbClr val="002060"/>
                </a:solidFill>
                <a:latin typeface="Swiss921 BT" pitchFamily="34" charset="0"/>
              </a:rPr>
              <a:t>Prese singolarmente per risolvere problemi affrontati non in logica di pianificazione aziendale ma in modo estemporaneo </a:t>
            </a:r>
          </a:p>
        </p:txBody>
      </p:sp>
      <p:sp>
        <p:nvSpPr>
          <p:cNvPr id="13" name="Rectangle 2"/>
          <p:cNvSpPr>
            <a:spLocks/>
          </p:cNvSpPr>
          <p:nvPr/>
        </p:nvSpPr>
        <p:spPr bwMode="auto">
          <a:xfrm>
            <a:off x="5220072" y="2420888"/>
            <a:ext cx="2917508" cy="79208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711200" dist="12700" sx="77000" sy="77000" algn="ctr" rotWithShape="0">
              <a:schemeClr val="tx1">
                <a:alpha val="0"/>
              </a:scheme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it-IT" sz="2000" b="1" dirty="0">
                <a:solidFill>
                  <a:srgbClr val="002060"/>
                </a:solidFill>
                <a:latin typeface="Swiss921 BT" pitchFamily="34" charset="0"/>
              </a:rPr>
              <a:t>Tra loro coordinate e preordinate</a:t>
            </a:r>
          </a:p>
        </p:txBody>
      </p:sp>
      <p:sp>
        <p:nvSpPr>
          <p:cNvPr id="14" name="Rectangle 2"/>
          <p:cNvSpPr>
            <a:spLocks/>
          </p:cNvSpPr>
          <p:nvPr/>
        </p:nvSpPr>
        <p:spPr bwMode="auto">
          <a:xfrm>
            <a:off x="5208713" y="4221088"/>
            <a:ext cx="2917508" cy="79208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711200" dist="12700" sx="77000" sy="77000" algn="ctr" rotWithShape="0">
              <a:schemeClr val="tx1">
                <a:alpha val="0"/>
              </a:scheme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it-IT" sz="2000" b="1" dirty="0">
                <a:solidFill>
                  <a:srgbClr val="002060"/>
                </a:solidFill>
                <a:latin typeface="Swiss921 BT" pitchFamily="34" charset="0"/>
              </a:rPr>
              <a:t>Budget</a:t>
            </a:r>
          </a:p>
        </p:txBody>
      </p:sp>
      <p:sp>
        <p:nvSpPr>
          <p:cNvPr id="3" name="Freccia in giù 2"/>
          <p:cNvSpPr/>
          <p:nvPr/>
        </p:nvSpPr>
        <p:spPr>
          <a:xfrm>
            <a:off x="6318786" y="3250567"/>
            <a:ext cx="720080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177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 animBg="1"/>
      <p:bldP spid="13" grpId="0" animBg="1"/>
      <p:bldP spid="14" grpId="0" animBg="1"/>
      <p:bldP spid="3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60</Words>
  <Application>Microsoft Office PowerPoint</Application>
  <PresentationFormat>Presentazione su schermo (4:3)</PresentationFormat>
  <Paragraphs>11</Paragraphs>
  <Slides>3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Swiss921 BT</vt:lpstr>
      <vt:lpstr>Tema di Office</vt:lpstr>
      <vt:lpstr>Tema di Office</vt:lpstr>
      <vt:lpstr>Il fil rouge del corso   Costing &amp; Budgeting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Francesca Macchi</dc:creator>
  <cp:lastModifiedBy>alberto Bubbio</cp:lastModifiedBy>
  <cp:revision>22</cp:revision>
  <dcterms:created xsi:type="dcterms:W3CDTF">2015-04-02T09:26:18Z</dcterms:created>
  <dcterms:modified xsi:type="dcterms:W3CDTF">2017-09-26T08:20:44Z</dcterms:modified>
</cp:coreProperties>
</file>