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84" d="100"/>
          <a:sy n="184" d="100"/>
        </p:scale>
        <p:origin x="-1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208F-3D66-D147-917C-52B7E189E6D6}" type="datetimeFigureOut">
              <a:rPr lang="en-US" smtClean="0"/>
              <a:t>09/04/18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1351-8929-014C-99C2-6F42D16C5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46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208F-3D66-D147-917C-52B7E189E6D6}" type="datetimeFigureOut">
              <a:rPr lang="en-US" smtClean="0"/>
              <a:t>09/04/18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1351-8929-014C-99C2-6F42D16C5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86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208F-3D66-D147-917C-52B7E189E6D6}" type="datetimeFigureOut">
              <a:rPr lang="en-US" smtClean="0"/>
              <a:t>09/04/18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1351-8929-014C-99C2-6F42D16C5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952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208F-3D66-D147-917C-52B7E189E6D6}" type="datetimeFigureOut">
              <a:rPr lang="en-US" smtClean="0"/>
              <a:t>09/04/18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1351-8929-014C-99C2-6F42D16C5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112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208F-3D66-D147-917C-52B7E189E6D6}" type="datetimeFigureOut">
              <a:rPr lang="en-US" smtClean="0"/>
              <a:t>09/04/18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1351-8929-014C-99C2-6F42D16C5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6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208F-3D66-D147-917C-52B7E189E6D6}" type="datetimeFigureOut">
              <a:rPr lang="en-US" smtClean="0"/>
              <a:t>09/04/18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1351-8929-014C-99C2-6F42D16C5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1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208F-3D66-D147-917C-52B7E189E6D6}" type="datetimeFigureOut">
              <a:rPr lang="en-US" smtClean="0"/>
              <a:t>09/04/18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1351-8929-014C-99C2-6F42D16C5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6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208F-3D66-D147-917C-52B7E189E6D6}" type="datetimeFigureOut">
              <a:rPr lang="en-US" smtClean="0"/>
              <a:t>09/04/18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1351-8929-014C-99C2-6F42D16C5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44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208F-3D66-D147-917C-52B7E189E6D6}" type="datetimeFigureOut">
              <a:rPr lang="en-US" smtClean="0"/>
              <a:t>09/04/18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1351-8929-014C-99C2-6F42D16C5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5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208F-3D66-D147-917C-52B7E189E6D6}" type="datetimeFigureOut">
              <a:rPr lang="en-US" smtClean="0"/>
              <a:t>09/04/18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1351-8929-014C-99C2-6F42D16C5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59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208F-3D66-D147-917C-52B7E189E6D6}" type="datetimeFigureOut">
              <a:rPr lang="en-US" smtClean="0"/>
              <a:t>09/04/18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1351-8929-014C-99C2-6F42D16C5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5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F208F-3D66-D147-917C-52B7E189E6D6}" type="datetimeFigureOut">
              <a:rPr lang="en-US" smtClean="0"/>
              <a:t>09/04/18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31351-8929-014C-99C2-6F42D16C5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336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assignment RA 12 Provisions and contingencies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86045 Accounting and Financial Reporting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0C8F-04B5-D740-A6F2-FFDFB40BAD86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66255" y="1496585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Company_________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608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Research assignment RA 12 Provisions and contingencies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assignment RA 12 Provisions and contingencies</dc:title>
  <dc:creator>Paul Smith</dc:creator>
  <cp:lastModifiedBy>Paul Smith</cp:lastModifiedBy>
  <cp:revision>1</cp:revision>
  <dcterms:created xsi:type="dcterms:W3CDTF">2018-04-09T17:58:39Z</dcterms:created>
  <dcterms:modified xsi:type="dcterms:W3CDTF">2018-04-09T17:59:37Z</dcterms:modified>
</cp:coreProperties>
</file>