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7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3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6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8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7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DFB8-5232-7D42-B66B-EEB87C8D2C45}" type="datetimeFigureOut">
              <a:rPr lang="en-US" smtClean="0"/>
              <a:t>01/02/18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6D4A-0C30-2C4B-96B1-D4DB3391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Assignment RA 4 Employee benefits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33302"/>
              </p:ext>
            </p:extLst>
          </p:nvPr>
        </p:nvGraphicFramePr>
        <p:xfrm>
          <a:off x="676881" y="1995815"/>
          <a:ext cx="8087681" cy="3982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4976"/>
                <a:gridCol w="2735436"/>
                <a:gridCol w="3747269"/>
              </a:tblGrid>
              <a:tr h="64120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IAS 19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rgbClr val="FF6600"/>
                          </a:solidFill>
                        </a:rPr>
                        <a:t>Provide a brief description</a:t>
                      </a:r>
                      <a:r>
                        <a:rPr lang="en-US" sz="1400" i="1" baseline="0" dirty="0" smtClean="0">
                          <a:solidFill>
                            <a:srgbClr val="FF6600"/>
                          </a:solidFill>
                        </a:rPr>
                        <a:t> as to whether these items are present and, if so, the company’s accounting policy for these</a:t>
                      </a:r>
                      <a:endParaRPr lang="en-US" sz="1400" i="1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Short-term benefits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Services rendered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Paid absences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Profit sharing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Long-term benefits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Termination indemnities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Post-employment benefits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Defined benefit plans</a:t>
                      </a:r>
                    </a:p>
                    <a:p>
                      <a:r>
                        <a:rPr lang="en-US" sz="1400" dirty="0" smtClean="0"/>
                        <a:t>Defined contribution plans</a:t>
                      </a:r>
                    </a:p>
                    <a:p>
                      <a:r>
                        <a:rPr lang="en-US" sz="1400" dirty="0" smtClean="0"/>
                        <a:t>Other post-employment</a:t>
                      </a:r>
                      <a:r>
                        <a:rPr lang="en-US" sz="1400" baseline="0" dirty="0" smtClean="0"/>
                        <a:t> benefits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IFRS 2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Share-based</a:t>
                      </a:r>
                      <a:r>
                        <a:rPr lang="en-US" sz="1400" b="1" baseline="0" dirty="0" smtClean="0"/>
                        <a:t> payments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Equity settled</a:t>
                      </a:r>
                    </a:p>
                    <a:p>
                      <a:r>
                        <a:rPr lang="en-US" sz="1400" dirty="0" smtClean="0"/>
                        <a:t>Cash settled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6851" y="1441702"/>
            <a:ext cx="263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7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Research Assignment RA 4 Employee benefits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Assignment RA 4 Employee benefits</dc:title>
  <dc:creator>Paul Smith</dc:creator>
  <cp:lastModifiedBy>Paul Smith</cp:lastModifiedBy>
  <cp:revision>1</cp:revision>
  <dcterms:created xsi:type="dcterms:W3CDTF">2018-02-01T10:14:53Z</dcterms:created>
  <dcterms:modified xsi:type="dcterms:W3CDTF">2018-02-01T10:16:59Z</dcterms:modified>
</cp:coreProperties>
</file>