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99" d="100"/>
          <a:sy n="199" d="100"/>
        </p:scale>
        <p:origin x="-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8E70-4715-7F46-8836-A1BF07A238B4}" type="datetimeFigureOut">
              <a:rPr lang="en-US" smtClean="0"/>
              <a:t>08/03/18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B5B-5E63-3649-A9CD-C4FE2175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79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8E70-4715-7F46-8836-A1BF07A238B4}" type="datetimeFigureOut">
              <a:rPr lang="en-US" smtClean="0"/>
              <a:t>08/03/18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B5B-5E63-3649-A9CD-C4FE2175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0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8E70-4715-7F46-8836-A1BF07A238B4}" type="datetimeFigureOut">
              <a:rPr lang="en-US" smtClean="0"/>
              <a:t>08/03/18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B5B-5E63-3649-A9CD-C4FE2175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02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8E70-4715-7F46-8836-A1BF07A238B4}" type="datetimeFigureOut">
              <a:rPr lang="en-US" smtClean="0"/>
              <a:t>08/03/18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B5B-5E63-3649-A9CD-C4FE2175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7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8E70-4715-7F46-8836-A1BF07A238B4}" type="datetimeFigureOut">
              <a:rPr lang="en-US" smtClean="0"/>
              <a:t>08/03/18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B5B-5E63-3649-A9CD-C4FE2175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69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8E70-4715-7F46-8836-A1BF07A238B4}" type="datetimeFigureOut">
              <a:rPr lang="en-US" smtClean="0"/>
              <a:t>08/03/18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B5B-5E63-3649-A9CD-C4FE2175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42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8E70-4715-7F46-8836-A1BF07A238B4}" type="datetimeFigureOut">
              <a:rPr lang="en-US" smtClean="0"/>
              <a:t>08/03/18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B5B-5E63-3649-A9CD-C4FE2175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8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8E70-4715-7F46-8836-A1BF07A238B4}" type="datetimeFigureOut">
              <a:rPr lang="en-US" smtClean="0"/>
              <a:t>08/03/18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B5B-5E63-3649-A9CD-C4FE2175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59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8E70-4715-7F46-8836-A1BF07A238B4}" type="datetimeFigureOut">
              <a:rPr lang="en-US" smtClean="0"/>
              <a:t>08/03/18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B5B-5E63-3649-A9CD-C4FE2175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2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8E70-4715-7F46-8836-A1BF07A238B4}" type="datetimeFigureOut">
              <a:rPr lang="en-US" smtClean="0"/>
              <a:t>08/03/18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B5B-5E63-3649-A9CD-C4FE2175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33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8E70-4715-7F46-8836-A1BF07A238B4}" type="datetimeFigureOut">
              <a:rPr lang="en-US" smtClean="0"/>
              <a:t>08/03/18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4B5B-5E63-3649-A9CD-C4FE2175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6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68E70-4715-7F46-8836-A1BF07A238B4}" type="datetimeFigureOut">
              <a:rPr lang="en-US" smtClean="0"/>
              <a:t>08/03/18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F4B5B-5E63-3649-A9CD-C4FE2175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8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332" y="274638"/>
            <a:ext cx="6576467" cy="1143000"/>
          </a:xfrm>
        </p:spPr>
        <p:txBody>
          <a:bodyPr/>
          <a:lstStyle/>
          <a:p>
            <a:r>
              <a:rPr lang="en-US" dirty="0" smtClean="0"/>
              <a:t>RA 5 Income taxes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29" y="35642"/>
            <a:ext cx="1854967" cy="12343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4835" y="1288715"/>
            <a:ext cx="2829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Company__________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7120" y="2075525"/>
            <a:ext cx="7610917" cy="37150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00"/>
                </a:solidFill>
              </a:rPr>
              <a:t>Accounting Policy for income taxes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13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332" y="274638"/>
            <a:ext cx="6576467" cy="1143000"/>
          </a:xfrm>
        </p:spPr>
        <p:txBody>
          <a:bodyPr/>
          <a:lstStyle/>
          <a:p>
            <a:r>
              <a:rPr lang="en-US" dirty="0" smtClean="0"/>
              <a:t>RA 5 Income taxes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29" y="35642"/>
            <a:ext cx="1854967" cy="12343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4835" y="1288715"/>
            <a:ext cx="2829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Company_________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8686" y="1800684"/>
            <a:ext cx="7563526" cy="4122619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00"/>
                </a:solidFill>
              </a:rPr>
              <a:t>Effective tax rate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Reasons why this is different from the statutory tax rate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078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Macintosh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RA 5 Income taxes</vt:lpstr>
      <vt:lpstr>RA 5 Income taxes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 5 Income taxes</dc:title>
  <dc:creator>Paul Smith</dc:creator>
  <cp:lastModifiedBy>Paul Smith</cp:lastModifiedBy>
  <cp:revision>1</cp:revision>
  <dcterms:created xsi:type="dcterms:W3CDTF">2018-03-08T06:39:00Z</dcterms:created>
  <dcterms:modified xsi:type="dcterms:W3CDTF">2018-03-08T06:39:32Z</dcterms:modified>
</cp:coreProperties>
</file>