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5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0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3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D4AE-905B-DE45-B74E-3C743660FAA9}" type="datetimeFigureOut">
              <a:rPr lang="en-US" smtClean="0"/>
              <a:t>12/03/18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411E-CA58-2E4A-BC56-B0547E896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24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74638"/>
            <a:ext cx="62103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Assignment RA 6 Intangibles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1480" y="2293233"/>
            <a:ext cx="31833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Nature of Intangible assets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Accounting Policy (</a:t>
            </a:r>
            <a:r>
              <a:rPr lang="en-US" dirty="0" err="1" smtClean="0"/>
              <a:t>ies</a:t>
            </a:r>
            <a:r>
              <a:rPr lang="en-US" dirty="0" smtClean="0"/>
              <a:t>) for these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0772" y="5445286"/>
            <a:ext cx="244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N.B. Ignore Impairment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747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Research Assignment RA 6 Intangibles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</cp:revision>
  <dcterms:created xsi:type="dcterms:W3CDTF">2018-03-12T11:06:14Z</dcterms:created>
  <dcterms:modified xsi:type="dcterms:W3CDTF">2018-03-12T11:07:14Z</dcterms:modified>
</cp:coreProperties>
</file>