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1" r:id="rId2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scaleToFitPaper="1" frameSlides="1"/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564" autoAdjust="0"/>
  </p:normalViewPr>
  <p:slideViewPr>
    <p:cSldViewPr snapToGrid="0" snapToObjects="1">
      <p:cViewPr>
        <p:scale>
          <a:sx n="152" d="100"/>
          <a:sy n="152" d="100"/>
        </p:scale>
        <p:origin x="-80" y="-5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1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7" d="100"/>
        <a:sy n="197" d="100"/>
      </p:scale>
      <p:origin x="0" y="38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1F79E-42CE-2F40-B888-5524CE06AD25}" type="datetime1">
              <a:rPr lang="it-IT" smtClean="0"/>
              <a:t>30/01/18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BA89E-DB6C-FD4D-AEBE-4908EF25B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8564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558AB5-FDD6-4941-8C05-DAE862A781A9}" type="datetime1">
              <a:rPr lang="it-IT" smtClean="0"/>
              <a:t>30/01/18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6A732-F93C-574E-9EF0-BC7C6070B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951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9093-D354-BE4F-B0B7-81E415BC6C80}" type="datetime1">
              <a:rPr lang="it-IT" smtClean="0"/>
              <a:t>30/01/18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1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3669E-2B6F-B941-89D1-A97B544B35EC}" type="datetime1">
              <a:rPr lang="it-IT" smtClean="0"/>
              <a:t>30/01/18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0941C-CC67-8041-8023-88A5DE7A0CE2}" type="datetime1">
              <a:rPr lang="it-IT" smtClean="0"/>
              <a:t>30/01/18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1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C0F9A-103A-D242-82C3-01FF7F6314E8}" type="datetime1">
              <a:rPr lang="it-IT" smtClean="0"/>
              <a:t>30/01/18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759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DE89-9030-5545-87E1-321B8DDEF6B6}" type="datetime1">
              <a:rPr lang="it-IT" smtClean="0"/>
              <a:t>30/01/18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7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42B5-A400-844C-B416-4C993339E31A}" type="datetime1">
              <a:rPr lang="it-IT" smtClean="0"/>
              <a:t>30/01/18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31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89A9-B41B-1A4E-BAEA-D931FDB19AD6}" type="datetime1">
              <a:rPr lang="it-IT" smtClean="0"/>
              <a:t>30/01/18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67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FD73-ECF8-AD44-BBFE-8EEC841DFF5F}" type="datetime1">
              <a:rPr lang="it-IT" smtClean="0"/>
              <a:t>30/01/18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0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D83AC-CD16-3146-9D30-C2F7539CF562}" type="datetime1">
              <a:rPr lang="it-IT" smtClean="0"/>
              <a:t>30/01/18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060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0EBE-56F6-094F-91E0-F9E028D2B90C}" type="datetime1">
              <a:rPr lang="it-IT" smtClean="0"/>
              <a:t>30/01/18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64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780A-6F47-A74B-9401-C0F069819F7D}" type="datetime1">
              <a:rPr lang="it-IT" smtClean="0"/>
              <a:t>30/01/18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64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22020" y="274638"/>
            <a:ext cx="666477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Master </a:t>
            </a:r>
            <a:r>
              <a:rPr lang="it-IT" dirty="0" err="1" smtClean="0"/>
              <a:t>title</a:t>
            </a:r>
            <a:r>
              <a:rPr lang="it-IT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A4D0A-6FBE-3044-B9BB-63D67B8731B9}" type="datetime1">
              <a:rPr lang="it-IT" smtClean="0"/>
              <a:t>30/01/18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50C8F-04B5-D740-A6F2-FFDFB40BAD8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6714" y="8356"/>
            <a:ext cx="1891864" cy="125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889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 3 Template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147" y="1562529"/>
            <a:ext cx="7516601" cy="1200329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3366FF"/>
                </a:solidFill>
              </a:rPr>
              <a:t>General Revenue Recognition Accounting Policy (if any)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306370"/>
              </p:ext>
            </p:extLst>
          </p:nvPr>
        </p:nvGraphicFramePr>
        <p:xfrm>
          <a:off x="685147" y="2805158"/>
          <a:ext cx="7516601" cy="3235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139"/>
                <a:gridCol w="58404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3366FF"/>
                          </a:solidFill>
                        </a:rPr>
                        <a:t>Type</a:t>
                      </a:r>
                      <a:r>
                        <a:rPr lang="en-US" b="1" baseline="0" dirty="0" smtClean="0">
                          <a:solidFill>
                            <a:srgbClr val="3366FF"/>
                          </a:solidFill>
                        </a:rPr>
                        <a:t> of revenue</a:t>
                      </a:r>
                      <a:endParaRPr lang="en-US" b="1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3366FF"/>
                          </a:solidFill>
                        </a:rPr>
                        <a:t>Basis</a:t>
                      </a:r>
                      <a:r>
                        <a:rPr lang="en-US" b="1" baseline="0" dirty="0" smtClean="0">
                          <a:solidFill>
                            <a:srgbClr val="3366FF"/>
                          </a:solidFill>
                        </a:rPr>
                        <a:t> of r</a:t>
                      </a:r>
                      <a:r>
                        <a:rPr lang="en-US" b="1" dirty="0" smtClean="0">
                          <a:solidFill>
                            <a:srgbClr val="3366FF"/>
                          </a:solidFill>
                        </a:rPr>
                        <a:t>evenue</a:t>
                      </a:r>
                      <a:r>
                        <a:rPr lang="en-US" b="1" baseline="0" dirty="0" smtClean="0">
                          <a:solidFill>
                            <a:srgbClr val="3366FF"/>
                          </a:solidFill>
                        </a:rPr>
                        <a:t> recognition</a:t>
                      </a:r>
                      <a:endParaRPr lang="en-US" b="1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147" y="1215421"/>
            <a:ext cx="405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Company_______________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51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5952</TotalTime>
  <Words>27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RA 3 Template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</dc:creator>
  <cp:lastModifiedBy>Paul Smith</cp:lastModifiedBy>
  <cp:revision>222</cp:revision>
  <cp:lastPrinted>2014-02-13T06:57:59Z</cp:lastPrinted>
  <dcterms:created xsi:type="dcterms:W3CDTF">2014-01-20T11:07:14Z</dcterms:created>
  <dcterms:modified xsi:type="dcterms:W3CDTF">2018-01-30T12:49:58Z</dcterms:modified>
</cp:coreProperties>
</file>