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 id="2147483672" r:id="rId2"/>
  </p:sldMasterIdLst>
  <p:notesMasterIdLst>
    <p:notesMasterId r:id="rId20"/>
  </p:notesMasterIdLst>
  <p:handoutMasterIdLst>
    <p:handoutMasterId r:id="rId21"/>
  </p:handoutMasterIdLst>
  <p:sldIdLst>
    <p:sldId id="469" r:id="rId3"/>
    <p:sldId id="487" r:id="rId4"/>
    <p:sldId id="488" r:id="rId5"/>
    <p:sldId id="492" r:id="rId6"/>
    <p:sldId id="493" r:id="rId7"/>
    <p:sldId id="494" r:id="rId8"/>
    <p:sldId id="496" r:id="rId9"/>
    <p:sldId id="497" r:id="rId10"/>
    <p:sldId id="495" r:id="rId11"/>
    <p:sldId id="498" r:id="rId12"/>
    <p:sldId id="499" r:id="rId13"/>
    <p:sldId id="500" r:id="rId14"/>
    <p:sldId id="501" r:id="rId15"/>
    <p:sldId id="502" r:id="rId16"/>
    <p:sldId id="503" r:id="rId17"/>
    <p:sldId id="504" r:id="rId18"/>
    <p:sldId id="505" r:id="rId19"/>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8">
          <p15:clr>
            <a:srgbClr val="A4A3A4"/>
          </p15:clr>
        </p15:guide>
        <p15:guide id="2" orient="horz" pos="3899">
          <p15:clr>
            <a:srgbClr val="A4A3A4"/>
          </p15:clr>
        </p15:guide>
        <p15:guide id="3" orient="horz" pos="1065">
          <p15:clr>
            <a:srgbClr val="A4A3A4"/>
          </p15:clr>
        </p15:guide>
        <p15:guide id="4" orient="horz" pos="3828">
          <p15:clr>
            <a:srgbClr val="A4A3A4"/>
          </p15:clr>
        </p15:guide>
        <p15:guide id="5" orient="horz" pos="4223">
          <p15:clr>
            <a:srgbClr val="A4A3A4"/>
          </p15:clr>
        </p15:guide>
        <p15:guide id="6" orient="horz" pos="1357">
          <p15:clr>
            <a:srgbClr val="A4A3A4"/>
          </p15:clr>
        </p15:guide>
        <p15:guide id="7" orient="horz" pos="1540">
          <p15:clr>
            <a:srgbClr val="A4A3A4"/>
          </p15:clr>
        </p15:guide>
        <p15:guide id="8" orient="horz" pos="3917">
          <p15:clr>
            <a:srgbClr val="A4A3A4"/>
          </p15:clr>
        </p15:guide>
        <p15:guide id="9" orient="horz" pos="725">
          <p15:clr>
            <a:srgbClr val="A4A3A4"/>
          </p15:clr>
        </p15:guide>
        <p15:guide id="10" pos="2903">
          <p15:clr>
            <a:srgbClr val="A4A3A4"/>
          </p15:clr>
        </p15:guide>
        <p15:guide id="11" pos="207">
          <p15:clr>
            <a:srgbClr val="A4A3A4"/>
          </p15:clr>
        </p15:guide>
        <p15:guide id="12" pos="3128">
          <p15:clr>
            <a:srgbClr val="A4A3A4"/>
          </p15:clr>
        </p15:guide>
        <p15:guide id="13" pos="5555">
          <p15:clr>
            <a:srgbClr val="A4A3A4"/>
          </p15:clr>
        </p15:guide>
        <p15:guide id="14" pos="682">
          <p15:clr>
            <a:srgbClr val="A4A3A4"/>
          </p15:clr>
        </p15:guide>
        <p15:guide id="15" pos="2880" userDrawn="1">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a Vida Villanueva" initials="MVV" lastIdx="1" clrIdx="0"/>
  <p:cmAuthor id="1" name="Salvatore Grimaldi" initials="SG"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a:srgbClr val="93DBFF"/>
    <a:srgbClr val="BCF6FA"/>
    <a:srgbClr val="E3FBFD"/>
    <a:srgbClr val="C9F6FB"/>
    <a:srgbClr val="CCFFFF"/>
    <a:srgbClr val="6A9FF4"/>
    <a:srgbClr val="6B7EDD"/>
    <a:srgbClr val="00A1DA"/>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9D073F8-1565-44D7-B386-08B59EADF2EE}">
  <a:tblStyle styleId="{69D073F8-1565-44D7-B386-08B59EADF2EE}" styleName="PwC Table">
    <a:wholeTbl>
      <a:tcTxStyle>
        <a:fontRef idx="major">
          <a:prstClr val="black"/>
        </a:fontRef>
        <a:schemeClr val="dk1"/>
      </a:tcTxStyle>
      <a:tcStyle>
        <a:tcBdr>
          <a:left>
            <a:ln>
              <a:noFill/>
            </a:ln>
          </a:left>
          <a:right>
            <a:ln>
              <a:noFill/>
            </a:ln>
          </a:right>
          <a:top>
            <a:ln>
              <a:noFill/>
            </a:ln>
          </a:top>
          <a:bottom>
            <a:ln>
              <a:noFill/>
            </a:ln>
          </a:bottom>
          <a:insideH>
            <a:ln>
              <a:noFill/>
            </a:ln>
          </a:insideH>
          <a:insideV>
            <a:ln>
              <a:noFill/>
            </a:ln>
          </a:insideV>
        </a:tcBdr>
        <a:fill>
          <a:noFill/>
        </a:fill>
      </a:tcStyle>
    </a:wholeTbl>
    <a:band1H>
      <a:tcStyle>
        <a:tcBdr>
          <a:bottom>
            <a:ln w="38100" cmpd="sng">
              <a:noFill/>
            </a:ln>
          </a:bottom>
        </a:tcBdr>
      </a:tcStyle>
    </a:band1H>
    <a:band2H>
      <a:tcStyle>
        <a:tcBdr>
          <a:bottom>
            <a:ln w="38100" cmpd="sng">
              <a:noFill/>
            </a:ln>
          </a:bottom>
        </a:tcBdr>
      </a:tcStyle>
    </a:band2H>
    <a:firstCol>
      <a:tcTxStyle i="on">
        <a:fontRef idx="major">
          <a:prstClr val="black"/>
        </a:fontRef>
        <a:schemeClr val="dk1"/>
      </a:tcTxStyle>
      <a:tcStyle>
        <a:tcBdr/>
        <a:fill>
          <a:noFill/>
        </a:fill>
      </a:tcStyle>
    </a:firstCol>
    <a:firstRow>
      <a:tcTxStyle b="on">
        <a:fontRef idx="major">
          <a:prstClr val="black"/>
        </a:fontRef>
        <a:schemeClr val="dk2"/>
      </a:tcTxStyle>
      <a:tcStyle>
        <a:tcBdr>
          <a:bottom>
            <a:ln w="38100" cmpd="sng">
              <a:no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650" autoAdjust="0"/>
    <p:restoredTop sz="94710" autoAdjust="0"/>
  </p:normalViewPr>
  <p:slideViewPr>
    <p:cSldViewPr snapToGrid="0">
      <p:cViewPr varScale="1">
        <p:scale>
          <a:sx n="78" d="100"/>
          <a:sy n="78" d="100"/>
        </p:scale>
        <p:origin x="1452" y="90"/>
      </p:cViewPr>
      <p:guideLst>
        <p:guide orient="horz" pos="58"/>
        <p:guide orient="horz" pos="3899"/>
        <p:guide orient="horz" pos="1065"/>
        <p:guide orient="horz" pos="3828"/>
        <p:guide orient="horz" pos="4223"/>
        <p:guide orient="horz" pos="1357"/>
        <p:guide orient="horz" pos="1540"/>
        <p:guide orient="horz" pos="3917"/>
        <p:guide orient="horz" pos="725"/>
        <p:guide pos="2903"/>
        <p:guide pos="207"/>
        <p:guide pos="3128"/>
        <p:guide pos="5555"/>
        <p:guide pos="682"/>
        <p:guide pos="2880"/>
      </p:guideLst>
    </p:cSldViewPr>
  </p:slideViewPr>
  <p:outlineViewPr>
    <p:cViewPr>
      <p:scale>
        <a:sx n="33" d="100"/>
        <a:sy n="33" d="100"/>
      </p:scale>
      <p:origin x="42" y="6084"/>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98" d="100"/>
          <a:sy n="98" d="100"/>
        </p:scale>
        <p:origin x="-3564" y="-114"/>
      </p:cViewPr>
      <p:guideLst>
        <p:guide orient="horz" pos="3108"/>
        <p:guide pos="21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18830" cy="493316"/>
          </a:xfrm>
          <a:prstGeom prst="rect">
            <a:avLst/>
          </a:prstGeom>
        </p:spPr>
        <p:txBody>
          <a:bodyPr vert="horz" lIns="91065" tIns="45533" rIns="91065" bIns="45533" rtlCol="0"/>
          <a:lstStyle>
            <a:lvl1pPr algn="l">
              <a:defRPr sz="1200"/>
            </a:lvl1pPr>
          </a:lstStyle>
          <a:p>
            <a:endParaRPr lang="it-IT" dirty="0">
              <a:latin typeface="Arial" pitchFamily="34" charset="0"/>
              <a:cs typeface="Arial" pitchFamily="34" charset="0"/>
            </a:endParaRPr>
          </a:p>
        </p:txBody>
      </p:sp>
      <p:sp>
        <p:nvSpPr>
          <p:cNvPr id="3" name="Date Placeholder 2"/>
          <p:cNvSpPr>
            <a:spLocks noGrp="1"/>
          </p:cNvSpPr>
          <p:nvPr>
            <p:ph type="dt" sz="quarter" idx="1"/>
          </p:nvPr>
        </p:nvSpPr>
        <p:spPr>
          <a:xfrm>
            <a:off x="3815375" y="0"/>
            <a:ext cx="2918830" cy="493316"/>
          </a:xfrm>
          <a:prstGeom prst="rect">
            <a:avLst/>
          </a:prstGeom>
        </p:spPr>
        <p:txBody>
          <a:bodyPr vert="horz" lIns="91065" tIns="45533" rIns="91065" bIns="45533" rtlCol="0"/>
          <a:lstStyle>
            <a:lvl1pPr algn="r">
              <a:defRPr sz="1200"/>
            </a:lvl1pPr>
          </a:lstStyle>
          <a:p>
            <a:fld id="{35F05CFF-548C-4E04-B325-CF1209D66BDC}" type="datetimeFigureOut">
              <a:rPr lang="it-IT" smtClean="0">
                <a:latin typeface="Arial" pitchFamily="34" charset="0"/>
                <a:cs typeface="Arial" pitchFamily="34" charset="0"/>
              </a:rPr>
              <a:pPr/>
              <a:t>19/10/2017</a:t>
            </a:fld>
            <a:endParaRPr lang="it-IT">
              <a:latin typeface="Arial" pitchFamily="34" charset="0"/>
              <a:cs typeface="Arial" pitchFamily="34" charset="0"/>
            </a:endParaRPr>
          </a:p>
        </p:txBody>
      </p:sp>
      <p:sp>
        <p:nvSpPr>
          <p:cNvPr id="4" name="Footer Placeholder 3"/>
          <p:cNvSpPr>
            <a:spLocks noGrp="1"/>
          </p:cNvSpPr>
          <p:nvPr>
            <p:ph type="ftr" sz="quarter" idx="2"/>
          </p:nvPr>
        </p:nvSpPr>
        <p:spPr>
          <a:xfrm>
            <a:off x="1" y="9371285"/>
            <a:ext cx="2918830" cy="493316"/>
          </a:xfrm>
          <a:prstGeom prst="rect">
            <a:avLst/>
          </a:prstGeom>
        </p:spPr>
        <p:txBody>
          <a:bodyPr vert="horz" lIns="91065" tIns="45533" rIns="91065" bIns="45533" rtlCol="0" anchor="b"/>
          <a:lstStyle>
            <a:lvl1pPr algn="l">
              <a:defRPr sz="1200"/>
            </a:lvl1pPr>
          </a:lstStyle>
          <a:p>
            <a:endParaRPr lang="it-IT">
              <a:latin typeface="Arial" pitchFamily="34" charset="0"/>
              <a:cs typeface="Arial" pitchFamily="34" charset="0"/>
            </a:endParaRPr>
          </a:p>
        </p:txBody>
      </p:sp>
      <p:sp>
        <p:nvSpPr>
          <p:cNvPr id="5" name="Slide Number Placeholder 4"/>
          <p:cNvSpPr>
            <a:spLocks noGrp="1"/>
          </p:cNvSpPr>
          <p:nvPr>
            <p:ph type="sldNum" sz="quarter" idx="3"/>
          </p:nvPr>
        </p:nvSpPr>
        <p:spPr>
          <a:xfrm>
            <a:off x="3815375" y="9371285"/>
            <a:ext cx="2918830" cy="493316"/>
          </a:xfrm>
          <a:prstGeom prst="rect">
            <a:avLst/>
          </a:prstGeom>
        </p:spPr>
        <p:txBody>
          <a:bodyPr vert="horz" lIns="91065" tIns="45533" rIns="91065" bIns="45533" rtlCol="0" anchor="b"/>
          <a:lstStyle>
            <a:lvl1pPr algn="r">
              <a:defRPr sz="1200"/>
            </a:lvl1pPr>
          </a:lstStyle>
          <a:p>
            <a:fld id="{4EE90EF7-3E10-491C-87C2-59674BB3AAF6}" type="slidenum">
              <a:rPr lang="it-IT" smtClean="0">
                <a:latin typeface="Arial" pitchFamily="34" charset="0"/>
                <a:cs typeface="Arial" pitchFamily="34" charset="0"/>
              </a:rPr>
              <a:pPr/>
              <a:t>‹N›</a:t>
            </a:fld>
            <a:endParaRPr lang="it-IT">
              <a:latin typeface="Arial" pitchFamily="34" charset="0"/>
              <a:cs typeface="Arial" pitchFamily="34" charset="0"/>
            </a:endParaRPr>
          </a:p>
        </p:txBody>
      </p:sp>
    </p:spTree>
    <p:extLst>
      <p:ext uri="{BB962C8B-B14F-4D97-AF65-F5344CB8AC3E}">
        <p14:creationId xmlns:p14="http://schemas.microsoft.com/office/powerpoint/2010/main" val="397622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18830" cy="493316"/>
          </a:xfrm>
          <a:prstGeom prst="rect">
            <a:avLst/>
          </a:prstGeom>
        </p:spPr>
        <p:txBody>
          <a:bodyPr vert="horz" lIns="91065" tIns="45533" rIns="91065" bIns="45533" rtlCol="0"/>
          <a:lstStyle>
            <a:lvl1pPr algn="l">
              <a:defRPr sz="1200">
                <a:latin typeface="Arial" pitchFamily="34" charset="0"/>
                <a:cs typeface="Arial" pitchFamily="34" charset="0"/>
              </a:defRPr>
            </a:lvl1pPr>
          </a:lstStyle>
          <a:p>
            <a:endParaRPr lang="it-IT"/>
          </a:p>
        </p:txBody>
      </p:sp>
      <p:sp>
        <p:nvSpPr>
          <p:cNvPr id="3" name="Date Placeholder 2"/>
          <p:cNvSpPr>
            <a:spLocks noGrp="1"/>
          </p:cNvSpPr>
          <p:nvPr>
            <p:ph type="dt" idx="1"/>
          </p:nvPr>
        </p:nvSpPr>
        <p:spPr>
          <a:xfrm>
            <a:off x="3815375" y="0"/>
            <a:ext cx="2918830" cy="493316"/>
          </a:xfrm>
          <a:prstGeom prst="rect">
            <a:avLst/>
          </a:prstGeom>
        </p:spPr>
        <p:txBody>
          <a:bodyPr vert="horz" lIns="91065" tIns="45533" rIns="91065" bIns="45533" rtlCol="0"/>
          <a:lstStyle>
            <a:lvl1pPr algn="r">
              <a:defRPr sz="1200">
                <a:latin typeface="Arial" pitchFamily="34" charset="0"/>
                <a:cs typeface="Arial" pitchFamily="34" charset="0"/>
              </a:defRPr>
            </a:lvl1pPr>
          </a:lstStyle>
          <a:p>
            <a:fld id="{5EFB8DA3-BCA9-4B7D-B50D-14F47506B614}" type="datetimeFigureOut">
              <a:rPr lang="it-IT" smtClean="0"/>
              <a:pPr/>
              <a:t>19/10/2017</a:t>
            </a:fld>
            <a:endParaRPr lang="it-IT"/>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065" tIns="45533" rIns="91065" bIns="45533" rtlCol="0" anchor="ctr"/>
          <a:lstStyle/>
          <a:p>
            <a:endParaRPr lang="en-GB"/>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065" tIns="45533" rIns="91065" bIns="45533" rtlCol="0">
            <a:normAutofit/>
          </a:body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it-IT"/>
          </a:p>
        </p:txBody>
      </p:sp>
      <p:sp>
        <p:nvSpPr>
          <p:cNvPr id="6" name="Footer Placeholder 5"/>
          <p:cNvSpPr>
            <a:spLocks noGrp="1"/>
          </p:cNvSpPr>
          <p:nvPr>
            <p:ph type="ftr" sz="quarter" idx="4"/>
          </p:nvPr>
        </p:nvSpPr>
        <p:spPr>
          <a:xfrm>
            <a:off x="1" y="9371285"/>
            <a:ext cx="2918830" cy="493316"/>
          </a:xfrm>
          <a:prstGeom prst="rect">
            <a:avLst/>
          </a:prstGeom>
        </p:spPr>
        <p:txBody>
          <a:bodyPr vert="horz" lIns="91065" tIns="45533" rIns="91065" bIns="45533" rtlCol="0" anchor="b"/>
          <a:lstStyle>
            <a:lvl1pPr algn="l">
              <a:defRPr sz="1200">
                <a:latin typeface="Arial" pitchFamily="34" charset="0"/>
                <a:cs typeface="Arial" pitchFamily="34" charset="0"/>
              </a:defRPr>
            </a:lvl1pPr>
          </a:lstStyle>
          <a:p>
            <a:endParaRPr lang="it-IT"/>
          </a:p>
        </p:txBody>
      </p:sp>
      <p:sp>
        <p:nvSpPr>
          <p:cNvPr id="7" name="Slide Number Placeholder 6"/>
          <p:cNvSpPr>
            <a:spLocks noGrp="1"/>
          </p:cNvSpPr>
          <p:nvPr>
            <p:ph type="sldNum" sz="quarter" idx="5"/>
          </p:nvPr>
        </p:nvSpPr>
        <p:spPr>
          <a:xfrm>
            <a:off x="3815375" y="9371285"/>
            <a:ext cx="2918830" cy="493316"/>
          </a:xfrm>
          <a:prstGeom prst="rect">
            <a:avLst/>
          </a:prstGeom>
        </p:spPr>
        <p:txBody>
          <a:bodyPr vert="horz" lIns="91065" tIns="45533" rIns="91065" bIns="45533" rtlCol="0" anchor="b"/>
          <a:lstStyle>
            <a:lvl1pPr algn="r">
              <a:defRPr sz="1200">
                <a:latin typeface="Arial" pitchFamily="34" charset="0"/>
                <a:cs typeface="Arial" pitchFamily="34" charset="0"/>
              </a:defRPr>
            </a:lvl1pPr>
          </a:lstStyle>
          <a:p>
            <a:fld id="{F07B8F03-BC93-4120-96CA-A36DF640BE24}" type="slidenum">
              <a:rPr lang="it-IT" smtClean="0"/>
              <a:pPr/>
              <a:t>‹N›</a:t>
            </a:fld>
            <a:endParaRPr lang="it-IT"/>
          </a:p>
        </p:txBody>
      </p:sp>
    </p:spTree>
    <p:extLst>
      <p:ext uri="{BB962C8B-B14F-4D97-AF65-F5344CB8AC3E}">
        <p14:creationId xmlns:p14="http://schemas.microsoft.com/office/powerpoint/2010/main" val="2222855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Arial" pitchFamily="34" charset="0"/>
      </a:defRPr>
    </a:lvl1pPr>
    <a:lvl2pPr marL="457200" algn="l" defTabSz="914400" rtl="0" eaLnBrk="1" latinLnBrk="0" hangingPunct="1">
      <a:defRPr sz="1200" kern="1200">
        <a:solidFill>
          <a:schemeClr val="tx1"/>
        </a:solidFill>
        <a:latin typeface="Arial" pitchFamily="34" charset="0"/>
        <a:ea typeface="+mn-ea"/>
        <a:cs typeface="Arial" pitchFamily="34" charset="0"/>
      </a:defRPr>
    </a:lvl2pPr>
    <a:lvl3pPr marL="914400" algn="l" defTabSz="914400" rtl="0" eaLnBrk="1" latinLnBrk="0" hangingPunct="1">
      <a:defRPr sz="1200" kern="1200">
        <a:solidFill>
          <a:schemeClr val="tx1"/>
        </a:solidFill>
        <a:latin typeface="Arial" pitchFamily="34" charset="0"/>
        <a:ea typeface="+mn-ea"/>
        <a:cs typeface="Arial" pitchFamily="34" charset="0"/>
      </a:defRPr>
    </a:lvl3pPr>
    <a:lvl4pPr marL="1371600" algn="l" defTabSz="914400" rtl="0" eaLnBrk="1" latinLnBrk="0" hangingPunct="1">
      <a:defRPr sz="1200" kern="1200">
        <a:solidFill>
          <a:schemeClr val="tx1"/>
        </a:solidFill>
        <a:latin typeface="Arial" pitchFamily="34" charset="0"/>
        <a:ea typeface="+mn-ea"/>
        <a:cs typeface="Arial" pitchFamily="34" charset="0"/>
      </a:defRPr>
    </a:lvl4pPr>
    <a:lvl5pPr marL="1828800" algn="l" defTabSz="914400" rtl="0" eaLnBrk="1" latinLnBrk="0" hangingPunct="1">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a:t>
            </a:fld>
            <a:endParaRPr lang="en-GB"/>
          </a:p>
        </p:txBody>
      </p:sp>
    </p:spTree>
    <p:extLst>
      <p:ext uri="{BB962C8B-B14F-4D97-AF65-F5344CB8AC3E}">
        <p14:creationId xmlns:p14="http://schemas.microsoft.com/office/powerpoint/2010/main" val="22964111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10</a:t>
            </a:fld>
            <a:endParaRPr lang="en-GB"/>
          </a:p>
        </p:txBody>
      </p:sp>
    </p:spTree>
    <p:extLst>
      <p:ext uri="{BB962C8B-B14F-4D97-AF65-F5344CB8AC3E}">
        <p14:creationId xmlns:p14="http://schemas.microsoft.com/office/powerpoint/2010/main" val="41490445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11</a:t>
            </a:fld>
            <a:endParaRPr lang="en-GB"/>
          </a:p>
        </p:txBody>
      </p:sp>
    </p:spTree>
    <p:extLst>
      <p:ext uri="{BB962C8B-B14F-4D97-AF65-F5344CB8AC3E}">
        <p14:creationId xmlns:p14="http://schemas.microsoft.com/office/powerpoint/2010/main" val="7767725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12</a:t>
            </a:fld>
            <a:endParaRPr lang="en-GB"/>
          </a:p>
        </p:txBody>
      </p:sp>
    </p:spTree>
    <p:extLst>
      <p:ext uri="{BB962C8B-B14F-4D97-AF65-F5344CB8AC3E}">
        <p14:creationId xmlns:p14="http://schemas.microsoft.com/office/powerpoint/2010/main" val="32580430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13</a:t>
            </a:fld>
            <a:endParaRPr lang="en-GB"/>
          </a:p>
        </p:txBody>
      </p:sp>
    </p:spTree>
    <p:extLst>
      <p:ext uri="{BB962C8B-B14F-4D97-AF65-F5344CB8AC3E}">
        <p14:creationId xmlns:p14="http://schemas.microsoft.com/office/powerpoint/2010/main" val="5034391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14</a:t>
            </a:fld>
            <a:endParaRPr lang="en-GB"/>
          </a:p>
        </p:txBody>
      </p:sp>
    </p:spTree>
    <p:extLst>
      <p:ext uri="{BB962C8B-B14F-4D97-AF65-F5344CB8AC3E}">
        <p14:creationId xmlns:p14="http://schemas.microsoft.com/office/powerpoint/2010/main" val="13839357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15</a:t>
            </a:fld>
            <a:endParaRPr lang="en-GB"/>
          </a:p>
        </p:txBody>
      </p:sp>
    </p:spTree>
    <p:extLst>
      <p:ext uri="{BB962C8B-B14F-4D97-AF65-F5344CB8AC3E}">
        <p14:creationId xmlns:p14="http://schemas.microsoft.com/office/powerpoint/2010/main" val="7423005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16</a:t>
            </a:fld>
            <a:endParaRPr lang="en-GB"/>
          </a:p>
        </p:txBody>
      </p:sp>
    </p:spTree>
    <p:extLst>
      <p:ext uri="{BB962C8B-B14F-4D97-AF65-F5344CB8AC3E}">
        <p14:creationId xmlns:p14="http://schemas.microsoft.com/office/powerpoint/2010/main" val="31543032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17</a:t>
            </a:fld>
            <a:endParaRPr lang="en-GB"/>
          </a:p>
        </p:txBody>
      </p:sp>
    </p:spTree>
    <p:extLst>
      <p:ext uri="{BB962C8B-B14F-4D97-AF65-F5344CB8AC3E}">
        <p14:creationId xmlns:p14="http://schemas.microsoft.com/office/powerpoint/2010/main" val="2217775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2</a:t>
            </a:fld>
            <a:endParaRPr lang="en-GB"/>
          </a:p>
        </p:txBody>
      </p:sp>
    </p:spTree>
    <p:extLst>
      <p:ext uri="{BB962C8B-B14F-4D97-AF65-F5344CB8AC3E}">
        <p14:creationId xmlns:p14="http://schemas.microsoft.com/office/powerpoint/2010/main" val="17939211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3</a:t>
            </a:fld>
            <a:endParaRPr lang="en-GB"/>
          </a:p>
        </p:txBody>
      </p:sp>
    </p:spTree>
    <p:extLst>
      <p:ext uri="{BB962C8B-B14F-4D97-AF65-F5344CB8AC3E}">
        <p14:creationId xmlns:p14="http://schemas.microsoft.com/office/powerpoint/2010/main" val="3935563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4</a:t>
            </a:fld>
            <a:endParaRPr lang="en-GB"/>
          </a:p>
        </p:txBody>
      </p:sp>
    </p:spTree>
    <p:extLst>
      <p:ext uri="{BB962C8B-B14F-4D97-AF65-F5344CB8AC3E}">
        <p14:creationId xmlns:p14="http://schemas.microsoft.com/office/powerpoint/2010/main" val="2966458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5</a:t>
            </a:fld>
            <a:endParaRPr lang="en-GB"/>
          </a:p>
        </p:txBody>
      </p:sp>
    </p:spTree>
    <p:extLst>
      <p:ext uri="{BB962C8B-B14F-4D97-AF65-F5344CB8AC3E}">
        <p14:creationId xmlns:p14="http://schemas.microsoft.com/office/powerpoint/2010/main" val="9247263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6</a:t>
            </a:fld>
            <a:endParaRPr lang="en-GB"/>
          </a:p>
        </p:txBody>
      </p:sp>
    </p:spTree>
    <p:extLst>
      <p:ext uri="{BB962C8B-B14F-4D97-AF65-F5344CB8AC3E}">
        <p14:creationId xmlns:p14="http://schemas.microsoft.com/office/powerpoint/2010/main" val="7249332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7</a:t>
            </a:fld>
            <a:endParaRPr lang="en-GB"/>
          </a:p>
        </p:txBody>
      </p:sp>
    </p:spTree>
    <p:extLst>
      <p:ext uri="{BB962C8B-B14F-4D97-AF65-F5344CB8AC3E}">
        <p14:creationId xmlns:p14="http://schemas.microsoft.com/office/powerpoint/2010/main" val="9982686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8</a:t>
            </a:fld>
            <a:endParaRPr lang="en-GB"/>
          </a:p>
        </p:txBody>
      </p:sp>
    </p:spTree>
    <p:extLst>
      <p:ext uri="{BB962C8B-B14F-4D97-AF65-F5344CB8AC3E}">
        <p14:creationId xmlns:p14="http://schemas.microsoft.com/office/powerpoint/2010/main" val="16618845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9</a:t>
            </a:fld>
            <a:endParaRPr lang="en-GB"/>
          </a:p>
        </p:txBody>
      </p:sp>
    </p:spTree>
    <p:extLst>
      <p:ext uri="{BB962C8B-B14F-4D97-AF65-F5344CB8AC3E}">
        <p14:creationId xmlns:p14="http://schemas.microsoft.com/office/powerpoint/2010/main" val="1558041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t-I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t-IT"/>
          </a:p>
        </p:txBody>
      </p:sp>
      <p:sp>
        <p:nvSpPr>
          <p:cNvPr id="4" name="Date Placeholder 3"/>
          <p:cNvSpPr>
            <a:spLocks noGrp="1"/>
          </p:cNvSpPr>
          <p:nvPr>
            <p:ph type="dt" sz="half" idx="10"/>
          </p:nvPr>
        </p:nvSpPr>
        <p:spPr/>
        <p:txBody>
          <a:bodyPr/>
          <a:lstStyle/>
          <a:p>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AA91A57-D1F6-42F1-8BDD-58C47656E9EB}" type="slidenum">
              <a:rPr lang="it-IT" smtClean="0"/>
              <a:pPr/>
              <a:t>‹N›</a:t>
            </a:fld>
            <a:endParaRPr lang="it-IT"/>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p>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AA91A57-D1F6-42F1-8BDD-58C47656E9EB}" type="slidenum">
              <a:rPr lang="it-IT" smtClean="0"/>
              <a:pPr/>
              <a:t>‹N›</a:t>
            </a:fld>
            <a:endParaRPr lang="it-IT"/>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t-I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p>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AA91A57-D1F6-42F1-8BDD-58C47656E9EB}" type="slidenum">
              <a:rPr lang="it-IT" smtClean="0"/>
              <a:pPr/>
              <a:t>‹N›</a:t>
            </a:fld>
            <a:endParaRPr lang="it-IT"/>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Cover Slide">
    <p:spTree>
      <p:nvGrpSpPr>
        <p:cNvPr id="1" name=""/>
        <p:cNvGrpSpPr/>
        <p:nvPr/>
      </p:nvGrpSpPr>
      <p:grpSpPr>
        <a:xfrm>
          <a:off x="0" y="0"/>
          <a:ext cx="0" cy="0"/>
          <a:chOff x="0" y="0"/>
          <a:chExt cx="0" cy="0"/>
        </a:xfrm>
      </p:grpSpPr>
      <p:grpSp>
        <p:nvGrpSpPr>
          <p:cNvPr id="2" name="Group 18"/>
          <p:cNvGrpSpPr/>
          <p:nvPr userDrawn="1"/>
        </p:nvGrpSpPr>
        <p:grpSpPr bwMode="gray">
          <a:xfrm>
            <a:off x="1752601" y="1"/>
            <a:ext cx="7391400" cy="6176009"/>
            <a:chOff x="19140488" y="13674"/>
            <a:chExt cx="7443798" cy="6145827"/>
          </a:xfrm>
        </p:grpSpPr>
        <p:sp>
          <p:nvSpPr>
            <p:cNvPr id="23"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24"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28"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3"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4"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5"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6"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7"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8"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9"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40"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grpSp>
      <p:sp>
        <p:nvSpPr>
          <p:cNvPr id="15"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it-IT" noProof="0" smtClean="0"/>
              <a:t>Click to add the presentation’s main title</a:t>
            </a:r>
            <a:endParaRPr lang="it-IT" noProof="0" dirty="0"/>
          </a:p>
        </p:txBody>
      </p:sp>
      <p:sp>
        <p:nvSpPr>
          <p:cNvPr id="18"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it-IT" noProof="0" smtClean="0"/>
              <a:t>Subtitle and date (move higher if title is only one line)</a:t>
            </a:r>
            <a:endParaRPr lang="it-IT" noProof="0" dirty="0" smtClean="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ntent: One">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defRPr/>
            </a:lvl1pPr>
          </a:lstStyle>
          <a:p>
            <a:r>
              <a:rPr lang="it-IT" noProof="0" smtClean="0"/>
              <a:t>Click to edit Master title style</a:t>
            </a:r>
            <a:endParaRPr lang="it-IT" noProof="0"/>
          </a:p>
        </p:txBody>
      </p:sp>
      <p:sp>
        <p:nvSpPr>
          <p:cNvPr id="31" name="Content Placeholder 26"/>
          <p:cNvSpPr>
            <a:spLocks noGrp="1"/>
          </p:cNvSpPr>
          <p:nvPr>
            <p:ph sz="quarter" idx="15"/>
          </p:nvPr>
        </p:nvSpPr>
        <p:spPr>
          <a:xfrm>
            <a:off x="533400" y="1752600"/>
            <a:ext cx="8077200" cy="4419600"/>
          </a:xfrm>
        </p:spPr>
        <p:txBody>
          <a:bodyPr/>
          <a:lstStyle>
            <a:lvl1pPr>
              <a:defRPr baseline="0"/>
            </a:lvl1pPr>
          </a:lstStyle>
          <a:p>
            <a:pPr lvl="0"/>
            <a:r>
              <a:rPr lang="it-IT" noProof="0" smtClean="0"/>
              <a:t>Click to edit Master text styles</a:t>
            </a:r>
          </a:p>
          <a:p>
            <a:pPr lvl="1"/>
            <a:r>
              <a:rPr lang="it-IT" noProof="0" smtClean="0"/>
              <a:t>Second level</a:t>
            </a:r>
          </a:p>
          <a:p>
            <a:pPr lvl="2"/>
            <a:r>
              <a:rPr lang="it-IT" noProof="0" smtClean="0"/>
              <a:t>Third level</a:t>
            </a:r>
          </a:p>
          <a:p>
            <a:pPr lvl="3"/>
            <a:r>
              <a:rPr lang="it-IT" noProof="0" smtClean="0"/>
              <a:t>Fourth level</a:t>
            </a:r>
          </a:p>
          <a:p>
            <a:pPr lvl="4"/>
            <a:r>
              <a:rPr lang="it-IT" noProof="0" smtClean="0"/>
              <a:t>Fifth level</a:t>
            </a:r>
            <a:endParaRPr lang="it-IT" noProof="0"/>
          </a:p>
        </p:txBody>
      </p:sp>
      <p:sp>
        <p:nvSpPr>
          <p:cNvPr id="27"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it-IT" dirty="0">
              <a:solidFill>
                <a:srgbClr val="000000"/>
              </a:solidFill>
            </a:endParaRPr>
          </a:p>
        </p:txBody>
      </p:sp>
      <p:cxnSp>
        <p:nvCxnSpPr>
          <p:cNvPr id="15" name="Shape 14"/>
          <p:cNvCxnSpPr/>
          <p:nvPr/>
        </p:nvCxnSpPr>
        <p:spPr>
          <a:xfrm rot="5400000" flipH="1" flipV="1">
            <a:off x="4419601" y="-3429000"/>
            <a:ext cx="152399" cy="8229600"/>
          </a:xfrm>
          <a:prstGeom prst="bentConnector2">
            <a:avLst/>
          </a:prstGeom>
          <a:ln w="12700">
            <a:solidFill>
              <a:srgbClr val="0070C0"/>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171944" y="6513576"/>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it-IT" smtClean="0">
                <a:solidFill>
                  <a:srgbClr val="000000"/>
                </a:solidFill>
              </a:rPr>
              <a:pPr/>
              <a:t>‹N›</a:t>
            </a:fld>
            <a:endParaRPr lang="it-IT">
              <a:solidFill>
                <a:srgbClr val="000000"/>
              </a:solidFill>
            </a:endParaRPr>
          </a:p>
        </p:txBody>
      </p:sp>
      <p:pic>
        <p:nvPicPr>
          <p:cNvPr id="3074" name="Picture 2"/>
          <p:cNvPicPr>
            <a:picLocks noChangeAspect="1" noChangeArrowheads="1"/>
          </p:cNvPicPr>
          <p:nvPr userDrawn="1"/>
        </p:nvPicPr>
        <p:blipFill>
          <a:blip r:embed="rId2" cstate="print"/>
          <a:srcRect/>
          <a:stretch>
            <a:fillRect/>
          </a:stretch>
        </p:blipFill>
        <p:spPr bwMode="auto">
          <a:xfrm>
            <a:off x="7349980" y="6430091"/>
            <a:ext cx="1100356" cy="298161"/>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Slide Number Placeholder 2"/>
          <p:cNvSpPr>
            <a:spLocks noGrp="1"/>
          </p:cNvSpPr>
          <p:nvPr>
            <p:ph type="sldNum" sz="quarter" idx="10"/>
          </p:nvPr>
        </p:nvSpPr>
        <p:spPr/>
        <p:txBody>
          <a:bodyPr/>
          <a:lstStyle/>
          <a:p>
            <a:fld id="{9EBD5762-3BDC-484D-9503-7EA6D5A9A8CE}" type="slidenum">
              <a:rPr lang="it-IT" smtClean="0">
                <a:solidFill>
                  <a:srgbClr val="000000"/>
                </a:solidFill>
              </a:rPr>
              <a:pPr/>
              <a:t>‹N›</a:t>
            </a:fld>
            <a:endParaRPr lang="it-IT">
              <a:solidFill>
                <a:srgbClr val="000000"/>
              </a:solidFill>
            </a:endParaRPr>
          </a:p>
        </p:txBody>
      </p:sp>
      <p:sp>
        <p:nvSpPr>
          <p:cNvPr id="5" name="Footer Placeholder 4"/>
          <p:cNvSpPr>
            <a:spLocks noGrp="1"/>
          </p:cNvSpPr>
          <p:nvPr>
            <p:ph type="ftr" sz="quarter" idx="12"/>
          </p:nvPr>
        </p:nvSpPr>
        <p:spPr/>
        <p:txBody>
          <a:bodyPr/>
          <a:lstStyle/>
          <a:p>
            <a:endParaRPr lang="it-IT">
              <a:solidFill>
                <a:srgbClr val="000000"/>
              </a:solidFill>
            </a:endParaRPr>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ntent: Two">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it-IT" noProof="0" smtClean="0"/>
              <a:t>Click to edit Master title style</a:t>
            </a:r>
            <a:endParaRPr lang="it-IT" noProof="0"/>
          </a:p>
        </p:txBody>
      </p:sp>
      <p:sp>
        <p:nvSpPr>
          <p:cNvPr id="28" name="Content Placeholder 26"/>
          <p:cNvSpPr>
            <a:spLocks noGrp="1"/>
          </p:cNvSpPr>
          <p:nvPr>
            <p:ph sz="quarter" idx="14"/>
          </p:nvPr>
        </p:nvSpPr>
        <p:spPr>
          <a:xfrm>
            <a:off x="533400" y="1752601"/>
            <a:ext cx="3962400" cy="4419599"/>
          </a:xfrm>
        </p:spPr>
        <p:txBody>
          <a:bodyPr/>
          <a:lstStyle/>
          <a:p>
            <a:pPr lvl="0"/>
            <a:r>
              <a:rPr lang="it-IT" noProof="0" smtClean="0"/>
              <a:t>Click to edit Master text styles</a:t>
            </a:r>
          </a:p>
          <a:p>
            <a:pPr lvl="1"/>
            <a:r>
              <a:rPr lang="it-IT" noProof="0" smtClean="0"/>
              <a:t>Second level</a:t>
            </a:r>
          </a:p>
          <a:p>
            <a:pPr lvl="2"/>
            <a:r>
              <a:rPr lang="it-IT" noProof="0" smtClean="0"/>
              <a:t>Third level</a:t>
            </a:r>
          </a:p>
          <a:p>
            <a:pPr lvl="3"/>
            <a:r>
              <a:rPr lang="it-IT" noProof="0" smtClean="0"/>
              <a:t>Fourth level</a:t>
            </a:r>
          </a:p>
          <a:p>
            <a:pPr lvl="4"/>
            <a:r>
              <a:rPr lang="it-IT" noProof="0" smtClean="0"/>
              <a:t>Fifth level</a:t>
            </a:r>
            <a:endParaRPr lang="it-IT" noProof="0"/>
          </a:p>
        </p:txBody>
      </p:sp>
      <p:sp>
        <p:nvSpPr>
          <p:cNvPr id="31" name="Content Placeholder 26"/>
          <p:cNvSpPr>
            <a:spLocks noGrp="1"/>
          </p:cNvSpPr>
          <p:nvPr>
            <p:ph sz="quarter" idx="15"/>
          </p:nvPr>
        </p:nvSpPr>
        <p:spPr>
          <a:xfrm>
            <a:off x="4648201" y="1752600"/>
            <a:ext cx="3962399" cy="4419600"/>
          </a:xfrm>
        </p:spPr>
        <p:txBody>
          <a:bodyPr/>
          <a:lstStyle/>
          <a:p>
            <a:pPr lvl="0"/>
            <a:r>
              <a:rPr lang="it-IT" noProof="0" smtClean="0"/>
              <a:t>Click to edit Master text styles</a:t>
            </a:r>
          </a:p>
          <a:p>
            <a:pPr lvl="1"/>
            <a:r>
              <a:rPr lang="it-IT" noProof="0" smtClean="0"/>
              <a:t>Second level</a:t>
            </a:r>
          </a:p>
          <a:p>
            <a:pPr lvl="2"/>
            <a:r>
              <a:rPr lang="it-IT" noProof="0" smtClean="0"/>
              <a:t>Third level</a:t>
            </a:r>
          </a:p>
          <a:p>
            <a:pPr lvl="3"/>
            <a:r>
              <a:rPr lang="it-IT" noProof="0" smtClean="0"/>
              <a:t>Fourth level</a:t>
            </a:r>
          </a:p>
          <a:p>
            <a:pPr lvl="4"/>
            <a:r>
              <a:rPr lang="it-IT" noProof="0" smtClean="0"/>
              <a:t>Fifth level</a:t>
            </a:r>
            <a:endParaRPr lang="it-IT" noProof="0"/>
          </a:p>
        </p:txBody>
      </p:sp>
      <p:sp>
        <p:nvSpPr>
          <p:cNvPr id="32"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it-IT">
              <a:solidFill>
                <a:srgbClr val="000000"/>
              </a:solidFill>
            </a:endParaRPr>
          </a:p>
        </p:txBody>
      </p:sp>
      <p:cxnSp>
        <p:nvCxnSpPr>
          <p:cNvPr id="62" name="Shape 61"/>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it-IT" smtClean="0">
                <a:solidFill>
                  <a:srgbClr val="000000"/>
                </a:solidFill>
              </a:rPr>
              <a:pPr/>
              <a:t>‹N›</a:t>
            </a:fld>
            <a:endParaRPr lang="it-IT">
              <a:solidFill>
                <a:srgbClr val="000000"/>
              </a:solidFill>
            </a:endParaRPr>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ntent: Three">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1"/>
            <a:ext cx="8077200" cy="914400"/>
          </a:xfrm>
        </p:spPr>
        <p:txBody>
          <a:bodyPr/>
          <a:lstStyle/>
          <a:p>
            <a:r>
              <a:rPr lang="it-IT" noProof="0" smtClean="0"/>
              <a:t>Click to edit Master title style</a:t>
            </a:r>
            <a:endParaRPr lang="it-IT" noProof="0"/>
          </a:p>
        </p:txBody>
      </p:sp>
      <p:sp>
        <p:nvSpPr>
          <p:cNvPr id="27" name="Content Placeholder 26"/>
          <p:cNvSpPr>
            <a:spLocks noGrp="1"/>
          </p:cNvSpPr>
          <p:nvPr>
            <p:ph sz="quarter" idx="13"/>
          </p:nvPr>
        </p:nvSpPr>
        <p:spPr>
          <a:xfrm>
            <a:off x="533400" y="1752601"/>
            <a:ext cx="2590800" cy="4419599"/>
          </a:xfrm>
        </p:spPr>
        <p:txBody>
          <a:bodyPr/>
          <a:lstStyle/>
          <a:p>
            <a:pPr lvl="0"/>
            <a:r>
              <a:rPr lang="it-IT" noProof="0" smtClean="0"/>
              <a:t>Click to edit Master text styles</a:t>
            </a:r>
          </a:p>
          <a:p>
            <a:pPr lvl="1"/>
            <a:r>
              <a:rPr lang="it-IT" noProof="0" smtClean="0"/>
              <a:t>Second level</a:t>
            </a:r>
          </a:p>
          <a:p>
            <a:pPr lvl="2"/>
            <a:r>
              <a:rPr lang="it-IT" noProof="0" smtClean="0"/>
              <a:t>Third level</a:t>
            </a:r>
          </a:p>
          <a:p>
            <a:pPr lvl="3"/>
            <a:r>
              <a:rPr lang="it-IT" noProof="0" smtClean="0"/>
              <a:t>Fourth level</a:t>
            </a:r>
          </a:p>
          <a:p>
            <a:pPr lvl="4"/>
            <a:r>
              <a:rPr lang="it-IT" noProof="0" smtClean="0"/>
              <a:t>Fifth level</a:t>
            </a:r>
            <a:endParaRPr lang="it-IT" noProof="0"/>
          </a:p>
        </p:txBody>
      </p:sp>
      <p:sp>
        <p:nvSpPr>
          <p:cNvPr id="28" name="Content Placeholder 26"/>
          <p:cNvSpPr>
            <a:spLocks noGrp="1"/>
          </p:cNvSpPr>
          <p:nvPr>
            <p:ph sz="quarter" idx="14"/>
          </p:nvPr>
        </p:nvSpPr>
        <p:spPr>
          <a:xfrm>
            <a:off x="3276601" y="1752601"/>
            <a:ext cx="2590799" cy="4419599"/>
          </a:xfrm>
        </p:spPr>
        <p:txBody>
          <a:bodyPr/>
          <a:lstStyle/>
          <a:p>
            <a:pPr lvl="0"/>
            <a:r>
              <a:rPr lang="it-IT" noProof="0" smtClean="0"/>
              <a:t>Click to edit Master text styles</a:t>
            </a:r>
          </a:p>
          <a:p>
            <a:pPr lvl="1"/>
            <a:r>
              <a:rPr lang="it-IT" noProof="0" smtClean="0"/>
              <a:t>Second level</a:t>
            </a:r>
          </a:p>
          <a:p>
            <a:pPr lvl="2"/>
            <a:r>
              <a:rPr lang="it-IT" noProof="0" smtClean="0"/>
              <a:t>Third level</a:t>
            </a:r>
          </a:p>
          <a:p>
            <a:pPr lvl="3"/>
            <a:r>
              <a:rPr lang="it-IT" noProof="0" smtClean="0"/>
              <a:t>Fourth level</a:t>
            </a:r>
          </a:p>
          <a:p>
            <a:pPr lvl="4"/>
            <a:r>
              <a:rPr lang="it-IT" noProof="0" smtClean="0"/>
              <a:t>Fifth level</a:t>
            </a:r>
            <a:endParaRPr lang="it-IT" noProof="0"/>
          </a:p>
        </p:txBody>
      </p:sp>
      <p:sp>
        <p:nvSpPr>
          <p:cNvPr id="31" name="Content Placeholder 26"/>
          <p:cNvSpPr>
            <a:spLocks noGrp="1"/>
          </p:cNvSpPr>
          <p:nvPr>
            <p:ph sz="quarter" idx="15"/>
          </p:nvPr>
        </p:nvSpPr>
        <p:spPr>
          <a:xfrm>
            <a:off x="6019800" y="1752601"/>
            <a:ext cx="2590800" cy="4419599"/>
          </a:xfrm>
        </p:spPr>
        <p:txBody>
          <a:bodyPr/>
          <a:lstStyle/>
          <a:p>
            <a:pPr lvl="0"/>
            <a:r>
              <a:rPr lang="it-IT" noProof="0" smtClean="0"/>
              <a:t>Click to edit Master text styles</a:t>
            </a:r>
          </a:p>
          <a:p>
            <a:pPr lvl="1"/>
            <a:r>
              <a:rPr lang="it-IT" noProof="0" smtClean="0"/>
              <a:t>Second level</a:t>
            </a:r>
          </a:p>
          <a:p>
            <a:pPr lvl="2"/>
            <a:r>
              <a:rPr lang="it-IT" noProof="0" smtClean="0"/>
              <a:t>Third level</a:t>
            </a:r>
          </a:p>
          <a:p>
            <a:pPr lvl="3"/>
            <a:r>
              <a:rPr lang="it-IT" noProof="0" smtClean="0"/>
              <a:t>Fourth level</a:t>
            </a:r>
          </a:p>
          <a:p>
            <a:pPr lvl="4"/>
            <a:r>
              <a:rPr lang="it-IT" noProof="0" smtClean="0"/>
              <a:t>Fifth level</a:t>
            </a:r>
            <a:endParaRPr lang="it-IT" noProof="0"/>
          </a:p>
        </p:txBody>
      </p:sp>
      <p:sp>
        <p:nvSpPr>
          <p:cNvPr id="36"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it-IT">
              <a:solidFill>
                <a:srgbClr val="000000"/>
              </a:solidFill>
            </a:endParaRPr>
          </a:p>
        </p:txBody>
      </p:sp>
      <p:cxnSp>
        <p:nvCxnSpPr>
          <p:cNvPr id="19" name="Shape 18"/>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it-IT" smtClean="0">
                <a:solidFill>
                  <a:srgbClr val="000000"/>
                </a:solidFill>
              </a:rPr>
              <a:pPr/>
              <a:t>‹N›</a:t>
            </a:fld>
            <a:endParaRPr lang="it-IT">
              <a:solidFill>
                <a:srgbClr val="000000"/>
              </a:solidFill>
            </a:endParaRPr>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ontent: Two under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it-IT" noProof="0" smtClean="0"/>
              <a:t>Click to edit Master title style</a:t>
            </a:r>
            <a:endParaRPr lang="it-IT" noProof="0"/>
          </a:p>
        </p:txBody>
      </p:sp>
      <p:sp>
        <p:nvSpPr>
          <p:cNvPr id="28" name="Content Placeholder 26"/>
          <p:cNvSpPr>
            <a:spLocks noGrp="1"/>
          </p:cNvSpPr>
          <p:nvPr>
            <p:ph sz="quarter" idx="14"/>
          </p:nvPr>
        </p:nvSpPr>
        <p:spPr>
          <a:xfrm>
            <a:off x="533400" y="3352800"/>
            <a:ext cx="3962400" cy="2819400"/>
          </a:xfrm>
        </p:spPr>
        <p:txBody>
          <a:bodyPr/>
          <a:lstStyle/>
          <a:p>
            <a:pPr lvl="0"/>
            <a:r>
              <a:rPr lang="it-IT" noProof="0" smtClean="0"/>
              <a:t>Click to edit Master text styles</a:t>
            </a:r>
          </a:p>
          <a:p>
            <a:pPr lvl="1"/>
            <a:r>
              <a:rPr lang="it-IT" noProof="0" smtClean="0"/>
              <a:t>Second level</a:t>
            </a:r>
          </a:p>
          <a:p>
            <a:pPr lvl="2"/>
            <a:r>
              <a:rPr lang="it-IT" noProof="0" smtClean="0"/>
              <a:t>Third level</a:t>
            </a:r>
          </a:p>
          <a:p>
            <a:pPr lvl="3"/>
            <a:r>
              <a:rPr lang="it-IT" noProof="0" smtClean="0"/>
              <a:t>Fourth level</a:t>
            </a:r>
          </a:p>
          <a:p>
            <a:pPr lvl="4"/>
            <a:r>
              <a:rPr lang="it-IT" noProof="0" smtClean="0"/>
              <a:t>Fifth level</a:t>
            </a:r>
            <a:endParaRPr lang="it-IT" noProof="0"/>
          </a:p>
        </p:txBody>
      </p:sp>
      <p:sp>
        <p:nvSpPr>
          <p:cNvPr id="31" name="Content Placeholder 26"/>
          <p:cNvSpPr>
            <a:spLocks noGrp="1"/>
          </p:cNvSpPr>
          <p:nvPr>
            <p:ph sz="quarter" idx="15"/>
          </p:nvPr>
        </p:nvSpPr>
        <p:spPr>
          <a:xfrm>
            <a:off x="4648199" y="3352800"/>
            <a:ext cx="3962401" cy="2819400"/>
          </a:xfrm>
        </p:spPr>
        <p:txBody>
          <a:bodyPr/>
          <a:lstStyle/>
          <a:p>
            <a:pPr lvl="0"/>
            <a:r>
              <a:rPr lang="it-IT" noProof="0" smtClean="0"/>
              <a:t>Click to edit Master text styles</a:t>
            </a:r>
          </a:p>
          <a:p>
            <a:pPr lvl="1"/>
            <a:r>
              <a:rPr lang="it-IT" noProof="0" smtClean="0"/>
              <a:t>Second level</a:t>
            </a:r>
          </a:p>
          <a:p>
            <a:pPr lvl="2"/>
            <a:r>
              <a:rPr lang="it-IT" noProof="0" smtClean="0"/>
              <a:t>Third level</a:t>
            </a:r>
          </a:p>
          <a:p>
            <a:pPr lvl="3"/>
            <a:r>
              <a:rPr lang="it-IT" noProof="0" smtClean="0"/>
              <a:t>Fourth level</a:t>
            </a:r>
          </a:p>
          <a:p>
            <a:pPr lvl="4"/>
            <a:r>
              <a:rPr lang="it-IT" noProof="0" smtClean="0"/>
              <a:t>Fifth level</a:t>
            </a:r>
            <a:endParaRPr lang="it-IT" noProof="0"/>
          </a:p>
        </p:txBody>
      </p:sp>
      <p:sp>
        <p:nvSpPr>
          <p:cNvPr id="32"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it-IT">
              <a:solidFill>
                <a:srgbClr val="000000"/>
              </a:solidFill>
            </a:endParaRPr>
          </a:p>
        </p:txBody>
      </p:sp>
      <p:sp>
        <p:nvSpPr>
          <p:cNvPr id="13" name="Text Placeholder 12"/>
          <p:cNvSpPr>
            <a:spLocks noGrp="1"/>
          </p:cNvSpPr>
          <p:nvPr>
            <p:ph type="body" sz="quarter" idx="16"/>
          </p:nvPr>
        </p:nvSpPr>
        <p:spPr>
          <a:xfrm>
            <a:off x="533400" y="1752600"/>
            <a:ext cx="8077200" cy="1447800"/>
          </a:xfrm>
        </p:spPr>
        <p:txBody>
          <a:bodyPr/>
          <a:lstStyle/>
          <a:p>
            <a:pPr lvl="0"/>
            <a:r>
              <a:rPr lang="it-IT" noProof="0" smtClean="0"/>
              <a:t>Click to edit Master text styles</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it-IT" smtClean="0">
                <a:solidFill>
                  <a:srgbClr val="000000"/>
                </a:solidFill>
              </a:rPr>
              <a:pPr/>
              <a:t>‹N›</a:t>
            </a:fld>
            <a:endParaRPr lang="it-IT">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ontent: Two and Left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it-IT" noProof="0" smtClean="0"/>
              <a:t>Click to edit Master title style</a:t>
            </a:r>
            <a:endParaRPr lang="it-IT" noProof="0"/>
          </a:p>
        </p:txBody>
      </p:sp>
      <p:sp>
        <p:nvSpPr>
          <p:cNvPr id="28" name="Content Placeholder 26"/>
          <p:cNvSpPr>
            <a:spLocks noGrp="1"/>
          </p:cNvSpPr>
          <p:nvPr>
            <p:ph sz="quarter" idx="14"/>
          </p:nvPr>
        </p:nvSpPr>
        <p:spPr>
          <a:xfrm>
            <a:off x="6019800" y="1752600"/>
            <a:ext cx="2590800" cy="2133600"/>
          </a:xfrm>
        </p:spPr>
        <p:txBody>
          <a:bodyPr/>
          <a:lstStyle/>
          <a:p>
            <a:pPr lvl="0"/>
            <a:r>
              <a:rPr lang="it-IT" noProof="0" smtClean="0"/>
              <a:t>Click to edit Master text styles</a:t>
            </a:r>
          </a:p>
        </p:txBody>
      </p:sp>
      <p:sp>
        <p:nvSpPr>
          <p:cNvPr id="31" name="Content Placeholder 26"/>
          <p:cNvSpPr>
            <a:spLocks noGrp="1"/>
          </p:cNvSpPr>
          <p:nvPr>
            <p:ph sz="quarter" idx="15"/>
          </p:nvPr>
        </p:nvSpPr>
        <p:spPr>
          <a:xfrm>
            <a:off x="6019800" y="4038600"/>
            <a:ext cx="2590800" cy="2133600"/>
          </a:xfrm>
        </p:spPr>
        <p:txBody>
          <a:bodyPr/>
          <a:lstStyle/>
          <a:p>
            <a:pPr lvl="0"/>
            <a:r>
              <a:rPr lang="it-IT" noProof="0" smtClean="0"/>
              <a:t>Click to edit Master text styles</a:t>
            </a:r>
          </a:p>
        </p:txBody>
      </p:sp>
      <p:sp>
        <p:nvSpPr>
          <p:cNvPr id="13" name="Text Placeholder 12"/>
          <p:cNvSpPr>
            <a:spLocks noGrp="1"/>
          </p:cNvSpPr>
          <p:nvPr>
            <p:ph type="body" sz="quarter" idx="16"/>
          </p:nvPr>
        </p:nvSpPr>
        <p:spPr>
          <a:xfrm>
            <a:off x="533400" y="1752600"/>
            <a:ext cx="5334000" cy="4419600"/>
          </a:xfrm>
        </p:spPr>
        <p:txBody>
          <a:bodyPr/>
          <a:lstStyle/>
          <a:p>
            <a:pPr lvl="0"/>
            <a:r>
              <a:rPr lang="it-IT" noProof="0" smtClean="0"/>
              <a:t>Click to edit Master text styles</a:t>
            </a:r>
          </a:p>
        </p:txBody>
      </p:sp>
      <p:sp>
        <p:nvSpPr>
          <p:cNvPr id="19"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it-IT">
              <a:solidFill>
                <a:srgbClr val="000000"/>
              </a:solidFill>
            </a:endParaRP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it-IT" smtClean="0">
                <a:solidFill>
                  <a:srgbClr val="000000"/>
                </a:solidFill>
              </a:rPr>
              <a:pPr/>
              <a:t>‹N›</a:t>
            </a:fld>
            <a:endParaRPr lang="it-IT">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ontent: Two and Right Text">
    <p:spTree>
      <p:nvGrpSpPr>
        <p:cNvPr id="1" name=""/>
        <p:cNvGrpSpPr/>
        <p:nvPr/>
      </p:nvGrpSpPr>
      <p:grpSpPr>
        <a:xfrm>
          <a:off x="0" y="0"/>
          <a:ext cx="0" cy="0"/>
          <a:chOff x="0" y="0"/>
          <a:chExt cx="0" cy="0"/>
        </a:xfrm>
      </p:grpSpPr>
      <p:sp>
        <p:nvSpPr>
          <p:cNvPr id="28" name="Content Placeholder 26"/>
          <p:cNvSpPr>
            <a:spLocks noGrp="1"/>
          </p:cNvSpPr>
          <p:nvPr>
            <p:ph sz="quarter" idx="14"/>
          </p:nvPr>
        </p:nvSpPr>
        <p:spPr>
          <a:xfrm>
            <a:off x="533400" y="1752600"/>
            <a:ext cx="2590800" cy="2133600"/>
          </a:xfrm>
        </p:spPr>
        <p:txBody>
          <a:bodyPr/>
          <a:lstStyle/>
          <a:p>
            <a:pPr lvl="0"/>
            <a:r>
              <a:rPr lang="it-IT" noProof="0" smtClean="0"/>
              <a:t>Click to edit Master text styles</a:t>
            </a:r>
          </a:p>
        </p:txBody>
      </p:sp>
      <p:sp>
        <p:nvSpPr>
          <p:cNvPr id="2" name="Title 1"/>
          <p:cNvSpPr>
            <a:spLocks noGrp="1"/>
          </p:cNvSpPr>
          <p:nvPr>
            <p:ph type="title"/>
          </p:nvPr>
        </p:nvSpPr>
        <p:spPr>
          <a:xfrm>
            <a:off x="533400" y="685800"/>
            <a:ext cx="8077200" cy="914400"/>
          </a:xfrm>
        </p:spPr>
        <p:txBody>
          <a:bodyPr/>
          <a:lstStyle/>
          <a:p>
            <a:r>
              <a:rPr lang="it-IT" noProof="0" smtClean="0"/>
              <a:t>Click to edit Master title style</a:t>
            </a:r>
            <a:endParaRPr lang="it-IT" noProof="0"/>
          </a:p>
        </p:txBody>
      </p:sp>
      <p:sp>
        <p:nvSpPr>
          <p:cNvPr id="31" name="Content Placeholder 26"/>
          <p:cNvSpPr>
            <a:spLocks noGrp="1"/>
          </p:cNvSpPr>
          <p:nvPr>
            <p:ph sz="quarter" idx="15"/>
          </p:nvPr>
        </p:nvSpPr>
        <p:spPr>
          <a:xfrm>
            <a:off x="533400" y="4038600"/>
            <a:ext cx="2590800" cy="2133600"/>
          </a:xfrm>
        </p:spPr>
        <p:txBody>
          <a:bodyPr/>
          <a:lstStyle/>
          <a:p>
            <a:pPr lvl="0"/>
            <a:r>
              <a:rPr lang="it-IT" noProof="0" smtClean="0"/>
              <a:t>Click to edit Master text styles</a:t>
            </a:r>
          </a:p>
        </p:txBody>
      </p:sp>
      <p:sp>
        <p:nvSpPr>
          <p:cNvPr id="13" name="Text Placeholder 12"/>
          <p:cNvSpPr>
            <a:spLocks noGrp="1"/>
          </p:cNvSpPr>
          <p:nvPr>
            <p:ph type="body" sz="quarter" idx="16"/>
          </p:nvPr>
        </p:nvSpPr>
        <p:spPr>
          <a:xfrm>
            <a:off x="3276600" y="1752600"/>
            <a:ext cx="5334000" cy="4419600"/>
          </a:xfrm>
        </p:spPr>
        <p:txBody>
          <a:bodyPr/>
          <a:lstStyle/>
          <a:p>
            <a:pPr lvl="0"/>
            <a:r>
              <a:rPr lang="it-IT" noProof="0" smtClean="0"/>
              <a:t>Click to edit Master text styles</a:t>
            </a:r>
          </a:p>
        </p:txBody>
      </p:sp>
      <p:sp>
        <p:nvSpPr>
          <p:cNvPr id="19"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it-IT">
              <a:solidFill>
                <a:srgbClr val="000000"/>
              </a:solidFill>
            </a:endParaRP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it-IT" smtClean="0">
                <a:solidFill>
                  <a:srgbClr val="000000"/>
                </a:solidFill>
              </a:rPr>
              <a:pPr/>
              <a:t>‹N›</a:t>
            </a:fld>
            <a:endParaRPr lang="it-IT">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p>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AA91A57-D1F6-42F1-8BDD-58C47656E9EB}" type="slidenum">
              <a:rPr lang="it-IT" smtClean="0"/>
              <a:pPr/>
              <a:t>‹N›</a:t>
            </a:fld>
            <a:endParaRPr lang="it-IT"/>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Content: One with Impact">
    <p:spTree>
      <p:nvGrpSpPr>
        <p:cNvPr id="1" name=""/>
        <p:cNvGrpSpPr/>
        <p:nvPr/>
      </p:nvGrpSpPr>
      <p:grpSpPr>
        <a:xfrm>
          <a:off x="0" y="0"/>
          <a:ext cx="0" cy="0"/>
          <a:chOff x="0" y="0"/>
          <a:chExt cx="0" cy="0"/>
        </a:xfrm>
      </p:grpSpPr>
      <p:sp>
        <p:nvSpPr>
          <p:cNvPr id="2" name="Title 1"/>
          <p:cNvSpPr>
            <a:spLocks noGrp="1"/>
          </p:cNvSpPr>
          <p:nvPr>
            <p:ph type="title"/>
          </p:nvPr>
        </p:nvSpPr>
        <p:spPr>
          <a:xfrm>
            <a:off x="3276600" y="685800"/>
            <a:ext cx="5334000" cy="914400"/>
          </a:xfrm>
        </p:spPr>
        <p:txBody>
          <a:bodyPr/>
          <a:lstStyle>
            <a:lvl1pPr>
              <a:defRPr/>
            </a:lvl1pPr>
          </a:lstStyle>
          <a:p>
            <a:r>
              <a:rPr lang="it-IT" noProof="1" smtClean="0"/>
              <a:t>Click to edit Master title style</a:t>
            </a:r>
            <a:endParaRPr lang="it-IT" noProof="1"/>
          </a:p>
        </p:txBody>
      </p:sp>
      <p:sp>
        <p:nvSpPr>
          <p:cNvPr id="31" name="Content Placeholder 26"/>
          <p:cNvSpPr>
            <a:spLocks noGrp="1"/>
          </p:cNvSpPr>
          <p:nvPr>
            <p:ph sz="quarter" idx="15"/>
          </p:nvPr>
        </p:nvSpPr>
        <p:spPr>
          <a:xfrm>
            <a:off x="3276600" y="1752600"/>
            <a:ext cx="5334000" cy="4419600"/>
          </a:xfrm>
        </p:spPr>
        <p:txBody>
          <a:bodyPr/>
          <a:lstStyle>
            <a:lvl1pPr>
              <a:defRPr baseline="0"/>
            </a:lvl1pPr>
          </a:lstStyle>
          <a:p>
            <a:pPr lvl="0"/>
            <a:r>
              <a:rPr lang="it-IT" noProof="1" smtClean="0"/>
              <a:t>Click to edit Master text styles</a:t>
            </a:r>
          </a:p>
          <a:p>
            <a:pPr lvl="1"/>
            <a:r>
              <a:rPr lang="it-IT" noProof="1" smtClean="0"/>
              <a:t>Second level</a:t>
            </a:r>
          </a:p>
          <a:p>
            <a:pPr lvl="2"/>
            <a:r>
              <a:rPr lang="it-IT" noProof="1" smtClean="0"/>
              <a:t>Third level</a:t>
            </a:r>
          </a:p>
          <a:p>
            <a:pPr lvl="3"/>
            <a:r>
              <a:rPr lang="it-IT" noProof="1" smtClean="0"/>
              <a:t>Fourth level</a:t>
            </a:r>
          </a:p>
          <a:p>
            <a:pPr lvl="4"/>
            <a:r>
              <a:rPr lang="it-IT" noProof="1" smtClean="0"/>
              <a:t>Fifth level</a:t>
            </a:r>
            <a:endParaRPr lang="it-IT" noProof="1"/>
          </a:p>
        </p:txBody>
      </p:sp>
      <p:sp>
        <p:nvSpPr>
          <p:cNvPr id="12" name="Text Placeholder 11"/>
          <p:cNvSpPr>
            <a:spLocks noGrp="1"/>
          </p:cNvSpPr>
          <p:nvPr>
            <p:ph type="body" sz="quarter" idx="16"/>
          </p:nvPr>
        </p:nvSpPr>
        <p:spPr>
          <a:xfrm>
            <a:off x="533400" y="1752600"/>
            <a:ext cx="2590800" cy="2130552"/>
          </a:xfrm>
        </p:spPr>
        <p:txBody>
          <a:bodyPr/>
          <a:lstStyle>
            <a:lvl1pPr>
              <a:defRPr sz="2400" b="1" i="1" baseline="0">
                <a:solidFill>
                  <a:schemeClr val="tx2"/>
                </a:solidFill>
              </a:defRPr>
            </a:lvl1pPr>
          </a:lstStyle>
          <a:p>
            <a:pPr lvl="0"/>
            <a:r>
              <a:rPr lang="it-IT" noProof="1" smtClean="0"/>
              <a:t>Click to edit Master text styles</a:t>
            </a:r>
          </a:p>
        </p:txBody>
      </p:sp>
      <p:sp>
        <p:nvSpPr>
          <p:cNvPr id="18"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it-IT">
              <a:solidFill>
                <a:srgbClr val="000000"/>
              </a:solidFill>
            </a:endParaRPr>
          </a:p>
        </p:txBody>
      </p:sp>
      <p:cxnSp>
        <p:nvCxnSpPr>
          <p:cNvPr id="30" name="Shape 29"/>
          <p:cNvCxnSpPr/>
          <p:nvPr/>
        </p:nvCxnSpPr>
        <p:spPr>
          <a:xfrm rot="5400000" flipH="1" flipV="1">
            <a:off x="5791201" y="-2057400"/>
            <a:ext cx="152399" cy="54864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it-IT" smtClean="0">
                <a:solidFill>
                  <a:srgbClr val="000000"/>
                </a:solidFill>
              </a:rPr>
              <a:pPr/>
              <a:t>‹N›</a:t>
            </a:fld>
            <a:endParaRPr lang="it-IT">
              <a:solidFill>
                <a:srgbClr val="000000"/>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Cover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it-IT" noProof="0" smtClean="0"/>
              <a:t>Click to edit Master title style</a:t>
            </a:r>
            <a:endParaRPr lang="it-IT" noProof="0"/>
          </a:p>
        </p:txBody>
      </p:sp>
      <p:sp>
        <p:nvSpPr>
          <p:cNvPr id="12"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it-IT">
              <a:solidFill>
                <a:srgbClr val="000000"/>
              </a:solidFill>
            </a:endParaRPr>
          </a:p>
        </p:txBody>
      </p:sp>
      <p:cxnSp>
        <p:nvCxnSpPr>
          <p:cNvPr id="10" name="Shape 9"/>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it-IT" smtClean="0">
                <a:solidFill>
                  <a:srgbClr val="000000"/>
                </a:solidFill>
              </a:rPr>
              <a:pPr/>
              <a:t>‹N›</a:t>
            </a:fld>
            <a:endParaRPr lang="it-IT">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Empty no Footer">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
        <p:nvSpPr>
          <p:cNvPr id="11"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it-IT">
              <a:solidFill>
                <a:srgbClr val="000000"/>
              </a:solidFill>
            </a:endParaRPr>
          </a:p>
        </p:txBody>
      </p:sp>
      <p:sp>
        <p:nvSpPr>
          <p:cNvPr id="6"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it-IT" smtClean="0">
                <a:solidFill>
                  <a:srgbClr val="000000"/>
                </a:solidFill>
              </a:rPr>
              <a:pPr/>
              <a:t>‹N›</a:t>
            </a:fld>
            <a:endParaRPr lang="it-IT">
              <a:solidFill>
                <a:srgbClr val="000000"/>
              </a:solidFill>
            </a:endParaRPr>
          </a:p>
        </p:txBody>
      </p:sp>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Key poi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lnSpc>
                <a:spcPct val="100000"/>
              </a:lnSpc>
              <a:defRPr baseline="0">
                <a:solidFill>
                  <a:schemeClr val="tx1"/>
                </a:solidFill>
              </a:defRPr>
            </a:lvl1pPr>
          </a:lstStyle>
          <a:p>
            <a:r>
              <a:rPr lang="it-IT" noProof="0" smtClean="0"/>
              <a:t>Click to edit Master title style</a:t>
            </a:r>
            <a:endParaRPr lang="it-IT" noProof="0"/>
          </a:p>
        </p:txBody>
      </p:sp>
      <p:cxnSp>
        <p:nvCxnSpPr>
          <p:cNvPr id="11" name="Shape 10"/>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it-IT">
              <a:solidFill>
                <a:srgbClr val="000000"/>
              </a:solidFill>
            </a:endParaRPr>
          </a:p>
        </p:txBody>
      </p:sp>
      <p:sp>
        <p:nvSpPr>
          <p:cNvPr id="15" name="Content Placeholder 26"/>
          <p:cNvSpPr>
            <a:spLocks noGrp="1"/>
          </p:cNvSpPr>
          <p:nvPr>
            <p:ph sz="quarter" idx="15"/>
          </p:nvPr>
        </p:nvSpPr>
        <p:spPr>
          <a:xfrm>
            <a:off x="533400" y="1752600"/>
            <a:ext cx="8077200" cy="4419600"/>
          </a:xfrm>
        </p:spPr>
        <p:txBody>
          <a:bodyPr/>
          <a:lstStyle>
            <a:lvl1pPr>
              <a:defRPr sz="3200" baseline="0">
                <a:solidFill>
                  <a:schemeClr val="tx2"/>
                </a:solidFill>
              </a:defRPr>
            </a:lvl1pPr>
            <a:lvl2pPr>
              <a:buClr>
                <a:schemeClr val="tx2"/>
              </a:buClr>
              <a:defRPr sz="3200">
                <a:solidFill>
                  <a:schemeClr val="tx2"/>
                </a:solidFill>
              </a:defRPr>
            </a:lvl2pPr>
            <a:lvl3pPr>
              <a:buClr>
                <a:schemeClr val="tx2"/>
              </a:buClr>
              <a:defRPr sz="3200">
                <a:solidFill>
                  <a:schemeClr val="tx2"/>
                </a:solidFill>
              </a:defRPr>
            </a:lvl3pPr>
            <a:lvl4pPr>
              <a:buClr>
                <a:schemeClr val="tx2"/>
              </a:buClr>
              <a:defRPr sz="3200">
                <a:solidFill>
                  <a:schemeClr val="tx2"/>
                </a:solidFill>
              </a:defRPr>
            </a:lvl4pPr>
            <a:lvl5pPr>
              <a:buClr>
                <a:schemeClr val="tx2"/>
              </a:buClr>
              <a:defRPr sz="3200">
                <a:solidFill>
                  <a:schemeClr val="tx2"/>
                </a:solidFill>
              </a:defRPr>
            </a:lvl5pPr>
            <a:lvl6pPr>
              <a:buClr>
                <a:schemeClr val="tx2"/>
              </a:buClr>
              <a:defRPr sz="3200" baseline="0">
                <a:solidFill>
                  <a:schemeClr val="tx2"/>
                </a:solidFill>
              </a:defRPr>
            </a:lvl6pPr>
            <a:lvl7pPr>
              <a:buClr>
                <a:schemeClr val="tx2"/>
              </a:buClr>
              <a:buAutoNum type="alphaLcPeriod"/>
              <a:defRPr sz="3200" baseline="0">
                <a:solidFill>
                  <a:schemeClr val="tx2"/>
                </a:solidFill>
              </a:defRPr>
            </a:lvl7pPr>
            <a:lvl8pPr>
              <a:buClr>
                <a:schemeClr val="tx2"/>
              </a:buClr>
              <a:buNone/>
              <a:defRPr sz="3200">
                <a:solidFill>
                  <a:schemeClr val="tx2"/>
                </a:solidFill>
              </a:defRPr>
            </a:lvl8pPr>
            <a:lvl9pPr>
              <a:defRPr sz="3200"/>
            </a:lvl9pPr>
          </a:lstStyle>
          <a:p>
            <a:pPr lvl="0"/>
            <a:r>
              <a:rPr lang="it-IT" noProof="0" smtClean="0"/>
              <a:t>Click to edit Master text styles</a:t>
            </a:r>
          </a:p>
          <a:p>
            <a:pPr lvl="1"/>
            <a:r>
              <a:rPr lang="it-IT" noProof="0" smtClean="0"/>
              <a:t>Second level</a:t>
            </a:r>
          </a:p>
          <a:p>
            <a:pPr lvl="2"/>
            <a:r>
              <a:rPr lang="it-IT" noProof="0" smtClean="0"/>
              <a:t>Third level</a:t>
            </a:r>
          </a:p>
          <a:p>
            <a:pPr lvl="3"/>
            <a:r>
              <a:rPr lang="it-IT" noProof="0" smtClean="0"/>
              <a:t>Fourth level</a:t>
            </a:r>
          </a:p>
          <a:p>
            <a:pPr lvl="4"/>
            <a:r>
              <a:rPr lang="it-IT" noProof="0" smtClean="0"/>
              <a:t>Fifth level</a:t>
            </a:r>
            <a:endParaRPr lang="it-IT" noProof="0"/>
          </a:p>
        </p:txBody>
      </p:sp>
      <p:sp>
        <p:nvSpPr>
          <p:cNvPr id="14"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it-IT" smtClean="0">
                <a:solidFill>
                  <a:srgbClr val="000000"/>
                </a:solidFill>
              </a:rPr>
              <a:pPr/>
              <a:t>‹N›</a:t>
            </a:fld>
            <a:endParaRPr lang="it-IT">
              <a:solidFill>
                <a:srgbClr val="000000"/>
              </a:solidFill>
            </a:endParaRPr>
          </a:p>
        </p:txBody>
      </p:sp>
    </p:spTree>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Key point: Colour">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lnSpc>
                <a:spcPct val="100000"/>
              </a:lnSpc>
              <a:defRPr baseline="0">
                <a:solidFill>
                  <a:schemeClr val="bg1"/>
                </a:solidFill>
              </a:defRPr>
            </a:lvl1pPr>
          </a:lstStyle>
          <a:p>
            <a:r>
              <a:rPr lang="it-IT" noProof="0" smtClean="0"/>
              <a:t>Click to edit Master title style</a:t>
            </a:r>
            <a:endParaRPr lang="it-IT" noProof="0"/>
          </a:p>
        </p:txBody>
      </p:sp>
      <p:sp>
        <p:nvSpPr>
          <p:cNvPr id="3" name="Content Placeholder 2"/>
          <p:cNvSpPr>
            <a:spLocks noGrp="1"/>
          </p:cNvSpPr>
          <p:nvPr>
            <p:ph idx="1"/>
          </p:nvPr>
        </p:nvSpPr>
        <p:spPr>
          <a:xfrm>
            <a:off x="533400" y="1752600"/>
            <a:ext cx="8077200" cy="4419600"/>
          </a:xfrm>
        </p:spPr>
        <p:txBody>
          <a:bodyPr>
            <a:noAutofit/>
          </a:bodyPr>
          <a:lstStyle>
            <a:lvl1pPr>
              <a:lnSpc>
                <a:spcPts val="3600"/>
              </a:lnSpc>
              <a:spcBef>
                <a:spcPts val="0"/>
              </a:spcBef>
              <a:spcAft>
                <a:spcPts val="600"/>
              </a:spcAft>
              <a:defRPr sz="3200" baseline="0">
                <a:solidFill>
                  <a:schemeClr val="bg1"/>
                </a:solidFill>
              </a:defRPr>
            </a:lvl1pPr>
            <a:lvl2pPr marL="444500" indent="-263525">
              <a:lnSpc>
                <a:spcPts val="3600"/>
              </a:lnSpc>
              <a:spcBef>
                <a:spcPts val="0"/>
              </a:spcBef>
              <a:spcAft>
                <a:spcPts val="600"/>
              </a:spcAft>
              <a:buClr>
                <a:schemeClr val="bg1"/>
              </a:buClr>
              <a:defRPr sz="3200">
                <a:solidFill>
                  <a:schemeClr val="bg1"/>
                </a:solidFill>
              </a:defRPr>
            </a:lvl2pPr>
            <a:lvl3pPr marL="714375" indent="-266700">
              <a:lnSpc>
                <a:spcPts val="3600"/>
              </a:lnSpc>
              <a:spcBef>
                <a:spcPts val="0"/>
              </a:spcBef>
              <a:spcAft>
                <a:spcPts val="600"/>
              </a:spcAft>
              <a:buClr>
                <a:schemeClr val="bg1"/>
              </a:buClr>
              <a:defRPr sz="3200">
                <a:solidFill>
                  <a:schemeClr val="bg1"/>
                </a:solidFill>
              </a:defRPr>
            </a:lvl3pPr>
            <a:lvl4pPr marL="984250" indent="-266700">
              <a:lnSpc>
                <a:spcPts val="3600"/>
              </a:lnSpc>
              <a:spcBef>
                <a:spcPts val="0"/>
              </a:spcBef>
              <a:spcAft>
                <a:spcPts val="600"/>
              </a:spcAft>
              <a:buClr>
                <a:schemeClr val="bg1"/>
              </a:buClr>
              <a:defRPr sz="3200">
                <a:solidFill>
                  <a:schemeClr val="bg1"/>
                </a:solidFill>
              </a:defRPr>
            </a:lvl4pPr>
            <a:lvl5pPr marL="1341438" indent="-266700">
              <a:lnSpc>
                <a:spcPts val="3600"/>
              </a:lnSpc>
              <a:spcBef>
                <a:spcPts val="0"/>
              </a:spcBef>
              <a:spcAft>
                <a:spcPts val="600"/>
              </a:spcAft>
              <a:buClr>
                <a:schemeClr val="bg1"/>
              </a:buClr>
              <a:defRPr sz="3200">
                <a:solidFill>
                  <a:schemeClr val="bg1"/>
                </a:solidFill>
              </a:defRPr>
            </a:lvl5pPr>
            <a:lvl6pPr marL="1611313" indent="-271463">
              <a:lnSpc>
                <a:spcPts val="3600"/>
              </a:lnSpc>
              <a:spcBef>
                <a:spcPts val="0"/>
              </a:spcBef>
              <a:spcAft>
                <a:spcPts val="60"/>
              </a:spcAft>
              <a:buClr>
                <a:schemeClr val="bg1"/>
              </a:buClr>
              <a:buFont typeface="Arial" pitchFamily="34" charset="0"/>
              <a:buNone/>
              <a:defRPr sz="2800">
                <a:solidFill>
                  <a:schemeClr val="bg1"/>
                </a:solidFill>
              </a:defRPr>
            </a:lvl6pPr>
            <a:lvl7pPr>
              <a:defRPr sz="2800">
                <a:solidFill>
                  <a:schemeClr val="bg1"/>
                </a:solidFill>
              </a:defRPr>
            </a:lvl7pPr>
            <a:lvl8pPr>
              <a:lnSpc>
                <a:spcPts val="3600"/>
              </a:lnSpc>
              <a:defRPr sz="2800">
                <a:solidFill>
                  <a:schemeClr val="bg1"/>
                </a:solidFill>
              </a:defRPr>
            </a:lvl8pPr>
            <a:lvl9pPr>
              <a:defRPr sz="2800">
                <a:solidFill>
                  <a:schemeClr val="bg1"/>
                </a:solidFill>
              </a:defRPr>
            </a:lvl9pPr>
          </a:lstStyle>
          <a:p>
            <a:pPr lvl="0"/>
            <a:r>
              <a:rPr lang="it-IT" noProof="0" smtClean="0"/>
              <a:t>Click to edit Master text styles</a:t>
            </a:r>
          </a:p>
          <a:p>
            <a:pPr lvl="1"/>
            <a:r>
              <a:rPr lang="it-IT" noProof="0" smtClean="0"/>
              <a:t>Second level</a:t>
            </a:r>
          </a:p>
          <a:p>
            <a:pPr lvl="2"/>
            <a:r>
              <a:rPr lang="it-IT" noProof="0" smtClean="0"/>
              <a:t>Third level</a:t>
            </a:r>
          </a:p>
          <a:p>
            <a:pPr lvl="3"/>
            <a:r>
              <a:rPr lang="it-IT" noProof="0" smtClean="0"/>
              <a:t>Fourth level</a:t>
            </a:r>
          </a:p>
          <a:p>
            <a:pPr lvl="4"/>
            <a:r>
              <a:rPr lang="it-IT" noProof="0" smtClean="0"/>
              <a:t>Fifth level</a:t>
            </a:r>
          </a:p>
        </p:txBody>
      </p:sp>
      <p:sp>
        <p:nvSpPr>
          <p:cNvPr id="28"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endParaRPr lang="it-IT">
              <a:solidFill>
                <a:srgbClr val="FFFFFF"/>
              </a:solidFill>
            </a:endParaRPr>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it-IT" smtClean="0">
                <a:solidFill>
                  <a:srgbClr val="FFFFFF"/>
                </a:solidFill>
              </a:rPr>
              <a:pPr/>
              <a:t>‹N›</a:t>
            </a:fld>
            <a:endParaRPr lang="it-IT">
              <a:solidFill>
                <a:srgbClr val="FFFFFF"/>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Section Divider">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1"/>
            <a:ext cx="8077200" cy="1066799"/>
          </a:xfrm>
        </p:spPr>
        <p:txBody>
          <a:bodyPr anchor="t" anchorCtr="0">
            <a:noAutofit/>
          </a:bodyPr>
          <a:lstStyle>
            <a:lvl1pPr>
              <a:lnSpc>
                <a:spcPct val="90000"/>
              </a:lnSpc>
              <a:defRPr sz="3200">
                <a:solidFill>
                  <a:schemeClr val="tx1"/>
                </a:solidFill>
              </a:defRPr>
            </a:lvl1pPr>
          </a:lstStyle>
          <a:p>
            <a:r>
              <a:rPr lang="it-IT" noProof="0" smtClean="0"/>
              <a:t>Click to edit Master title style</a:t>
            </a:r>
          </a:p>
        </p:txBody>
      </p:sp>
      <p:sp>
        <p:nvSpPr>
          <p:cNvPr id="58" name="Subtitle 2"/>
          <p:cNvSpPr>
            <a:spLocks noGrp="1"/>
          </p:cNvSpPr>
          <p:nvPr>
            <p:ph type="subTitle" idx="1"/>
          </p:nvPr>
        </p:nvSpPr>
        <p:spPr bwMode="black">
          <a:xfrm>
            <a:off x="533400" y="1905001"/>
            <a:ext cx="8077200" cy="1371599"/>
          </a:xfrm>
        </p:spPr>
        <p:txBody>
          <a:bodyPr>
            <a:noAutofit/>
          </a:bodyPr>
          <a:lstStyle>
            <a:lvl1pPr marL="0" indent="0" algn="l">
              <a:lnSpc>
                <a:spcPct val="90000"/>
              </a:lnSpc>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noProof="0" smtClean="0"/>
              <a:t>Click to edit Master subtitle style</a:t>
            </a:r>
          </a:p>
        </p:txBody>
      </p:sp>
      <p:sp>
        <p:nvSpPr>
          <p:cNvPr id="33"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it-IT">
              <a:solidFill>
                <a:srgbClr val="000000"/>
              </a:solidFill>
            </a:endParaRPr>
          </a:p>
        </p:txBody>
      </p:sp>
      <p:cxnSp>
        <p:nvCxnSpPr>
          <p:cNvPr id="12" name="Shape 11"/>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it-IT" smtClean="0">
                <a:solidFill>
                  <a:srgbClr val="000000"/>
                </a:solidFill>
              </a:rPr>
              <a:pPr/>
              <a:t>‹N›</a:t>
            </a:fld>
            <a:endParaRPr lang="it-IT">
              <a:solidFill>
                <a:srgbClr val="000000"/>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Section Divider: Colour">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0"/>
            <a:ext cx="8077200" cy="1066800"/>
          </a:xfrm>
        </p:spPr>
        <p:txBody>
          <a:bodyPr anchor="t" anchorCtr="0">
            <a:noAutofit/>
          </a:bodyPr>
          <a:lstStyle>
            <a:lvl1pPr>
              <a:lnSpc>
                <a:spcPct val="90000"/>
              </a:lnSpc>
              <a:defRPr sz="3200" baseline="0">
                <a:solidFill>
                  <a:schemeClr val="bg1"/>
                </a:solidFill>
              </a:defRPr>
            </a:lvl1pPr>
          </a:lstStyle>
          <a:p>
            <a:r>
              <a:rPr lang="it-IT" noProof="0" smtClean="0"/>
              <a:t>Click to edit Master title style</a:t>
            </a:r>
            <a:endParaRPr lang="it-IT" noProof="0"/>
          </a:p>
        </p:txBody>
      </p:sp>
      <p:sp>
        <p:nvSpPr>
          <p:cNvPr id="22" name="Subtitle 2"/>
          <p:cNvSpPr>
            <a:spLocks noGrp="1"/>
          </p:cNvSpPr>
          <p:nvPr>
            <p:ph type="subTitle" idx="1"/>
          </p:nvPr>
        </p:nvSpPr>
        <p:spPr bwMode="black">
          <a:xfrm>
            <a:off x="533400" y="1905000"/>
            <a:ext cx="8077200" cy="1371600"/>
          </a:xfrm>
        </p:spPr>
        <p:txBody>
          <a:bodyPr>
            <a:noAutofit/>
          </a:bodyPr>
          <a:lstStyle>
            <a:lvl1pPr marL="0" indent="0" algn="l">
              <a:lnSpc>
                <a:spcPct val="90000"/>
              </a:lnSpc>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it-IT" noProof="0" smtClean="0"/>
              <a:t>Click to edit Master subtitle style</a:t>
            </a:r>
          </a:p>
        </p:txBody>
      </p:sp>
      <p:sp>
        <p:nvSpPr>
          <p:cNvPr id="37"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endParaRPr lang="it-IT">
              <a:solidFill>
                <a:srgbClr val="FFFFFF"/>
              </a:solidFill>
            </a:endParaRPr>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it-IT" smtClean="0">
                <a:solidFill>
                  <a:srgbClr val="FFFFFF"/>
                </a:solidFill>
              </a:rPr>
              <a:pPr/>
              <a:t>‹N›</a:t>
            </a:fld>
            <a:endParaRPr lang="it-IT">
              <a:solidFill>
                <a:srgbClr val="FFFFFF"/>
              </a:solidFill>
            </a:endParaRPr>
          </a:p>
        </p:txBody>
      </p:sp>
      <p:sp>
        <p:nvSpPr>
          <p:cNvPr id="12"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endParaRPr lang="it-IT" sz="1000" dirty="0">
              <a:solidFill>
                <a:srgbClr val="FFFFFF"/>
              </a:solidFill>
              <a:cs typeface="Arial" pitchFamily="34" charset="0"/>
            </a:endParaRPr>
          </a:p>
        </p:txBody>
      </p:sp>
    </p:spTree>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Section Divider: Content">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0"/>
            <a:ext cx="8077200" cy="1066800"/>
          </a:xfrm>
        </p:spPr>
        <p:txBody>
          <a:bodyPr anchor="t" anchorCtr="0">
            <a:noAutofit/>
          </a:bodyPr>
          <a:lstStyle>
            <a:lvl1pPr>
              <a:lnSpc>
                <a:spcPct val="90000"/>
              </a:lnSpc>
              <a:defRPr sz="3200">
                <a:solidFill>
                  <a:schemeClr val="bg1"/>
                </a:solidFill>
              </a:defRPr>
            </a:lvl1pPr>
          </a:lstStyle>
          <a:p>
            <a:r>
              <a:rPr lang="it-IT" noProof="0" smtClean="0"/>
              <a:t>Click to edit Master title style</a:t>
            </a:r>
          </a:p>
        </p:txBody>
      </p:sp>
      <p:sp>
        <p:nvSpPr>
          <p:cNvPr id="20" name="Content Placeholder 19"/>
          <p:cNvSpPr>
            <a:spLocks noGrp="1"/>
          </p:cNvSpPr>
          <p:nvPr>
            <p:ph sz="quarter" idx="13"/>
          </p:nvPr>
        </p:nvSpPr>
        <p:spPr>
          <a:xfrm>
            <a:off x="533401" y="2819400"/>
            <a:ext cx="3962399" cy="3352800"/>
          </a:xfr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vl6pPr>
              <a:buClr>
                <a:schemeClr val="bg1"/>
              </a:buCl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it-IT" noProof="0" smtClean="0"/>
              <a:t>Click to edit Master text styles</a:t>
            </a:r>
          </a:p>
          <a:p>
            <a:pPr lvl="1"/>
            <a:r>
              <a:rPr lang="it-IT" noProof="0" smtClean="0"/>
              <a:t>Second level</a:t>
            </a:r>
          </a:p>
          <a:p>
            <a:pPr lvl="2"/>
            <a:r>
              <a:rPr lang="it-IT" noProof="0" smtClean="0"/>
              <a:t>Third level</a:t>
            </a:r>
          </a:p>
          <a:p>
            <a:pPr lvl="3"/>
            <a:r>
              <a:rPr lang="it-IT" noProof="0" smtClean="0"/>
              <a:t>Fourth level</a:t>
            </a:r>
          </a:p>
          <a:p>
            <a:pPr lvl="4"/>
            <a:r>
              <a:rPr lang="it-IT" noProof="0" smtClean="0"/>
              <a:t>Fifth level</a:t>
            </a:r>
          </a:p>
        </p:txBody>
      </p:sp>
      <p:sp>
        <p:nvSpPr>
          <p:cNvPr id="33" name="Subtitle 2"/>
          <p:cNvSpPr>
            <a:spLocks noGrp="1"/>
          </p:cNvSpPr>
          <p:nvPr>
            <p:ph type="subTitle" idx="1"/>
          </p:nvPr>
        </p:nvSpPr>
        <p:spPr bwMode="black">
          <a:xfrm>
            <a:off x="533400" y="1905001"/>
            <a:ext cx="8077200" cy="762000"/>
          </a:xfrm>
        </p:spPr>
        <p:txBody>
          <a:bodyPr>
            <a:noAutofit/>
          </a:bodyPr>
          <a:lstStyle>
            <a:lvl1pPr marL="0" indent="0" algn="l">
              <a:lnSpc>
                <a:spcPct val="90000"/>
              </a:lnSpc>
              <a:buNone/>
              <a:defRPr sz="320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it-IT" noProof="0" smtClean="0"/>
              <a:t>Click to edit Master subtitle style</a:t>
            </a:r>
          </a:p>
        </p:txBody>
      </p:sp>
      <p:sp>
        <p:nvSpPr>
          <p:cNvPr id="31"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endParaRPr lang="it-IT">
              <a:solidFill>
                <a:srgbClr val="FFFFFF"/>
              </a:solidFill>
            </a:endParaRPr>
          </a:p>
        </p:txBody>
      </p:sp>
      <p:cxnSp>
        <p:nvCxnSpPr>
          <p:cNvPr id="12" name="Shape 11"/>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it-IT" smtClean="0">
                <a:solidFill>
                  <a:srgbClr val="FFFFFF"/>
                </a:solidFill>
              </a:rPr>
              <a:pPr/>
              <a:t>‹N›</a:t>
            </a:fld>
            <a:endParaRPr lang="it-IT">
              <a:solidFill>
                <a:srgbClr val="FFFFFF"/>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over Slide: Fixed Logo">
    <p:spTree>
      <p:nvGrpSpPr>
        <p:cNvPr id="1" name=""/>
        <p:cNvGrpSpPr/>
        <p:nvPr/>
      </p:nvGrpSpPr>
      <p:grpSpPr>
        <a:xfrm>
          <a:off x="0" y="0"/>
          <a:ext cx="0" cy="0"/>
          <a:chOff x="0" y="0"/>
          <a:chExt cx="0" cy="0"/>
        </a:xfrm>
      </p:grpSpPr>
      <p:cxnSp>
        <p:nvCxnSpPr>
          <p:cNvPr id="141" name="Shape 140"/>
          <p:cNvCxnSpPr/>
          <p:nvPr/>
        </p:nvCxnSpPr>
        <p:spPr>
          <a:xfrm rot="5400000" flipH="1" flipV="1">
            <a:off x="5096257" y="-2734056"/>
            <a:ext cx="152399" cy="6839712"/>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42" name="Title 1"/>
          <p:cNvSpPr>
            <a:spLocks noGrp="1"/>
          </p:cNvSpPr>
          <p:nvPr>
            <p:ph type="ctrTitle" hasCustomPrompt="1"/>
          </p:nvPr>
        </p:nvSpPr>
        <p:spPr bwMode="black">
          <a:xfrm>
            <a:off x="1895475" y="838200"/>
            <a:ext cx="5343525" cy="914400"/>
          </a:xfrm>
        </p:spPr>
        <p:txBody>
          <a:bodyPr anchor="t" anchorCtr="0">
            <a:noAutofit/>
          </a:bodyPr>
          <a:lstStyle>
            <a:lvl1pPr>
              <a:lnSpc>
                <a:spcPct val="90000"/>
              </a:lnSpc>
              <a:defRPr sz="3200" b="1" i="1" baseline="0">
                <a:solidFill>
                  <a:schemeClr val="tx1"/>
                </a:solidFill>
              </a:defRPr>
            </a:lvl1pPr>
          </a:lstStyle>
          <a:p>
            <a:r>
              <a:rPr lang="it-IT" noProof="0" smtClean="0"/>
              <a:t>Click to add the presentation’s main title</a:t>
            </a:r>
            <a:endParaRPr lang="it-IT" noProof="0" dirty="0"/>
          </a:p>
        </p:txBody>
      </p:sp>
      <p:sp>
        <p:nvSpPr>
          <p:cNvPr id="143" name="Subtitle 2"/>
          <p:cNvSpPr>
            <a:spLocks noGrp="1"/>
          </p:cNvSpPr>
          <p:nvPr>
            <p:ph type="subTitle" idx="1" hasCustomPrompt="1"/>
          </p:nvPr>
        </p:nvSpPr>
        <p:spPr bwMode="black">
          <a:xfrm>
            <a:off x="1895475" y="1828799"/>
            <a:ext cx="5343525" cy="914401"/>
          </a:xfrm>
        </p:spPr>
        <p:txBody>
          <a:bodyPr>
            <a:noAutofit/>
          </a:bodyPr>
          <a:lstStyle>
            <a:lvl1pPr marL="0" indent="0" algn="l">
              <a:lnSpc>
                <a:spcPct val="90000"/>
              </a:lnSpc>
              <a:spcAft>
                <a:spcPts val="0"/>
              </a:spcAft>
              <a:buNone/>
              <a:defRPr sz="3200" baseline="0">
                <a:solidFill>
                  <a:schemeClr val="tx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it-IT" noProof="0" smtClean="0"/>
              <a:t>Subtitle and date (move higher if title is only one line)</a:t>
            </a:r>
            <a:endParaRPr lang="it-IT" noProof="0" dirty="0" smtClean="0"/>
          </a:p>
        </p:txBody>
      </p:sp>
      <p:sp>
        <p:nvSpPr>
          <p:cNvPr id="144" name="Text Placeholder 31"/>
          <p:cNvSpPr>
            <a:spLocks noGrp="1"/>
          </p:cNvSpPr>
          <p:nvPr>
            <p:ph type="body" sz="quarter" idx="10" hasCustomPrompt="1"/>
          </p:nvPr>
        </p:nvSpPr>
        <p:spPr bwMode="black">
          <a:xfrm>
            <a:off x="1895475" y="374904"/>
            <a:ext cx="4105656" cy="146304"/>
          </a:xfrm>
        </p:spPr>
        <p:txBody>
          <a:bodyPr/>
          <a:lstStyle>
            <a:lvl1pPr>
              <a:defRPr sz="1100">
                <a:solidFill>
                  <a:schemeClr val="tx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it-IT" noProof="0" smtClean="0"/>
              <a:t>www.pwc.com</a:t>
            </a:r>
            <a:endParaRPr lang="it-IT" noProof="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t-I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it-IT"/>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FAA91A57-D1F6-42F1-8BDD-58C47656E9EB}" type="slidenum">
              <a:rPr lang="it-IT" smtClean="0"/>
              <a:pPr/>
              <a:t>‹N›</a:t>
            </a:fld>
            <a:endParaRPr lang="it-IT"/>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Cover Slide: Client Logo">
    <p:spTree>
      <p:nvGrpSpPr>
        <p:cNvPr id="1" name=""/>
        <p:cNvGrpSpPr/>
        <p:nvPr/>
      </p:nvGrpSpPr>
      <p:grpSpPr>
        <a:xfrm>
          <a:off x="0" y="0"/>
          <a:ext cx="0" cy="0"/>
          <a:chOff x="0" y="0"/>
          <a:chExt cx="0" cy="0"/>
        </a:xfrm>
      </p:grpSpPr>
      <p:grpSp>
        <p:nvGrpSpPr>
          <p:cNvPr id="2" name="Group 31"/>
          <p:cNvGrpSpPr/>
          <p:nvPr userDrawn="1"/>
        </p:nvGrpSpPr>
        <p:grpSpPr bwMode="gray">
          <a:xfrm>
            <a:off x="1752601" y="1"/>
            <a:ext cx="7391400" cy="6176009"/>
            <a:chOff x="19140488" y="13674"/>
            <a:chExt cx="7443798" cy="6145827"/>
          </a:xfrm>
        </p:grpSpPr>
        <p:sp>
          <p:nvSpPr>
            <p:cNvPr id="35"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6"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7"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42"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43"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44"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48"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49"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50"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51"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52"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grpSp>
      <p:sp>
        <p:nvSpPr>
          <p:cNvPr id="31" name="Picture Placeholder 76"/>
          <p:cNvSpPr>
            <a:spLocks noGrp="1"/>
          </p:cNvSpPr>
          <p:nvPr>
            <p:ph type="pic" sz="quarter" idx="13"/>
          </p:nvPr>
        </p:nvSpPr>
        <p:spPr>
          <a:xfrm>
            <a:off x="609601" y="3048000"/>
            <a:ext cx="914400" cy="762000"/>
          </a:xfrm>
        </p:spPr>
        <p:txBody>
          <a:bodyPr/>
          <a:lstStyle>
            <a:lvl1pPr>
              <a:defRPr sz="1400"/>
            </a:lvl1pPr>
          </a:lstStyle>
          <a:p>
            <a:r>
              <a:rPr lang="it-IT" noProof="0" smtClean="0"/>
              <a:t>Click icon to add picture</a:t>
            </a:r>
            <a:endParaRPr lang="it-IT" noProof="0" dirty="0"/>
          </a:p>
        </p:txBody>
      </p:sp>
      <p:grpSp>
        <p:nvGrpSpPr>
          <p:cNvPr id="3" name="Group 31"/>
          <p:cNvGrpSpPr/>
          <p:nvPr/>
        </p:nvGrpSpPr>
        <p:grpSpPr>
          <a:xfrm>
            <a:off x="489086" y="2901697"/>
            <a:ext cx="1209752" cy="151219"/>
            <a:chOff x="489087" y="2521685"/>
            <a:chExt cx="1209752" cy="151219"/>
          </a:xfrm>
        </p:grpSpPr>
        <p:cxnSp>
          <p:nvCxnSpPr>
            <p:cNvPr id="33" name="Straight Connector 32"/>
            <p:cNvCxnSpPr/>
            <p:nvPr userDrawn="1"/>
          </p:nvCxnSpPr>
          <p:spPr>
            <a:xfrm rot="10800000">
              <a:off x="489087" y="2521686"/>
              <a:ext cx="1209752"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rot="5400000">
              <a:off x="413478" y="2597295"/>
              <a:ext cx="151219"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45"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it-IT" noProof="0" smtClean="0"/>
              <a:t>Click to add the presentation’s main title</a:t>
            </a:r>
            <a:endParaRPr lang="it-IT" noProof="0"/>
          </a:p>
        </p:txBody>
      </p:sp>
      <p:sp>
        <p:nvSpPr>
          <p:cNvPr id="46"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it-IT" noProof="0" smtClean="0"/>
              <a:t>Subtitle and date (move higher if title is only one line)</a:t>
            </a:r>
            <a:endParaRPr lang="it-IT" noProof="0" dirty="0" smtClean="0"/>
          </a:p>
        </p:txBody>
      </p:sp>
      <p:sp>
        <p:nvSpPr>
          <p:cNvPr id="47"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it-IT" noProof="0" smtClean="0"/>
              <a:t>www.pwc.com</a:t>
            </a:r>
            <a:endParaRPr lang="it-IT" noProof="0"/>
          </a:p>
        </p:txBody>
      </p:sp>
    </p:spTree>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Cover Slide: Picture">
    <p:spTree>
      <p:nvGrpSpPr>
        <p:cNvPr id="1" name=""/>
        <p:cNvGrpSpPr/>
        <p:nvPr/>
      </p:nvGrpSpPr>
      <p:grpSpPr>
        <a:xfrm>
          <a:off x="0" y="0"/>
          <a:ext cx="0" cy="0"/>
          <a:chOff x="0" y="0"/>
          <a:chExt cx="0" cy="0"/>
        </a:xfrm>
      </p:grpSpPr>
      <p:grpSp>
        <p:nvGrpSpPr>
          <p:cNvPr id="2" name="Group 26"/>
          <p:cNvGrpSpPr/>
          <p:nvPr userDrawn="1"/>
        </p:nvGrpSpPr>
        <p:grpSpPr bwMode="gray">
          <a:xfrm>
            <a:off x="1752601" y="1"/>
            <a:ext cx="7391400" cy="6176009"/>
            <a:chOff x="19140488" y="13674"/>
            <a:chExt cx="7443798" cy="6145827"/>
          </a:xfrm>
        </p:grpSpPr>
        <p:sp>
          <p:nvSpPr>
            <p:cNvPr id="28"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29"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0"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1"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2"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3"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40"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41"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42"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43"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44"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grpSp>
      <p:sp>
        <p:nvSpPr>
          <p:cNvPr id="54"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it-IT" noProof="0" smtClean="0"/>
              <a:t>Click to add the presentation’s main title</a:t>
            </a:r>
            <a:endParaRPr lang="it-IT" noProof="0" dirty="0"/>
          </a:p>
        </p:txBody>
      </p:sp>
      <p:sp>
        <p:nvSpPr>
          <p:cNvPr id="55"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it-IT" noProof="0" smtClean="0"/>
              <a:t>Subtitle and date (move higher if title is only one line)</a:t>
            </a:r>
            <a:endParaRPr lang="it-IT" noProof="0" dirty="0" smtClean="0"/>
          </a:p>
        </p:txBody>
      </p:sp>
      <p:sp>
        <p:nvSpPr>
          <p:cNvPr id="56"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it-IT" noProof="0" smtClean="0"/>
              <a:t>www.pwc.com</a:t>
            </a:r>
            <a:endParaRPr lang="it-IT" noProof="0"/>
          </a:p>
        </p:txBody>
      </p:sp>
      <p:sp>
        <p:nvSpPr>
          <p:cNvPr id="17" name="Picture Placeholder 76"/>
          <p:cNvSpPr>
            <a:spLocks noGrp="1"/>
          </p:cNvSpPr>
          <p:nvPr>
            <p:ph type="pic" sz="quarter" idx="13"/>
          </p:nvPr>
        </p:nvSpPr>
        <p:spPr>
          <a:xfrm>
            <a:off x="1752600" y="2899977"/>
            <a:ext cx="6324600" cy="3272223"/>
          </a:xfrm>
        </p:spPr>
        <p:txBody>
          <a:bodyPr/>
          <a:lstStyle>
            <a:lvl1pPr>
              <a:defRPr sz="1400"/>
            </a:lvl1pPr>
          </a:lstStyle>
          <a:p>
            <a:r>
              <a:rPr lang="it-IT" noProof="0" smtClean="0"/>
              <a:t>Click icon to add picture</a:t>
            </a:r>
            <a:endParaRPr lang="it-IT" noProof="0" dirty="0"/>
          </a:p>
        </p:txBody>
      </p:sp>
    </p:spTree>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Cover Slide: Colour">
    <p:spTree>
      <p:nvGrpSpPr>
        <p:cNvPr id="1" name=""/>
        <p:cNvGrpSpPr/>
        <p:nvPr/>
      </p:nvGrpSpPr>
      <p:grpSpPr>
        <a:xfrm>
          <a:off x="0" y="0"/>
          <a:ext cx="0" cy="0"/>
          <a:chOff x="0" y="0"/>
          <a:chExt cx="0" cy="0"/>
        </a:xfrm>
      </p:grpSpPr>
      <p:sp>
        <p:nvSpPr>
          <p:cNvPr id="82" name="Rectangle 649"/>
          <p:cNvSpPr>
            <a:spLocks noChangeArrowheads="1"/>
          </p:cNvSpPr>
          <p:nvPr/>
        </p:nvSpPr>
        <p:spPr bwMode="gray">
          <a:xfrm>
            <a:off x="7391400" y="685801"/>
            <a:ext cx="1752600" cy="5486399"/>
          </a:xfrm>
          <a:prstGeom prst="rect">
            <a:avLst/>
          </a:prstGeom>
          <a:solidFill>
            <a:schemeClr val="tx2">
              <a:lumMod val="40000"/>
              <a:lumOff val="6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it-IT">
              <a:solidFill>
                <a:srgbClr val="000000"/>
              </a:solidFill>
            </a:endParaRPr>
          </a:p>
        </p:txBody>
      </p:sp>
      <p:sp>
        <p:nvSpPr>
          <p:cNvPr id="81" name="Rectangle 648"/>
          <p:cNvSpPr>
            <a:spLocks noChangeArrowheads="1"/>
          </p:cNvSpPr>
          <p:nvPr/>
        </p:nvSpPr>
        <p:spPr bwMode="gray">
          <a:xfrm>
            <a:off x="1752600" y="0"/>
            <a:ext cx="5638800" cy="685800"/>
          </a:xfrm>
          <a:prstGeom prst="rect">
            <a:avLst/>
          </a:prstGeom>
          <a:solidFill>
            <a:schemeClr val="tx2">
              <a:lumMod val="60000"/>
              <a:lumOff val="4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it-IT">
              <a:solidFill>
                <a:srgbClr val="000000"/>
              </a:solidFill>
            </a:endParaRPr>
          </a:p>
        </p:txBody>
      </p:sp>
      <p:sp>
        <p:nvSpPr>
          <p:cNvPr id="83" name="Rectangle 650"/>
          <p:cNvSpPr>
            <a:spLocks noChangeArrowheads="1"/>
          </p:cNvSpPr>
          <p:nvPr/>
        </p:nvSpPr>
        <p:spPr bwMode="gray">
          <a:xfrm>
            <a:off x="1752600" y="685800"/>
            <a:ext cx="5638800" cy="5486400"/>
          </a:xfrm>
          <a:prstGeom prst="rect">
            <a:avLst/>
          </a:prstGeom>
          <a:solidFill>
            <a:schemeClr val="tx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it-IT">
              <a:solidFill>
                <a:srgbClr val="000000"/>
              </a:solidFill>
            </a:endParaRPr>
          </a:p>
        </p:txBody>
      </p:sp>
      <p:sp>
        <p:nvSpPr>
          <p:cNvPr id="50"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it-IT" noProof="0" smtClean="0"/>
              <a:t>Click to add the presentation’s main title</a:t>
            </a:r>
            <a:endParaRPr lang="it-IT" noProof="0" dirty="0"/>
          </a:p>
        </p:txBody>
      </p:sp>
      <p:sp>
        <p:nvSpPr>
          <p:cNvPr id="51"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it-IT" noProof="0" smtClean="0"/>
              <a:t>Subtitle and date (move higher if title is only one line)</a:t>
            </a:r>
            <a:endParaRPr lang="it-IT" noProof="0" dirty="0" smtClean="0"/>
          </a:p>
        </p:txBody>
      </p:sp>
      <p:sp>
        <p:nvSpPr>
          <p:cNvPr id="52"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it-IT" noProof="0" smtClean="0"/>
              <a:t>www.pwc.com</a:t>
            </a:r>
            <a:endParaRPr lang="it-IT" noProof="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losing Statemen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defRPr sz="3200">
                <a:solidFill>
                  <a:schemeClr val="tx1"/>
                </a:solidFill>
              </a:defRPr>
            </a:lvl1pPr>
          </a:lstStyle>
          <a:p>
            <a:r>
              <a:rPr lang="it-IT" noProof="0" smtClean="0"/>
              <a:t>Click to edit Master title style</a:t>
            </a:r>
            <a:endParaRPr lang="it-IT" noProof="0"/>
          </a:p>
        </p:txBody>
      </p:sp>
      <p:cxnSp>
        <p:nvCxnSpPr>
          <p:cNvPr id="7" name="Shape 6"/>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Date Placeholder 4"/>
          <p:cNvSpPr>
            <a:spLocks noGrp="1"/>
          </p:cNvSpPr>
          <p:nvPr>
            <p:ph type="dt" sz="half" idx="10"/>
          </p:nvPr>
        </p:nvSpPr>
        <p:spPr/>
        <p:txBody>
          <a:bodyPr/>
          <a:lstStyle/>
          <a:p>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AA91A57-D1F6-42F1-8BDD-58C47656E9EB}" type="slidenum">
              <a:rPr lang="it-IT" smtClean="0"/>
              <a:pPr/>
              <a:t>‹N›</a:t>
            </a:fld>
            <a:endParaRPr lang="it-IT"/>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t-I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7" name="Date Placeholder 6"/>
          <p:cNvSpPr>
            <a:spLocks noGrp="1"/>
          </p:cNvSpPr>
          <p:nvPr>
            <p:ph type="dt" sz="half" idx="10"/>
          </p:nvPr>
        </p:nvSpPr>
        <p:spPr/>
        <p:txBody>
          <a:bodyPr/>
          <a:lstStyle/>
          <a:p>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FAA91A57-D1F6-42F1-8BDD-58C47656E9EB}" type="slidenum">
              <a:rPr lang="it-IT" smtClean="0"/>
              <a:pPr/>
              <a:t>‹N›</a:t>
            </a:fld>
            <a:endParaRPr lang="it-IT"/>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Date Placeholder 2"/>
          <p:cNvSpPr>
            <a:spLocks noGrp="1"/>
          </p:cNvSpPr>
          <p:nvPr>
            <p:ph type="dt" sz="half" idx="10"/>
          </p:nvPr>
        </p:nvSpPr>
        <p:spPr/>
        <p:txBody>
          <a:bodyPr/>
          <a:lstStyle/>
          <a:p>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FAA91A57-D1F6-42F1-8BDD-58C47656E9EB}" type="slidenum">
              <a:rPr lang="it-IT" smtClean="0"/>
              <a:pPr/>
              <a:t>‹N›</a:t>
            </a:fld>
            <a:endParaRPr lang="it-IT"/>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FAA91A57-D1F6-42F1-8BDD-58C47656E9EB}" type="slidenum">
              <a:rPr lang="it-IT" smtClean="0"/>
              <a:pPr/>
              <a:t>‹N›</a:t>
            </a:fld>
            <a:endParaRPr lang="it-IT"/>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t-I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AA91A57-D1F6-42F1-8BDD-58C47656E9EB}" type="slidenum">
              <a:rPr lang="it-IT" smtClean="0"/>
              <a:pPr/>
              <a:t>‹N›</a:t>
            </a:fld>
            <a:endParaRPr lang="it-IT"/>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t-I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AA91A57-D1F6-42F1-8BDD-58C47656E9EB}" type="slidenum">
              <a:rPr lang="it-IT" smtClean="0"/>
              <a:pPr/>
              <a:t>‹N›</a:t>
            </a:fld>
            <a:endParaRPr lang="it-IT"/>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21" Type="http://schemas.openxmlformats.org/officeDocument/2006/relationships/slideLayout" Target="../slideLayouts/slideLayout3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theme" Target="../theme/theme2.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t-I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it-IT"/>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A91A57-D1F6-42F1-8BDD-58C47656E9EB}"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3400" y="685800"/>
            <a:ext cx="8077201" cy="914400"/>
          </a:xfrm>
          <a:prstGeom prst="rect">
            <a:avLst/>
          </a:prstGeom>
        </p:spPr>
        <p:txBody>
          <a:bodyPr vert="horz" lIns="0" tIns="0" rIns="0" bIns="0" rtlCol="0" anchor="t" anchorCtr="0">
            <a:noAutofit/>
          </a:bodyPr>
          <a:lstStyle/>
          <a:p>
            <a:r>
              <a:rPr lang="it-IT" noProof="0" smtClean="0"/>
              <a:t>Click to edit</a:t>
            </a:r>
            <a:br>
              <a:rPr lang="it-IT" noProof="0" smtClean="0"/>
            </a:br>
            <a:r>
              <a:rPr lang="it-IT" noProof="0" smtClean="0"/>
              <a:t>Master title style</a:t>
            </a:r>
            <a:endParaRPr lang="it-IT" noProof="0"/>
          </a:p>
        </p:txBody>
      </p:sp>
      <p:sp>
        <p:nvSpPr>
          <p:cNvPr id="3" name="Text Placeholder 2"/>
          <p:cNvSpPr>
            <a:spLocks noGrp="1"/>
          </p:cNvSpPr>
          <p:nvPr>
            <p:ph type="body" idx="1"/>
          </p:nvPr>
        </p:nvSpPr>
        <p:spPr>
          <a:xfrm>
            <a:off x="533401" y="1752600"/>
            <a:ext cx="8077199" cy="4419600"/>
          </a:xfrm>
          <a:prstGeom prst="rect">
            <a:avLst/>
          </a:prstGeom>
        </p:spPr>
        <p:txBody>
          <a:bodyPr vert="horz" lIns="0" tIns="0" rIns="0" bIns="0" rtlCol="0">
            <a:noAutofit/>
          </a:bodyPr>
          <a:lstStyle/>
          <a:p>
            <a:pPr lvl="0"/>
            <a:r>
              <a:rPr lang="it-IT" noProof="0" smtClean="0"/>
              <a:t>Click to edit Master text styles</a:t>
            </a:r>
          </a:p>
          <a:p>
            <a:pPr lvl="1"/>
            <a:r>
              <a:rPr lang="it-IT" noProof="0" smtClean="0"/>
              <a:t>Second level</a:t>
            </a:r>
          </a:p>
          <a:p>
            <a:pPr lvl="2"/>
            <a:r>
              <a:rPr lang="it-IT" noProof="0" smtClean="0"/>
              <a:t>Third level</a:t>
            </a:r>
          </a:p>
          <a:p>
            <a:pPr lvl="3"/>
            <a:r>
              <a:rPr lang="it-IT" noProof="0" smtClean="0"/>
              <a:t>Fourth level</a:t>
            </a:r>
          </a:p>
          <a:p>
            <a:pPr lvl="4"/>
            <a:r>
              <a:rPr lang="it-IT" noProof="0" smtClean="0"/>
              <a:t>Fifth level</a:t>
            </a:r>
            <a:endParaRPr lang="it-IT" noProof="0" dirty="0" smtClean="0"/>
          </a:p>
        </p:txBody>
      </p:sp>
      <p:sp>
        <p:nvSpPr>
          <p:cNvPr id="4"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it-IT" smtClean="0">
                <a:solidFill>
                  <a:srgbClr val="000000"/>
                </a:solidFill>
              </a:rPr>
              <a:pPr/>
              <a:t>‹N›</a:t>
            </a:fld>
            <a:endParaRPr lang="it-IT">
              <a:solidFill>
                <a:srgbClr val="000000"/>
              </a:solidFill>
            </a:endParaRPr>
          </a:p>
        </p:txBody>
      </p:sp>
      <p:sp>
        <p:nvSpPr>
          <p:cNvPr id="7" name="Footer Placeholder 4"/>
          <p:cNvSpPr>
            <a:spLocks noGrp="1"/>
          </p:cNvSpPr>
          <p:nvPr>
            <p:ph type="ftr" sz="quarter" idx="3"/>
          </p:nvPr>
        </p:nvSpPr>
        <p:spPr>
          <a:xfrm>
            <a:off x="530352" y="6324600"/>
            <a:ext cx="5260848" cy="150876"/>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it-IT">
              <a:solidFill>
                <a:srgbClr val="000000"/>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730"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 id="2147483687" r:id="rId16"/>
    <p:sldLayoutId id="2147483688" r:id="rId17"/>
    <p:sldLayoutId id="2147483689" r:id="rId18"/>
    <p:sldLayoutId id="2147483690" r:id="rId19"/>
    <p:sldLayoutId id="2147483691" r:id="rId20"/>
    <p:sldLayoutId id="2147483692" r:id="rId21"/>
    <p:sldLayoutId id="2147483693" r:id="rId22"/>
  </p:sldLayoutIdLst>
  <p:hf hdr="0" ftr="0" dt="0"/>
  <p:txStyles>
    <p:title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p:titleStyle>
    <p:body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0"/>
          <p:cNvGrpSpPr/>
          <p:nvPr/>
        </p:nvGrpSpPr>
        <p:grpSpPr>
          <a:xfrm>
            <a:off x="1763688" y="617838"/>
            <a:ext cx="6912768" cy="3516843"/>
            <a:chOff x="1331640" y="1265910"/>
            <a:chExt cx="6912768" cy="3516843"/>
          </a:xfrm>
        </p:grpSpPr>
        <p:sp>
          <p:nvSpPr>
            <p:cNvPr id="52" name="TextBox 51"/>
            <p:cNvSpPr txBox="1"/>
            <p:nvPr/>
          </p:nvSpPr>
          <p:spPr>
            <a:xfrm>
              <a:off x="1403648" y="1292567"/>
              <a:ext cx="6336704" cy="3490186"/>
            </a:xfrm>
            <a:prstGeom prst="rect">
              <a:avLst/>
            </a:prstGeom>
            <a:noFill/>
          </p:spPr>
          <p:txBody>
            <a:bodyPr wrap="square" rtlCol="0">
              <a:spAutoFit/>
            </a:bodyPr>
            <a:lstStyle/>
            <a:p>
              <a:pPr>
                <a:defRPr/>
              </a:pPr>
              <a:r>
                <a:rPr lang="it-IT" sz="3200" b="1" i="1" dirty="0" smtClean="0">
                  <a:solidFill>
                    <a:srgbClr val="0070C0"/>
                  </a:solidFill>
                  <a:latin typeface="Georgia"/>
                  <a:ea typeface="+mj-ea"/>
                  <a:cs typeface="+mj-cs"/>
                </a:rPr>
                <a:t>Il Decreto Legislativo n. 231 dell’8 giugno 2001</a:t>
              </a:r>
              <a:endParaRPr kumimoji="0" lang="en-GB" sz="3200" b="1" i="1" u="none" strike="noStrike" kern="0" cap="none" spc="0" normalizeH="0" baseline="0" noProof="0" dirty="0" smtClean="0">
                <a:ln>
                  <a:noFill/>
                </a:ln>
                <a:solidFill>
                  <a:srgbClr val="0070C0"/>
                </a:solidFill>
                <a:effectLst/>
                <a:uLnTx/>
                <a:uFillTx/>
                <a:latin typeface="+mj-lt"/>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3200" b="0" i="0" u="none" strike="noStrike" kern="0" cap="none" spc="0" normalizeH="0" baseline="0" noProof="0" dirty="0" smtClean="0">
                <a:ln>
                  <a:noFill/>
                </a:ln>
                <a:solidFill>
                  <a:sysClr val="windowText" lastClr="000000"/>
                </a:solidFill>
                <a:effectLst/>
                <a:uLnTx/>
                <a:uFillTx/>
                <a:latin typeface="+mj-lt"/>
              </a:endParaRPr>
            </a:p>
            <a:p>
              <a:pPr lvl="0">
                <a:lnSpc>
                  <a:spcPct val="90000"/>
                </a:lnSpc>
                <a:buClr>
                  <a:srgbClr val="000000"/>
                </a:buClr>
              </a:pPr>
              <a:endParaRPr lang="it-IT" sz="3200" b="1" dirty="0" smtClean="0">
                <a:solidFill>
                  <a:srgbClr val="FFFFFF"/>
                </a:solidFill>
                <a:latin typeface="Georgia"/>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3200" b="0" i="0" u="none" strike="noStrike" kern="0" cap="none" spc="0" normalizeH="0" baseline="0" noProof="0" dirty="0" smtClean="0">
                <a:ln>
                  <a:noFill/>
                </a:ln>
                <a:solidFill>
                  <a:sysClr val="windowText" lastClr="000000"/>
                </a:solidFill>
                <a:effectLst/>
                <a:uLnTx/>
                <a:uFillTx/>
                <a:latin typeface="+mj-lt"/>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3200" kern="0" dirty="0" smtClean="0">
                <a:solidFill>
                  <a:sysClr val="windowText" lastClr="000000"/>
                </a:solidFill>
                <a:latin typeface="+mj-lt"/>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3200" kern="0" dirty="0" smtClean="0">
                <a:solidFill>
                  <a:sysClr val="windowText" lastClr="000000"/>
                </a:solidFill>
                <a:latin typeface="+mj-lt"/>
              </a:endParaRPr>
            </a:p>
          </p:txBody>
        </p:sp>
        <p:grpSp>
          <p:nvGrpSpPr>
            <p:cNvPr id="3" name="Group 17"/>
            <p:cNvGrpSpPr/>
            <p:nvPr/>
          </p:nvGrpSpPr>
          <p:grpSpPr>
            <a:xfrm>
              <a:off x="1331640" y="1265910"/>
              <a:ext cx="6912768" cy="146866"/>
              <a:chOff x="1115616" y="689846"/>
              <a:chExt cx="6912768" cy="146866"/>
            </a:xfrm>
          </p:grpSpPr>
          <p:cxnSp>
            <p:nvCxnSpPr>
              <p:cNvPr id="54" name="Straight Connector 53"/>
              <p:cNvCxnSpPr/>
              <p:nvPr/>
            </p:nvCxnSpPr>
            <p:spPr>
              <a:xfrm rot="5400000" flipH="1" flipV="1">
                <a:off x="1043608" y="764704"/>
                <a:ext cx="144016" cy="0"/>
              </a:xfrm>
              <a:prstGeom prst="line">
                <a:avLst/>
              </a:prstGeom>
              <a:noFill/>
              <a:ln w="12700" cap="flat" cmpd="sng" algn="ctr">
                <a:solidFill>
                  <a:srgbClr val="0070C0"/>
                </a:solidFill>
                <a:prstDash val="solid"/>
              </a:ln>
              <a:effectLst/>
            </p:spPr>
          </p:cxnSp>
          <p:cxnSp>
            <p:nvCxnSpPr>
              <p:cNvPr id="55" name="Straight Connector 54"/>
              <p:cNvCxnSpPr/>
              <p:nvPr/>
            </p:nvCxnSpPr>
            <p:spPr>
              <a:xfrm>
                <a:off x="1139539" y="689846"/>
                <a:ext cx="6888845" cy="2850"/>
              </a:xfrm>
              <a:prstGeom prst="line">
                <a:avLst/>
              </a:prstGeom>
              <a:noFill/>
              <a:ln w="12700" cap="flat" cmpd="sng" algn="ctr">
                <a:solidFill>
                  <a:srgbClr val="0070C0"/>
                </a:solidFill>
                <a:prstDash val="solid"/>
              </a:ln>
              <a:effectLst/>
            </p:spPr>
          </p:cxnSp>
        </p:grpSp>
      </p:grpSp>
      <p:sp>
        <p:nvSpPr>
          <p:cNvPr id="8" name="Rettangolo 7"/>
          <p:cNvSpPr/>
          <p:nvPr/>
        </p:nvSpPr>
        <p:spPr>
          <a:xfrm>
            <a:off x="5711590" y="6220998"/>
            <a:ext cx="3306361" cy="584775"/>
          </a:xfrm>
          <a:prstGeom prst="rect">
            <a:avLst/>
          </a:prstGeom>
        </p:spPr>
        <p:txBody>
          <a:bodyPr wrap="square">
            <a:spAutoFit/>
          </a:bodyPr>
          <a:lstStyle/>
          <a:p>
            <a:pPr fontAlgn="base">
              <a:spcBef>
                <a:spcPct val="0"/>
              </a:spcBef>
              <a:spcAft>
                <a:spcPct val="0"/>
              </a:spcAft>
            </a:pPr>
            <a:r>
              <a:rPr lang="it-IT" sz="1200" i="1" dirty="0" smtClean="0">
                <a:solidFill>
                  <a:prstClr val="black"/>
                </a:solidFill>
                <a:latin typeface="Tahoma" pitchFamily="34" charset="0"/>
              </a:rPr>
              <a:t>MARIO ZANCHETTI</a:t>
            </a:r>
            <a:r>
              <a:rPr lang="it-IT" sz="2000" i="1" dirty="0" smtClean="0">
                <a:solidFill>
                  <a:prstClr val="black"/>
                </a:solidFill>
                <a:latin typeface="Tahoma" pitchFamily="34" charset="0"/>
              </a:rPr>
              <a:t/>
            </a:r>
            <a:br>
              <a:rPr lang="it-IT" sz="2000" i="1" dirty="0" smtClean="0">
                <a:solidFill>
                  <a:prstClr val="black"/>
                </a:solidFill>
                <a:latin typeface="Tahoma" pitchFamily="34" charset="0"/>
              </a:rPr>
            </a:br>
            <a:r>
              <a:rPr lang="it-IT" sz="1000" i="1" dirty="0" smtClean="0">
                <a:solidFill>
                  <a:prstClr val="black"/>
                </a:solidFill>
                <a:latin typeface="Tahoma" pitchFamily="34" charset="0"/>
              </a:rPr>
              <a:t>PROFESSORE ORDINARIO DI DIRITTO PENALE, UNIVERSITÀ "CARLO CATTANEO" - LIUC</a:t>
            </a:r>
            <a:endParaRPr lang="it-IT" sz="1000" i="1" dirty="0">
              <a:solidFill>
                <a:prstClr val="black"/>
              </a:solidFill>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0"/>
          <p:cNvGrpSpPr/>
          <p:nvPr/>
        </p:nvGrpSpPr>
        <p:grpSpPr>
          <a:xfrm>
            <a:off x="96799" y="72832"/>
            <a:ext cx="8239852" cy="2146742"/>
            <a:chOff x="1331639" y="1268760"/>
            <a:chExt cx="6912769" cy="72178536"/>
          </a:xfrm>
        </p:grpSpPr>
        <p:sp>
          <p:nvSpPr>
            <p:cNvPr id="52" name="TextBox 51"/>
            <p:cNvSpPr txBox="1"/>
            <p:nvPr/>
          </p:nvSpPr>
          <p:spPr>
            <a:xfrm>
              <a:off x="1331639" y="1268760"/>
              <a:ext cx="6228270" cy="72178536"/>
            </a:xfrm>
            <a:prstGeom prst="rect">
              <a:avLst/>
            </a:prstGeom>
            <a:noFill/>
          </p:spPr>
          <p:txBody>
            <a:bodyPr wrap="square" rtlCol="0">
              <a:spAutoFit/>
            </a:bodyPr>
            <a:lstStyle/>
            <a:p>
              <a:pPr>
                <a:defRPr/>
              </a:pPr>
              <a:r>
                <a:rPr lang="it-IT" sz="2400" b="1" i="1" dirty="0" smtClean="0">
                  <a:solidFill>
                    <a:srgbClr val="0070C0"/>
                  </a:solidFill>
                  <a:latin typeface="Georgia"/>
                  <a:ea typeface="+mj-ea"/>
                  <a:cs typeface="+mj-cs"/>
                </a:rPr>
                <a:t>I contenuti del d.lgs. 231/01</a:t>
              </a:r>
            </a:p>
            <a:p>
              <a:pPr>
                <a:defRPr/>
              </a:pPr>
              <a:r>
                <a:rPr lang="it-IT" sz="2400" b="1" i="1" kern="0" dirty="0" smtClean="0">
                  <a:solidFill>
                    <a:srgbClr val="0070C0"/>
                  </a:solidFill>
                  <a:latin typeface="Georgia"/>
                  <a:ea typeface="+mj-ea"/>
                  <a:cs typeface="+mj-cs"/>
                </a:rPr>
                <a:t>IV. Le sanzioni</a:t>
              </a:r>
              <a:endParaRPr kumimoji="0" lang="en-GB" sz="2400" b="1" i="1" u="none" strike="noStrike" kern="0" cap="none" spc="0" normalizeH="0" baseline="0" noProof="0" dirty="0" smtClean="0">
                <a:ln>
                  <a:noFill/>
                </a:ln>
                <a:solidFill>
                  <a:srgbClr val="0070C0"/>
                </a:solidFill>
                <a:effectLst/>
                <a:uLnTx/>
                <a:uFillTx/>
                <a:latin typeface="+mj-lt"/>
              </a:endParaRPr>
            </a:p>
            <a:p>
              <a:pPr marL="125730" lvl="0" indent="-400050">
                <a:spcAft>
                  <a:spcPts val="900"/>
                </a:spcAft>
                <a:buClr>
                  <a:srgbClr val="0070C0"/>
                </a:buClr>
                <a:buFont typeface="+mj-lt"/>
                <a:buAutoNum type="arabicPeriod"/>
                <a:defRPr/>
              </a:pPr>
              <a:endParaRPr lang="it-IT" sz="1400" b="1" dirty="0" smtClean="0">
                <a:solidFill>
                  <a:srgbClr val="0070C0"/>
                </a:solidFill>
                <a:latin typeface="Georgia"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3200" kern="0" dirty="0" smtClean="0">
                <a:solidFill>
                  <a:sysClr val="windowText" lastClr="000000"/>
                </a:solidFill>
                <a:latin typeface="+mj-lt"/>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3200" kern="0" dirty="0" smtClean="0">
                <a:solidFill>
                  <a:sysClr val="windowText" lastClr="000000"/>
                </a:solidFill>
                <a:latin typeface="+mj-lt"/>
              </a:endParaRPr>
            </a:p>
          </p:txBody>
        </p:sp>
        <p:grpSp>
          <p:nvGrpSpPr>
            <p:cNvPr id="3" name="Group 17"/>
            <p:cNvGrpSpPr/>
            <p:nvPr/>
          </p:nvGrpSpPr>
          <p:grpSpPr>
            <a:xfrm>
              <a:off x="1331640" y="1268760"/>
              <a:ext cx="6912768" cy="144016"/>
              <a:chOff x="1115616" y="692696"/>
              <a:chExt cx="6912768" cy="144016"/>
            </a:xfrm>
          </p:grpSpPr>
          <p:cxnSp>
            <p:nvCxnSpPr>
              <p:cNvPr id="54" name="Straight Connector 53"/>
              <p:cNvCxnSpPr/>
              <p:nvPr/>
            </p:nvCxnSpPr>
            <p:spPr>
              <a:xfrm rot="5400000" flipH="1" flipV="1">
                <a:off x="1043608" y="764704"/>
                <a:ext cx="144016" cy="0"/>
              </a:xfrm>
              <a:prstGeom prst="line">
                <a:avLst/>
              </a:prstGeom>
              <a:noFill/>
              <a:ln w="12700" cap="flat" cmpd="sng" algn="ctr">
                <a:solidFill>
                  <a:srgbClr val="0070C0"/>
                </a:solidFill>
                <a:prstDash val="solid"/>
              </a:ln>
              <a:effectLst/>
            </p:spPr>
          </p:cxnSp>
          <p:cxnSp>
            <p:nvCxnSpPr>
              <p:cNvPr id="55" name="Straight Connector 54"/>
              <p:cNvCxnSpPr/>
              <p:nvPr/>
            </p:nvCxnSpPr>
            <p:spPr>
              <a:xfrm>
                <a:off x="1115616" y="692696"/>
                <a:ext cx="6912768" cy="0"/>
              </a:xfrm>
              <a:prstGeom prst="line">
                <a:avLst/>
              </a:prstGeom>
              <a:noFill/>
              <a:ln w="12700" cap="flat" cmpd="sng" algn="ctr">
                <a:solidFill>
                  <a:srgbClr val="0070C0"/>
                </a:solidFill>
                <a:prstDash val="solid"/>
              </a:ln>
              <a:effectLst/>
            </p:spPr>
          </p:cxnSp>
        </p:grpSp>
      </p:grpSp>
      <p:sp>
        <p:nvSpPr>
          <p:cNvPr id="5" name="Titolo 4"/>
          <p:cNvSpPr>
            <a:spLocks noGrp="1"/>
          </p:cNvSpPr>
          <p:nvPr>
            <p:ph type="title"/>
          </p:nvPr>
        </p:nvSpPr>
        <p:spPr>
          <a:xfrm>
            <a:off x="96798" y="955589"/>
            <a:ext cx="8239853" cy="823783"/>
          </a:xfrm>
        </p:spPr>
        <p:txBody>
          <a:bodyPr anchor="ctr">
            <a:normAutofit/>
          </a:bodyPr>
          <a:lstStyle/>
          <a:p>
            <a:pPr algn="ctr"/>
            <a:r>
              <a:rPr lang="it-IT" i="1" dirty="0" smtClean="0">
                <a:solidFill>
                  <a:schemeClr val="tx2"/>
                </a:solidFill>
                <a:effectLst>
                  <a:outerShdw blurRad="38100" dist="38100" dir="2700000" algn="tl">
                    <a:srgbClr val="000000">
                      <a:alpha val="43137"/>
                    </a:srgbClr>
                  </a:outerShdw>
                </a:effectLst>
              </a:rPr>
              <a:t>SANZIONE PECUNIARIA</a:t>
            </a:r>
            <a:endParaRPr lang="it-IT" i="1" dirty="0">
              <a:solidFill>
                <a:schemeClr val="tx2"/>
              </a:solidFill>
              <a:effectLst>
                <a:outerShdw blurRad="38100" dist="38100" dir="2700000" algn="tl">
                  <a:srgbClr val="000000">
                    <a:alpha val="43137"/>
                  </a:srgbClr>
                </a:outerShdw>
              </a:effectLst>
            </a:endParaRPr>
          </a:p>
        </p:txBody>
      </p:sp>
      <p:sp>
        <p:nvSpPr>
          <p:cNvPr id="12" name="Segnaposto contenuto 11"/>
          <p:cNvSpPr>
            <a:spLocks noGrp="1"/>
          </p:cNvSpPr>
          <p:nvPr>
            <p:ph idx="1"/>
          </p:nvPr>
        </p:nvSpPr>
        <p:spPr>
          <a:xfrm>
            <a:off x="3525623" y="1977199"/>
            <a:ext cx="5111750" cy="1567829"/>
          </a:xfrm>
        </p:spPr>
        <p:style>
          <a:lnRef idx="2">
            <a:schemeClr val="accent1"/>
          </a:lnRef>
          <a:fillRef idx="1">
            <a:schemeClr val="lt1"/>
          </a:fillRef>
          <a:effectRef idx="0">
            <a:schemeClr val="accent1"/>
          </a:effectRef>
          <a:fontRef idx="minor">
            <a:schemeClr val="dk1"/>
          </a:fontRef>
        </p:style>
        <p:txBody>
          <a:bodyPr>
            <a:noAutofit/>
          </a:bodyPr>
          <a:lstStyle/>
          <a:p>
            <a:pPr algn="just"/>
            <a:r>
              <a:rPr lang="it-IT" sz="1400" dirty="0" smtClean="0"/>
              <a:t>Si applica sempre per l’illecito amministrativo dipendente da reato;</a:t>
            </a:r>
          </a:p>
          <a:p>
            <a:pPr algn="just"/>
            <a:r>
              <a:rPr lang="it-IT" sz="1400" dirty="0" smtClean="0"/>
              <a:t>La sanzione pecuniaria viene applicata per quote in un numero non inferiore a cento né superiore a mille;</a:t>
            </a:r>
          </a:p>
          <a:p>
            <a:pPr algn="just"/>
            <a:r>
              <a:rPr lang="it-IT" sz="1400" dirty="0" smtClean="0"/>
              <a:t>L’importo di una quota va da un minimo di 258 € ad un massimo di 1.549 €; (art. 10)</a:t>
            </a:r>
          </a:p>
        </p:txBody>
      </p:sp>
      <p:sp>
        <p:nvSpPr>
          <p:cNvPr id="13" name="Segnaposto testo 12"/>
          <p:cNvSpPr>
            <a:spLocks noGrp="1"/>
          </p:cNvSpPr>
          <p:nvPr>
            <p:ph type="body" sz="half" idx="2"/>
          </p:nvPr>
        </p:nvSpPr>
        <p:spPr>
          <a:xfrm>
            <a:off x="435693" y="3932205"/>
            <a:ext cx="2042412" cy="1883709"/>
          </a:xfrm>
        </p:spPr>
        <p:txBody>
          <a:bodyPr anchor="ctr">
            <a:noAutofit/>
          </a:bodyPr>
          <a:lstStyle/>
          <a:p>
            <a:pPr algn="ctr"/>
            <a:r>
              <a:rPr lang="it-IT" dirty="0" smtClean="0">
                <a:solidFill>
                  <a:schemeClr val="tx2"/>
                </a:solidFill>
                <a:effectLst>
                  <a:outerShdw blurRad="38100" dist="38100" dir="2700000" algn="tl">
                    <a:srgbClr val="000000">
                      <a:alpha val="43137"/>
                    </a:srgbClr>
                  </a:outerShdw>
                </a:effectLst>
              </a:rPr>
              <a:t>CRITERI DI COMMISURAZIONE DELLA SANZIONE PECUNIARIA</a:t>
            </a:r>
            <a:endParaRPr lang="it-IT" dirty="0">
              <a:solidFill>
                <a:schemeClr val="tx2"/>
              </a:solidFill>
              <a:effectLst>
                <a:outerShdw blurRad="38100" dist="38100" dir="2700000" algn="tl">
                  <a:srgbClr val="000000">
                    <a:alpha val="43137"/>
                  </a:srgbClr>
                </a:outerShdw>
              </a:effectLst>
            </a:endParaRPr>
          </a:p>
        </p:txBody>
      </p:sp>
      <p:sp>
        <p:nvSpPr>
          <p:cNvPr id="14" name="Freccia a destra 13"/>
          <p:cNvSpPr/>
          <p:nvPr/>
        </p:nvSpPr>
        <p:spPr>
          <a:xfrm>
            <a:off x="2519465" y="2731162"/>
            <a:ext cx="825268" cy="1282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Segnaposto testo 12"/>
          <p:cNvSpPr txBox="1">
            <a:spLocks/>
          </p:cNvSpPr>
          <p:nvPr/>
        </p:nvSpPr>
        <p:spPr>
          <a:xfrm>
            <a:off x="477053" y="2116299"/>
            <a:ext cx="2042412" cy="1357936"/>
          </a:xfrm>
          <a:prstGeom prst="rect">
            <a:avLst/>
          </a:prstGeom>
        </p:spPr>
        <p:txBody>
          <a:bodyPr vert="horz" lIns="91440" tIns="45720" rIns="91440" bIns="45720" rtlCol="0" anchor="ctr">
            <a:norm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algn="ctr"/>
            <a:r>
              <a:rPr lang="it-IT" dirty="0" smtClean="0">
                <a:solidFill>
                  <a:schemeClr val="tx2"/>
                </a:solidFill>
                <a:effectLst>
                  <a:outerShdw blurRad="38100" dist="38100" dir="2700000" algn="tl">
                    <a:srgbClr val="000000">
                      <a:alpha val="43137"/>
                    </a:srgbClr>
                  </a:outerShdw>
                </a:effectLst>
              </a:rPr>
              <a:t>CARATTERI</a:t>
            </a:r>
            <a:endParaRPr lang="it-IT" dirty="0">
              <a:solidFill>
                <a:schemeClr val="tx2"/>
              </a:solidFill>
              <a:effectLst>
                <a:outerShdw blurRad="38100" dist="38100" dir="2700000" algn="tl">
                  <a:srgbClr val="000000">
                    <a:alpha val="43137"/>
                  </a:srgbClr>
                </a:outerShdw>
              </a:effectLst>
            </a:endParaRPr>
          </a:p>
        </p:txBody>
      </p:sp>
      <p:sp>
        <p:nvSpPr>
          <p:cNvPr id="19" name="Freccia a destra 18"/>
          <p:cNvSpPr/>
          <p:nvPr/>
        </p:nvSpPr>
        <p:spPr>
          <a:xfrm>
            <a:off x="2519465" y="4809954"/>
            <a:ext cx="825268" cy="1282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0" name="Segnaposto contenuto 11"/>
          <p:cNvSpPr txBox="1">
            <a:spLocks/>
          </p:cNvSpPr>
          <p:nvPr/>
        </p:nvSpPr>
        <p:spPr>
          <a:xfrm>
            <a:off x="3525623" y="3932205"/>
            <a:ext cx="5111750" cy="1883709"/>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it-IT" sz="1400" dirty="0" smtClean="0"/>
              <a:t>Il giudice determina il numero delle quote tenendo conto della gravità del fatto, del grado della responsabilità dell’ente nonché dell’attività svolta per eliminare o attenuare le conseguenze del fatto e per prevenire la commissione di ulteriori illeciti;</a:t>
            </a:r>
          </a:p>
          <a:p>
            <a:pPr algn="just"/>
            <a:r>
              <a:rPr lang="it-IT" sz="1400" dirty="0" smtClean="0"/>
              <a:t>L’importo della quota è fissato sulla base delle condizioni economiche e patrimoniali dell’ente allo scopo di assicurare l’efficacia della sanzione (art. 11)</a:t>
            </a:r>
          </a:p>
          <a:p>
            <a:pPr marL="0" indent="0" algn="just">
              <a:buNone/>
            </a:pPr>
            <a:endParaRPr lang="it-IT" sz="1100" dirty="0"/>
          </a:p>
        </p:txBody>
      </p:sp>
      <p:sp>
        <p:nvSpPr>
          <p:cNvPr id="7" name="Segnaposto numero diapositiva 6"/>
          <p:cNvSpPr>
            <a:spLocks noGrp="1"/>
          </p:cNvSpPr>
          <p:nvPr>
            <p:ph type="sldNum" sz="quarter" idx="12"/>
          </p:nvPr>
        </p:nvSpPr>
        <p:spPr/>
        <p:txBody>
          <a:bodyPr/>
          <a:lstStyle/>
          <a:p>
            <a:fld id="{FAA91A57-D1F6-42F1-8BDD-58C47656E9EB}" type="slidenum">
              <a:rPr lang="it-IT" smtClean="0"/>
              <a:pPr/>
              <a:t>10</a:t>
            </a:fld>
            <a:endParaRPr lang="it-IT"/>
          </a:p>
        </p:txBody>
      </p:sp>
    </p:spTree>
    <p:extLst>
      <p:ext uri="{BB962C8B-B14F-4D97-AF65-F5344CB8AC3E}">
        <p14:creationId xmlns:p14="http://schemas.microsoft.com/office/powerpoint/2010/main" val="1196175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0"/>
          <p:cNvGrpSpPr/>
          <p:nvPr/>
        </p:nvGrpSpPr>
        <p:grpSpPr>
          <a:xfrm>
            <a:off x="96799" y="72832"/>
            <a:ext cx="8239852" cy="2146742"/>
            <a:chOff x="1331639" y="1268760"/>
            <a:chExt cx="6912769" cy="72178536"/>
          </a:xfrm>
        </p:grpSpPr>
        <p:sp>
          <p:nvSpPr>
            <p:cNvPr id="52" name="TextBox 51"/>
            <p:cNvSpPr txBox="1"/>
            <p:nvPr/>
          </p:nvSpPr>
          <p:spPr>
            <a:xfrm>
              <a:off x="1331639" y="1268760"/>
              <a:ext cx="6228270" cy="72178536"/>
            </a:xfrm>
            <a:prstGeom prst="rect">
              <a:avLst/>
            </a:prstGeom>
            <a:noFill/>
          </p:spPr>
          <p:txBody>
            <a:bodyPr wrap="square" rtlCol="0">
              <a:spAutoFit/>
            </a:bodyPr>
            <a:lstStyle/>
            <a:p>
              <a:pPr>
                <a:defRPr/>
              </a:pPr>
              <a:r>
                <a:rPr lang="it-IT" sz="2400" b="1" i="1" dirty="0" smtClean="0">
                  <a:solidFill>
                    <a:srgbClr val="0070C0"/>
                  </a:solidFill>
                  <a:latin typeface="Georgia"/>
                  <a:ea typeface="+mj-ea"/>
                  <a:cs typeface="+mj-cs"/>
                </a:rPr>
                <a:t>I contenuti del d.lgs. 231/01</a:t>
              </a:r>
            </a:p>
            <a:p>
              <a:pPr>
                <a:defRPr/>
              </a:pPr>
              <a:r>
                <a:rPr lang="it-IT" sz="2400" b="1" i="1" kern="0" dirty="0" smtClean="0">
                  <a:solidFill>
                    <a:srgbClr val="0070C0"/>
                  </a:solidFill>
                  <a:latin typeface="Georgia"/>
                  <a:ea typeface="+mj-ea"/>
                  <a:cs typeface="+mj-cs"/>
                </a:rPr>
                <a:t>IV. Le sanzioni</a:t>
              </a:r>
              <a:endParaRPr kumimoji="0" lang="en-GB" sz="2400" b="1" i="1" u="none" strike="noStrike" kern="0" cap="none" spc="0" normalizeH="0" baseline="0" noProof="0" dirty="0" smtClean="0">
                <a:ln>
                  <a:noFill/>
                </a:ln>
                <a:solidFill>
                  <a:srgbClr val="0070C0"/>
                </a:solidFill>
                <a:effectLst/>
                <a:uLnTx/>
                <a:uFillTx/>
                <a:latin typeface="+mj-lt"/>
              </a:endParaRPr>
            </a:p>
            <a:p>
              <a:pPr marL="125730" lvl="0" indent="-400050">
                <a:spcAft>
                  <a:spcPts val="900"/>
                </a:spcAft>
                <a:buClr>
                  <a:srgbClr val="0070C0"/>
                </a:buClr>
                <a:buFont typeface="+mj-lt"/>
                <a:buAutoNum type="arabicPeriod"/>
                <a:defRPr/>
              </a:pPr>
              <a:endParaRPr lang="it-IT" sz="1400" b="1" dirty="0" smtClean="0">
                <a:solidFill>
                  <a:srgbClr val="0070C0"/>
                </a:solidFill>
                <a:latin typeface="Georgia"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3200" kern="0" dirty="0" smtClean="0">
                <a:solidFill>
                  <a:sysClr val="windowText" lastClr="000000"/>
                </a:solidFill>
                <a:latin typeface="+mj-lt"/>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3200" kern="0" dirty="0" smtClean="0">
                <a:solidFill>
                  <a:sysClr val="windowText" lastClr="000000"/>
                </a:solidFill>
                <a:latin typeface="+mj-lt"/>
              </a:endParaRPr>
            </a:p>
          </p:txBody>
        </p:sp>
        <p:grpSp>
          <p:nvGrpSpPr>
            <p:cNvPr id="3" name="Group 17"/>
            <p:cNvGrpSpPr/>
            <p:nvPr/>
          </p:nvGrpSpPr>
          <p:grpSpPr>
            <a:xfrm>
              <a:off x="1331640" y="1268760"/>
              <a:ext cx="6912768" cy="144016"/>
              <a:chOff x="1115616" y="692696"/>
              <a:chExt cx="6912768" cy="144016"/>
            </a:xfrm>
          </p:grpSpPr>
          <p:cxnSp>
            <p:nvCxnSpPr>
              <p:cNvPr id="54" name="Straight Connector 53"/>
              <p:cNvCxnSpPr/>
              <p:nvPr/>
            </p:nvCxnSpPr>
            <p:spPr>
              <a:xfrm rot="5400000" flipH="1" flipV="1">
                <a:off x="1043608" y="764704"/>
                <a:ext cx="144016" cy="0"/>
              </a:xfrm>
              <a:prstGeom prst="line">
                <a:avLst/>
              </a:prstGeom>
              <a:noFill/>
              <a:ln w="12700" cap="flat" cmpd="sng" algn="ctr">
                <a:solidFill>
                  <a:srgbClr val="0070C0"/>
                </a:solidFill>
                <a:prstDash val="solid"/>
              </a:ln>
              <a:effectLst/>
            </p:spPr>
          </p:cxnSp>
          <p:cxnSp>
            <p:nvCxnSpPr>
              <p:cNvPr id="55" name="Straight Connector 54"/>
              <p:cNvCxnSpPr/>
              <p:nvPr/>
            </p:nvCxnSpPr>
            <p:spPr>
              <a:xfrm>
                <a:off x="1115616" y="692696"/>
                <a:ext cx="6912768" cy="0"/>
              </a:xfrm>
              <a:prstGeom prst="line">
                <a:avLst/>
              </a:prstGeom>
              <a:noFill/>
              <a:ln w="12700" cap="flat" cmpd="sng" algn="ctr">
                <a:solidFill>
                  <a:srgbClr val="0070C0"/>
                </a:solidFill>
                <a:prstDash val="solid"/>
              </a:ln>
              <a:effectLst/>
            </p:spPr>
          </p:cxnSp>
        </p:grpSp>
      </p:grpSp>
      <p:sp>
        <p:nvSpPr>
          <p:cNvPr id="5" name="Titolo 4"/>
          <p:cNvSpPr>
            <a:spLocks noGrp="1"/>
          </p:cNvSpPr>
          <p:nvPr>
            <p:ph type="title"/>
          </p:nvPr>
        </p:nvSpPr>
        <p:spPr>
          <a:xfrm>
            <a:off x="96798" y="955589"/>
            <a:ext cx="8239853" cy="823783"/>
          </a:xfrm>
        </p:spPr>
        <p:txBody>
          <a:bodyPr anchor="ctr">
            <a:normAutofit/>
          </a:bodyPr>
          <a:lstStyle/>
          <a:p>
            <a:pPr algn="ctr"/>
            <a:r>
              <a:rPr lang="it-IT" i="1" dirty="0" smtClean="0">
                <a:solidFill>
                  <a:schemeClr val="tx2"/>
                </a:solidFill>
                <a:effectLst>
                  <a:outerShdw blurRad="38100" dist="38100" dir="2700000" algn="tl">
                    <a:srgbClr val="000000">
                      <a:alpha val="43137"/>
                    </a:srgbClr>
                  </a:outerShdw>
                </a:effectLst>
              </a:rPr>
              <a:t>SANZIONI INTERDITTIVE</a:t>
            </a:r>
            <a:endParaRPr lang="it-IT" i="1" dirty="0">
              <a:solidFill>
                <a:schemeClr val="tx2"/>
              </a:solidFill>
              <a:effectLst>
                <a:outerShdw blurRad="38100" dist="38100" dir="2700000" algn="tl">
                  <a:srgbClr val="000000">
                    <a:alpha val="43137"/>
                  </a:srgbClr>
                </a:outerShdw>
              </a:effectLst>
            </a:endParaRPr>
          </a:p>
        </p:txBody>
      </p:sp>
      <p:sp>
        <p:nvSpPr>
          <p:cNvPr id="12" name="Segnaposto contenuto 11"/>
          <p:cNvSpPr>
            <a:spLocks noGrp="1"/>
          </p:cNvSpPr>
          <p:nvPr>
            <p:ph idx="1"/>
          </p:nvPr>
        </p:nvSpPr>
        <p:spPr>
          <a:xfrm>
            <a:off x="3525623" y="1977199"/>
            <a:ext cx="5111750" cy="2088696"/>
          </a:xfrm>
        </p:spPr>
        <p:style>
          <a:lnRef idx="2">
            <a:schemeClr val="accent1"/>
          </a:lnRef>
          <a:fillRef idx="1">
            <a:schemeClr val="lt1"/>
          </a:fillRef>
          <a:effectRef idx="0">
            <a:schemeClr val="accent1"/>
          </a:effectRef>
          <a:fontRef idx="minor">
            <a:schemeClr val="dk1"/>
          </a:fontRef>
        </p:style>
        <p:txBody>
          <a:bodyPr>
            <a:noAutofit/>
          </a:bodyPr>
          <a:lstStyle/>
          <a:p>
            <a:pPr algn="just"/>
            <a:r>
              <a:rPr lang="it-IT" sz="1200" dirty="0" smtClean="0"/>
              <a:t>Le sanzioni interdittive, hanno un durata non inferiore a tre mesi e non superiore a due anni, e consistono in:</a:t>
            </a:r>
          </a:p>
          <a:p>
            <a:pPr algn="just">
              <a:buFont typeface="+mj-lt"/>
              <a:buAutoNum type="alphaLcParenR"/>
            </a:pPr>
            <a:r>
              <a:rPr lang="it-IT" sz="1200" dirty="0" smtClean="0"/>
              <a:t>Interdizione dall’esercizio dell’attività; </a:t>
            </a:r>
          </a:p>
          <a:p>
            <a:pPr algn="just">
              <a:buFont typeface="+mj-lt"/>
              <a:buAutoNum type="alphaLcParenR"/>
            </a:pPr>
            <a:r>
              <a:rPr lang="it-IT" sz="1200" dirty="0" smtClean="0"/>
              <a:t>Sospensione o revoca delle autorizzazioni, licenze o concessioni funzionali alla commissione dell’illecito;</a:t>
            </a:r>
          </a:p>
          <a:p>
            <a:pPr algn="just">
              <a:buFont typeface="+mj-lt"/>
              <a:buAutoNum type="alphaLcParenR"/>
            </a:pPr>
            <a:r>
              <a:rPr lang="it-IT" sz="1200" dirty="0" smtClean="0"/>
              <a:t>Divieto di contrattare con la pubblica amministrazione, salvo che per ottenere le prestazioni di un pubblico servizio;</a:t>
            </a:r>
          </a:p>
          <a:p>
            <a:pPr algn="just">
              <a:buFont typeface="+mj-lt"/>
              <a:buAutoNum type="alphaLcParenR"/>
            </a:pPr>
            <a:r>
              <a:rPr lang="it-IT" sz="1200" dirty="0" smtClean="0"/>
              <a:t>Esclusione da agevolazioni, finanziamenti, contributi o sussidi e l’eventuale revoca di quelli già concessi;</a:t>
            </a:r>
          </a:p>
          <a:p>
            <a:pPr algn="just">
              <a:buFont typeface="+mj-lt"/>
              <a:buAutoNum type="alphaLcParenR"/>
            </a:pPr>
            <a:r>
              <a:rPr lang="it-IT" sz="1200" dirty="0" smtClean="0"/>
              <a:t>Divieto di pubblicizzare beni o servizi</a:t>
            </a:r>
          </a:p>
        </p:txBody>
      </p:sp>
      <p:sp>
        <p:nvSpPr>
          <p:cNvPr id="13" name="Segnaposto testo 12"/>
          <p:cNvSpPr>
            <a:spLocks noGrp="1"/>
          </p:cNvSpPr>
          <p:nvPr>
            <p:ph type="body" sz="half" idx="2"/>
          </p:nvPr>
        </p:nvSpPr>
        <p:spPr>
          <a:xfrm>
            <a:off x="518984" y="4293195"/>
            <a:ext cx="2042412" cy="1420388"/>
          </a:xfrm>
        </p:spPr>
        <p:txBody>
          <a:bodyPr anchor="ctr">
            <a:noAutofit/>
          </a:bodyPr>
          <a:lstStyle/>
          <a:p>
            <a:pPr algn="ctr"/>
            <a:r>
              <a:rPr lang="it-IT" dirty="0" smtClean="0">
                <a:solidFill>
                  <a:schemeClr val="tx2"/>
                </a:solidFill>
                <a:effectLst>
                  <a:outerShdw blurRad="38100" dist="38100" dir="2700000" algn="tl">
                    <a:srgbClr val="000000">
                      <a:alpha val="43137"/>
                    </a:srgbClr>
                  </a:outerShdw>
                </a:effectLst>
              </a:rPr>
              <a:t>CONDIZIONI</a:t>
            </a:r>
            <a:endParaRPr lang="it-IT" dirty="0">
              <a:solidFill>
                <a:schemeClr val="tx2"/>
              </a:solidFill>
              <a:effectLst>
                <a:outerShdw blurRad="38100" dist="38100" dir="2700000" algn="tl">
                  <a:srgbClr val="000000">
                    <a:alpha val="43137"/>
                  </a:srgbClr>
                </a:outerShdw>
              </a:effectLst>
            </a:endParaRPr>
          </a:p>
        </p:txBody>
      </p:sp>
      <p:sp>
        <p:nvSpPr>
          <p:cNvPr id="14" name="Freccia a destra 13"/>
          <p:cNvSpPr/>
          <p:nvPr/>
        </p:nvSpPr>
        <p:spPr>
          <a:xfrm>
            <a:off x="2630875" y="2969837"/>
            <a:ext cx="825268" cy="1282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Segnaposto testo 12"/>
          <p:cNvSpPr txBox="1">
            <a:spLocks/>
          </p:cNvSpPr>
          <p:nvPr/>
        </p:nvSpPr>
        <p:spPr>
          <a:xfrm>
            <a:off x="518984" y="1977199"/>
            <a:ext cx="2042412" cy="2088696"/>
          </a:xfrm>
          <a:prstGeom prst="rect">
            <a:avLst/>
          </a:prstGeom>
        </p:spPr>
        <p:txBody>
          <a:bodyPr vert="horz" lIns="91440" tIns="45720" rIns="91440" bIns="45720" rtlCol="0" anchor="ctr">
            <a:norm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algn="ctr"/>
            <a:r>
              <a:rPr lang="it-IT" dirty="0" smtClean="0">
                <a:solidFill>
                  <a:schemeClr val="tx2"/>
                </a:solidFill>
                <a:effectLst>
                  <a:outerShdw blurRad="38100" dist="38100" dir="2700000" algn="tl">
                    <a:srgbClr val="000000">
                      <a:alpha val="43137"/>
                    </a:srgbClr>
                  </a:outerShdw>
                </a:effectLst>
              </a:rPr>
              <a:t>CARATTERI</a:t>
            </a:r>
            <a:endParaRPr lang="it-IT" dirty="0">
              <a:solidFill>
                <a:schemeClr val="tx2"/>
              </a:solidFill>
              <a:effectLst>
                <a:outerShdw blurRad="38100" dist="38100" dir="2700000" algn="tl">
                  <a:srgbClr val="000000">
                    <a:alpha val="43137"/>
                  </a:srgbClr>
                </a:outerShdw>
              </a:effectLst>
            </a:endParaRPr>
          </a:p>
        </p:txBody>
      </p:sp>
      <p:sp>
        <p:nvSpPr>
          <p:cNvPr id="19" name="Freccia a destra 18"/>
          <p:cNvSpPr/>
          <p:nvPr/>
        </p:nvSpPr>
        <p:spPr>
          <a:xfrm>
            <a:off x="2680018" y="4908799"/>
            <a:ext cx="825268" cy="1282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0" name="Segnaposto contenuto 11"/>
          <p:cNvSpPr txBox="1">
            <a:spLocks/>
          </p:cNvSpPr>
          <p:nvPr/>
        </p:nvSpPr>
        <p:spPr>
          <a:xfrm>
            <a:off x="3525623" y="4868029"/>
            <a:ext cx="5111750" cy="130981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it-IT" sz="1100" dirty="0"/>
          </a:p>
        </p:txBody>
      </p:sp>
      <p:sp>
        <p:nvSpPr>
          <p:cNvPr id="16" name="Segnaposto contenuto 11"/>
          <p:cNvSpPr txBox="1">
            <a:spLocks/>
          </p:cNvSpPr>
          <p:nvPr/>
        </p:nvSpPr>
        <p:spPr>
          <a:xfrm>
            <a:off x="3545960" y="4263722"/>
            <a:ext cx="5111750" cy="1420386"/>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it-IT" sz="1200" dirty="0" smtClean="0"/>
              <a:t>Le sanzioni interdittive</a:t>
            </a:r>
            <a:r>
              <a:rPr lang="it-IT" sz="1200" dirty="0"/>
              <a:t> </a:t>
            </a:r>
            <a:r>
              <a:rPr lang="it-IT" sz="1200" dirty="0" smtClean="0"/>
              <a:t>si applicano se sussiste almeno una delle seguenti condizioni:</a:t>
            </a:r>
          </a:p>
          <a:p>
            <a:pPr algn="just">
              <a:buFont typeface="+mj-lt"/>
              <a:buAutoNum type="arabicPeriod"/>
            </a:pPr>
            <a:r>
              <a:rPr lang="it-IT" sz="1200" dirty="0" smtClean="0"/>
              <a:t>Aver tratto dal reato un profitto di rilevante entità e il reato è stato commesso da soggetti apicali ovvero da sottoposti quando, in questo caso, la commissione  del reato è stata determinata o agevolata da gravi carenze organizzative; </a:t>
            </a:r>
          </a:p>
          <a:p>
            <a:pPr algn="just">
              <a:buFont typeface="+mj-lt"/>
              <a:buAutoNum type="arabicPeriod"/>
            </a:pPr>
            <a:r>
              <a:rPr lang="it-IT" sz="1200" dirty="0" smtClean="0"/>
              <a:t>In caso di reiterazione degli illeciti.</a:t>
            </a:r>
          </a:p>
        </p:txBody>
      </p:sp>
      <p:sp>
        <p:nvSpPr>
          <p:cNvPr id="17" name="Segnaposto testo 12"/>
          <p:cNvSpPr txBox="1">
            <a:spLocks/>
          </p:cNvSpPr>
          <p:nvPr/>
        </p:nvSpPr>
        <p:spPr>
          <a:xfrm>
            <a:off x="642552" y="5851377"/>
            <a:ext cx="7867134" cy="258665"/>
          </a:xfrm>
          <a:prstGeom prst="rect">
            <a:avLst/>
          </a:prstGeom>
        </p:spPr>
        <p:txBody>
          <a:bodyPr vert="horz" lIns="91440" tIns="45720" rIns="91440" bIns="45720" rtlCol="0" anchor="ctr">
            <a:no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algn="ctr"/>
            <a:r>
              <a:rPr lang="it-IT" dirty="0" smtClean="0">
                <a:solidFill>
                  <a:schemeClr val="tx2"/>
                </a:solidFill>
                <a:effectLst>
                  <a:outerShdw blurRad="38100" dist="38100" dir="2700000" algn="tl">
                    <a:srgbClr val="000000">
                      <a:alpha val="43137"/>
                    </a:srgbClr>
                  </a:outerShdw>
                </a:effectLst>
              </a:rPr>
              <a:t>Possono essere irrogate in via cautelare nel corso del procedimento penale di accertamento del reato</a:t>
            </a:r>
            <a:endParaRPr lang="it-IT" dirty="0">
              <a:solidFill>
                <a:schemeClr val="tx2"/>
              </a:solidFill>
              <a:effectLst>
                <a:outerShdw blurRad="38100" dist="38100" dir="2700000" algn="tl">
                  <a:srgbClr val="000000">
                    <a:alpha val="43137"/>
                  </a:srgbClr>
                </a:outerShdw>
              </a:effectLst>
            </a:endParaRPr>
          </a:p>
        </p:txBody>
      </p:sp>
      <p:sp>
        <p:nvSpPr>
          <p:cNvPr id="7" name="Segnaposto numero diapositiva 6"/>
          <p:cNvSpPr>
            <a:spLocks noGrp="1"/>
          </p:cNvSpPr>
          <p:nvPr>
            <p:ph type="sldNum" sz="quarter" idx="12"/>
          </p:nvPr>
        </p:nvSpPr>
        <p:spPr/>
        <p:txBody>
          <a:bodyPr/>
          <a:lstStyle/>
          <a:p>
            <a:fld id="{FAA91A57-D1F6-42F1-8BDD-58C47656E9EB}" type="slidenum">
              <a:rPr lang="it-IT" smtClean="0"/>
              <a:pPr/>
              <a:t>11</a:t>
            </a:fld>
            <a:endParaRPr lang="it-IT"/>
          </a:p>
        </p:txBody>
      </p:sp>
    </p:spTree>
    <p:extLst>
      <p:ext uri="{BB962C8B-B14F-4D97-AF65-F5344CB8AC3E}">
        <p14:creationId xmlns:p14="http://schemas.microsoft.com/office/powerpoint/2010/main" val="3958361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0"/>
          <p:cNvGrpSpPr/>
          <p:nvPr/>
        </p:nvGrpSpPr>
        <p:grpSpPr>
          <a:xfrm>
            <a:off x="96799" y="72832"/>
            <a:ext cx="8239852" cy="2146742"/>
            <a:chOff x="1331639" y="1268760"/>
            <a:chExt cx="6912769" cy="72178536"/>
          </a:xfrm>
        </p:grpSpPr>
        <p:sp>
          <p:nvSpPr>
            <p:cNvPr id="52" name="TextBox 51"/>
            <p:cNvSpPr txBox="1"/>
            <p:nvPr/>
          </p:nvSpPr>
          <p:spPr>
            <a:xfrm>
              <a:off x="1331639" y="1268760"/>
              <a:ext cx="6228270" cy="72178536"/>
            </a:xfrm>
            <a:prstGeom prst="rect">
              <a:avLst/>
            </a:prstGeom>
            <a:noFill/>
          </p:spPr>
          <p:txBody>
            <a:bodyPr wrap="square" rtlCol="0">
              <a:spAutoFit/>
            </a:bodyPr>
            <a:lstStyle/>
            <a:p>
              <a:pPr>
                <a:defRPr/>
              </a:pPr>
              <a:r>
                <a:rPr lang="it-IT" sz="2400" b="1" i="1" dirty="0" smtClean="0">
                  <a:solidFill>
                    <a:srgbClr val="0070C0"/>
                  </a:solidFill>
                  <a:latin typeface="Georgia"/>
                  <a:ea typeface="+mj-ea"/>
                  <a:cs typeface="+mj-cs"/>
                </a:rPr>
                <a:t>I contenuti del d.lgs. 231/01</a:t>
              </a:r>
            </a:p>
            <a:p>
              <a:pPr>
                <a:defRPr/>
              </a:pPr>
              <a:r>
                <a:rPr lang="it-IT" sz="2400" b="1" i="1" kern="0" dirty="0" smtClean="0">
                  <a:solidFill>
                    <a:srgbClr val="0070C0"/>
                  </a:solidFill>
                  <a:latin typeface="Georgia"/>
                  <a:ea typeface="+mj-ea"/>
                  <a:cs typeface="+mj-cs"/>
                </a:rPr>
                <a:t>IV. Le sanzioni</a:t>
              </a:r>
              <a:endParaRPr kumimoji="0" lang="en-GB" sz="2400" b="1" i="1" u="none" strike="noStrike" kern="0" cap="none" spc="0" normalizeH="0" baseline="0" noProof="0" dirty="0" smtClean="0">
                <a:ln>
                  <a:noFill/>
                </a:ln>
                <a:solidFill>
                  <a:srgbClr val="0070C0"/>
                </a:solidFill>
                <a:effectLst/>
                <a:uLnTx/>
                <a:uFillTx/>
                <a:latin typeface="+mj-lt"/>
              </a:endParaRPr>
            </a:p>
            <a:p>
              <a:pPr marL="125730" lvl="0" indent="-400050">
                <a:spcAft>
                  <a:spcPts val="900"/>
                </a:spcAft>
                <a:buClr>
                  <a:srgbClr val="0070C0"/>
                </a:buClr>
                <a:buFont typeface="+mj-lt"/>
                <a:buAutoNum type="arabicPeriod"/>
                <a:defRPr/>
              </a:pPr>
              <a:endParaRPr lang="it-IT" sz="1400" b="1" dirty="0" smtClean="0">
                <a:solidFill>
                  <a:srgbClr val="0070C0"/>
                </a:solidFill>
                <a:latin typeface="Georgia"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3200" kern="0" dirty="0" smtClean="0">
                <a:solidFill>
                  <a:sysClr val="windowText" lastClr="000000"/>
                </a:solidFill>
                <a:latin typeface="+mj-lt"/>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3200" kern="0" dirty="0" smtClean="0">
                <a:solidFill>
                  <a:sysClr val="windowText" lastClr="000000"/>
                </a:solidFill>
                <a:latin typeface="+mj-lt"/>
              </a:endParaRPr>
            </a:p>
          </p:txBody>
        </p:sp>
        <p:grpSp>
          <p:nvGrpSpPr>
            <p:cNvPr id="3" name="Group 17"/>
            <p:cNvGrpSpPr/>
            <p:nvPr/>
          </p:nvGrpSpPr>
          <p:grpSpPr>
            <a:xfrm>
              <a:off x="1331640" y="1268760"/>
              <a:ext cx="6912768" cy="144016"/>
              <a:chOff x="1115616" y="692696"/>
              <a:chExt cx="6912768" cy="144016"/>
            </a:xfrm>
          </p:grpSpPr>
          <p:cxnSp>
            <p:nvCxnSpPr>
              <p:cNvPr id="54" name="Straight Connector 53"/>
              <p:cNvCxnSpPr/>
              <p:nvPr/>
            </p:nvCxnSpPr>
            <p:spPr>
              <a:xfrm rot="5400000" flipH="1" flipV="1">
                <a:off x="1043608" y="764704"/>
                <a:ext cx="144016" cy="0"/>
              </a:xfrm>
              <a:prstGeom prst="line">
                <a:avLst/>
              </a:prstGeom>
              <a:noFill/>
              <a:ln w="12700" cap="flat" cmpd="sng" algn="ctr">
                <a:solidFill>
                  <a:srgbClr val="0070C0"/>
                </a:solidFill>
                <a:prstDash val="solid"/>
              </a:ln>
              <a:effectLst/>
            </p:spPr>
          </p:cxnSp>
          <p:cxnSp>
            <p:nvCxnSpPr>
              <p:cNvPr id="55" name="Straight Connector 54"/>
              <p:cNvCxnSpPr/>
              <p:nvPr/>
            </p:nvCxnSpPr>
            <p:spPr>
              <a:xfrm>
                <a:off x="1115616" y="692696"/>
                <a:ext cx="6912768" cy="0"/>
              </a:xfrm>
              <a:prstGeom prst="line">
                <a:avLst/>
              </a:prstGeom>
              <a:noFill/>
              <a:ln w="12700" cap="flat" cmpd="sng" algn="ctr">
                <a:solidFill>
                  <a:srgbClr val="0070C0"/>
                </a:solidFill>
                <a:prstDash val="solid"/>
              </a:ln>
              <a:effectLst/>
            </p:spPr>
          </p:cxnSp>
        </p:grpSp>
      </p:grpSp>
      <p:sp>
        <p:nvSpPr>
          <p:cNvPr id="5" name="Titolo 4"/>
          <p:cNvSpPr>
            <a:spLocks noGrp="1"/>
          </p:cNvSpPr>
          <p:nvPr>
            <p:ph type="title"/>
          </p:nvPr>
        </p:nvSpPr>
        <p:spPr>
          <a:xfrm>
            <a:off x="96798" y="955589"/>
            <a:ext cx="8239853" cy="823783"/>
          </a:xfrm>
        </p:spPr>
        <p:txBody>
          <a:bodyPr anchor="ctr">
            <a:normAutofit/>
          </a:bodyPr>
          <a:lstStyle/>
          <a:p>
            <a:pPr algn="ctr"/>
            <a:r>
              <a:rPr lang="it-IT" sz="3200" i="1" dirty="0" smtClean="0">
                <a:solidFill>
                  <a:schemeClr val="tx2"/>
                </a:solidFill>
                <a:effectLst>
                  <a:outerShdw blurRad="38100" dist="38100" dir="2700000" algn="tl">
                    <a:srgbClr val="000000">
                      <a:alpha val="43137"/>
                    </a:srgbClr>
                  </a:outerShdw>
                </a:effectLst>
              </a:rPr>
              <a:t>CONFISCA</a:t>
            </a:r>
            <a:endParaRPr lang="it-IT" sz="3200" i="1" dirty="0">
              <a:solidFill>
                <a:schemeClr val="tx2"/>
              </a:solidFill>
              <a:effectLst>
                <a:outerShdw blurRad="38100" dist="38100" dir="2700000" algn="tl">
                  <a:srgbClr val="000000">
                    <a:alpha val="43137"/>
                  </a:srgbClr>
                </a:outerShdw>
              </a:effectLst>
            </a:endParaRPr>
          </a:p>
        </p:txBody>
      </p:sp>
      <p:sp>
        <p:nvSpPr>
          <p:cNvPr id="12" name="Segnaposto contenuto 11"/>
          <p:cNvSpPr>
            <a:spLocks noGrp="1"/>
          </p:cNvSpPr>
          <p:nvPr>
            <p:ph idx="1"/>
          </p:nvPr>
        </p:nvSpPr>
        <p:spPr>
          <a:xfrm>
            <a:off x="4267199" y="1919416"/>
            <a:ext cx="4370174" cy="3492843"/>
          </a:xfrm>
        </p:spPr>
        <p:style>
          <a:lnRef idx="2">
            <a:schemeClr val="accent1"/>
          </a:lnRef>
          <a:fillRef idx="1">
            <a:schemeClr val="lt1"/>
          </a:fillRef>
          <a:effectRef idx="0">
            <a:schemeClr val="accent1"/>
          </a:effectRef>
          <a:fontRef idx="minor">
            <a:schemeClr val="dk1"/>
          </a:fontRef>
        </p:style>
        <p:txBody>
          <a:bodyPr anchor="ctr">
            <a:noAutofit/>
          </a:bodyPr>
          <a:lstStyle/>
          <a:p>
            <a:pPr algn="just"/>
            <a:r>
              <a:rPr lang="it-IT" sz="2000" dirty="0" smtClean="0"/>
              <a:t>È sempre disposta, con la sentenza di condanna la confisca del prezzo o del profitto del reato, salvo che per la parte che può essere restituita al danneggiato;</a:t>
            </a:r>
          </a:p>
          <a:p>
            <a:pPr algn="just"/>
            <a:r>
              <a:rPr lang="it-IT" sz="2000" dirty="0" smtClean="0"/>
              <a:t>Sono fatti salvi i diritti acquisiti dai terzi in buona fede (art. 19 comma 1)</a:t>
            </a:r>
          </a:p>
          <a:p>
            <a:pPr algn="just"/>
            <a:r>
              <a:rPr lang="it-IT" sz="2000" dirty="0" smtClean="0"/>
              <a:t>Quando non è possibile eseguire la confisca in via diretta, la stessa può avvenire per equivalente (art. 19 comma 2)</a:t>
            </a:r>
          </a:p>
        </p:txBody>
      </p:sp>
      <p:sp>
        <p:nvSpPr>
          <p:cNvPr id="14" name="Freccia a destra 13"/>
          <p:cNvSpPr/>
          <p:nvPr/>
        </p:nvSpPr>
        <p:spPr>
          <a:xfrm>
            <a:off x="3396138" y="3544127"/>
            <a:ext cx="825268" cy="1282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Segnaposto testo 12"/>
          <p:cNvSpPr txBox="1">
            <a:spLocks/>
          </p:cNvSpPr>
          <p:nvPr/>
        </p:nvSpPr>
        <p:spPr>
          <a:xfrm>
            <a:off x="1160793" y="2563884"/>
            <a:ext cx="2042412" cy="2088696"/>
          </a:xfrm>
          <a:prstGeom prst="rect">
            <a:avLst/>
          </a:prstGeom>
        </p:spPr>
        <p:txBody>
          <a:bodyPr vert="horz" lIns="91440" tIns="45720" rIns="91440" bIns="45720" rtlCol="0" anchor="ctr">
            <a:norm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algn="ctr"/>
            <a:r>
              <a:rPr lang="it-IT" sz="2800" dirty="0" smtClean="0">
                <a:solidFill>
                  <a:schemeClr val="tx2"/>
                </a:solidFill>
                <a:effectLst>
                  <a:outerShdw blurRad="38100" dist="38100" dir="2700000" algn="tl">
                    <a:srgbClr val="000000">
                      <a:alpha val="43137"/>
                    </a:srgbClr>
                  </a:outerShdw>
                </a:effectLst>
              </a:rPr>
              <a:t>CARATTERI</a:t>
            </a:r>
            <a:endParaRPr lang="it-IT" sz="2800" dirty="0">
              <a:solidFill>
                <a:schemeClr val="tx2"/>
              </a:solidFill>
              <a:effectLst>
                <a:outerShdw blurRad="38100" dist="38100" dir="2700000" algn="tl">
                  <a:srgbClr val="000000">
                    <a:alpha val="43137"/>
                  </a:srgbClr>
                </a:outerShdw>
              </a:effectLst>
            </a:endParaRPr>
          </a:p>
        </p:txBody>
      </p:sp>
      <p:sp>
        <p:nvSpPr>
          <p:cNvPr id="20" name="Segnaposto contenuto 11"/>
          <p:cNvSpPr txBox="1">
            <a:spLocks/>
          </p:cNvSpPr>
          <p:nvPr/>
        </p:nvSpPr>
        <p:spPr>
          <a:xfrm>
            <a:off x="3525623" y="4868029"/>
            <a:ext cx="5111750" cy="130981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it-IT" sz="1100" dirty="0"/>
          </a:p>
        </p:txBody>
      </p:sp>
      <p:sp>
        <p:nvSpPr>
          <p:cNvPr id="7" name="Segnaposto numero diapositiva 6"/>
          <p:cNvSpPr>
            <a:spLocks noGrp="1"/>
          </p:cNvSpPr>
          <p:nvPr>
            <p:ph type="sldNum" sz="quarter" idx="12"/>
          </p:nvPr>
        </p:nvSpPr>
        <p:spPr/>
        <p:txBody>
          <a:bodyPr/>
          <a:lstStyle/>
          <a:p>
            <a:fld id="{FAA91A57-D1F6-42F1-8BDD-58C47656E9EB}" type="slidenum">
              <a:rPr lang="it-IT" smtClean="0"/>
              <a:pPr/>
              <a:t>12</a:t>
            </a:fld>
            <a:endParaRPr lang="it-IT"/>
          </a:p>
        </p:txBody>
      </p:sp>
    </p:spTree>
    <p:extLst>
      <p:ext uri="{BB962C8B-B14F-4D97-AF65-F5344CB8AC3E}">
        <p14:creationId xmlns:p14="http://schemas.microsoft.com/office/powerpoint/2010/main" val="2139404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0"/>
          <p:cNvGrpSpPr/>
          <p:nvPr/>
        </p:nvGrpSpPr>
        <p:grpSpPr>
          <a:xfrm>
            <a:off x="96799" y="72832"/>
            <a:ext cx="8239852" cy="2146742"/>
            <a:chOff x="1331639" y="1268760"/>
            <a:chExt cx="6912769" cy="72178536"/>
          </a:xfrm>
        </p:grpSpPr>
        <p:sp>
          <p:nvSpPr>
            <p:cNvPr id="52" name="TextBox 51"/>
            <p:cNvSpPr txBox="1"/>
            <p:nvPr/>
          </p:nvSpPr>
          <p:spPr>
            <a:xfrm>
              <a:off x="1331639" y="1268760"/>
              <a:ext cx="6228270" cy="72178536"/>
            </a:xfrm>
            <a:prstGeom prst="rect">
              <a:avLst/>
            </a:prstGeom>
            <a:noFill/>
          </p:spPr>
          <p:txBody>
            <a:bodyPr wrap="square" rtlCol="0">
              <a:spAutoFit/>
            </a:bodyPr>
            <a:lstStyle/>
            <a:p>
              <a:pPr>
                <a:defRPr/>
              </a:pPr>
              <a:r>
                <a:rPr lang="it-IT" sz="2400" b="1" i="1" dirty="0" smtClean="0">
                  <a:solidFill>
                    <a:srgbClr val="0070C0"/>
                  </a:solidFill>
                  <a:latin typeface="Georgia"/>
                  <a:ea typeface="+mj-ea"/>
                  <a:cs typeface="+mj-cs"/>
                </a:rPr>
                <a:t>I contenuti del d.lgs. 231/01</a:t>
              </a:r>
            </a:p>
            <a:p>
              <a:pPr>
                <a:defRPr/>
              </a:pPr>
              <a:r>
                <a:rPr lang="it-IT" sz="2400" b="1" i="1" kern="0" dirty="0" smtClean="0">
                  <a:solidFill>
                    <a:srgbClr val="0070C0"/>
                  </a:solidFill>
                  <a:latin typeface="Georgia"/>
                  <a:ea typeface="+mj-ea"/>
                  <a:cs typeface="+mj-cs"/>
                </a:rPr>
                <a:t>IV. Le sanzioni</a:t>
              </a:r>
              <a:endParaRPr kumimoji="0" lang="en-GB" sz="2400" b="1" i="1" u="none" strike="noStrike" kern="0" cap="none" spc="0" normalizeH="0" baseline="0" noProof="0" dirty="0" smtClean="0">
                <a:ln>
                  <a:noFill/>
                </a:ln>
                <a:solidFill>
                  <a:srgbClr val="0070C0"/>
                </a:solidFill>
                <a:effectLst/>
                <a:uLnTx/>
                <a:uFillTx/>
                <a:latin typeface="+mj-lt"/>
              </a:endParaRPr>
            </a:p>
            <a:p>
              <a:pPr marL="125730" lvl="0" indent="-400050">
                <a:spcAft>
                  <a:spcPts val="900"/>
                </a:spcAft>
                <a:buClr>
                  <a:srgbClr val="0070C0"/>
                </a:buClr>
                <a:buFont typeface="+mj-lt"/>
                <a:buAutoNum type="arabicPeriod"/>
                <a:defRPr/>
              </a:pPr>
              <a:endParaRPr lang="it-IT" sz="1400" b="1" dirty="0" smtClean="0">
                <a:solidFill>
                  <a:srgbClr val="0070C0"/>
                </a:solidFill>
                <a:latin typeface="Georgia"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3200" kern="0" dirty="0" smtClean="0">
                <a:solidFill>
                  <a:sysClr val="windowText" lastClr="000000"/>
                </a:solidFill>
                <a:latin typeface="+mj-lt"/>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3200" kern="0" dirty="0" smtClean="0">
                <a:solidFill>
                  <a:sysClr val="windowText" lastClr="000000"/>
                </a:solidFill>
                <a:latin typeface="+mj-lt"/>
              </a:endParaRPr>
            </a:p>
          </p:txBody>
        </p:sp>
        <p:grpSp>
          <p:nvGrpSpPr>
            <p:cNvPr id="3" name="Group 17"/>
            <p:cNvGrpSpPr/>
            <p:nvPr/>
          </p:nvGrpSpPr>
          <p:grpSpPr>
            <a:xfrm>
              <a:off x="1331640" y="1268760"/>
              <a:ext cx="6912768" cy="144016"/>
              <a:chOff x="1115616" y="692696"/>
              <a:chExt cx="6912768" cy="144016"/>
            </a:xfrm>
          </p:grpSpPr>
          <p:cxnSp>
            <p:nvCxnSpPr>
              <p:cNvPr id="54" name="Straight Connector 53"/>
              <p:cNvCxnSpPr/>
              <p:nvPr/>
            </p:nvCxnSpPr>
            <p:spPr>
              <a:xfrm rot="5400000" flipH="1" flipV="1">
                <a:off x="1043608" y="764704"/>
                <a:ext cx="144016" cy="0"/>
              </a:xfrm>
              <a:prstGeom prst="line">
                <a:avLst/>
              </a:prstGeom>
              <a:noFill/>
              <a:ln w="12700" cap="flat" cmpd="sng" algn="ctr">
                <a:solidFill>
                  <a:srgbClr val="0070C0"/>
                </a:solidFill>
                <a:prstDash val="solid"/>
              </a:ln>
              <a:effectLst/>
            </p:spPr>
          </p:cxnSp>
          <p:cxnSp>
            <p:nvCxnSpPr>
              <p:cNvPr id="55" name="Straight Connector 54"/>
              <p:cNvCxnSpPr/>
              <p:nvPr/>
            </p:nvCxnSpPr>
            <p:spPr>
              <a:xfrm>
                <a:off x="1115616" y="692696"/>
                <a:ext cx="6912768" cy="0"/>
              </a:xfrm>
              <a:prstGeom prst="line">
                <a:avLst/>
              </a:prstGeom>
              <a:noFill/>
              <a:ln w="12700" cap="flat" cmpd="sng" algn="ctr">
                <a:solidFill>
                  <a:srgbClr val="0070C0"/>
                </a:solidFill>
                <a:prstDash val="solid"/>
              </a:ln>
              <a:effectLst/>
            </p:spPr>
          </p:cxnSp>
        </p:grpSp>
      </p:grpSp>
      <p:sp>
        <p:nvSpPr>
          <p:cNvPr id="5" name="Titolo 4"/>
          <p:cNvSpPr>
            <a:spLocks noGrp="1"/>
          </p:cNvSpPr>
          <p:nvPr>
            <p:ph type="title"/>
          </p:nvPr>
        </p:nvSpPr>
        <p:spPr>
          <a:xfrm>
            <a:off x="96798" y="955589"/>
            <a:ext cx="8239853" cy="823783"/>
          </a:xfrm>
        </p:spPr>
        <p:txBody>
          <a:bodyPr anchor="ctr">
            <a:normAutofit/>
          </a:bodyPr>
          <a:lstStyle/>
          <a:p>
            <a:pPr algn="ctr"/>
            <a:r>
              <a:rPr lang="it-IT" sz="2400" i="1" dirty="0" smtClean="0">
                <a:solidFill>
                  <a:schemeClr val="tx2"/>
                </a:solidFill>
                <a:effectLst>
                  <a:outerShdw blurRad="38100" dist="38100" dir="2700000" algn="tl">
                    <a:srgbClr val="000000">
                      <a:alpha val="43137"/>
                    </a:srgbClr>
                  </a:outerShdw>
                </a:effectLst>
              </a:rPr>
              <a:t>PUBBLICAZIONE DELLA SENTENZA</a:t>
            </a:r>
            <a:endParaRPr lang="it-IT" sz="2400" i="1" dirty="0">
              <a:solidFill>
                <a:schemeClr val="tx2"/>
              </a:solidFill>
              <a:effectLst>
                <a:outerShdw blurRad="38100" dist="38100" dir="2700000" algn="tl">
                  <a:srgbClr val="000000">
                    <a:alpha val="43137"/>
                  </a:srgbClr>
                </a:outerShdw>
              </a:effectLst>
            </a:endParaRPr>
          </a:p>
        </p:txBody>
      </p:sp>
      <p:sp>
        <p:nvSpPr>
          <p:cNvPr id="12" name="Segnaposto contenuto 11"/>
          <p:cNvSpPr>
            <a:spLocks noGrp="1"/>
          </p:cNvSpPr>
          <p:nvPr>
            <p:ph idx="1"/>
          </p:nvPr>
        </p:nvSpPr>
        <p:spPr>
          <a:xfrm>
            <a:off x="4267199" y="1977198"/>
            <a:ext cx="4370173" cy="3484487"/>
          </a:xfrm>
        </p:spPr>
        <p:style>
          <a:lnRef idx="2">
            <a:schemeClr val="accent1"/>
          </a:lnRef>
          <a:fillRef idx="1">
            <a:schemeClr val="lt1"/>
          </a:fillRef>
          <a:effectRef idx="0">
            <a:schemeClr val="accent1"/>
          </a:effectRef>
          <a:fontRef idx="minor">
            <a:schemeClr val="dk1"/>
          </a:fontRef>
        </p:style>
        <p:txBody>
          <a:bodyPr anchor="ctr">
            <a:noAutofit/>
          </a:bodyPr>
          <a:lstStyle/>
          <a:p>
            <a:pPr algn="just"/>
            <a:r>
              <a:rPr lang="it-IT" sz="2000" dirty="0" smtClean="0"/>
              <a:t>Può essere disposta quando nei confronti dell’ente viene applicata una sanzione interdittiva;</a:t>
            </a:r>
          </a:p>
          <a:p>
            <a:pPr algn="just"/>
            <a:r>
              <a:rPr lang="it-IT" sz="2000" dirty="0" smtClean="0"/>
              <a:t>Viene applicata a discrezione del Giudice, per una sola volta, per estratto o per intero, in uno o più giornali indicati dal Giudice e mediante affissione nel Comune dove si trova la sede principale dell’ente. </a:t>
            </a:r>
          </a:p>
        </p:txBody>
      </p:sp>
      <p:sp>
        <p:nvSpPr>
          <p:cNvPr id="14" name="Freccia a destra 13"/>
          <p:cNvSpPr/>
          <p:nvPr/>
        </p:nvSpPr>
        <p:spPr>
          <a:xfrm>
            <a:off x="3322568" y="3655336"/>
            <a:ext cx="825268" cy="1282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Segnaposto testo 12"/>
          <p:cNvSpPr txBox="1">
            <a:spLocks/>
          </p:cNvSpPr>
          <p:nvPr/>
        </p:nvSpPr>
        <p:spPr>
          <a:xfrm>
            <a:off x="1143900" y="2675093"/>
            <a:ext cx="2042412" cy="2088696"/>
          </a:xfrm>
          <a:prstGeom prst="rect">
            <a:avLst/>
          </a:prstGeom>
        </p:spPr>
        <p:txBody>
          <a:bodyPr vert="horz" lIns="91440" tIns="45720" rIns="91440" bIns="45720" rtlCol="0" anchor="ctr">
            <a:norm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algn="ctr"/>
            <a:r>
              <a:rPr lang="it-IT" sz="2000" dirty="0" smtClean="0">
                <a:solidFill>
                  <a:schemeClr val="tx2"/>
                </a:solidFill>
                <a:effectLst>
                  <a:outerShdw blurRad="38100" dist="38100" dir="2700000" algn="tl">
                    <a:srgbClr val="000000">
                      <a:alpha val="43137"/>
                    </a:srgbClr>
                  </a:outerShdw>
                </a:effectLst>
              </a:rPr>
              <a:t>CARATTERI</a:t>
            </a:r>
            <a:endParaRPr lang="it-IT" sz="2800" dirty="0">
              <a:solidFill>
                <a:schemeClr val="tx2"/>
              </a:solidFill>
              <a:effectLst>
                <a:outerShdw blurRad="38100" dist="38100" dir="2700000" algn="tl">
                  <a:srgbClr val="000000">
                    <a:alpha val="43137"/>
                  </a:srgbClr>
                </a:outerShdw>
              </a:effectLst>
            </a:endParaRPr>
          </a:p>
        </p:txBody>
      </p:sp>
      <p:sp>
        <p:nvSpPr>
          <p:cNvPr id="20" name="Segnaposto contenuto 11"/>
          <p:cNvSpPr txBox="1">
            <a:spLocks/>
          </p:cNvSpPr>
          <p:nvPr/>
        </p:nvSpPr>
        <p:spPr>
          <a:xfrm>
            <a:off x="3525623" y="4868029"/>
            <a:ext cx="5111750" cy="130981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it-IT" sz="1100" dirty="0"/>
          </a:p>
        </p:txBody>
      </p:sp>
      <p:sp>
        <p:nvSpPr>
          <p:cNvPr id="7" name="Segnaposto numero diapositiva 6"/>
          <p:cNvSpPr>
            <a:spLocks noGrp="1"/>
          </p:cNvSpPr>
          <p:nvPr>
            <p:ph type="sldNum" sz="quarter" idx="12"/>
          </p:nvPr>
        </p:nvSpPr>
        <p:spPr/>
        <p:txBody>
          <a:bodyPr/>
          <a:lstStyle/>
          <a:p>
            <a:fld id="{FAA91A57-D1F6-42F1-8BDD-58C47656E9EB}" type="slidenum">
              <a:rPr lang="it-IT" smtClean="0"/>
              <a:pPr/>
              <a:t>13</a:t>
            </a:fld>
            <a:endParaRPr lang="it-IT"/>
          </a:p>
        </p:txBody>
      </p:sp>
    </p:spTree>
    <p:extLst>
      <p:ext uri="{BB962C8B-B14F-4D97-AF65-F5344CB8AC3E}">
        <p14:creationId xmlns:p14="http://schemas.microsoft.com/office/powerpoint/2010/main" val="1326810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0"/>
          <p:cNvGrpSpPr/>
          <p:nvPr/>
        </p:nvGrpSpPr>
        <p:grpSpPr>
          <a:xfrm>
            <a:off x="96799" y="72832"/>
            <a:ext cx="8239852" cy="2146742"/>
            <a:chOff x="1331639" y="1268760"/>
            <a:chExt cx="6912769" cy="72178536"/>
          </a:xfrm>
        </p:grpSpPr>
        <p:sp>
          <p:nvSpPr>
            <p:cNvPr id="52" name="TextBox 51"/>
            <p:cNvSpPr txBox="1"/>
            <p:nvPr/>
          </p:nvSpPr>
          <p:spPr>
            <a:xfrm>
              <a:off x="1331639" y="1268760"/>
              <a:ext cx="6228270" cy="72178536"/>
            </a:xfrm>
            <a:prstGeom prst="rect">
              <a:avLst/>
            </a:prstGeom>
            <a:noFill/>
          </p:spPr>
          <p:txBody>
            <a:bodyPr wrap="square" rtlCol="0">
              <a:spAutoFit/>
            </a:bodyPr>
            <a:lstStyle/>
            <a:p>
              <a:pPr>
                <a:defRPr/>
              </a:pPr>
              <a:r>
                <a:rPr lang="it-IT" sz="2400" b="1" i="1" dirty="0" smtClean="0">
                  <a:solidFill>
                    <a:srgbClr val="0070C0"/>
                  </a:solidFill>
                  <a:latin typeface="Georgia"/>
                  <a:ea typeface="+mj-ea"/>
                  <a:cs typeface="+mj-cs"/>
                </a:rPr>
                <a:t>I contenuti del d.lgs. 231/01</a:t>
              </a:r>
            </a:p>
            <a:p>
              <a:pPr>
                <a:defRPr/>
              </a:pPr>
              <a:r>
                <a:rPr lang="it-IT" sz="2400" b="1" i="1" kern="0" dirty="0" smtClean="0">
                  <a:solidFill>
                    <a:srgbClr val="0070C0"/>
                  </a:solidFill>
                  <a:latin typeface="Georgia"/>
                  <a:ea typeface="+mj-ea"/>
                  <a:cs typeface="+mj-cs"/>
                </a:rPr>
                <a:t>IV. Le sanzioni</a:t>
              </a:r>
              <a:endParaRPr kumimoji="0" lang="en-GB" sz="2400" b="1" i="1" u="none" strike="noStrike" kern="0" cap="none" spc="0" normalizeH="0" baseline="0" noProof="0" dirty="0" smtClean="0">
                <a:ln>
                  <a:noFill/>
                </a:ln>
                <a:solidFill>
                  <a:srgbClr val="0070C0"/>
                </a:solidFill>
                <a:effectLst/>
                <a:uLnTx/>
                <a:uFillTx/>
                <a:latin typeface="+mj-lt"/>
              </a:endParaRPr>
            </a:p>
            <a:p>
              <a:pPr marL="125730" lvl="0" indent="-400050">
                <a:spcAft>
                  <a:spcPts val="900"/>
                </a:spcAft>
                <a:buClr>
                  <a:srgbClr val="0070C0"/>
                </a:buClr>
                <a:buFont typeface="+mj-lt"/>
                <a:buAutoNum type="arabicPeriod"/>
                <a:defRPr/>
              </a:pPr>
              <a:endParaRPr lang="it-IT" sz="1400" b="1" dirty="0" smtClean="0">
                <a:solidFill>
                  <a:srgbClr val="0070C0"/>
                </a:solidFill>
                <a:latin typeface="Georgia"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3200" kern="0" dirty="0" smtClean="0">
                <a:solidFill>
                  <a:sysClr val="windowText" lastClr="000000"/>
                </a:solidFill>
                <a:latin typeface="+mj-lt"/>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3200" kern="0" dirty="0" smtClean="0">
                <a:solidFill>
                  <a:sysClr val="windowText" lastClr="000000"/>
                </a:solidFill>
                <a:latin typeface="+mj-lt"/>
              </a:endParaRPr>
            </a:p>
          </p:txBody>
        </p:sp>
        <p:grpSp>
          <p:nvGrpSpPr>
            <p:cNvPr id="3" name="Group 17"/>
            <p:cNvGrpSpPr/>
            <p:nvPr/>
          </p:nvGrpSpPr>
          <p:grpSpPr>
            <a:xfrm>
              <a:off x="1331640" y="1268760"/>
              <a:ext cx="6912768" cy="144016"/>
              <a:chOff x="1115616" y="692696"/>
              <a:chExt cx="6912768" cy="144016"/>
            </a:xfrm>
          </p:grpSpPr>
          <p:cxnSp>
            <p:nvCxnSpPr>
              <p:cNvPr id="54" name="Straight Connector 53"/>
              <p:cNvCxnSpPr/>
              <p:nvPr/>
            </p:nvCxnSpPr>
            <p:spPr>
              <a:xfrm rot="5400000" flipH="1" flipV="1">
                <a:off x="1043608" y="764704"/>
                <a:ext cx="144016" cy="0"/>
              </a:xfrm>
              <a:prstGeom prst="line">
                <a:avLst/>
              </a:prstGeom>
              <a:noFill/>
              <a:ln w="12700" cap="flat" cmpd="sng" algn="ctr">
                <a:solidFill>
                  <a:srgbClr val="0070C0"/>
                </a:solidFill>
                <a:prstDash val="solid"/>
              </a:ln>
              <a:effectLst/>
            </p:spPr>
          </p:cxnSp>
          <p:cxnSp>
            <p:nvCxnSpPr>
              <p:cNvPr id="55" name="Straight Connector 54"/>
              <p:cNvCxnSpPr/>
              <p:nvPr/>
            </p:nvCxnSpPr>
            <p:spPr>
              <a:xfrm>
                <a:off x="1115616" y="692696"/>
                <a:ext cx="6912768" cy="0"/>
              </a:xfrm>
              <a:prstGeom prst="line">
                <a:avLst/>
              </a:prstGeom>
              <a:noFill/>
              <a:ln w="12700" cap="flat" cmpd="sng" algn="ctr">
                <a:solidFill>
                  <a:srgbClr val="0070C0"/>
                </a:solidFill>
                <a:prstDash val="solid"/>
              </a:ln>
              <a:effectLst/>
            </p:spPr>
          </p:cxnSp>
        </p:grpSp>
      </p:grpSp>
      <p:sp>
        <p:nvSpPr>
          <p:cNvPr id="5" name="Titolo 4"/>
          <p:cNvSpPr>
            <a:spLocks noGrp="1"/>
          </p:cNvSpPr>
          <p:nvPr>
            <p:ph type="title"/>
          </p:nvPr>
        </p:nvSpPr>
        <p:spPr>
          <a:xfrm>
            <a:off x="170939" y="809432"/>
            <a:ext cx="8239853" cy="823783"/>
          </a:xfrm>
        </p:spPr>
        <p:txBody>
          <a:bodyPr anchor="ctr">
            <a:normAutofit/>
          </a:bodyPr>
          <a:lstStyle/>
          <a:p>
            <a:pPr algn="ctr"/>
            <a:r>
              <a:rPr lang="it-IT" sz="2400" i="1" dirty="0" smtClean="0">
                <a:solidFill>
                  <a:schemeClr val="tx2"/>
                </a:solidFill>
                <a:effectLst>
                  <a:outerShdw blurRad="38100" dist="38100" dir="2700000" algn="tl">
                    <a:srgbClr val="000000">
                      <a:alpha val="43137"/>
                    </a:srgbClr>
                  </a:outerShdw>
                </a:effectLst>
              </a:rPr>
              <a:t>Riparazione delle conseguenze del reato</a:t>
            </a:r>
            <a:endParaRPr lang="it-IT" sz="2400" i="1" dirty="0">
              <a:solidFill>
                <a:schemeClr val="tx2"/>
              </a:solidFill>
              <a:effectLst>
                <a:outerShdw blurRad="38100" dist="38100" dir="2700000" algn="tl">
                  <a:srgbClr val="000000">
                    <a:alpha val="43137"/>
                  </a:srgbClr>
                </a:outerShdw>
              </a:effectLst>
            </a:endParaRPr>
          </a:p>
        </p:txBody>
      </p:sp>
      <p:sp>
        <p:nvSpPr>
          <p:cNvPr id="12" name="Segnaposto contenuto 11"/>
          <p:cNvSpPr>
            <a:spLocks noGrp="1"/>
          </p:cNvSpPr>
          <p:nvPr>
            <p:ph idx="1"/>
          </p:nvPr>
        </p:nvSpPr>
        <p:spPr>
          <a:xfrm>
            <a:off x="3589145" y="1658460"/>
            <a:ext cx="5048228" cy="4437540"/>
          </a:xfrm>
        </p:spPr>
        <p:style>
          <a:lnRef idx="2">
            <a:schemeClr val="accent1"/>
          </a:lnRef>
          <a:fillRef idx="1">
            <a:schemeClr val="lt1"/>
          </a:fillRef>
          <a:effectRef idx="0">
            <a:schemeClr val="accent1"/>
          </a:effectRef>
          <a:fontRef idx="minor">
            <a:schemeClr val="dk1"/>
          </a:fontRef>
        </p:style>
        <p:txBody>
          <a:bodyPr anchor="ctr">
            <a:noAutofit/>
          </a:bodyPr>
          <a:lstStyle/>
          <a:p>
            <a:pPr marL="0" indent="0" algn="just">
              <a:buNone/>
            </a:pPr>
            <a:r>
              <a:rPr lang="it-IT" sz="1800" i="1" dirty="0" smtClean="0"/>
              <a:t>«Le sanzioni interdittive non si applicano quando, prima della dichiarazione di apertura del dibattimento di primo grado, concorrono le seguenti condizioni:</a:t>
            </a:r>
          </a:p>
          <a:p>
            <a:pPr marL="457200" indent="-457200" algn="just">
              <a:buFont typeface="+mj-lt"/>
              <a:buAutoNum type="alphaLcParenR"/>
            </a:pPr>
            <a:r>
              <a:rPr lang="it-IT" sz="1800" i="1" dirty="0" smtClean="0"/>
              <a:t>L’ente  </a:t>
            </a:r>
            <a:r>
              <a:rPr lang="it-IT" sz="1800" i="1" dirty="0"/>
              <a:t>ha risarcito integralmente il danno e ha eliminato </a:t>
            </a:r>
            <a:r>
              <a:rPr lang="it-IT" sz="1800" i="1" dirty="0" smtClean="0"/>
              <a:t>le conseguenze  </a:t>
            </a:r>
            <a:r>
              <a:rPr lang="it-IT" sz="1800" i="1" dirty="0"/>
              <a:t>dannose  o  pericolose  del  reato ovvero si è</a:t>
            </a:r>
            <a:r>
              <a:rPr lang="it-IT" sz="1800" i="1" dirty="0" smtClean="0"/>
              <a:t> comunque efficacemente </a:t>
            </a:r>
            <a:r>
              <a:rPr lang="it-IT" sz="1800" i="1" dirty="0"/>
              <a:t>adoperato in tal </a:t>
            </a:r>
            <a:r>
              <a:rPr lang="it-IT" sz="1800" i="1" dirty="0" smtClean="0"/>
              <a:t>senso;</a:t>
            </a:r>
          </a:p>
          <a:p>
            <a:pPr marL="457200" indent="-457200" algn="just">
              <a:buFont typeface="+mj-lt"/>
              <a:buAutoNum type="alphaLcParenR"/>
            </a:pPr>
            <a:r>
              <a:rPr lang="it-IT" sz="1800" i="1" dirty="0"/>
              <a:t>l'ente  ha  eliminato  le  carenze  organizzative  che  </a:t>
            </a:r>
            <a:r>
              <a:rPr lang="it-IT" sz="1800" i="1" dirty="0" smtClean="0"/>
              <a:t>hanno determinato  </a:t>
            </a:r>
            <a:r>
              <a:rPr lang="it-IT" sz="1800" i="1" dirty="0"/>
              <a:t>il  reato  mediante l'adozione e l'attuazione di </a:t>
            </a:r>
            <a:r>
              <a:rPr lang="it-IT" sz="1800" i="1" dirty="0" smtClean="0"/>
              <a:t>modelli organizzativi  </a:t>
            </a:r>
            <a:r>
              <a:rPr lang="it-IT" sz="1800" i="1" dirty="0"/>
              <a:t>idonei  a  prevenire  reati  della  specie  di  </a:t>
            </a:r>
            <a:r>
              <a:rPr lang="it-IT" sz="1800" i="1" dirty="0" smtClean="0"/>
              <a:t>quello verificatosi</a:t>
            </a:r>
          </a:p>
          <a:p>
            <a:pPr marL="457200" indent="-457200" algn="just">
              <a:buFont typeface="+mj-lt"/>
              <a:buAutoNum type="alphaLcParenR"/>
            </a:pPr>
            <a:r>
              <a:rPr lang="it-IT" sz="1800" i="1" dirty="0"/>
              <a:t>l'ente ha messo a disposizione il profitto conseguito ai </a:t>
            </a:r>
            <a:r>
              <a:rPr lang="it-IT" sz="1800" i="1" dirty="0" smtClean="0"/>
              <a:t>fini della </a:t>
            </a:r>
            <a:r>
              <a:rPr lang="it-IT" sz="1800" i="1" dirty="0"/>
              <a:t>confisca</a:t>
            </a:r>
            <a:r>
              <a:rPr lang="it-IT" sz="1800" i="1" dirty="0" smtClean="0"/>
              <a:t>.»</a:t>
            </a:r>
          </a:p>
        </p:txBody>
      </p:sp>
      <p:sp>
        <p:nvSpPr>
          <p:cNvPr id="14" name="Freccia a destra 13"/>
          <p:cNvSpPr/>
          <p:nvPr/>
        </p:nvSpPr>
        <p:spPr>
          <a:xfrm>
            <a:off x="2507844" y="3813125"/>
            <a:ext cx="825268" cy="1282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Segnaposto testo 12"/>
          <p:cNvSpPr txBox="1">
            <a:spLocks/>
          </p:cNvSpPr>
          <p:nvPr/>
        </p:nvSpPr>
        <p:spPr>
          <a:xfrm>
            <a:off x="209399" y="2832882"/>
            <a:ext cx="2042412" cy="2088696"/>
          </a:xfrm>
          <a:prstGeom prst="rect">
            <a:avLst/>
          </a:prstGeom>
        </p:spPr>
        <p:txBody>
          <a:bodyPr vert="horz" lIns="91440" tIns="45720" rIns="91440" bIns="45720" rtlCol="0" anchor="ctr">
            <a:norm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algn="ctr"/>
            <a:r>
              <a:rPr lang="it-IT" sz="2000" dirty="0" smtClean="0">
                <a:solidFill>
                  <a:schemeClr val="tx2"/>
                </a:solidFill>
                <a:effectLst>
                  <a:outerShdw blurRad="38100" dist="38100" dir="2700000" algn="tl">
                    <a:srgbClr val="000000">
                      <a:alpha val="43137"/>
                    </a:srgbClr>
                  </a:outerShdw>
                </a:effectLst>
              </a:rPr>
              <a:t>Art. 17 d.lgs. 231/01</a:t>
            </a:r>
            <a:endParaRPr lang="it-IT" sz="2800" dirty="0">
              <a:solidFill>
                <a:schemeClr val="tx2"/>
              </a:solidFill>
              <a:effectLst>
                <a:outerShdw blurRad="38100" dist="38100" dir="2700000" algn="tl">
                  <a:srgbClr val="000000">
                    <a:alpha val="43137"/>
                  </a:srgbClr>
                </a:outerShdw>
              </a:effectLst>
            </a:endParaRPr>
          </a:p>
        </p:txBody>
      </p:sp>
      <p:sp>
        <p:nvSpPr>
          <p:cNvPr id="20" name="Segnaposto contenuto 11"/>
          <p:cNvSpPr txBox="1">
            <a:spLocks/>
          </p:cNvSpPr>
          <p:nvPr/>
        </p:nvSpPr>
        <p:spPr>
          <a:xfrm>
            <a:off x="3525623" y="4868029"/>
            <a:ext cx="5111750" cy="130981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it-IT" sz="1100" dirty="0"/>
          </a:p>
        </p:txBody>
      </p:sp>
      <p:sp>
        <p:nvSpPr>
          <p:cNvPr id="7" name="Segnaposto numero diapositiva 6"/>
          <p:cNvSpPr>
            <a:spLocks noGrp="1"/>
          </p:cNvSpPr>
          <p:nvPr>
            <p:ph type="sldNum" sz="quarter" idx="12"/>
          </p:nvPr>
        </p:nvSpPr>
        <p:spPr/>
        <p:txBody>
          <a:bodyPr/>
          <a:lstStyle/>
          <a:p>
            <a:fld id="{FAA91A57-D1F6-42F1-8BDD-58C47656E9EB}" type="slidenum">
              <a:rPr lang="it-IT" smtClean="0"/>
              <a:pPr/>
              <a:t>14</a:t>
            </a:fld>
            <a:endParaRPr lang="it-IT"/>
          </a:p>
        </p:txBody>
      </p:sp>
    </p:spTree>
    <p:extLst>
      <p:ext uri="{BB962C8B-B14F-4D97-AF65-F5344CB8AC3E}">
        <p14:creationId xmlns:p14="http://schemas.microsoft.com/office/powerpoint/2010/main" val="3389464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0"/>
          <p:cNvGrpSpPr/>
          <p:nvPr/>
        </p:nvGrpSpPr>
        <p:grpSpPr>
          <a:xfrm>
            <a:off x="96799" y="72832"/>
            <a:ext cx="8239852" cy="2146742"/>
            <a:chOff x="1331639" y="1268760"/>
            <a:chExt cx="6912769" cy="72178536"/>
          </a:xfrm>
        </p:grpSpPr>
        <p:sp>
          <p:nvSpPr>
            <p:cNvPr id="52" name="TextBox 51"/>
            <p:cNvSpPr txBox="1"/>
            <p:nvPr/>
          </p:nvSpPr>
          <p:spPr>
            <a:xfrm>
              <a:off x="1331639" y="1268760"/>
              <a:ext cx="6228270" cy="72178536"/>
            </a:xfrm>
            <a:prstGeom prst="rect">
              <a:avLst/>
            </a:prstGeom>
            <a:noFill/>
          </p:spPr>
          <p:txBody>
            <a:bodyPr wrap="square" rtlCol="0">
              <a:spAutoFit/>
            </a:bodyPr>
            <a:lstStyle/>
            <a:p>
              <a:pPr>
                <a:defRPr/>
              </a:pPr>
              <a:r>
                <a:rPr lang="it-IT" sz="2400" b="1" i="1" dirty="0" smtClean="0">
                  <a:solidFill>
                    <a:srgbClr val="0070C0"/>
                  </a:solidFill>
                  <a:latin typeface="Georgia"/>
                  <a:ea typeface="+mj-ea"/>
                  <a:cs typeface="+mj-cs"/>
                </a:rPr>
                <a:t>I contenuti del d.lgs. 231/01</a:t>
              </a:r>
            </a:p>
            <a:p>
              <a:pPr>
                <a:defRPr/>
              </a:pPr>
              <a:r>
                <a:rPr lang="it-IT" sz="2400" b="1" i="1" kern="0" dirty="0" smtClean="0">
                  <a:solidFill>
                    <a:srgbClr val="0070C0"/>
                  </a:solidFill>
                  <a:latin typeface="Georgia"/>
                  <a:ea typeface="+mj-ea"/>
                  <a:cs typeface="+mj-cs"/>
                </a:rPr>
                <a:t>V. L’esimente</a:t>
              </a:r>
              <a:endParaRPr kumimoji="0" lang="en-GB" sz="2400" b="1" i="1" u="none" strike="noStrike" kern="0" cap="none" spc="0" normalizeH="0" baseline="0" noProof="0" dirty="0" smtClean="0">
                <a:ln>
                  <a:noFill/>
                </a:ln>
                <a:solidFill>
                  <a:srgbClr val="0070C0"/>
                </a:solidFill>
                <a:effectLst/>
                <a:uLnTx/>
                <a:uFillTx/>
                <a:latin typeface="+mj-lt"/>
              </a:endParaRPr>
            </a:p>
            <a:p>
              <a:pPr marL="125730" lvl="0" indent="-400050">
                <a:spcAft>
                  <a:spcPts val="900"/>
                </a:spcAft>
                <a:buClr>
                  <a:srgbClr val="0070C0"/>
                </a:buClr>
                <a:buFont typeface="+mj-lt"/>
                <a:buAutoNum type="arabicPeriod"/>
                <a:defRPr/>
              </a:pPr>
              <a:endParaRPr lang="it-IT" sz="1400" b="1" dirty="0" smtClean="0">
                <a:solidFill>
                  <a:srgbClr val="0070C0"/>
                </a:solidFill>
                <a:latin typeface="Georgia"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3200" kern="0" dirty="0" smtClean="0">
                <a:solidFill>
                  <a:sysClr val="windowText" lastClr="000000"/>
                </a:solidFill>
                <a:latin typeface="+mj-lt"/>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3200" kern="0" dirty="0" smtClean="0">
                <a:solidFill>
                  <a:sysClr val="windowText" lastClr="000000"/>
                </a:solidFill>
                <a:latin typeface="+mj-lt"/>
              </a:endParaRPr>
            </a:p>
          </p:txBody>
        </p:sp>
        <p:grpSp>
          <p:nvGrpSpPr>
            <p:cNvPr id="3" name="Group 17"/>
            <p:cNvGrpSpPr/>
            <p:nvPr/>
          </p:nvGrpSpPr>
          <p:grpSpPr>
            <a:xfrm>
              <a:off x="1331640" y="1268760"/>
              <a:ext cx="6912768" cy="144016"/>
              <a:chOff x="1115616" y="692696"/>
              <a:chExt cx="6912768" cy="144016"/>
            </a:xfrm>
          </p:grpSpPr>
          <p:cxnSp>
            <p:nvCxnSpPr>
              <p:cNvPr id="54" name="Straight Connector 53"/>
              <p:cNvCxnSpPr/>
              <p:nvPr/>
            </p:nvCxnSpPr>
            <p:spPr>
              <a:xfrm rot="5400000" flipH="1" flipV="1">
                <a:off x="1043608" y="764704"/>
                <a:ext cx="144016" cy="0"/>
              </a:xfrm>
              <a:prstGeom prst="line">
                <a:avLst/>
              </a:prstGeom>
              <a:noFill/>
              <a:ln w="12700" cap="flat" cmpd="sng" algn="ctr">
                <a:solidFill>
                  <a:srgbClr val="0070C0"/>
                </a:solidFill>
                <a:prstDash val="solid"/>
              </a:ln>
              <a:effectLst/>
            </p:spPr>
          </p:cxnSp>
          <p:cxnSp>
            <p:nvCxnSpPr>
              <p:cNvPr id="55" name="Straight Connector 54"/>
              <p:cNvCxnSpPr/>
              <p:nvPr/>
            </p:nvCxnSpPr>
            <p:spPr>
              <a:xfrm>
                <a:off x="1115616" y="692696"/>
                <a:ext cx="6912768" cy="0"/>
              </a:xfrm>
              <a:prstGeom prst="line">
                <a:avLst/>
              </a:prstGeom>
              <a:noFill/>
              <a:ln w="12700" cap="flat" cmpd="sng" algn="ctr">
                <a:solidFill>
                  <a:srgbClr val="0070C0"/>
                </a:solidFill>
                <a:prstDash val="solid"/>
              </a:ln>
              <a:effectLst/>
            </p:spPr>
          </p:cxnSp>
        </p:grpSp>
      </p:grpSp>
      <p:sp>
        <p:nvSpPr>
          <p:cNvPr id="5" name="Titolo 4"/>
          <p:cNvSpPr>
            <a:spLocks noGrp="1"/>
          </p:cNvSpPr>
          <p:nvPr>
            <p:ph type="title"/>
          </p:nvPr>
        </p:nvSpPr>
        <p:spPr>
          <a:xfrm>
            <a:off x="170939" y="809432"/>
            <a:ext cx="8239853" cy="823783"/>
          </a:xfrm>
        </p:spPr>
        <p:txBody>
          <a:bodyPr anchor="ctr">
            <a:normAutofit/>
          </a:bodyPr>
          <a:lstStyle/>
          <a:p>
            <a:pPr algn="ctr"/>
            <a:r>
              <a:rPr lang="it-IT" sz="2400" i="1" dirty="0" smtClean="0">
                <a:effectLst>
                  <a:outerShdw blurRad="38100" dist="38100" dir="2700000" algn="tl">
                    <a:srgbClr val="000000">
                      <a:alpha val="43137"/>
                    </a:srgbClr>
                  </a:outerShdw>
                </a:effectLst>
              </a:rPr>
              <a:t>Se il reato è stato commesso dagli apicali, l’ente non risponde se prova che:</a:t>
            </a:r>
            <a:endParaRPr lang="it-IT" sz="2400" i="1" dirty="0">
              <a:effectLst>
                <a:outerShdw blurRad="38100" dist="38100" dir="2700000" algn="tl">
                  <a:srgbClr val="000000">
                    <a:alpha val="43137"/>
                  </a:srgbClr>
                </a:outerShdw>
              </a:effectLst>
            </a:endParaRPr>
          </a:p>
        </p:txBody>
      </p:sp>
      <p:sp>
        <p:nvSpPr>
          <p:cNvPr id="12" name="Segnaposto contenuto 11"/>
          <p:cNvSpPr>
            <a:spLocks noGrp="1"/>
          </p:cNvSpPr>
          <p:nvPr>
            <p:ph idx="1"/>
          </p:nvPr>
        </p:nvSpPr>
        <p:spPr>
          <a:xfrm>
            <a:off x="3589145" y="1658460"/>
            <a:ext cx="5048228" cy="4437540"/>
          </a:xfrm>
        </p:spPr>
        <p:style>
          <a:lnRef idx="2">
            <a:schemeClr val="accent1"/>
          </a:lnRef>
          <a:fillRef idx="1">
            <a:schemeClr val="lt1"/>
          </a:fillRef>
          <a:effectRef idx="0">
            <a:schemeClr val="accent1"/>
          </a:effectRef>
          <a:fontRef idx="minor">
            <a:schemeClr val="dk1"/>
          </a:fontRef>
        </p:style>
        <p:txBody>
          <a:bodyPr anchor="ctr">
            <a:noAutofit/>
          </a:bodyPr>
          <a:lstStyle/>
          <a:p>
            <a:pPr algn="just">
              <a:buFont typeface="+mj-lt"/>
              <a:buAutoNum type="alphaLcParenR"/>
            </a:pPr>
            <a:r>
              <a:rPr lang="it-IT" sz="1800" i="1" dirty="0" smtClean="0"/>
              <a:t>l'organo </a:t>
            </a:r>
            <a:r>
              <a:rPr lang="it-IT" sz="1800" i="1" dirty="0"/>
              <a:t>dirigente ha adottato ed efficacemente attuato, </a:t>
            </a:r>
            <a:r>
              <a:rPr lang="it-IT" sz="1800" i="1" dirty="0" smtClean="0"/>
              <a:t>prima della </a:t>
            </a:r>
            <a:r>
              <a:rPr lang="it-IT" sz="1800" i="1" dirty="0"/>
              <a:t>commissione del fatto, modelli di organizzazione e di  </a:t>
            </a:r>
            <a:r>
              <a:rPr lang="it-IT" sz="1800" i="1" dirty="0" smtClean="0"/>
              <a:t>gestione idonei </a:t>
            </a:r>
            <a:r>
              <a:rPr lang="it-IT" sz="1800" i="1" dirty="0"/>
              <a:t>a prevenire reati della specie di quello verificatosi; </a:t>
            </a:r>
            <a:endParaRPr lang="it-IT" sz="1800" i="1" dirty="0" smtClean="0"/>
          </a:p>
          <a:p>
            <a:pPr algn="just">
              <a:buFont typeface="+mj-lt"/>
              <a:buAutoNum type="alphaLcParenR"/>
            </a:pPr>
            <a:r>
              <a:rPr lang="it-IT" sz="1800" i="1" dirty="0" smtClean="0"/>
              <a:t>il </a:t>
            </a:r>
            <a:r>
              <a:rPr lang="it-IT" sz="1800" i="1" dirty="0"/>
              <a:t>compito di vigilare sul funzionamento  e  l'osservanza  </a:t>
            </a:r>
            <a:r>
              <a:rPr lang="it-IT" sz="1800" i="1" dirty="0" smtClean="0"/>
              <a:t>dei modelli </a:t>
            </a:r>
            <a:r>
              <a:rPr lang="it-IT" sz="1800" i="1" dirty="0"/>
              <a:t>di curare il  loro  aggiornamento  è</a:t>
            </a:r>
            <a:r>
              <a:rPr lang="it-IT" sz="1800" i="1" dirty="0" smtClean="0"/>
              <a:t> </a:t>
            </a:r>
            <a:r>
              <a:rPr lang="it-IT" sz="1800" i="1" dirty="0"/>
              <a:t>stato  affidato  </a:t>
            </a:r>
            <a:r>
              <a:rPr lang="it-IT" sz="1800" i="1" dirty="0" smtClean="0"/>
              <a:t>a un organismo </a:t>
            </a:r>
            <a:r>
              <a:rPr lang="it-IT" sz="1800" i="1" dirty="0"/>
              <a:t>dell'ente dotato di autonomi  poteri  di  iniziativa  e  </a:t>
            </a:r>
            <a:r>
              <a:rPr lang="it-IT" sz="1800" i="1" dirty="0" smtClean="0"/>
              <a:t>di controllo (cd «</a:t>
            </a:r>
            <a:r>
              <a:rPr lang="it-IT" sz="1800" i="1" dirty="0" err="1" smtClean="0"/>
              <a:t>Orsganismo</a:t>
            </a:r>
            <a:r>
              <a:rPr lang="it-IT" sz="1800" i="1" dirty="0" smtClean="0"/>
              <a:t> di Vigilanza» o «</a:t>
            </a:r>
            <a:r>
              <a:rPr lang="it-IT" sz="1800" i="1" dirty="0" err="1" smtClean="0"/>
              <a:t>OdV</a:t>
            </a:r>
            <a:r>
              <a:rPr lang="it-IT" sz="1800" i="1" dirty="0" smtClean="0"/>
              <a:t>»);  </a:t>
            </a:r>
          </a:p>
          <a:p>
            <a:pPr algn="just">
              <a:buFont typeface="+mj-lt"/>
              <a:buAutoNum type="alphaLcParenR" startAt="3"/>
            </a:pPr>
            <a:r>
              <a:rPr lang="it-IT" sz="1800" i="1" dirty="0" smtClean="0"/>
              <a:t>le </a:t>
            </a:r>
            <a:r>
              <a:rPr lang="it-IT" sz="1800" i="1" dirty="0"/>
              <a:t>persone hanno commesso il reato eludendo fraudolentemente </a:t>
            </a:r>
            <a:r>
              <a:rPr lang="it-IT" sz="1800" i="1" dirty="0" smtClean="0"/>
              <a:t>i modelli </a:t>
            </a:r>
            <a:r>
              <a:rPr lang="it-IT" sz="1800" i="1" dirty="0"/>
              <a:t>di organizzazione e di gestione; </a:t>
            </a:r>
            <a:endParaRPr lang="it-IT" sz="1800" i="1" dirty="0" smtClean="0"/>
          </a:p>
          <a:p>
            <a:pPr algn="just">
              <a:buFont typeface="+mj-lt"/>
              <a:buAutoNum type="alphaLcParenR" startAt="3"/>
            </a:pPr>
            <a:r>
              <a:rPr lang="it-IT" sz="1800" i="1" dirty="0" smtClean="0"/>
              <a:t>non </a:t>
            </a:r>
            <a:r>
              <a:rPr lang="it-IT" sz="1800" i="1" dirty="0"/>
              <a:t>vi </a:t>
            </a:r>
            <a:r>
              <a:rPr lang="it-IT" sz="1800" i="1" dirty="0" err="1"/>
              <a:t>e'</a:t>
            </a:r>
            <a:r>
              <a:rPr lang="it-IT" sz="1800" i="1" dirty="0"/>
              <a:t> stata omessa  o  insufficiente  vigilanza  da  </a:t>
            </a:r>
            <a:r>
              <a:rPr lang="it-IT" sz="1800" i="1" dirty="0" smtClean="0"/>
              <a:t>parte dell'organismo </a:t>
            </a:r>
            <a:r>
              <a:rPr lang="it-IT" sz="1800" i="1" dirty="0"/>
              <a:t>di cui alla lettera b). </a:t>
            </a:r>
            <a:endParaRPr lang="it-IT" sz="1800" i="1" dirty="0" smtClean="0"/>
          </a:p>
        </p:txBody>
      </p:sp>
      <p:sp>
        <p:nvSpPr>
          <p:cNvPr id="14" name="Freccia a destra 13"/>
          <p:cNvSpPr/>
          <p:nvPr/>
        </p:nvSpPr>
        <p:spPr>
          <a:xfrm>
            <a:off x="2507844" y="3813125"/>
            <a:ext cx="825268" cy="1282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Segnaposto testo 12"/>
          <p:cNvSpPr txBox="1">
            <a:spLocks/>
          </p:cNvSpPr>
          <p:nvPr/>
        </p:nvSpPr>
        <p:spPr>
          <a:xfrm>
            <a:off x="209399" y="2832882"/>
            <a:ext cx="2042412" cy="2088696"/>
          </a:xfrm>
          <a:prstGeom prst="rect">
            <a:avLst/>
          </a:prstGeom>
        </p:spPr>
        <p:txBody>
          <a:bodyPr vert="horz" lIns="91440" tIns="45720" rIns="91440" bIns="45720" rtlCol="0" anchor="ctr">
            <a:norm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algn="ctr"/>
            <a:r>
              <a:rPr lang="it-IT" sz="2000" dirty="0" smtClean="0">
                <a:solidFill>
                  <a:schemeClr val="tx2"/>
                </a:solidFill>
                <a:effectLst>
                  <a:outerShdw blurRad="38100" dist="38100" dir="2700000" algn="tl">
                    <a:srgbClr val="000000">
                      <a:alpha val="43137"/>
                    </a:srgbClr>
                  </a:outerShdw>
                </a:effectLst>
              </a:rPr>
              <a:t>Art. 6 comma 1 d.lgs. 231/01</a:t>
            </a:r>
            <a:endParaRPr lang="it-IT" sz="2800" dirty="0">
              <a:solidFill>
                <a:schemeClr val="tx2"/>
              </a:solidFill>
              <a:effectLst>
                <a:outerShdw blurRad="38100" dist="38100" dir="2700000" algn="tl">
                  <a:srgbClr val="000000">
                    <a:alpha val="43137"/>
                  </a:srgbClr>
                </a:outerShdw>
              </a:effectLst>
            </a:endParaRPr>
          </a:p>
        </p:txBody>
      </p:sp>
      <p:sp>
        <p:nvSpPr>
          <p:cNvPr id="20" name="Segnaposto contenuto 11"/>
          <p:cNvSpPr txBox="1">
            <a:spLocks/>
          </p:cNvSpPr>
          <p:nvPr/>
        </p:nvSpPr>
        <p:spPr>
          <a:xfrm>
            <a:off x="3525623" y="4868029"/>
            <a:ext cx="5111750" cy="130981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it-IT" sz="1100" dirty="0"/>
          </a:p>
        </p:txBody>
      </p:sp>
      <p:sp>
        <p:nvSpPr>
          <p:cNvPr id="7" name="Segnaposto numero diapositiva 6"/>
          <p:cNvSpPr>
            <a:spLocks noGrp="1"/>
          </p:cNvSpPr>
          <p:nvPr>
            <p:ph type="sldNum" sz="quarter" idx="12"/>
          </p:nvPr>
        </p:nvSpPr>
        <p:spPr/>
        <p:txBody>
          <a:bodyPr/>
          <a:lstStyle/>
          <a:p>
            <a:fld id="{FAA91A57-D1F6-42F1-8BDD-58C47656E9EB}" type="slidenum">
              <a:rPr lang="it-IT" smtClean="0"/>
              <a:pPr/>
              <a:t>15</a:t>
            </a:fld>
            <a:endParaRPr lang="it-IT"/>
          </a:p>
        </p:txBody>
      </p:sp>
    </p:spTree>
    <p:extLst>
      <p:ext uri="{BB962C8B-B14F-4D97-AF65-F5344CB8AC3E}">
        <p14:creationId xmlns:p14="http://schemas.microsoft.com/office/powerpoint/2010/main" val="1248318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0"/>
          <p:cNvGrpSpPr/>
          <p:nvPr/>
        </p:nvGrpSpPr>
        <p:grpSpPr>
          <a:xfrm>
            <a:off x="96799" y="72832"/>
            <a:ext cx="8239852" cy="2146742"/>
            <a:chOff x="1331639" y="1268760"/>
            <a:chExt cx="6912769" cy="72178536"/>
          </a:xfrm>
        </p:grpSpPr>
        <p:sp>
          <p:nvSpPr>
            <p:cNvPr id="52" name="TextBox 51"/>
            <p:cNvSpPr txBox="1"/>
            <p:nvPr/>
          </p:nvSpPr>
          <p:spPr>
            <a:xfrm>
              <a:off x="1331639" y="1268760"/>
              <a:ext cx="6228270" cy="72178536"/>
            </a:xfrm>
            <a:prstGeom prst="rect">
              <a:avLst/>
            </a:prstGeom>
            <a:noFill/>
          </p:spPr>
          <p:txBody>
            <a:bodyPr wrap="square" rtlCol="0">
              <a:spAutoFit/>
            </a:bodyPr>
            <a:lstStyle/>
            <a:p>
              <a:pPr>
                <a:defRPr/>
              </a:pPr>
              <a:r>
                <a:rPr lang="it-IT" sz="2400" b="1" i="1" dirty="0" smtClean="0">
                  <a:solidFill>
                    <a:srgbClr val="0070C0"/>
                  </a:solidFill>
                  <a:latin typeface="Georgia"/>
                  <a:ea typeface="+mj-ea"/>
                  <a:cs typeface="+mj-cs"/>
                </a:rPr>
                <a:t>I contenuti del d.lgs. 231/01</a:t>
              </a:r>
            </a:p>
            <a:p>
              <a:pPr>
                <a:defRPr/>
              </a:pPr>
              <a:r>
                <a:rPr lang="it-IT" sz="2400" b="1" i="1" kern="0" dirty="0" smtClean="0">
                  <a:solidFill>
                    <a:srgbClr val="0070C0"/>
                  </a:solidFill>
                  <a:latin typeface="Georgia"/>
                  <a:ea typeface="+mj-ea"/>
                  <a:cs typeface="+mj-cs"/>
                </a:rPr>
                <a:t>V. L’esimente</a:t>
              </a:r>
              <a:endParaRPr kumimoji="0" lang="en-GB" sz="2400" b="1" i="1" u="none" strike="noStrike" kern="0" cap="none" spc="0" normalizeH="0" baseline="0" noProof="0" dirty="0" smtClean="0">
                <a:ln>
                  <a:noFill/>
                </a:ln>
                <a:solidFill>
                  <a:srgbClr val="0070C0"/>
                </a:solidFill>
                <a:effectLst/>
                <a:uLnTx/>
                <a:uFillTx/>
                <a:latin typeface="+mj-lt"/>
              </a:endParaRPr>
            </a:p>
            <a:p>
              <a:pPr marL="125730" lvl="0" indent="-400050">
                <a:spcAft>
                  <a:spcPts val="900"/>
                </a:spcAft>
                <a:buClr>
                  <a:srgbClr val="0070C0"/>
                </a:buClr>
                <a:buFont typeface="+mj-lt"/>
                <a:buAutoNum type="arabicPeriod"/>
                <a:defRPr/>
              </a:pPr>
              <a:endParaRPr lang="it-IT" sz="1400" b="1" dirty="0" smtClean="0">
                <a:solidFill>
                  <a:srgbClr val="0070C0"/>
                </a:solidFill>
                <a:latin typeface="Georgia"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3200" kern="0" dirty="0" smtClean="0">
                <a:solidFill>
                  <a:sysClr val="windowText" lastClr="000000"/>
                </a:solidFill>
                <a:latin typeface="+mj-lt"/>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3200" kern="0" dirty="0" smtClean="0">
                <a:solidFill>
                  <a:sysClr val="windowText" lastClr="000000"/>
                </a:solidFill>
                <a:latin typeface="+mj-lt"/>
              </a:endParaRPr>
            </a:p>
          </p:txBody>
        </p:sp>
        <p:grpSp>
          <p:nvGrpSpPr>
            <p:cNvPr id="3" name="Group 17"/>
            <p:cNvGrpSpPr/>
            <p:nvPr/>
          </p:nvGrpSpPr>
          <p:grpSpPr>
            <a:xfrm>
              <a:off x="1331640" y="1268760"/>
              <a:ext cx="6912768" cy="144016"/>
              <a:chOff x="1115616" y="692696"/>
              <a:chExt cx="6912768" cy="144016"/>
            </a:xfrm>
          </p:grpSpPr>
          <p:cxnSp>
            <p:nvCxnSpPr>
              <p:cNvPr id="54" name="Straight Connector 53"/>
              <p:cNvCxnSpPr/>
              <p:nvPr/>
            </p:nvCxnSpPr>
            <p:spPr>
              <a:xfrm rot="5400000" flipH="1" flipV="1">
                <a:off x="1043608" y="764704"/>
                <a:ext cx="144016" cy="0"/>
              </a:xfrm>
              <a:prstGeom prst="line">
                <a:avLst/>
              </a:prstGeom>
              <a:noFill/>
              <a:ln w="12700" cap="flat" cmpd="sng" algn="ctr">
                <a:solidFill>
                  <a:srgbClr val="0070C0"/>
                </a:solidFill>
                <a:prstDash val="solid"/>
              </a:ln>
              <a:effectLst/>
            </p:spPr>
          </p:cxnSp>
          <p:cxnSp>
            <p:nvCxnSpPr>
              <p:cNvPr id="55" name="Straight Connector 54"/>
              <p:cNvCxnSpPr/>
              <p:nvPr/>
            </p:nvCxnSpPr>
            <p:spPr>
              <a:xfrm>
                <a:off x="1115616" y="692696"/>
                <a:ext cx="6912768" cy="0"/>
              </a:xfrm>
              <a:prstGeom prst="line">
                <a:avLst/>
              </a:prstGeom>
              <a:noFill/>
              <a:ln w="12700" cap="flat" cmpd="sng" algn="ctr">
                <a:solidFill>
                  <a:srgbClr val="0070C0"/>
                </a:solidFill>
                <a:prstDash val="solid"/>
              </a:ln>
              <a:effectLst/>
            </p:spPr>
          </p:cxnSp>
        </p:grpSp>
      </p:grpSp>
      <p:sp>
        <p:nvSpPr>
          <p:cNvPr id="5" name="Titolo 4"/>
          <p:cNvSpPr>
            <a:spLocks noGrp="1"/>
          </p:cNvSpPr>
          <p:nvPr>
            <p:ph type="title"/>
          </p:nvPr>
        </p:nvSpPr>
        <p:spPr>
          <a:xfrm>
            <a:off x="170939" y="809432"/>
            <a:ext cx="8239853" cy="823783"/>
          </a:xfrm>
        </p:spPr>
        <p:txBody>
          <a:bodyPr anchor="ctr">
            <a:normAutofit/>
          </a:bodyPr>
          <a:lstStyle/>
          <a:p>
            <a:pPr algn="ctr"/>
            <a:r>
              <a:rPr lang="it-IT" sz="2400" i="1" dirty="0" smtClean="0">
                <a:effectLst>
                  <a:outerShdw blurRad="38100" dist="38100" dir="2700000" algn="tl">
                    <a:srgbClr val="000000">
                      <a:alpha val="43137"/>
                    </a:srgbClr>
                  </a:outerShdw>
                </a:effectLst>
              </a:rPr>
              <a:t>Per la prevenzione dei reati dei «soggetti apicali», il modello deve:</a:t>
            </a:r>
            <a:endParaRPr lang="it-IT" sz="2400" i="1" dirty="0">
              <a:effectLst>
                <a:outerShdw blurRad="38100" dist="38100" dir="2700000" algn="tl">
                  <a:srgbClr val="000000">
                    <a:alpha val="43137"/>
                  </a:srgbClr>
                </a:outerShdw>
              </a:effectLst>
            </a:endParaRPr>
          </a:p>
        </p:txBody>
      </p:sp>
      <p:sp>
        <p:nvSpPr>
          <p:cNvPr id="12" name="Segnaposto contenuto 11"/>
          <p:cNvSpPr>
            <a:spLocks noGrp="1"/>
          </p:cNvSpPr>
          <p:nvPr>
            <p:ph idx="1"/>
          </p:nvPr>
        </p:nvSpPr>
        <p:spPr>
          <a:xfrm>
            <a:off x="3589145" y="1658460"/>
            <a:ext cx="5048228" cy="4437540"/>
          </a:xfrm>
        </p:spPr>
        <p:style>
          <a:lnRef idx="2">
            <a:schemeClr val="accent1"/>
          </a:lnRef>
          <a:fillRef idx="1">
            <a:schemeClr val="lt1"/>
          </a:fillRef>
          <a:effectRef idx="0">
            <a:schemeClr val="accent1"/>
          </a:effectRef>
          <a:fontRef idx="minor">
            <a:schemeClr val="dk1"/>
          </a:fontRef>
        </p:style>
        <p:txBody>
          <a:bodyPr anchor="ctr">
            <a:noAutofit/>
          </a:bodyPr>
          <a:lstStyle/>
          <a:p>
            <a:pPr algn="just">
              <a:buFont typeface="+mj-lt"/>
              <a:buAutoNum type="alphaLcParenR"/>
            </a:pPr>
            <a:r>
              <a:rPr lang="it-IT" sz="1800" i="1" dirty="0"/>
              <a:t>individuare  le  </a:t>
            </a:r>
            <a:r>
              <a:rPr lang="it-IT" sz="1800" i="1" dirty="0" smtClean="0"/>
              <a:t>attività  </a:t>
            </a:r>
            <a:r>
              <a:rPr lang="it-IT" sz="1800" i="1" dirty="0"/>
              <a:t>nel  cui  ambito  possono  </a:t>
            </a:r>
            <a:r>
              <a:rPr lang="it-IT" sz="1800" i="1" dirty="0" smtClean="0"/>
              <a:t>essere commessi reati;</a:t>
            </a:r>
          </a:p>
          <a:p>
            <a:pPr algn="just">
              <a:buFont typeface="+mj-lt"/>
              <a:buAutoNum type="alphaLcParenR"/>
            </a:pPr>
            <a:r>
              <a:rPr lang="it-IT" sz="1800" i="1" dirty="0" smtClean="0"/>
              <a:t>Prevedere specifici protocolli diretti a regolamentare le modalità di svolgimento e di attuazione delle decisioni dell’ente in relazione ai reati da prevenire;</a:t>
            </a:r>
          </a:p>
          <a:p>
            <a:pPr algn="just">
              <a:buFont typeface="+mj-lt"/>
              <a:buAutoNum type="alphaLcParenR"/>
            </a:pPr>
            <a:r>
              <a:rPr lang="it-IT" sz="1800" i="1" dirty="0" smtClean="0"/>
              <a:t>Individuare modalità di gestione delle risorse finanziarie idonee ad impedire la commissione dei reati;</a:t>
            </a:r>
          </a:p>
          <a:p>
            <a:pPr algn="just">
              <a:buFont typeface="+mj-lt"/>
              <a:buAutoNum type="alphaLcParenR"/>
            </a:pPr>
            <a:r>
              <a:rPr lang="it-IT" sz="1800" i="1" dirty="0" smtClean="0"/>
              <a:t>Prevedere obblighi di informazione nei confronti  dell’Organismo di Vigilanza, deputato a vigilare sul funzionamento e l’osservanza dei modelli;</a:t>
            </a:r>
          </a:p>
          <a:p>
            <a:pPr algn="just">
              <a:buFont typeface="+mj-lt"/>
              <a:buAutoNum type="alphaLcParenR"/>
            </a:pPr>
            <a:r>
              <a:rPr lang="it-IT" sz="1800" i="1" dirty="0" smtClean="0"/>
              <a:t>Introdurre un sistema  disciplinare idoneo a sanzionare il mancato rispetto delle misure indicate nel Modello. </a:t>
            </a:r>
          </a:p>
        </p:txBody>
      </p:sp>
      <p:sp>
        <p:nvSpPr>
          <p:cNvPr id="14" name="Freccia a destra 13"/>
          <p:cNvSpPr/>
          <p:nvPr/>
        </p:nvSpPr>
        <p:spPr>
          <a:xfrm>
            <a:off x="2507844" y="3813125"/>
            <a:ext cx="825268" cy="1282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Segnaposto testo 12"/>
          <p:cNvSpPr txBox="1">
            <a:spLocks/>
          </p:cNvSpPr>
          <p:nvPr/>
        </p:nvSpPr>
        <p:spPr>
          <a:xfrm>
            <a:off x="209399" y="2832882"/>
            <a:ext cx="2042412" cy="2088696"/>
          </a:xfrm>
          <a:prstGeom prst="rect">
            <a:avLst/>
          </a:prstGeom>
        </p:spPr>
        <p:txBody>
          <a:bodyPr vert="horz" lIns="91440" tIns="45720" rIns="91440" bIns="45720" rtlCol="0" anchor="ctr">
            <a:norm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algn="ctr"/>
            <a:r>
              <a:rPr lang="it-IT" sz="2000" dirty="0" smtClean="0">
                <a:solidFill>
                  <a:schemeClr val="tx2"/>
                </a:solidFill>
                <a:effectLst>
                  <a:outerShdw blurRad="38100" dist="38100" dir="2700000" algn="tl">
                    <a:srgbClr val="000000">
                      <a:alpha val="43137"/>
                    </a:srgbClr>
                  </a:outerShdw>
                </a:effectLst>
              </a:rPr>
              <a:t>Art. 6 comma 2 d.lgs. 231/01</a:t>
            </a:r>
            <a:endParaRPr lang="it-IT" sz="2800" dirty="0">
              <a:solidFill>
                <a:schemeClr val="tx2"/>
              </a:solidFill>
              <a:effectLst>
                <a:outerShdw blurRad="38100" dist="38100" dir="2700000" algn="tl">
                  <a:srgbClr val="000000">
                    <a:alpha val="43137"/>
                  </a:srgbClr>
                </a:outerShdw>
              </a:effectLst>
            </a:endParaRPr>
          </a:p>
        </p:txBody>
      </p:sp>
      <p:sp>
        <p:nvSpPr>
          <p:cNvPr id="20" name="Segnaposto contenuto 11"/>
          <p:cNvSpPr txBox="1">
            <a:spLocks/>
          </p:cNvSpPr>
          <p:nvPr/>
        </p:nvSpPr>
        <p:spPr>
          <a:xfrm>
            <a:off x="3525623" y="4868029"/>
            <a:ext cx="5111750" cy="130981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it-IT" sz="1100" dirty="0"/>
          </a:p>
        </p:txBody>
      </p:sp>
      <p:sp>
        <p:nvSpPr>
          <p:cNvPr id="7" name="Segnaposto numero diapositiva 6"/>
          <p:cNvSpPr>
            <a:spLocks noGrp="1"/>
          </p:cNvSpPr>
          <p:nvPr>
            <p:ph type="sldNum" sz="quarter" idx="12"/>
          </p:nvPr>
        </p:nvSpPr>
        <p:spPr/>
        <p:txBody>
          <a:bodyPr/>
          <a:lstStyle/>
          <a:p>
            <a:fld id="{FAA91A57-D1F6-42F1-8BDD-58C47656E9EB}" type="slidenum">
              <a:rPr lang="it-IT" smtClean="0"/>
              <a:pPr/>
              <a:t>16</a:t>
            </a:fld>
            <a:endParaRPr lang="it-IT"/>
          </a:p>
        </p:txBody>
      </p:sp>
    </p:spTree>
    <p:extLst>
      <p:ext uri="{BB962C8B-B14F-4D97-AF65-F5344CB8AC3E}">
        <p14:creationId xmlns:p14="http://schemas.microsoft.com/office/powerpoint/2010/main" val="4244063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0"/>
          <p:cNvGrpSpPr/>
          <p:nvPr/>
        </p:nvGrpSpPr>
        <p:grpSpPr>
          <a:xfrm>
            <a:off x="96799" y="72832"/>
            <a:ext cx="8239852" cy="2146742"/>
            <a:chOff x="1331639" y="1268760"/>
            <a:chExt cx="6912769" cy="72178536"/>
          </a:xfrm>
        </p:grpSpPr>
        <p:sp>
          <p:nvSpPr>
            <p:cNvPr id="52" name="TextBox 51"/>
            <p:cNvSpPr txBox="1"/>
            <p:nvPr/>
          </p:nvSpPr>
          <p:spPr>
            <a:xfrm>
              <a:off x="1331639" y="1268760"/>
              <a:ext cx="6228270" cy="72178536"/>
            </a:xfrm>
            <a:prstGeom prst="rect">
              <a:avLst/>
            </a:prstGeom>
            <a:noFill/>
          </p:spPr>
          <p:txBody>
            <a:bodyPr wrap="square" rtlCol="0">
              <a:spAutoFit/>
            </a:bodyPr>
            <a:lstStyle/>
            <a:p>
              <a:pPr>
                <a:defRPr/>
              </a:pPr>
              <a:r>
                <a:rPr lang="it-IT" sz="2400" b="1" i="1" dirty="0" smtClean="0">
                  <a:solidFill>
                    <a:srgbClr val="0070C0"/>
                  </a:solidFill>
                  <a:latin typeface="Georgia"/>
                  <a:ea typeface="+mj-ea"/>
                  <a:cs typeface="+mj-cs"/>
                </a:rPr>
                <a:t>I contenuti del d.lgs. 231/01</a:t>
              </a:r>
            </a:p>
            <a:p>
              <a:pPr>
                <a:defRPr/>
              </a:pPr>
              <a:r>
                <a:rPr lang="it-IT" sz="2400" b="1" i="1" kern="0" dirty="0" smtClean="0">
                  <a:solidFill>
                    <a:srgbClr val="0070C0"/>
                  </a:solidFill>
                  <a:latin typeface="Georgia"/>
                  <a:ea typeface="+mj-ea"/>
                  <a:cs typeface="+mj-cs"/>
                </a:rPr>
                <a:t>V. L’esimente</a:t>
              </a:r>
              <a:endParaRPr kumimoji="0" lang="en-GB" sz="2400" b="1" i="1" u="none" strike="noStrike" kern="0" cap="none" spc="0" normalizeH="0" baseline="0" noProof="0" dirty="0" smtClean="0">
                <a:ln>
                  <a:noFill/>
                </a:ln>
                <a:solidFill>
                  <a:srgbClr val="0070C0"/>
                </a:solidFill>
                <a:effectLst/>
                <a:uLnTx/>
                <a:uFillTx/>
                <a:latin typeface="+mj-lt"/>
              </a:endParaRPr>
            </a:p>
            <a:p>
              <a:pPr marL="125730" lvl="0" indent="-400050">
                <a:spcAft>
                  <a:spcPts val="900"/>
                </a:spcAft>
                <a:buClr>
                  <a:srgbClr val="0070C0"/>
                </a:buClr>
                <a:buFont typeface="+mj-lt"/>
                <a:buAutoNum type="arabicPeriod"/>
                <a:defRPr/>
              </a:pPr>
              <a:endParaRPr lang="it-IT" sz="1400" b="1" dirty="0" smtClean="0">
                <a:solidFill>
                  <a:srgbClr val="0070C0"/>
                </a:solidFill>
                <a:latin typeface="Georgia"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3200" kern="0" dirty="0" smtClean="0">
                <a:solidFill>
                  <a:sysClr val="windowText" lastClr="000000"/>
                </a:solidFill>
                <a:latin typeface="+mj-lt"/>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3200" kern="0" dirty="0" smtClean="0">
                <a:solidFill>
                  <a:sysClr val="windowText" lastClr="000000"/>
                </a:solidFill>
                <a:latin typeface="+mj-lt"/>
              </a:endParaRPr>
            </a:p>
          </p:txBody>
        </p:sp>
        <p:grpSp>
          <p:nvGrpSpPr>
            <p:cNvPr id="3" name="Group 17"/>
            <p:cNvGrpSpPr/>
            <p:nvPr/>
          </p:nvGrpSpPr>
          <p:grpSpPr>
            <a:xfrm>
              <a:off x="1331640" y="1268760"/>
              <a:ext cx="6912768" cy="144016"/>
              <a:chOff x="1115616" y="692696"/>
              <a:chExt cx="6912768" cy="144016"/>
            </a:xfrm>
          </p:grpSpPr>
          <p:cxnSp>
            <p:nvCxnSpPr>
              <p:cNvPr id="54" name="Straight Connector 53"/>
              <p:cNvCxnSpPr/>
              <p:nvPr/>
            </p:nvCxnSpPr>
            <p:spPr>
              <a:xfrm rot="5400000" flipH="1" flipV="1">
                <a:off x="1043608" y="764704"/>
                <a:ext cx="144016" cy="0"/>
              </a:xfrm>
              <a:prstGeom prst="line">
                <a:avLst/>
              </a:prstGeom>
              <a:noFill/>
              <a:ln w="12700" cap="flat" cmpd="sng" algn="ctr">
                <a:solidFill>
                  <a:srgbClr val="0070C0"/>
                </a:solidFill>
                <a:prstDash val="solid"/>
              </a:ln>
              <a:effectLst/>
            </p:spPr>
          </p:cxnSp>
          <p:cxnSp>
            <p:nvCxnSpPr>
              <p:cNvPr id="55" name="Straight Connector 54"/>
              <p:cNvCxnSpPr/>
              <p:nvPr/>
            </p:nvCxnSpPr>
            <p:spPr>
              <a:xfrm>
                <a:off x="1115616" y="692696"/>
                <a:ext cx="6912768" cy="0"/>
              </a:xfrm>
              <a:prstGeom prst="line">
                <a:avLst/>
              </a:prstGeom>
              <a:noFill/>
              <a:ln w="12700" cap="flat" cmpd="sng" algn="ctr">
                <a:solidFill>
                  <a:srgbClr val="0070C0"/>
                </a:solidFill>
                <a:prstDash val="solid"/>
              </a:ln>
              <a:effectLst/>
            </p:spPr>
          </p:cxnSp>
        </p:grpSp>
      </p:grpSp>
      <p:sp>
        <p:nvSpPr>
          <p:cNvPr id="5" name="Titolo 4"/>
          <p:cNvSpPr>
            <a:spLocks noGrp="1"/>
          </p:cNvSpPr>
          <p:nvPr>
            <p:ph type="title"/>
          </p:nvPr>
        </p:nvSpPr>
        <p:spPr>
          <a:xfrm>
            <a:off x="96798" y="734312"/>
            <a:ext cx="8834177" cy="823783"/>
          </a:xfrm>
        </p:spPr>
        <p:txBody>
          <a:bodyPr anchor="ctr">
            <a:normAutofit/>
          </a:bodyPr>
          <a:lstStyle/>
          <a:p>
            <a:pPr algn="ctr"/>
            <a:r>
              <a:rPr lang="it-IT" sz="2400" i="1" dirty="0" smtClean="0">
                <a:effectLst>
                  <a:outerShdw blurRad="38100" dist="38100" dir="2700000" algn="tl">
                    <a:srgbClr val="000000">
                      <a:alpha val="43137"/>
                    </a:srgbClr>
                  </a:outerShdw>
                </a:effectLst>
              </a:rPr>
              <a:t>L’Organismo di Vigilanza</a:t>
            </a:r>
            <a:endParaRPr lang="it-IT" sz="2400" i="1" dirty="0">
              <a:effectLst>
                <a:outerShdw blurRad="38100" dist="38100" dir="2700000" algn="tl">
                  <a:srgbClr val="000000">
                    <a:alpha val="43137"/>
                  </a:srgbClr>
                </a:outerShdw>
              </a:effectLst>
            </a:endParaRPr>
          </a:p>
        </p:txBody>
      </p:sp>
      <p:sp>
        <p:nvSpPr>
          <p:cNvPr id="12" name="Segnaposto contenuto 11"/>
          <p:cNvSpPr>
            <a:spLocks noGrp="1"/>
          </p:cNvSpPr>
          <p:nvPr>
            <p:ph idx="1"/>
          </p:nvPr>
        </p:nvSpPr>
        <p:spPr>
          <a:xfrm>
            <a:off x="5687068" y="1751825"/>
            <a:ext cx="2950305" cy="1769012"/>
          </a:xfrm>
        </p:spPr>
        <p:style>
          <a:lnRef idx="2">
            <a:schemeClr val="accent1"/>
          </a:lnRef>
          <a:fillRef idx="1002">
            <a:schemeClr val="lt1"/>
          </a:fillRef>
          <a:effectRef idx="0">
            <a:schemeClr val="accent1"/>
          </a:effectRef>
          <a:fontRef idx="minor">
            <a:schemeClr val="dk1"/>
          </a:fontRef>
        </p:style>
        <p:txBody>
          <a:bodyPr anchor="ctr">
            <a:noAutofit/>
          </a:bodyPr>
          <a:lstStyle/>
          <a:p>
            <a:pPr algn="just"/>
            <a:r>
              <a:rPr lang="it-IT" sz="1400" i="1" dirty="0" smtClean="0"/>
              <a:t>Autonomia e indipendenza</a:t>
            </a:r>
          </a:p>
          <a:p>
            <a:pPr algn="just"/>
            <a:r>
              <a:rPr lang="it-IT" sz="1400" i="1" dirty="0" smtClean="0"/>
              <a:t>Professionalità</a:t>
            </a:r>
          </a:p>
          <a:p>
            <a:pPr algn="just"/>
            <a:r>
              <a:rPr lang="it-IT" sz="1400" i="1" dirty="0" smtClean="0"/>
              <a:t>Onorabilità</a:t>
            </a:r>
          </a:p>
          <a:p>
            <a:pPr algn="just"/>
            <a:r>
              <a:rPr lang="it-IT" sz="1400" i="1" dirty="0" smtClean="0"/>
              <a:t>Continuità d’azione</a:t>
            </a:r>
          </a:p>
        </p:txBody>
      </p:sp>
      <p:sp>
        <p:nvSpPr>
          <p:cNvPr id="14" name="Freccia a destra 13"/>
          <p:cNvSpPr/>
          <p:nvPr/>
        </p:nvSpPr>
        <p:spPr>
          <a:xfrm>
            <a:off x="3089189" y="2551374"/>
            <a:ext cx="1614310" cy="1699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Segnaposto testo 12"/>
          <p:cNvSpPr txBox="1">
            <a:spLocks/>
          </p:cNvSpPr>
          <p:nvPr/>
        </p:nvSpPr>
        <p:spPr>
          <a:xfrm>
            <a:off x="230871" y="1751825"/>
            <a:ext cx="2042412" cy="1769012"/>
          </a:xfrm>
          <a:prstGeom prst="rect">
            <a:avLst/>
          </a:prstGeom>
        </p:spPr>
        <p:style>
          <a:lnRef idx="2">
            <a:schemeClr val="accent1"/>
          </a:lnRef>
          <a:fillRef idx="1002">
            <a:schemeClr val="lt1"/>
          </a:fillRef>
          <a:effectRef idx="0">
            <a:schemeClr val="accent1"/>
          </a:effectRef>
          <a:fontRef idx="minor">
            <a:schemeClr val="dk1"/>
          </a:fontRef>
        </p:style>
        <p:txBody>
          <a:bodyPr vert="horz" lIns="91440" tIns="45720" rIns="91440" bIns="45720" rtlCol="0" anchor="ctr">
            <a:norm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algn="ctr"/>
            <a:r>
              <a:rPr lang="it-IT" sz="2000" dirty="0" smtClean="0">
                <a:solidFill>
                  <a:schemeClr val="tx2"/>
                </a:solidFill>
                <a:effectLst>
                  <a:outerShdw blurRad="38100" dist="38100" dir="2700000" algn="tl">
                    <a:srgbClr val="000000">
                      <a:alpha val="43137"/>
                    </a:srgbClr>
                  </a:outerShdw>
                </a:effectLst>
              </a:rPr>
              <a:t>Requisiti dell’</a:t>
            </a:r>
            <a:r>
              <a:rPr lang="it-IT" sz="2000" dirty="0" err="1" smtClean="0">
                <a:solidFill>
                  <a:schemeClr val="tx2"/>
                </a:solidFill>
                <a:effectLst>
                  <a:outerShdw blurRad="38100" dist="38100" dir="2700000" algn="tl">
                    <a:srgbClr val="000000">
                      <a:alpha val="43137"/>
                    </a:srgbClr>
                  </a:outerShdw>
                </a:effectLst>
              </a:rPr>
              <a:t>OdV</a:t>
            </a:r>
            <a:endParaRPr lang="it-IT" sz="2800" dirty="0">
              <a:solidFill>
                <a:schemeClr val="tx2"/>
              </a:solidFill>
              <a:effectLst>
                <a:outerShdw blurRad="38100" dist="38100" dir="2700000" algn="tl">
                  <a:srgbClr val="000000">
                    <a:alpha val="43137"/>
                  </a:srgbClr>
                </a:outerShdw>
              </a:effectLst>
            </a:endParaRPr>
          </a:p>
        </p:txBody>
      </p:sp>
      <p:sp>
        <p:nvSpPr>
          <p:cNvPr id="20" name="Segnaposto contenuto 11"/>
          <p:cNvSpPr txBox="1">
            <a:spLocks/>
          </p:cNvSpPr>
          <p:nvPr/>
        </p:nvSpPr>
        <p:spPr>
          <a:xfrm>
            <a:off x="6203092" y="4297047"/>
            <a:ext cx="2434281" cy="130981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it-IT" sz="1100" dirty="0"/>
          </a:p>
        </p:txBody>
      </p:sp>
      <p:sp>
        <p:nvSpPr>
          <p:cNvPr id="15" name="Segnaposto testo 12"/>
          <p:cNvSpPr txBox="1">
            <a:spLocks/>
          </p:cNvSpPr>
          <p:nvPr/>
        </p:nvSpPr>
        <p:spPr>
          <a:xfrm>
            <a:off x="230871" y="3982493"/>
            <a:ext cx="2042412" cy="1769012"/>
          </a:xfrm>
          <a:prstGeom prst="rect">
            <a:avLst/>
          </a:prstGeom>
        </p:spPr>
        <p:style>
          <a:lnRef idx="2">
            <a:schemeClr val="accent1"/>
          </a:lnRef>
          <a:fillRef idx="1002">
            <a:schemeClr val="lt1"/>
          </a:fillRef>
          <a:effectRef idx="0">
            <a:schemeClr val="accent1"/>
          </a:effectRef>
          <a:fontRef idx="minor">
            <a:schemeClr val="dk1"/>
          </a:fontRef>
        </p:style>
        <p:txBody>
          <a:bodyPr vert="horz" lIns="91440" tIns="45720" rIns="91440" bIns="45720" rtlCol="0" anchor="ctr">
            <a:norm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algn="ctr"/>
            <a:r>
              <a:rPr lang="it-IT" sz="2000" dirty="0" smtClean="0">
                <a:solidFill>
                  <a:schemeClr val="tx2"/>
                </a:solidFill>
                <a:effectLst>
                  <a:outerShdw blurRad="38100" dist="38100" dir="2700000" algn="tl">
                    <a:srgbClr val="000000">
                      <a:alpha val="43137"/>
                    </a:srgbClr>
                  </a:outerShdw>
                </a:effectLst>
              </a:rPr>
              <a:t>Funzioni dell’</a:t>
            </a:r>
            <a:r>
              <a:rPr lang="it-IT" sz="2000" dirty="0" err="1" smtClean="0">
                <a:solidFill>
                  <a:schemeClr val="tx2"/>
                </a:solidFill>
                <a:effectLst>
                  <a:outerShdw blurRad="38100" dist="38100" dir="2700000" algn="tl">
                    <a:srgbClr val="000000">
                      <a:alpha val="43137"/>
                    </a:srgbClr>
                  </a:outerShdw>
                </a:effectLst>
              </a:rPr>
              <a:t>OdV</a:t>
            </a:r>
            <a:endParaRPr lang="it-IT" sz="2800" dirty="0">
              <a:solidFill>
                <a:schemeClr val="tx2"/>
              </a:solidFill>
              <a:effectLst>
                <a:outerShdw blurRad="38100" dist="38100" dir="2700000" algn="tl">
                  <a:srgbClr val="000000">
                    <a:alpha val="43137"/>
                  </a:srgbClr>
                </a:outerShdw>
              </a:effectLst>
            </a:endParaRPr>
          </a:p>
        </p:txBody>
      </p:sp>
      <p:sp>
        <p:nvSpPr>
          <p:cNvPr id="16" name="Freccia a destra 15"/>
          <p:cNvSpPr/>
          <p:nvPr/>
        </p:nvSpPr>
        <p:spPr>
          <a:xfrm>
            <a:off x="3089189" y="4782042"/>
            <a:ext cx="1614310" cy="1699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Segnaposto contenuto 11"/>
          <p:cNvSpPr txBox="1">
            <a:spLocks/>
          </p:cNvSpPr>
          <p:nvPr/>
        </p:nvSpPr>
        <p:spPr>
          <a:xfrm>
            <a:off x="5687068" y="3982494"/>
            <a:ext cx="2950305" cy="1769012"/>
          </a:xfrm>
          <a:prstGeom prst="rect">
            <a:avLst/>
          </a:prstGeom>
        </p:spPr>
        <p:style>
          <a:lnRef idx="2">
            <a:schemeClr val="accent1"/>
          </a:lnRef>
          <a:fillRef idx="1002">
            <a:schemeClr val="lt1"/>
          </a:fillRef>
          <a:effectRef idx="0">
            <a:schemeClr val="accent1"/>
          </a:effectRef>
          <a:fontRef idx="minor">
            <a:schemeClr val="dk1"/>
          </a:fontRef>
        </p:style>
        <p:txBody>
          <a:bodyPr vert="horz" lIns="91440" tIns="45720" rIns="91440" bIns="45720" rtlCol="0" anchor="ctr">
            <a:noAutofit/>
          </a:bodyPr>
          <a:lstStyle>
            <a:lvl1pPr marL="342900" indent="-342900" algn="l" defTabSz="914400" rtl="0"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algn="just"/>
            <a:r>
              <a:rPr lang="it-IT" sz="1400" i="1" dirty="0" smtClean="0"/>
              <a:t>Vigilanza sul funzionamento e sull’osservanza dei modelli</a:t>
            </a:r>
          </a:p>
          <a:p>
            <a:pPr algn="just"/>
            <a:r>
              <a:rPr lang="it-IT" sz="1400" i="1" dirty="0" smtClean="0"/>
              <a:t>Disamina in merito all’adeguatezza e all’aggiornamento  del modello</a:t>
            </a:r>
          </a:p>
          <a:p>
            <a:pPr algn="just"/>
            <a:r>
              <a:rPr lang="it-IT" sz="1400" i="1" dirty="0" smtClean="0"/>
              <a:t>Analisi </a:t>
            </a:r>
            <a:r>
              <a:rPr lang="it-IT" sz="1400" i="1" dirty="0"/>
              <a:t>circa il mantenimento nel tempo dei requisiti di solidità e funzionalità del </a:t>
            </a:r>
            <a:r>
              <a:rPr lang="it-IT" sz="1400" i="1" dirty="0" smtClean="0"/>
              <a:t>modello</a:t>
            </a:r>
          </a:p>
        </p:txBody>
      </p:sp>
      <p:sp>
        <p:nvSpPr>
          <p:cNvPr id="19" name="Segnaposto testo 12"/>
          <p:cNvSpPr txBox="1">
            <a:spLocks/>
          </p:cNvSpPr>
          <p:nvPr/>
        </p:nvSpPr>
        <p:spPr>
          <a:xfrm>
            <a:off x="2273283" y="5923005"/>
            <a:ext cx="3413785" cy="420130"/>
          </a:xfrm>
          <a:prstGeom prst="rect">
            <a:avLst/>
          </a:prstGeom>
        </p:spPr>
        <p:style>
          <a:lnRef idx="2">
            <a:schemeClr val="accent1"/>
          </a:lnRef>
          <a:fillRef idx="1002">
            <a:schemeClr val="lt1"/>
          </a:fillRef>
          <a:effectRef idx="0">
            <a:schemeClr val="accent1"/>
          </a:effectRef>
          <a:fontRef idx="minor">
            <a:schemeClr val="dk1"/>
          </a:fontRef>
        </p:style>
        <p:txBody>
          <a:bodyPr vert="horz" lIns="91440" tIns="45720" rIns="91440" bIns="45720" rtlCol="0" anchor="ctr">
            <a:normAutofit fontScale="62500" lnSpcReduction="20000"/>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algn="ctr"/>
            <a:r>
              <a:rPr lang="it-IT" sz="2000" dirty="0" smtClean="0">
                <a:solidFill>
                  <a:schemeClr val="tx2"/>
                </a:solidFill>
                <a:effectLst>
                  <a:outerShdw blurRad="38100" dist="38100" dir="2700000" algn="tl">
                    <a:srgbClr val="000000">
                      <a:alpha val="43137"/>
                    </a:srgbClr>
                  </a:outerShdw>
                </a:effectLst>
              </a:rPr>
              <a:t>Il Modello deve prevedere obblighi di informazione nei confronti dell’</a:t>
            </a:r>
            <a:r>
              <a:rPr lang="it-IT" sz="2000" dirty="0" err="1" smtClean="0">
                <a:solidFill>
                  <a:schemeClr val="tx2"/>
                </a:solidFill>
                <a:effectLst>
                  <a:outerShdw blurRad="38100" dist="38100" dir="2700000" algn="tl">
                    <a:srgbClr val="000000">
                      <a:alpha val="43137"/>
                    </a:srgbClr>
                  </a:outerShdw>
                </a:effectLst>
              </a:rPr>
              <a:t>OdV</a:t>
            </a:r>
            <a:endParaRPr lang="it-IT" sz="2800" dirty="0">
              <a:solidFill>
                <a:schemeClr val="tx2"/>
              </a:solidFill>
              <a:effectLst>
                <a:outerShdw blurRad="38100" dist="38100" dir="2700000" algn="tl">
                  <a:srgbClr val="000000">
                    <a:alpha val="43137"/>
                  </a:srgbClr>
                </a:outerShdw>
              </a:effectLst>
            </a:endParaRPr>
          </a:p>
        </p:txBody>
      </p:sp>
      <p:sp>
        <p:nvSpPr>
          <p:cNvPr id="7" name="Segnaposto numero diapositiva 6"/>
          <p:cNvSpPr>
            <a:spLocks noGrp="1"/>
          </p:cNvSpPr>
          <p:nvPr>
            <p:ph type="sldNum" sz="quarter" idx="12"/>
          </p:nvPr>
        </p:nvSpPr>
        <p:spPr/>
        <p:txBody>
          <a:bodyPr/>
          <a:lstStyle/>
          <a:p>
            <a:fld id="{FAA91A57-D1F6-42F1-8BDD-58C47656E9EB}" type="slidenum">
              <a:rPr lang="it-IT" smtClean="0"/>
              <a:pPr/>
              <a:t>17</a:t>
            </a:fld>
            <a:endParaRPr lang="it-IT"/>
          </a:p>
        </p:txBody>
      </p:sp>
    </p:spTree>
    <p:extLst>
      <p:ext uri="{BB962C8B-B14F-4D97-AF65-F5344CB8AC3E}">
        <p14:creationId xmlns:p14="http://schemas.microsoft.com/office/powerpoint/2010/main" val="1319456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0"/>
          <p:cNvGrpSpPr/>
          <p:nvPr/>
        </p:nvGrpSpPr>
        <p:grpSpPr>
          <a:xfrm>
            <a:off x="189470" y="296562"/>
            <a:ext cx="8486986" cy="4445121"/>
            <a:chOff x="1331640" y="1268760"/>
            <a:chExt cx="6912768" cy="5079872"/>
          </a:xfrm>
        </p:grpSpPr>
        <p:sp>
          <p:nvSpPr>
            <p:cNvPr id="52" name="TextBox 51"/>
            <p:cNvSpPr txBox="1"/>
            <p:nvPr/>
          </p:nvSpPr>
          <p:spPr>
            <a:xfrm>
              <a:off x="1512082" y="1292567"/>
              <a:ext cx="6228270" cy="5056065"/>
            </a:xfrm>
            <a:prstGeom prst="rect">
              <a:avLst/>
            </a:prstGeom>
            <a:noFill/>
          </p:spPr>
          <p:txBody>
            <a:bodyPr wrap="square" rtlCol="0">
              <a:spAutoFit/>
            </a:bodyPr>
            <a:lstStyle/>
            <a:p>
              <a:pPr>
                <a:defRPr/>
              </a:pPr>
              <a:r>
                <a:rPr lang="it-IT" sz="2400" b="1" i="1" dirty="0" smtClean="0">
                  <a:solidFill>
                    <a:srgbClr val="0070C0"/>
                  </a:solidFill>
                  <a:latin typeface="Georgia"/>
                  <a:ea typeface="+mj-ea"/>
                  <a:cs typeface="+mj-cs"/>
                </a:rPr>
                <a:t>Gli obiettivi della lezione</a:t>
              </a:r>
              <a:endParaRPr kumimoji="0" lang="en-GB" sz="2400" b="1" i="1" u="none" strike="noStrike" kern="0" cap="none" spc="0" normalizeH="0" baseline="0" noProof="0" dirty="0" smtClean="0">
                <a:ln>
                  <a:noFill/>
                </a:ln>
                <a:solidFill>
                  <a:srgbClr val="0070C0"/>
                </a:solidFill>
                <a:effectLst/>
                <a:uLnTx/>
                <a:uFillTx/>
                <a:latin typeface="+mj-lt"/>
              </a:endParaRPr>
            </a:p>
            <a:p>
              <a:pPr marL="125730" lvl="0" indent="-400050">
                <a:spcAft>
                  <a:spcPts val="900"/>
                </a:spcAft>
                <a:buClr>
                  <a:srgbClr val="0070C0"/>
                </a:buClr>
                <a:buFont typeface="+mj-lt"/>
                <a:buAutoNum type="arabicPeriod"/>
                <a:defRPr/>
              </a:pPr>
              <a:endParaRPr lang="it-IT" sz="1400" b="1" dirty="0" smtClean="0">
                <a:solidFill>
                  <a:srgbClr val="0070C0"/>
                </a:solidFill>
                <a:latin typeface="Georgia" pitchFamily="18" charset="0"/>
              </a:endParaRPr>
            </a:p>
            <a:p>
              <a:pPr marL="125730" lvl="0" indent="-400050">
                <a:spcAft>
                  <a:spcPts val="900"/>
                </a:spcAft>
                <a:buClr>
                  <a:srgbClr val="0070C0"/>
                </a:buClr>
                <a:buFont typeface="+mj-lt"/>
                <a:buAutoNum type="arabicPeriod"/>
                <a:defRPr/>
              </a:pPr>
              <a:r>
                <a:rPr lang="it-IT" sz="1400" b="1" dirty="0" smtClean="0">
                  <a:solidFill>
                    <a:srgbClr val="0070C0"/>
                  </a:solidFill>
                  <a:latin typeface="Georgia" pitchFamily="18" charset="0"/>
                </a:rPr>
                <a:t>Approfondire i contenuti del </a:t>
              </a:r>
              <a:r>
                <a:rPr lang="it-IT" sz="1400" b="1" dirty="0" err="1" smtClean="0">
                  <a:solidFill>
                    <a:srgbClr val="0070C0"/>
                  </a:solidFill>
                  <a:latin typeface="Georgia" pitchFamily="18" charset="0"/>
                </a:rPr>
                <a:t>DLgs</a:t>
              </a:r>
              <a:r>
                <a:rPr lang="it-IT" sz="1400" b="1" dirty="0" smtClean="0">
                  <a:solidFill>
                    <a:srgbClr val="0070C0"/>
                  </a:solidFill>
                  <a:latin typeface="Georgia" pitchFamily="18" charset="0"/>
                </a:rPr>
                <a:t> 231/2001</a:t>
              </a:r>
            </a:p>
            <a:p>
              <a:pPr marL="948690" lvl="3" indent="-400050">
                <a:spcAft>
                  <a:spcPts val="900"/>
                </a:spcAft>
                <a:buClr>
                  <a:schemeClr val="tx1"/>
                </a:buClr>
                <a:buFont typeface="+mj-lt"/>
                <a:buAutoNum type="romanUcPeriod"/>
                <a:defRPr/>
              </a:pPr>
              <a:r>
                <a:rPr lang="it-IT" sz="1400" dirty="0" smtClean="0">
                  <a:latin typeface="Georgia" pitchFamily="18" charset="0"/>
                </a:rPr>
                <a:t>La </a:t>
              </a:r>
              <a:r>
                <a:rPr lang="it-IT" sz="1400" dirty="0">
                  <a:latin typeface="Georgia" pitchFamily="18" charset="0"/>
                </a:rPr>
                <a:t>norma</a:t>
              </a:r>
            </a:p>
            <a:p>
              <a:pPr marL="948690" lvl="3" indent="-400050">
                <a:spcAft>
                  <a:spcPts val="900"/>
                </a:spcAft>
                <a:buClr>
                  <a:schemeClr val="tx1"/>
                </a:buClr>
                <a:buFont typeface="+mj-lt"/>
                <a:buAutoNum type="romanUcPeriod"/>
                <a:defRPr/>
              </a:pPr>
              <a:r>
                <a:rPr lang="it-IT" sz="1400" dirty="0">
                  <a:latin typeface="Georgia" pitchFamily="18" charset="0"/>
                </a:rPr>
                <a:t>I soggetti responsabili </a:t>
              </a:r>
            </a:p>
            <a:p>
              <a:pPr marL="948690" lvl="3" indent="-400050">
                <a:spcAft>
                  <a:spcPts val="900"/>
                </a:spcAft>
                <a:buClr>
                  <a:schemeClr val="tx1"/>
                </a:buClr>
                <a:buFont typeface="+mj-lt"/>
                <a:buAutoNum type="romanUcPeriod"/>
                <a:defRPr/>
              </a:pPr>
              <a:r>
                <a:rPr lang="it-IT" sz="1400" dirty="0">
                  <a:latin typeface="Georgia" pitchFamily="18" charset="0"/>
                </a:rPr>
                <a:t>I reati previsti</a:t>
              </a:r>
            </a:p>
            <a:p>
              <a:pPr marL="948690" lvl="3" indent="-400050">
                <a:spcAft>
                  <a:spcPts val="900"/>
                </a:spcAft>
                <a:buClr>
                  <a:schemeClr val="tx1"/>
                </a:buClr>
                <a:buFont typeface="+mj-lt"/>
                <a:buAutoNum type="romanUcPeriod"/>
                <a:defRPr/>
              </a:pPr>
              <a:r>
                <a:rPr lang="it-IT" sz="1400" dirty="0">
                  <a:latin typeface="Georgia" pitchFamily="18" charset="0"/>
                </a:rPr>
                <a:t>Le sanzioni</a:t>
              </a:r>
            </a:p>
            <a:p>
              <a:pPr marL="948690" lvl="3" indent="-400050">
                <a:spcAft>
                  <a:spcPts val="900"/>
                </a:spcAft>
                <a:buClr>
                  <a:schemeClr val="tx1"/>
                </a:buClr>
                <a:buFont typeface="+mj-lt"/>
                <a:buAutoNum type="romanUcPeriod"/>
                <a:defRPr/>
              </a:pPr>
              <a:r>
                <a:rPr lang="it-IT" sz="1400" dirty="0">
                  <a:latin typeface="Georgia" pitchFamily="18" charset="0"/>
                </a:rPr>
                <a:t>L’esimente</a:t>
              </a:r>
            </a:p>
            <a:p>
              <a:pPr marL="274638" lvl="0" indent="-549275">
                <a:spcAft>
                  <a:spcPts val="900"/>
                </a:spcAft>
                <a:buClr>
                  <a:schemeClr val="tx2"/>
                </a:buClr>
                <a:tabLst>
                  <a:tab pos="0" algn="l"/>
                </a:tabLst>
                <a:defRPr/>
              </a:pPr>
              <a:r>
                <a:rPr lang="it-IT" sz="1400" b="1" dirty="0">
                  <a:solidFill>
                    <a:schemeClr val="tx2"/>
                  </a:solidFill>
                  <a:latin typeface="Georgia" pitchFamily="18" charset="0"/>
                </a:rPr>
                <a:t>	</a:t>
              </a:r>
              <a:endParaRPr lang="it-IT" sz="1400" dirty="0">
                <a:latin typeface="Georgia" pitchFamily="18" charset="0"/>
              </a:endParaRPr>
            </a:p>
            <a:p>
              <a:pPr marL="274638" lvl="0" indent="-549275">
                <a:spcAft>
                  <a:spcPts val="900"/>
                </a:spcAft>
                <a:buClr>
                  <a:schemeClr val="tx2"/>
                </a:buClr>
                <a:tabLst>
                  <a:tab pos="0" algn="l"/>
                </a:tabLst>
                <a:defRPr/>
              </a:pPr>
              <a:endParaRPr lang="it-IT" sz="1400" dirty="0">
                <a:solidFill>
                  <a:srgbClr val="0070C0"/>
                </a:solidFill>
                <a:latin typeface="Georgia"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3200" kern="0" dirty="0" smtClean="0">
                <a:solidFill>
                  <a:sysClr val="windowText" lastClr="000000"/>
                </a:solidFill>
                <a:latin typeface="+mj-lt"/>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3200" kern="0" dirty="0" smtClean="0">
                <a:solidFill>
                  <a:sysClr val="windowText" lastClr="000000"/>
                </a:solidFill>
                <a:latin typeface="+mj-lt"/>
              </a:endParaRPr>
            </a:p>
          </p:txBody>
        </p:sp>
        <p:grpSp>
          <p:nvGrpSpPr>
            <p:cNvPr id="3" name="Group 17"/>
            <p:cNvGrpSpPr/>
            <p:nvPr/>
          </p:nvGrpSpPr>
          <p:grpSpPr>
            <a:xfrm>
              <a:off x="1331640" y="1268760"/>
              <a:ext cx="6912768" cy="144016"/>
              <a:chOff x="1115616" y="692696"/>
              <a:chExt cx="6912768" cy="144016"/>
            </a:xfrm>
          </p:grpSpPr>
          <p:cxnSp>
            <p:nvCxnSpPr>
              <p:cNvPr id="54" name="Straight Connector 53"/>
              <p:cNvCxnSpPr/>
              <p:nvPr/>
            </p:nvCxnSpPr>
            <p:spPr>
              <a:xfrm rot="5400000" flipH="1" flipV="1">
                <a:off x="1043608" y="764704"/>
                <a:ext cx="144016" cy="0"/>
              </a:xfrm>
              <a:prstGeom prst="line">
                <a:avLst/>
              </a:prstGeom>
              <a:noFill/>
              <a:ln w="12700" cap="flat" cmpd="sng" algn="ctr">
                <a:solidFill>
                  <a:srgbClr val="0070C0"/>
                </a:solidFill>
                <a:prstDash val="solid"/>
              </a:ln>
              <a:effectLst/>
            </p:spPr>
          </p:cxnSp>
          <p:cxnSp>
            <p:nvCxnSpPr>
              <p:cNvPr id="55" name="Straight Connector 54"/>
              <p:cNvCxnSpPr/>
              <p:nvPr/>
            </p:nvCxnSpPr>
            <p:spPr>
              <a:xfrm>
                <a:off x="1115616" y="692696"/>
                <a:ext cx="6912768" cy="0"/>
              </a:xfrm>
              <a:prstGeom prst="line">
                <a:avLst/>
              </a:prstGeom>
              <a:noFill/>
              <a:ln w="12700" cap="flat" cmpd="sng" algn="ctr">
                <a:solidFill>
                  <a:srgbClr val="0070C0"/>
                </a:solidFill>
                <a:prstDash val="solid"/>
              </a:ln>
              <a:effectLst/>
            </p:spPr>
          </p:cxnSp>
        </p:grpSp>
      </p:grpSp>
    </p:spTree>
    <p:extLst>
      <p:ext uri="{BB962C8B-B14F-4D97-AF65-F5344CB8AC3E}">
        <p14:creationId xmlns:p14="http://schemas.microsoft.com/office/powerpoint/2010/main" val="1919085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0"/>
          <p:cNvGrpSpPr/>
          <p:nvPr/>
        </p:nvGrpSpPr>
        <p:grpSpPr>
          <a:xfrm>
            <a:off x="96799" y="72830"/>
            <a:ext cx="8239852" cy="739767"/>
            <a:chOff x="1331639" y="1268760"/>
            <a:chExt cx="6912769" cy="571486"/>
          </a:xfrm>
        </p:grpSpPr>
        <p:sp>
          <p:nvSpPr>
            <p:cNvPr id="52" name="TextBox 51"/>
            <p:cNvSpPr txBox="1"/>
            <p:nvPr/>
          </p:nvSpPr>
          <p:spPr>
            <a:xfrm>
              <a:off x="1331639" y="1268760"/>
              <a:ext cx="6228270" cy="571486"/>
            </a:xfrm>
            <a:prstGeom prst="rect">
              <a:avLst/>
            </a:prstGeom>
            <a:noFill/>
          </p:spPr>
          <p:txBody>
            <a:bodyPr wrap="square" rtlCol="0">
              <a:spAutoFit/>
            </a:bodyPr>
            <a:lstStyle/>
            <a:p>
              <a:pPr>
                <a:defRPr/>
              </a:pPr>
              <a:r>
                <a:rPr lang="it-IT" sz="2400" b="1" i="1" dirty="0" smtClean="0">
                  <a:solidFill>
                    <a:srgbClr val="0070C0"/>
                  </a:solidFill>
                  <a:latin typeface="Georgia"/>
                  <a:ea typeface="+mj-ea"/>
                  <a:cs typeface="+mj-cs"/>
                </a:rPr>
                <a:t>I contenuti del d.lgs. 231/01</a:t>
              </a:r>
              <a:endParaRPr kumimoji="0" lang="en-GB" sz="2400" b="1" i="1" u="none" strike="noStrike" kern="0" cap="none" spc="0" normalizeH="0" baseline="0" noProof="0" dirty="0" smtClean="0">
                <a:ln>
                  <a:noFill/>
                </a:ln>
                <a:solidFill>
                  <a:srgbClr val="0070C0"/>
                </a:solidFill>
                <a:effectLst/>
                <a:uLnTx/>
                <a:uFillTx/>
                <a:latin typeface="+mj-lt"/>
              </a:endParaRPr>
            </a:p>
            <a:p>
              <a:pPr marL="125730" lvl="0" indent="-400050">
                <a:spcAft>
                  <a:spcPts val="900"/>
                </a:spcAft>
                <a:buClr>
                  <a:srgbClr val="0070C0"/>
                </a:buClr>
                <a:buFont typeface="+mj-lt"/>
                <a:buAutoNum type="arabicPeriod"/>
                <a:defRPr/>
              </a:pPr>
              <a:endParaRPr lang="it-IT" sz="1400" b="1" dirty="0" smtClean="0">
                <a:solidFill>
                  <a:srgbClr val="0070C0"/>
                </a:solidFill>
                <a:latin typeface="Georgia"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3200" kern="0" dirty="0" smtClean="0">
                <a:solidFill>
                  <a:sysClr val="windowText" lastClr="000000"/>
                </a:solidFill>
                <a:latin typeface="+mj-lt"/>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3200" kern="0" dirty="0" smtClean="0">
                <a:solidFill>
                  <a:sysClr val="windowText" lastClr="000000"/>
                </a:solidFill>
                <a:latin typeface="+mj-lt"/>
              </a:endParaRPr>
            </a:p>
          </p:txBody>
        </p:sp>
        <p:grpSp>
          <p:nvGrpSpPr>
            <p:cNvPr id="3" name="Group 17"/>
            <p:cNvGrpSpPr/>
            <p:nvPr/>
          </p:nvGrpSpPr>
          <p:grpSpPr>
            <a:xfrm>
              <a:off x="1331640" y="1268760"/>
              <a:ext cx="6912768" cy="144016"/>
              <a:chOff x="1115616" y="692696"/>
              <a:chExt cx="6912768" cy="144016"/>
            </a:xfrm>
          </p:grpSpPr>
          <p:cxnSp>
            <p:nvCxnSpPr>
              <p:cNvPr id="54" name="Straight Connector 53"/>
              <p:cNvCxnSpPr/>
              <p:nvPr/>
            </p:nvCxnSpPr>
            <p:spPr>
              <a:xfrm rot="5400000" flipH="1" flipV="1">
                <a:off x="1043608" y="764704"/>
                <a:ext cx="144016" cy="0"/>
              </a:xfrm>
              <a:prstGeom prst="line">
                <a:avLst/>
              </a:prstGeom>
              <a:noFill/>
              <a:ln w="12700" cap="flat" cmpd="sng" algn="ctr">
                <a:solidFill>
                  <a:srgbClr val="0070C0"/>
                </a:solidFill>
                <a:prstDash val="solid"/>
              </a:ln>
              <a:effectLst/>
            </p:spPr>
          </p:cxnSp>
          <p:cxnSp>
            <p:nvCxnSpPr>
              <p:cNvPr id="55" name="Straight Connector 54"/>
              <p:cNvCxnSpPr/>
              <p:nvPr/>
            </p:nvCxnSpPr>
            <p:spPr>
              <a:xfrm>
                <a:off x="1115616" y="692696"/>
                <a:ext cx="6912768" cy="0"/>
              </a:xfrm>
              <a:prstGeom prst="line">
                <a:avLst/>
              </a:prstGeom>
              <a:noFill/>
              <a:ln w="12700" cap="flat" cmpd="sng" algn="ctr">
                <a:solidFill>
                  <a:srgbClr val="0070C0"/>
                </a:solidFill>
                <a:prstDash val="solid"/>
              </a:ln>
              <a:effectLst/>
            </p:spPr>
          </p:cxnSp>
        </p:grpSp>
      </p:grpSp>
      <p:sp>
        <p:nvSpPr>
          <p:cNvPr id="11" name="Rettangolo 10"/>
          <p:cNvSpPr/>
          <p:nvPr/>
        </p:nvSpPr>
        <p:spPr>
          <a:xfrm>
            <a:off x="337751" y="1673605"/>
            <a:ext cx="8180173" cy="307777"/>
          </a:xfrm>
          <a:prstGeom prst="rect">
            <a:avLst/>
          </a:prstGeom>
        </p:spPr>
        <p:txBody>
          <a:bodyPr wrap="square">
            <a:spAutoFit/>
          </a:bodyPr>
          <a:lstStyle/>
          <a:p>
            <a:pPr marL="274638" lvl="0" indent="-549275">
              <a:spcAft>
                <a:spcPts val="900"/>
              </a:spcAft>
              <a:buClr>
                <a:schemeClr val="tx2"/>
              </a:buClr>
              <a:tabLst>
                <a:tab pos="0" algn="l"/>
              </a:tabLst>
              <a:defRPr/>
            </a:pPr>
            <a:r>
              <a:rPr lang="it-IT" sz="1400" b="1" dirty="0" smtClean="0">
                <a:solidFill>
                  <a:schemeClr val="tx2"/>
                </a:solidFill>
                <a:latin typeface="Georgia" pitchFamily="18" charset="0"/>
              </a:rPr>
              <a:t>	</a:t>
            </a:r>
            <a:endParaRPr lang="it-IT" sz="1400" dirty="0">
              <a:latin typeface="Georgia" pitchFamily="18" charset="0"/>
            </a:endParaRPr>
          </a:p>
        </p:txBody>
      </p:sp>
      <p:sp>
        <p:nvSpPr>
          <p:cNvPr id="14" name="Rettangolo 13"/>
          <p:cNvSpPr/>
          <p:nvPr/>
        </p:nvSpPr>
        <p:spPr>
          <a:xfrm>
            <a:off x="819664" y="1952732"/>
            <a:ext cx="7216346" cy="240065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948690" lvl="3" indent="-400050">
              <a:spcAft>
                <a:spcPts val="900"/>
              </a:spcAft>
              <a:buClr>
                <a:schemeClr val="tx1"/>
              </a:buClr>
              <a:buFont typeface="+mj-lt"/>
              <a:buAutoNum type="romanUcPeriod"/>
              <a:defRPr/>
            </a:pPr>
            <a:r>
              <a:rPr lang="it-IT" sz="2400" b="1" i="1" dirty="0" smtClean="0">
                <a:latin typeface="Georgia" pitchFamily="18" charset="0"/>
              </a:rPr>
              <a:t>La </a:t>
            </a:r>
            <a:r>
              <a:rPr lang="it-IT" sz="2400" b="1" i="1" dirty="0">
                <a:latin typeface="Georgia" pitchFamily="18" charset="0"/>
              </a:rPr>
              <a:t>norma</a:t>
            </a:r>
          </a:p>
          <a:p>
            <a:pPr marL="948690" lvl="3" indent="-400050">
              <a:spcAft>
                <a:spcPts val="900"/>
              </a:spcAft>
              <a:buClr>
                <a:schemeClr val="tx1"/>
              </a:buClr>
              <a:buFont typeface="+mj-lt"/>
              <a:buAutoNum type="romanUcPeriod"/>
              <a:defRPr/>
            </a:pPr>
            <a:r>
              <a:rPr lang="it-IT" sz="2400" b="1" i="1" dirty="0">
                <a:latin typeface="Georgia" pitchFamily="18" charset="0"/>
              </a:rPr>
              <a:t>I soggetti responsabili </a:t>
            </a:r>
          </a:p>
          <a:p>
            <a:pPr marL="948690" lvl="3" indent="-400050">
              <a:spcAft>
                <a:spcPts val="900"/>
              </a:spcAft>
              <a:buClr>
                <a:schemeClr val="tx1"/>
              </a:buClr>
              <a:buFont typeface="+mj-lt"/>
              <a:buAutoNum type="romanUcPeriod"/>
              <a:defRPr/>
            </a:pPr>
            <a:r>
              <a:rPr lang="it-IT" sz="2400" b="1" i="1" dirty="0">
                <a:latin typeface="Georgia" pitchFamily="18" charset="0"/>
              </a:rPr>
              <a:t>I reati previsti</a:t>
            </a:r>
          </a:p>
          <a:p>
            <a:pPr marL="948690" lvl="3" indent="-400050">
              <a:spcAft>
                <a:spcPts val="900"/>
              </a:spcAft>
              <a:buClr>
                <a:schemeClr val="tx1"/>
              </a:buClr>
              <a:buFont typeface="+mj-lt"/>
              <a:buAutoNum type="romanUcPeriod"/>
              <a:defRPr/>
            </a:pPr>
            <a:r>
              <a:rPr lang="it-IT" sz="2400" b="1" i="1" dirty="0">
                <a:latin typeface="Georgia" pitchFamily="18" charset="0"/>
              </a:rPr>
              <a:t>Le sanzioni</a:t>
            </a:r>
          </a:p>
          <a:p>
            <a:pPr marL="948690" lvl="3" indent="-400050">
              <a:spcAft>
                <a:spcPts val="900"/>
              </a:spcAft>
              <a:buClr>
                <a:schemeClr val="tx1"/>
              </a:buClr>
              <a:buFont typeface="+mj-lt"/>
              <a:buAutoNum type="romanUcPeriod"/>
              <a:defRPr/>
            </a:pPr>
            <a:r>
              <a:rPr lang="it-IT" sz="2400" b="1" i="1" dirty="0">
                <a:latin typeface="Georgia" pitchFamily="18" charset="0"/>
              </a:rPr>
              <a:t>L’esimente</a:t>
            </a:r>
          </a:p>
        </p:txBody>
      </p:sp>
      <p:sp>
        <p:nvSpPr>
          <p:cNvPr id="5" name="Segnaposto numero diapositiva 4"/>
          <p:cNvSpPr>
            <a:spLocks noGrp="1"/>
          </p:cNvSpPr>
          <p:nvPr>
            <p:ph type="sldNum" sz="quarter" idx="12"/>
          </p:nvPr>
        </p:nvSpPr>
        <p:spPr/>
        <p:txBody>
          <a:bodyPr/>
          <a:lstStyle/>
          <a:p>
            <a:fld id="{FAA91A57-D1F6-42F1-8BDD-58C47656E9EB}" type="slidenum">
              <a:rPr lang="it-IT" smtClean="0"/>
              <a:pPr/>
              <a:t>3</a:t>
            </a:fld>
            <a:endParaRPr lang="it-IT"/>
          </a:p>
        </p:txBody>
      </p:sp>
    </p:spTree>
    <p:extLst>
      <p:ext uri="{BB962C8B-B14F-4D97-AF65-F5344CB8AC3E}">
        <p14:creationId xmlns:p14="http://schemas.microsoft.com/office/powerpoint/2010/main" val="3213818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0"/>
          <p:cNvGrpSpPr/>
          <p:nvPr/>
        </p:nvGrpSpPr>
        <p:grpSpPr>
          <a:xfrm>
            <a:off x="96799" y="72831"/>
            <a:ext cx="8239852" cy="1063992"/>
            <a:chOff x="1331639" y="1268760"/>
            <a:chExt cx="6912769" cy="1658405"/>
          </a:xfrm>
        </p:grpSpPr>
        <p:sp>
          <p:nvSpPr>
            <p:cNvPr id="52" name="TextBox 51"/>
            <p:cNvSpPr txBox="1"/>
            <p:nvPr/>
          </p:nvSpPr>
          <p:spPr>
            <a:xfrm>
              <a:off x="1331639" y="1268760"/>
              <a:ext cx="6228270" cy="1658405"/>
            </a:xfrm>
            <a:prstGeom prst="rect">
              <a:avLst/>
            </a:prstGeom>
            <a:noFill/>
          </p:spPr>
          <p:txBody>
            <a:bodyPr wrap="square" rtlCol="0">
              <a:spAutoFit/>
            </a:bodyPr>
            <a:lstStyle/>
            <a:p>
              <a:pPr>
                <a:defRPr/>
              </a:pPr>
              <a:r>
                <a:rPr lang="it-IT" sz="2400" b="1" i="1" dirty="0" smtClean="0">
                  <a:solidFill>
                    <a:srgbClr val="0070C0"/>
                  </a:solidFill>
                  <a:latin typeface="Georgia"/>
                  <a:ea typeface="+mj-ea"/>
                  <a:cs typeface="+mj-cs"/>
                </a:rPr>
                <a:t>I contenuti del d.lgs. 231/01</a:t>
              </a:r>
            </a:p>
            <a:p>
              <a:pPr>
                <a:defRPr/>
              </a:pPr>
              <a:r>
                <a:rPr lang="it-IT" sz="2400" b="1" i="1" kern="0" dirty="0" smtClean="0">
                  <a:solidFill>
                    <a:srgbClr val="0070C0"/>
                  </a:solidFill>
                  <a:latin typeface="Georgia"/>
                  <a:ea typeface="+mj-ea"/>
                  <a:cs typeface="+mj-cs"/>
                </a:rPr>
                <a:t>I. La norma</a:t>
              </a:r>
              <a:endParaRPr kumimoji="0" lang="en-GB" sz="2400" b="1" i="1" u="none" strike="noStrike" kern="0" cap="none" spc="0" normalizeH="0" baseline="0" noProof="0" dirty="0" smtClean="0">
                <a:ln>
                  <a:noFill/>
                </a:ln>
                <a:solidFill>
                  <a:srgbClr val="0070C0"/>
                </a:solidFill>
                <a:effectLst/>
                <a:uLnTx/>
                <a:uFillTx/>
                <a:latin typeface="+mj-lt"/>
              </a:endParaRPr>
            </a:p>
            <a:p>
              <a:pPr marL="125730" lvl="0" indent="-400050">
                <a:spcAft>
                  <a:spcPts val="900"/>
                </a:spcAft>
                <a:buClr>
                  <a:srgbClr val="0070C0"/>
                </a:buClr>
                <a:buFont typeface="+mj-lt"/>
                <a:buAutoNum type="arabicPeriod"/>
                <a:defRPr/>
              </a:pPr>
              <a:endParaRPr lang="it-IT" sz="1400" b="1" dirty="0" smtClean="0">
                <a:solidFill>
                  <a:srgbClr val="0070C0"/>
                </a:solidFill>
                <a:latin typeface="Georgia"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3200" kern="0" dirty="0" smtClean="0">
                <a:solidFill>
                  <a:sysClr val="windowText" lastClr="000000"/>
                </a:solidFill>
                <a:latin typeface="+mj-lt"/>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3200" kern="0" dirty="0" smtClean="0">
                <a:solidFill>
                  <a:sysClr val="windowText" lastClr="000000"/>
                </a:solidFill>
                <a:latin typeface="+mj-lt"/>
              </a:endParaRPr>
            </a:p>
          </p:txBody>
        </p:sp>
        <p:grpSp>
          <p:nvGrpSpPr>
            <p:cNvPr id="3" name="Group 17"/>
            <p:cNvGrpSpPr/>
            <p:nvPr/>
          </p:nvGrpSpPr>
          <p:grpSpPr>
            <a:xfrm>
              <a:off x="1331640" y="1268760"/>
              <a:ext cx="6912768" cy="144016"/>
              <a:chOff x="1115616" y="692696"/>
              <a:chExt cx="6912768" cy="144016"/>
            </a:xfrm>
          </p:grpSpPr>
          <p:cxnSp>
            <p:nvCxnSpPr>
              <p:cNvPr id="54" name="Straight Connector 53"/>
              <p:cNvCxnSpPr/>
              <p:nvPr/>
            </p:nvCxnSpPr>
            <p:spPr>
              <a:xfrm rot="5400000" flipH="1" flipV="1">
                <a:off x="1043608" y="764704"/>
                <a:ext cx="144016" cy="0"/>
              </a:xfrm>
              <a:prstGeom prst="line">
                <a:avLst/>
              </a:prstGeom>
              <a:noFill/>
              <a:ln w="12700" cap="flat" cmpd="sng" algn="ctr">
                <a:solidFill>
                  <a:srgbClr val="0070C0"/>
                </a:solidFill>
                <a:prstDash val="solid"/>
              </a:ln>
              <a:effectLst/>
            </p:spPr>
          </p:cxnSp>
          <p:cxnSp>
            <p:nvCxnSpPr>
              <p:cNvPr id="55" name="Straight Connector 54"/>
              <p:cNvCxnSpPr/>
              <p:nvPr/>
            </p:nvCxnSpPr>
            <p:spPr>
              <a:xfrm>
                <a:off x="1115616" y="692696"/>
                <a:ext cx="6912768" cy="0"/>
              </a:xfrm>
              <a:prstGeom prst="line">
                <a:avLst/>
              </a:prstGeom>
              <a:noFill/>
              <a:ln w="12700" cap="flat" cmpd="sng" algn="ctr">
                <a:solidFill>
                  <a:srgbClr val="0070C0"/>
                </a:solidFill>
                <a:prstDash val="solid"/>
              </a:ln>
              <a:effectLst/>
            </p:spPr>
          </p:cxnSp>
        </p:grpSp>
      </p:grpSp>
      <p:sp>
        <p:nvSpPr>
          <p:cNvPr id="5" name="Titolo 4"/>
          <p:cNvSpPr>
            <a:spLocks noGrp="1"/>
          </p:cNvSpPr>
          <p:nvPr>
            <p:ph type="title"/>
          </p:nvPr>
        </p:nvSpPr>
        <p:spPr>
          <a:xfrm>
            <a:off x="457200" y="2529016"/>
            <a:ext cx="3008313" cy="733168"/>
          </a:xfrm>
        </p:spPr>
        <p:txBody>
          <a:bodyPr/>
          <a:lstStyle/>
          <a:p>
            <a:r>
              <a:rPr lang="it-IT" b="0" i="1" dirty="0" smtClean="0"/>
              <a:t>Il decreto legislativo</a:t>
            </a:r>
            <a:endParaRPr lang="it-IT" b="0" i="1" dirty="0"/>
          </a:p>
        </p:txBody>
      </p:sp>
      <p:sp>
        <p:nvSpPr>
          <p:cNvPr id="7" name="Segnaposto contenuto 6"/>
          <p:cNvSpPr>
            <a:spLocks noGrp="1"/>
          </p:cNvSpPr>
          <p:nvPr>
            <p:ph idx="1"/>
          </p:nvPr>
        </p:nvSpPr>
        <p:spPr>
          <a:xfrm>
            <a:off x="3270422" y="1199462"/>
            <a:ext cx="5398853" cy="4410506"/>
          </a:xfrm>
        </p:spPr>
        <p:txBody>
          <a:bodyPr>
            <a:normAutofit fontScale="70000" lnSpcReduction="20000"/>
          </a:bodyPr>
          <a:lstStyle/>
          <a:p>
            <a:pPr algn="just"/>
            <a:r>
              <a:rPr lang="it-IT" sz="2000" dirty="0" smtClean="0"/>
              <a:t>Il decreto legislativo 8 giugno 2001, n. 231, in parziale attuazione della legge delega 29 settembre 2000, n. 300, disciplina la responsabilità amministrativa delle persone giuridiche, delle società e delle associazioni anche prive di personalità giuridica (di seguito «enti») per i reati commessi da loro esponenti. Prima dell’introduzione di tale disciplina legislativa, gli enti collettivi non erano soggetti, secondo la legge italiana, a responsabilità di tipo penale –amministrativo.</a:t>
            </a:r>
          </a:p>
          <a:p>
            <a:pPr algn="just"/>
            <a:endParaRPr lang="it-IT" sz="2000" dirty="0" smtClean="0"/>
          </a:p>
          <a:p>
            <a:pPr algn="just"/>
            <a:r>
              <a:rPr lang="it-IT" sz="2000" dirty="0" smtClean="0"/>
              <a:t>Tale assetto normativo è stato innovato dal decreto legislativo 231/2001, che ha segnato l’adeguamento, da parte della legislazione italiana, ad una serie di convenzioni internazionali (Convenzione sulla tutela finanziaria delle Comunità europee del 26 luglio 1995, Convenzione U.E. del 26 maggio 1997 relativa alla lotta contro la corruzione di pubblici ufficiali stranieri nelle operazioni economiche internazionali).</a:t>
            </a:r>
          </a:p>
          <a:p>
            <a:pPr algn="just"/>
            <a:endParaRPr lang="it-IT" sz="2000" dirty="0" smtClean="0"/>
          </a:p>
          <a:p>
            <a:pPr algn="just"/>
            <a:r>
              <a:rPr lang="it-IT" sz="2000" dirty="0" smtClean="0"/>
              <a:t>La responsabilità in sede penale degli enti, si aggiunge a quella della persona fisica che ha realizzato materialmente il reato. </a:t>
            </a:r>
          </a:p>
          <a:p>
            <a:pPr marL="0" indent="0" algn="just">
              <a:buNone/>
            </a:pPr>
            <a:endParaRPr lang="it-IT" sz="2000" dirty="0"/>
          </a:p>
        </p:txBody>
      </p:sp>
      <p:cxnSp>
        <p:nvCxnSpPr>
          <p:cNvPr id="9" name="Connettore 1 8"/>
          <p:cNvCxnSpPr/>
          <p:nvPr/>
        </p:nvCxnSpPr>
        <p:spPr>
          <a:xfrm>
            <a:off x="3253946" y="1136823"/>
            <a:ext cx="16476" cy="4580236"/>
          </a:xfrm>
          <a:prstGeom prst="line">
            <a:avLst/>
          </a:prstGeom>
        </p:spPr>
        <p:style>
          <a:lnRef idx="1">
            <a:schemeClr val="accent1"/>
          </a:lnRef>
          <a:fillRef idx="0">
            <a:schemeClr val="accent1"/>
          </a:fillRef>
          <a:effectRef idx="0">
            <a:schemeClr val="accent1"/>
          </a:effectRef>
          <a:fontRef idx="minor">
            <a:schemeClr val="tx1"/>
          </a:fontRef>
        </p:style>
      </p:cxnSp>
      <p:sp>
        <p:nvSpPr>
          <p:cNvPr id="8" name="Segnaposto numero diapositiva 7"/>
          <p:cNvSpPr>
            <a:spLocks noGrp="1"/>
          </p:cNvSpPr>
          <p:nvPr>
            <p:ph type="sldNum" sz="quarter" idx="12"/>
          </p:nvPr>
        </p:nvSpPr>
        <p:spPr/>
        <p:txBody>
          <a:bodyPr/>
          <a:lstStyle/>
          <a:p>
            <a:fld id="{FAA91A57-D1F6-42F1-8BDD-58C47656E9EB}" type="slidenum">
              <a:rPr lang="it-IT" smtClean="0"/>
              <a:pPr/>
              <a:t>4</a:t>
            </a:fld>
            <a:endParaRPr lang="it-IT"/>
          </a:p>
        </p:txBody>
      </p:sp>
    </p:spTree>
    <p:extLst>
      <p:ext uri="{BB962C8B-B14F-4D97-AF65-F5344CB8AC3E}">
        <p14:creationId xmlns:p14="http://schemas.microsoft.com/office/powerpoint/2010/main" val="124486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0"/>
          <p:cNvGrpSpPr/>
          <p:nvPr/>
        </p:nvGrpSpPr>
        <p:grpSpPr>
          <a:xfrm>
            <a:off x="96799" y="72831"/>
            <a:ext cx="8239852" cy="1063992"/>
            <a:chOff x="1331639" y="1268760"/>
            <a:chExt cx="6912769" cy="1658405"/>
          </a:xfrm>
        </p:grpSpPr>
        <p:sp>
          <p:nvSpPr>
            <p:cNvPr id="52" name="TextBox 51"/>
            <p:cNvSpPr txBox="1"/>
            <p:nvPr/>
          </p:nvSpPr>
          <p:spPr>
            <a:xfrm>
              <a:off x="1331639" y="1268760"/>
              <a:ext cx="6228270" cy="1658405"/>
            </a:xfrm>
            <a:prstGeom prst="rect">
              <a:avLst/>
            </a:prstGeom>
            <a:noFill/>
          </p:spPr>
          <p:txBody>
            <a:bodyPr wrap="square" rtlCol="0">
              <a:spAutoFit/>
            </a:bodyPr>
            <a:lstStyle/>
            <a:p>
              <a:pPr>
                <a:defRPr/>
              </a:pPr>
              <a:r>
                <a:rPr lang="it-IT" sz="2400" b="1" i="1" dirty="0" smtClean="0">
                  <a:solidFill>
                    <a:srgbClr val="0070C0"/>
                  </a:solidFill>
                  <a:latin typeface="Georgia"/>
                  <a:ea typeface="+mj-ea"/>
                  <a:cs typeface="+mj-cs"/>
                </a:rPr>
                <a:t>I contenuti del d.lgs. 231/01</a:t>
              </a:r>
            </a:p>
            <a:p>
              <a:pPr>
                <a:defRPr/>
              </a:pPr>
              <a:r>
                <a:rPr lang="it-IT" sz="2400" b="1" i="1" kern="0" dirty="0" smtClean="0">
                  <a:solidFill>
                    <a:srgbClr val="0070C0"/>
                  </a:solidFill>
                  <a:latin typeface="Georgia"/>
                  <a:ea typeface="+mj-ea"/>
                  <a:cs typeface="+mj-cs"/>
                </a:rPr>
                <a:t>I. La norma</a:t>
              </a:r>
              <a:endParaRPr kumimoji="0" lang="en-GB" sz="2400" b="1" i="1" u="none" strike="noStrike" kern="0" cap="none" spc="0" normalizeH="0" baseline="0" noProof="0" dirty="0" smtClean="0">
                <a:ln>
                  <a:noFill/>
                </a:ln>
                <a:solidFill>
                  <a:srgbClr val="0070C0"/>
                </a:solidFill>
                <a:effectLst/>
                <a:uLnTx/>
                <a:uFillTx/>
                <a:latin typeface="+mj-lt"/>
              </a:endParaRPr>
            </a:p>
            <a:p>
              <a:pPr marL="125730" lvl="0" indent="-400050">
                <a:spcAft>
                  <a:spcPts val="900"/>
                </a:spcAft>
                <a:buClr>
                  <a:srgbClr val="0070C0"/>
                </a:buClr>
                <a:buFont typeface="+mj-lt"/>
                <a:buAutoNum type="arabicPeriod"/>
                <a:defRPr/>
              </a:pPr>
              <a:endParaRPr lang="it-IT" sz="1400" b="1" dirty="0" smtClean="0">
                <a:solidFill>
                  <a:srgbClr val="0070C0"/>
                </a:solidFill>
                <a:latin typeface="Georgia"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3200" kern="0" dirty="0" smtClean="0">
                <a:solidFill>
                  <a:sysClr val="windowText" lastClr="000000"/>
                </a:solidFill>
                <a:latin typeface="+mj-lt"/>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3200" kern="0" dirty="0" smtClean="0">
                <a:solidFill>
                  <a:sysClr val="windowText" lastClr="000000"/>
                </a:solidFill>
                <a:latin typeface="+mj-lt"/>
              </a:endParaRPr>
            </a:p>
          </p:txBody>
        </p:sp>
        <p:grpSp>
          <p:nvGrpSpPr>
            <p:cNvPr id="3" name="Group 17"/>
            <p:cNvGrpSpPr/>
            <p:nvPr/>
          </p:nvGrpSpPr>
          <p:grpSpPr>
            <a:xfrm>
              <a:off x="1331640" y="1268760"/>
              <a:ext cx="6912768" cy="144016"/>
              <a:chOff x="1115616" y="692696"/>
              <a:chExt cx="6912768" cy="144016"/>
            </a:xfrm>
          </p:grpSpPr>
          <p:cxnSp>
            <p:nvCxnSpPr>
              <p:cNvPr id="54" name="Straight Connector 53"/>
              <p:cNvCxnSpPr/>
              <p:nvPr/>
            </p:nvCxnSpPr>
            <p:spPr>
              <a:xfrm rot="5400000" flipH="1" flipV="1">
                <a:off x="1043608" y="764704"/>
                <a:ext cx="144016" cy="0"/>
              </a:xfrm>
              <a:prstGeom prst="line">
                <a:avLst/>
              </a:prstGeom>
              <a:noFill/>
              <a:ln w="12700" cap="flat" cmpd="sng" algn="ctr">
                <a:solidFill>
                  <a:srgbClr val="0070C0"/>
                </a:solidFill>
                <a:prstDash val="solid"/>
              </a:ln>
              <a:effectLst/>
            </p:spPr>
          </p:cxnSp>
          <p:cxnSp>
            <p:nvCxnSpPr>
              <p:cNvPr id="55" name="Straight Connector 54"/>
              <p:cNvCxnSpPr/>
              <p:nvPr/>
            </p:nvCxnSpPr>
            <p:spPr>
              <a:xfrm>
                <a:off x="1115616" y="692696"/>
                <a:ext cx="6912768" cy="0"/>
              </a:xfrm>
              <a:prstGeom prst="line">
                <a:avLst/>
              </a:prstGeom>
              <a:noFill/>
              <a:ln w="12700" cap="flat" cmpd="sng" algn="ctr">
                <a:solidFill>
                  <a:srgbClr val="0070C0"/>
                </a:solidFill>
                <a:prstDash val="solid"/>
              </a:ln>
              <a:effectLst/>
            </p:spPr>
          </p:cxnSp>
        </p:grpSp>
      </p:grpSp>
      <p:sp>
        <p:nvSpPr>
          <p:cNvPr id="5" name="Titolo 4"/>
          <p:cNvSpPr>
            <a:spLocks noGrp="1"/>
          </p:cNvSpPr>
          <p:nvPr>
            <p:ph type="title"/>
          </p:nvPr>
        </p:nvSpPr>
        <p:spPr>
          <a:xfrm>
            <a:off x="457200" y="2529016"/>
            <a:ext cx="3008313" cy="733168"/>
          </a:xfrm>
        </p:spPr>
        <p:txBody>
          <a:bodyPr/>
          <a:lstStyle/>
          <a:p>
            <a:r>
              <a:rPr lang="it-IT" b="0" i="1" dirty="0" smtClean="0"/>
              <a:t>La responsabilità amministrativa</a:t>
            </a:r>
            <a:endParaRPr lang="it-IT" b="0" i="1" dirty="0"/>
          </a:p>
        </p:txBody>
      </p:sp>
      <p:sp>
        <p:nvSpPr>
          <p:cNvPr id="7" name="Segnaposto contenuto 6"/>
          <p:cNvSpPr>
            <a:spLocks noGrp="1"/>
          </p:cNvSpPr>
          <p:nvPr>
            <p:ph idx="1"/>
          </p:nvPr>
        </p:nvSpPr>
        <p:spPr>
          <a:xfrm>
            <a:off x="3270422" y="1199462"/>
            <a:ext cx="5398853" cy="4410506"/>
          </a:xfrm>
        </p:spPr>
        <p:txBody>
          <a:bodyPr>
            <a:normAutofit lnSpcReduction="10000"/>
          </a:bodyPr>
          <a:lstStyle/>
          <a:p>
            <a:pPr algn="just"/>
            <a:r>
              <a:rPr lang="it-IT" sz="2000" dirty="0" smtClean="0"/>
              <a:t>Il d.lgs. 231/2001 istituisce la responsabilità della </a:t>
            </a:r>
            <a:r>
              <a:rPr lang="it-IT" sz="2000" i="1" dirty="0" err="1" smtClean="0"/>
              <a:t>societas</a:t>
            </a:r>
            <a:r>
              <a:rPr lang="it-IT" sz="2000" dirty="0" smtClean="0"/>
              <a:t>, considerata «</a:t>
            </a:r>
            <a:r>
              <a:rPr lang="it-IT" sz="2000" i="1" dirty="0" smtClean="0"/>
              <a:t>quale autonomo centro di interessi e di rapporti giuridici, punto di riferimento di precetti di varia natura, e matrice di decisioni ed attività dei soggetti che operano in nome, per conto o comunque nell’interesse dell’ente» </a:t>
            </a:r>
            <a:r>
              <a:rPr lang="it-IT" sz="2000" dirty="0" smtClean="0"/>
              <a:t>(così la relazione al Progetto preliminare di riforma del codice penale, elaborato dalla Commissione presieduta dal prof. Carlo Federico Grosso).</a:t>
            </a:r>
          </a:p>
          <a:p>
            <a:pPr algn="just"/>
            <a:r>
              <a:rPr lang="it-IT" sz="2000" dirty="0" smtClean="0"/>
              <a:t>Si tratta di una responsabilità «amministrativa» </a:t>
            </a:r>
            <a:r>
              <a:rPr lang="it-IT" sz="2000" i="1" dirty="0" smtClean="0"/>
              <a:t>sui generis, </a:t>
            </a:r>
            <a:r>
              <a:rPr lang="it-IT" sz="2000" dirty="0" smtClean="0"/>
              <a:t>poiché, pur comportando sanzioni amministrative, consegue da reato e presenta le garanzie proprie del processo penale.</a:t>
            </a:r>
          </a:p>
          <a:p>
            <a:pPr marL="0" indent="0" algn="just">
              <a:buNone/>
            </a:pPr>
            <a:endParaRPr lang="it-IT" sz="2000" dirty="0"/>
          </a:p>
        </p:txBody>
      </p:sp>
      <p:cxnSp>
        <p:nvCxnSpPr>
          <p:cNvPr id="9" name="Connettore 1 8"/>
          <p:cNvCxnSpPr/>
          <p:nvPr/>
        </p:nvCxnSpPr>
        <p:spPr>
          <a:xfrm>
            <a:off x="3278659" y="1210962"/>
            <a:ext cx="0" cy="4423719"/>
          </a:xfrm>
          <a:prstGeom prst="line">
            <a:avLst/>
          </a:prstGeom>
        </p:spPr>
        <p:style>
          <a:lnRef idx="1">
            <a:schemeClr val="accent1"/>
          </a:lnRef>
          <a:fillRef idx="0">
            <a:schemeClr val="accent1"/>
          </a:fillRef>
          <a:effectRef idx="0">
            <a:schemeClr val="accent1"/>
          </a:effectRef>
          <a:fontRef idx="minor">
            <a:schemeClr val="tx1"/>
          </a:fontRef>
        </p:style>
      </p:cxnSp>
      <p:sp>
        <p:nvSpPr>
          <p:cNvPr id="8" name="Segnaposto numero diapositiva 7"/>
          <p:cNvSpPr>
            <a:spLocks noGrp="1"/>
          </p:cNvSpPr>
          <p:nvPr>
            <p:ph type="sldNum" sz="quarter" idx="12"/>
          </p:nvPr>
        </p:nvSpPr>
        <p:spPr/>
        <p:txBody>
          <a:bodyPr/>
          <a:lstStyle/>
          <a:p>
            <a:fld id="{FAA91A57-D1F6-42F1-8BDD-58C47656E9EB}" type="slidenum">
              <a:rPr lang="it-IT" smtClean="0"/>
              <a:pPr/>
              <a:t>5</a:t>
            </a:fld>
            <a:endParaRPr lang="it-IT"/>
          </a:p>
        </p:txBody>
      </p:sp>
    </p:spTree>
    <p:extLst>
      <p:ext uri="{BB962C8B-B14F-4D97-AF65-F5344CB8AC3E}">
        <p14:creationId xmlns:p14="http://schemas.microsoft.com/office/powerpoint/2010/main" val="2009922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0"/>
          <p:cNvGrpSpPr/>
          <p:nvPr/>
        </p:nvGrpSpPr>
        <p:grpSpPr>
          <a:xfrm>
            <a:off x="96799" y="72831"/>
            <a:ext cx="8239852" cy="1815882"/>
            <a:chOff x="1331639" y="1268760"/>
            <a:chExt cx="6912769" cy="2830348"/>
          </a:xfrm>
        </p:grpSpPr>
        <p:sp>
          <p:nvSpPr>
            <p:cNvPr id="52" name="TextBox 51"/>
            <p:cNvSpPr txBox="1"/>
            <p:nvPr/>
          </p:nvSpPr>
          <p:spPr>
            <a:xfrm>
              <a:off x="1331639" y="1268760"/>
              <a:ext cx="6228270" cy="2830348"/>
            </a:xfrm>
            <a:prstGeom prst="rect">
              <a:avLst/>
            </a:prstGeom>
            <a:noFill/>
          </p:spPr>
          <p:txBody>
            <a:bodyPr wrap="square" rtlCol="0">
              <a:spAutoFit/>
            </a:bodyPr>
            <a:lstStyle/>
            <a:p>
              <a:pPr>
                <a:defRPr/>
              </a:pPr>
              <a:r>
                <a:rPr lang="it-IT" sz="2400" b="1" i="1" dirty="0" smtClean="0">
                  <a:solidFill>
                    <a:srgbClr val="0070C0"/>
                  </a:solidFill>
                  <a:latin typeface="Georgia"/>
                  <a:ea typeface="+mj-ea"/>
                  <a:cs typeface="+mj-cs"/>
                </a:rPr>
                <a:t>I contenuti del d.lgs. 231/01</a:t>
              </a:r>
            </a:p>
            <a:p>
              <a:pPr>
                <a:defRPr/>
              </a:pPr>
              <a:r>
                <a:rPr lang="it-IT" sz="2400" b="1" i="1" kern="0" dirty="0" smtClean="0">
                  <a:solidFill>
                    <a:srgbClr val="0070C0"/>
                  </a:solidFill>
                  <a:latin typeface="Georgia"/>
                  <a:ea typeface="+mj-ea"/>
                  <a:cs typeface="+mj-cs"/>
                </a:rPr>
                <a:t>I. La norma</a:t>
              </a:r>
              <a:r>
                <a:rPr lang="en-GB" sz="2400" b="1" i="1" kern="0" dirty="0" smtClean="0">
                  <a:solidFill>
                    <a:srgbClr val="0070C0"/>
                  </a:solidFill>
                  <a:latin typeface="+mj-lt"/>
                </a:rPr>
                <a:t>: </a:t>
              </a:r>
              <a:r>
                <a:rPr lang="en-GB" sz="2400" b="1" i="1" kern="0" dirty="0" err="1" smtClean="0">
                  <a:solidFill>
                    <a:srgbClr val="0070C0"/>
                  </a:solidFill>
                  <a:latin typeface="+mj-lt"/>
                </a:rPr>
                <a:t>i</a:t>
              </a:r>
              <a:r>
                <a:rPr lang="en-GB" sz="2400" b="1" i="1" kern="0" dirty="0" smtClean="0">
                  <a:solidFill>
                    <a:srgbClr val="0070C0"/>
                  </a:solidFill>
                  <a:latin typeface="+mj-lt"/>
                </a:rPr>
                <a:t> </a:t>
              </a:r>
              <a:r>
                <a:rPr lang="en-GB" sz="2400" b="1" i="1" kern="0" dirty="0" err="1" smtClean="0">
                  <a:solidFill>
                    <a:srgbClr val="0070C0"/>
                  </a:solidFill>
                  <a:latin typeface="+mj-lt"/>
                </a:rPr>
                <a:t>caratteri</a:t>
              </a:r>
              <a:r>
                <a:rPr lang="en-GB" sz="2400" b="1" i="1" kern="0" dirty="0" smtClean="0">
                  <a:solidFill>
                    <a:srgbClr val="0070C0"/>
                  </a:solidFill>
                  <a:latin typeface="+mj-lt"/>
                </a:rPr>
                <a:t> </a:t>
              </a:r>
              <a:r>
                <a:rPr lang="en-GB" sz="2400" b="1" i="1" kern="0" dirty="0" err="1" smtClean="0">
                  <a:solidFill>
                    <a:srgbClr val="0070C0"/>
                  </a:solidFill>
                  <a:latin typeface="+mj-lt"/>
                </a:rPr>
                <a:t>fondamentali</a:t>
              </a:r>
              <a:r>
                <a:rPr lang="en-GB" sz="2400" b="1" i="1" kern="0" dirty="0" smtClean="0">
                  <a:solidFill>
                    <a:srgbClr val="0070C0"/>
                  </a:solidFill>
                  <a:latin typeface="+mj-lt"/>
                </a:rPr>
                <a:t> del </a:t>
              </a:r>
              <a:r>
                <a:rPr lang="en-GB" sz="2400" b="1" i="1" kern="0" dirty="0" err="1" smtClean="0">
                  <a:solidFill>
                    <a:srgbClr val="0070C0"/>
                  </a:solidFill>
                  <a:latin typeface="+mj-lt"/>
                </a:rPr>
                <a:t>decreto</a:t>
              </a:r>
              <a:endParaRPr lang="it-IT" sz="1400" b="1" dirty="0" smtClean="0">
                <a:solidFill>
                  <a:srgbClr val="0070C0"/>
                </a:solidFill>
                <a:latin typeface="Georgia"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3200" kern="0" dirty="0" smtClean="0">
                <a:solidFill>
                  <a:sysClr val="windowText" lastClr="000000"/>
                </a:solidFill>
                <a:latin typeface="+mj-lt"/>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3200" kern="0" dirty="0" smtClean="0">
                <a:solidFill>
                  <a:sysClr val="windowText" lastClr="000000"/>
                </a:solidFill>
                <a:latin typeface="+mj-lt"/>
              </a:endParaRPr>
            </a:p>
          </p:txBody>
        </p:sp>
        <p:grpSp>
          <p:nvGrpSpPr>
            <p:cNvPr id="3" name="Group 17"/>
            <p:cNvGrpSpPr/>
            <p:nvPr/>
          </p:nvGrpSpPr>
          <p:grpSpPr>
            <a:xfrm>
              <a:off x="1331640" y="1268760"/>
              <a:ext cx="6912768" cy="144016"/>
              <a:chOff x="1115616" y="692696"/>
              <a:chExt cx="6912768" cy="144016"/>
            </a:xfrm>
          </p:grpSpPr>
          <p:cxnSp>
            <p:nvCxnSpPr>
              <p:cNvPr id="54" name="Straight Connector 53"/>
              <p:cNvCxnSpPr/>
              <p:nvPr/>
            </p:nvCxnSpPr>
            <p:spPr>
              <a:xfrm rot="5400000" flipH="1" flipV="1">
                <a:off x="1043608" y="764704"/>
                <a:ext cx="144016" cy="0"/>
              </a:xfrm>
              <a:prstGeom prst="line">
                <a:avLst/>
              </a:prstGeom>
              <a:noFill/>
              <a:ln w="12700" cap="flat" cmpd="sng" algn="ctr">
                <a:solidFill>
                  <a:srgbClr val="0070C0"/>
                </a:solidFill>
                <a:prstDash val="solid"/>
              </a:ln>
              <a:effectLst/>
            </p:spPr>
          </p:cxnSp>
          <p:cxnSp>
            <p:nvCxnSpPr>
              <p:cNvPr id="55" name="Straight Connector 54"/>
              <p:cNvCxnSpPr/>
              <p:nvPr/>
            </p:nvCxnSpPr>
            <p:spPr>
              <a:xfrm>
                <a:off x="1115616" y="692696"/>
                <a:ext cx="6912768" cy="0"/>
              </a:xfrm>
              <a:prstGeom prst="line">
                <a:avLst/>
              </a:prstGeom>
              <a:noFill/>
              <a:ln w="12700" cap="flat" cmpd="sng" algn="ctr">
                <a:solidFill>
                  <a:srgbClr val="0070C0"/>
                </a:solidFill>
                <a:prstDash val="solid"/>
              </a:ln>
              <a:effectLst/>
            </p:spPr>
          </p:cxnSp>
        </p:grpSp>
      </p:grpSp>
      <p:sp>
        <p:nvSpPr>
          <p:cNvPr id="7" name="Segnaposto contenuto 6"/>
          <p:cNvSpPr>
            <a:spLocks noGrp="1"/>
          </p:cNvSpPr>
          <p:nvPr>
            <p:ph idx="1"/>
          </p:nvPr>
        </p:nvSpPr>
        <p:spPr>
          <a:xfrm>
            <a:off x="2796746" y="963826"/>
            <a:ext cx="5868410" cy="5041557"/>
          </a:xfrm>
        </p:spPr>
        <p:style>
          <a:lnRef idx="2">
            <a:schemeClr val="accent1"/>
          </a:lnRef>
          <a:fillRef idx="1">
            <a:schemeClr val="lt1"/>
          </a:fillRef>
          <a:effectRef idx="0">
            <a:schemeClr val="accent1"/>
          </a:effectRef>
          <a:fontRef idx="minor">
            <a:schemeClr val="dk1"/>
          </a:fontRef>
        </p:style>
        <p:txBody>
          <a:bodyPr>
            <a:normAutofit fontScale="77500" lnSpcReduction="20000"/>
          </a:bodyPr>
          <a:lstStyle/>
          <a:p>
            <a:pPr algn="just"/>
            <a:r>
              <a:rPr lang="it-IT" sz="2000" b="1" dirty="0" smtClean="0">
                <a:solidFill>
                  <a:schemeClr val="tx2"/>
                </a:solidFill>
                <a:effectLst>
                  <a:outerShdw blurRad="38100" dist="38100" dir="2700000" algn="tl">
                    <a:srgbClr val="000000">
                      <a:alpha val="43137"/>
                    </a:srgbClr>
                  </a:outerShdw>
                </a:effectLst>
              </a:rPr>
              <a:t>SOGGETTI RESPONSABILI</a:t>
            </a:r>
            <a:r>
              <a:rPr lang="it-IT" sz="2000" dirty="0" smtClean="0"/>
              <a:t>: «enti»; non vi rientrano: Stato, enti pubblici territoriali, altri enti pubblici non economici; enti che svolgono funzioni di rilievo costituzionale.</a:t>
            </a:r>
          </a:p>
          <a:p>
            <a:pPr algn="just"/>
            <a:r>
              <a:rPr lang="it-IT" sz="2000" b="1" dirty="0" smtClean="0">
                <a:solidFill>
                  <a:schemeClr val="tx2"/>
                </a:solidFill>
                <a:effectLst>
                  <a:outerShdw blurRad="38100" dist="38100" dir="2700000" algn="tl">
                    <a:srgbClr val="000000">
                      <a:alpha val="43137"/>
                    </a:srgbClr>
                  </a:outerShdw>
                </a:effectLst>
              </a:rPr>
              <a:t>PRESUPPOSTI</a:t>
            </a:r>
            <a:r>
              <a:rPr lang="it-IT" sz="2000" b="1" dirty="0" smtClean="0"/>
              <a:t>:</a:t>
            </a:r>
            <a:r>
              <a:rPr lang="it-IT" sz="2000" dirty="0" smtClean="0"/>
              <a:t> commissione di un reato per il quale è espressamente prevista la responsabilità amministrativa </a:t>
            </a:r>
            <a:r>
              <a:rPr lang="it-IT" sz="2000" i="1" dirty="0" smtClean="0"/>
              <a:t>(principio di legalità),</a:t>
            </a:r>
            <a:r>
              <a:rPr lang="it-IT" sz="2000" dirty="0" smtClean="0"/>
              <a:t> nell’interesse e a vantaggio dell’ente, da:</a:t>
            </a:r>
          </a:p>
          <a:p>
            <a:pPr marL="457200" indent="-457200" algn="just">
              <a:buFont typeface="+mj-lt"/>
              <a:buAutoNum type="arabicPeriod"/>
            </a:pPr>
            <a:r>
              <a:rPr lang="it-IT" sz="2000" dirty="0" smtClean="0"/>
              <a:t>Soggetti apicali (infra);</a:t>
            </a:r>
          </a:p>
          <a:p>
            <a:pPr marL="457200" indent="-457200" algn="just">
              <a:buFont typeface="+mj-lt"/>
              <a:buAutoNum type="arabicPeriod"/>
            </a:pPr>
            <a:r>
              <a:rPr lang="it-IT" sz="2000" dirty="0" smtClean="0"/>
              <a:t>Persone sottoposte alla direzione o alla vigilanza di uno dei soggetti apicali;</a:t>
            </a:r>
          </a:p>
          <a:p>
            <a:pPr algn="just"/>
            <a:r>
              <a:rPr lang="it-IT" sz="2000" b="1" dirty="0" smtClean="0">
                <a:solidFill>
                  <a:schemeClr val="tx2"/>
                </a:solidFill>
                <a:effectLst>
                  <a:outerShdw blurRad="38100" dist="38100" dir="2700000" algn="tl">
                    <a:srgbClr val="000000">
                      <a:alpha val="43137"/>
                    </a:srgbClr>
                  </a:outerShdw>
                </a:effectLst>
              </a:rPr>
              <a:t>PRINCIPI APPLICABILI</a:t>
            </a:r>
            <a:r>
              <a:rPr lang="it-IT" sz="2000" dirty="0" smtClean="0"/>
              <a:t>; </a:t>
            </a:r>
            <a:r>
              <a:rPr lang="it-IT" sz="2000" i="1" dirty="0" smtClean="0"/>
              <a:t>la responsabilità amministrativa è regolata dai principi di «legalità» (art. 2), di «successione di leggi» (art. 3)</a:t>
            </a:r>
            <a:r>
              <a:rPr lang="it-IT" sz="2000" dirty="0"/>
              <a:t> </a:t>
            </a:r>
            <a:r>
              <a:rPr lang="it-IT" sz="2000" dirty="0" smtClean="0"/>
              <a:t>e di </a:t>
            </a:r>
            <a:r>
              <a:rPr lang="it-IT" sz="2000" i="1" dirty="0" smtClean="0"/>
              <a:t>extraterritorialità </a:t>
            </a:r>
            <a:r>
              <a:rPr lang="it-IT" sz="2000" dirty="0" smtClean="0"/>
              <a:t>(art. 4);</a:t>
            </a:r>
          </a:p>
          <a:p>
            <a:pPr algn="just"/>
            <a:r>
              <a:rPr lang="it-IT" sz="2000" b="1" dirty="0" smtClean="0">
                <a:solidFill>
                  <a:schemeClr val="tx2"/>
                </a:solidFill>
                <a:effectLst>
                  <a:outerShdw blurRad="38100" dist="38100" dir="2700000" algn="tl">
                    <a:srgbClr val="000000">
                      <a:alpha val="43137"/>
                    </a:srgbClr>
                  </a:outerShdw>
                </a:effectLst>
              </a:rPr>
              <a:t>NON SUSSISTE LA RESPONABILITA’ AMMINISTRATIVA SE</a:t>
            </a:r>
            <a:r>
              <a:rPr lang="it-IT" sz="2000" dirty="0" smtClean="0"/>
              <a:t>:</a:t>
            </a:r>
          </a:p>
          <a:p>
            <a:pPr marL="457200" indent="-457200" algn="just">
              <a:buFont typeface="+mj-lt"/>
              <a:buAutoNum type="arabicPeriod"/>
            </a:pPr>
            <a:r>
              <a:rPr lang="it-IT" sz="2000" dirty="0" smtClean="0"/>
              <a:t>Gli enti abbiano adottato modelli di organizzazione e gestione idonei a prevenire la commissione dei reati;</a:t>
            </a:r>
          </a:p>
          <a:p>
            <a:pPr marL="457200" indent="-457200" algn="just">
              <a:buFont typeface="+mj-lt"/>
              <a:buAutoNum type="arabicPeriod"/>
            </a:pPr>
            <a:r>
              <a:rPr lang="it-IT" sz="2000" dirty="0" smtClean="0"/>
              <a:t>l’autore abbia commesso il reato nell’esclusivo interesse proprio o di terzi (cfr. precedente punto 3).  </a:t>
            </a:r>
          </a:p>
          <a:p>
            <a:pPr algn="just"/>
            <a:r>
              <a:rPr lang="it-IT" sz="2000" b="1" dirty="0" smtClean="0">
                <a:solidFill>
                  <a:schemeClr val="tx2"/>
                </a:solidFill>
                <a:effectLst>
                  <a:outerShdw blurRad="38100" dist="38100" dir="2700000" algn="tl">
                    <a:srgbClr val="000000">
                      <a:alpha val="43137"/>
                    </a:srgbClr>
                  </a:outerShdw>
                </a:effectLst>
              </a:rPr>
              <a:t>SANZIONI</a:t>
            </a:r>
            <a:r>
              <a:rPr lang="it-IT" sz="2000" dirty="0" smtClean="0"/>
              <a:t>: sanzione pecuniaria; </a:t>
            </a:r>
            <a:r>
              <a:rPr lang="it-IT" sz="2000" dirty="0"/>
              <a:t>s</a:t>
            </a:r>
            <a:r>
              <a:rPr lang="it-IT" sz="2000" dirty="0" smtClean="0"/>
              <a:t>anzioni interdittive; confisca;</a:t>
            </a:r>
            <a:r>
              <a:rPr lang="it-IT" sz="2000" dirty="0"/>
              <a:t> </a:t>
            </a:r>
            <a:r>
              <a:rPr lang="it-IT" sz="2000" dirty="0" smtClean="0"/>
              <a:t>pubblicazione della sentenza.</a:t>
            </a:r>
          </a:p>
          <a:p>
            <a:pPr algn="just"/>
            <a:r>
              <a:rPr lang="it-IT" sz="2000" b="1" dirty="0" smtClean="0">
                <a:solidFill>
                  <a:schemeClr val="tx2"/>
                </a:solidFill>
                <a:effectLst>
                  <a:outerShdw blurRad="38100" dist="38100" dir="2700000" algn="tl">
                    <a:srgbClr val="000000">
                      <a:alpha val="43137"/>
                    </a:srgbClr>
                  </a:outerShdw>
                </a:effectLst>
              </a:rPr>
              <a:t>AUTONOMIA DELLA RESPONSABILITA’ DELL’ENTE</a:t>
            </a:r>
            <a:r>
              <a:rPr lang="it-IT" sz="2000" dirty="0" smtClean="0"/>
              <a:t>: la responsabilità amministrativa dell’ente sussiste anche quando l’autore del reato non è stato identificato o non è imputabile; il reato si estingue per una causa diversa dall’amnistia  </a:t>
            </a:r>
            <a:endParaRPr lang="it-IT" sz="2000" dirty="0"/>
          </a:p>
        </p:txBody>
      </p:sp>
      <p:sp>
        <p:nvSpPr>
          <p:cNvPr id="8" name="Rettangolo 7"/>
          <p:cNvSpPr/>
          <p:nvPr/>
        </p:nvSpPr>
        <p:spPr>
          <a:xfrm>
            <a:off x="96798" y="2750146"/>
            <a:ext cx="1869989" cy="1375719"/>
          </a:xfrm>
          <a:prstGeom prst="rect">
            <a:avLst/>
          </a:prstGeom>
          <a:solidFill>
            <a:schemeClr val="accent1">
              <a:lumMod val="40000"/>
              <a:lumOff val="6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i="1" dirty="0" smtClean="0"/>
              <a:t>I caratteri fondamentali del decreto</a:t>
            </a:r>
            <a:endParaRPr lang="it-IT" i="1" dirty="0"/>
          </a:p>
        </p:txBody>
      </p:sp>
      <p:cxnSp>
        <p:nvCxnSpPr>
          <p:cNvPr id="27" name="Connettore 1 26"/>
          <p:cNvCxnSpPr/>
          <p:nvPr/>
        </p:nvCxnSpPr>
        <p:spPr>
          <a:xfrm>
            <a:off x="2796746" y="1178011"/>
            <a:ext cx="8238" cy="4094205"/>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Connettore 1 28"/>
          <p:cNvCxnSpPr>
            <a:stCxn id="8" idx="3"/>
          </p:cNvCxnSpPr>
          <p:nvPr/>
        </p:nvCxnSpPr>
        <p:spPr>
          <a:xfrm flipV="1">
            <a:off x="1966787" y="1113758"/>
            <a:ext cx="821721" cy="2324248"/>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Connettore 1 31"/>
          <p:cNvCxnSpPr>
            <a:stCxn id="8" idx="3"/>
          </p:cNvCxnSpPr>
          <p:nvPr/>
        </p:nvCxnSpPr>
        <p:spPr>
          <a:xfrm flipV="1">
            <a:off x="1966787" y="1663147"/>
            <a:ext cx="846435" cy="1774859"/>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Connettore 1 33"/>
          <p:cNvCxnSpPr>
            <a:stCxn id="8" idx="3"/>
          </p:cNvCxnSpPr>
          <p:nvPr/>
        </p:nvCxnSpPr>
        <p:spPr>
          <a:xfrm flipV="1">
            <a:off x="1966787" y="3179908"/>
            <a:ext cx="821721" cy="258098"/>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Connettore 1 36"/>
          <p:cNvCxnSpPr/>
          <p:nvPr/>
        </p:nvCxnSpPr>
        <p:spPr>
          <a:xfrm>
            <a:off x="1958549" y="3438005"/>
            <a:ext cx="829959" cy="258099"/>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Connettore 1 39"/>
          <p:cNvCxnSpPr>
            <a:stCxn id="8" idx="3"/>
          </p:cNvCxnSpPr>
          <p:nvPr/>
        </p:nvCxnSpPr>
        <p:spPr>
          <a:xfrm>
            <a:off x="1966787" y="3438006"/>
            <a:ext cx="821721" cy="1187685"/>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Connettore 1 60"/>
          <p:cNvCxnSpPr>
            <a:stCxn id="8" idx="3"/>
          </p:cNvCxnSpPr>
          <p:nvPr/>
        </p:nvCxnSpPr>
        <p:spPr>
          <a:xfrm>
            <a:off x="1966787" y="3438006"/>
            <a:ext cx="846435" cy="1624131"/>
          </a:xfrm>
          <a:prstGeom prst="line">
            <a:avLst/>
          </a:prstGeom>
        </p:spPr>
        <p:style>
          <a:lnRef idx="1">
            <a:schemeClr val="accent1"/>
          </a:lnRef>
          <a:fillRef idx="0">
            <a:schemeClr val="accent1"/>
          </a:fillRef>
          <a:effectRef idx="0">
            <a:schemeClr val="accent1"/>
          </a:effectRef>
          <a:fontRef idx="minor">
            <a:schemeClr val="tx1"/>
          </a:fontRef>
        </p:style>
      </p:cxnSp>
      <p:sp>
        <p:nvSpPr>
          <p:cNvPr id="5" name="Segnaposto numero diapositiva 4"/>
          <p:cNvSpPr>
            <a:spLocks noGrp="1"/>
          </p:cNvSpPr>
          <p:nvPr>
            <p:ph type="sldNum" sz="quarter" idx="12"/>
          </p:nvPr>
        </p:nvSpPr>
        <p:spPr/>
        <p:txBody>
          <a:bodyPr/>
          <a:lstStyle/>
          <a:p>
            <a:fld id="{FAA91A57-D1F6-42F1-8BDD-58C47656E9EB}" type="slidenum">
              <a:rPr lang="it-IT" smtClean="0"/>
              <a:pPr/>
              <a:t>6</a:t>
            </a:fld>
            <a:endParaRPr lang="it-IT"/>
          </a:p>
        </p:txBody>
      </p:sp>
    </p:spTree>
    <p:extLst>
      <p:ext uri="{BB962C8B-B14F-4D97-AF65-F5344CB8AC3E}">
        <p14:creationId xmlns:p14="http://schemas.microsoft.com/office/powerpoint/2010/main" val="2815916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0"/>
          <p:cNvGrpSpPr/>
          <p:nvPr/>
        </p:nvGrpSpPr>
        <p:grpSpPr>
          <a:xfrm>
            <a:off x="96799" y="72831"/>
            <a:ext cx="8239852" cy="2154436"/>
            <a:chOff x="1331639" y="1268760"/>
            <a:chExt cx="6912769" cy="7953039"/>
          </a:xfrm>
        </p:grpSpPr>
        <p:sp>
          <p:nvSpPr>
            <p:cNvPr id="52" name="TextBox 51"/>
            <p:cNvSpPr txBox="1"/>
            <p:nvPr/>
          </p:nvSpPr>
          <p:spPr>
            <a:xfrm>
              <a:off x="1331639" y="1268760"/>
              <a:ext cx="6912769" cy="7953039"/>
            </a:xfrm>
            <a:prstGeom prst="rect">
              <a:avLst/>
            </a:prstGeom>
            <a:noFill/>
          </p:spPr>
          <p:txBody>
            <a:bodyPr wrap="square" rtlCol="0">
              <a:spAutoFit/>
            </a:bodyPr>
            <a:lstStyle/>
            <a:p>
              <a:pPr>
                <a:defRPr/>
              </a:pPr>
              <a:r>
                <a:rPr lang="it-IT" sz="2400" b="1" i="1" dirty="0" smtClean="0">
                  <a:solidFill>
                    <a:srgbClr val="0070C0"/>
                  </a:solidFill>
                  <a:latin typeface="Georgia"/>
                  <a:ea typeface="+mj-ea"/>
                  <a:cs typeface="+mj-cs"/>
                </a:rPr>
                <a:t>I contenuti del d.lgs. 231/01</a:t>
              </a:r>
            </a:p>
            <a:p>
              <a:pPr>
                <a:defRPr/>
              </a:pPr>
              <a:r>
                <a:rPr lang="it-IT" sz="2400" b="1" i="1" kern="0" dirty="0" smtClean="0">
                  <a:solidFill>
                    <a:srgbClr val="0070C0"/>
                  </a:solidFill>
                  <a:latin typeface="Georgia"/>
                  <a:ea typeface="+mj-ea"/>
                  <a:cs typeface="+mj-cs"/>
                </a:rPr>
                <a:t>II. I soggetti responsabili</a:t>
              </a:r>
            </a:p>
            <a:p>
              <a:pPr>
                <a:defRPr/>
              </a:pPr>
              <a:endParaRPr lang="it-IT" dirty="0" smtClean="0">
                <a:latin typeface="Georgia"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GB" b="1" kern="0" dirty="0" smtClean="0">
                <a:solidFill>
                  <a:schemeClr val="tx2"/>
                </a:solidFill>
                <a:effectLst>
                  <a:outerShdw blurRad="38100" dist="38100" dir="2700000" algn="tl">
                    <a:srgbClr val="000000">
                      <a:alpha val="43137"/>
                    </a:srgbClr>
                  </a:outerShdw>
                </a:effectLst>
                <a:latin typeface="+mj-lt"/>
              </a:endParaRPr>
            </a:p>
            <a:p>
              <a:pPr marL="0" marR="0" lvl="0" indent="0" algn="just" defTabSz="914400" eaLnBrk="1" fontAlgn="auto" latinLnBrk="0" hangingPunct="1">
                <a:lnSpc>
                  <a:spcPct val="100000"/>
                </a:lnSpc>
                <a:spcBef>
                  <a:spcPts val="0"/>
                </a:spcBef>
                <a:spcAft>
                  <a:spcPts val="0"/>
                </a:spcAft>
                <a:buClrTx/>
                <a:buSzTx/>
                <a:buFontTx/>
                <a:buNone/>
                <a:tabLst/>
                <a:defRPr/>
              </a:pPr>
              <a:r>
                <a:rPr lang="en-GB" b="1" kern="0" dirty="0" err="1" smtClean="0">
                  <a:solidFill>
                    <a:schemeClr val="tx2"/>
                  </a:solidFill>
                  <a:effectLst>
                    <a:outerShdw blurRad="38100" dist="38100" dir="2700000" algn="tl">
                      <a:srgbClr val="000000">
                        <a:alpha val="43137"/>
                      </a:srgbClr>
                    </a:outerShdw>
                  </a:effectLst>
                  <a:latin typeface="+mj-lt"/>
                </a:rPr>
                <a:t>L’ente</a:t>
              </a:r>
              <a:r>
                <a:rPr lang="en-GB" b="1" kern="0" dirty="0" smtClean="0">
                  <a:solidFill>
                    <a:schemeClr val="tx2"/>
                  </a:solidFill>
                  <a:effectLst>
                    <a:outerShdw blurRad="38100" dist="38100" dir="2700000" algn="tl">
                      <a:srgbClr val="000000">
                        <a:alpha val="43137"/>
                      </a:srgbClr>
                    </a:outerShdw>
                  </a:effectLst>
                  <a:latin typeface="+mj-lt"/>
                </a:rPr>
                <a:t> è </a:t>
              </a:r>
              <a:r>
                <a:rPr lang="en-GB" b="1" kern="0" dirty="0" err="1" smtClean="0">
                  <a:solidFill>
                    <a:schemeClr val="tx2"/>
                  </a:solidFill>
                  <a:effectLst>
                    <a:outerShdw blurRad="38100" dist="38100" dir="2700000" algn="tl">
                      <a:srgbClr val="000000">
                        <a:alpha val="43137"/>
                      </a:srgbClr>
                    </a:outerShdw>
                  </a:effectLst>
                  <a:latin typeface="+mj-lt"/>
                </a:rPr>
                <a:t>repsonsabile</a:t>
              </a:r>
              <a:r>
                <a:rPr lang="en-GB" b="1" kern="0" dirty="0" smtClean="0">
                  <a:solidFill>
                    <a:schemeClr val="tx2"/>
                  </a:solidFill>
                  <a:effectLst>
                    <a:outerShdw blurRad="38100" dist="38100" dir="2700000" algn="tl">
                      <a:srgbClr val="000000">
                        <a:alpha val="43137"/>
                      </a:srgbClr>
                    </a:outerShdw>
                  </a:effectLst>
                  <a:latin typeface="+mj-lt"/>
                </a:rPr>
                <a:t> per </a:t>
              </a:r>
              <a:r>
                <a:rPr lang="en-GB" b="1" kern="0" dirty="0" err="1" smtClean="0">
                  <a:solidFill>
                    <a:schemeClr val="tx2"/>
                  </a:solidFill>
                  <a:effectLst>
                    <a:outerShdw blurRad="38100" dist="38100" dir="2700000" algn="tl">
                      <a:srgbClr val="000000">
                        <a:alpha val="43137"/>
                      </a:srgbClr>
                    </a:outerShdw>
                  </a:effectLst>
                  <a:latin typeface="+mj-lt"/>
                </a:rPr>
                <a:t>i</a:t>
              </a:r>
              <a:r>
                <a:rPr lang="en-GB" b="1" kern="0" dirty="0" smtClean="0">
                  <a:solidFill>
                    <a:schemeClr val="tx2"/>
                  </a:solidFill>
                  <a:effectLst>
                    <a:outerShdw blurRad="38100" dist="38100" dir="2700000" algn="tl">
                      <a:srgbClr val="000000">
                        <a:alpha val="43137"/>
                      </a:srgbClr>
                    </a:outerShdw>
                  </a:effectLst>
                  <a:latin typeface="+mj-lt"/>
                </a:rPr>
                <a:t> </a:t>
              </a:r>
              <a:r>
                <a:rPr lang="en-GB" b="1" kern="0" dirty="0" err="1" smtClean="0">
                  <a:solidFill>
                    <a:schemeClr val="tx2"/>
                  </a:solidFill>
                  <a:effectLst>
                    <a:outerShdw blurRad="38100" dist="38100" dir="2700000" algn="tl">
                      <a:srgbClr val="000000">
                        <a:alpha val="43137"/>
                      </a:srgbClr>
                    </a:outerShdw>
                  </a:effectLst>
                  <a:latin typeface="+mj-lt"/>
                </a:rPr>
                <a:t>reati</a:t>
              </a:r>
              <a:r>
                <a:rPr lang="en-GB" b="1" kern="0" dirty="0" smtClean="0">
                  <a:solidFill>
                    <a:schemeClr val="tx2"/>
                  </a:solidFill>
                  <a:effectLst>
                    <a:outerShdw blurRad="38100" dist="38100" dir="2700000" algn="tl">
                      <a:srgbClr val="000000">
                        <a:alpha val="43137"/>
                      </a:srgbClr>
                    </a:outerShdw>
                  </a:effectLst>
                  <a:latin typeface="+mj-lt"/>
                </a:rPr>
                <a:t> </a:t>
              </a:r>
              <a:r>
                <a:rPr lang="en-GB" b="1" kern="0" dirty="0" err="1" smtClean="0">
                  <a:solidFill>
                    <a:schemeClr val="tx2"/>
                  </a:solidFill>
                  <a:effectLst>
                    <a:outerShdw blurRad="38100" dist="38100" dir="2700000" algn="tl">
                      <a:srgbClr val="000000">
                        <a:alpha val="43137"/>
                      </a:srgbClr>
                    </a:outerShdw>
                  </a:effectLst>
                  <a:latin typeface="+mj-lt"/>
                </a:rPr>
                <a:t>commessi</a:t>
              </a:r>
              <a:r>
                <a:rPr lang="en-GB" b="1" kern="0" dirty="0" smtClean="0">
                  <a:solidFill>
                    <a:schemeClr val="tx2"/>
                  </a:solidFill>
                  <a:effectLst>
                    <a:outerShdw blurRad="38100" dist="38100" dir="2700000" algn="tl">
                      <a:srgbClr val="000000">
                        <a:alpha val="43137"/>
                      </a:srgbClr>
                    </a:outerShdw>
                  </a:effectLst>
                  <a:latin typeface="+mj-lt"/>
                </a:rPr>
                <a:t> “</a:t>
              </a:r>
              <a:r>
                <a:rPr lang="en-GB" b="1" kern="0" dirty="0" err="1" smtClean="0">
                  <a:solidFill>
                    <a:schemeClr val="tx2"/>
                  </a:solidFill>
                  <a:effectLst>
                    <a:outerShdw blurRad="38100" dist="38100" dir="2700000" algn="tl">
                      <a:srgbClr val="000000">
                        <a:alpha val="43137"/>
                      </a:srgbClr>
                    </a:outerShdw>
                  </a:effectLst>
                  <a:latin typeface="+mj-lt"/>
                </a:rPr>
                <a:t>nel</a:t>
              </a:r>
              <a:r>
                <a:rPr lang="en-GB" b="1" kern="0" dirty="0" smtClean="0">
                  <a:solidFill>
                    <a:schemeClr val="tx2"/>
                  </a:solidFill>
                  <a:effectLst>
                    <a:outerShdw blurRad="38100" dist="38100" dir="2700000" algn="tl">
                      <a:srgbClr val="000000">
                        <a:alpha val="43137"/>
                      </a:srgbClr>
                    </a:outerShdw>
                  </a:effectLst>
                  <a:latin typeface="+mj-lt"/>
                </a:rPr>
                <a:t> </a:t>
              </a:r>
              <a:r>
                <a:rPr lang="en-GB" b="1" kern="0" dirty="0" err="1" smtClean="0">
                  <a:solidFill>
                    <a:schemeClr val="tx2"/>
                  </a:solidFill>
                  <a:effectLst>
                    <a:outerShdw blurRad="38100" dist="38100" dir="2700000" algn="tl">
                      <a:srgbClr val="000000">
                        <a:alpha val="43137"/>
                      </a:srgbClr>
                    </a:outerShdw>
                  </a:effectLst>
                  <a:latin typeface="+mj-lt"/>
                </a:rPr>
                <a:t>suo</a:t>
              </a:r>
              <a:r>
                <a:rPr lang="en-GB" b="1" kern="0" dirty="0" smtClean="0">
                  <a:solidFill>
                    <a:schemeClr val="tx2"/>
                  </a:solidFill>
                  <a:effectLst>
                    <a:outerShdw blurRad="38100" dist="38100" dir="2700000" algn="tl">
                      <a:srgbClr val="000000">
                        <a:alpha val="43137"/>
                      </a:srgbClr>
                    </a:outerShdw>
                  </a:effectLst>
                  <a:latin typeface="+mj-lt"/>
                </a:rPr>
                <a:t> </a:t>
              </a:r>
              <a:r>
                <a:rPr lang="en-GB" b="1" kern="0" dirty="0" err="1" smtClean="0">
                  <a:solidFill>
                    <a:schemeClr val="tx2"/>
                  </a:solidFill>
                  <a:effectLst>
                    <a:outerShdw blurRad="38100" dist="38100" dir="2700000" algn="tl">
                      <a:srgbClr val="000000">
                        <a:alpha val="43137"/>
                      </a:srgbClr>
                    </a:outerShdw>
                  </a:effectLst>
                  <a:latin typeface="+mj-lt"/>
                </a:rPr>
                <a:t>interesse</a:t>
              </a:r>
              <a:r>
                <a:rPr lang="en-GB" b="1" kern="0" dirty="0" smtClean="0">
                  <a:solidFill>
                    <a:schemeClr val="tx2"/>
                  </a:solidFill>
                  <a:effectLst>
                    <a:outerShdw blurRad="38100" dist="38100" dir="2700000" algn="tl">
                      <a:srgbClr val="000000">
                        <a:alpha val="43137"/>
                      </a:srgbClr>
                    </a:outerShdw>
                  </a:effectLst>
                  <a:latin typeface="+mj-lt"/>
                </a:rPr>
                <a:t> o a </a:t>
              </a:r>
              <a:r>
                <a:rPr lang="en-GB" b="1" kern="0" dirty="0" err="1" smtClean="0">
                  <a:solidFill>
                    <a:schemeClr val="tx2"/>
                  </a:solidFill>
                  <a:effectLst>
                    <a:outerShdw blurRad="38100" dist="38100" dir="2700000" algn="tl">
                      <a:srgbClr val="000000">
                        <a:alpha val="43137"/>
                      </a:srgbClr>
                    </a:outerShdw>
                  </a:effectLst>
                  <a:latin typeface="+mj-lt"/>
                </a:rPr>
                <a:t>suo</a:t>
              </a:r>
              <a:r>
                <a:rPr lang="en-GB" b="1" kern="0" dirty="0" smtClean="0">
                  <a:solidFill>
                    <a:schemeClr val="tx2"/>
                  </a:solidFill>
                  <a:effectLst>
                    <a:outerShdw blurRad="38100" dist="38100" dir="2700000" algn="tl">
                      <a:srgbClr val="000000">
                        <a:alpha val="43137"/>
                      </a:srgbClr>
                    </a:outerShdw>
                  </a:effectLst>
                  <a:latin typeface="+mj-lt"/>
                </a:rPr>
                <a:t> </a:t>
              </a:r>
              <a:r>
                <a:rPr lang="en-GB" b="1" kern="0" dirty="0" err="1" smtClean="0">
                  <a:solidFill>
                    <a:schemeClr val="tx2"/>
                  </a:solidFill>
                  <a:effectLst>
                    <a:outerShdw blurRad="38100" dist="38100" dir="2700000" algn="tl">
                      <a:srgbClr val="000000">
                        <a:alpha val="43137"/>
                      </a:srgbClr>
                    </a:outerShdw>
                  </a:effectLst>
                  <a:latin typeface="+mj-lt"/>
                </a:rPr>
                <a:t>vantaggio</a:t>
              </a:r>
              <a:r>
                <a:rPr lang="en-GB" b="1" kern="0" dirty="0" smtClean="0">
                  <a:solidFill>
                    <a:schemeClr val="tx2"/>
                  </a:solidFill>
                  <a:effectLst>
                    <a:outerShdw blurRad="38100" dist="38100" dir="2700000" algn="tl">
                      <a:srgbClr val="000000">
                        <a:alpha val="43137"/>
                      </a:srgbClr>
                    </a:outerShdw>
                  </a:effectLst>
                  <a:latin typeface="+mj-lt"/>
                </a:rPr>
                <a:t>”:</a:t>
              </a:r>
            </a:p>
            <a:p>
              <a:pPr marL="0" marR="0" lvl="0" indent="0" defTabSz="914400" eaLnBrk="1" fontAlgn="auto" latinLnBrk="0" hangingPunct="1">
                <a:lnSpc>
                  <a:spcPct val="100000"/>
                </a:lnSpc>
                <a:spcBef>
                  <a:spcPts val="0"/>
                </a:spcBef>
                <a:spcAft>
                  <a:spcPts val="0"/>
                </a:spcAft>
                <a:buClrTx/>
                <a:buSzTx/>
                <a:buFontTx/>
                <a:buNone/>
                <a:tabLst/>
                <a:defRPr/>
              </a:pPr>
              <a:endParaRPr lang="en-GB" sz="3200" kern="0" dirty="0" smtClean="0">
                <a:solidFill>
                  <a:sysClr val="windowText" lastClr="000000"/>
                </a:solidFill>
                <a:latin typeface="+mj-lt"/>
              </a:endParaRPr>
            </a:p>
          </p:txBody>
        </p:sp>
        <p:grpSp>
          <p:nvGrpSpPr>
            <p:cNvPr id="3" name="Group 17"/>
            <p:cNvGrpSpPr/>
            <p:nvPr/>
          </p:nvGrpSpPr>
          <p:grpSpPr>
            <a:xfrm>
              <a:off x="1331640" y="1268760"/>
              <a:ext cx="6912768" cy="144016"/>
              <a:chOff x="1115616" y="692696"/>
              <a:chExt cx="6912768" cy="144016"/>
            </a:xfrm>
          </p:grpSpPr>
          <p:cxnSp>
            <p:nvCxnSpPr>
              <p:cNvPr id="54" name="Straight Connector 53"/>
              <p:cNvCxnSpPr/>
              <p:nvPr/>
            </p:nvCxnSpPr>
            <p:spPr>
              <a:xfrm rot="5400000" flipH="1" flipV="1">
                <a:off x="1043608" y="764704"/>
                <a:ext cx="144016" cy="0"/>
              </a:xfrm>
              <a:prstGeom prst="line">
                <a:avLst/>
              </a:prstGeom>
              <a:noFill/>
              <a:ln w="12700" cap="flat" cmpd="sng" algn="ctr">
                <a:solidFill>
                  <a:srgbClr val="0070C0"/>
                </a:solidFill>
                <a:prstDash val="solid"/>
              </a:ln>
              <a:effectLst/>
            </p:spPr>
          </p:cxnSp>
          <p:cxnSp>
            <p:nvCxnSpPr>
              <p:cNvPr id="55" name="Straight Connector 54"/>
              <p:cNvCxnSpPr/>
              <p:nvPr/>
            </p:nvCxnSpPr>
            <p:spPr>
              <a:xfrm>
                <a:off x="1115616" y="692696"/>
                <a:ext cx="6912768" cy="0"/>
              </a:xfrm>
              <a:prstGeom prst="line">
                <a:avLst/>
              </a:prstGeom>
              <a:noFill/>
              <a:ln w="12700" cap="flat" cmpd="sng" algn="ctr">
                <a:solidFill>
                  <a:srgbClr val="0070C0"/>
                </a:solidFill>
                <a:prstDash val="solid"/>
              </a:ln>
              <a:effectLst/>
            </p:spPr>
          </p:cxnSp>
        </p:grpSp>
      </p:grpSp>
      <p:sp>
        <p:nvSpPr>
          <p:cNvPr id="5" name="Titolo 4"/>
          <p:cNvSpPr>
            <a:spLocks noGrp="1"/>
          </p:cNvSpPr>
          <p:nvPr>
            <p:ph type="title"/>
          </p:nvPr>
        </p:nvSpPr>
        <p:spPr>
          <a:xfrm>
            <a:off x="502508" y="5601730"/>
            <a:ext cx="8229600" cy="601361"/>
          </a:xfrm>
        </p:spPr>
        <p:txBody>
          <a:bodyPr>
            <a:noAutofit/>
          </a:bodyPr>
          <a:lstStyle/>
          <a:p>
            <a:r>
              <a:rPr lang="it-IT" sz="1400" dirty="0" smtClean="0"/>
              <a:t>La responsabilità dell’ente è esclusa «nei casi in cui l’autore abbia commesso il reato nell’esclusivo interesse proprio o di terzi (art. 5, comma 2, d.lgs. 231/01)</a:t>
            </a:r>
            <a:endParaRPr lang="it-IT" sz="1400" dirty="0"/>
          </a:p>
        </p:txBody>
      </p:sp>
      <p:sp>
        <p:nvSpPr>
          <p:cNvPr id="7" name="Segnaposto contenuto 6"/>
          <p:cNvSpPr>
            <a:spLocks noGrp="1"/>
          </p:cNvSpPr>
          <p:nvPr>
            <p:ph idx="4294967295"/>
          </p:nvPr>
        </p:nvSpPr>
        <p:spPr>
          <a:xfrm>
            <a:off x="2858530" y="2319600"/>
            <a:ext cx="4217773" cy="926108"/>
          </a:xfrm>
        </p:spPr>
        <p:txBody>
          <a:bodyPr>
            <a:normAutofit fontScale="62500" lnSpcReduction="20000"/>
          </a:bodyPr>
          <a:lstStyle/>
          <a:p>
            <a:pPr marL="0" indent="0" algn="just">
              <a:buNone/>
            </a:pPr>
            <a:r>
              <a:rPr lang="it-IT" sz="2000" dirty="0" smtClean="0"/>
              <a:t>- Persone che rivestono  funzioni di rappresentanza, di amministrazione o di direzione dell’ente o di una sua unità organizzativa dotata di autonomia finanziaria e funzionale nonché da persone che esercitano, anche di fatto, la gestione e il controllo dello stesso (di seguito «apicali»); </a:t>
            </a:r>
            <a:endParaRPr lang="it-IT" sz="2000" dirty="0"/>
          </a:p>
        </p:txBody>
      </p:sp>
      <p:sp>
        <p:nvSpPr>
          <p:cNvPr id="8" name="Rettangolo 7"/>
          <p:cNvSpPr/>
          <p:nvPr/>
        </p:nvSpPr>
        <p:spPr>
          <a:xfrm>
            <a:off x="502508" y="2319600"/>
            <a:ext cx="1869989" cy="926108"/>
          </a:xfrm>
          <a:prstGeom prst="rect">
            <a:avLst/>
          </a:prstGeom>
          <a:solidFill>
            <a:schemeClr val="accent1">
              <a:lumMod val="40000"/>
              <a:lumOff val="6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i="1" dirty="0" smtClean="0"/>
              <a:t>Da un soggetto in posizione apicale</a:t>
            </a:r>
            <a:endParaRPr lang="it-IT" i="1" dirty="0"/>
          </a:p>
        </p:txBody>
      </p:sp>
      <p:sp>
        <p:nvSpPr>
          <p:cNvPr id="18" name="Rettangolo 17"/>
          <p:cNvSpPr/>
          <p:nvPr/>
        </p:nvSpPr>
        <p:spPr>
          <a:xfrm>
            <a:off x="502508" y="3847069"/>
            <a:ext cx="1869989" cy="1301579"/>
          </a:xfrm>
          <a:prstGeom prst="rect">
            <a:avLst/>
          </a:prstGeom>
          <a:solidFill>
            <a:schemeClr val="accent1">
              <a:lumMod val="40000"/>
              <a:lumOff val="6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i="1" dirty="0" smtClean="0"/>
              <a:t>Da un soggetto in posizione subordinata o anche «sottoposto»</a:t>
            </a:r>
            <a:endParaRPr lang="it-IT" i="1" dirty="0"/>
          </a:p>
        </p:txBody>
      </p:sp>
      <p:sp>
        <p:nvSpPr>
          <p:cNvPr id="19" name="Segnaposto contenuto 6"/>
          <p:cNvSpPr txBox="1">
            <a:spLocks/>
          </p:cNvSpPr>
          <p:nvPr/>
        </p:nvSpPr>
        <p:spPr>
          <a:xfrm>
            <a:off x="2879114" y="4094349"/>
            <a:ext cx="4197189" cy="567062"/>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r>
              <a:rPr lang="it-IT" sz="2000" dirty="0" smtClean="0"/>
              <a:t>- </a:t>
            </a:r>
            <a:r>
              <a:rPr lang="it-IT" sz="1400" dirty="0" smtClean="0"/>
              <a:t>Persone sottoposte alla direzione o alla vigilanza di uno dei soggetti «apicali» </a:t>
            </a:r>
            <a:endParaRPr lang="it-IT" sz="1400" dirty="0"/>
          </a:p>
        </p:txBody>
      </p:sp>
      <p:cxnSp>
        <p:nvCxnSpPr>
          <p:cNvPr id="13" name="Connettore 1 12"/>
          <p:cNvCxnSpPr/>
          <p:nvPr/>
        </p:nvCxnSpPr>
        <p:spPr>
          <a:xfrm flipV="1">
            <a:off x="96799" y="5264456"/>
            <a:ext cx="9014304" cy="19210"/>
          </a:xfrm>
          <a:prstGeom prst="line">
            <a:avLst/>
          </a:prstGeom>
        </p:spPr>
        <p:style>
          <a:lnRef idx="1">
            <a:schemeClr val="accent1"/>
          </a:lnRef>
          <a:fillRef idx="0">
            <a:schemeClr val="accent1"/>
          </a:fillRef>
          <a:effectRef idx="0">
            <a:schemeClr val="accent1"/>
          </a:effectRef>
          <a:fontRef idx="minor">
            <a:schemeClr val="tx1"/>
          </a:fontRef>
        </p:style>
      </p:cxnSp>
      <p:sp>
        <p:nvSpPr>
          <p:cNvPr id="22" name="Freccia a destra 21"/>
          <p:cNvSpPr/>
          <p:nvPr/>
        </p:nvSpPr>
        <p:spPr>
          <a:xfrm>
            <a:off x="2372497" y="2519136"/>
            <a:ext cx="486033"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3" name="Freccia a destra 32"/>
          <p:cNvSpPr/>
          <p:nvPr/>
        </p:nvSpPr>
        <p:spPr>
          <a:xfrm>
            <a:off x="2382789" y="4255542"/>
            <a:ext cx="486033"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4" name="Triangolo isoscele 23"/>
          <p:cNvSpPr/>
          <p:nvPr/>
        </p:nvSpPr>
        <p:spPr>
          <a:xfrm rot="10800000">
            <a:off x="4216725" y="5283666"/>
            <a:ext cx="1006064" cy="318063"/>
          </a:xfrm>
          <a:prstGeom prst="triangle">
            <a:avLst>
              <a:gd name="adj" fmla="val 53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8" name="Rettangolo 37"/>
          <p:cNvSpPr/>
          <p:nvPr/>
        </p:nvSpPr>
        <p:spPr>
          <a:xfrm>
            <a:off x="7162800" y="2319600"/>
            <a:ext cx="1869989" cy="947547"/>
          </a:xfrm>
          <a:prstGeom prst="rect">
            <a:avLst/>
          </a:prstGeom>
          <a:solidFill>
            <a:schemeClr val="accent1">
              <a:lumMod val="40000"/>
              <a:lumOff val="6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1100" i="1" dirty="0" smtClean="0"/>
              <a:t>L’onere di provare l’osservanza delle indicazioni previste dalla legge è in capo all’ente («Presunzione di colpevolezza»)</a:t>
            </a:r>
            <a:endParaRPr lang="it-IT" sz="1100" i="1" dirty="0"/>
          </a:p>
        </p:txBody>
      </p:sp>
      <p:sp>
        <p:nvSpPr>
          <p:cNvPr id="39" name="Rettangolo 38"/>
          <p:cNvSpPr/>
          <p:nvPr/>
        </p:nvSpPr>
        <p:spPr>
          <a:xfrm>
            <a:off x="7162800" y="3847069"/>
            <a:ext cx="1869989" cy="1083625"/>
          </a:xfrm>
          <a:prstGeom prst="rect">
            <a:avLst/>
          </a:prstGeom>
          <a:solidFill>
            <a:schemeClr val="accent1">
              <a:lumMod val="40000"/>
              <a:lumOff val="6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1200" i="1" dirty="0" smtClean="0"/>
              <a:t>L’onere di provare l’inosservanza delle indicazioni previste dalla legge è in capo al Pubblico Ministero («Presunzione di innocenza»)</a:t>
            </a:r>
            <a:endParaRPr lang="it-IT" sz="1200" i="1" dirty="0"/>
          </a:p>
        </p:txBody>
      </p:sp>
      <p:sp>
        <p:nvSpPr>
          <p:cNvPr id="9" name="Segnaposto numero diapositiva 8"/>
          <p:cNvSpPr>
            <a:spLocks noGrp="1"/>
          </p:cNvSpPr>
          <p:nvPr>
            <p:ph type="sldNum" sz="quarter" idx="12"/>
          </p:nvPr>
        </p:nvSpPr>
        <p:spPr/>
        <p:txBody>
          <a:bodyPr/>
          <a:lstStyle/>
          <a:p>
            <a:fld id="{FAA91A57-D1F6-42F1-8BDD-58C47656E9EB}" type="slidenum">
              <a:rPr lang="it-IT" smtClean="0"/>
              <a:pPr/>
              <a:t>7</a:t>
            </a:fld>
            <a:endParaRPr lang="it-IT"/>
          </a:p>
        </p:txBody>
      </p:sp>
    </p:spTree>
    <p:extLst>
      <p:ext uri="{BB962C8B-B14F-4D97-AF65-F5344CB8AC3E}">
        <p14:creationId xmlns:p14="http://schemas.microsoft.com/office/powerpoint/2010/main" val="1589556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0"/>
          <p:cNvGrpSpPr/>
          <p:nvPr/>
        </p:nvGrpSpPr>
        <p:grpSpPr>
          <a:xfrm>
            <a:off x="96799" y="72831"/>
            <a:ext cx="8239852" cy="1477328"/>
            <a:chOff x="1331639" y="1268760"/>
            <a:chExt cx="6912769" cy="5453515"/>
          </a:xfrm>
        </p:grpSpPr>
        <p:sp>
          <p:nvSpPr>
            <p:cNvPr id="52" name="TextBox 51"/>
            <p:cNvSpPr txBox="1"/>
            <p:nvPr/>
          </p:nvSpPr>
          <p:spPr>
            <a:xfrm>
              <a:off x="1331639" y="1268760"/>
              <a:ext cx="6912769" cy="5453515"/>
            </a:xfrm>
            <a:prstGeom prst="rect">
              <a:avLst/>
            </a:prstGeom>
            <a:noFill/>
          </p:spPr>
          <p:txBody>
            <a:bodyPr wrap="square" rtlCol="0">
              <a:spAutoFit/>
            </a:bodyPr>
            <a:lstStyle/>
            <a:p>
              <a:pPr>
                <a:defRPr/>
              </a:pPr>
              <a:r>
                <a:rPr lang="it-IT" sz="2400" b="1" i="1" dirty="0" smtClean="0">
                  <a:solidFill>
                    <a:srgbClr val="0070C0"/>
                  </a:solidFill>
                  <a:latin typeface="Georgia"/>
                  <a:ea typeface="+mj-ea"/>
                  <a:cs typeface="+mj-cs"/>
                </a:rPr>
                <a:t>I contenuti del d.lgs. 231/01</a:t>
              </a:r>
            </a:p>
            <a:p>
              <a:pPr>
                <a:defRPr/>
              </a:pPr>
              <a:r>
                <a:rPr lang="it-IT" sz="2400" b="1" i="1" kern="0" dirty="0" smtClean="0">
                  <a:solidFill>
                    <a:srgbClr val="0070C0"/>
                  </a:solidFill>
                  <a:latin typeface="Georgia"/>
                  <a:ea typeface="+mj-ea"/>
                  <a:cs typeface="+mj-cs"/>
                </a:rPr>
                <a:t>III. I reati previsti </a:t>
              </a:r>
            </a:p>
            <a:p>
              <a:pPr>
                <a:defRPr/>
              </a:pPr>
              <a:endParaRPr lang="it-IT" sz="2400" b="1" i="1" kern="0" dirty="0">
                <a:solidFill>
                  <a:srgbClr val="0070C0"/>
                </a:solidFill>
                <a:latin typeface="Georgia"/>
                <a:ea typeface="+mj-ea"/>
                <a:cs typeface="+mj-cs"/>
              </a:endParaRPr>
            </a:p>
            <a:p>
              <a:pPr>
                <a:defRPr/>
              </a:pPr>
              <a:endParaRPr lang="it-IT" dirty="0" smtClean="0">
                <a:latin typeface="Georgia" pitchFamily="18" charset="0"/>
              </a:endParaRPr>
            </a:p>
          </p:txBody>
        </p:sp>
        <p:grpSp>
          <p:nvGrpSpPr>
            <p:cNvPr id="3" name="Group 17"/>
            <p:cNvGrpSpPr/>
            <p:nvPr/>
          </p:nvGrpSpPr>
          <p:grpSpPr>
            <a:xfrm>
              <a:off x="1331640" y="1268760"/>
              <a:ext cx="6912768" cy="144016"/>
              <a:chOff x="1115616" y="692696"/>
              <a:chExt cx="6912768" cy="144016"/>
            </a:xfrm>
          </p:grpSpPr>
          <p:cxnSp>
            <p:nvCxnSpPr>
              <p:cNvPr id="54" name="Straight Connector 53"/>
              <p:cNvCxnSpPr/>
              <p:nvPr/>
            </p:nvCxnSpPr>
            <p:spPr>
              <a:xfrm rot="5400000" flipH="1" flipV="1">
                <a:off x="1043608" y="764704"/>
                <a:ext cx="144016" cy="0"/>
              </a:xfrm>
              <a:prstGeom prst="line">
                <a:avLst/>
              </a:prstGeom>
              <a:noFill/>
              <a:ln w="12700" cap="flat" cmpd="sng" algn="ctr">
                <a:solidFill>
                  <a:srgbClr val="0070C0"/>
                </a:solidFill>
                <a:prstDash val="solid"/>
              </a:ln>
              <a:effectLst/>
            </p:spPr>
          </p:cxnSp>
          <p:cxnSp>
            <p:nvCxnSpPr>
              <p:cNvPr id="55" name="Straight Connector 54"/>
              <p:cNvCxnSpPr/>
              <p:nvPr/>
            </p:nvCxnSpPr>
            <p:spPr>
              <a:xfrm>
                <a:off x="1115616" y="692696"/>
                <a:ext cx="6912768" cy="0"/>
              </a:xfrm>
              <a:prstGeom prst="line">
                <a:avLst/>
              </a:prstGeom>
              <a:noFill/>
              <a:ln w="12700" cap="flat" cmpd="sng" algn="ctr">
                <a:solidFill>
                  <a:srgbClr val="0070C0"/>
                </a:solidFill>
                <a:prstDash val="solid"/>
              </a:ln>
              <a:effectLst/>
            </p:spPr>
          </p:cxnSp>
        </p:grpSp>
      </p:grpSp>
      <p:sp>
        <p:nvSpPr>
          <p:cNvPr id="20" name="Rounded Rectangle 22"/>
          <p:cNvSpPr/>
          <p:nvPr/>
        </p:nvSpPr>
        <p:spPr bwMode="auto">
          <a:xfrm>
            <a:off x="4624276" y="1317625"/>
            <a:ext cx="2064884" cy="1022350"/>
          </a:xfrm>
          <a:prstGeom prst="roundRect">
            <a:avLst/>
          </a:prstGeom>
          <a:noFill/>
          <a:ln w="222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fontAlgn="base">
              <a:spcBef>
                <a:spcPct val="50000"/>
              </a:spcBef>
              <a:spcAft>
                <a:spcPct val="0"/>
              </a:spcAft>
            </a:pPr>
            <a:r>
              <a:rPr lang="it-IT" sz="1000" b="1" dirty="0" smtClean="0">
                <a:latin typeface="+mj-lt"/>
                <a:ea typeface="Batang" pitchFamily="18" charset="-127"/>
              </a:rPr>
              <a:t>Disposizioni di criminalità organizzata </a:t>
            </a:r>
          </a:p>
          <a:p>
            <a:pPr algn="ctr" fontAlgn="base">
              <a:spcBef>
                <a:spcPct val="50000"/>
              </a:spcBef>
              <a:spcAft>
                <a:spcPct val="0"/>
              </a:spcAft>
            </a:pPr>
            <a:r>
              <a:rPr lang="it-IT" sz="1000" b="1" dirty="0" smtClean="0">
                <a:latin typeface="+mj-lt"/>
                <a:ea typeface="Batang" pitchFamily="18" charset="-127"/>
              </a:rPr>
              <a:t>Art. 24-ter</a:t>
            </a:r>
          </a:p>
        </p:txBody>
      </p:sp>
      <p:sp>
        <p:nvSpPr>
          <p:cNvPr id="21" name="Rounded Rectangle 52"/>
          <p:cNvSpPr/>
          <p:nvPr/>
        </p:nvSpPr>
        <p:spPr bwMode="auto">
          <a:xfrm>
            <a:off x="2427490" y="1317625"/>
            <a:ext cx="2050869" cy="1022350"/>
          </a:xfrm>
          <a:prstGeom prst="roundRect">
            <a:avLst/>
          </a:prstGeom>
          <a:noFill/>
          <a:ln w="222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fontAlgn="base">
              <a:spcBef>
                <a:spcPct val="50000"/>
              </a:spcBef>
              <a:spcAft>
                <a:spcPct val="0"/>
              </a:spcAft>
            </a:pPr>
            <a:r>
              <a:rPr lang="it-IT" sz="1000" b="1" dirty="0" smtClean="0">
                <a:latin typeface="+mj-lt"/>
                <a:ea typeface="Batang" pitchFamily="18" charset="-127"/>
              </a:rPr>
              <a:t>Delitti informatici e trattamento illecito di dati</a:t>
            </a:r>
          </a:p>
          <a:p>
            <a:pPr algn="ctr" fontAlgn="base">
              <a:spcBef>
                <a:spcPct val="50000"/>
              </a:spcBef>
              <a:spcAft>
                <a:spcPct val="0"/>
              </a:spcAft>
            </a:pPr>
            <a:r>
              <a:rPr lang="it-IT" sz="1000" b="1" dirty="0" smtClean="0">
                <a:latin typeface="+mj-lt"/>
                <a:ea typeface="Batang" pitchFamily="18" charset="-127"/>
              </a:rPr>
              <a:t>Art. 24-bis</a:t>
            </a:r>
          </a:p>
        </p:txBody>
      </p:sp>
      <p:sp>
        <p:nvSpPr>
          <p:cNvPr id="23" name="Rounded Rectangle 53"/>
          <p:cNvSpPr/>
          <p:nvPr/>
        </p:nvSpPr>
        <p:spPr bwMode="auto">
          <a:xfrm>
            <a:off x="226423" y="1317625"/>
            <a:ext cx="2050869" cy="1022350"/>
          </a:xfrm>
          <a:prstGeom prst="roundRect">
            <a:avLst/>
          </a:prstGeom>
          <a:ln>
            <a:headEnd/>
            <a:tailEnd/>
          </a:ln>
        </p:spPr>
        <p:style>
          <a:lnRef idx="2">
            <a:schemeClr val="accent1"/>
          </a:lnRef>
          <a:fillRef idx="1">
            <a:schemeClr val="lt1"/>
          </a:fillRef>
          <a:effectRef idx="0">
            <a:schemeClr val="accent1"/>
          </a:effectRef>
          <a:fontRef idx="minor">
            <a:schemeClr val="dk1"/>
          </a:fontRef>
        </p:style>
        <p:txBody>
          <a:bodyPr anchor="ctr" anchorCtr="1"/>
          <a:lstStyle/>
          <a:p>
            <a:pPr algn="ctr" fontAlgn="base">
              <a:spcBef>
                <a:spcPct val="50000"/>
              </a:spcBef>
              <a:spcAft>
                <a:spcPct val="0"/>
              </a:spcAft>
            </a:pPr>
            <a:r>
              <a:rPr lang="it-IT" sz="1000" b="1" i="1" dirty="0" smtClean="0">
                <a:latin typeface="Georgia"/>
              </a:rPr>
              <a:t>Reati contro la Pubblica Amministrazione  </a:t>
            </a:r>
          </a:p>
          <a:p>
            <a:pPr algn="ctr" fontAlgn="base">
              <a:spcBef>
                <a:spcPct val="50000"/>
              </a:spcBef>
              <a:spcAft>
                <a:spcPct val="0"/>
              </a:spcAft>
            </a:pPr>
            <a:r>
              <a:rPr lang="it-IT" sz="1000" b="1" i="1" dirty="0" smtClean="0">
                <a:latin typeface="Georgia"/>
              </a:rPr>
              <a:t>Artt. 24-25</a:t>
            </a:r>
          </a:p>
        </p:txBody>
      </p:sp>
      <p:sp>
        <p:nvSpPr>
          <p:cNvPr id="25" name="Rounded Rectangle 54"/>
          <p:cNvSpPr/>
          <p:nvPr/>
        </p:nvSpPr>
        <p:spPr bwMode="auto">
          <a:xfrm>
            <a:off x="6858001" y="1317625"/>
            <a:ext cx="2050869" cy="1022350"/>
          </a:xfrm>
          <a:prstGeom prst="roundRect">
            <a:avLst/>
          </a:prstGeom>
          <a:noFill/>
          <a:ln w="222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fontAlgn="base">
              <a:spcBef>
                <a:spcPct val="50000"/>
              </a:spcBef>
              <a:spcAft>
                <a:spcPct val="0"/>
              </a:spcAft>
            </a:pPr>
            <a:endParaRPr lang="it-IT" sz="1000" b="1" dirty="0" smtClean="0">
              <a:latin typeface="+mj-lt"/>
              <a:ea typeface="Batang" pitchFamily="18" charset="-127"/>
            </a:endParaRPr>
          </a:p>
          <a:p>
            <a:pPr algn="ctr" fontAlgn="base">
              <a:spcBef>
                <a:spcPct val="50000"/>
              </a:spcBef>
              <a:spcAft>
                <a:spcPct val="0"/>
              </a:spcAft>
            </a:pPr>
            <a:r>
              <a:rPr lang="it-IT" sz="1000" b="1" dirty="0" smtClean="0">
                <a:latin typeface="+mj-lt"/>
                <a:ea typeface="Batang" pitchFamily="18" charset="-127"/>
              </a:rPr>
              <a:t>Reati di falsità in monete, carte  di pubblico credito,  in valori di bollo e strumenti o segni di riconoscimento</a:t>
            </a:r>
          </a:p>
          <a:p>
            <a:pPr algn="ctr" fontAlgn="base">
              <a:spcBef>
                <a:spcPct val="50000"/>
              </a:spcBef>
              <a:spcAft>
                <a:spcPct val="0"/>
              </a:spcAft>
            </a:pPr>
            <a:r>
              <a:rPr lang="it-IT" sz="1000" b="1" dirty="0" smtClean="0">
                <a:latin typeface="+mj-lt"/>
                <a:ea typeface="Batang" pitchFamily="18" charset="-127"/>
              </a:rPr>
              <a:t>Art.25-bis</a:t>
            </a:r>
          </a:p>
          <a:p>
            <a:pPr algn="ctr" fontAlgn="base">
              <a:spcBef>
                <a:spcPct val="50000"/>
              </a:spcBef>
              <a:spcAft>
                <a:spcPct val="0"/>
              </a:spcAft>
            </a:pPr>
            <a:endParaRPr lang="it-IT" sz="1000" b="1" dirty="0" smtClean="0">
              <a:latin typeface="+mj-lt"/>
              <a:ea typeface="Batang" pitchFamily="18" charset="-127"/>
            </a:endParaRPr>
          </a:p>
        </p:txBody>
      </p:sp>
      <p:sp>
        <p:nvSpPr>
          <p:cNvPr id="26" name="Rounded Rectangle 55"/>
          <p:cNvSpPr/>
          <p:nvPr/>
        </p:nvSpPr>
        <p:spPr bwMode="auto">
          <a:xfrm>
            <a:off x="6855776" y="2503714"/>
            <a:ext cx="2050869" cy="1022350"/>
          </a:xfrm>
          <a:prstGeom prst="roundRect">
            <a:avLst/>
          </a:prstGeom>
          <a:noFill/>
          <a:ln w="222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fontAlgn="base">
              <a:spcBef>
                <a:spcPct val="50000"/>
              </a:spcBef>
              <a:spcAft>
                <a:spcPct val="0"/>
              </a:spcAft>
            </a:pPr>
            <a:r>
              <a:rPr lang="it-IT" sz="1000" b="1" dirty="0" smtClean="0">
                <a:latin typeface="+mj-lt"/>
                <a:ea typeface="Batang" pitchFamily="18" charset="-127"/>
              </a:rPr>
              <a:t>Pratiche di mutilazione degli organi genitali femminili</a:t>
            </a:r>
          </a:p>
          <a:p>
            <a:pPr algn="ctr" fontAlgn="base">
              <a:spcBef>
                <a:spcPct val="50000"/>
              </a:spcBef>
              <a:spcAft>
                <a:spcPct val="0"/>
              </a:spcAft>
            </a:pPr>
            <a:r>
              <a:rPr lang="it-IT" sz="1000" b="1" dirty="0" smtClean="0">
                <a:latin typeface="+mj-lt"/>
                <a:ea typeface="Batang" pitchFamily="18" charset="-127"/>
              </a:rPr>
              <a:t>Art. 25-quater.1 </a:t>
            </a:r>
          </a:p>
        </p:txBody>
      </p:sp>
      <p:sp>
        <p:nvSpPr>
          <p:cNvPr id="27" name="Rounded Rectangle 56"/>
          <p:cNvSpPr/>
          <p:nvPr/>
        </p:nvSpPr>
        <p:spPr bwMode="auto">
          <a:xfrm>
            <a:off x="4650377" y="2510699"/>
            <a:ext cx="2050869" cy="1022350"/>
          </a:xfrm>
          <a:prstGeom prst="roundRect">
            <a:avLst/>
          </a:prstGeom>
          <a:noFill/>
          <a:ln w="222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fontAlgn="base">
              <a:spcBef>
                <a:spcPct val="50000"/>
              </a:spcBef>
              <a:spcAft>
                <a:spcPct val="0"/>
              </a:spcAft>
            </a:pPr>
            <a:r>
              <a:rPr lang="it-IT" sz="1000" b="1" dirty="0" smtClean="0">
                <a:latin typeface="+mj-lt"/>
                <a:ea typeface="Batang" pitchFamily="18" charset="-127"/>
              </a:rPr>
              <a:t>Delitti con finalità di terrorismo o di eversione dell’ordine democratico </a:t>
            </a:r>
          </a:p>
          <a:p>
            <a:pPr algn="ctr" fontAlgn="base">
              <a:spcBef>
                <a:spcPct val="50000"/>
              </a:spcBef>
              <a:spcAft>
                <a:spcPct val="0"/>
              </a:spcAft>
            </a:pPr>
            <a:r>
              <a:rPr lang="it-IT" sz="1000" b="1" dirty="0" smtClean="0">
                <a:latin typeface="+mj-lt"/>
                <a:ea typeface="Batang" pitchFamily="18" charset="-127"/>
              </a:rPr>
              <a:t>Art. 25-quater</a:t>
            </a:r>
          </a:p>
        </p:txBody>
      </p:sp>
      <p:sp>
        <p:nvSpPr>
          <p:cNvPr id="28" name="Rounded Rectangle 57"/>
          <p:cNvSpPr/>
          <p:nvPr/>
        </p:nvSpPr>
        <p:spPr bwMode="auto">
          <a:xfrm>
            <a:off x="2412274" y="2506345"/>
            <a:ext cx="2050869" cy="1022350"/>
          </a:xfrm>
          <a:prstGeom prst="roundRect">
            <a:avLst/>
          </a:prstGeom>
          <a:ln>
            <a:headEnd/>
            <a:tailEnd/>
          </a:ln>
        </p:spPr>
        <p:style>
          <a:lnRef idx="2">
            <a:schemeClr val="accent1"/>
          </a:lnRef>
          <a:fillRef idx="1">
            <a:schemeClr val="lt1"/>
          </a:fillRef>
          <a:effectRef idx="0">
            <a:schemeClr val="accent1"/>
          </a:effectRef>
          <a:fontRef idx="minor">
            <a:schemeClr val="dk1"/>
          </a:fontRef>
        </p:style>
        <p:txBody>
          <a:bodyPr anchor="ctr" anchorCtr="1"/>
          <a:lstStyle/>
          <a:p>
            <a:pPr algn="ctr" fontAlgn="base">
              <a:spcBef>
                <a:spcPct val="50000"/>
              </a:spcBef>
              <a:spcAft>
                <a:spcPct val="0"/>
              </a:spcAft>
            </a:pPr>
            <a:r>
              <a:rPr lang="it-IT" sz="1000" b="1" i="1" dirty="0" smtClean="0">
                <a:latin typeface="Georgia"/>
              </a:rPr>
              <a:t>Reati societari</a:t>
            </a:r>
          </a:p>
          <a:p>
            <a:pPr algn="ctr" fontAlgn="base">
              <a:spcBef>
                <a:spcPct val="50000"/>
              </a:spcBef>
              <a:spcAft>
                <a:spcPct val="0"/>
              </a:spcAft>
            </a:pPr>
            <a:endParaRPr lang="it-IT" sz="1000" b="1" i="1" dirty="0" smtClean="0">
              <a:latin typeface="Georgia"/>
            </a:endParaRPr>
          </a:p>
          <a:p>
            <a:pPr algn="ctr" fontAlgn="base">
              <a:spcBef>
                <a:spcPct val="50000"/>
              </a:spcBef>
              <a:spcAft>
                <a:spcPct val="0"/>
              </a:spcAft>
            </a:pPr>
            <a:r>
              <a:rPr lang="it-IT" sz="1000" b="1" i="1" dirty="0" smtClean="0">
                <a:latin typeface="Georgia"/>
              </a:rPr>
              <a:t>Art.25-ter</a:t>
            </a:r>
          </a:p>
        </p:txBody>
      </p:sp>
      <p:sp>
        <p:nvSpPr>
          <p:cNvPr id="29" name="Rounded Rectangle 58"/>
          <p:cNvSpPr/>
          <p:nvPr/>
        </p:nvSpPr>
        <p:spPr bwMode="auto">
          <a:xfrm>
            <a:off x="219257" y="2501991"/>
            <a:ext cx="2050869" cy="1022350"/>
          </a:xfrm>
          <a:prstGeom prst="roundRect">
            <a:avLst/>
          </a:prstGeom>
          <a:noFill/>
          <a:ln w="222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fontAlgn="base">
              <a:spcBef>
                <a:spcPct val="50000"/>
              </a:spcBef>
              <a:spcAft>
                <a:spcPct val="0"/>
              </a:spcAft>
            </a:pPr>
            <a:r>
              <a:rPr lang="it-IT" sz="1000" b="1" dirty="0" smtClean="0">
                <a:latin typeface="+mj-lt"/>
                <a:ea typeface="Batang" pitchFamily="18" charset="-127"/>
              </a:rPr>
              <a:t>Delitti contro l’industria e il commercio</a:t>
            </a:r>
          </a:p>
          <a:p>
            <a:pPr algn="ctr" fontAlgn="base">
              <a:spcBef>
                <a:spcPct val="50000"/>
              </a:spcBef>
              <a:spcAft>
                <a:spcPct val="0"/>
              </a:spcAft>
            </a:pPr>
            <a:r>
              <a:rPr lang="it-IT" sz="1000" b="1" dirty="0" smtClean="0">
                <a:latin typeface="+mj-lt"/>
                <a:ea typeface="Batang" pitchFamily="18" charset="-127"/>
              </a:rPr>
              <a:t>Art.25-bis 1</a:t>
            </a:r>
          </a:p>
        </p:txBody>
      </p:sp>
      <p:sp>
        <p:nvSpPr>
          <p:cNvPr id="30" name="Rounded Rectangle 59"/>
          <p:cNvSpPr/>
          <p:nvPr/>
        </p:nvSpPr>
        <p:spPr bwMode="auto">
          <a:xfrm>
            <a:off x="6862804" y="3661953"/>
            <a:ext cx="2050869" cy="1022350"/>
          </a:xfrm>
          <a:prstGeom prst="round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noAutofit/>
          </a:bodyPr>
          <a:lstStyle/>
          <a:p>
            <a:pPr algn="ctr" fontAlgn="base">
              <a:spcBef>
                <a:spcPct val="50000"/>
              </a:spcBef>
              <a:spcAft>
                <a:spcPct val="0"/>
              </a:spcAft>
            </a:pPr>
            <a:r>
              <a:rPr lang="it-IT" sz="1000" b="1" dirty="0" smtClean="0">
                <a:latin typeface="+mj-lt"/>
                <a:ea typeface="Batang" pitchFamily="18" charset="-127"/>
              </a:rPr>
              <a:t>Ricettazione, riciclaggio e impiego di denaro, beni o utilità di </a:t>
            </a:r>
            <a:r>
              <a:rPr lang="it-IT" sz="1000" b="1" i="1" dirty="0">
                <a:latin typeface="Georgia"/>
              </a:rPr>
              <a:t>provenienza</a:t>
            </a:r>
            <a:r>
              <a:rPr lang="it-IT" sz="1000" b="1" dirty="0" smtClean="0">
                <a:latin typeface="+mj-lt"/>
                <a:ea typeface="Batang" pitchFamily="18" charset="-127"/>
              </a:rPr>
              <a:t> illecita, </a:t>
            </a:r>
            <a:r>
              <a:rPr lang="it-IT" sz="1000" b="1" u="sng" dirty="0" err="1" smtClean="0">
                <a:latin typeface="+mj-lt"/>
                <a:ea typeface="Batang" pitchFamily="18" charset="-127"/>
              </a:rPr>
              <a:t>autoriciclaggio</a:t>
            </a:r>
            <a:endParaRPr lang="it-IT" sz="1000" b="1" u="sng" dirty="0" smtClean="0">
              <a:latin typeface="+mj-lt"/>
              <a:ea typeface="Batang" pitchFamily="18" charset="-127"/>
            </a:endParaRPr>
          </a:p>
          <a:p>
            <a:pPr algn="ctr" fontAlgn="base">
              <a:spcBef>
                <a:spcPct val="50000"/>
              </a:spcBef>
              <a:spcAft>
                <a:spcPct val="0"/>
              </a:spcAft>
            </a:pPr>
            <a:r>
              <a:rPr lang="it-IT" sz="1000" b="1" dirty="0" smtClean="0">
                <a:latin typeface="+mj-lt"/>
                <a:ea typeface="Batang" pitchFamily="18" charset="-127"/>
              </a:rPr>
              <a:t>Art. 25-octies </a:t>
            </a:r>
          </a:p>
        </p:txBody>
      </p:sp>
      <p:sp>
        <p:nvSpPr>
          <p:cNvPr id="31" name="Rounded Rectangle 60"/>
          <p:cNvSpPr/>
          <p:nvPr/>
        </p:nvSpPr>
        <p:spPr bwMode="auto">
          <a:xfrm>
            <a:off x="4652507" y="3657599"/>
            <a:ext cx="2050869" cy="1022350"/>
          </a:xfrm>
          <a:prstGeom prst="roundRect">
            <a:avLst/>
          </a:prstGeom>
          <a:ln>
            <a:headEnd/>
            <a:tailEnd/>
          </a:ln>
        </p:spPr>
        <p:style>
          <a:lnRef idx="2">
            <a:schemeClr val="accent1"/>
          </a:lnRef>
          <a:fillRef idx="1">
            <a:schemeClr val="lt1"/>
          </a:fillRef>
          <a:effectRef idx="0">
            <a:schemeClr val="accent1"/>
          </a:effectRef>
          <a:fontRef idx="minor">
            <a:schemeClr val="dk1"/>
          </a:fontRef>
        </p:style>
        <p:txBody>
          <a:bodyPr anchor="ctr" anchorCtr="1"/>
          <a:lstStyle/>
          <a:p>
            <a:pPr algn="ctr" fontAlgn="base">
              <a:spcBef>
                <a:spcPct val="50000"/>
              </a:spcBef>
              <a:spcAft>
                <a:spcPct val="0"/>
              </a:spcAft>
            </a:pPr>
            <a:r>
              <a:rPr lang="it-IT" sz="1000" b="1" i="1" dirty="0" smtClean="0">
                <a:latin typeface="Georgia"/>
              </a:rPr>
              <a:t>Reati in materia di salute e sicurezza del lavoro</a:t>
            </a:r>
          </a:p>
          <a:p>
            <a:pPr algn="ctr" fontAlgn="base">
              <a:spcBef>
                <a:spcPct val="50000"/>
              </a:spcBef>
              <a:spcAft>
                <a:spcPct val="0"/>
              </a:spcAft>
            </a:pPr>
            <a:r>
              <a:rPr lang="it-IT" sz="1000" b="1" i="1" dirty="0" smtClean="0">
                <a:latin typeface="Georgia"/>
              </a:rPr>
              <a:t>Art. 25-septies</a:t>
            </a:r>
          </a:p>
        </p:txBody>
      </p:sp>
      <p:sp>
        <p:nvSpPr>
          <p:cNvPr id="32" name="Rounded Rectangle 61"/>
          <p:cNvSpPr/>
          <p:nvPr/>
        </p:nvSpPr>
        <p:spPr bwMode="auto">
          <a:xfrm>
            <a:off x="2431868" y="3653247"/>
            <a:ext cx="2050869" cy="1022350"/>
          </a:xfrm>
          <a:prstGeom prst="roundRect">
            <a:avLst/>
          </a:prstGeom>
          <a:ln>
            <a:headEnd/>
            <a:tailEnd/>
          </a:ln>
        </p:spPr>
        <p:style>
          <a:lnRef idx="2">
            <a:schemeClr val="accent1"/>
          </a:lnRef>
          <a:fillRef idx="1">
            <a:schemeClr val="lt1"/>
          </a:fillRef>
          <a:effectRef idx="0">
            <a:schemeClr val="accent1"/>
          </a:effectRef>
          <a:fontRef idx="minor">
            <a:schemeClr val="dk1"/>
          </a:fontRef>
        </p:style>
        <p:txBody>
          <a:bodyPr anchor="ctr" anchorCtr="1"/>
          <a:lstStyle/>
          <a:p>
            <a:pPr algn="ctr" fontAlgn="base">
              <a:spcBef>
                <a:spcPct val="50000"/>
              </a:spcBef>
              <a:spcAft>
                <a:spcPct val="0"/>
              </a:spcAft>
            </a:pPr>
            <a:r>
              <a:rPr lang="it-IT" sz="1000" b="1" i="1" dirty="0" smtClean="0">
                <a:latin typeface="Georgia"/>
              </a:rPr>
              <a:t>Reati in materia di abuso di informazioni privilegiate e di manipolazione del mercato </a:t>
            </a:r>
          </a:p>
          <a:p>
            <a:pPr algn="ctr" fontAlgn="base">
              <a:spcBef>
                <a:spcPct val="50000"/>
              </a:spcBef>
              <a:spcAft>
                <a:spcPct val="0"/>
              </a:spcAft>
            </a:pPr>
            <a:r>
              <a:rPr lang="it-IT" sz="1000" b="1" i="1" dirty="0" smtClean="0">
                <a:latin typeface="Georgia"/>
              </a:rPr>
              <a:t>Art. 25 </a:t>
            </a:r>
            <a:r>
              <a:rPr lang="it-IT" sz="1000" b="1" i="1" dirty="0" err="1" smtClean="0">
                <a:latin typeface="Georgia"/>
              </a:rPr>
              <a:t>-sexies</a:t>
            </a:r>
            <a:r>
              <a:rPr lang="it-IT" sz="1000" b="1" i="1" dirty="0" smtClean="0">
                <a:latin typeface="Georgia"/>
              </a:rPr>
              <a:t> </a:t>
            </a:r>
          </a:p>
        </p:txBody>
      </p:sp>
      <p:sp>
        <p:nvSpPr>
          <p:cNvPr id="34" name="Rounded Rectangle 62"/>
          <p:cNvSpPr/>
          <p:nvPr/>
        </p:nvSpPr>
        <p:spPr bwMode="auto">
          <a:xfrm>
            <a:off x="217304" y="3648892"/>
            <a:ext cx="2050869" cy="1022350"/>
          </a:xfrm>
          <a:prstGeom prst="roundRect">
            <a:avLst/>
          </a:prstGeom>
          <a:noFill/>
          <a:ln w="222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fontAlgn="base">
              <a:spcBef>
                <a:spcPct val="50000"/>
              </a:spcBef>
              <a:spcAft>
                <a:spcPct val="0"/>
              </a:spcAft>
            </a:pPr>
            <a:endParaRPr lang="it-IT" sz="1000" dirty="0" smtClean="0">
              <a:latin typeface="+mj-lt"/>
              <a:ea typeface="Batang" pitchFamily="18" charset="-127"/>
            </a:endParaRPr>
          </a:p>
          <a:p>
            <a:pPr algn="ctr" fontAlgn="base">
              <a:spcBef>
                <a:spcPct val="50000"/>
              </a:spcBef>
              <a:spcAft>
                <a:spcPct val="0"/>
              </a:spcAft>
            </a:pPr>
            <a:r>
              <a:rPr lang="it-IT" sz="1000" b="1" dirty="0" smtClean="0">
                <a:latin typeface="+mj-lt"/>
                <a:ea typeface="Batang" pitchFamily="18" charset="-127"/>
              </a:rPr>
              <a:t>Delitti contro la personalità individuale</a:t>
            </a:r>
          </a:p>
          <a:p>
            <a:pPr algn="ctr" fontAlgn="base">
              <a:spcBef>
                <a:spcPct val="50000"/>
              </a:spcBef>
              <a:spcAft>
                <a:spcPct val="0"/>
              </a:spcAft>
            </a:pPr>
            <a:r>
              <a:rPr lang="it-IT" sz="1000" b="1" dirty="0" smtClean="0">
                <a:latin typeface="+mj-lt"/>
                <a:ea typeface="Batang" pitchFamily="18" charset="-127"/>
              </a:rPr>
              <a:t>Art. 25 </a:t>
            </a:r>
            <a:r>
              <a:rPr lang="it-IT" sz="1000" b="1" dirty="0" err="1" smtClean="0">
                <a:latin typeface="+mj-lt"/>
                <a:ea typeface="Batang" pitchFamily="18" charset="-127"/>
              </a:rPr>
              <a:t>-quinquies</a:t>
            </a:r>
            <a:r>
              <a:rPr lang="it-IT" sz="1000" b="1" dirty="0" smtClean="0">
                <a:latin typeface="+mj-lt"/>
                <a:ea typeface="Batang" pitchFamily="18" charset="-127"/>
              </a:rPr>
              <a:t> </a:t>
            </a:r>
          </a:p>
          <a:p>
            <a:pPr algn="ctr" fontAlgn="base">
              <a:spcBef>
                <a:spcPct val="50000"/>
              </a:spcBef>
              <a:spcAft>
                <a:spcPct val="0"/>
              </a:spcAft>
            </a:pPr>
            <a:endParaRPr lang="it-IT" sz="1000" dirty="0" smtClean="0">
              <a:latin typeface="+mj-lt"/>
              <a:ea typeface="Batang" pitchFamily="18" charset="-127"/>
            </a:endParaRPr>
          </a:p>
        </p:txBody>
      </p:sp>
      <p:sp>
        <p:nvSpPr>
          <p:cNvPr id="35" name="Rounded Rectangle 63"/>
          <p:cNvSpPr/>
          <p:nvPr/>
        </p:nvSpPr>
        <p:spPr bwMode="auto">
          <a:xfrm>
            <a:off x="6855776" y="4849493"/>
            <a:ext cx="2050869" cy="1022350"/>
          </a:xfrm>
          <a:prstGeom prst="roundRect">
            <a:avLst/>
          </a:prstGeom>
          <a:noFill/>
          <a:ln w="222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fontAlgn="base">
              <a:spcBef>
                <a:spcPct val="50000"/>
              </a:spcBef>
              <a:spcAft>
                <a:spcPct val="0"/>
              </a:spcAft>
            </a:pPr>
            <a:endParaRPr lang="it-IT" sz="1000" dirty="0" smtClean="0">
              <a:latin typeface="+mj-lt"/>
              <a:ea typeface="Batang" pitchFamily="18" charset="-127"/>
            </a:endParaRPr>
          </a:p>
          <a:p>
            <a:pPr algn="ctr" fontAlgn="base">
              <a:spcBef>
                <a:spcPct val="50000"/>
              </a:spcBef>
              <a:spcAft>
                <a:spcPct val="0"/>
              </a:spcAft>
            </a:pPr>
            <a:r>
              <a:rPr lang="it-IT" sz="1000" b="1" dirty="0" smtClean="0">
                <a:latin typeface="+mj-lt"/>
                <a:ea typeface="Batang" pitchFamily="18" charset="-127"/>
              </a:rPr>
              <a:t>Reati Ambientali </a:t>
            </a:r>
          </a:p>
          <a:p>
            <a:pPr algn="ctr" fontAlgn="base">
              <a:spcBef>
                <a:spcPct val="50000"/>
              </a:spcBef>
              <a:spcAft>
                <a:spcPct val="0"/>
              </a:spcAft>
            </a:pPr>
            <a:r>
              <a:rPr lang="it-IT" sz="1000" b="1" dirty="0" smtClean="0">
                <a:latin typeface="+mj-lt"/>
                <a:ea typeface="Batang" pitchFamily="18" charset="-127"/>
              </a:rPr>
              <a:t>Art. 25-undecies</a:t>
            </a:r>
          </a:p>
          <a:p>
            <a:pPr algn="ctr" fontAlgn="base">
              <a:spcBef>
                <a:spcPct val="50000"/>
              </a:spcBef>
              <a:spcAft>
                <a:spcPct val="0"/>
              </a:spcAft>
            </a:pPr>
            <a:endParaRPr lang="it-IT" sz="1000" dirty="0" smtClean="0">
              <a:latin typeface="+mj-lt"/>
              <a:ea typeface="Batang" pitchFamily="18" charset="-127"/>
            </a:endParaRPr>
          </a:p>
        </p:txBody>
      </p:sp>
      <p:sp>
        <p:nvSpPr>
          <p:cNvPr id="36" name="Rounded Rectangle 64"/>
          <p:cNvSpPr/>
          <p:nvPr/>
        </p:nvSpPr>
        <p:spPr bwMode="auto">
          <a:xfrm>
            <a:off x="4652552" y="4849493"/>
            <a:ext cx="2050869" cy="1022350"/>
          </a:xfrm>
          <a:prstGeom prst="roundRect">
            <a:avLst/>
          </a:prstGeom>
          <a:noFill/>
          <a:ln w="222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fontAlgn="base">
              <a:spcBef>
                <a:spcPct val="50000"/>
              </a:spcBef>
              <a:spcAft>
                <a:spcPct val="0"/>
              </a:spcAft>
            </a:pPr>
            <a:r>
              <a:rPr lang="it-IT" sz="1000" b="1" dirty="0" smtClean="0">
                <a:latin typeface="+mj-lt"/>
                <a:ea typeface="Batang" pitchFamily="18" charset="-127"/>
              </a:rPr>
              <a:t>Reati transnazionali </a:t>
            </a:r>
          </a:p>
          <a:p>
            <a:pPr algn="ctr" fontAlgn="base">
              <a:spcBef>
                <a:spcPct val="50000"/>
              </a:spcBef>
              <a:spcAft>
                <a:spcPct val="0"/>
              </a:spcAft>
            </a:pPr>
            <a:r>
              <a:rPr lang="it-IT" sz="1000" b="1" dirty="0" smtClean="0">
                <a:latin typeface="+mj-lt"/>
                <a:ea typeface="Batang" pitchFamily="18" charset="-127"/>
              </a:rPr>
              <a:t>L. 146/2006</a:t>
            </a:r>
          </a:p>
        </p:txBody>
      </p:sp>
      <p:sp>
        <p:nvSpPr>
          <p:cNvPr id="37" name="Rounded Rectangle 65"/>
          <p:cNvSpPr/>
          <p:nvPr/>
        </p:nvSpPr>
        <p:spPr bwMode="auto">
          <a:xfrm>
            <a:off x="237209" y="4843673"/>
            <a:ext cx="2050869" cy="1022350"/>
          </a:xfrm>
          <a:prstGeom prst="roundRect">
            <a:avLst/>
          </a:prstGeom>
          <a:noFill/>
          <a:ln w="222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fontAlgn="base">
              <a:spcBef>
                <a:spcPct val="50000"/>
              </a:spcBef>
              <a:spcAft>
                <a:spcPct val="0"/>
              </a:spcAft>
            </a:pPr>
            <a:r>
              <a:rPr lang="it-IT" sz="1000" b="1" dirty="0" smtClean="0">
                <a:latin typeface="+mj-lt"/>
                <a:ea typeface="Batang" pitchFamily="18" charset="-127"/>
              </a:rPr>
              <a:t>Delitti in materia di violazione del diritto d'autore</a:t>
            </a:r>
          </a:p>
          <a:p>
            <a:pPr algn="ctr" fontAlgn="base">
              <a:spcBef>
                <a:spcPct val="50000"/>
              </a:spcBef>
              <a:spcAft>
                <a:spcPct val="0"/>
              </a:spcAft>
            </a:pPr>
            <a:r>
              <a:rPr lang="it-IT" sz="1000" b="1" dirty="0" smtClean="0">
                <a:latin typeface="+mj-lt"/>
                <a:ea typeface="Batang" pitchFamily="18" charset="-127"/>
              </a:rPr>
              <a:t>Art. 25-novies </a:t>
            </a:r>
          </a:p>
        </p:txBody>
      </p:sp>
      <p:sp>
        <p:nvSpPr>
          <p:cNvPr id="38" name="Rounded Rectangle 66"/>
          <p:cNvSpPr/>
          <p:nvPr/>
        </p:nvSpPr>
        <p:spPr bwMode="auto">
          <a:xfrm>
            <a:off x="2431216" y="4839363"/>
            <a:ext cx="2050869" cy="1022350"/>
          </a:xfrm>
          <a:prstGeom prst="roundRect">
            <a:avLst/>
          </a:prstGeom>
          <a:noFill/>
          <a:ln w="22225" cap="flat" cmpd="sng" algn="ctr">
            <a:solidFill>
              <a:srgbClr val="0070C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fontAlgn="base">
              <a:spcBef>
                <a:spcPct val="50000"/>
              </a:spcBef>
              <a:spcAft>
                <a:spcPct val="0"/>
              </a:spcAft>
            </a:pPr>
            <a:endParaRPr lang="it-IT" sz="1000" b="1" dirty="0" smtClean="0">
              <a:latin typeface="+mj-lt"/>
              <a:ea typeface="Batang" pitchFamily="18" charset="-127"/>
            </a:endParaRPr>
          </a:p>
          <a:p>
            <a:pPr algn="ctr" fontAlgn="base">
              <a:spcBef>
                <a:spcPct val="50000"/>
              </a:spcBef>
              <a:spcAft>
                <a:spcPct val="0"/>
              </a:spcAft>
            </a:pPr>
            <a:r>
              <a:rPr lang="it-IT" sz="1000" b="1" dirty="0" smtClean="0">
                <a:latin typeface="+mj-lt"/>
                <a:ea typeface="Batang" pitchFamily="18" charset="-127"/>
              </a:rPr>
              <a:t>Induzione a non rendere dichiarazioni o a rendere dichiarazioni mendaci all’autorità giudiziaria</a:t>
            </a:r>
          </a:p>
          <a:p>
            <a:pPr algn="ctr" fontAlgn="base">
              <a:spcBef>
                <a:spcPct val="50000"/>
              </a:spcBef>
              <a:spcAft>
                <a:spcPct val="0"/>
              </a:spcAft>
            </a:pPr>
            <a:r>
              <a:rPr lang="it-IT" sz="1000" b="1" dirty="0" smtClean="0">
                <a:latin typeface="+mj-lt"/>
                <a:ea typeface="Batang" pitchFamily="18" charset="-127"/>
              </a:rPr>
              <a:t>Art. 25-decies</a:t>
            </a:r>
          </a:p>
          <a:p>
            <a:pPr algn="ctr" fontAlgn="base">
              <a:spcBef>
                <a:spcPct val="50000"/>
              </a:spcBef>
              <a:spcAft>
                <a:spcPct val="0"/>
              </a:spcAft>
            </a:pPr>
            <a:endParaRPr lang="it-IT" sz="1000" b="1" dirty="0" smtClean="0">
              <a:latin typeface="+mj-lt"/>
              <a:ea typeface="Batang" pitchFamily="18" charset="-127"/>
            </a:endParaRPr>
          </a:p>
        </p:txBody>
      </p:sp>
      <p:sp>
        <p:nvSpPr>
          <p:cNvPr id="5" name="Segnaposto numero diapositiva 4"/>
          <p:cNvSpPr>
            <a:spLocks noGrp="1"/>
          </p:cNvSpPr>
          <p:nvPr>
            <p:ph type="sldNum" sz="quarter" idx="12"/>
          </p:nvPr>
        </p:nvSpPr>
        <p:spPr/>
        <p:txBody>
          <a:bodyPr/>
          <a:lstStyle/>
          <a:p>
            <a:fld id="{FAA91A57-D1F6-42F1-8BDD-58C47656E9EB}" type="slidenum">
              <a:rPr lang="it-IT" smtClean="0"/>
              <a:pPr/>
              <a:t>8</a:t>
            </a:fld>
            <a:endParaRPr lang="it-IT"/>
          </a:p>
        </p:txBody>
      </p:sp>
    </p:spTree>
    <p:extLst>
      <p:ext uri="{BB962C8B-B14F-4D97-AF65-F5344CB8AC3E}">
        <p14:creationId xmlns:p14="http://schemas.microsoft.com/office/powerpoint/2010/main" val="3286395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0"/>
          <p:cNvGrpSpPr/>
          <p:nvPr/>
        </p:nvGrpSpPr>
        <p:grpSpPr>
          <a:xfrm>
            <a:off x="96799" y="72832"/>
            <a:ext cx="8239852" cy="2146742"/>
            <a:chOff x="1331639" y="1268760"/>
            <a:chExt cx="6912769" cy="72178536"/>
          </a:xfrm>
        </p:grpSpPr>
        <p:sp>
          <p:nvSpPr>
            <p:cNvPr id="52" name="TextBox 51"/>
            <p:cNvSpPr txBox="1"/>
            <p:nvPr/>
          </p:nvSpPr>
          <p:spPr>
            <a:xfrm>
              <a:off x="1331639" y="1268760"/>
              <a:ext cx="6228270" cy="72178536"/>
            </a:xfrm>
            <a:prstGeom prst="rect">
              <a:avLst/>
            </a:prstGeom>
            <a:noFill/>
          </p:spPr>
          <p:txBody>
            <a:bodyPr wrap="square" rtlCol="0">
              <a:spAutoFit/>
            </a:bodyPr>
            <a:lstStyle/>
            <a:p>
              <a:pPr>
                <a:defRPr/>
              </a:pPr>
              <a:r>
                <a:rPr lang="it-IT" sz="2400" b="1" i="1" dirty="0" smtClean="0">
                  <a:solidFill>
                    <a:srgbClr val="0070C0"/>
                  </a:solidFill>
                  <a:latin typeface="Georgia"/>
                  <a:ea typeface="+mj-ea"/>
                  <a:cs typeface="+mj-cs"/>
                </a:rPr>
                <a:t>I contenuti del d.lgs. 231/01</a:t>
              </a:r>
            </a:p>
            <a:p>
              <a:pPr>
                <a:defRPr/>
              </a:pPr>
              <a:r>
                <a:rPr lang="it-IT" sz="2400" b="1" i="1" kern="0" dirty="0" smtClean="0">
                  <a:solidFill>
                    <a:srgbClr val="0070C0"/>
                  </a:solidFill>
                  <a:latin typeface="Georgia"/>
                  <a:ea typeface="+mj-ea"/>
                  <a:cs typeface="+mj-cs"/>
                </a:rPr>
                <a:t>IV. Le sanzioni</a:t>
              </a:r>
              <a:endParaRPr kumimoji="0" lang="en-GB" sz="2400" b="1" i="1" u="none" strike="noStrike" kern="0" cap="none" spc="0" normalizeH="0" baseline="0" noProof="0" dirty="0" smtClean="0">
                <a:ln>
                  <a:noFill/>
                </a:ln>
                <a:solidFill>
                  <a:srgbClr val="0070C0"/>
                </a:solidFill>
                <a:effectLst/>
                <a:uLnTx/>
                <a:uFillTx/>
                <a:latin typeface="+mj-lt"/>
              </a:endParaRPr>
            </a:p>
            <a:p>
              <a:pPr marL="125730" lvl="0" indent="-400050">
                <a:spcAft>
                  <a:spcPts val="900"/>
                </a:spcAft>
                <a:buClr>
                  <a:srgbClr val="0070C0"/>
                </a:buClr>
                <a:buFont typeface="+mj-lt"/>
                <a:buAutoNum type="arabicPeriod"/>
                <a:defRPr/>
              </a:pPr>
              <a:endParaRPr lang="it-IT" sz="1400" b="1" dirty="0" smtClean="0">
                <a:solidFill>
                  <a:srgbClr val="0070C0"/>
                </a:solidFill>
                <a:latin typeface="Georgia"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3200" kern="0" dirty="0" smtClean="0">
                <a:solidFill>
                  <a:sysClr val="windowText" lastClr="000000"/>
                </a:solidFill>
                <a:latin typeface="+mj-lt"/>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3200" kern="0" dirty="0" smtClean="0">
                <a:solidFill>
                  <a:sysClr val="windowText" lastClr="000000"/>
                </a:solidFill>
                <a:latin typeface="+mj-lt"/>
              </a:endParaRPr>
            </a:p>
          </p:txBody>
        </p:sp>
        <p:grpSp>
          <p:nvGrpSpPr>
            <p:cNvPr id="3" name="Group 17"/>
            <p:cNvGrpSpPr/>
            <p:nvPr/>
          </p:nvGrpSpPr>
          <p:grpSpPr>
            <a:xfrm>
              <a:off x="1331640" y="1268760"/>
              <a:ext cx="6912768" cy="144016"/>
              <a:chOff x="1115616" y="692696"/>
              <a:chExt cx="6912768" cy="144016"/>
            </a:xfrm>
          </p:grpSpPr>
          <p:cxnSp>
            <p:nvCxnSpPr>
              <p:cNvPr id="54" name="Straight Connector 53"/>
              <p:cNvCxnSpPr/>
              <p:nvPr/>
            </p:nvCxnSpPr>
            <p:spPr>
              <a:xfrm rot="5400000" flipH="1" flipV="1">
                <a:off x="1043608" y="764704"/>
                <a:ext cx="144016" cy="0"/>
              </a:xfrm>
              <a:prstGeom prst="line">
                <a:avLst/>
              </a:prstGeom>
              <a:noFill/>
              <a:ln w="12700" cap="flat" cmpd="sng" algn="ctr">
                <a:solidFill>
                  <a:srgbClr val="0070C0"/>
                </a:solidFill>
                <a:prstDash val="solid"/>
              </a:ln>
              <a:effectLst/>
            </p:spPr>
          </p:cxnSp>
          <p:cxnSp>
            <p:nvCxnSpPr>
              <p:cNvPr id="55" name="Straight Connector 54"/>
              <p:cNvCxnSpPr/>
              <p:nvPr/>
            </p:nvCxnSpPr>
            <p:spPr>
              <a:xfrm>
                <a:off x="1115616" y="692696"/>
                <a:ext cx="6912768" cy="0"/>
              </a:xfrm>
              <a:prstGeom prst="line">
                <a:avLst/>
              </a:prstGeom>
              <a:noFill/>
              <a:ln w="12700" cap="flat" cmpd="sng" algn="ctr">
                <a:solidFill>
                  <a:srgbClr val="0070C0"/>
                </a:solidFill>
                <a:prstDash val="solid"/>
              </a:ln>
              <a:effectLst/>
            </p:spPr>
          </p:cxnSp>
        </p:grpSp>
      </p:grpSp>
      <p:sp>
        <p:nvSpPr>
          <p:cNvPr id="5" name="Titolo 4"/>
          <p:cNvSpPr>
            <a:spLocks noGrp="1"/>
          </p:cNvSpPr>
          <p:nvPr>
            <p:ph type="title"/>
          </p:nvPr>
        </p:nvSpPr>
        <p:spPr>
          <a:xfrm>
            <a:off x="96798" y="955589"/>
            <a:ext cx="8239853" cy="823783"/>
          </a:xfrm>
        </p:spPr>
        <p:txBody>
          <a:bodyPr>
            <a:normAutofit/>
          </a:bodyPr>
          <a:lstStyle/>
          <a:p>
            <a:pPr algn="ctr"/>
            <a:r>
              <a:rPr lang="it-IT" sz="1800" dirty="0" smtClean="0"/>
              <a:t>L’art. 9 del d.lgs. 231/01 disciplina le sanzioni per gli illeciti amministrativi, che sono:</a:t>
            </a:r>
            <a:endParaRPr lang="it-IT" sz="1800" dirty="0"/>
          </a:p>
        </p:txBody>
      </p:sp>
      <p:sp>
        <p:nvSpPr>
          <p:cNvPr id="12" name="Segnaposto contenuto 11"/>
          <p:cNvSpPr>
            <a:spLocks noGrp="1"/>
          </p:cNvSpPr>
          <p:nvPr>
            <p:ph idx="1"/>
          </p:nvPr>
        </p:nvSpPr>
        <p:spPr>
          <a:xfrm>
            <a:off x="3525623" y="2129599"/>
            <a:ext cx="5111750" cy="774240"/>
          </a:xfrm>
        </p:spPr>
        <p:style>
          <a:lnRef idx="2">
            <a:schemeClr val="accent1"/>
          </a:lnRef>
          <a:fillRef idx="1">
            <a:schemeClr val="lt1"/>
          </a:fillRef>
          <a:effectRef idx="0">
            <a:schemeClr val="accent1"/>
          </a:effectRef>
          <a:fontRef idx="minor">
            <a:schemeClr val="dk1"/>
          </a:fontRef>
        </p:style>
        <p:txBody>
          <a:bodyPr>
            <a:normAutofit fontScale="55000" lnSpcReduction="20000"/>
          </a:bodyPr>
          <a:lstStyle/>
          <a:p>
            <a:pPr algn="just"/>
            <a:r>
              <a:rPr lang="it-IT" dirty="0" smtClean="0"/>
              <a:t>Devono sempre essere irrogate tutte le volte che sia stata accertata la sussistenza della responsabilità dell’ente</a:t>
            </a:r>
            <a:endParaRPr lang="it-IT" dirty="0"/>
          </a:p>
        </p:txBody>
      </p:sp>
      <p:sp>
        <p:nvSpPr>
          <p:cNvPr id="13" name="Segnaposto testo 12"/>
          <p:cNvSpPr>
            <a:spLocks noGrp="1"/>
          </p:cNvSpPr>
          <p:nvPr>
            <p:ph type="body" sz="half" idx="2"/>
          </p:nvPr>
        </p:nvSpPr>
        <p:spPr>
          <a:xfrm>
            <a:off x="435693" y="3932206"/>
            <a:ext cx="2042412" cy="936355"/>
          </a:xfrm>
        </p:spPr>
        <p:style>
          <a:lnRef idx="2">
            <a:schemeClr val="accent1"/>
          </a:lnRef>
          <a:fillRef idx="1">
            <a:schemeClr val="lt1"/>
          </a:fillRef>
          <a:effectRef idx="0">
            <a:schemeClr val="accent1"/>
          </a:effectRef>
          <a:fontRef idx="minor">
            <a:schemeClr val="dk1"/>
          </a:fontRef>
        </p:style>
        <p:txBody>
          <a:bodyPr>
            <a:noAutofit/>
          </a:bodyPr>
          <a:lstStyle/>
          <a:p>
            <a:pPr marL="285750" indent="-285750">
              <a:buFont typeface="Wingdings" panose="05000000000000000000" pitchFamily="2" charset="2"/>
              <a:buChar char="Ø"/>
            </a:pPr>
            <a:r>
              <a:rPr lang="it-IT" dirty="0" smtClean="0"/>
              <a:t>Sanzioni interdittive;</a:t>
            </a:r>
          </a:p>
          <a:p>
            <a:pPr marL="285750" indent="-285750">
              <a:buFont typeface="Wingdings" panose="05000000000000000000" pitchFamily="2" charset="2"/>
              <a:buChar char="Ø"/>
            </a:pPr>
            <a:r>
              <a:rPr lang="it-IT" dirty="0" smtClean="0"/>
              <a:t>Pubblicazione della sentenza</a:t>
            </a:r>
            <a:endParaRPr lang="it-IT" dirty="0"/>
          </a:p>
        </p:txBody>
      </p:sp>
      <p:sp>
        <p:nvSpPr>
          <p:cNvPr id="14" name="Freccia a destra 13"/>
          <p:cNvSpPr/>
          <p:nvPr/>
        </p:nvSpPr>
        <p:spPr>
          <a:xfrm>
            <a:off x="2630875" y="2452614"/>
            <a:ext cx="825268" cy="1282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Segnaposto testo 12"/>
          <p:cNvSpPr txBox="1">
            <a:spLocks/>
          </p:cNvSpPr>
          <p:nvPr/>
        </p:nvSpPr>
        <p:spPr>
          <a:xfrm>
            <a:off x="518984" y="2129601"/>
            <a:ext cx="2042412" cy="774238"/>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marL="285750" indent="-285750">
              <a:buFont typeface="Wingdings" panose="05000000000000000000" pitchFamily="2" charset="2"/>
              <a:buChar char="Ø"/>
            </a:pPr>
            <a:r>
              <a:rPr lang="it-IT" dirty="0" smtClean="0"/>
              <a:t>Sanzione pecuniaria;</a:t>
            </a:r>
          </a:p>
          <a:p>
            <a:pPr marL="285750" indent="-285750">
              <a:buFont typeface="Wingdings" panose="05000000000000000000" pitchFamily="2" charset="2"/>
              <a:buChar char="Ø"/>
            </a:pPr>
            <a:r>
              <a:rPr lang="it-IT" dirty="0" smtClean="0"/>
              <a:t>Confisca del prezzo o del profitto del reato</a:t>
            </a:r>
            <a:endParaRPr lang="it-IT" dirty="0"/>
          </a:p>
        </p:txBody>
      </p:sp>
      <p:sp>
        <p:nvSpPr>
          <p:cNvPr id="19" name="Freccia a destra 18"/>
          <p:cNvSpPr/>
          <p:nvPr/>
        </p:nvSpPr>
        <p:spPr>
          <a:xfrm>
            <a:off x="2630875" y="4251147"/>
            <a:ext cx="825268" cy="1302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0" name="Segnaposto contenuto 11"/>
          <p:cNvSpPr txBox="1">
            <a:spLocks/>
          </p:cNvSpPr>
          <p:nvPr/>
        </p:nvSpPr>
        <p:spPr>
          <a:xfrm>
            <a:off x="3525623" y="3932205"/>
            <a:ext cx="5111750" cy="765275"/>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it-IT" sz="1800" dirty="0" smtClean="0"/>
              <a:t>Sono previste solo per alcune fattispecie di reato, nei casi  ritenuti più gravi</a:t>
            </a:r>
            <a:endParaRPr lang="it-IT" sz="1800" dirty="0"/>
          </a:p>
        </p:txBody>
      </p:sp>
      <p:sp>
        <p:nvSpPr>
          <p:cNvPr id="7" name="Segnaposto numero diapositiva 6"/>
          <p:cNvSpPr>
            <a:spLocks noGrp="1"/>
          </p:cNvSpPr>
          <p:nvPr>
            <p:ph type="sldNum" sz="quarter" idx="12"/>
          </p:nvPr>
        </p:nvSpPr>
        <p:spPr/>
        <p:txBody>
          <a:bodyPr/>
          <a:lstStyle/>
          <a:p>
            <a:fld id="{FAA91A57-D1F6-42F1-8BDD-58C47656E9EB}" type="slidenum">
              <a:rPr lang="it-IT" smtClean="0"/>
              <a:pPr/>
              <a:t>9</a:t>
            </a:fld>
            <a:endParaRPr lang="it-IT"/>
          </a:p>
        </p:txBody>
      </p:sp>
    </p:spTree>
    <p:extLst>
      <p:ext uri="{BB962C8B-B14F-4D97-AF65-F5344CB8AC3E}">
        <p14:creationId xmlns:p14="http://schemas.microsoft.com/office/powerpoint/2010/main" val="2400614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PwC">
  <a:themeElements>
    <a:clrScheme name="PwC Orange">
      <a:dk1>
        <a:srgbClr val="000000"/>
      </a:dk1>
      <a:lt1>
        <a:srgbClr val="FFFFFF"/>
      </a:lt1>
      <a:dk2>
        <a:srgbClr val="DC6900"/>
      </a:dk2>
      <a:lt2>
        <a:srgbClr val="FFFFFF"/>
      </a:lt2>
      <a:accent1>
        <a:srgbClr val="DC6900"/>
      </a:accent1>
      <a:accent2>
        <a:srgbClr val="FFB600"/>
      </a:accent2>
      <a:accent3>
        <a:srgbClr val="602320"/>
      </a:accent3>
      <a:accent4>
        <a:srgbClr val="DB536A"/>
      </a:accent4>
      <a:accent5>
        <a:srgbClr val="A32020"/>
      </a:accent5>
      <a:accent6>
        <a:srgbClr val="E0301E"/>
      </a:accent6>
      <a:hlink>
        <a:srgbClr val="DC6900"/>
      </a:hlink>
      <a:folHlink>
        <a:srgbClr val="DC6900"/>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ltGray">
        <a:solidFill>
          <a:schemeClr val="tx2"/>
        </a:solidFill>
        <a:ln w="3175"/>
      </a:spPr>
      <a:bodyPr rtlCol="0" anchor="ctr"/>
      <a:lstStyle>
        <a:defPPr algn="ctr">
          <a:defRPr dirty="0" err="1" smtClean="0">
            <a:solidFill>
              <a:schemeClr val="bg1"/>
            </a:solidFill>
            <a:latin typeface="Georgia" pitchFamily="18"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indent="-274320">
          <a:spcAft>
            <a:spcPts val="900"/>
          </a:spcAft>
          <a:defRPr sz="2000" dirty="0" err="1" smtClean="0">
            <a:latin typeface="Georgia" pitchFamily="18"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8881</TotalTime>
  <Words>1936</Words>
  <Application>Microsoft Office PowerPoint</Application>
  <PresentationFormat>Presentazione su schermo (4:3)</PresentationFormat>
  <Paragraphs>228</Paragraphs>
  <Slides>17</Slides>
  <Notes>17</Notes>
  <HiddenSlides>0</HiddenSlides>
  <MMClips>0</MMClips>
  <ScaleCrop>false</ScaleCrop>
  <HeadingPairs>
    <vt:vector size="6" baseType="variant">
      <vt:variant>
        <vt:lpstr>Caratteri utilizzati</vt:lpstr>
      </vt:variant>
      <vt:variant>
        <vt:i4>6</vt:i4>
      </vt:variant>
      <vt:variant>
        <vt:lpstr>Tema</vt:lpstr>
      </vt:variant>
      <vt:variant>
        <vt:i4>2</vt:i4>
      </vt:variant>
      <vt:variant>
        <vt:lpstr>Titoli diapositive</vt:lpstr>
      </vt:variant>
      <vt:variant>
        <vt:i4>17</vt:i4>
      </vt:variant>
    </vt:vector>
  </HeadingPairs>
  <TitlesOfParts>
    <vt:vector size="25" baseType="lpstr">
      <vt:lpstr>Batang</vt:lpstr>
      <vt:lpstr>Arial</vt:lpstr>
      <vt:lpstr>Calibri</vt:lpstr>
      <vt:lpstr>Georgia</vt:lpstr>
      <vt:lpstr>Tahoma</vt:lpstr>
      <vt:lpstr>Wingdings</vt:lpstr>
      <vt:lpstr>Custom Design</vt:lpstr>
      <vt:lpstr>1_PwC</vt:lpstr>
      <vt:lpstr>Presentazione standard di PowerPoint</vt:lpstr>
      <vt:lpstr>Presentazione standard di PowerPoint</vt:lpstr>
      <vt:lpstr>Presentazione standard di PowerPoint</vt:lpstr>
      <vt:lpstr>Il decreto legislativo</vt:lpstr>
      <vt:lpstr>La responsabilità amministrativa</vt:lpstr>
      <vt:lpstr>Presentazione standard di PowerPoint</vt:lpstr>
      <vt:lpstr>La responsabilità dell’ente è esclusa «nei casi in cui l’autore abbia commesso il reato nell’esclusivo interesse proprio o di terzi (art. 5, comma 2, d.lgs. 231/01)</vt:lpstr>
      <vt:lpstr>Presentazione standard di PowerPoint</vt:lpstr>
      <vt:lpstr>L’art. 9 del d.lgs. 231/01 disciplina le sanzioni per gli illeciti amministrativi, che sono:</vt:lpstr>
      <vt:lpstr>SANZIONE PECUNIARIA</vt:lpstr>
      <vt:lpstr>SANZIONI INTERDITTIVE</vt:lpstr>
      <vt:lpstr>CONFISCA</vt:lpstr>
      <vt:lpstr>PUBBLICAZIONE DELLA SENTENZA</vt:lpstr>
      <vt:lpstr>Riparazione delle conseguenze del reato</vt:lpstr>
      <vt:lpstr>Se il reato è stato commesso dagli apicali, l’ente non risponde se prova che:</vt:lpstr>
      <vt:lpstr>Per la prevenzione dei reati dei «soggetti apicali», il modello deve:</vt:lpstr>
      <vt:lpstr>L’Organismo di Vigilanza</vt:lpstr>
    </vt:vector>
  </TitlesOfParts>
  <Company>PwC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Decreto Legislativo n. 231/01</dc:title>
  <dc:creator>PwC</dc:creator>
  <cp:lastModifiedBy>Mario Zanchetti</cp:lastModifiedBy>
  <cp:revision>2051</cp:revision>
  <cp:lastPrinted>2017-10-19T11:23:27Z</cp:lastPrinted>
  <dcterms:created xsi:type="dcterms:W3CDTF">2010-09-07T13:26:45Z</dcterms:created>
  <dcterms:modified xsi:type="dcterms:W3CDTF">2017-10-19T11:23:32Z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B template version">
    <vt:lpwstr>6</vt:lpwstr>
  </property>
  <property fmtid="{D5CDD505-2E9C-101B-9397-08002B2CF9AE}" pid="3" name="TB template type">
    <vt:lpwstr>Onscreen</vt:lpwstr>
  </property>
  <property fmtid="{D5CDD505-2E9C-101B-9397-08002B2CF9AE}" pid="4" name="Template created by">
    <vt:lpwstr>PwC</vt:lpwstr>
  </property>
  <property fmtid="{D5CDD505-2E9C-101B-9397-08002B2CF9AE}" pid="5" name="Template version">
    <vt:lpwstr>6</vt:lpwstr>
  </property>
</Properties>
</file>