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99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78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80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74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28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34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84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02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88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4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15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70DAA-1070-4A5A-994F-251BAF0CDAC9}" type="datetimeFigureOut">
              <a:rPr lang="it-IT" smtClean="0"/>
              <a:t>07/12/2017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51BA0-18B8-4041-9B33-B1928E059B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1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 2017-18 (L14403)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Appello del 22 dicembre 2017</a:t>
            </a:r>
          </a:p>
          <a:p>
            <a:r>
              <a:rPr lang="it-IT" dirty="0" smtClean="0"/>
              <a:t>Riservato ai soli frequentanti.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113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1"/>
            <a:ext cx="7772400" cy="968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dirty="0" smtClean="0"/>
              <a:t>Riferimenti al </a:t>
            </a:r>
            <a:r>
              <a:rPr lang="it-IT" dirty="0" err="1" smtClean="0"/>
              <a:t>syllabus</a:t>
            </a:r>
            <a:r>
              <a:rPr lang="it-IT" dirty="0" smtClean="0"/>
              <a:t> e al testo (8’ edizione)</a:t>
            </a:r>
            <a:endParaRPr lang="it-IT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1" y="1341438"/>
            <a:ext cx="7923213" cy="40687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it-IT" altLang="it-IT" sz="2200" dirty="0"/>
              <a:t>Lezioni dalla numero 1 alla 12 compresa come indicate nel </a:t>
            </a:r>
            <a:r>
              <a:rPr lang="it-IT" altLang="it-IT" sz="2200" dirty="0" err="1"/>
              <a:t>syllabus</a:t>
            </a:r>
            <a:r>
              <a:rPr lang="it-IT" altLang="it-IT" sz="2200" dirty="0"/>
              <a:t>.</a:t>
            </a:r>
          </a:p>
          <a:p>
            <a:pPr>
              <a:lnSpc>
                <a:spcPct val="90000"/>
              </a:lnSpc>
            </a:pPr>
            <a:r>
              <a:rPr lang="it-IT" altLang="it-IT" sz="2200" dirty="0"/>
              <a:t>Sezione pima :</a:t>
            </a:r>
          </a:p>
          <a:p>
            <a:pPr lvl="1">
              <a:lnSpc>
                <a:spcPct val="90000"/>
              </a:lnSpc>
            </a:pPr>
            <a:r>
              <a:rPr lang="it-IT" altLang="it-IT" sz="2200" dirty="0"/>
              <a:t>Capitolo I e II</a:t>
            </a:r>
          </a:p>
          <a:p>
            <a:pPr lvl="1">
              <a:lnSpc>
                <a:spcPct val="90000"/>
              </a:lnSpc>
            </a:pPr>
            <a:r>
              <a:rPr lang="it-IT" altLang="it-IT" sz="2200" dirty="0"/>
              <a:t>Capitoli IV , V, VI </a:t>
            </a:r>
          </a:p>
          <a:p>
            <a:pPr>
              <a:lnSpc>
                <a:spcPct val="90000"/>
              </a:lnSpc>
            </a:pPr>
            <a:r>
              <a:rPr lang="it-IT" altLang="it-IT" sz="2200" dirty="0"/>
              <a:t>Sezione terza :</a:t>
            </a:r>
          </a:p>
          <a:p>
            <a:pPr lvl="1">
              <a:lnSpc>
                <a:spcPct val="90000"/>
              </a:lnSpc>
            </a:pPr>
            <a:r>
              <a:rPr lang="it-IT" altLang="it-IT" sz="2200" dirty="0"/>
              <a:t>Capitoli I e II</a:t>
            </a:r>
          </a:p>
          <a:p>
            <a:pPr>
              <a:lnSpc>
                <a:spcPct val="90000"/>
              </a:lnSpc>
            </a:pPr>
            <a:r>
              <a:rPr lang="it-IT" altLang="it-IT" sz="2200" dirty="0"/>
              <a:t>Sezione quarta:</a:t>
            </a:r>
          </a:p>
          <a:p>
            <a:pPr lvl="1">
              <a:lnSpc>
                <a:spcPct val="90000"/>
              </a:lnSpc>
            </a:pPr>
            <a:r>
              <a:rPr lang="it-IT" altLang="it-IT" sz="2200" dirty="0"/>
              <a:t>Capitoli I,II,III,IV,V,VI,VII,VIII,IX,X</a:t>
            </a:r>
          </a:p>
          <a:p>
            <a:pPr>
              <a:lnSpc>
                <a:spcPct val="90000"/>
              </a:lnSpc>
            </a:pPr>
            <a:r>
              <a:rPr lang="it-IT" altLang="it-IT" sz="2200" dirty="0"/>
              <a:t>Sezione sesta</a:t>
            </a:r>
          </a:p>
          <a:p>
            <a:pPr lvl="1">
              <a:lnSpc>
                <a:spcPct val="90000"/>
              </a:lnSpc>
            </a:pPr>
            <a:r>
              <a:rPr lang="it-IT" altLang="it-IT" sz="2200" dirty="0"/>
              <a:t>Capitolo II </a:t>
            </a:r>
          </a:p>
          <a:p>
            <a:pPr lvl="1">
              <a:lnSpc>
                <a:spcPct val="90000"/>
              </a:lnSpc>
            </a:pPr>
            <a:endParaRPr lang="it-IT" altLang="it-IT" sz="2200" dirty="0"/>
          </a:p>
          <a:p>
            <a:pPr>
              <a:lnSpc>
                <a:spcPct val="90000"/>
              </a:lnSpc>
            </a:pPr>
            <a:endParaRPr lang="it-IT" altLang="it-IT" sz="2200" dirty="0"/>
          </a:p>
          <a:p>
            <a:pPr>
              <a:lnSpc>
                <a:spcPct val="90000"/>
              </a:lnSpc>
            </a:pPr>
            <a:endParaRPr lang="it-IT" altLang="it-IT" sz="2200" dirty="0"/>
          </a:p>
          <a:p>
            <a:pPr>
              <a:lnSpc>
                <a:spcPct val="90000"/>
              </a:lnSpc>
            </a:pPr>
            <a:endParaRPr lang="it-IT" altLang="it-IT" sz="2200" dirty="0"/>
          </a:p>
          <a:p>
            <a:pPr>
              <a:lnSpc>
                <a:spcPct val="90000"/>
              </a:lnSpc>
            </a:pPr>
            <a:endParaRPr lang="it-IT" altLang="it-IT" sz="2200" dirty="0"/>
          </a:p>
          <a:p>
            <a:pPr>
              <a:lnSpc>
                <a:spcPct val="90000"/>
              </a:lnSpc>
            </a:pPr>
            <a:endParaRPr lang="it-IT" altLang="it-IT" sz="2200" dirty="0"/>
          </a:p>
        </p:txBody>
      </p:sp>
    </p:spTree>
    <p:extLst>
      <p:ext uri="{BB962C8B-B14F-4D97-AF65-F5344CB8AC3E}">
        <p14:creationId xmlns:p14="http://schemas.microsoft.com/office/powerpoint/2010/main" val="37564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Diritto del lavoro 2017-18 (L14403)</vt:lpstr>
      <vt:lpstr>Riferimenti al syllabus e al testo (8’ edizione)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 2017-18 (L14403)</dc:title>
  <dc:creator>Windows User</dc:creator>
  <cp:lastModifiedBy>Windows User</cp:lastModifiedBy>
  <cp:revision>1</cp:revision>
  <dcterms:created xsi:type="dcterms:W3CDTF">2017-12-07T07:33:31Z</dcterms:created>
  <dcterms:modified xsi:type="dcterms:W3CDTF">2017-12-07T07:34:06Z</dcterms:modified>
</cp:coreProperties>
</file>