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-696" y="429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30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4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88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91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65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34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51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99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46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49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E24D-82A2-42BF-B9CE-81B1DDDC245D}" type="datetimeFigureOut">
              <a:rPr lang="it-IT" smtClean="0"/>
              <a:t>16/12/17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588AA-D80E-46B7-B06B-46516956FD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57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gpuliga@liuc.it" TargetMode="External"/><Relationship Id="rId5" Type="http://schemas.openxmlformats.org/officeDocument/2006/relationships/hyperlink" Target="mailto:rmanzini@liuc.it" TargetMode="External"/><Relationship Id="rId4" Type="http://schemas.openxmlformats.org/officeDocument/2006/relationships/hyperlink" Target="https://www.youtube.com/watch?v=OT6-yd3pjZ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5D8CFB0B-BC78-46D0-8296-D8E854CC474D}"/>
              </a:ext>
            </a:extLst>
          </p:cNvPr>
          <p:cNvSpPr/>
          <p:nvPr/>
        </p:nvSpPr>
        <p:spPr>
          <a:xfrm>
            <a:off x="0" y="0"/>
            <a:ext cx="6774815" cy="10691813"/>
          </a:xfrm>
          <a:prstGeom prst="rect">
            <a:avLst/>
          </a:prstGeom>
          <a:blipFill dpi="0" rotWithShape="1">
            <a:blip r:embed="rId2">
              <a:alphaModFix amt="2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 di testo 2">
            <a:extLst>
              <a:ext uri="{FF2B5EF4-FFF2-40B4-BE49-F238E27FC236}">
                <a16:creationId xmlns:a16="http://schemas.microsoft.com/office/drawing/2014/main" id="{16E34538-2AAD-4A25-A49B-A6E3BD9F5E57}"/>
              </a:ext>
            </a:extLst>
          </p:cNvPr>
          <p:cNvSpPr txBox="1"/>
          <p:nvPr/>
        </p:nvSpPr>
        <p:spPr>
          <a:xfrm>
            <a:off x="6613208" y="-3"/>
            <a:ext cx="946467" cy="1069181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2208053-E6DB-4FAA-90CB-75187DE3F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EF490C0-5E47-4A55-9B96-1DB273A82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D2DAD2F-3D19-41EA-82BA-D49CCF19168E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26"/>
          <a:stretch/>
        </p:blipFill>
        <p:spPr bwMode="auto">
          <a:xfrm>
            <a:off x="255905" y="581139"/>
            <a:ext cx="4396740" cy="19786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angle 7">
            <a:extLst>
              <a:ext uri="{FF2B5EF4-FFF2-40B4-BE49-F238E27FC236}">
                <a16:creationId xmlns:a16="http://schemas.microsoft.com/office/drawing/2014/main" id="{F2099CE3-56FA-45C3-BEAE-60324BCC1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494B4DB0-D845-433B-B3EB-44AFA8C71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82" y="2223168"/>
            <a:ext cx="5994400" cy="732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 board is calling you: ideas are welcome!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80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en-GB" altLang="it-IT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you know, our company is getting bigger and bigger and acquiring new start-ups. For these reasons, we would like to invite each </a:t>
            </a:r>
            <a:r>
              <a:rPr lang="en-GB" altLang="it-IT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NPD unit</a:t>
            </a:r>
            <a:r>
              <a:rPr kumimoji="0" lang="en-GB" altLang="it-IT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team to our context: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600" b="1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Lets</a:t>
            </a:r>
            <a:r>
              <a:rPr kumimoji="0" lang="en-GB" altLang="it-IT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GB" altLang="it-IT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start!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800" b="1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this competition you should present your ideas about the product on which you are working on, according to some easy and simple guidelines.</a:t>
            </a:r>
            <a:endParaRPr kumimoji="0" lang="it-IT" altLang="it-IT" sz="1600" b="1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First, you should prepare a poster presentation following the main indication in the power point presentation attached. In the space given by each box, you should provide:</a:t>
            </a:r>
            <a:endParaRPr kumimoji="0" lang="it-IT" altLang="it-IT" sz="1600" b="1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it-IT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main description of your team</a:t>
            </a:r>
            <a:r>
              <a:rPr kumimoji="0" lang="en-GB" altLang="it-IT" sz="1600" b="1" i="0" u="none" strike="noStrike" cap="none" normalizeH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it-IT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of the product that you aim to develop, by providing some economic and financial data</a:t>
            </a:r>
            <a:endParaRPr kumimoji="0" lang="it-IT" altLang="it-IT" sz="1600" b="1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it-IT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and figures about the business and technological intelligence: which gap your product will close? Which is the target market identified?</a:t>
            </a:r>
            <a:endParaRPr kumimoji="0" lang="it-IT" altLang="it-IT" sz="1600" b="1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it-IT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the TRIZ will work to solve the contradictions existing in the product and the new solutions</a:t>
            </a:r>
            <a:endParaRPr kumimoji="0" lang="it-IT" altLang="it-IT" sz="1600" b="1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it-IT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the product will be commercialized in terms of marketing mix</a:t>
            </a:r>
            <a:endParaRPr kumimoji="0" lang="it-IT" altLang="it-IT" sz="1600" b="1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lvl="0" defTabSz="914400"/>
            <a:r>
              <a:rPr kumimoji="0" lang="en-GB" altLang="it-IT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Then, you should prepare a short pitch of maximum 2 minutes. During this video try to describe as best as possible your product, its advantages for a potential buyer. Just as an example,</a:t>
            </a:r>
            <a:r>
              <a:rPr lang="en-GB" altLang="it-IT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see </a:t>
            </a:r>
            <a:r>
              <a:rPr lang="en-GB" altLang="it-IT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</a:t>
            </a:r>
            <a:r>
              <a:rPr lang="en-GB" altLang="it-IT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watch?v</a:t>
            </a:r>
            <a:r>
              <a:rPr lang="en-GB" altLang="it-IT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=OT6-yd3pjZc</a:t>
            </a:r>
            <a:r>
              <a:rPr lang="en-GB" altLang="it-IT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</a:p>
          <a:p>
            <a:pPr lvl="0" defTabSz="914400"/>
            <a:endParaRPr kumimoji="0" lang="it-IT" altLang="it-IT" sz="1600" b="1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Eras Light ITC" panose="020B04020305040208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Obviously, this is not a mandatory assignment for you, but in case of a good job you will win an extra budget till to 3 points.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47AA7AD-81A0-4E36-AF55-6539E45EE19C}"/>
              </a:ext>
            </a:extLst>
          </p:cNvPr>
          <p:cNvSpPr txBox="1"/>
          <p:nvPr/>
        </p:nvSpPr>
        <p:spPr>
          <a:xfrm rot="16200000">
            <a:off x="4935673" y="8246342"/>
            <a:ext cx="396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  <a:latin typeface="Eras Bold ITC" panose="020B0907030504020204" pitchFamily="34" charset="0"/>
              </a:rPr>
              <a:t>Context</a:t>
            </a:r>
            <a:r>
              <a:rPr lang="it-IT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Eras Bold ITC" panose="020B0907030504020204" pitchFamily="34" charset="0"/>
              </a:rPr>
              <a:t>finish</a:t>
            </a:r>
            <a:r>
              <a:rPr lang="it-IT" dirty="0">
                <a:solidFill>
                  <a:schemeClr val="bg1"/>
                </a:solidFill>
                <a:latin typeface="Eras Bold ITC" panose="020B0907030504020204" pitchFamily="34" charset="0"/>
              </a:rPr>
              <a:t> date: 16/01/201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AC55D17-4190-4153-9296-F96045F4FB5A}"/>
              </a:ext>
            </a:extLst>
          </p:cNvPr>
          <p:cNvSpPr txBox="1"/>
          <p:nvPr/>
        </p:nvSpPr>
        <p:spPr>
          <a:xfrm rot="16200000">
            <a:off x="4720242" y="7718375"/>
            <a:ext cx="500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  <a:latin typeface="Eras Bold ITC" panose="020B0907030504020204" pitchFamily="34" charset="0"/>
              </a:rPr>
              <a:t>Send</a:t>
            </a:r>
            <a:r>
              <a:rPr lang="it-IT" dirty="0">
                <a:solidFill>
                  <a:schemeClr val="bg1"/>
                </a:solidFill>
                <a:latin typeface="Eras Bold ITC" panose="020B0907030504020204" pitchFamily="34" charset="0"/>
              </a:rPr>
              <a:t> to: </a:t>
            </a:r>
            <a:r>
              <a:rPr lang="it-IT" dirty="0">
                <a:solidFill>
                  <a:schemeClr val="bg1"/>
                </a:solidFill>
                <a:latin typeface="Eras Bold ITC" panose="020B0907030504020204" pitchFamily="34" charset="0"/>
                <a:hlinkClick r:id="rId5"/>
              </a:rPr>
              <a:t>rmanzini@liuc.it</a:t>
            </a:r>
            <a:r>
              <a:rPr lang="it-IT">
                <a:solidFill>
                  <a:schemeClr val="bg1"/>
                </a:solidFill>
                <a:latin typeface="Eras Bold ITC" panose="020B0907030504020204" pitchFamily="34" charset="0"/>
              </a:rPr>
              <a:t>, </a:t>
            </a:r>
            <a:r>
              <a:rPr lang="it-IT">
                <a:solidFill>
                  <a:schemeClr val="bg1"/>
                </a:solidFill>
                <a:latin typeface="Eras Bold ITC" panose="020B0907030504020204" pitchFamily="34" charset="0"/>
                <a:hlinkClick r:id="rId6"/>
              </a:rPr>
              <a:t>gpuliga@liuc.it</a:t>
            </a:r>
            <a:r>
              <a:rPr lang="it-IT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endParaRPr lang="it-IT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83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263</Words>
  <Application>Microsoft Office PowerPoint</Application>
  <PresentationFormat>Personalizzato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Gloria Puliga</dc:creator>
  <cp:lastModifiedBy>Raffaella Manzini</cp:lastModifiedBy>
  <cp:revision>7</cp:revision>
  <dcterms:created xsi:type="dcterms:W3CDTF">2017-12-04T22:11:47Z</dcterms:created>
  <dcterms:modified xsi:type="dcterms:W3CDTF">2017-12-16T14:37:22Z</dcterms:modified>
</cp:coreProperties>
</file>