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2E3C8-6221-40CA-865F-F72CA4A77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805D487-6058-4096-89B3-8F0EF55BE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1066E0-5D7C-40FE-9B17-C61A8F60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568E8C-00E2-4E44-B01C-46B2126D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2AD220-F5F7-476A-9E12-547452A8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29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11C3C-E303-4B3D-9D28-6DA1C90A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EF22DF-6E14-4599-A23E-D842F7596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4BF72A-D217-45B1-8FE1-D1D49169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FC6776-9C9C-4BF4-97C8-84B8AFA23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82E5D5-E18D-4DF2-B874-D50FDF1B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24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56A71B8-31D0-4D6E-B5E3-83160DA03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AB02EE-8614-47E5-8CF3-C932401C4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D60B09-7B1E-4906-9E20-0D9099B70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158FB3-141D-440E-91C3-3131049C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A9653A-6DA9-44FF-B0DE-06E9358B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29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439CBD-3A2A-45A3-B6D9-95353F19D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D4E5B7-C174-4571-9EF7-967FB3001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B75DBC-A814-4CE6-9303-F3D4B24FB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03340A-1D70-48FD-B95B-0A806538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0840AF-2CFA-486F-9FC7-0B7B2FED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67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D600B-EFD9-4AC0-9CE5-DA4EA0D07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73F4B9-13F7-47DA-B951-4F41FF607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012689-A68B-4124-BE8B-7EBFE01E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CE596-84F4-492C-9BA0-F4BAC686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22A87C-D475-4553-8A7C-CFB22EA8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96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7FFEA7-0EAF-48E0-BB5A-DCB09A13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52D810-DEE2-4FA3-9DF5-4A7B4D484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6F27589-7DE7-41FB-A7E9-F473CDA18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31EB4A-946A-4581-97D7-D856D44C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CB810C-5497-4203-9758-B80422FD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DFFF08-01D3-44FD-97CA-C85BCA518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18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608F4A-B891-4921-88CC-DFA812239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B2B35B-F0D9-4324-A0E8-E458C0B7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952A74-E16E-4D1E-89B1-9895DFAB9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5E5498-1F08-4F18-BC71-9E0B54F3D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CE4F24B-186A-494B-9513-3E43223AC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D4CBF79-66B0-4B53-B23D-4D6A6594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C4417CC-BA49-4BED-8E3F-C6BA7BAC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FB0EB38-EA19-4654-9CF8-58DFDA28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73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CB0E8-D356-437F-8B13-F0E3D8EC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0FC7750-0539-4217-BC20-C0210AE0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F11851-CEF8-4F7E-9854-02ACA05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59360FA-E764-4701-84EF-DB7C5545D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91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CA22B72-E07D-49D6-A7CC-FCDAF3D0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C698C7E-1B74-4C12-9F7B-10AED89B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A5FE3BC-BF47-49F3-BCF8-FD8F7A35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92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9BEE40-4F44-44DC-8CA9-22D547A48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E77305-45B8-473D-9A17-06AA12F34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D304768-56BC-4867-8567-BA8A6188E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EE5AC9-8602-40C5-B317-5992D0BD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B87CA9-F435-4481-9E5C-69F8B0C0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A35C87-CB11-4AB8-8B31-ABD05E1B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B3A81B-12A0-461E-9E70-504C8AB4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79BAE6-A16A-4F26-A1F2-5CEE2A7DD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D358D2-0B08-42B5-9EF3-7D9D28684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232A6B-A4E2-4C8B-9ED7-327F4DA5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AB867B-BFDF-48D6-8624-16D68971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8D2EA4-B0D4-4134-A584-1F9C0980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6B0FFFC-06F1-4236-B9E2-BEE100B7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C3C27-69EC-44B9-9720-9F013E779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CEFC37-1DAA-4908-ADAC-8561792CA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1CD77-548F-4BC5-9533-C4C1BDEF0432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4DA68C-A158-411C-BF31-DE6AA0AE0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5AFC68-E4FB-4C2F-A616-69FA1A13C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6E4D-2BB2-43AD-A0C7-F66ACAF0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2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.co/" TargetMode="External"/><Relationship Id="rId2" Type="http://schemas.openxmlformats.org/officeDocument/2006/relationships/hyperlink" Target="http://www.crunchbas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500.co/" TargetMode="External"/><Relationship Id="rId5" Type="http://schemas.openxmlformats.org/officeDocument/2006/relationships/hyperlink" Target="http://www.ycombinator.com/" TargetMode="External"/><Relationship Id="rId4" Type="http://schemas.openxmlformats.org/officeDocument/2006/relationships/hyperlink" Target="http://www.vctaskforc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tstraplabs.com/" TargetMode="External"/><Relationship Id="rId2" Type="http://schemas.openxmlformats.org/officeDocument/2006/relationships/hyperlink" Target="http://www.blackbox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E3F090-E898-46BE-A24C-FF2CD9A4B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Silicon Valley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4B5A2BE-E0DA-4A52-8375-9068DFA1E2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Ecosystem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33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E844719-B228-42C0-BE83-C0E11B356479}"/>
              </a:ext>
            </a:extLst>
          </p:cNvPr>
          <p:cNvSpPr txBox="1"/>
          <p:nvPr/>
        </p:nvSpPr>
        <p:spPr>
          <a:xfrm>
            <a:off x="419100" y="600075"/>
            <a:ext cx="307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The </a:t>
            </a:r>
            <a:r>
              <a:rPr lang="it-IT" dirty="0" err="1"/>
              <a:t>Ecosystem</a:t>
            </a:r>
            <a:r>
              <a:rPr lang="it-IT" dirty="0"/>
              <a:t> of Silicon Valley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6D915D1-54F1-4011-A3AD-7C17F641879A}"/>
              </a:ext>
            </a:extLst>
          </p:cNvPr>
          <p:cNvSpPr txBox="1"/>
          <p:nvPr/>
        </p:nvSpPr>
        <p:spPr>
          <a:xfrm>
            <a:off x="619125" y="1704974"/>
            <a:ext cx="106203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References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www.crunchbase.com</a:t>
            </a:r>
            <a:r>
              <a:rPr lang="it-IT" dirty="0"/>
              <a:t> </a:t>
            </a:r>
            <a:r>
              <a:rPr lang="en-US" b="1" dirty="0" err="1"/>
              <a:t>Crunchbase</a:t>
            </a:r>
            <a:r>
              <a:rPr lang="en-US" dirty="0"/>
              <a:t> is the leading destination for company insights from early-stage startups to the Fortune 1000. Get insights into your competition.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www.angel.co</a:t>
            </a:r>
            <a:r>
              <a:rPr lang="en-US" dirty="0"/>
              <a:t> </a:t>
            </a:r>
            <a:r>
              <a:rPr lang="en-US" b="1" dirty="0"/>
              <a:t>AngelList</a:t>
            </a:r>
            <a:r>
              <a:rPr lang="en-US" dirty="0"/>
              <a:t> is where the world meets startups. Find a great startup job, invest in a startup, or raise money.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www.vctaskforce.com</a:t>
            </a:r>
            <a:r>
              <a:rPr lang="en-US" dirty="0"/>
              <a:t> </a:t>
            </a:r>
            <a:r>
              <a:rPr lang="en-US" b="1" dirty="0"/>
              <a:t>VC Taskforce</a:t>
            </a:r>
            <a:r>
              <a:rPr lang="en-US" dirty="0"/>
              <a:t> organizes conferences, panels, and workshops for startups and venture capital investors.</a:t>
            </a:r>
          </a:p>
          <a:p>
            <a:endParaRPr lang="it-IT" dirty="0"/>
          </a:p>
          <a:p>
            <a:r>
              <a:rPr lang="it-IT" dirty="0">
                <a:hlinkClick r:id="rId5"/>
              </a:rPr>
              <a:t>www.ycombinator.com</a:t>
            </a:r>
            <a:r>
              <a:rPr lang="it-IT" dirty="0"/>
              <a:t> </a:t>
            </a:r>
            <a:r>
              <a:rPr lang="en-US" b="1" dirty="0"/>
              <a:t>Y Combinator</a:t>
            </a:r>
            <a:r>
              <a:rPr lang="en-US" dirty="0"/>
              <a:t> created a new model for funding early stage startups. Twice a year we invest in a large number of startups.</a:t>
            </a:r>
          </a:p>
          <a:p>
            <a:endParaRPr lang="en-US" dirty="0"/>
          </a:p>
          <a:p>
            <a:r>
              <a:rPr lang="en-US" dirty="0">
                <a:hlinkClick r:id="rId6"/>
              </a:rPr>
              <a:t>www.500.co</a:t>
            </a:r>
            <a:r>
              <a:rPr lang="en-US" dirty="0"/>
              <a:t> “Every day at </a:t>
            </a:r>
            <a:r>
              <a:rPr lang="en-US" b="1" dirty="0"/>
              <a:t>500 Startups</a:t>
            </a:r>
            <a:r>
              <a:rPr lang="en-US" dirty="0"/>
              <a:t> is a master class in how to build a kickass startup. ... </a:t>
            </a:r>
            <a:r>
              <a:rPr lang="en-US" b="1" dirty="0"/>
              <a:t>500 Startups</a:t>
            </a:r>
            <a:r>
              <a:rPr lang="en-US" dirty="0"/>
              <a:t> isn't just a name — we really have invested in over 500 companies.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198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037CACC-4074-433F-86C9-3E137336634A}"/>
              </a:ext>
            </a:extLst>
          </p:cNvPr>
          <p:cNvSpPr txBox="1"/>
          <p:nvPr/>
        </p:nvSpPr>
        <p:spPr>
          <a:xfrm>
            <a:off x="419100" y="600075"/>
            <a:ext cx="307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The </a:t>
            </a:r>
            <a:r>
              <a:rPr lang="it-IT" dirty="0" err="1"/>
              <a:t>Ecosystem</a:t>
            </a:r>
            <a:r>
              <a:rPr lang="it-IT" dirty="0"/>
              <a:t> of Silicon Valley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0E3109A-6CDC-41DA-AD0F-DEC14B6C45CF}"/>
              </a:ext>
            </a:extLst>
          </p:cNvPr>
          <p:cNvSpPr txBox="1"/>
          <p:nvPr/>
        </p:nvSpPr>
        <p:spPr>
          <a:xfrm>
            <a:off x="619125" y="1704974"/>
            <a:ext cx="106203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References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www.blackbox.org</a:t>
            </a:r>
            <a:r>
              <a:rPr lang="it-IT" dirty="0"/>
              <a:t> </a:t>
            </a:r>
            <a:r>
              <a:rPr lang="en-US" b="1" dirty="0"/>
              <a:t>Blackbox</a:t>
            </a:r>
            <a:r>
              <a:rPr lang="en-US" dirty="0"/>
              <a:t> is a global founder </a:t>
            </a:r>
            <a:r>
              <a:rPr lang="en-US" b="1" dirty="0"/>
              <a:t>accelerator</a:t>
            </a:r>
            <a:r>
              <a:rPr lang="en-US" dirty="0"/>
              <a:t> based in Silicon Valley.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www.bootstraplabs.com</a:t>
            </a:r>
            <a:r>
              <a:rPr lang="en-US" dirty="0"/>
              <a:t> Founded in 2008, </a:t>
            </a:r>
            <a:r>
              <a:rPr lang="en-US" b="1" dirty="0" err="1"/>
              <a:t>BootstrapLabs</a:t>
            </a:r>
            <a:r>
              <a:rPr lang="en-US" dirty="0"/>
              <a:t> is a leading Venture Capital firm based in Silicon Valley and focused on Applied Artificial Intelligence. We invest in founders ...</a:t>
            </a:r>
          </a:p>
          <a:p>
            <a:endParaRPr lang="en-US" dirty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9971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Silicon Valley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Valley</dc:title>
  <dc:creator>Andrea Pili</dc:creator>
  <cp:lastModifiedBy>Andrea Pili</cp:lastModifiedBy>
  <cp:revision>2</cp:revision>
  <dcterms:created xsi:type="dcterms:W3CDTF">2019-03-21T11:42:11Z</dcterms:created>
  <dcterms:modified xsi:type="dcterms:W3CDTF">2019-03-21T16:46:11Z</dcterms:modified>
</cp:coreProperties>
</file>