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5" r:id="rId5"/>
    <p:sldId id="276" r:id="rId6"/>
    <p:sldId id="257" r:id="rId7"/>
    <p:sldId id="258" r:id="rId8"/>
    <p:sldId id="263" r:id="rId9"/>
    <p:sldId id="262" r:id="rId10"/>
    <p:sldId id="266" r:id="rId11"/>
    <p:sldId id="275" r:id="rId12"/>
    <p:sldId id="269" r:id="rId13"/>
    <p:sldId id="273" r:id="rId14"/>
    <p:sldId id="272" r:id="rId15"/>
    <p:sldId id="274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17" autoAdjust="0"/>
    <p:restoredTop sz="94702" autoAdjust="0"/>
  </p:normalViewPr>
  <p:slideViewPr>
    <p:cSldViewPr snapToGrid="0" snapToObjects="1">
      <p:cViewPr varScale="1">
        <p:scale>
          <a:sx n="144" d="100"/>
          <a:sy n="144" d="100"/>
        </p:scale>
        <p:origin x="-14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64A6-B868-854A-A090-AE1AB875ECF1}" type="datetimeFigureOut">
              <a:rPr lang="it-IT" smtClean="0"/>
              <a:pPr/>
              <a:t>19-11-2015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AC30F-EDC9-EB4C-8DC0-E7B17862AC81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err="1" smtClean="0"/>
              <a:t>Commodities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asset</a:t>
            </a:r>
            <a:r>
              <a:rPr lang="it-IT" dirty="0" smtClean="0"/>
              <a:t> </a:t>
            </a:r>
            <a:r>
              <a:rPr lang="it-IT" dirty="0" err="1" smtClean="0"/>
              <a:t>class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err="1" smtClean="0"/>
              <a:t>M.Armanini</a:t>
            </a:r>
            <a:r>
              <a:rPr lang="it-IT" dirty="0" smtClean="0"/>
              <a:t> \ A. </a:t>
            </a:r>
            <a:r>
              <a:rPr lang="it-IT" dirty="0" err="1" smtClean="0"/>
              <a:t>Caggia</a:t>
            </a:r>
            <a:endParaRPr lang="it-IT" dirty="0" smtClean="0"/>
          </a:p>
          <a:p>
            <a:r>
              <a:rPr lang="it-IT" dirty="0" smtClean="0"/>
              <a:t>FIP </a:t>
            </a:r>
            <a:r>
              <a:rPr lang="it-IT" dirty="0" smtClean="0"/>
              <a:t>2015/2016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40" y="166708"/>
            <a:ext cx="2669240" cy="171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Portfolio </a:t>
            </a:r>
            <a:r>
              <a:rPr lang="it-IT" dirty="0" err="1" smtClean="0"/>
              <a:t>allocation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4" y="1436835"/>
            <a:ext cx="7804678" cy="4689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303" y="368758"/>
            <a:ext cx="6147756" cy="571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47" y="1131735"/>
            <a:ext cx="8253553" cy="46778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52" y="1801133"/>
            <a:ext cx="7432665" cy="38773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09" y="503434"/>
            <a:ext cx="7691090" cy="56227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http://www.cmegroup.com/</a:t>
            </a:r>
            <a:r>
              <a:rPr lang="it-IT" dirty="0" err="1" smtClean="0"/>
              <a:t>education</a:t>
            </a:r>
            <a:r>
              <a:rPr lang="it-IT" dirty="0" smtClean="0"/>
              <a:t>/</a:t>
            </a:r>
            <a:r>
              <a:rPr lang="it-IT" dirty="0" err="1" smtClean="0"/>
              <a:t>fundamental-analysis.html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Market </a:t>
            </a:r>
            <a:r>
              <a:rPr lang="it-IT" dirty="0" err="1" smtClean="0"/>
              <a:t>size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grew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50665"/>
            <a:ext cx="7886231" cy="46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996" y="396307"/>
            <a:ext cx="3043074" cy="572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6032"/>
            <a:ext cx="8431824" cy="443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120" y="1612900"/>
            <a:ext cx="50006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Physical</a:t>
            </a:r>
            <a:r>
              <a:rPr lang="it-IT" dirty="0" smtClean="0"/>
              <a:t> and </a:t>
            </a:r>
            <a:r>
              <a:rPr lang="it-IT" dirty="0" err="1" smtClean="0"/>
              <a:t>Futures</a:t>
            </a:r>
            <a:r>
              <a:rPr lang="it-IT" dirty="0" smtClean="0"/>
              <a:t> Market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44" y="1600200"/>
            <a:ext cx="6047506" cy="4545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Look at the </a:t>
            </a:r>
            <a:r>
              <a:rPr lang="it-IT" dirty="0" err="1" smtClean="0"/>
              <a:t>different</a:t>
            </a:r>
            <a:r>
              <a:rPr lang="it-IT" dirty="0" smtClean="0"/>
              <a:t> curve </a:t>
            </a:r>
            <a:r>
              <a:rPr lang="it-IT" dirty="0" err="1" smtClean="0"/>
              <a:t>shapes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44" y="3806759"/>
            <a:ext cx="4156363" cy="11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789" y="4723390"/>
            <a:ext cx="4656137" cy="93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989" y="1600200"/>
            <a:ext cx="4196484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6789" y="1886423"/>
            <a:ext cx="3491345" cy="11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656" y="3235798"/>
            <a:ext cx="4602162" cy="114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19" y="996730"/>
            <a:ext cx="7997081" cy="485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392" y="5218556"/>
            <a:ext cx="3834884" cy="1353722"/>
          </a:xfrm>
        </p:spPr>
        <p:txBody>
          <a:bodyPr>
            <a:normAutofit fontScale="47500" lnSpcReduction="20000"/>
          </a:bodyPr>
          <a:lstStyle/>
          <a:p>
            <a:r>
              <a:rPr lang="it-IT" dirty="0" smtClean="0"/>
              <a:t>Energy</a:t>
            </a:r>
          </a:p>
          <a:p>
            <a:r>
              <a:rPr lang="it-IT" dirty="0" smtClean="0"/>
              <a:t>Industrial </a:t>
            </a:r>
            <a:r>
              <a:rPr lang="it-IT" dirty="0" err="1" smtClean="0"/>
              <a:t>metals</a:t>
            </a:r>
            <a:endParaRPr lang="it-IT" dirty="0" smtClean="0"/>
          </a:p>
          <a:p>
            <a:r>
              <a:rPr lang="it-IT" dirty="0" err="1" smtClean="0"/>
              <a:t>Precious</a:t>
            </a:r>
            <a:r>
              <a:rPr lang="it-IT" dirty="0" smtClean="0"/>
              <a:t> </a:t>
            </a:r>
            <a:r>
              <a:rPr lang="it-IT" dirty="0" err="1" smtClean="0"/>
              <a:t>Metals</a:t>
            </a:r>
            <a:endParaRPr lang="it-IT" dirty="0" smtClean="0"/>
          </a:p>
          <a:p>
            <a:r>
              <a:rPr lang="it-IT" dirty="0" smtClean="0"/>
              <a:t>Agricolture</a:t>
            </a:r>
          </a:p>
          <a:p>
            <a:r>
              <a:rPr lang="it-IT" dirty="0" err="1"/>
              <a:t>L</a:t>
            </a:r>
            <a:r>
              <a:rPr lang="it-IT" dirty="0" err="1" smtClean="0"/>
              <a:t>ivestock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8" y="666466"/>
            <a:ext cx="8686800" cy="455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51</Words>
  <Application>Microsoft Macintosh PowerPoint</Application>
  <PresentationFormat>Presentazione su schermo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Commodities as an asset class</vt:lpstr>
      <vt:lpstr>Market size also grew </vt:lpstr>
      <vt:lpstr>Diapositiva 3</vt:lpstr>
      <vt:lpstr>Diapositiva 4</vt:lpstr>
      <vt:lpstr>Diapositiva 5</vt:lpstr>
      <vt:lpstr>Physical and Futures Market</vt:lpstr>
      <vt:lpstr>Look at the different curve shapes </vt:lpstr>
      <vt:lpstr> </vt:lpstr>
      <vt:lpstr> </vt:lpstr>
      <vt:lpstr>Portfolio allocation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Commodities as an asset class </dc:title>
  <dc:creator>Utente della copia di valutazione di Office 2004</dc:creator>
  <cp:lastModifiedBy>Utente della copia di valutazione di Office 2004</cp:lastModifiedBy>
  <cp:revision>10</cp:revision>
  <dcterms:created xsi:type="dcterms:W3CDTF">2015-11-19T07:23:15Z</dcterms:created>
  <dcterms:modified xsi:type="dcterms:W3CDTF">2015-11-19T07:23:32Z</dcterms:modified>
</cp:coreProperties>
</file>