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2" r:id="rId4"/>
    <p:sldId id="257" r:id="rId5"/>
    <p:sldId id="259" r:id="rId6"/>
    <p:sldId id="263" r:id="rId7"/>
    <p:sldId id="260" r:id="rId8"/>
    <p:sldId id="266" r:id="rId9"/>
    <p:sldId id="258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0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354A5B-D15D-45D9-B6D0-08A0FF2D700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5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4A5B-D15D-45D9-B6D0-08A0FF2D700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78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4A5B-D15D-45D9-B6D0-08A0FF2D700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2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97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30B6-F1A0-4768-90F4-3FF3B85EB32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C8120-0988-4BAF-AF38-9A7E276FA5C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D6DE-296C-48EB-A945-9A35DE7F996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D875B-E23E-420D-8F1A-05F46604697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0FBD-ADCE-4434-9B8B-3243618C3CE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BCFAE-57FC-442E-9758-2DA9E4D5B2C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EFE1-D35B-4C21-9BDB-9C925B6C552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5F9E-718A-455D-AA93-891A3CF4DA8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C994-DDF5-4C27-B8F6-4D2B9CC70D8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9613B-74E5-4F87-8ADE-17C396B1701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7CE1-99BB-4DEA-B2FE-9E86421BC87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19A80FC-7043-400F-9127-770417D7E0B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chemeClr val="hlink"/>
                </a:solidFill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chemeClr val="hlink"/>
                </a:solidFill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chemeClr val="accent2"/>
                </a:solidFill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chemeClr val="hlink"/>
                </a:solidFill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chemeClr val="accent2"/>
                </a:solidFill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86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850F1-24AC-49C1-8385-DD4AEBCBE91B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b="1" dirty="0" err="1" smtClean="0"/>
              <a:t>Pricing</a:t>
            </a:r>
            <a:r>
              <a:rPr lang="it-IT" b="1" dirty="0" smtClean="0"/>
              <a:t> 50 </a:t>
            </a:r>
            <a:r>
              <a:rPr lang="it-IT" b="1" dirty="0" err="1" smtClean="0"/>
              <a:t>years</a:t>
            </a:r>
            <a:r>
              <a:rPr lang="it-IT" b="1" dirty="0" smtClean="0"/>
              <a:t> </a:t>
            </a:r>
            <a:r>
              <a:rPr lang="it-IT" b="1" dirty="0" smtClean="0"/>
              <a:t>Bond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65104"/>
            <a:ext cx="7491434" cy="1222375"/>
          </a:xfrm>
          <a:noFill/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it-IT" sz="2800" b="1" i="1" dirty="0" smtClean="0"/>
              <a:t>A. Caggia, M. </a:t>
            </a:r>
            <a:r>
              <a:rPr lang="it-IT" sz="2800" b="1" i="1" dirty="0" err="1" smtClean="0"/>
              <a:t>Armanini</a:t>
            </a:r>
            <a:endParaRPr lang="it-IT" sz="2800" b="1" i="1" dirty="0" smtClean="0"/>
          </a:p>
          <a:p>
            <a:pPr algn="r" eaLnBrk="1" hangingPunct="1">
              <a:lnSpc>
                <a:spcPct val="80000"/>
              </a:lnSpc>
            </a:pPr>
            <a:r>
              <a:rPr lang="it-IT" sz="2800" b="1" i="1" dirty="0" smtClean="0"/>
              <a:t>Financial Investments &amp; </a:t>
            </a:r>
            <a:r>
              <a:rPr lang="it-IT" sz="2800" b="1" i="1" dirty="0" err="1" smtClean="0"/>
              <a:t>Pricing</a:t>
            </a:r>
            <a:endParaRPr lang="it-IT" sz="2800" b="1" i="1" dirty="0"/>
          </a:p>
          <a:p>
            <a:pPr algn="r" eaLnBrk="1" hangingPunct="1">
              <a:lnSpc>
                <a:spcPct val="80000"/>
              </a:lnSpc>
            </a:pPr>
            <a:r>
              <a:rPr lang="it-IT" sz="2800" b="1" i="1" dirty="0" smtClean="0"/>
              <a:t>2016/2017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5111750" cy="7234237"/>
          </a:xfr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F3C994-DDF5-4C27-B8F6-4D2B9CC70D8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752600"/>
            <a:ext cx="59182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6867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2" y="404664"/>
            <a:ext cx="4541838" cy="6149975"/>
          </a:xfrm>
        </p:spPr>
      </p:pic>
    </p:spTree>
    <p:extLst>
      <p:ext uri="{BB962C8B-B14F-4D97-AF65-F5344CB8AC3E}">
        <p14:creationId xmlns:p14="http://schemas.microsoft.com/office/powerpoint/2010/main" val="196944998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Schermata 2016-10-11 alle 15.16.5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745" r="-16745"/>
          <a:stretch>
            <a:fillRect/>
          </a:stretch>
        </p:blipFill>
        <p:spPr/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Schermata 2016-10-11 alle 15.17.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5" r="-695"/>
          <a:stretch>
            <a:fillRect/>
          </a:stretch>
        </p:blipFill>
        <p:spPr/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Bond</a:t>
            </a:r>
            <a:endParaRPr lang="it-IT" dirty="0"/>
          </a:p>
        </p:txBody>
      </p:sp>
      <p:pic>
        <p:nvPicPr>
          <p:cNvPr id="5" name="Segnaposto contenuto 4" descr="Schermata 2016-10-11 alle 15.11.1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645" b="-3645"/>
          <a:stretch>
            <a:fillRect/>
          </a:stretch>
        </p:blipFill>
        <p:spPr/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Schermata 2016-10-11 alle 15.24.4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625" b="-28625"/>
          <a:stretch>
            <a:fillRect/>
          </a:stretch>
        </p:blipFill>
        <p:spPr/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Schermata 2016-10-11 alle 15.07.5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024" r="-15024"/>
          <a:stretch>
            <a:fillRect/>
          </a:stretch>
        </p:blipFill>
        <p:spPr/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5" name="Segnaposto contenuto 4" descr="Schermata 2016-10-11 alle 15.08.06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2665" r="-12665"/>
          <a:stretch>
            <a:fillRect/>
          </a:stretch>
        </p:blipFill>
        <p:spPr>
          <a:xfrm>
            <a:off x="426555" y="1124744"/>
            <a:ext cx="8229600" cy="3886200"/>
          </a:xfr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1711"/>
            <a:ext cx="5051549" cy="5781254"/>
          </a:xfrm>
        </p:spPr>
      </p:pic>
    </p:spTree>
    <p:extLst>
      <p:ext uri="{BB962C8B-B14F-4D97-AF65-F5344CB8AC3E}">
        <p14:creationId xmlns:p14="http://schemas.microsoft.com/office/powerpoint/2010/main" val="2052085180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Terms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D875B-E23E-420D-8F1A-05F46604697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7" name="Segnaposto contenuto 6" descr="Schermata 2016-10-11 alle 15.13.1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71" r="-14671"/>
          <a:stretch>
            <a:fillRect/>
          </a:stretch>
        </p:blipFill>
        <p:spPr>
          <a:xfrm>
            <a:off x="295835" y="1981199"/>
            <a:ext cx="9036425" cy="4267201"/>
          </a:xfr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33</Words>
  <Application>Microsoft Macintosh PowerPoint</Application>
  <PresentationFormat>Presentazione su schermo (4:3)</PresentationFormat>
  <Paragraphs>20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 Black</vt:lpstr>
      <vt:lpstr>Times New Roman</vt:lpstr>
      <vt:lpstr>Wingdings</vt:lpstr>
      <vt:lpstr>Arial</vt:lpstr>
      <vt:lpstr>Pixel</vt:lpstr>
      <vt:lpstr>Pricing 50 years Bond</vt:lpstr>
      <vt:lpstr>Presentazione di PowerPoint</vt:lpstr>
      <vt:lpstr>Presentazione di PowerPoint</vt:lpstr>
      <vt:lpstr>New Bond</vt:lpstr>
      <vt:lpstr>Presentazione di PowerPoint</vt:lpstr>
      <vt:lpstr>Presentazione di PowerPoint</vt:lpstr>
      <vt:lpstr>Presentazione di PowerPoint</vt:lpstr>
      <vt:lpstr>Presentazione di PowerPoint</vt:lpstr>
      <vt:lpstr>Terms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Mercato dei capitali e tassi d’interesse</dc:title>
  <dc:creator>Antonio Caggia</dc:creator>
  <cp:lastModifiedBy>massimo armanini</cp:lastModifiedBy>
  <cp:revision>38</cp:revision>
  <dcterms:created xsi:type="dcterms:W3CDTF">2016-10-11T12:52:19Z</dcterms:created>
  <dcterms:modified xsi:type="dcterms:W3CDTF">2016-10-14T08:18:11Z</dcterms:modified>
</cp:coreProperties>
</file>