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514B6-340D-40BC-B930-7BD4A7308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410146B-98B0-47D3-BD95-14B70A4EC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9C5F4D-98B8-46FF-9BBE-F3D812B7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82309A-3D07-4959-A73E-F04787FA3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4FDF19-9F9D-4002-AACA-3665C337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95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C9F7BE-9571-4EDE-9F31-1D37820AB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2F9C10F-03A2-4C46-8D6F-DC97CF776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E4676-1905-4112-A37A-B19800EC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95F50E-40F4-4E2E-A72B-12168328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3D9EC7-875E-46FF-AD2F-17567F10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955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E5844C7-5DD8-403A-96ED-BE3552BF9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A36327-AA61-419C-9DFC-39066C1E7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E208F3-6551-45DD-8AD1-A829DEC5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BB1F78-D8BD-43D8-8CA8-AFDA932E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36609F-AC61-426C-999E-D13401DF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88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07D1E8-FCD0-43FD-B61A-0C9FCB344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05DE01-A7A5-44DD-8E02-EEA2CEC41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CCDAB7-459B-42F9-8C82-AD02AA8A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F4524A-D579-463E-86C6-CD57FA22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665DCDC-2BAA-4DA3-A34B-5B1210A6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40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79610-0C16-4D7D-A720-B63F9DB29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4FFD463-D794-42C5-89B6-875E0BE1C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94F4879-490E-4017-BC3D-916DBCEC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A68CAB-BB80-4B5B-AA1D-E9574590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634C75-234F-46EE-8E65-E2C1ECC48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41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AE1F3D-92E1-4498-92E8-EE70BA4EF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7326CF-2488-4FBF-994A-B5FDED7D0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E0785A-4946-461C-B62D-44A212EDB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853AC2-BF41-4D22-B94D-73631A57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3533BC-F51C-4170-90FF-17438AFB4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290162-1A60-487B-8A13-8EC987DE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90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6F3E3-F4CE-4BE0-A33F-1FC157C6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5A8D6D-D6B1-462A-9F57-86BC4EB58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4263E86-F9DF-4EB2-8CE9-1AD3AA031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C4313D2-9F0C-4EF0-A579-D870610CC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42992E5-E470-4591-85B5-1F97266DB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469F7D-D81B-4B88-9DB7-22029178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79A900-D768-4915-8B75-2EDE7A1A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B5E011E-7ED4-4C60-B590-4899EEF1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05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40800-D919-4A19-B284-20FC07639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653B3A4-E2FE-41B9-A760-814BF1EF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7FDC884-AD4B-41E0-BFBA-06171849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1053CA-2899-4910-883B-11D5CDCF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50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1227715-5A0F-45AB-BFD1-D58954C6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9321CA8-B9F4-4388-8813-8B916659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35BC339-A819-45CA-9486-C0BC41C59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22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B14920-649F-4E82-87B2-2607BF699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9F2D0A-F992-4A9E-999C-06C78F9AF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715969D-70E2-44B3-807A-E5692F0DF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6650FDB-0968-42CC-B145-8D75ECE1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B387C3-7575-4195-B425-D09CF8701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5C8707-6059-43BB-8F84-762E7DF0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7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73C678-FB3A-4BF5-BA1C-F71159AA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9142A6-2F5A-4FE0-A788-079FEF038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5D5C4DC-7442-4E3E-BD59-B666D846B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1986E9-4B4D-47BF-BA4D-30681ED2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DD5B53-8066-460E-862B-1B21182B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680A0A8-3244-444D-9A08-681E45139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35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98E7A1E-B2CA-4186-87B4-122B82526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FBB1DC-3506-4038-A919-885F44B80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27C5C2-0A12-43F7-A669-F4186140D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97AF-4ED8-4FA0-8FB0-D51F6C8FD7FB}" type="datetimeFigureOut">
              <a:rPr lang="it-IT" smtClean="0"/>
              <a:t>05/04/2019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54AD64-F009-4DFD-9941-02B9BF4D90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1536BD-2B7A-4BF9-87A4-59F0DDE72B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5F479-E327-41BA-8AF8-A9E0C4E5D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8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9407CA-B1A3-4CBA-8FFB-B210514F5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IMPOSTE DIFFERITE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4FD2F8A-E601-4F66-B333-5661936AD1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DEFERRED TAX LIABILITIES</a:t>
            </a:r>
          </a:p>
          <a:p>
            <a:r>
              <a:rPr lang="it-IT" sz="4000" dirty="0"/>
              <a:t>DEFERRED TAX ASSETS</a:t>
            </a:r>
          </a:p>
        </p:txBody>
      </p:sp>
    </p:spTree>
    <p:extLst>
      <p:ext uri="{BB962C8B-B14F-4D97-AF65-F5344CB8AC3E}">
        <p14:creationId xmlns:p14="http://schemas.microsoft.com/office/powerpoint/2010/main" val="427957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443104-98C4-4A3F-B9ED-1141DCA8C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C71B25-D3CD-4FF2-B2FE-F725BE8F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3600" dirty="0"/>
              <a:t>DIFFERENZA TEMPORALE TRA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                   COMPETENZA DI BILANCIO e</a:t>
            </a:r>
          </a:p>
          <a:p>
            <a:pPr marL="0" indent="0">
              <a:buNone/>
            </a:pPr>
            <a:r>
              <a:rPr lang="it-IT" sz="3600" dirty="0"/>
              <a:t>                   COMPETENZA FISCALE</a:t>
            </a:r>
          </a:p>
        </p:txBody>
      </p:sp>
    </p:spTree>
    <p:extLst>
      <p:ext uri="{BB962C8B-B14F-4D97-AF65-F5344CB8AC3E}">
        <p14:creationId xmlns:p14="http://schemas.microsoft.com/office/powerpoint/2010/main" val="54326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89196F-1133-4AD5-A733-DD97A0E2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F99116-AEEC-4502-93ED-5343F5B6DC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PASSIVE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EFE045-4197-496B-A8C6-45511A0218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AMMORTAMENTI ANTICIPATI</a:t>
            </a:r>
          </a:p>
          <a:p>
            <a:r>
              <a:rPr lang="it-IT" dirty="0"/>
              <a:t>AFFRANCAMENTO INTANGIBILI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517450E-3C99-409F-8EE1-2607C9B2D5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ATTIVE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EBF257-D960-4FF1-BE18-5FD9228B92A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ELIMINAZIONE PROFIT IN STOCK</a:t>
            </a:r>
          </a:p>
          <a:p>
            <a:pPr marL="0" indent="0">
              <a:buNone/>
            </a:pPr>
            <a:r>
              <a:rPr lang="it-IT" dirty="0"/>
              <a:t> 18esimi su PERDITE SU CREDITI</a:t>
            </a:r>
          </a:p>
        </p:txBody>
      </p:sp>
    </p:spTree>
    <p:extLst>
      <p:ext uri="{BB962C8B-B14F-4D97-AF65-F5344CB8AC3E}">
        <p14:creationId xmlns:p14="http://schemas.microsoft.com/office/powerpoint/2010/main" val="87775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6191B3-DA14-49E8-AA4C-B3C2D0ECF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7D0B14-295A-4768-A447-429C5E812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4000" dirty="0"/>
              <a:t>LIABILITY METHOD</a:t>
            </a:r>
          </a:p>
          <a:p>
            <a:endParaRPr lang="it-IT" sz="4000" dirty="0"/>
          </a:p>
          <a:p>
            <a:pPr marL="0" indent="0">
              <a:buNone/>
            </a:pPr>
            <a:r>
              <a:rPr lang="it-IT" sz="4000"/>
              <a:t>        </a:t>
            </a:r>
            <a:r>
              <a:rPr lang="it-IT" sz="3200"/>
              <a:t>ALIQUOTA CORRENTE A FINE ESERCIZIO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405043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B0D54E-2DEC-40A7-B9A2-AE6041AB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38F596-F4CE-4491-91D1-14DBFC083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sz="4000" dirty="0"/>
              <a:t>CHE COSA SUCCEDEREBBE CON </a:t>
            </a:r>
            <a:r>
              <a:rPr lang="it-IT" sz="4000"/>
              <a:t>LA FLAT </a:t>
            </a:r>
            <a:r>
              <a:rPr lang="it-IT" sz="4000" dirty="0"/>
              <a:t>TAX ?</a:t>
            </a:r>
          </a:p>
        </p:txBody>
      </p:sp>
    </p:spTree>
    <p:extLst>
      <p:ext uri="{BB962C8B-B14F-4D97-AF65-F5344CB8AC3E}">
        <p14:creationId xmlns:p14="http://schemas.microsoft.com/office/powerpoint/2010/main" val="2444577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55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IMPOSTE DIFFERITE</vt:lpstr>
      <vt:lpstr>DT</vt:lpstr>
      <vt:lpstr>DT</vt:lpstr>
      <vt:lpstr>DT</vt:lpstr>
      <vt:lpstr>DT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IMPOSTE DIFFERITE</dc:title>
  <dc:creator>Antonio Taverna</dc:creator>
  <cp:lastModifiedBy>Antonio Taverna</cp:lastModifiedBy>
  <cp:revision>4</cp:revision>
  <dcterms:created xsi:type="dcterms:W3CDTF">2019-04-05T06:01:26Z</dcterms:created>
  <dcterms:modified xsi:type="dcterms:W3CDTF">2019-04-05T06:14:56Z</dcterms:modified>
</cp:coreProperties>
</file>