
<file path=[Content_Types].xml><?xml version="1.0" encoding="utf-8"?>
<Types xmlns="http://schemas.openxmlformats.org/package/2006/content-types">
  <Default Extension="bin" ContentType="application/vnd.openxmlformats-officedocument.oleObject"/>
  <Default Extension="jpeg" ContentType="image/jpeg"/>
  <Default Extension="png" ContentType="image/png"/>
  <Default Extension="rels" ContentType="application/vnd.openxmlformats-package.relationships+xml"/>
  <Default Extension="vml" ContentType="application/vnd.openxmlformats-officedocument.vmlDrawing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59" r:id="rId3"/>
    <p:sldId id="260" r:id="rId4"/>
    <p:sldId id="261" r:id="rId5"/>
    <p:sldId id="262" r:id="rId6"/>
    <p:sldId id="263" r:id="rId7"/>
    <p:sldId id="264" r:id="rId8"/>
    <p:sldId id="265" r:id="rId9"/>
    <p:sldId id="266" r:id="rId10"/>
    <p:sldId id="267" r:id="rId11"/>
    <p:sldId id="268" r:id="rId12"/>
    <p:sldId id="269" r:id="rId13"/>
    <p:sldId id="270" r:id="rId14"/>
    <p:sldId id="282" r:id="rId15"/>
    <p:sldId id="271" r:id="rId16"/>
    <p:sldId id="272" r:id="rId17"/>
    <p:sldId id="273" r:id="rId18"/>
    <p:sldId id="274" r:id="rId19"/>
    <p:sldId id="275" r:id="rId20"/>
    <p:sldId id="276" r:id="rId21"/>
    <p:sldId id="277" r:id="rId22"/>
    <p:sldId id="278" r:id="rId23"/>
    <p:sldId id="279" r:id="rId24"/>
    <p:sldId id="280" r:id="rId25"/>
    <p:sldId id="281" r:id="rId26"/>
  </p:sldIdLst>
  <p:sldSz cx="9144000" cy="6858000" type="screen4x3"/>
  <p:notesSz cx="6858000" cy="9144000"/>
  <p:defaultTextStyle>
    <a:defPPr>
      <a:defRPr lang="it-IT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101" d="100"/>
          <a:sy n="101" d="100"/>
        </p:scale>
        <p:origin x="510" y="51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2754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4CA76F-9F07-455F-A961-1164C982800E}" type="datetimeFigureOut">
              <a:rPr lang="it-IT" smtClean="0"/>
              <a:pPr/>
              <a:t>29/04/2019</a:t>
            </a:fld>
            <a:endParaRPr lang="it-IT"/>
          </a:p>
        </p:txBody>
      </p:sp>
      <p:sp>
        <p:nvSpPr>
          <p:cNvPr id="5" name="Segnaposto piè di pa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6" name="Segnaposto numero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E3B7BF-E226-41CE-9944-D1C4A1239FB7}" type="slidenum">
              <a:rPr lang="it-IT" smtClean="0"/>
              <a:pPr/>
              <a:t>‹N›</a:t>
            </a:fld>
            <a:endParaRPr lang="it-IT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4CA76F-9F07-455F-A961-1164C982800E}" type="datetimeFigureOut">
              <a:rPr lang="it-IT" smtClean="0"/>
              <a:pPr/>
              <a:t>29/04/2019</a:t>
            </a:fld>
            <a:endParaRPr lang="it-IT"/>
          </a:p>
        </p:txBody>
      </p:sp>
      <p:sp>
        <p:nvSpPr>
          <p:cNvPr id="5" name="Segnaposto piè di pa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6" name="Segnaposto numero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E3B7BF-E226-41CE-9944-D1C4A1239FB7}" type="slidenum">
              <a:rPr lang="it-IT" smtClean="0"/>
              <a:pPr/>
              <a:t>‹N›</a:t>
            </a:fld>
            <a:endParaRPr lang="it-IT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4CA76F-9F07-455F-A961-1164C982800E}" type="datetimeFigureOut">
              <a:rPr lang="it-IT" smtClean="0"/>
              <a:pPr/>
              <a:t>29/04/2019</a:t>
            </a:fld>
            <a:endParaRPr lang="it-IT"/>
          </a:p>
        </p:txBody>
      </p:sp>
      <p:sp>
        <p:nvSpPr>
          <p:cNvPr id="5" name="Segnaposto piè di pa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6" name="Segnaposto numero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E3B7BF-E226-41CE-9944-D1C4A1239FB7}" type="slidenum">
              <a:rPr lang="it-IT" smtClean="0"/>
              <a:pPr/>
              <a:t>‹N›</a:t>
            </a:fld>
            <a:endParaRPr lang="it-IT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4CA76F-9F07-455F-A961-1164C982800E}" type="datetimeFigureOut">
              <a:rPr lang="it-IT" smtClean="0"/>
              <a:pPr/>
              <a:t>29/04/2019</a:t>
            </a:fld>
            <a:endParaRPr lang="it-IT"/>
          </a:p>
        </p:txBody>
      </p:sp>
      <p:sp>
        <p:nvSpPr>
          <p:cNvPr id="5" name="Segnaposto piè di pa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6" name="Segnaposto numero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E3B7BF-E226-41CE-9944-D1C4A1239FB7}" type="slidenum">
              <a:rPr lang="it-IT" smtClean="0"/>
              <a:pPr/>
              <a:t>‹N›</a:t>
            </a:fld>
            <a:endParaRPr lang="it-IT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4CA76F-9F07-455F-A961-1164C982800E}" type="datetimeFigureOut">
              <a:rPr lang="it-IT" smtClean="0"/>
              <a:pPr/>
              <a:t>29/04/2019</a:t>
            </a:fld>
            <a:endParaRPr lang="it-IT"/>
          </a:p>
        </p:txBody>
      </p:sp>
      <p:sp>
        <p:nvSpPr>
          <p:cNvPr id="5" name="Segnaposto piè di pa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6" name="Segnaposto numero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E3B7BF-E226-41CE-9944-D1C4A1239FB7}" type="slidenum">
              <a:rPr lang="it-IT" smtClean="0"/>
              <a:pPr/>
              <a:t>‹N›</a:t>
            </a:fld>
            <a:endParaRPr lang="it-IT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4CA76F-9F07-455F-A961-1164C982800E}" type="datetimeFigureOut">
              <a:rPr lang="it-IT" smtClean="0"/>
              <a:pPr/>
              <a:t>29/04/2019</a:t>
            </a:fld>
            <a:endParaRPr lang="it-IT"/>
          </a:p>
        </p:txBody>
      </p:sp>
      <p:sp>
        <p:nvSpPr>
          <p:cNvPr id="6" name="Segnaposto piè di pa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7" name="Segnaposto numero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E3B7BF-E226-41CE-9944-D1C4A1239FB7}" type="slidenum">
              <a:rPr lang="it-IT" smtClean="0"/>
              <a:pPr/>
              <a:t>‹N›</a:t>
            </a:fld>
            <a:endParaRPr lang="it-IT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4CA76F-9F07-455F-A961-1164C982800E}" type="datetimeFigureOut">
              <a:rPr lang="it-IT" smtClean="0"/>
              <a:pPr/>
              <a:t>29/04/2019</a:t>
            </a:fld>
            <a:endParaRPr lang="it-IT"/>
          </a:p>
        </p:txBody>
      </p:sp>
      <p:sp>
        <p:nvSpPr>
          <p:cNvPr id="8" name="Segnaposto piè di pagina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9" name="Segnaposto numero diapositiva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E3B7BF-E226-41CE-9944-D1C4A1239FB7}" type="slidenum">
              <a:rPr lang="it-IT" smtClean="0"/>
              <a:pPr/>
              <a:t>‹N›</a:t>
            </a:fld>
            <a:endParaRPr lang="it-IT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4CA76F-9F07-455F-A961-1164C982800E}" type="datetimeFigureOut">
              <a:rPr lang="it-IT" smtClean="0"/>
              <a:pPr/>
              <a:t>29/04/2019</a:t>
            </a:fld>
            <a:endParaRPr lang="it-IT"/>
          </a:p>
        </p:txBody>
      </p:sp>
      <p:sp>
        <p:nvSpPr>
          <p:cNvPr id="4" name="Segnaposto piè di pagina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5" name="Segnaposto numero diapositiva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E3B7BF-E226-41CE-9944-D1C4A1239FB7}" type="slidenum">
              <a:rPr lang="it-IT" smtClean="0"/>
              <a:pPr/>
              <a:t>‹N›</a:t>
            </a:fld>
            <a:endParaRPr lang="it-IT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4CA76F-9F07-455F-A961-1164C982800E}" type="datetimeFigureOut">
              <a:rPr lang="it-IT" smtClean="0"/>
              <a:pPr/>
              <a:t>29/04/2019</a:t>
            </a:fld>
            <a:endParaRPr lang="it-IT"/>
          </a:p>
        </p:txBody>
      </p:sp>
      <p:sp>
        <p:nvSpPr>
          <p:cNvPr id="3" name="Segnaposto piè di pagina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E3B7BF-E226-41CE-9944-D1C4A1239FB7}" type="slidenum">
              <a:rPr lang="it-IT" smtClean="0"/>
              <a:pPr/>
              <a:t>‹N›</a:t>
            </a:fld>
            <a:endParaRPr lang="it-IT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4CA76F-9F07-455F-A961-1164C982800E}" type="datetimeFigureOut">
              <a:rPr lang="it-IT" smtClean="0"/>
              <a:pPr/>
              <a:t>29/04/2019</a:t>
            </a:fld>
            <a:endParaRPr lang="it-IT"/>
          </a:p>
        </p:txBody>
      </p:sp>
      <p:sp>
        <p:nvSpPr>
          <p:cNvPr id="6" name="Segnaposto piè di pa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7" name="Segnaposto numero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E3B7BF-E226-41CE-9944-D1C4A1239FB7}" type="slidenum">
              <a:rPr lang="it-IT" smtClean="0"/>
              <a:pPr/>
              <a:t>‹N›</a:t>
            </a:fld>
            <a:endParaRPr lang="it-IT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it-IT"/>
          </a:p>
        </p:txBody>
      </p:sp>
      <p:sp>
        <p:nvSpPr>
          <p:cNvPr id="4" name="Segnaposto tes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4CA76F-9F07-455F-A961-1164C982800E}" type="datetimeFigureOut">
              <a:rPr lang="it-IT" smtClean="0"/>
              <a:pPr/>
              <a:t>29/04/2019</a:t>
            </a:fld>
            <a:endParaRPr lang="it-IT"/>
          </a:p>
        </p:txBody>
      </p:sp>
      <p:sp>
        <p:nvSpPr>
          <p:cNvPr id="6" name="Segnaposto piè di pa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7" name="Segnaposto numero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E3B7BF-E226-41CE-9944-D1C4A1239FB7}" type="slidenum">
              <a:rPr lang="it-IT" smtClean="0"/>
              <a:pPr/>
              <a:t>‹N›</a:t>
            </a:fld>
            <a:endParaRPr lang="it-IT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14CA76F-9F07-455F-A961-1164C982800E}" type="datetimeFigureOut">
              <a:rPr lang="it-IT" smtClean="0"/>
              <a:pPr/>
              <a:t>29/04/2019</a:t>
            </a:fld>
            <a:endParaRPr lang="it-IT"/>
          </a:p>
        </p:txBody>
      </p:sp>
      <p:sp>
        <p:nvSpPr>
          <p:cNvPr id="5" name="Segnaposto piè di pagina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it-IT"/>
          </a:p>
        </p:txBody>
      </p:sp>
      <p:sp>
        <p:nvSpPr>
          <p:cNvPr id="6" name="Segnaposto numero diapositiva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3E3B7BF-E226-41CE-9944-D1C4A1239FB7}" type="slidenum">
              <a:rPr lang="it-IT" smtClean="0"/>
              <a:pPr/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1.vml"/><Relationship Id="rId4" Type="http://schemas.openxmlformats.org/officeDocument/2006/relationships/image" Target="../media/image2.wmf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2.vml"/><Relationship Id="rId4" Type="http://schemas.openxmlformats.org/officeDocument/2006/relationships/image" Target="../media/image3.wmf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it-IT" dirty="0"/>
              <a:t>CONTROLLO INTERNO</a:t>
            </a:r>
            <a:br>
              <a:rPr lang="it-IT" dirty="0"/>
            </a:br>
            <a:r>
              <a:rPr lang="it-IT" dirty="0"/>
              <a:t>e RISK MANAGEMENT</a:t>
            </a:r>
          </a:p>
        </p:txBody>
      </p:sp>
      <p:sp>
        <p:nvSpPr>
          <p:cNvPr id="3" name="Sottotitolo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it-IT" dirty="0"/>
              <a:t>2019</a:t>
            </a: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" name="Segnaposto numero diapositiva 4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378745E8-C232-4357-8E60-EE0968E45707}" type="slidenum">
              <a:rPr lang="en-US" smtClean="0"/>
              <a:pPr/>
              <a:t>10</a:t>
            </a:fld>
            <a:endParaRPr lang="en-US"/>
          </a:p>
        </p:txBody>
      </p:sp>
      <p:graphicFrame>
        <p:nvGraphicFramePr>
          <p:cNvPr id="1026" name="Object 2"/>
          <p:cNvGraphicFramePr>
            <a:graphicFrameLocks noChangeAspect="1"/>
          </p:cNvGraphicFramePr>
          <p:nvPr/>
        </p:nvGraphicFramePr>
        <p:xfrm>
          <a:off x="0" y="1476375"/>
          <a:ext cx="5332413" cy="4695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44" name="Drawing" r:id="rId3" imgW="1206000" imgH="979200" progId="">
                  <p:embed/>
                </p:oleObj>
              </mc:Choice>
              <mc:Fallback>
                <p:oleObj name="Drawing" r:id="rId3" imgW="1206000" imgH="979200" progId="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1476375"/>
                        <a:ext cx="5332413" cy="46958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28" name="Rectangle 3"/>
          <p:cNvSpPr>
            <a:spLocks noChangeArrowheads="1"/>
          </p:cNvSpPr>
          <p:nvPr/>
        </p:nvSpPr>
        <p:spPr bwMode="auto">
          <a:xfrm>
            <a:off x="3362325" y="981075"/>
            <a:ext cx="5557838" cy="1165225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</p:spPr>
        <p:txBody>
          <a:bodyPr lIns="101882" tIns="50941" rIns="101882" bIns="50941">
            <a:spAutoFit/>
          </a:bodyPr>
          <a:lstStyle/>
          <a:p>
            <a:pPr defTabSz="1019175" eaLnBrk="0" hangingPunct="0"/>
            <a:r>
              <a:rPr lang="it-IT" sz="1400" i="0">
                <a:solidFill>
                  <a:srgbClr val="000066"/>
                </a:solidFill>
              </a:rPr>
              <a:t>L'</a:t>
            </a:r>
            <a:r>
              <a:rPr lang="it-IT" sz="1400" b="1" i="0">
                <a:solidFill>
                  <a:srgbClr val="000066"/>
                </a:solidFill>
              </a:rPr>
              <a:t>ambiente di controllo</a:t>
            </a:r>
            <a:r>
              <a:rPr lang="it-IT" sz="1400" i="0">
                <a:solidFill>
                  <a:srgbClr val="000066"/>
                </a:solidFill>
              </a:rPr>
              <a:t> determina il clima nel quale le persone svolgono la loro attività e le proprie funzioni di controllo. Esso costituisce le fondamenta degli altri componenti. In questo ambiente, il management </a:t>
            </a:r>
            <a:r>
              <a:rPr lang="it-IT" sz="1400" b="1" i="0">
                <a:solidFill>
                  <a:srgbClr val="000066"/>
                </a:solidFill>
              </a:rPr>
              <a:t>valuta i rischi</a:t>
            </a:r>
            <a:r>
              <a:rPr lang="it-IT" sz="1400" i="0">
                <a:solidFill>
                  <a:srgbClr val="000066"/>
                </a:solidFill>
              </a:rPr>
              <a:t> per la realizzazione degli obiettivi stabiliti. </a:t>
            </a:r>
          </a:p>
        </p:txBody>
      </p:sp>
      <p:sp>
        <p:nvSpPr>
          <p:cNvPr id="1029" name="Text Box 4"/>
          <p:cNvSpPr txBox="1">
            <a:spLocks noChangeArrowheads="1"/>
          </p:cNvSpPr>
          <p:nvPr/>
        </p:nvSpPr>
        <p:spPr bwMode="auto">
          <a:xfrm>
            <a:off x="5457825" y="2921000"/>
            <a:ext cx="3532188" cy="1803400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</p:spPr>
        <p:txBody>
          <a:bodyPr lIns="101882" tIns="50941" rIns="101882" bIns="50941">
            <a:spAutoFit/>
          </a:bodyPr>
          <a:lstStyle/>
          <a:p>
            <a:pPr algn="just" defTabSz="1019175" eaLnBrk="0" hangingPunct="0"/>
            <a:r>
              <a:rPr lang="it-IT" sz="1400" i="0">
                <a:solidFill>
                  <a:srgbClr val="000066"/>
                </a:solidFill>
              </a:rPr>
              <a:t>Le </a:t>
            </a:r>
            <a:r>
              <a:rPr lang="it-IT" sz="1400" b="1" i="0">
                <a:solidFill>
                  <a:srgbClr val="000066"/>
                </a:solidFill>
              </a:rPr>
              <a:t>attività di controllo</a:t>
            </a:r>
            <a:r>
              <a:rPr lang="it-IT" sz="1400" i="0">
                <a:solidFill>
                  <a:srgbClr val="000066"/>
                </a:solidFill>
              </a:rPr>
              <a:t> sono attuate per assicurare che le direttive del  management necessarie per fronteggiare i rischi siano attuate. Le relative </a:t>
            </a:r>
            <a:r>
              <a:rPr lang="it-IT" sz="1400" b="1" i="0">
                <a:solidFill>
                  <a:srgbClr val="000066"/>
                </a:solidFill>
              </a:rPr>
              <a:t>informazioni</a:t>
            </a:r>
            <a:r>
              <a:rPr lang="it-IT" sz="1400" i="0">
                <a:solidFill>
                  <a:srgbClr val="000066"/>
                </a:solidFill>
              </a:rPr>
              <a:t> vengono raccolte e </a:t>
            </a:r>
            <a:r>
              <a:rPr lang="it-IT" sz="1400" b="1" i="0">
                <a:solidFill>
                  <a:srgbClr val="000066"/>
                </a:solidFill>
              </a:rPr>
              <a:t>comunicate</a:t>
            </a:r>
            <a:r>
              <a:rPr lang="it-IT" sz="1400" i="0">
                <a:solidFill>
                  <a:srgbClr val="000066"/>
                </a:solidFill>
              </a:rPr>
              <a:t> a tutta l'organizzazione. L'intero processo è </a:t>
            </a:r>
            <a:r>
              <a:rPr lang="it-IT" sz="1400" b="1" i="0">
                <a:solidFill>
                  <a:srgbClr val="000066"/>
                </a:solidFill>
              </a:rPr>
              <a:t>monitorato</a:t>
            </a:r>
            <a:r>
              <a:rPr lang="it-IT" sz="1400" i="0">
                <a:solidFill>
                  <a:srgbClr val="000066"/>
                </a:solidFill>
              </a:rPr>
              <a:t> e subisce le modifiche richieste se del caso.</a:t>
            </a:r>
          </a:p>
        </p:txBody>
      </p:sp>
      <p:sp>
        <p:nvSpPr>
          <p:cNvPr id="1030" name="Rectangle 5"/>
          <p:cNvSpPr>
            <a:spLocks noGrp="1" noChangeArrowheads="1"/>
          </p:cNvSpPr>
          <p:nvPr>
            <p:ph type="title"/>
          </p:nvPr>
        </p:nvSpPr>
        <p:spPr>
          <a:xfrm>
            <a:off x="179388" y="692150"/>
            <a:ext cx="7210425" cy="433388"/>
          </a:xfrm>
        </p:spPr>
        <p:txBody>
          <a:bodyPr/>
          <a:lstStyle/>
          <a:p>
            <a:pPr algn="l" eaLnBrk="1" hangingPunct="1"/>
            <a:r>
              <a:rPr lang="it-IT" sz="1600" b="1"/>
              <a:t>GLI ELEMENTI DEL CONTROLLO INTERNO</a:t>
            </a:r>
            <a:endParaRPr lang="en-GB" sz="1600" b="1"/>
          </a:p>
        </p:txBody>
      </p:sp>
      <p:sp>
        <p:nvSpPr>
          <p:cNvPr id="1031" name="Rectangle 6"/>
          <p:cNvSpPr>
            <a:spLocks noChangeArrowheads="1"/>
          </p:cNvSpPr>
          <p:nvPr/>
        </p:nvSpPr>
        <p:spPr bwMode="auto">
          <a:xfrm>
            <a:off x="8121650" y="6165850"/>
            <a:ext cx="914400" cy="55403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it-IT" sz="1800" b="1" i="0"/>
              <a:t>AT</a:t>
            </a:r>
            <a:endParaRPr lang="en-US" sz="1800" b="1" i="0"/>
          </a:p>
        </p:txBody>
      </p:sp>
      <p:sp>
        <p:nvSpPr>
          <p:cNvPr id="1032" name="Text Box 7"/>
          <p:cNvSpPr txBox="1">
            <a:spLocks noChangeArrowheads="1"/>
          </p:cNvSpPr>
          <p:nvPr/>
        </p:nvSpPr>
        <p:spPr bwMode="auto">
          <a:xfrm>
            <a:off x="2484438" y="188913"/>
            <a:ext cx="2358081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it-IT" sz="2000" dirty="0"/>
              <a:t> RISK MANAGEMENT</a:t>
            </a:r>
            <a:endParaRPr lang="en-US" sz="2000" dirty="0"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Segnaposto numero diapositiva 4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250A55DA-E7F6-4F7C-B3B8-DBAD55EDF255}" type="slidenum">
              <a:rPr lang="en-US" smtClean="0"/>
              <a:pPr/>
              <a:t>11</a:t>
            </a:fld>
            <a:endParaRPr lang="en-US"/>
          </a:p>
        </p:txBody>
      </p:sp>
      <p:sp>
        <p:nvSpPr>
          <p:cNvPr id="2052" name="Rectangle 2"/>
          <p:cNvSpPr>
            <a:spLocks noGrp="1" noChangeArrowheads="1"/>
          </p:cNvSpPr>
          <p:nvPr>
            <p:ph type="title"/>
          </p:nvPr>
        </p:nvSpPr>
        <p:spPr>
          <a:xfrm>
            <a:off x="179388" y="404813"/>
            <a:ext cx="6840537" cy="431800"/>
          </a:xfrm>
        </p:spPr>
        <p:txBody>
          <a:bodyPr/>
          <a:lstStyle/>
          <a:p>
            <a:pPr algn="l" eaLnBrk="1" hangingPunct="1"/>
            <a:r>
              <a:rPr lang="it-IT" sz="1600" b="1"/>
              <a:t>Il framework di risk management</a:t>
            </a:r>
            <a:endParaRPr lang="en-GB" sz="1600" b="1"/>
          </a:p>
        </p:txBody>
      </p:sp>
      <p:graphicFrame>
        <p:nvGraphicFramePr>
          <p:cNvPr id="2050" name="Object 3"/>
          <p:cNvGraphicFramePr>
            <a:graphicFrameLocks noChangeAspect="1"/>
          </p:cNvGraphicFramePr>
          <p:nvPr/>
        </p:nvGraphicFramePr>
        <p:xfrm>
          <a:off x="1476375" y="908050"/>
          <a:ext cx="6061075" cy="54340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68" name="Drawing" r:id="rId3" imgW="4078800" imgH="3420000" progId="">
                  <p:embed/>
                </p:oleObj>
              </mc:Choice>
              <mc:Fallback>
                <p:oleObj name="Drawing" r:id="rId3" imgW="4078800" imgH="3420000" progId="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76375" y="908050"/>
                        <a:ext cx="6061075" cy="54340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53" name="Rectangle 5"/>
          <p:cNvSpPr>
            <a:spLocks noChangeArrowheads="1"/>
          </p:cNvSpPr>
          <p:nvPr/>
        </p:nvSpPr>
        <p:spPr bwMode="auto">
          <a:xfrm>
            <a:off x="0" y="2676525"/>
            <a:ext cx="2543175" cy="1590675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</p:spPr>
        <p:txBody>
          <a:bodyPr lIns="101882" tIns="50941" rIns="101882" bIns="50941">
            <a:spAutoFit/>
          </a:bodyPr>
          <a:lstStyle/>
          <a:p>
            <a:pPr algn="just" defTabSz="1019175" eaLnBrk="0" hangingPunct="0"/>
            <a:r>
              <a:rPr lang="it-IT" sz="1400" i="0">
                <a:solidFill>
                  <a:srgbClr val="000066"/>
                </a:solidFill>
              </a:rPr>
              <a:t>Le</a:t>
            </a:r>
            <a:r>
              <a:rPr lang="it-IT" sz="1400" b="1" i="0">
                <a:solidFill>
                  <a:srgbClr val="000066"/>
                </a:solidFill>
              </a:rPr>
              <a:t> informazioni</a:t>
            </a:r>
            <a:r>
              <a:rPr lang="it-IT" sz="1400" i="0">
                <a:solidFill>
                  <a:srgbClr val="000066"/>
                </a:solidFill>
              </a:rPr>
              <a:t> sono necessarie per tutte e tre le categorie di obiettivi, al fine di assicurare una gestione efficace, bilanci attendibili e la conformità alle leggi e ai regolamenti.</a:t>
            </a:r>
          </a:p>
        </p:txBody>
      </p:sp>
      <p:sp>
        <p:nvSpPr>
          <p:cNvPr id="2054" name="Rectangle 6"/>
          <p:cNvSpPr>
            <a:spLocks noChangeArrowheads="1"/>
          </p:cNvSpPr>
          <p:nvPr/>
        </p:nvSpPr>
        <p:spPr bwMode="auto">
          <a:xfrm>
            <a:off x="7616825" y="3638550"/>
            <a:ext cx="1385888" cy="1803400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</p:spPr>
        <p:txBody>
          <a:bodyPr lIns="101882" tIns="50941" rIns="101882" bIns="50941">
            <a:spAutoFit/>
          </a:bodyPr>
          <a:lstStyle/>
          <a:p>
            <a:pPr algn="just" defTabSz="1019175" eaLnBrk="0" hangingPunct="0"/>
            <a:r>
              <a:rPr lang="it-IT" sz="1400" i="0">
                <a:solidFill>
                  <a:srgbClr val="000066"/>
                </a:solidFill>
              </a:rPr>
              <a:t>Tutti e cinque i componenti sono </a:t>
            </a:r>
          </a:p>
          <a:p>
            <a:pPr algn="just" defTabSz="1019175" eaLnBrk="0" hangingPunct="0"/>
            <a:r>
              <a:rPr lang="it-IT" sz="1400" i="0">
                <a:solidFill>
                  <a:srgbClr val="000066"/>
                </a:solidFill>
              </a:rPr>
              <a:t>applicabili e importanti per la  realizzazione degli </a:t>
            </a:r>
            <a:r>
              <a:rPr lang="it-IT" sz="1400" b="1" i="0">
                <a:solidFill>
                  <a:srgbClr val="000066"/>
                </a:solidFill>
              </a:rPr>
              <a:t>obiettivi</a:t>
            </a:r>
            <a:r>
              <a:rPr lang="it-IT" sz="1400" i="0">
                <a:solidFill>
                  <a:srgbClr val="000066"/>
                </a:solidFill>
              </a:rPr>
              <a:t> operativi.</a:t>
            </a:r>
          </a:p>
        </p:txBody>
      </p:sp>
      <p:sp>
        <p:nvSpPr>
          <p:cNvPr id="2055" name="Rectangle 7"/>
          <p:cNvSpPr>
            <a:spLocks noChangeArrowheads="1"/>
          </p:cNvSpPr>
          <p:nvPr/>
        </p:nvSpPr>
        <p:spPr bwMode="auto">
          <a:xfrm>
            <a:off x="6594475" y="769938"/>
            <a:ext cx="2268538" cy="1377950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</p:spPr>
        <p:txBody>
          <a:bodyPr lIns="101882" tIns="50941" rIns="101882" bIns="50941">
            <a:spAutoFit/>
          </a:bodyPr>
          <a:lstStyle/>
          <a:p>
            <a:pPr algn="just" defTabSz="1019175" eaLnBrk="0" hangingPunct="0"/>
            <a:r>
              <a:rPr lang="it-IT" sz="1400" i="0">
                <a:solidFill>
                  <a:srgbClr val="000066"/>
                </a:solidFill>
              </a:rPr>
              <a:t>ll </a:t>
            </a:r>
            <a:r>
              <a:rPr lang="it-IT" sz="1400" b="1" i="0">
                <a:solidFill>
                  <a:srgbClr val="000066"/>
                </a:solidFill>
              </a:rPr>
              <a:t>controllo interno</a:t>
            </a:r>
            <a:r>
              <a:rPr lang="it-IT" sz="1400" i="0">
                <a:solidFill>
                  <a:srgbClr val="000066"/>
                </a:solidFill>
              </a:rPr>
              <a:t> si applica  all'azienda considerata nel suo </a:t>
            </a:r>
          </a:p>
          <a:p>
            <a:pPr algn="just" defTabSz="1019175" eaLnBrk="0" hangingPunct="0"/>
            <a:r>
              <a:rPr lang="it-IT" sz="1400" i="0">
                <a:solidFill>
                  <a:srgbClr val="000066"/>
                </a:solidFill>
              </a:rPr>
              <a:t>complesso oppure ad una qualunque </a:t>
            </a:r>
          </a:p>
          <a:p>
            <a:pPr algn="just" defTabSz="1019175" eaLnBrk="0" hangingPunct="0"/>
            <a:r>
              <a:rPr lang="it-IT" sz="1400" i="0">
                <a:solidFill>
                  <a:srgbClr val="000066"/>
                </a:solidFill>
              </a:rPr>
              <a:t>delle sue unità o processi.</a:t>
            </a:r>
          </a:p>
        </p:txBody>
      </p:sp>
      <p:sp>
        <p:nvSpPr>
          <p:cNvPr id="2056" name="Rectangle 8"/>
          <p:cNvSpPr>
            <a:spLocks noChangeArrowheads="1"/>
          </p:cNvSpPr>
          <p:nvPr/>
        </p:nvSpPr>
        <p:spPr bwMode="auto">
          <a:xfrm>
            <a:off x="179388" y="747713"/>
            <a:ext cx="3543300" cy="952500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</p:spPr>
        <p:txBody>
          <a:bodyPr wrap="none" lIns="101882" tIns="50941" rIns="101882" bIns="50941">
            <a:spAutoFit/>
          </a:bodyPr>
          <a:lstStyle/>
          <a:p>
            <a:pPr defTabSz="1019175" eaLnBrk="0" hangingPunct="0"/>
            <a:r>
              <a:rPr lang="it-IT" sz="1400" i="0">
                <a:solidFill>
                  <a:srgbClr val="000066"/>
                </a:solidFill>
              </a:rPr>
              <a:t>Esiste un </a:t>
            </a:r>
            <a:r>
              <a:rPr lang="it-IT" sz="1400" b="1" i="0">
                <a:solidFill>
                  <a:srgbClr val="000066"/>
                </a:solidFill>
              </a:rPr>
              <a:t>rapporto diretto</a:t>
            </a:r>
            <a:r>
              <a:rPr lang="it-IT" sz="1400" i="0">
                <a:solidFill>
                  <a:srgbClr val="000066"/>
                </a:solidFill>
              </a:rPr>
              <a:t> tra gli obiettivi, </a:t>
            </a:r>
          </a:p>
          <a:p>
            <a:pPr defTabSz="1019175" eaLnBrk="0" hangingPunct="0"/>
            <a:r>
              <a:rPr lang="it-IT" sz="1400" i="0">
                <a:solidFill>
                  <a:srgbClr val="000066"/>
                </a:solidFill>
              </a:rPr>
              <a:t>ossia ciò che un'azienda persegue, e i  </a:t>
            </a:r>
          </a:p>
          <a:p>
            <a:pPr defTabSz="1019175" eaLnBrk="0" hangingPunct="0"/>
            <a:r>
              <a:rPr lang="it-IT" sz="1400" i="0">
                <a:solidFill>
                  <a:srgbClr val="000066"/>
                </a:solidFill>
              </a:rPr>
              <a:t>componenti, ossia ciò che occorre </a:t>
            </a:r>
          </a:p>
          <a:p>
            <a:pPr defTabSz="1019175" eaLnBrk="0" hangingPunct="0"/>
            <a:r>
              <a:rPr lang="it-IT" sz="1400" i="0">
                <a:solidFill>
                  <a:srgbClr val="000066"/>
                </a:solidFill>
              </a:rPr>
              <a:t>per realizzarli.</a:t>
            </a:r>
          </a:p>
        </p:txBody>
      </p:sp>
      <p:sp>
        <p:nvSpPr>
          <p:cNvPr id="2057" name="Rectangle 9"/>
          <p:cNvSpPr>
            <a:spLocks noChangeArrowheads="1"/>
          </p:cNvSpPr>
          <p:nvPr/>
        </p:nvSpPr>
        <p:spPr bwMode="auto">
          <a:xfrm>
            <a:off x="8121650" y="6165850"/>
            <a:ext cx="914400" cy="55403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it-IT" sz="1800" b="1" i="0"/>
              <a:t>AT</a:t>
            </a:r>
            <a:endParaRPr lang="en-US" sz="1800" b="1" i="0"/>
          </a:p>
        </p:txBody>
      </p:sp>
      <p:sp>
        <p:nvSpPr>
          <p:cNvPr id="2058" name="Text Box 10"/>
          <p:cNvSpPr txBox="1">
            <a:spLocks noChangeArrowheads="1"/>
          </p:cNvSpPr>
          <p:nvPr/>
        </p:nvSpPr>
        <p:spPr bwMode="auto">
          <a:xfrm>
            <a:off x="3059113" y="79375"/>
            <a:ext cx="2358081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it-IT" sz="2000" dirty="0"/>
              <a:t> RISK MANAGEMENT</a:t>
            </a:r>
            <a:endParaRPr lang="en-US" sz="2000" dirty="0"/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Segnaposto numero diapositiva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EA2F0051-72E9-4CBA-8733-DA09AA12696A}" type="slidenum">
              <a:rPr lang="en-US" smtClean="0"/>
              <a:pPr/>
              <a:t>12</a:t>
            </a:fld>
            <a:endParaRPr lang="en-US"/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395288" y="333375"/>
            <a:ext cx="8697912" cy="6270625"/>
            <a:chOff x="385" y="190"/>
            <a:chExt cx="5479" cy="3950"/>
          </a:xfrm>
        </p:grpSpPr>
        <p:sp>
          <p:nvSpPr>
            <p:cNvPr id="64519" name="AutoShape 3"/>
            <p:cNvSpPr>
              <a:spLocks noChangeArrowheads="1"/>
            </p:cNvSpPr>
            <p:nvPr/>
          </p:nvSpPr>
          <p:spPr bwMode="auto">
            <a:xfrm flipV="1">
              <a:off x="385" y="4083"/>
              <a:ext cx="5479" cy="5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4520" name="AutoShape 4"/>
            <p:cNvSpPr>
              <a:spLocks noChangeArrowheads="1"/>
            </p:cNvSpPr>
            <p:nvPr/>
          </p:nvSpPr>
          <p:spPr bwMode="auto">
            <a:xfrm flipV="1">
              <a:off x="583" y="3675"/>
              <a:ext cx="5128" cy="256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4521" name="Freeform 5"/>
            <p:cNvSpPr>
              <a:spLocks/>
            </p:cNvSpPr>
            <p:nvPr/>
          </p:nvSpPr>
          <p:spPr bwMode="auto">
            <a:xfrm>
              <a:off x="2873" y="1593"/>
              <a:ext cx="535" cy="1911"/>
            </a:xfrm>
            <a:custGeom>
              <a:avLst/>
              <a:gdLst>
                <a:gd name="T0" fmla="*/ 0 w 271"/>
                <a:gd name="T1" fmla="*/ 1316 h 2059"/>
                <a:gd name="T2" fmla="*/ 15979 w 271"/>
                <a:gd name="T3" fmla="*/ 1316 h 2059"/>
                <a:gd name="T4" fmla="*/ 15979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2782" y="3474"/>
              <a:ext cx="703" cy="203"/>
              <a:chOff x="3110" y="3961"/>
              <a:chExt cx="356" cy="218"/>
            </a:xfrm>
          </p:grpSpPr>
          <p:sp>
            <p:nvSpPr>
              <p:cNvPr id="64649" name="Freeform 7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44BD0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4650" name="Freeform 8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44BD0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4651" name="Freeform 9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44BD0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4652" name="Freeform 10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44BD0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4653" name="Freeform 11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44BD0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4654" name="Freeform 12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44BD0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4655" name="Line 13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44BD07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4656" name="Freeform 14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44BD0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4657" name="Freeform 15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44BD0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4658" name="Line 16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44BD07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64523" name="Freeform 17"/>
            <p:cNvSpPr>
              <a:spLocks/>
            </p:cNvSpPr>
            <p:nvPr/>
          </p:nvSpPr>
          <p:spPr bwMode="auto">
            <a:xfrm>
              <a:off x="2944" y="1582"/>
              <a:ext cx="464" cy="212"/>
            </a:xfrm>
            <a:custGeom>
              <a:avLst/>
              <a:gdLst>
                <a:gd name="T0" fmla="*/ 5852 w 235"/>
                <a:gd name="T1" fmla="*/ 1 h 227"/>
                <a:gd name="T2" fmla="*/ 7645 w 235"/>
                <a:gd name="T3" fmla="*/ 3 h 227"/>
                <a:gd name="T4" fmla="*/ 9298 w 235"/>
                <a:gd name="T5" fmla="*/ 4 h 227"/>
                <a:gd name="T6" fmla="*/ 10530 w 235"/>
                <a:gd name="T7" fmla="*/ 7 h 227"/>
                <a:gd name="T8" fmla="*/ 11555 w 235"/>
                <a:gd name="T9" fmla="*/ 7 h 227"/>
                <a:gd name="T10" fmla="*/ 12163 w 235"/>
                <a:gd name="T11" fmla="*/ 7 h 227"/>
                <a:gd name="T12" fmla="*/ 12569 w 235"/>
                <a:gd name="T13" fmla="*/ 7 h 227"/>
                <a:gd name="T14" fmla="*/ 12962 w 235"/>
                <a:gd name="T15" fmla="*/ 8 h 227"/>
                <a:gd name="T16" fmla="*/ 13395 w 235"/>
                <a:gd name="T17" fmla="*/ 8 h 227"/>
                <a:gd name="T18" fmla="*/ 13618 w 235"/>
                <a:gd name="T19" fmla="*/ 8 h 227"/>
                <a:gd name="T20" fmla="*/ 13863 w 235"/>
                <a:gd name="T21" fmla="*/ 8 h 227"/>
                <a:gd name="T22" fmla="*/ 13863 w 235"/>
                <a:gd name="T23" fmla="*/ 21 h 227"/>
                <a:gd name="T24" fmla="*/ 13863 w 235"/>
                <a:gd name="T25" fmla="*/ 49 h 227"/>
                <a:gd name="T26" fmla="*/ 13863 w 235"/>
                <a:gd name="T27" fmla="*/ 86 h 227"/>
                <a:gd name="T28" fmla="*/ 13863 w 235"/>
                <a:gd name="T29" fmla="*/ 120 h 227"/>
                <a:gd name="T30" fmla="*/ 13863 w 235"/>
                <a:gd name="T31" fmla="*/ 145 h 227"/>
                <a:gd name="T32" fmla="*/ 13738 w 235"/>
                <a:gd name="T33" fmla="*/ 148 h 227"/>
                <a:gd name="T34" fmla="*/ 13555 w 235"/>
                <a:gd name="T35" fmla="*/ 141 h 227"/>
                <a:gd name="T36" fmla="*/ 13555 w 235"/>
                <a:gd name="T37" fmla="*/ 128 h 227"/>
                <a:gd name="T38" fmla="*/ 13334 w 235"/>
                <a:gd name="T39" fmla="*/ 116 h 227"/>
                <a:gd name="T40" fmla="*/ 13146 w 235"/>
                <a:gd name="T41" fmla="*/ 104 h 227"/>
                <a:gd name="T42" fmla="*/ 12901 w 235"/>
                <a:gd name="T43" fmla="*/ 97 h 227"/>
                <a:gd name="T44" fmla="*/ 12338 w 235"/>
                <a:gd name="T45" fmla="*/ 88 h 227"/>
                <a:gd name="T46" fmla="*/ 11369 w 235"/>
                <a:gd name="T47" fmla="*/ 78 h 227"/>
                <a:gd name="T48" fmla="*/ 10386 w 235"/>
                <a:gd name="T49" fmla="*/ 66 h 227"/>
                <a:gd name="T50" fmla="*/ 9422 w 235"/>
                <a:gd name="T51" fmla="*/ 57 h 227"/>
                <a:gd name="T52" fmla="*/ 8814 w 235"/>
                <a:gd name="T53" fmla="*/ 49 h 227"/>
                <a:gd name="T54" fmla="*/ 8066 w 235"/>
                <a:gd name="T55" fmla="*/ 45 h 227"/>
                <a:gd name="T56" fmla="*/ 6865 w 235"/>
                <a:gd name="T57" fmla="*/ 37 h 227"/>
                <a:gd name="T58" fmla="*/ 5578 w 235"/>
                <a:gd name="T59" fmla="*/ 29 h 227"/>
                <a:gd name="T60" fmla="*/ 4441 w 235"/>
                <a:gd name="T61" fmla="*/ 21 h 227"/>
                <a:gd name="T62" fmla="*/ 3728 w 235"/>
                <a:gd name="T63" fmla="*/ 19 h 227"/>
                <a:gd name="T64" fmla="*/ 3540 w 235"/>
                <a:gd name="T65" fmla="*/ 18 h 227"/>
                <a:gd name="T66" fmla="*/ 2796 w 235"/>
                <a:gd name="T67" fmla="*/ 16 h 227"/>
                <a:gd name="T68" fmla="*/ 1824 w 235"/>
                <a:gd name="T69" fmla="*/ 11 h 227"/>
                <a:gd name="T70" fmla="*/ 776 w 235"/>
                <a:gd name="T71" fmla="*/ 7 h 227"/>
                <a:gd name="T72" fmla="*/ 124 w 235"/>
                <a:gd name="T73" fmla="*/ 7 h 227"/>
                <a:gd name="T74" fmla="*/ 124 w 235"/>
                <a:gd name="T75" fmla="*/ 7 h 227"/>
                <a:gd name="T76" fmla="*/ 592 w 235"/>
                <a:gd name="T77" fmla="*/ 6 h 227"/>
                <a:gd name="T78" fmla="*/ 1169 w 235"/>
                <a:gd name="T79" fmla="*/ 5 h 227"/>
                <a:gd name="T80" fmla="*/ 1949 w 235"/>
                <a:gd name="T81" fmla="*/ 3 h 227"/>
                <a:gd name="T82" fmla="*/ 3025 w 235"/>
                <a:gd name="T83" fmla="*/ 1 h 227"/>
                <a:gd name="T84" fmla="*/ 4557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24" name="Freeform 18"/>
            <p:cNvSpPr>
              <a:spLocks/>
            </p:cNvSpPr>
            <p:nvPr/>
          </p:nvSpPr>
          <p:spPr bwMode="auto">
            <a:xfrm>
              <a:off x="2848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25" name="Freeform 19"/>
            <p:cNvSpPr>
              <a:spLocks/>
            </p:cNvSpPr>
            <p:nvPr/>
          </p:nvSpPr>
          <p:spPr bwMode="auto">
            <a:xfrm>
              <a:off x="2678" y="1270"/>
              <a:ext cx="911" cy="309"/>
            </a:xfrm>
            <a:custGeom>
              <a:avLst/>
              <a:gdLst>
                <a:gd name="T0" fmla="*/ 16875 w 462"/>
                <a:gd name="T1" fmla="*/ 204 h 333"/>
                <a:gd name="T2" fmla="*/ 20456 w 462"/>
                <a:gd name="T3" fmla="*/ 209 h 333"/>
                <a:gd name="T4" fmla="*/ 21759 w 462"/>
                <a:gd name="T5" fmla="*/ 212 h 333"/>
                <a:gd name="T6" fmla="*/ 21933 w 462"/>
                <a:gd name="T7" fmla="*/ 201 h 333"/>
                <a:gd name="T8" fmla="*/ 22209 w 462"/>
                <a:gd name="T9" fmla="*/ 182 h 333"/>
                <a:gd name="T10" fmla="*/ 22801 w 462"/>
                <a:gd name="T11" fmla="*/ 161 h 333"/>
                <a:gd name="T12" fmla="*/ 23400 w 462"/>
                <a:gd name="T13" fmla="*/ 148 h 333"/>
                <a:gd name="T14" fmla="*/ 25465 w 462"/>
                <a:gd name="T15" fmla="*/ 146 h 333"/>
                <a:gd name="T16" fmla="*/ 24686 w 462"/>
                <a:gd name="T17" fmla="*/ 118 h 333"/>
                <a:gd name="T18" fmla="*/ 22856 w 462"/>
                <a:gd name="T19" fmla="*/ 120 h 333"/>
                <a:gd name="T20" fmla="*/ 21965 w 462"/>
                <a:gd name="T21" fmla="*/ 115 h 333"/>
                <a:gd name="T22" fmla="*/ 21712 w 462"/>
                <a:gd name="T23" fmla="*/ 120 h 333"/>
                <a:gd name="T24" fmla="*/ 20801 w 462"/>
                <a:gd name="T25" fmla="*/ 121 h 333"/>
                <a:gd name="T26" fmla="*/ 20801 w 462"/>
                <a:gd name="T27" fmla="*/ 109 h 333"/>
                <a:gd name="T28" fmla="*/ 21592 w 462"/>
                <a:gd name="T29" fmla="*/ 114 h 333"/>
                <a:gd name="T30" fmla="*/ 21965 w 462"/>
                <a:gd name="T31" fmla="*/ 109 h 333"/>
                <a:gd name="T32" fmla="*/ 22980 w 462"/>
                <a:gd name="T33" fmla="*/ 106 h 333"/>
                <a:gd name="T34" fmla="*/ 23286 w 462"/>
                <a:gd name="T35" fmla="*/ 87 h 333"/>
                <a:gd name="T36" fmla="*/ 22633 w 462"/>
                <a:gd name="T37" fmla="*/ 82 h 333"/>
                <a:gd name="T38" fmla="*/ 22633 w 462"/>
                <a:gd name="T39" fmla="*/ 78 h 333"/>
                <a:gd name="T40" fmla="*/ 23645 w 462"/>
                <a:gd name="T41" fmla="*/ 81 h 333"/>
                <a:gd name="T42" fmla="*/ 25885 w 462"/>
                <a:gd name="T43" fmla="*/ 79 h 333"/>
                <a:gd name="T44" fmla="*/ 26926 w 462"/>
                <a:gd name="T45" fmla="*/ 70 h 333"/>
                <a:gd name="T46" fmla="*/ 26742 w 462"/>
                <a:gd name="T47" fmla="*/ 45 h 333"/>
                <a:gd name="T48" fmla="*/ 25340 w 462"/>
                <a:gd name="T49" fmla="*/ 34 h 333"/>
                <a:gd name="T50" fmla="*/ 26198 w 462"/>
                <a:gd name="T51" fmla="*/ 33 h 333"/>
                <a:gd name="T52" fmla="*/ 26320 w 462"/>
                <a:gd name="T53" fmla="*/ 22 h 333"/>
                <a:gd name="T54" fmla="*/ 25157 w 462"/>
                <a:gd name="T55" fmla="*/ 22 h 333"/>
                <a:gd name="T56" fmla="*/ 25522 w 462"/>
                <a:gd name="T57" fmla="*/ 15 h 333"/>
                <a:gd name="T58" fmla="*/ 25993 w 462"/>
                <a:gd name="T59" fmla="*/ 14 h 333"/>
                <a:gd name="T60" fmla="*/ 26320 w 462"/>
                <a:gd name="T61" fmla="*/ 2 h 333"/>
                <a:gd name="T62" fmla="*/ 14286 w 462"/>
                <a:gd name="T63" fmla="*/ 6 h 333"/>
                <a:gd name="T64" fmla="*/ 1404 w 462"/>
                <a:gd name="T65" fmla="*/ 5 h 333"/>
                <a:gd name="T66" fmla="*/ 828 w 462"/>
                <a:gd name="T67" fmla="*/ 13 h 333"/>
                <a:gd name="T68" fmla="*/ 1341 w 462"/>
                <a:gd name="T69" fmla="*/ 14 h 333"/>
                <a:gd name="T70" fmla="*/ 1996 w 462"/>
                <a:gd name="T71" fmla="*/ 22 h 333"/>
                <a:gd name="T72" fmla="*/ 483 w 462"/>
                <a:gd name="T73" fmla="*/ 22 h 333"/>
                <a:gd name="T74" fmla="*/ 420 w 462"/>
                <a:gd name="T75" fmla="*/ 32 h 333"/>
                <a:gd name="T76" fmla="*/ 1341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30 w 462"/>
                <a:gd name="T85" fmla="*/ 78 h 333"/>
                <a:gd name="T86" fmla="*/ 4354 w 462"/>
                <a:gd name="T87" fmla="*/ 81 h 333"/>
                <a:gd name="T88" fmla="*/ 3749 w 462"/>
                <a:gd name="T89" fmla="*/ 84 h 333"/>
                <a:gd name="T90" fmla="*/ 3581 w 462"/>
                <a:gd name="T91" fmla="*/ 99 h 333"/>
                <a:gd name="T92" fmla="*/ 4109 w 462"/>
                <a:gd name="T93" fmla="*/ 108 h 333"/>
                <a:gd name="T94" fmla="*/ 4884 w 462"/>
                <a:gd name="T95" fmla="*/ 109 h 333"/>
                <a:gd name="T96" fmla="*/ 5214 w 462"/>
                <a:gd name="T97" fmla="*/ 113 h 333"/>
                <a:gd name="T98" fmla="*/ 6050 w 462"/>
                <a:gd name="T99" fmla="*/ 109 h 333"/>
                <a:gd name="T100" fmla="*/ 6113 w 462"/>
                <a:gd name="T101" fmla="*/ 119 h 333"/>
                <a:gd name="T102" fmla="*/ 5334 w 462"/>
                <a:gd name="T103" fmla="*/ 121 h 333"/>
                <a:gd name="T104" fmla="*/ 5009 w 462"/>
                <a:gd name="T105" fmla="*/ 115 h 333"/>
                <a:gd name="T106" fmla="*/ 4172 w 462"/>
                <a:gd name="T107" fmla="*/ 120 h 333"/>
                <a:gd name="T108" fmla="*/ 2416 w 462"/>
                <a:gd name="T109" fmla="*/ 118 h 333"/>
                <a:gd name="T110" fmla="*/ 1404 w 462"/>
                <a:gd name="T111" fmla="*/ 143 h 333"/>
                <a:gd name="T112" fmla="*/ 3129 w 462"/>
                <a:gd name="T113" fmla="*/ 149 h 333"/>
                <a:gd name="T114" fmla="*/ 3581 w 462"/>
                <a:gd name="T115" fmla="*/ 161 h 333"/>
                <a:gd name="T116" fmla="*/ 4537 w 462"/>
                <a:gd name="T117" fmla="*/ 177 h 333"/>
                <a:gd name="T118" fmla="*/ 5066 w 462"/>
                <a:gd name="T119" fmla="*/ 198 h 333"/>
                <a:gd name="T120" fmla="*/ 5521 w 462"/>
                <a:gd name="T121" fmla="*/ 211 h 333"/>
                <a:gd name="T122" fmla="*/ 9814 w 462"/>
                <a:gd name="T123" fmla="*/ 205 h 333"/>
                <a:gd name="T124" fmla="*/ 11930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26" name="Freeform 20"/>
            <p:cNvSpPr>
              <a:spLocks/>
            </p:cNvSpPr>
            <p:nvPr/>
          </p:nvSpPr>
          <p:spPr bwMode="auto">
            <a:xfrm>
              <a:off x="3051" y="1469"/>
              <a:ext cx="72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4 w 36"/>
                <a:gd name="T7" fmla="*/ 3 h 103"/>
                <a:gd name="T8" fmla="*/ 192 w 36"/>
                <a:gd name="T9" fmla="*/ 3 h 103"/>
                <a:gd name="T10" fmla="*/ 256 w 36"/>
                <a:gd name="T11" fmla="*/ 5 h 103"/>
                <a:gd name="T12" fmla="*/ 384 w 36"/>
                <a:gd name="T13" fmla="*/ 6 h 103"/>
                <a:gd name="T14" fmla="*/ 448 w 36"/>
                <a:gd name="T15" fmla="*/ 8 h 103"/>
                <a:gd name="T16" fmla="*/ 576 w 36"/>
                <a:gd name="T17" fmla="*/ 8 h 103"/>
                <a:gd name="T18" fmla="*/ 704 w 36"/>
                <a:gd name="T19" fmla="*/ 10 h 103"/>
                <a:gd name="T20" fmla="*/ 768 w 36"/>
                <a:gd name="T21" fmla="*/ 10 h 103"/>
                <a:gd name="T22" fmla="*/ 896 w 36"/>
                <a:gd name="T23" fmla="*/ 10 h 103"/>
                <a:gd name="T24" fmla="*/ 1024 w 36"/>
                <a:gd name="T25" fmla="*/ 10 h 103"/>
                <a:gd name="T26" fmla="*/ 1088 w 36"/>
                <a:gd name="T27" fmla="*/ 10 h 103"/>
                <a:gd name="T28" fmla="*/ 1216 w 36"/>
                <a:gd name="T29" fmla="*/ 11 h 103"/>
                <a:gd name="T30" fmla="*/ 1216 w 36"/>
                <a:gd name="T31" fmla="*/ 13 h 103"/>
                <a:gd name="T32" fmla="*/ 1344 w 36"/>
                <a:gd name="T33" fmla="*/ 13 h 103"/>
                <a:gd name="T34" fmla="*/ 1408 w 36"/>
                <a:gd name="T35" fmla="*/ 19 h 103"/>
                <a:gd name="T36" fmla="*/ 1472 w 36"/>
                <a:gd name="T37" fmla="*/ 23 h 103"/>
                <a:gd name="T38" fmla="*/ 1600 w 36"/>
                <a:gd name="T39" fmla="*/ 27 h 103"/>
                <a:gd name="T40" fmla="*/ 1728 w 36"/>
                <a:gd name="T41" fmla="*/ 29 h 103"/>
                <a:gd name="T42" fmla="*/ 1728 w 36"/>
                <a:gd name="T43" fmla="*/ 36 h 103"/>
                <a:gd name="T44" fmla="*/ 1792 w 36"/>
                <a:gd name="T45" fmla="*/ 41 h 103"/>
                <a:gd name="T46" fmla="*/ 1920 w 36"/>
                <a:gd name="T47" fmla="*/ 46 h 103"/>
                <a:gd name="T48" fmla="*/ 1984 w 36"/>
                <a:gd name="T49" fmla="*/ 50 h 103"/>
                <a:gd name="T50" fmla="*/ 1984 w 36"/>
                <a:gd name="T51" fmla="*/ 57 h 103"/>
                <a:gd name="T52" fmla="*/ 2048 w 36"/>
                <a:gd name="T53" fmla="*/ 61 h 103"/>
                <a:gd name="T54" fmla="*/ 2048 w 36"/>
                <a:gd name="T55" fmla="*/ 66 h 103"/>
                <a:gd name="T56" fmla="*/ 2176 w 36"/>
                <a:gd name="T57" fmla="*/ 69 h 103"/>
                <a:gd name="T58" fmla="*/ 2176 w 36"/>
                <a:gd name="T59" fmla="*/ 72 h 103"/>
                <a:gd name="T60" fmla="*/ 2176 w 36"/>
                <a:gd name="T61" fmla="*/ 74 h 103"/>
                <a:gd name="T62" fmla="*/ 2176 w 36"/>
                <a:gd name="T63" fmla="*/ 76 h 103"/>
                <a:gd name="T64" fmla="*/ 2240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27" name="Freeform 21"/>
            <p:cNvSpPr>
              <a:spLocks/>
            </p:cNvSpPr>
            <p:nvPr/>
          </p:nvSpPr>
          <p:spPr bwMode="auto">
            <a:xfrm>
              <a:off x="3142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28" name="Freeform 22"/>
            <p:cNvSpPr>
              <a:spLocks/>
            </p:cNvSpPr>
            <p:nvPr/>
          </p:nvSpPr>
          <p:spPr bwMode="auto">
            <a:xfrm>
              <a:off x="3104" y="1468"/>
              <a:ext cx="71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63 w 36"/>
                <a:gd name="T5" fmla="*/ 8 h 106"/>
                <a:gd name="T6" fmla="*/ 183 w 36"/>
                <a:gd name="T7" fmla="*/ 8 h 106"/>
                <a:gd name="T8" fmla="*/ 300 w 36"/>
                <a:gd name="T9" fmla="*/ 10 h 106"/>
                <a:gd name="T10" fmla="*/ 361 w 36"/>
                <a:gd name="T11" fmla="*/ 14 h 106"/>
                <a:gd name="T12" fmla="*/ 483 w 36"/>
                <a:gd name="T13" fmla="*/ 18 h 106"/>
                <a:gd name="T14" fmla="*/ 544 w 36"/>
                <a:gd name="T15" fmla="*/ 20 h 106"/>
                <a:gd name="T16" fmla="*/ 653 w 36"/>
                <a:gd name="T17" fmla="*/ 23 h 106"/>
                <a:gd name="T18" fmla="*/ 653 w 36"/>
                <a:gd name="T19" fmla="*/ 30 h 106"/>
                <a:gd name="T20" fmla="*/ 712 w 36"/>
                <a:gd name="T21" fmla="*/ 38 h 106"/>
                <a:gd name="T22" fmla="*/ 712 w 36"/>
                <a:gd name="T23" fmla="*/ 45 h 106"/>
                <a:gd name="T24" fmla="*/ 653 w 36"/>
                <a:gd name="T25" fmla="*/ 54 h 106"/>
                <a:gd name="T26" fmla="*/ 653 w 36"/>
                <a:gd name="T27" fmla="*/ 61 h 106"/>
                <a:gd name="T28" fmla="*/ 653 w 36"/>
                <a:gd name="T29" fmla="*/ 68 h 106"/>
                <a:gd name="T30" fmla="*/ 653 w 36"/>
                <a:gd name="T31" fmla="*/ 72 h 106"/>
                <a:gd name="T32" fmla="*/ 653 w 36"/>
                <a:gd name="T33" fmla="*/ 73 h 106"/>
                <a:gd name="T34" fmla="*/ 653 w 36"/>
                <a:gd name="T35" fmla="*/ 73 h 106"/>
                <a:gd name="T36" fmla="*/ 712 w 36"/>
                <a:gd name="T37" fmla="*/ 73 h 106"/>
                <a:gd name="T38" fmla="*/ 712 w 36"/>
                <a:gd name="T39" fmla="*/ 73 h 106"/>
                <a:gd name="T40" fmla="*/ 828 w 36"/>
                <a:gd name="T41" fmla="*/ 74 h 106"/>
                <a:gd name="T42" fmla="*/ 828 w 36"/>
                <a:gd name="T43" fmla="*/ 74 h 106"/>
                <a:gd name="T44" fmla="*/ 891 w 36"/>
                <a:gd name="T45" fmla="*/ 74 h 106"/>
                <a:gd name="T46" fmla="*/ 891 w 36"/>
                <a:gd name="T47" fmla="*/ 74 h 106"/>
                <a:gd name="T48" fmla="*/ 953 w 36"/>
                <a:gd name="T49" fmla="*/ 74 h 106"/>
                <a:gd name="T50" fmla="*/ 953 w 36"/>
                <a:gd name="T51" fmla="*/ 71 h 106"/>
                <a:gd name="T52" fmla="*/ 953 w 36"/>
                <a:gd name="T53" fmla="*/ 67 h 106"/>
                <a:gd name="T54" fmla="*/ 953 w 36"/>
                <a:gd name="T55" fmla="*/ 60 h 106"/>
                <a:gd name="T56" fmla="*/ 953 w 36"/>
                <a:gd name="T57" fmla="*/ 55 h 106"/>
                <a:gd name="T58" fmla="*/ 953 w 36"/>
                <a:gd name="T59" fmla="*/ 49 h 106"/>
                <a:gd name="T60" fmla="*/ 1012 w 36"/>
                <a:gd name="T61" fmla="*/ 42 h 106"/>
                <a:gd name="T62" fmla="*/ 1012 w 36"/>
                <a:gd name="T63" fmla="*/ 37 h 106"/>
                <a:gd name="T64" fmla="*/ 1104 w 36"/>
                <a:gd name="T65" fmla="*/ 34 h 106"/>
                <a:gd name="T66" fmla="*/ 1104 w 36"/>
                <a:gd name="T67" fmla="*/ 32 h 106"/>
                <a:gd name="T68" fmla="*/ 1104 w 36"/>
                <a:gd name="T69" fmla="*/ 28 h 106"/>
                <a:gd name="T70" fmla="*/ 1104 w 36"/>
                <a:gd name="T71" fmla="*/ 24 h 106"/>
                <a:gd name="T72" fmla="*/ 1104 w 36"/>
                <a:gd name="T73" fmla="*/ 21 h 106"/>
                <a:gd name="T74" fmla="*/ 1104 w 36"/>
                <a:gd name="T75" fmla="*/ 18 h 106"/>
                <a:gd name="T76" fmla="*/ 1229 w 36"/>
                <a:gd name="T77" fmla="*/ 12 h 106"/>
                <a:gd name="T78" fmla="*/ 1288 w 36"/>
                <a:gd name="T79" fmla="*/ 8 h 106"/>
                <a:gd name="T80" fmla="*/ 1349 w 36"/>
                <a:gd name="T81" fmla="*/ 8 h 106"/>
                <a:gd name="T82" fmla="*/ 1349 w 36"/>
                <a:gd name="T83" fmla="*/ 8 h 106"/>
                <a:gd name="T84" fmla="*/ 1467 w 36"/>
                <a:gd name="T85" fmla="*/ 8 h 106"/>
                <a:gd name="T86" fmla="*/ 1633 w 36"/>
                <a:gd name="T87" fmla="*/ 6 h 106"/>
                <a:gd name="T88" fmla="*/ 1757 w 36"/>
                <a:gd name="T89" fmla="*/ 5 h 106"/>
                <a:gd name="T90" fmla="*/ 1816 w 36"/>
                <a:gd name="T91" fmla="*/ 4 h 106"/>
                <a:gd name="T92" fmla="*/ 1933 w 36"/>
                <a:gd name="T93" fmla="*/ 2 h 106"/>
                <a:gd name="T94" fmla="*/ 1996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29" name="AutoShape 23"/>
            <p:cNvSpPr>
              <a:spLocks noChangeArrowheads="1"/>
            </p:cNvSpPr>
            <p:nvPr/>
          </p:nvSpPr>
          <p:spPr bwMode="auto">
            <a:xfrm flipV="1">
              <a:off x="2695" y="1302"/>
              <a:ext cx="868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4530" name="AutoShape 24"/>
            <p:cNvSpPr>
              <a:spLocks noChangeArrowheads="1"/>
            </p:cNvSpPr>
            <p:nvPr/>
          </p:nvSpPr>
          <p:spPr bwMode="auto">
            <a:xfrm flipV="1">
              <a:off x="2737" y="1293"/>
              <a:ext cx="787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4531" name="Oval 25"/>
            <p:cNvSpPr>
              <a:spLocks noChangeArrowheads="1"/>
            </p:cNvSpPr>
            <p:nvPr/>
          </p:nvSpPr>
          <p:spPr bwMode="auto">
            <a:xfrm>
              <a:off x="2968" y="1473"/>
              <a:ext cx="41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4532" name="Oval 26"/>
            <p:cNvSpPr>
              <a:spLocks noChangeArrowheads="1"/>
            </p:cNvSpPr>
            <p:nvPr/>
          </p:nvSpPr>
          <p:spPr bwMode="auto">
            <a:xfrm>
              <a:off x="3254" y="1475"/>
              <a:ext cx="42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4533" name="Freeform 27"/>
            <p:cNvSpPr>
              <a:spLocks/>
            </p:cNvSpPr>
            <p:nvPr/>
          </p:nvSpPr>
          <p:spPr bwMode="auto">
            <a:xfrm>
              <a:off x="2900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34" name="Freeform 28"/>
            <p:cNvSpPr>
              <a:spLocks/>
            </p:cNvSpPr>
            <p:nvPr/>
          </p:nvSpPr>
          <p:spPr bwMode="auto">
            <a:xfrm>
              <a:off x="2825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35" name="Freeform 29"/>
            <p:cNvSpPr>
              <a:spLocks/>
            </p:cNvSpPr>
            <p:nvPr/>
          </p:nvSpPr>
          <p:spPr bwMode="auto">
            <a:xfrm>
              <a:off x="3308" y="1320"/>
              <a:ext cx="58" cy="35"/>
            </a:xfrm>
            <a:custGeom>
              <a:avLst/>
              <a:gdLst>
                <a:gd name="T0" fmla="*/ 1454 w 30"/>
                <a:gd name="T1" fmla="*/ 0 h 38"/>
                <a:gd name="T2" fmla="*/ 1357 w 30"/>
                <a:gd name="T3" fmla="*/ 0 h 38"/>
                <a:gd name="T4" fmla="*/ 1245 w 30"/>
                <a:gd name="T5" fmla="*/ 0 h 38"/>
                <a:gd name="T6" fmla="*/ 1106 w 30"/>
                <a:gd name="T7" fmla="*/ 0 h 38"/>
                <a:gd name="T8" fmla="*/ 1046 w 30"/>
                <a:gd name="T9" fmla="*/ 0 h 38"/>
                <a:gd name="T10" fmla="*/ 837 w 30"/>
                <a:gd name="T11" fmla="*/ 0 h 38"/>
                <a:gd name="T12" fmla="*/ 781 w 30"/>
                <a:gd name="T13" fmla="*/ 0 h 38"/>
                <a:gd name="T14" fmla="*/ 781 w 30"/>
                <a:gd name="T15" fmla="*/ 0 h 38"/>
                <a:gd name="T16" fmla="*/ 673 w 30"/>
                <a:gd name="T17" fmla="*/ 2 h 38"/>
                <a:gd name="T18" fmla="*/ 572 w 30"/>
                <a:gd name="T19" fmla="*/ 3 h 38"/>
                <a:gd name="T20" fmla="*/ 520 w 30"/>
                <a:gd name="T21" fmla="*/ 5 h 38"/>
                <a:gd name="T22" fmla="*/ 377 w 30"/>
                <a:gd name="T23" fmla="*/ 6 h 38"/>
                <a:gd name="T24" fmla="*/ 269 w 30"/>
                <a:gd name="T25" fmla="*/ 6 h 38"/>
                <a:gd name="T26" fmla="*/ 56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08 w 30"/>
                <a:gd name="T39" fmla="*/ 17 h 38"/>
                <a:gd name="T40" fmla="*/ 209 w 30"/>
                <a:gd name="T41" fmla="*/ 18 h 38"/>
                <a:gd name="T42" fmla="*/ 269 w 30"/>
                <a:gd name="T43" fmla="*/ 21 h 38"/>
                <a:gd name="T44" fmla="*/ 377 w 30"/>
                <a:gd name="T45" fmla="*/ 23 h 38"/>
                <a:gd name="T46" fmla="*/ 404 w 30"/>
                <a:gd name="T47" fmla="*/ 23 h 38"/>
                <a:gd name="T48" fmla="*/ 520 w 30"/>
                <a:gd name="T49" fmla="*/ 23 h 38"/>
                <a:gd name="T50" fmla="*/ 520 w 30"/>
                <a:gd name="T51" fmla="*/ 21 h 38"/>
                <a:gd name="T52" fmla="*/ 572 w 30"/>
                <a:gd name="T53" fmla="*/ 20 h 38"/>
                <a:gd name="T54" fmla="*/ 781 w 30"/>
                <a:gd name="T55" fmla="*/ 18 h 38"/>
                <a:gd name="T56" fmla="*/ 897 w 30"/>
                <a:gd name="T57" fmla="*/ 16 h 38"/>
                <a:gd name="T58" fmla="*/ 1046 w 30"/>
                <a:gd name="T59" fmla="*/ 15 h 38"/>
                <a:gd name="T60" fmla="*/ 1106 w 30"/>
                <a:gd name="T61" fmla="*/ 13 h 38"/>
                <a:gd name="T62" fmla="*/ 1185 w 30"/>
                <a:gd name="T63" fmla="*/ 12 h 38"/>
                <a:gd name="T64" fmla="*/ 1245 w 30"/>
                <a:gd name="T65" fmla="*/ 11 h 38"/>
                <a:gd name="T66" fmla="*/ 1245 w 30"/>
                <a:gd name="T67" fmla="*/ 10 h 38"/>
                <a:gd name="T68" fmla="*/ 1301 w 30"/>
                <a:gd name="T69" fmla="*/ 8 h 38"/>
                <a:gd name="T70" fmla="*/ 1301 w 30"/>
                <a:gd name="T71" fmla="*/ 6 h 38"/>
                <a:gd name="T72" fmla="*/ 1409 w 30"/>
                <a:gd name="T73" fmla="*/ 6 h 38"/>
                <a:gd name="T74" fmla="*/ 1409 w 30"/>
                <a:gd name="T75" fmla="*/ 6 h 38"/>
                <a:gd name="T76" fmla="*/ 1510 w 30"/>
                <a:gd name="T77" fmla="*/ 5 h 38"/>
                <a:gd name="T78" fmla="*/ 1510 w 30"/>
                <a:gd name="T79" fmla="*/ 2 h 38"/>
                <a:gd name="T80" fmla="*/ 1510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36" name="Freeform 30"/>
            <p:cNvSpPr>
              <a:spLocks/>
            </p:cNvSpPr>
            <p:nvPr/>
          </p:nvSpPr>
          <p:spPr bwMode="auto">
            <a:xfrm>
              <a:off x="3133" y="1319"/>
              <a:ext cx="313" cy="141"/>
            </a:xfrm>
            <a:custGeom>
              <a:avLst/>
              <a:gdLst>
                <a:gd name="T0" fmla="*/ 2685 w 159"/>
                <a:gd name="T1" fmla="*/ 1 h 152"/>
                <a:gd name="T2" fmla="*/ 465 w 159"/>
                <a:gd name="T3" fmla="*/ 17 h 152"/>
                <a:gd name="T4" fmla="*/ 360 w 159"/>
                <a:gd name="T5" fmla="*/ 33 h 152"/>
                <a:gd name="T6" fmla="*/ 61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396 w 159"/>
                <a:gd name="T15" fmla="*/ 94 h 152"/>
                <a:gd name="T16" fmla="*/ 3197 w 159"/>
                <a:gd name="T17" fmla="*/ 89 h 152"/>
                <a:gd name="T18" fmla="*/ 3782 w 159"/>
                <a:gd name="T19" fmla="*/ 89 h 152"/>
                <a:gd name="T20" fmla="*/ 5165 w 159"/>
                <a:gd name="T21" fmla="*/ 89 h 152"/>
                <a:gd name="T22" fmla="*/ 5522 w 159"/>
                <a:gd name="T23" fmla="*/ 90 h 152"/>
                <a:gd name="T24" fmla="*/ 5522 w 159"/>
                <a:gd name="T25" fmla="*/ 93 h 152"/>
                <a:gd name="T26" fmla="*/ 5646 w 159"/>
                <a:gd name="T27" fmla="*/ 95 h 152"/>
                <a:gd name="T28" fmla="*/ 6293 w 159"/>
                <a:gd name="T29" fmla="*/ 91 h 152"/>
                <a:gd name="T30" fmla="*/ 6742 w 159"/>
                <a:gd name="T31" fmla="*/ 83 h 152"/>
                <a:gd name="T32" fmla="*/ 6979 w 159"/>
                <a:gd name="T33" fmla="*/ 71 h 152"/>
                <a:gd name="T34" fmla="*/ 7986 w 159"/>
                <a:gd name="T35" fmla="*/ 57 h 152"/>
                <a:gd name="T36" fmla="*/ 8843 w 159"/>
                <a:gd name="T37" fmla="*/ 54 h 152"/>
                <a:gd name="T38" fmla="*/ 7813 w 159"/>
                <a:gd name="T39" fmla="*/ 53 h 152"/>
                <a:gd name="T40" fmla="*/ 6866 w 159"/>
                <a:gd name="T41" fmla="*/ 57 h 152"/>
                <a:gd name="T42" fmla="*/ 6110 w 159"/>
                <a:gd name="T43" fmla="*/ 68 h 152"/>
                <a:gd name="T44" fmla="*/ 6065 w 159"/>
                <a:gd name="T45" fmla="*/ 78 h 152"/>
                <a:gd name="T46" fmla="*/ 5286 w 159"/>
                <a:gd name="T47" fmla="*/ 81 h 152"/>
                <a:gd name="T48" fmla="*/ 4608 w 159"/>
                <a:gd name="T49" fmla="*/ 81 h 152"/>
                <a:gd name="T50" fmla="*/ 4433 w 159"/>
                <a:gd name="T51" fmla="*/ 75 h 152"/>
                <a:gd name="T52" fmla="*/ 4372 w 159"/>
                <a:gd name="T53" fmla="*/ 59 h 152"/>
                <a:gd name="T54" fmla="*/ 4309 w 159"/>
                <a:gd name="T55" fmla="*/ 58 h 152"/>
                <a:gd name="T56" fmla="*/ 4142 w 159"/>
                <a:gd name="T57" fmla="*/ 71 h 152"/>
                <a:gd name="T58" fmla="*/ 2778 w 159"/>
                <a:gd name="T59" fmla="*/ 79 h 152"/>
                <a:gd name="T60" fmla="*/ 1096 w 159"/>
                <a:gd name="T61" fmla="*/ 71 h 152"/>
                <a:gd name="T62" fmla="*/ 465 w 159"/>
                <a:gd name="T63" fmla="*/ 60 h 152"/>
                <a:gd name="T64" fmla="*/ 764 w 159"/>
                <a:gd name="T65" fmla="*/ 46 h 152"/>
                <a:gd name="T66" fmla="*/ 1565 w 159"/>
                <a:gd name="T67" fmla="*/ 42 h 152"/>
                <a:gd name="T68" fmla="*/ 2624 w 159"/>
                <a:gd name="T69" fmla="*/ 42 h 152"/>
                <a:gd name="T70" fmla="*/ 4142 w 159"/>
                <a:gd name="T71" fmla="*/ 47 h 152"/>
                <a:gd name="T72" fmla="*/ 4638 w 159"/>
                <a:gd name="T73" fmla="*/ 49 h 152"/>
                <a:gd name="T74" fmla="*/ 4638 w 159"/>
                <a:gd name="T75" fmla="*/ 46 h 152"/>
                <a:gd name="T76" fmla="*/ 4701 w 159"/>
                <a:gd name="T77" fmla="*/ 42 h 152"/>
                <a:gd name="T78" fmla="*/ 3260 w 159"/>
                <a:gd name="T79" fmla="*/ 40 h 152"/>
                <a:gd name="T80" fmla="*/ 1740 w 159"/>
                <a:gd name="T81" fmla="*/ 36 h 152"/>
                <a:gd name="T82" fmla="*/ 1096 w 159"/>
                <a:gd name="T83" fmla="*/ 30 h 152"/>
                <a:gd name="T84" fmla="*/ 976 w 159"/>
                <a:gd name="T85" fmla="*/ 16 h 152"/>
                <a:gd name="T86" fmla="*/ 2158 w 159"/>
                <a:gd name="T87" fmla="*/ 10 h 152"/>
                <a:gd name="T88" fmla="*/ 2837 w 159"/>
                <a:gd name="T89" fmla="*/ 19 h 152"/>
                <a:gd name="T90" fmla="*/ 2158 w 159"/>
                <a:gd name="T91" fmla="*/ 26 h 152"/>
                <a:gd name="T92" fmla="*/ 1921 w 159"/>
                <a:gd name="T93" fmla="*/ 22 h 152"/>
                <a:gd name="T94" fmla="*/ 1860 w 159"/>
                <a:gd name="T95" fmla="*/ 19 h 152"/>
                <a:gd name="T96" fmla="*/ 1565 w 159"/>
                <a:gd name="T97" fmla="*/ 22 h 152"/>
                <a:gd name="T98" fmla="*/ 1441 w 159"/>
                <a:gd name="T99" fmla="*/ 28 h 152"/>
                <a:gd name="T100" fmla="*/ 2282 w 159"/>
                <a:gd name="T101" fmla="*/ 31 h 152"/>
                <a:gd name="T102" fmla="*/ 3545 w 159"/>
                <a:gd name="T103" fmla="*/ 35 h 152"/>
                <a:gd name="T104" fmla="*/ 3725 w 159"/>
                <a:gd name="T105" fmla="*/ 33 h 152"/>
                <a:gd name="T106" fmla="*/ 3425 w 159"/>
                <a:gd name="T107" fmla="*/ 28 h 152"/>
                <a:gd name="T108" fmla="*/ 3425 w 159"/>
                <a:gd name="T109" fmla="*/ 14 h 152"/>
                <a:gd name="T110" fmla="*/ 3600 w 159"/>
                <a:gd name="T111" fmla="*/ 6 h 152"/>
                <a:gd name="T112" fmla="*/ 4026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37" name="Freeform 31"/>
            <p:cNvSpPr>
              <a:spLocks/>
            </p:cNvSpPr>
            <p:nvPr/>
          </p:nvSpPr>
          <p:spPr bwMode="auto">
            <a:xfrm>
              <a:off x="2782" y="1465"/>
              <a:ext cx="325" cy="105"/>
            </a:xfrm>
            <a:custGeom>
              <a:avLst/>
              <a:gdLst>
                <a:gd name="T0" fmla="*/ 63 w 164"/>
                <a:gd name="T1" fmla="*/ 6 h 114"/>
                <a:gd name="T2" fmla="*/ 428 w 164"/>
                <a:gd name="T3" fmla="*/ 6 h 114"/>
                <a:gd name="T4" fmla="*/ 848 w 164"/>
                <a:gd name="T5" fmla="*/ 4 h 114"/>
                <a:gd name="T6" fmla="*/ 1096 w 164"/>
                <a:gd name="T7" fmla="*/ 1 h 114"/>
                <a:gd name="T8" fmla="*/ 2592 w 164"/>
                <a:gd name="T9" fmla="*/ 6 h 114"/>
                <a:gd name="T10" fmla="*/ 4132 w 164"/>
                <a:gd name="T11" fmla="*/ 12 h 114"/>
                <a:gd name="T12" fmla="*/ 4980 w 164"/>
                <a:gd name="T13" fmla="*/ 13 h 114"/>
                <a:gd name="T14" fmla="*/ 5384 w 164"/>
                <a:gd name="T15" fmla="*/ 13 h 114"/>
                <a:gd name="T16" fmla="*/ 5200 w 164"/>
                <a:gd name="T17" fmla="*/ 24 h 114"/>
                <a:gd name="T18" fmla="*/ 5200 w 164"/>
                <a:gd name="T19" fmla="*/ 41 h 114"/>
                <a:gd name="T20" fmla="*/ 5628 w 164"/>
                <a:gd name="T21" fmla="*/ 57 h 114"/>
                <a:gd name="T22" fmla="*/ 6112 w 164"/>
                <a:gd name="T23" fmla="*/ 65 h 114"/>
                <a:gd name="T24" fmla="*/ 6476 w 164"/>
                <a:gd name="T25" fmla="*/ 64 h 114"/>
                <a:gd name="T26" fmla="*/ 6597 w 164"/>
                <a:gd name="T27" fmla="*/ 54 h 114"/>
                <a:gd name="T28" fmla="*/ 6976 w 164"/>
                <a:gd name="T29" fmla="*/ 41 h 114"/>
                <a:gd name="T30" fmla="*/ 7945 w 164"/>
                <a:gd name="T31" fmla="*/ 32 h 114"/>
                <a:gd name="T32" fmla="*/ 8404 w 164"/>
                <a:gd name="T33" fmla="*/ 29 h 114"/>
                <a:gd name="T34" fmla="*/ 8468 w 164"/>
                <a:gd name="T35" fmla="*/ 22 h 114"/>
                <a:gd name="T36" fmla="*/ 8593 w 164"/>
                <a:gd name="T37" fmla="*/ 16 h 114"/>
                <a:gd name="T38" fmla="*/ 8718 w 164"/>
                <a:gd name="T39" fmla="*/ 11 h 114"/>
                <a:gd name="T40" fmla="*/ 8840 w 164"/>
                <a:gd name="T41" fmla="*/ 27 h 114"/>
                <a:gd name="T42" fmla="*/ 9253 w 164"/>
                <a:gd name="T43" fmla="*/ 45 h 114"/>
                <a:gd name="T44" fmla="*/ 9566 w 164"/>
                <a:gd name="T45" fmla="*/ 59 h 114"/>
                <a:gd name="T46" fmla="*/ 9805 w 164"/>
                <a:gd name="T47" fmla="*/ 64 h 114"/>
                <a:gd name="T48" fmla="*/ 9441 w 164"/>
                <a:gd name="T49" fmla="*/ 66 h 114"/>
                <a:gd name="T50" fmla="*/ 8718 w 164"/>
                <a:gd name="T51" fmla="*/ 68 h 114"/>
                <a:gd name="T52" fmla="*/ 7760 w 164"/>
                <a:gd name="T53" fmla="*/ 69 h 114"/>
                <a:gd name="T54" fmla="*/ 6597 w 164"/>
                <a:gd name="T55" fmla="*/ 69 h 114"/>
                <a:gd name="T56" fmla="*/ 6112 w 164"/>
                <a:gd name="T57" fmla="*/ 69 h 114"/>
                <a:gd name="T58" fmla="*/ 5628 w 164"/>
                <a:gd name="T59" fmla="*/ 65 h 114"/>
                <a:gd name="T60" fmla="*/ 4917 w 164"/>
                <a:gd name="T61" fmla="*/ 62 h 114"/>
                <a:gd name="T62" fmla="*/ 4429 w 164"/>
                <a:gd name="T63" fmla="*/ 58 h 114"/>
                <a:gd name="T64" fmla="*/ 4068 w 164"/>
                <a:gd name="T65" fmla="*/ 54 h 114"/>
                <a:gd name="T66" fmla="*/ 3884 w 164"/>
                <a:gd name="T67" fmla="*/ 50 h 114"/>
                <a:gd name="T68" fmla="*/ 3520 w 164"/>
                <a:gd name="T69" fmla="*/ 48 h 114"/>
                <a:gd name="T70" fmla="*/ 3268 w 164"/>
                <a:gd name="T71" fmla="*/ 46 h 114"/>
                <a:gd name="T72" fmla="*/ 2957 w 164"/>
                <a:gd name="T73" fmla="*/ 46 h 114"/>
                <a:gd name="T74" fmla="*/ 2592 w 164"/>
                <a:gd name="T75" fmla="*/ 42 h 114"/>
                <a:gd name="T76" fmla="*/ 2172 w 164"/>
                <a:gd name="T77" fmla="*/ 38 h 114"/>
                <a:gd name="T78" fmla="*/ 1992 w 164"/>
                <a:gd name="T79" fmla="*/ 35 h 114"/>
                <a:gd name="T80" fmla="*/ 2109 w 164"/>
                <a:gd name="T81" fmla="*/ 34 h 114"/>
                <a:gd name="T82" fmla="*/ 2481 w 164"/>
                <a:gd name="T83" fmla="*/ 33 h 114"/>
                <a:gd name="T84" fmla="*/ 2957 w 164"/>
                <a:gd name="T85" fmla="*/ 32 h 114"/>
                <a:gd name="T86" fmla="*/ 3268 w 164"/>
                <a:gd name="T87" fmla="*/ 32 h 114"/>
                <a:gd name="T88" fmla="*/ 2957 w 164"/>
                <a:gd name="T89" fmla="*/ 19 h 114"/>
                <a:gd name="T90" fmla="*/ 2172 w 164"/>
                <a:gd name="T91" fmla="*/ 12 h 114"/>
                <a:gd name="T92" fmla="*/ 1096 w 164"/>
                <a:gd name="T93" fmla="*/ 10 h 114"/>
                <a:gd name="T94" fmla="*/ 188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38" name="Freeform 32"/>
            <p:cNvSpPr>
              <a:spLocks/>
            </p:cNvSpPr>
            <p:nvPr/>
          </p:nvSpPr>
          <p:spPr bwMode="auto">
            <a:xfrm>
              <a:off x="3162" y="1464"/>
              <a:ext cx="323" cy="105"/>
            </a:xfrm>
            <a:custGeom>
              <a:avLst/>
              <a:gdLst>
                <a:gd name="T0" fmla="*/ 9330 w 164"/>
                <a:gd name="T1" fmla="*/ 6 h 114"/>
                <a:gd name="T2" fmla="*/ 8983 w 164"/>
                <a:gd name="T3" fmla="*/ 6 h 114"/>
                <a:gd name="T4" fmla="*/ 8595 w 164"/>
                <a:gd name="T5" fmla="*/ 4 h 114"/>
                <a:gd name="T6" fmla="*/ 8351 w 164"/>
                <a:gd name="T7" fmla="*/ 2 h 114"/>
                <a:gd name="T8" fmla="*/ 6815 w 164"/>
                <a:gd name="T9" fmla="*/ 6 h 114"/>
                <a:gd name="T10" fmla="*/ 5414 w 164"/>
                <a:gd name="T11" fmla="*/ 12 h 114"/>
                <a:gd name="T12" fmla="*/ 4561 w 164"/>
                <a:gd name="T13" fmla="*/ 13 h 114"/>
                <a:gd name="T14" fmla="*/ 4209 w 164"/>
                <a:gd name="T15" fmla="*/ 13 h 114"/>
                <a:gd name="T16" fmla="*/ 4333 w 164"/>
                <a:gd name="T17" fmla="*/ 24 h 114"/>
                <a:gd name="T18" fmla="*/ 4270 w 164"/>
                <a:gd name="T19" fmla="*/ 41 h 114"/>
                <a:gd name="T20" fmla="*/ 3973 w 164"/>
                <a:gd name="T21" fmla="*/ 57 h 114"/>
                <a:gd name="T22" fmla="*/ 3492 w 164"/>
                <a:gd name="T23" fmla="*/ 65 h 114"/>
                <a:gd name="T24" fmla="*/ 3088 w 164"/>
                <a:gd name="T25" fmla="*/ 64 h 114"/>
                <a:gd name="T26" fmla="*/ 2901 w 164"/>
                <a:gd name="T27" fmla="*/ 54 h 114"/>
                <a:gd name="T28" fmla="*/ 2576 w 164"/>
                <a:gd name="T29" fmla="*/ 42 h 114"/>
                <a:gd name="T30" fmla="*/ 1629 w 164"/>
                <a:gd name="T31" fmla="*/ 32 h 114"/>
                <a:gd name="T32" fmla="*/ 1221 w 164"/>
                <a:gd name="T33" fmla="*/ 29 h 114"/>
                <a:gd name="T34" fmla="*/ 1160 w 164"/>
                <a:gd name="T35" fmla="*/ 23 h 114"/>
                <a:gd name="T36" fmla="*/ 1040 w 164"/>
                <a:gd name="T37" fmla="*/ 16 h 114"/>
                <a:gd name="T38" fmla="*/ 977 w 164"/>
                <a:gd name="T39" fmla="*/ 12 h 114"/>
                <a:gd name="T40" fmla="*/ 764 w 164"/>
                <a:gd name="T41" fmla="*/ 27 h 114"/>
                <a:gd name="T42" fmla="*/ 420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299 w 164"/>
                <a:gd name="T49" fmla="*/ 67 h 114"/>
                <a:gd name="T50" fmla="*/ 947 w 164"/>
                <a:gd name="T51" fmla="*/ 68 h 114"/>
                <a:gd name="T52" fmla="*/ 1804 w 164"/>
                <a:gd name="T53" fmla="*/ 69 h 114"/>
                <a:gd name="T54" fmla="*/ 3025 w 164"/>
                <a:gd name="T55" fmla="*/ 69 h 114"/>
                <a:gd name="T56" fmla="*/ 3492 w 164"/>
                <a:gd name="T57" fmla="*/ 69 h 114"/>
                <a:gd name="T58" fmla="*/ 3973 w 164"/>
                <a:gd name="T59" fmla="*/ 65 h 114"/>
                <a:gd name="T60" fmla="*/ 4561 w 164"/>
                <a:gd name="T61" fmla="*/ 62 h 114"/>
                <a:gd name="T62" fmla="*/ 5136 w 164"/>
                <a:gd name="T63" fmla="*/ 58 h 114"/>
                <a:gd name="T64" fmla="*/ 5357 w 164"/>
                <a:gd name="T65" fmla="*/ 54 h 114"/>
                <a:gd name="T66" fmla="*/ 5538 w 164"/>
                <a:gd name="T67" fmla="*/ 50 h 114"/>
                <a:gd name="T68" fmla="*/ 5838 w 164"/>
                <a:gd name="T69" fmla="*/ 48 h 114"/>
                <a:gd name="T70" fmla="*/ 6194 w 164"/>
                <a:gd name="T71" fmla="*/ 46 h 114"/>
                <a:gd name="T72" fmla="*/ 6425 w 164"/>
                <a:gd name="T73" fmla="*/ 46 h 114"/>
                <a:gd name="T74" fmla="*/ 6815 w 164"/>
                <a:gd name="T75" fmla="*/ 42 h 114"/>
                <a:gd name="T76" fmla="*/ 7234 w 164"/>
                <a:gd name="T77" fmla="*/ 38 h 114"/>
                <a:gd name="T78" fmla="*/ 7462 w 164"/>
                <a:gd name="T79" fmla="*/ 35 h 114"/>
                <a:gd name="T80" fmla="*/ 7281 w 164"/>
                <a:gd name="T81" fmla="*/ 35 h 114"/>
                <a:gd name="T82" fmla="*/ 6935 w 164"/>
                <a:gd name="T83" fmla="*/ 33 h 114"/>
                <a:gd name="T84" fmla="*/ 6486 w 164"/>
                <a:gd name="T85" fmla="*/ 32 h 114"/>
                <a:gd name="T86" fmla="*/ 6318 w 164"/>
                <a:gd name="T87" fmla="*/ 32 h 114"/>
                <a:gd name="T88" fmla="*/ 6486 w 164"/>
                <a:gd name="T89" fmla="*/ 19 h 114"/>
                <a:gd name="T90" fmla="*/ 7281 w 164"/>
                <a:gd name="T91" fmla="*/ 12 h 114"/>
                <a:gd name="T92" fmla="*/ 8242 w 164"/>
                <a:gd name="T93" fmla="*/ 9 h 114"/>
                <a:gd name="T94" fmla="*/ 9267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39" name="Freeform 33"/>
            <p:cNvSpPr>
              <a:spLocks/>
            </p:cNvSpPr>
            <p:nvPr/>
          </p:nvSpPr>
          <p:spPr bwMode="auto">
            <a:xfrm>
              <a:off x="2725" y="1477"/>
              <a:ext cx="168" cy="100"/>
            </a:xfrm>
            <a:custGeom>
              <a:avLst/>
              <a:gdLst>
                <a:gd name="T0" fmla="*/ 61 w 86"/>
                <a:gd name="T1" fmla="*/ 6 h 109"/>
                <a:gd name="T2" fmla="*/ 397 w 86"/>
                <a:gd name="T3" fmla="*/ 6 h 109"/>
                <a:gd name="T4" fmla="*/ 932 w 86"/>
                <a:gd name="T5" fmla="*/ 6 h 109"/>
                <a:gd name="T6" fmla="*/ 1401 w 86"/>
                <a:gd name="T7" fmla="*/ 6 h 109"/>
                <a:gd name="T8" fmla="*/ 1789 w 86"/>
                <a:gd name="T9" fmla="*/ 6 h 109"/>
                <a:gd name="T10" fmla="*/ 1821 w 86"/>
                <a:gd name="T11" fmla="*/ 6 h 109"/>
                <a:gd name="T12" fmla="*/ 1821 w 86"/>
                <a:gd name="T13" fmla="*/ 7 h 109"/>
                <a:gd name="T14" fmla="*/ 1877 w 86"/>
                <a:gd name="T15" fmla="*/ 13 h 109"/>
                <a:gd name="T16" fmla="*/ 2110 w 86"/>
                <a:gd name="T17" fmla="*/ 17 h 109"/>
                <a:gd name="T18" fmla="*/ 2274 w 86"/>
                <a:gd name="T19" fmla="*/ 23 h 109"/>
                <a:gd name="T20" fmla="*/ 2625 w 86"/>
                <a:gd name="T21" fmla="*/ 26 h 109"/>
                <a:gd name="T22" fmla="*/ 2838 w 86"/>
                <a:gd name="T23" fmla="*/ 31 h 109"/>
                <a:gd name="T24" fmla="*/ 3042 w 86"/>
                <a:gd name="T25" fmla="*/ 38 h 109"/>
                <a:gd name="T26" fmla="*/ 3221 w 86"/>
                <a:gd name="T27" fmla="*/ 45 h 109"/>
                <a:gd name="T28" fmla="*/ 3438 w 86"/>
                <a:gd name="T29" fmla="*/ 51 h 109"/>
                <a:gd name="T30" fmla="*/ 3495 w 86"/>
                <a:gd name="T31" fmla="*/ 58 h 109"/>
                <a:gd name="T32" fmla="*/ 3495 w 86"/>
                <a:gd name="T33" fmla="*/ 61 h 109"/>
                <a:gd name="T34" fmla="*/ 3557 w 86"/>
                <a:gd name="T35" fmla="*/ 61 h 109"/>
                <a:gd name="T36" fmla="*/ 3667 w 86"/>
                <a:gd name="T37" fmla="*/ 61 h 109"/>
                <a:gd name="T38" fmla="*/ 3729 w 86"/>
                <a:gd name="T39" fmla="*/ 63 h 109"/>
                <a:gd name="T40" fmla="*/ 3907 w 86"/>
                <a:gd name="T41" fmla="*/ 64 h 109"/>
                <a:gd name="T42" fmla="*/ 3958 w 86"/>
                <a:gd name="T43" fmla="*/ 64 h 109"/>
                <a:gd name="T44" fmla="*/ 4122 w 86"/>
                <a:gd name="T45" fmla="*/ 64 h 109"/>
                <a:gd name="T46" fmla="*/ 4323 w 86"/>
                <a:gd name="T47" fmla="*/ 64 h 109"/>
                <a:gd name="T48" fmla="*/ 4503 w 86"/>
                <a:gd name="T49" fmla="*/ 64 h 109"/>
                <a:gd name="T50" fmla="*/ 4599 w 86"/>
                <a:gd name="T51" fmla="*/ 64 h 109"/>
                <a:gd name="T52" fmla="*/ 4720 w 86"/>
                <a:gd name="T53" fmla="*/ 63 h 109"/>
                <a:gd name="T54" fmla="*/ 4503 w 86"/>
                <a:gd name="T55" fmla="*/ 58 h 109"/>
                <a:gd name="T56" fmla="*/ 4063 w 86"/>
                <a:gd name="T57" fmla="*/ 45 h 109"/>
                <a:gd name="T58" fmla="*/ 3495 w 86"/>
                <a:gd name="T59" fmla="*/ 28 h 109"/>
                <a:gd name="T60" fmla="*/ 2961 w 86"/>
                <a:gd name="T61" fmla="*/ 14 h 109"/>
                <a:gd name="T62" fmla="*/ 2625 w 86"/>
                <a:gd name="T63" fmla="*/ 6 h 109"/>
                <a:gd name="T64" fmla="*/ 2446 w 86"/>
                <a:gd name="T65" fmla="*/ 3 h 109"/>
                <a:gd name="T66" fmla="*/ 1877 w 86"/>
                <a:gd name="T67" fmla="*/ 1 h 109"/>
                <a:gd name="T68" fmla="*/ 1281 w 86"/>
                <a:gd name="T69" fmla="*/ 0 h 109"/>
                <a:gd name="T70" fmla="*/ 596 w 86"/>
                <a:gd name="T71" fmla="*/ 1 h 109"/>
                <a:gd name="T72" fmla="*/ 172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40" name="Freeform 34"/>
            <p:cNvSpPr>
              <a:spLocks/>
            </p:cNvSpPr>
            <p:nvPr/>
          </p:nvSpPr>
          <p:spPr bwMode="auto">
            <a:xfrm>
              <a:off x="3371" y="1478"/>
              <a:ext cx="170" cy="99"/>
            </a:xfrm>
            <a:custGeom>
              <a:avLst/>
              <a:gdLst>
                <a:gd name="T0" fmla="*/ 4662 w 87"/>
                <a:gd name="T1" fmla="*/ 6 h 108"/>
                <a:gd name="T2" fmla="*/ 4277 w 87"/>
                <a:gd name="T3" fmla="*/ 6 h 108"/>
                <a:gd name="T4" fmla="*/ 3849 w 87"/>
                <a:gd name="T5" fmla="*/ 6 h 108"/>
                <a:gd name="T6" fmla="*/ 3283 w 87"/>
                <a:gd name="T7" fmla="*/ 6 h 108"/>
                <a:gd name="T8" fmla="*/ 2962 w 87"/>
                <a:gd name="T9" fmla="*/ 6 h 108"/>
                <a:gd name="T10" fmla="*/ 2841 w 87"/>
                <a:gd name="T11" fmla="*/ 6 h 108"/>
                <a:gd name="T12" fmla="*/ 2841 w 87"/>
                <a:gd name="T13" fmla="*/ 6 h 108"/>
                <a:gd name="T14" fmla="*/ 2738 w 87"/>
                <a:gd name="T15" fmla="*/ 13 h 108"/>
                <a:gd name="T16" fmla="*/ 2566 w 87"/>
                <a:gd name="T17" fmla="*/ 17 h 108"/>
                <a:gd name="T18" fmla="*/ 2386 w 87"/>
                <a:gd name="T19" fmla="*/ 23 h 108"/>
                <a:gd name="T20" fmla="*/ 2173 w 87"/>
                <a:gd name="T21" fmla="*/ 26 h 108"/>
                <a:gd name="T22" fmla="*/ 1878 w 87"/>
                <a:gd name="T23" fmla="*/ 32 h 108"/>
                <a:gd name="T24" fmla="*/ 1557 w 87"/>
                <a:gd name="T25" fmla="*/ 38 h 108"/>
                <a:gd name="T26" fmla="*/ 1344 w 87"/>
                <a:gd name="T27" fmla="*/ 45 h 108"/>
                <a:gd name="T28" fmla="*/ 1221 w 87"/>
                <a:gd name="T29" fmla="*/ 51 h 108"/>
                <a:gd name="T30" fmla="*/ 1221 w 87"/>
                <a:gd name="T31" fmla="*/ 59 h 108"/>
                <a:gd name="T32" fmla="*/ 1221 w 87"/>
                <a:gd name="T33" fmla="*/ 61 h 108"/>
                <a:gd name="T34" fmla="*/ 1053 w 87"/>
                <a:gd name="T35" fmla="*/ 61 h 108"/>
                <a:gd name="T36" fmla="*/ 1053 w 87"/>
                <a:gd name="T37" fmla="*/ 61 h 108"/>
                <a:gd name="T38" fmla="*/ 889 w 87"/>
                <a:gd name="T39" fmla="*/ 63 h 108"/>
                <a:gd name="T40" fmla="*/ 776 w 87"/>
                <a:gd name="T41" fmla="*/ 64 h 108"/>
                <a:gd name="T42" fmla="*/ 717 w 87"/>
                <a:gd name="T43" fmla="*/ 64 h 108"/>
                <a:gd name="T44" fmla="*/ 569 w 87"/>
                <a:gd name="T45" fmla="*/ 64 h 108"/>
                <a:gd name="T46" fmla="*/ 336 w 87"/>
                <a:gd name="T47" fmla="*/ 64 h 108"/>
                <a:gd name="T48" fmla="*/ 233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72 w 87"/>
                <a:gd name="T55" fmla="*/ 59 h 108"/>
                <a:gd name="T56" fmla="*/ 596 w 87"/>
                <a:gd name="T57" fmla="*/ 45 h 108"/>
                <a:gd name="T58" fmla="*/ 1221 w 87"/>
                <a:gd name="T59" fmla="*/ 27 h 108"/>
                <a:gd name="T60" fmla="*/ 1790 w 87"/>
                <a:gd name="T61" fmla="*/ 13 h 108"/>
                <a:gd name="T62" fmla="*/ 2058 w 87"/>
                <a:gd name="T63" fmla="*/ 6 h 108"/>
                <a:gd name="T64" fmla="*/ 2214 w 87"/>
                <a:gd name="T65" fmla="*/ 3 h 108"/>
                <a:gd name="T66" fmla="*/ 2783 w 87"/>
                <a:gd name="T67" fmla="*/ 1 h 108"/>
                <a:gd name="T68" fmla="*/ 3441 w 87"/>
                <a:gd name="T69" fmla="*/ 0 h 108"/>
                <a:gd name="T70" fmla="*/ 4066 w 87"/>
                <a:gd name="T71" fmla="*/ 0 h 108"/>
                <a:gd name="T72" fmla="*/ 4567 w 87"/>
                <a:gd name="T73" fmla="*/ 0 h 108"/>
                <a:gd name="T74" fmla="*/ 4662 w 87"/>
                <a:gd name="T75" fmla="*/ 1 h 108"/>
                <a:gd name="T76" fmla="*/ 4662 w 87"/>
                <a:gd name="T77" fmla="*/ 2 h 108"/>
                <a:gd name="T78" fmla="*/ 4662 w 87"/>
                <a:gd name="T79" fmla="*/ 4 h 108"/>
                <a:gd name="T80" fmla="*/ 4723 w 87"/>
                <a:gd name="T81" fmla="*/ 5 h 108"/>
                <a:gd name="T82" fmla="*/ 4723 w 87"/>
                <a:gd name="T83" fmla="*/ 6 h 108"/>
                <a:gd name="T84" fmla="*/ 4783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41" name="Freeform 35"/>
            <p:cNvSpPr>
              <a:spLocks/>
            </p:cNvSpPr>
            <p:nvPr/>
          </p:nvSpPr>
          <p:spPr bwMode="auto">
            <a:xfrm>
              <a:off x="2974" y="1454"/>
              <a:ext cx="68" cy="100"/>
            </a:xfrm>
            <a:custGeom>
              <a:avLst/>
              <a:gdLst>
                <a:gd name="T0" fmla="*/ 1766 w 35"/>
                <a:gd name="T1" fmla="*/ 3 h 107"/>
                <a:gd name="T2" fmla="*/ 1665 w 35"/>
                <a:gd name="T3" fmla="*/ 5 h 107"/>
                <a:gd name="T4" fmla="*/ 1613 w 35"/>
                <a:gd name="T5" fmla="*/ 7 h 107"/>
                <a:gd name="T6" fmla="*/ 1438 w 35"/>
                <a:gd name="T7" fmla="*/ 9 h 107"/>
                <a:gd name="T8" fmla="*/ 1409 w 35"/>
                <a:gd name="T9" fmla="*/ 15 h 107"/>
                <a:gd name="T10" fmla="*/ 1409 w 35"/>
                <a:gd name="T11" fmla="*/ 19 h 107"/>
                <a:gd name="T12" fmla="*/ 1438 w 35"/>
                <a:gd name="T13" fmla="*/ 23 h 107"/>
                <a:gd name="T14" fmla="*/ 1665 w 35"/>
                <a:gd name="T15" fmla="*/ 28 h 107"/>
                <a:gd name="T16" fmla="*/ 1766 w 35"/>
                <a:gd name="T17" fmla="*/ 31 h 107"/>
                <a:gd name="T18" fmla="*/ 1665 w 35"/>
                <a:gd name="T19" fmla="*/ 32 h 107"/>
                <a:gd name="T20" fmla="*/ 1409 w 35"/>
                <a:gd name="T21" fmla="*/ 33 h 107"/>
                <a:gd name="T22" fmla="*/ 1137 w 35"/>
                <a:gd name="T23" fmla="*/ 36 h 107"/>
                <a:gd name="T24" fmla="*/ 800 w 35"/>
                <a:gd name="T25" fmla="*/ 36 h 107"/>
                <a:gd name="T26" fmla="*/ 528 w 35"/>
                <a:gd name="T27" fmla="*/ 39 h 107"/>
                <a:gd name="T28" fmla="*/ 328 w 35"/>
                <a:gd name="T29" fmla="*/ 41 h 107"/>
                <a:gd name="T30" fmla="*/ 227 w 35"/>
                <a:gd name="T31" fmla="*/ 43 h 107"/>
                <a:gd name="T32" fmla="*/ 169 w 35"/>
                <a:gd name="T33" fmla="*/ 44 h 107"/>
                <a:gd name="T34" fmla="*/ 169 w 35"/>
                <a:gd name="T35" fmla="*/ 46 h 107"/>
                <a:gd name="T36" fmla="*/ 169 w 35"/>
                <a:gd name="T37" fmla="*/ 50 h 107"/>
                <a:gd name="T38" fmla="*/ 169 w 35"/>
                <a:gd name="T39" fmla="*/ 56 h 107"/>
                <a:gd name="T40" fmla="*/ 272 w 35"/>
                <a:gd name="T41" fmla="*/ 61 h 107"/>
                <a:gd name="T42" fmla="*/ 272 w 35"/>
                <a:gd name="T43" fmla="*/ 66 h 107"/>
                <a:gd name="T44" fmla="*/ 328 w 35"/>
                <a:gd name="T45" fmla="*/ 69 h 107"/>
                <a:gd name="T46" fmla="*/ 328 w 35"/>
                <a:gd name="T47" fmla="*/ 71 h 107"/>
                <a:gd name="T48" fmla="*/ 272 w 35"/>
                <a:gd name="T49" fmla="*/ 69 h 107"/>
                <a:gd name="T50" fmla="*/ 169 w 35"/>
                <a:gd name="T51" fmla="*/ 65 h 107"/>
                <a:gd name="T52" fmla="*/ 60 w 35"/>
                <a:gd name="T53" fmla="*/ 61 h 107"/>
                <a:gd name="T54" fmla="*/ 60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69 w 35"/>
                <a:gd name="T65" fmla="*/ 39 h 107"/>
                <a:gd name="T66" fmla="*/ 441 w 35"/>
                <a:gd name="T67" fmla="*/ 34 h 107"/>
                <a:gd name="T68" fmla="*/ 697 w 35"/>
                <a:gd name="T69" fmla="*/ 28 h 107"/>
                <a:gd name="T70" fmla="*/ 1026 w 35"/>
                <a:gd name="T71" fmla="*/ 20 h 107"/>
                <a:gd name="T72" fmla="*/ 1354 w 35"/>
                <a:gd name="T73" fmla="*/ 16 h 107"/>
                <a:gd name="T74" fmla="*/ 1494 w 35"/>
                <a:gd name="T75" fmla="*/ 7 h 107"/>
                <a:gd name="T76" fmla="*/ 1665 w 35"/>
                <a:gd name="T77" fmla="*/ 6 h 107"/>
                <a:gd name="T78" fmla="*/ 1766 w 35"/>
                <a:gd name="T79" fmla="*/ 1 h 107"/>
                <a:gd name="T80" fmla="*/ 1826 w 35"/>
                <a:gd name="T81" fmla="*/ 1 h 107"/>
                <a:gd name="T82" fmla="*/ 1826 w 35"/>
                <a:gd name="T83" fmla="*/ 1 h 107"/>
                <a:gd name="T84" fmla="*/ 1826 w 35"/>
                <a:gd name="T85" fmla="*/ 1 h 107"/>
                <a:gd name="T86" fmla="*/ 1826 w 35"/>
                <a:gd name="T87" fmla="*/ 1 h 107"/>
                <a:gd name="T88" fmla="*/ 1826 w 35"/>
                <a:gd name="T89" fmla="*/ 1 h 107"/>
                <a:gd name="T90" fmla="*/ 1826 w 35"/>
                <a:gd name="T91" fmla="*/ 1 h 107"/>
                <a:gd name="T92" fmla="*/ 1826 w 35"/>
                <a:gd name="T93" fmla="*/ 1 h 107"/>
                <a:gd name="T94" fmla="*/ 1826 w 35"/>
                <a:gd name="T95" fmla="*/ 1 h 107"/>
                <a:gd name="T96" fmla="*/ 1826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42" name="Freeform 36"/>
            <p:cNvSpPr>
              <a:spLocks/>
            </p:cNvSpPr>
            <p:nvPr/>
          </p:nvSpPr>
          <p:spPr bwMode="auto">
            <a:xfrm>
              <a:off x="3223" y="1454"/>
              <a:ext cx="68" cy="100"/>
            </a:xfrm>
            <a:custGeom>
              <a:avLst/>
              <a:gdLst>
                <a:gd name="T0" fmla="*/ 60 w 35"/>
                <a:gd name="T1" fmla="*/ 3 h 107"/>
                <a:gd name="T2" fmla="*/ 60 w 35"/>
                <a:gd name="T3" fmla="*/ 5 h 107"/>
                <a:gd name="T4" fmla="*/ 169 w 35"/>
                <a:gd name="T5" fmla="*/ 7 h 107"/>
                <a:gd name="T6" fmla="*/ 272 w 35"/>
                <a:gd name="T7" fmla="*/ 7 h 107"/>
                <a:gd name="T8" fmla="*/ 328 w 35"/>
                <a:gd name="T9" fmla="*/ 12 h 107"/>
                <a:gd name="T10" fmla="*/ 328 w 35"/>
                <a:gd name="T11" fmla="*/ 17 h 107"/>
                <a:gd name="T12" fmla="*/ 272 w 35"/>
                <a:gd name="T13" fmla="*/ 20 h 107"/>
                <a:gd name="T14" fmla="*/ 117 w 35"/>
                <a:gd name="T15" fmla="*/ 26 h 107"/>
                <a:gd name="T16" fmla="*/ 0 w 35"/>
                <a:gd name="T17" fmla="*/ 28 h 107"/>
                <a:gd name="T18" fmla="*/ 169 w 35"/>
                <a:gd name="T19" fmla="*/ 30 h 107"/>
                <a:gd name="T20" fmla="*/ 328 w 35"/>
                <a:gd name="T21" fmla="*/ 31 h 107"/>
                <a:gd name="T22" fmla="*/ 585 w 35"/>
                <a:gd name="T23" fmla="*/ 34 h 107"/>
                <a:gd name="T24" fmla="*/ 909 w 35"/>
                <a:gd name="T25" fmla="*/ 36 h 107"/>
                <a:gd name="T26" fmla="*/ 1197 w 35"/>
                <a:gd name="T27" fmla="*/ 38 h 107"/>
                <a:gd name="T28" fmla="*/ 1409 w 35"/>
                <a:gd name="T29" fmla="*/ 41 h 107"/>
                <a:gd name="T30" fmla="*/ 1554 w 35"/>
                <a:gd name="T31" fmla="*/ 43 h 107"/>
                <a:gd name="T32" fmla="*/ 1613 w 35"/>
                <a:gd name="T33" fmla="*/ 44 h 107"/>
                <a:gd name="T34" fmla="*/ 1613 w 35"/>
                <a:gd name="T35" fmla="*/ 46 h 107"/>
                <a:gd name="T36" fmla="*/ 1554 w 35"/>
                <a:gd name="T37" fmla="*/ 50 h 107"/>
                <a:gd name="T38" fmla="*/ 1554 w 35"/>
                <a:gd name="T39" fmla="*/ 56 h 107"/>
                <a:gd name="T40" fmla="*/ 1494 w 35"/>
                <a:gd name="T41" fmla="*/ 61 h 107"/>
                <a:gd name="T42" fmla="*/ 1494 w 35"/>
                <a:gd name="T43" fmla="*/ 66 h 107"/>
                <a:gd name="T44" fmla="*/ 1494 w 35"/>
                <a:gd name="T45" fmla="*/ 69 h 107"/>
                <a:gd name="T46" fmla="*/ 1494 w 35"/>
                <a:gd name="T47" fmla="*/ 71 h 107"/>
                <a:gd name="T48" fmla="*/ 1554 w 35"/>
                <a:gd name="T49" fmla="*/ 69 h 107"/>
                <a:gd name="T50" fmla="*/ 1554 w 35"/>
                <a:gd name="T51" fmla="*/ 65 h 107"/>
                <a:gd name="T52" fmla="*/ 1613 w 35"/>
                <a:gd name="T53" fmla="*/ 61 h 107"/>
                <a:gd name="T54" fmla="*/ 1710 w 35"/>
                <a:gd name="T55" fmla="*/ 56 h 107"/>
                <a:gd name="T56" fmla="*/ 1826 w 35"/>
                <a:gd name="T57" fmla="*/ 52 h 107"/>
                <a:gd name="T58" fmla="*/ 1826 w 35"/>
                <a:gd name="T59" fmla="*/ 48 h 107"/>
                <a:gd name="T60" fmla="*/ 1826 w 35"/>
                <a:gd name="T61" fmla="*/ 44 h 107"/>
                <a:gd name="T62" fmla="*/ 1826 w 35"/>
                <a:gd name="T63" fmla="*/ 41 h 107"/>
                <a:gd name="T64" fmla="*/ 1613 w 35"/>
                <a:gd name="T65" fmla="*/ 39 h 107"/>
                <a:gd name="T66" fmla="*/ 1298 w 35"/>
                <a:gd name="T67" fmla="*/ 34 h 107"/>
                <a:gd name="T68" fmla="*/ 1026 w 35"/>
                <a:gd name="T69" fmla="*/ 28 h 107"/>
                <a:gd name="T70" fmla="*/ 740 w 35"/>
                <a:gd name="T71" fmla="*/ 20 h 107"/>
                <a:gd name="T72" fmla="*/ 468 w 35"/>
                <a:gd name="T73" fmla="*/ 16 h 107"/>
                <a:gd name="T74" fmla="*/ 272 w 35"/>
                <a:gd name="T75" fmla="*/ 7 h 107"/>
                <a:gd name="T76" fmla="*/ 117 w 35"/>
                <a:gd name="T77" fmla="*/ 6 h 107"/>
                <a:gd name="T78" fmla="*/ 60 w 35"/>
                <a:gd name="T79" fmla="*/ 1 h 107"/>
                <a:gd name="T80" fmla="*/ 60 w 35"/>
                <a:gd name="T81" fmla="*/ 1 h 107"/>
                <a:gd name="T82" fmla="*/ 60 w 35"/>
                <a:gd name="T83" fmla="*/ 1 h 107"/>
                <a:gd name="T84" fmla="*/ 60 w 35"/>
                <a:gd name="T85" fmla="*/ 1 h 107"/>
                <a:gd name="T86" fmla="*/ 60 w 35"/>
                <a:gd name="T87" fmla="*/ 1 h 107"/>
                <a:gd name="T88" fmla="*/ 60 w 35"/>
                <a:gd name="T89" fmla="*/ 1 h 107"/>
                <a:gd name="T90" fmla="*/ 60 w 35"/>
                <a:gd name="T91" fmla="*/ 1 h 107"/>
                <a:gd name="T92" fmla="*/ 60 w 35"/>
                <a:gd name="T93" fmla="*/ 1 h 107"/>
                <a:gd name="T94" fmla="*/ 60 w 35"/>
                <a:gd name="T95" fmla="*/ 1 h 107"/>
                <a:gd name="T96" fmla="*/ 60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43" name="Freeform 37"/>
            <p:cNvSpPr>
              <a:spLocks/>
            </p:cNvSpPr>
            <p:nvPr/>
          </p:nvSpPr>
          <p:spPr bwMode="auto">
            <a:xfrm>
              <a:off x="2673" y="1319"/>
              <a:ext cx="156" cy="70"/>
            </a:xfrm>
            <a:custGeom>
              <a:avLst/>
              <a:gdLst>
                <a:gd name="T0" fmla="*/ 2433 w 79"/>
                <a:gd name="T1" fmla="*/ 0 h 76"/>
                <a:gd name="T2" fmla="*/ 1888 w 79"/>
                <a:gd name="T3" fmla="*/ 4 h 76"/>
                <a:gd name="T4" fmla="*/ 1357 w 79"/>
                <a:gd name="T5" fmla="*/ 7 h 76"/>
                <a:gd name="T6" fmla="*/ 956 w 79"/>
                <a:gd name="T7" fmla="*/ 16 h 76"/>
                <a:gd name="T8" fmla="*/ 839 w 79"/>
                <a:gd name="T9" fmla="*/ 23 h 76"/>
                <a:gd name="T10" fmla="*/ 1076 w 79"/>
                <a:gd name="T11" fmla="*/ 30 h 76"/>
                <a:gd name="T12" fmla="*/ 1888 w 79"/>
                <a:gd name="T13" fmla="*/ 37 h 76"/>
                <a:gd name="T14" fmla="*/ 3509 w 79"/>
                <a:gd name="T15" fmla="*/ 41 h 76"/>
                <a:gd name="T16" fmla="*/ 4558 w 79"/>
                <a:gd name="T17" fmla="*/ 41 h 76"/>
                <a:gd name="T18" fmla="*/ 4321 w 79"/>
                <a:gd name="T19" fmla="*/ 42 h 76"/>
                <a:gd name="T20" fmla="*/ 3904 w 79"/>
                <a:gd name="T21" fmla="*/ 43 h 76"/>
                <a:gd name="T22" fmla="*/ 3389 w 79"/>
                <a:gd name="T23" fmla="*/ 44 h 76"/>
                <a:gd name="T24" fmla="*/ 2857 w 79"/>
                <a:gd name="T25" fmla="*/ 46 h 76"/>
                <a:gd name="T26" fmla="*/ 2249 w 79"/>
                <a:gd name="T27" fmla="*/ 46 h 76"/>
                <a:gd name="T28" fmla="*/ 1596 w 79"/>
                <a:gd name="T29" fmla="*/ 46 h 76"/>
                <a:gd name="T30" fmla="*/ 1139 w 79"/>
                <a:gd name="T31" fmla="*/ 43 h 76"/>
                <a:gd name="T32" fmla="*/ 656 w 79"/>
                <a:gd name="T33" fmla="*/ 41 h 76"/>
                <a:gd name="T34" fmla="*/ 363 w 79"/>
                <a:gd name="T35" fmla="*/ 38 h 76"/>
                <a:gd name="T36" fmla="*/ 124 w 79"/>
                <a:gd name="T37" fmla="*/ 34 h 76"/>
                <a:gd name="T38" fmla="*/ 63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3 w 79"/>
                <a:gd name="T45" fmla="*/ 23 h 76"/>
                <a:gd name="T46" fmla="*/ 63 w 79"/>
                <a:gd name="T47" fmla="*/ 22 h 76"/>
                <a:gd name="T48" fmla="*/ 124 w 79"/>
                <a:gd name="T49" fmla="*/ 18 h 76"/>
                <a:gd name="T50" fmla="*/ 363 w 79"/>
                <a:gd name="T51" fmla="*/ 11 h 76"/>
                <a:gd name="T52" fmla="*/ 656 w 79"/>
                <a:gd name="T53" fmla="*/ 6 h 76"/>
                <a:gd name="T54" fmla="*/ 1139 w 79"/>
                <a:gd name="T55" fmla="*/ 4 h 76"/>
                <a:gd name="T56" fmla="*/ 1596 w 79"/>
                <a:gd name="T57" fmla="*/ 2 h 76"/>
                <a:gd name="T58" fmla="*/ 2008 w 79"/>
                <a:gd name="T59" fmla="*/ 1 h 76"/>
                <a:gd name="T60" fmla="*/ 2372 w 79"/>
                <a:gd name="T61" fmla="*/ 0 h 76"/>
                <a:gd name="T62" fmla="*/ 2616 w 79"/>
                <a:gd name="T63" fmla="*/ 0 h 76"/>
                <a:gd name="T64" fmla="*/ 268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44" name="Freeform 38"/>
            <p:cNvSpPr>
              <a:spLocks/>
            </p:cNvSpPr>
            <p:nvPr/>
          </p:nvSpPr>
          <p:spPr bwMode="auto">
            <a:xfrm>
              <a:off x="3459" y="1318"/>
              <a:ext cx="131" cy="72"/>
            </a:xfrm>
            <a:custGeom>
              <a:avLst/>
              <a:gdLst>
                <a:gd name="T0" fmla="*/ 892 w 67"/>
                <a:gd name="T1" fmla="*/ 1 h 78"/>
                <a:gd name="T2" fmla="*/ 1464 w 67"/>
                <a:gd name="T3" fmla="*/ 5 h 78"/>
                <a:gd name="T4" fmla="*/ 2065 w 67"/>
                <a:gd name="T5" fmla="*/ 8 h 78"/>
                <a:gd name="T6" fmla="*/ 2573 w 67"/>
                <a:gd name="T7" fmla="*/ 16 h 78"/>
                <a:gd name="T8" fmla="*/ 2909 w 67"/>
                <a:gd name="T9" fmla="*/ 24 h 78"/>
                <a:gd name="T10" fmla="*/ 2862 w 67"/>
                <a:gd name="T11" fmla="*/ 32 h 78"/>
                <a:gd name="T12" fmla="*/ 2237 w 67"/>
                <a:gd name="T13" fmla="*/ 39 h 78"/>
                <a:gd name="T14" fmla="*/ 892 w 67"/>
                <a:gd name="T15" fmla="*/ 44 h 78"/>
                <a:gd name="T16" fmla="*/ 0 w 67"/>
                <a:gd name="T17" fmla="*/ 47 h 78"/>
                <a:gd name="T18" fmla="*/ 119 w 67"/>
                <a:gd name="T19" fmla="*/ 47 h 78"/>
                <a:gd name="T20" fmla="*/ 456 w 67"/>
                <a:gd name="T21" fmla="*/ 48 h 78"/>
                <a:gd name="T22" fmla="*/ 776 w 67"/>
                <a:gd name="T23" fmla="*/ 48 h 78"/>
                <a:gd name="T24" fmla="*/ 1228 w 67"/>
                <a:gd name="T25" fmla="*/ 48 h 78"/>
                <a:gd name="T26" fmla="*/ 1744 w 67"/>
                <a:gd name="T27" fmla="*/ 48 h 78"/>
                <a:gd name="T28" fmla="*/ 2237 w 67"/>
                <a:gd name="T29" fmla="*/ 46 h 78"/>
                <a:gd name="T30" fmla="*/ 2690 w 67"/>
                <a:gd name="T31" fmla="*/ 44 h 78"/>
                <a:gd name="T32" fmla="*/ 3109 w 67"/>
                <a:gd name="T33" fmla="*/ 41 h 78"/>
                <a:gd name="T34" fmla="*/ 3349 w 67"/>
                <a:gd name="T35" fmla="*/ 38 h 78"/>
                <a:gd name="T36" fmla="*/ 3506 w 67"/>
                <a:gd name="T37" fmla="*/ 35 h 78"/>
                <a:gd name="T38" fmla="*/ 3566 w 67"/>
                <a:gd name="T39" fmla="*/ 31 h 78"/>
                <a:gd name="T40" fmla="*/ 3686 w 67"/>
                <a:gd name="T41" fmla="*/ 28 h 78"/>
                <a:gd name="T42" fmla="*/ 3686 w 67"/>
                <a:gd name="T43" fmla="*/ 26 h 78"/>
                <a:gd name="T44" fmla="*/ 3686 w 67"/>
                <a:gd name="T45" fmla="*/ 24 h 78"/>
                <a:gd name="T46" fmla="*/ 3686 w 67"/>
                <a:gd name="T47" fmla="*/ 23 h 78"/>
                <a:gd name="T48" fmla="*/ 3566 w 67"/>
                <a:gd name="T49" fmla="*/ 18 h 78"/>
                <a:gd name="T50" fmla="*/ 3287 w 67"/>
                <a:gd name="T51" fmla="*/ 12 h 78"/>
                <a:gd name="T52" fmla="*/ 2862 w 67"/>
                <a:gd name="T53" fmla="*/ 6 h 78"/>
                <a:gd name="T54" fmla="*/ 2401 w 67"/>
                <a:gd name="T55" fmla="*/ 5 h 78"/>
                <a:gd name="T56" fmla="*/ 1854 w 67"/>
                <a:gd name="T57" fmla="*/ 2 h 78"/>
                <a:gd name="T58" fmla="*/ 1408 w 67"/>
                <a:gd name="T59" fmla="*/ 1 h 78"/>
                <a:gd name="T60" fmla="*/ 948 w 67"/>
                <a:gd name="T61" fmla="*/ 0 h 78"/>
                <a:gd name="T62" fmla="*/ 776 w 67"/>
                <a:gd name="T63" fmla="*/ 0 h 78"/>
                <a:gd name="T64" fmla="*/ 776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45" name="Freeform 39"/>
            <p:cNvSpPr>
              <a:spLocks/>
            </p:cNvSpPr>
            <p:nvPr/>
          </p:nvSpPr>
          <p:spPr bwMode="auto">
            <a:xfrm>
              <a:off x="2748" y="1326"/>
              <a:ext cx="208" cy="48"/>
            </a:xfrm>
            <a:custGeom>
              <a:avLst/>
              <a:gdLst>
                <a:gd name="T0" fmla="*/ 5871 w 106"/>
                <a:gd name="T1" fmla="*/ 29 h 51"/>
                <a:gd name="T2" fmla="*/ 5590 w 106"/>
                <a:gd name="T3" fmla="*/ 24 h 51"/>
                <a:gd name="T4" fmla="*/ 5145 w 106"/>
                <a:gd name="T5" fmla="*/ 18 h 51"/>
                <a:gd name="T6" fmla="*/ 4329 w 106"/>
                <a:gd name="T7" fmla="*/ 8 h 51"/>
                <a:gd name="T8" fmla="*/ 3438 w 106"/>
                <a:gd name="T9" fmla="*/ 4 h 51"/>
                <a:gd name="T10" fmla="*/ 2622 w 106"/>
                <a:gd name="T11" fmla="*/ 0 h 51"/>
                <a:gd name="T12" fmla="*/ 2388 w 106"/>
                <a:gd name="T13" fmla="*/ 0 h 51"/>
                <a:gd name="T14" fmla="*/ 1941 w 106"/>
                <a:gd name="T15" fmla="*/ 1 h 51"/>
                <a:gd name="T16" fmla="*/ 1482 w 106"/>
                <a:gd name="T17" fmla="*/ 3 h 51"/>
                <a:gd name="T18" fmla="*/ 1020 w 106"/>
                <a:gd name="T19" fmla="*/ 4 h 51"/>
                <a:gd name="T20" fmla="*/ 755 w 106"/>
                <a:gd name="T21" fmla="*/ 4 h 51"/>
                <a:gd name="T22" fmla="*/ 461 w 106"/>
                <a:gd name="T23" fmla="*/ 8 h 51"/>
                <a:gd name="T24" fmla="*/ 235 w 106"/>
                <a:gd name="T25" fmla="*/ 8 h 51"/>
                <a:gd name="T26" fmla="*/ 61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1 w 106"/>
                <a:gd name="T33" fmla="*/ 24 h 51"/>
                <a:gd name="T34" fmla="*/ 181 w 106"/>
                <a:gd name="T35" fmla="*/ 29 h 51"/>
                <a:gd name="T36" fmla="*/ 355 w 106"/>
                <a:gd name="T37" fmla="*/ 31 h 51"/>
                <a:gd name="T38" fmla="*/ 461 w 106"/>
                <a:gd name="T39" fmla="*/ 34 h 51"/>
                <a:gd name="T40" fmla="*/ 755 w 106"/>
                <a:gd name="T41" fmla="*/ 35 h 51"/>
                <a:gd name="T42" fmla="*/ 1020 w 106"/>
                <a:gd name="T43" fmla="*/ 35 h 51"/>
                <a:gd name="T44" fmla="*/ 1305 w 106"/>
                <a:gd name="T45" fmla="*/ 34 h 51"/>
                <a:gd name="T46" fmla="*/ 1601 w 106"/>
                <a:gd name="T47" fmla="*/ 33 h 51"/>
                <a:gd name="T48" fmla="*/ 1941 w 106"/>
                <a:gd name="T49" fmla="*/ 31 h 51"/>
                <a:gd name="T50" fmla="*/ 2176 w 106"/>
                <a:gd name="T51" fmla="*/ 30 h 51"/>
                <a:gd name="T52" fmla="*/ 2325 w 106"/>
                <a:gd name="T53" fmla="*/ 29 h 51"/>
                <a:gd name="T54" fmla="*/ 2121 w 106"/>
                <a:gd name="T55" fmla="*/ 30 h 51"/>
                <a:gd name="T56" fmla="*/ 1941 w 106"/>
                <a:gd name="T57" fmla="*/ 29 h 51"/>
                <a:gd name="T58" fmla="*/ 1721 w 106"/>
                <a:gd name="T59" fmla="*/ 27 h 51"/>
                <a:gd name="T60" fmla="*/ 1368 w 106"/>
                <a:gd name="T61" fmla="*/ 24 h 51"/>
                <a:gd name="T62" fmla="*/ 848 w 106"/>
                <a:gd name="T63" fmla="*/ 23 h 51"/>
                <a:gd name="T64" fmla="*/ 697 w 106"/>
                <a:gd name="T65" fmla="*/ 22 h 51"/>
                <a:gd name="T66" fmla="*/ 755 w 106"/>
                <a:gd name="T67" fmla="*/ 21 h 51"/>
                <a:gd name="T68" fmla="*/ 1020 w 106"/>
                <a:gd name="T69" fmla="*/ 18 h 51"/>
                <a:gd name="T70" fmla="*/ 1185 w 106"/>
                <a:gd name="T71" fmla="*/ 15 h 51"/>
                <a:gd name="T72" fmla="*/ 1305 w 106"/>
                <a:gd name="T73" fmla="*/ 11 h 51"/>
                <a:gd name="T74" fmla="*/ 1941 w 106"/>
                <a:gd name="T75" fmla="*/ 10 h 51"/>
                <a:gd name="T76" fmla="*/ 3322 w 106"/>
                <a:gd name="T77" fmla="*/ 10 h 51"/>
                <a:gd name="T78" fmla="*/ 4390 w 106"/>
                <a:gd name="T79" fmla="*/ 18 h 51"/>
                <a:gd name="T80" fmla="*/ 5267 w 106"/>
                <a:gd name="T81" fmla="*/ 23 h 51"/>
                <a:gd name="T82" fmla="*/ 5765 w 106"/>
                <a:gd name="T83" fmla="*/ 29 h 51"/>
                <a:gd name="T84" fmla="*/ 5991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46" name="Freeform 40"/>
            <p:cNvSpPr>
              <a:spLocks/>
            </p:cNvSpPr>
            <p:nvPr/>
          </p:nvSpPr>
          <p:spPr bwMode="auto">
            <a:xfrm>
              <a:off x="3317" y="1328"/>
              <a:ext cx="207" cy="47"/>
            </a:xfrm>
            <a:custGeom>
              <a:avLst/>
              <a:gdLst>
                <a:gd name="T0" fmla="*/ 63 w 105"/>
                <a:gd name="T1" fmla="*/ 29 h 50"/>
                <a:gd name="T2" fmla="*/ 361 w 105"/>
                <a:gd name="T3" fmla="*/ 24 h 50"/>
                <a:gd name="T4" fmla="*/ 889 w 105"/>
                <a:gd name="T5" fmla="*/ 18 h 50"/>
                <a:gd name="T6" fmla="*/ 1569 w 105"/>
                <a:gd name="T7" fmla="*/ 8 h 50"/>
                <a:gd name="T8" fmla="*/ 2537 w 105"/>
                <a:gd name="T9" fmla="*/ 5 h 50"/>
                <a:gd name="T10" fmla="*/ 3342 w 105"/>
                <a:gd name="T11" fmla="*/ 1 h 50"/>
                <a:gd name="T12" fmla="*/ 3637 w 105"/>
                <a:gd name="T13" fmla="*/ 1 h 50"/>
                <a:gd name="T14" fmla="*/ 4045 w 105"/>
                <a:gd name="T15" fmla="*/ 1 h 50"/>
                <a:gd name="T16" fmla="*/ 4589 w 105"/>
                <a:gd name="T17" fmla="*/ 2 h 50"/>
                <a:gd name="T18" fmla="*/ 5002 w 105"/>
                <a:gd name="T19" fmla="*/ 4 h 50"/>
                <a:gd name="T20" fmla="*/ 5394 w 105"/>
                <a:gd name="T21" fmla="*/ 4 h 50"/>
                <a:gd name="T22" fmla="*/ 5632 w 105"/>
                <a:gd name="T23" fmla="*/ 8 h 50"/>
                <a:gd name="T24" fmla="*/ 5798 w 105"/>
                <a:gd name="T25" fmla="*/ 9 h 50"/>
                <a:gd name="T26" fmla="*/ 5985 w 105"/>
                <a:gd name="T27" fmla="*/ 15 h 50"/>
                <a:gd name="T28" fmla="*/ 6098 w 105"/>
                <a:gd name="T29" fmla="*/ 19 h 50"/>
                <a:gd name="T30" fmla="*/ 6098 w 105"/>
                <a:gd name="T31" fmla="*/ 22 h 50"/>
                <a:gd name="T32" fmla="*/ 6044 w 105"/>
                <a:gd name="T33" fmla="*/ 24 h 50"/>
                <a:gd name="T34" fmla="*/ 5798 w 105"/>
                <a:gd name="T35" fmla="*/ 29 h 50"/>
                <a:gd name="T36" fmla="*/ 5798 w 105"/>
                <a:gd name="T37" fmla="*/ 31 h 50"/>
                <a:gd name="T38" fmla="*/ 5514 w 105"/>
                <a:gd name="T39" fmla="*/ 34 h 50"/>
                <a:gd name="T40" fmla="*/ 5333 w 105"/>
                <a:gd name="T41" fmla="*/ 34 h 50"/>
                <a:gd name="T42" fmla="*/ 5118 w 105"/>
                <a:gd name="T43" fmla="*/ 34 h 50"/>
                <a:gd name="T44" fmla="*/ 4820 w 105"/>
                <a:gd name="T45" fmla="*/ 34 h 50"/>
                <a:gd name="T46" fmla="*/ 4528 w 105"/>
                <a:gd name="T47" fmla="*/ 34 h 50"/>
                <a:gd name="T48" fmla="*/ 4229 w 105"/>
                <a:gd name="T49" fmla="*/ 34 h 50"/>
                <a:gd name="T50" fmla="*/ 3984 w 105"/>
                <a:gd name="T51" fmla="*/ 33 h 50"/>
                <a:gd name="T52" fmla="*/ 3984 w 105"/>
                <a:gd name="T53" fmla="*/ 31 h 50"/>
                <a:gd name="T54" fmla="*/ 3929 w 105"/>
                <a:gd name="T55" fmla="*/ 29 h 50"/>
                <a:gd name="T56" fmla="*/ 3984 w 105"/>
                <a:gd name="T57" fmla="*/ 27 h 50"/>
                <a:gd name="T58" fmla="*/ 4229 w 105"/>
                <a:gd name="T59" fmla="*/ 25 h 50"/>
                <a:gd name="T60" fmla="*/ 4589 w 105"/>
                <a:gd name="T61" fmla="*/ 24 h 50"/>
                <a:gd name="T62" fmla="*/ 5118 w 105"/>
                <a:gd name="T63" fmla="*/ 23 h 50"/>
                <a:gd name="T64" fmla="*/ 5270 w 105"/>
                <a:gd name="T65" fmla="*/ 22 h 50"/>
                <a:gd name="T66" fmla="*/ 5149 w 105"/>
                <a:gd name="T67" fmla="*/ 21 h 50"/>
                <a:gd name="T68" fmla="*/ 5057 w 105"/>
                <a:gd name="T69" fmla="*/ 19 h 50"/>
                <a:gd name="T70" fmla="*/ 4881 w 105"/>
                <a:gd name="T71" fmla="*/ 15 h 50"/>
                <a:gd name="T72" fmla="*/ 4820 w 105"/>
                <a:gd name="T73" fmla="*/ 12 h 50"/>
                <a:gd name="T74" fmla="*/ 4229 w 105"/>
                <a:gd name="T75" fmla="*/ 9 h 50"/>
                <a:gd name="T76" fmla="*/ 2825 w 105"/>
                <a:gd name="T77" fmla="*/ 9 h 50"/>
                <a:gd name="T78" fmla="*/ 1632 w 105"/>
                <a:gd name="T79" fmla="*/ 17 h 50"/>
                <a:gd name="T80" fmla="*/ 712 w 105"/>
                <a:gd name="T81" fmla="*/ 22 h 50"/>
                <a:gd name="T82" fmla="*/ 183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47" name="Freeform 41"/>
            <p:cNvSpPr>
              <a:spLocks/>
            </p:cNvSpPr>
            <p:nvPr/>
          </p:nvSpPr>
          <p:spPr bwMode="auto">
            <a:xfrm>
              <a:off x="3311" y="1351"/>
              <a:ext cx="113" cy="73"/>
            </a:xfrm>
            <a:custGeom>
              <a:avLst/>
              <a:gdLst>
                <a:gd name="T0" fmla="*/ 3273 w 57"/>
                <a:gd name="T1" fmla="*/ 1 h 78"/>
                <a:gd name="T2" fmla="*/ 3029 w 57"/>
                <a:gd name="T3" fmla="*/ 6 h 78"/>
                <a:gd name="T4" fmla="*/ 2484 w 57"/>
                <a:gd name="T5" fmla="*/ 7 h 78"/>
                <a:gd name="T6" fmla="*/ 1933 w 57"/>
                <a:gd name="T7" fmla="*/ 11 h 78"/>
                <a:gd name="T8" fmla="*/ 1340 w 57"/>
                <a:gd name="T9" fmla="*/ 18 h 78"/>
                <a:gd name="T10" fmla="*/ 676 w 57"/>
                <a:gd name="T11" fmla="*/ 21 h 78"/>
                <a:gd name="T12" fmla="*/ 248 w 57"/>
                <a:gd name="T13" fmla="*/ 25 h 78"/>
                <a:gd name="T14" fmla="*/ 0 w 57"/>
                <a:gd name="T15" fmla="*/ 28 h 78"/>
                <a:gd name="T16" fmla="*/ 125 w 57"/>
                <a:gd name="T17" fmla="*/ 30 h 78"/>
                <a:gd name="T18" fmla="*/ 311 w 57"/>
                <a:gd name="T19" fmla="*/ 35 h 78"/>
                <a:gd name="T20" fmla="*/ 436 w 57"/>
                <a:gd name="T21" fmla="*/ 37 h 78"/>
                <a:gd name="T22" fmla="*/ 373 w 57"/>
                <a:gd name="T23" fmla="*/ 42 h 78"/>
                <a:gd name="T24" fmla="*/ 311 w 57"/>
                <a:gd name="T25" fmla="*/ 46 h 78"/>
                <a:gd name="T26" fmla="*/ 125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311 w 57"/>
                <a:gd name="T35" fmla="*/ 48 h 78"/>
                <a:gd name="T36" fmla="*/ 739 w 57"/>
                <a:gd name="T37" fmla="*/ 40 h 78"/>
                <a:gd name="T38" fmla="*/ 1340 w 57"/>
                <a:gd name="T39" fmla="*/ 31 h 78"/>
                <a:gd name="T40" fmla="*/ 1933 w 57"/>
                <a:gd name="T41" fmla="*/ 21 h 78"/>
                <a:gd name="T42" fmla="*/ 2484 w 57"/>
                <a:gd name="T43" fmla="*/ 12 h 78"/>
                <a:gd name="T44" fmla="*/ 3029 w 57"/>
                <a:gd name="T45" fmla="*/ 7 h 78"/>
                <a:gd name="T46" fmla="*/ 3273 w 57"/>
                <a:gd name="T47" fmla="*/ 1 h 78"/>
                <a:gd name="T48" fmla="*/ 3396 w 57"/>
                <a:gd name="T49" fmla="*/ 0 h 78"/>
                <a:gd name="T50" fmla="*/ 3396 w 57"/>
                <a:gd name="T51" fmla="*/ 0 h 78"/>
                <a:gd name="T52" fmla="*/ 3396 w 57"/>
                <a:gd name="T53" fmla="*/ 0 h 78"/>
                <a:gd name="T54" fmla="*/ 3396 w 57"/>
                <a:gd name="T55" fmla="*/ 0 h 78"/>
                <a:gd name="T56" fmla="*/ 3396 w 57"/>
                <a:gd name="T57" fmla="*/ 0 h 78"/>
                <a:gd name="T58" fmla="*/ 3396 w 57"/>
                <a:gd name="T59" fmla="*/ 0 h 78"/>
                <a:gd name="T60" fmla="*/ 3396 w 57"/>
                <a:gd name="T61" fmla="*/ 0 h 78"/>
                <a:gd name="T62" fmla="*/ 3396 w 57"/>
                <a:gd name="T63" fmla="*/ 0 h 78"/>
                <a:gd name="T64" fmla="*/ 3396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48" name="Freeform 42"/>
            <p:cNvSpPr>
              <a:spLocks/>
            </p:cNvSpPr>
            <p:nvPr/>
          </p:nvSpPr>
          <p:spPr bwMode="auto">
            <a:xfrm>
              <a:off x="2840" y="1351"/>
              <a:ext cx="116" cy="73"/>
            </a:xfrm>
            <a:custGeom>
              <a:avLst/>
              <a:gdLst>
                <a:gd name="T0" fmla="*/ 0 w 59"/>
                <a:gd name="T1" fmla="*/ 1 h 78"/>
                <a:gd name="T2" fmla="*/ 297 w 59"/>
                <a:gd name="T3" fmla="*/ 6 h 78"/>
                <a:gd name="T4" fmla="*/ 700 w 59"/>
                <a:gd name="T5" fmla="*/ 7 h 78"/>
                <a:gd name="T6" fmla="*/ 1313 w 59"/>
                <a:gd name="T7" fmla="*/ 11 h 78"/>
                <a:gd name="T8" fmla="*/ 1913 w 59"/>
                <a:gd name="T9" fmla="*/ 18 h 78"/>
                <a:gd name="T10" fmla="*/ 2493 w 59"/>
                <a:gd name="T11" fmla="*/ 21 h 78"/>
                <a:gd name="T12" fmla="*/ 2941 w 59"/>
                <a:gd name="T13" fmla="*/ 25 h 78"/>
                <a:gd name="T14" fmla="*/ 3289 w 59"/>
                <a:gd name="T15" fmla="*/ 27 h 78"/>
                <a:gd name="T16" fmla="*/ 3108 w 59"/>
                <a:gd name="T17" fmla="*/ 30 h 78"/>
                <a:gd name="T18" fmla="*/ 2825 w 59"/>
                <a:gd name="T19" fmla="*/ 34 h 78"/>
                <a:gd name="T20" fmla="*/ 2768 w 59"/>
                <a:gd name="T21" fmla="*/ 37 h 78"/>
                <a:gd name="T22" fmla="*/ 2768 w 59"/>
                <a:gd name="T23" fmla="*/ 42 h 78"/>
                <a:gd name="T24" fmla="*/ 2825 w 59"/>
                <a:gd name="T25" fmla="*/ 45 h 78"/>
                <a:gd name="T26" fmla="*/ 2941 w 59"/>
                <a:gd name="T27" fmla="*/ 48 h 78"/>
                <a:gd name="T28" fmla="*/ 3004 w 59"/>
                <a:gd name="T29" fmla="*/ 51 h 78"/>
                <a:gd name="T30" fmla="*/ 3108 w 59"/>
                <a:gd name="T31" fmla="*/ 51 h 78"/>
                <a:gd name="T32" fmla="*/ 3108 w 59"/>
                <a:gd name="T33" fmla="*/ 51 h 78"/>
                <a:gd name="T34" fmla="*/ 2825 w 59"/>
                <a:gd name="T35" fmla="*/ 48 h 78"/>
                <a:gd name="T36" fmla="*/ 2377 w 59"/>
                <a:gd name="T37" fmla="*/ 40 h 78"/>
                <a:gd name="T38" fmla="*/ 1793 w 59"/>
                <a:gd name="T39" fmla="*/ 31 h 78"/>
                <a:gd name="T40" fmla="*/ 1268 w 59"/>
                <a:gd name="T41" fmla="*/ 21 h 78"/>
                <a:gd name="T42" fmla="*/ 645 w 59"/>
                <a:gd name="T43" fmla="*/ 12 h 78"/>
                <a:gd name="T44" fmla="*/ 236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49" name="Freeform 43"/>
            <p:cNvSpPr>
              <a:spLocks/>
            </p:cNvSpPr>
            <p:nvPr/>
          </p:nvSpPr>
          <p:spPr bwMode="auto">
            <a:xfrm>
              <a:off x="3024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50" name="Freeform 44"/>
            <p:cNvSpPr>
              <a:spLocks/>
            </p:cNvSpPr>
            <p:nvPr/>
          </p:nvSpPr>
          <p:spPr bwMode="auto">
            <a:xfrm>
              <a:off x="3172" y="1383"/>
              <a:ext cx="74" cy="36"/>
            </a:xfrm>
            <a:custGeom>
              <a:avLst/>
              <a:gdLst>
                <a:gd name="T0" fmla="*/ 1957 w 38"/>
                <a:gd name="T1" fmla="*/ 10 h 38"/>
                <a:gd name="T2" fmla="*/ 1745 w 38"/>
                <a:gd name="T3" fmla="*/ 9 h 38"/>
                <a:gd name="T4" fmla="*/ 1566 w 38"/>
                <a:gd name="T5" fmla="*/ 8 h 38"/>
                <a:gd name="T6" fmla="*/ 1262 w 38"/>
                <a:gd name="T7" fmla="*/ 4 h 38"/>
                <a:gd name="T8" fmla="*/ 974 w 38"/>
                <a:gd name="T9" fmla="*/ 1 h 38"/>
                <a:gd name="T10" fmla="*/ 804 w 38"/>
                <a:gd name="T11" fmla="*/ 1 h 38"/>
                <a:gd name="T12" fmla="*/ 532 w 38"/>
                <a:gd name="T13" fmla="*/ 1 h 38"/>
                <a:gd name="T14" fmla="*/ 273 w 38"/>
                <a:gd name="T15" fmla="*/ 4 h 38"/>
                <a:gd name="T16" fmla="*/ 117 w 38"/>
                <a:gd name="T17" fmla="*/ 7 h 38"/>
                <a:gd name="T18" fmla="*/ 0 w 38"/>
                <a:gd name="T19" fmla="*/ 9 h 38"/>
                <a:gd name="T20" fmla="*/ 60 w 38"/>
                <a:gd name="T21" fmla="*/ 12 h 38"/>
                <a:gd name="T22" fmla="*/ 60 w 38"/>
                <a:gd name="T23" fmla="*/ 17 h 38"/>
                <a:gd name="T24" fmla="*/ 60 w 38"/>
                <a:gd name="T25" fmla="*/ 22 h 38"/>
                <a:gd name="T26" fmla="*/ 117 w 38"/>
                <a:gd name="T27" fmla="*/ 24 h 38"/>
                <a:gd name="T28" fmla="*/ 333 w 38"/>
                <a:gd name="T29" fmla="*/ 25 h 38"/>
                <a:gd name="T30" fmla="*/ 648 w 38"/>
                <a:gd name="T31" fmla="*/ 26 h 38"/>
                <a:gd name="T32" fmla="*/ 1036 w 38"/>
                <a:gd name="T33" fmla="*/ 26 h 38"/>
                <a:gd name="T34" fmla="*/ 1262 w 38"/>
                <a:gd name="T35" fmla="*/ 25 h 38"/>
                <a:gd name="T36" fmla="*/ 1482 w 38"/>
                <a:gd name="T37" fmla="*/ 23 h 38"/>
                <a:gd name="T38" fmla="*/ 1482 w 38"/>
                <a:gd name="T39" fmla="*/ 22 h 38"/>
                <a:gd name="T40" fmla="*/ 1536 w 38"/>
                <a:gd name="T41" fmla="*/ 19 h 38"/>
                <a:gd name="T42" fmla="*/ 1536 w 38"/>
                <a:gd name="T43" fmla="*/ 16 h 38"/>
                <a:gd name="T44" fmla="*/ 1536 w 38"/>
                <a:gd name="T45" fmla="*/ 10 h 38"/>
                <a:gd name="T46" fmla="*/ 1425 w 38"/>
                <a:gd name="T47" fmla="*/ 10 h 38"/>
                <a:gd name="T48" fmla="*/ 1365 w 38"/>
                <a:gd name="T49" fmla="*/ 10 h 38"/>
                <a:gd name="T50" fmla="*/ 1262 w 38"/>
                <a:gd name="T51" fmla="*/ 12 h 38"/>
                <a:gd name="T52" fmla="*/ 1262 w 38"/>
                <a:gd name="T53" fmla="*/ 12 h 38"/>
                <a:gd name="T54" fmla="*/ 1153 w 38"/>
                <a:gd name="T55" fmla="*/ 14 h 38"/>
                <a:gd name="T56" fmla="*/ 1092 w 38"/>
                <a:gd name="T57" fmla="*/ 16 h 38"/>
                <a:gd name="T58" fmla="*/ 1036 w 38"/>
                <a:gd name="T59" fmla="*/ 20 h 38"/>
                <a:gd name="T60" fmla="*/ 1036 w 38"/>
                <a:gd name="T61" fmla="*/ 22 h 38"/>
                <a:gd name="T62" fmla="*/ 1036 w 38"/>
                <a:gd name="T63" fmla="*/ 23 h 38"/>
                <a:gd name="T64" fmla="*/ 701 w 38"/>
                <a:gd name="T65" fmla="*/ 22 h 38"/>
                <a:gd name="T66" fmla="*/ 500 w 38"/>
                <a:gd name="T67" fmla="*/ 21 h 38"/>
                <a:gd name="T68" fmla="*/ 444 w 38"/>
                <a:gd name="T69" fmla="*/ 16 h 38"/>
                <a:gd name="T70" fmla="*/ 391 w 38"/>
                <a:gd name="T71" fmla="*/ 14 h 38"/>
                <a:gd name="T72" fmla="*/ 444 w 38"/>
                <a:gd name="T73" fmla="*/ 11 h 38"/>
                <a:gd name="T74" fmla="*/ 500 w 38"/>
                <a:gd name="T75" fmla="*/ 9 h 38"/>
                <a:gd name="T76" fmla="*/ 592 w 38"/>
                <a:gd name="T77" fmla="*/ 9 h 38"/>
                <a:gd name="T78" fmla="*/ 701 w 38"/>
                <a:gd name="T79" fmla="*/ 8 h 38"/>
                <a:gd name="T80" fmla="*/ 921 w 38"/>
                <a:gd name="T81" fmla="*/ 6 h 38"/>
                <a:gd name="T82" fmla="*/ 1036 w 38"/>
                <a:gd name="T83" fmla="*/ 6 h 38"/>
                <a:gd name="T84" fmla="*/ 1092 w 38"/>
                <a:gd name="T85" fmla="*/ 6 h 38"/>
                <a:gd name="T86" fmla="*/ 1262 w 38"/>
                <a:gd name="T87" fmla="*/ 8 h 38"/>
                <a:gd name="T88" fmla="*/ 1425 w 38"/>
                <a:gd name="T89" fmla="*/ 9 h 38"/>
                <a:gd name="T90" fmla="*/ 1622 w 38"/>
                <a:gd name="T91" fmla="*/ 9 h 38"/>
                <a:gd name="T92" fmla="*/ 1854 w 38"/>
                <a:gd name="T93" fmla="*/ 9 h 38"/>
                <a:gd name="T94" fmla="*/ 1897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51" name="AutoShape 45"/>
            <p:cNvSpPr>
              <a:spLocks noChangeArrowheads="1"/>
            </p:cNvSpPr>
            <p:nvPr/>
          </p:nvSpPr>
          <p:spPr bwMode="auto">
            <a:xfrm flipV="1">
              <a:off x="403" y="3831"/>
              <a:ext cx="5437" cy="25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4552" name="Freeform 46"/>
            <p:cNvSpPr>
              <a:spLocks/>
            </p:cNvSpPr>
            <p:nvPr/>
          </p:nvSpPr>
          <p:spPr bwMode="auto">
            <a:xfrm>
              <a:off x="4619" y="1593"/>
              <a:ext cx="533" cy="1911"/>
            </a:xfrm>
            <a:custGeom>
              <a:avLst/>
              <a:gdLst>
                <a:gd name="T0" fmla="*/ 0 w 271"/>
                <a:gd name="T1" fmla="*/ 1316 h 2059"/>
                <a:gd name="T2" fmla="*/ 15620 w 271"/>
                <a:gd name="T3" fmla="*/ 1316 h 2059"/>
                <a:gd name="T4" fmla="*/ 15620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4" name="Group 47"/>
            <p:cNvGrpSpPr>
              <a:grpSpLocks/>
            </p:cNvGrpSpPr>
            <p:nvPr/>
          </p:nvGrpSpPr>
          <p:grpSpPr bwMode="auto">
            <a:xfrm>
              <a:off x="4527" y="3474"/>
              <a:ext cx="703" cy="203"/>
              <a:chOff x="3110" y="3961"/>
              <a:chExt cx="356" cy="218"/>
            </a:xfrm>
          </p:grpSpPr>
          <p:sp>
            <p:nvSpPr>
              <p:cNvPr id="64639" name="Freeform 48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44BD0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4640" name="Freeform 49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44BD0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4641" name="Freeform 50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44BD0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4642" name="Freeform 51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44BD0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4643" name="Freeform 52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44BD0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4644" name="Freeform 53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44BD0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4645" name="Line 54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44BD07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4646" name="Freeform 55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44BD0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4647" name="Freeform 56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44BD0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4648" name="Line 57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44BD07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64554" name="Freeform 58"/>
            <p:cNvSpPr>
              <a:spLocks/>
            </p:cNvSpPr>
            <p:nvPr/>
          </p:nvSpPr>
          <p:spPr bwMode="auto">
            <a:xfrm>
              <a:off x="4690" y="1582"/>
              <a:ext cx="462" cy="212"/>
            </a:xfrm>
            <a:custGeom>
              <a:avLst/>
              <a:gdLst>
                <a:gd name="T0" fmla="*/ 5721 w 235"/>
                <a:gd name="T1" fmla="*/ 1 h 227"/>
                <a:gd name="T2" fmla="*/ 7455 w 235"/>
                <a:gd name="T3" fmla="*/ 3 h 227"/>
                <a:gd name="T4" fmla="*/ 9063 w 235"/>
                <a:gd name="T5" fmla="*/ 4 h 227"/>
                <a:gd name="T6" fmla="*/ 10280 w 235"/>
                <a:gd name="T7" fmla="*/ 7 h 227"/>
                <a:gd name="T8" fmla="*/ 11247 w 235"/>
                <a:gd name="T9" fmla="*/ 7 h 227"/>
                <a:gd name="T10" fmla="*/ 11831 w 235"/>
                <a:gd name="T11" fmla="*/ 7 h 227"/>
                <a:gd name="T12" fmla="*/ 12248 w 235"/>
                <a:gd name="T13" fmla="*/ 7 h 227"/>
                <a:gd name="T14" fmla="*/ 12651 w 235"/>
                <a:gd name="T15" fmla="*/ 8 h 227"/>
                <a:gd name="T16" fmla="*/ 13040 w 235"/>
                <a:gd name="T17" fmla="*/ 8 h 227"/>
                <a:gd name="T18" fmla="*/ 13280 w 235"/>
                <a:gd name="T19" fmla="*/ 8 h 227"/>
                <a:gd name="T20" fmla="*/ 13504 w 235"/>
                <a:gd name="T21" fmla="*/ 8 h 227"/>
                <a:gd name="T22" fmla="*/ 13504 w 235"/>
                <a:gd name="T23" fmla="*/ 21 h 227"/>
                <a:gd name="T24" fmla="*/ 13504 w 235"/>
                <a:gd name="T25" fmla="*/ 49 h 227"/>
                <a:gd name="T26" fmla="*/ 13504 w 235"/>
                <a:gd name="T27" fmla="*/ 86 h 227"/>
                <a:gd name="T28" fmla="*/ 13504 w 235"/>
                <a:gd name="T29" fmla="*/ 120 h 227"/>
                <a:gd name="T30" fmla="*/ 13504 w 235"/>
                <a:gd name="T31" fmla="*/ 145 h 227"/>
                <a:gd name="T32" fmla="*/ 13380 w 235"/>
                <a:gd name="T33" fmla="*/ 148 h 227"/>
                <a:gd name="T34" fmla="*/ 13223 w 235"/>
                <a:gd name="T35" fmla="*/ 141 h 227"/>
                <a:gd name="T36" fmla="*/ 13223 w 235"/>
                <a:gd name="T37" fmla="*/ 128 h 227"/>
                <a:gd name="T38" fmla="*/ 12979 w 235"/>
                <a:gd name="T39" fmla="*/ 116 h 227"/>
                <a:gd name="T40" fmla="*/ 12804 w 235"/>
                <a:gd name="T41" fmla="*/ 104 h 227"/>
                <a:gd name="T42" fmla="*/ 12592 w 235"/>
                <a:gd name="T43" fmla="*/ 97 h 227"/>
                <a:gd name="T44" fmla="*/ 12012 w 235"/>
                <a:gd name="T45" fmla="*/ 88 h 227"/>
                <a:gd name="T46" fmla="*/ 11070 w 235"/>
                <a:gd name="T47" fmla="*/ 78 h 227"/>
                <a:gd name="T48" fmla="*/ 10099 w 235"/>
                <a:gd name="T49" fmla="*/ 66 h 227"/>
                <a:gd name="T50" fmla="*/ 9187 w 235"/>
                <a:gd name="T51" fmla="*/ 57 h 227"/>
                <a:gd name="T52" fmla="*/ 8599 w 235"/>
                <a:gd name="T53" fmla="*/ 49 h 227"/>
                <a:gd name="T54" fmla="*/ 7842 w 235"/>
                <a:gd name="T55" fmla="*/ 45 h 227"/>
                <a:gd name="T56" fmla="*/ 6694 w 235"/>
                <a:gd name="T57" fmla="*/ 37 h 227"/>
                <a:gd name="T58" fmla="*/ 5442 w 235"/>
                <a:gd name="T59" fmla="*/ 29 h 227"/>
                <a:gd name="T60" fmla="*/ 4317 w 235"/>
                <a:gd name="T61" fmla="*/ 21 h 227"/>
                <a:gd name="T62" fmla="*/ 3649 w 235"/>
                <a:gd name="T63" fmla="*/ 19 h 227"/>
                <a:gd name="T64" fmla="*/ 3462 w 235"/>
                <a:gd name="T65" fmla="*/ 18 h 227"/>
                <a:gd name="T66" fmla="*/ 2705 w 235"/>
                <a:gd name="T67" fmla="*/ 16 h 227"/>
                <a:gd name="T68" fmla="*/ 1793 w 235"/>
                <a:gd name="T69" fmla="*/ 11 h 227"/>
                <a:gd name="T70" fmla="*/ 761 w 235"/>
                <a:gd name="T71" fmla="*/ 7 h 227"/>
                <a:gd name="T72" fmla="*/ 120 w 235"/>
                <a:gd name="T73" fmla="*/ 7 h 227"/>
                <a:gd name="T74" fmla="*/ 120 w 235"/>
                <a:gd name="T75" fmla="*/ 7 h 227"/>
                <a:gd name="T76" fmla="*/ 584 w 235"/>
                <a:gd name="T77" fmla="*/ 6 h 227"/>
                <a:gd name="T78" fmla="*/ 1148 w 235"/>
                <a:gd name="T79" fmla="*/ 5 h 227"/>
                <a:gd name="T80" fmla="*/ 1913 w 235"/>
                <a:gd name="T81" fmla="*/ 3 h 227"/>
                <a:gd name="T82" fmla="*/ 2941 w 235"/>
                <a:gd name="T83" fmla="*/ 1 h 227"/>
                <a:gd name="T84" fmla="*/ 4437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55" name="Freeform 59"/>
            <p:cNvSpPr>
              <a:spLocks/>
            </p:cNvSpPr>
            <p:nvPr/>
          </p:nvSpPr>
          <p:spPr bwMode="auto">
            <a:xfrm>
              <a:off x="4593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56" name="Freeform 60"/>
            <p:cNvSpPr>
              <a:spLocks/>
            </p:cNvSpPr>
            <p:nvPr/>
          </p:nvSpPr>
          <p:spPr bwMode="auto">
            <a:xfrm>
              <a:off x="4423" y="1270"/>
              <a:ext cx="912" cy="309"/>
            </a:xfrm>
            <a:custGeom>
              <a:avLst/>
              <a:gdLst>
                <a:gd name="T0" fmla="*/ 16994 w 462"/>
                <a:gd name="T1" fmla="*/ 204 h 333"/>
                <a:gd name="T2" fmla="*/ 20591 w 462"/>
                <a:gd name="T3" fmla="*/ 209 h 333"/>
                <a:gd name="T4" fmla="*/ 21884 w 462"/>
                <a:gd name="T5" fmla="*/ 212 h 333"/>
                <a:gd name="T6" fmla="*/ 22064 w 462"/>
                <a:gd name="T7" fmla="*/ 201 h 333"/>
                <a:gd name="T8" fmla="*/ 22368 w 462"/>
                <a:gd name="T9" fmla="*/ 182 h 333"/>
                <a:gd name="T10" fmla="*/ 22960 w 462"/>
                <a:gd name="T11" fmla="*/ 161 h 333"/>
                <a:gd name="T12" fmla="*/ 23568 w 462"/>
                <a:gd name="T13" fmla="*/ 148 h 333"/>
                <a:gd name="T14" fmla="*/ 25629 w 462"/>
                <a:gd name="T15" fmla="*/ 146 h 333"/>
                <a:gd name="T16" fmla="*/ 24845 w 462"/>
                <a:gd name="T17" fmla="*/ 118 h 333"/>
                <a:gd name="T18" fmla="*/ 23023 w 462"/>
                <a:gd name="T19" fmla="*/ 120 h 333"/>
                <a:gd name="T20" fmla="*/ 22123 w 462"/>
                <a:gd name="T21" fmla="*/ 115 h 333"/>
                <a:gd name="T22" fmla="*/ 21823 w 462"/>
                <a:gd name="T23" fmla="*/ 120 h 333"/>
                <a:gd name="T24" fmla="*/ 20952 w 462"/>
                <a:gd name="T25" fmla="*/ 121 h 333"/>
                <a:gd name="T26" fmla="*/ 20952 w 462"/>
                <a:gd name="T27" fmla="*/ 109 h 333"/>
                <a:gd name="T28" fmla="*/ 21700 w 462"/>
                <a:gd name="T29" fmla="*/ 114 h 333"/>
                <a:gd name="T30" fmla="*/ 22123 w 462"/>
                <a:gd name="T31" fmla="*/ 109 h 333"/>
                <a:gd name="T32" fmla="*/ 23140 w 462"/>
                <a:gd name="T33" fmla="*/ 106 h 333"/>
                <a:gd name="T34" fmla="*/ 23447 w 462"/>
                <a:gd name="T35" fmla="*/ 87 h 333"/>
                <a:gd name="T36" fmla="*/ 22776 w 462"/>
                <a:gd name="T37" fmla="*/ 82 h 333"/>
                <a:gd name="T38" fmla="*/ 22776 w 462"/>
                <a:gd name="T39" fmla="*/ 78 h 333"/>
                <a:gd name="T40" fmla="*/ 23793 w 462"/>
                <a:gd name="T41" fmla="*/ 81 h 333"/>
                <a:gd name="T42" fmla="*/ 26037 w 462"/>
                <a:gd name="T43" fmla="*/ 79 h 333"/>
                <a:gd name="T44" fmla="*/ 27105 w 462"/>
                <a:gd name="T45" fmla="*/ 70 h 333"/>
                <a:gd name="T46" fmla="*/ 26924 w 462"/>
                <a:gd name="T47" fmla="*/ 45 h 333"/>
                <a:gd name="T48" fmla="*/ 25508 w 462"/>
                <a:gd name="T49" fmla="*/ 34 h 333"/>
                <a:gd name="T50" fmla="*/ 26377 w 462"/>
                <a:gd name="T51" fmla="*/ 33 h 333"/>
                <a:gd name="T52" fmla="*/ 26501 w 462"/>
                <a:gd name="T53" fmla="*/ 22 h 333"/>
                <a:gd name="T54" fmla="*/ 25329 w 462"/>
                <a:gd name="T55" fmla="*/ 22 h 333"/>
                <a:gd name="T56" fmla="*/ 25692 w 462"/>
                <a:gd name="T57" fmla="*/ 15 h 333"/>
                <a:gd name="T58" fmla="*/ 26164 w 462"/>
                <a:gd name="T59" fmla="*/ 14 h 333"/>
                <a:gd name="T60" fmla="*/ 26501 w 462"/>
                <a:gd name="T61" fmla="*/ 2 h 333"/>
                <a:gd name="T62" fmla="*/ 14391 w 462"/>
                <a:gd name="T63" fmla="*/ 6 h 333"/>
                <a:gd name="T64" fmla="*/ 1415 w 462"/>
                <a:gd name="T65" fmla="*/ 5 h 333"/>
                <a:gd name="T66" fmla="*/ 837 w 462"/>
                <a:gd name="T67" fmla="*/ 13 h 333"/>
                <a:gd name="T68" fmla="*/ 1352 w 462"/>
                <a:gd name="T69" fmla="*/ 14 h 333"/>
                <a:gd name="T70" fmla="*/ 2008 w 462"/>
                <a:gd name="T71" fmla="*/ 22 h 333"/>
                <a:gd name="T72" fmla="*/ 484 w 462"/>
                <a:gd name="T73" fmla="*/ 22 h 333"/>
                <a:gd name="T74" fmla="*/ 424 w 462"/>
                <a:gd name="T75" fmla="*/ 32 h 333"/>
                <a:gd name="T76" fmla="*/ 1352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56 w 462"/>
                <a:gd name="T85" fmla="*/ 78 h 333"/>
                <a:gd name="T86" fmla="*/ 4376 w 462"/>
                <a:gd name="T87" fmla="*/ 81 h 333"/>
                <a:gd name="T88" fmla="*/ 3784 w 462"/>
                <a:gd name="T89" fmla="*/ 84 h 333"/>
                <a:gd name="T90" fmla="*/ 3601 w 462"/>
                <a:gd name="T91" fmla="*/ 99 h 333"/>
                <a:gd name="T92" fmla="*/ 4130 w 462"/>
                <a:gd name="T93" fmla="*/ 108 h 333"/>
                <a:gd name="T94" fmla="*/ 4921 w 462"/>
                <a:gd name="T95" fmla="*/ 109 h 333"/>
                <a:gd name="T96" fmla="*/ 5269 w 462"/>
                <a:gd name="T97" fmla="*/ 113 h 333"/>
                <a:gd name="T98" fmla="*/ 6090 w 462"/>
                <a:gd name="T99" fmla="*/ 109 h 333"/>
                <a:gd name="T100" fmla="*/ 6145 w 462"/>
                <a:gd name="T101" fmla="*/ 119 h 333"/>
                <a:gd name="T102" fmla="*/ 5393 w 462"/>
                <a:gd name="T103" fmla="*/ 121 h 333"/>
                <a:gd name="T104" fmla="*/ 5038 w 462"/>
                <a:gd name="T105" fmla="*/ 115 h 333"/>
                <a:gd name="T106" fmla="*/ 4193 w 462"/>
                <a:gd name="T107" fmla="*/ 120 h 333"/>
                <a:gd name="T108" fmla="*/ 2432 w 462"/>
                <a:gd name="T109" fmla="*/ 118 h 333"/>
                <a:gd name="T110" fmla="*/ 1415 w 462"/>
                <a:gd name="T111" fmla="*/ 143 h 333"/>
                <a:gd name="T112" fmla="*/ 3145 w 462"/>
                <a:gd name="T113" fmla="*/ 149 h 333"/>
                <a:gd name="T114" fmla="*/ 3601 w 462"/>
                <a:gd name="T115" fmla="*/ 161 h 333"/>
                <a:gd name="T116" fmla="*/ 4556 w 462"/>
                <a:gd name="T117" fmla="*/ 177 h 333"/>
                <a:gd name="T118" fmla="*/ 5101 w 462"/>
                <a:gd name="T119" fmla="*/ 198 h 333"/>
                <a:gd name="T120" fmla="*/ 5569 w 462"/>
                <a:gd name="T121" fmla="*/ 211 h 333"/>
                <a:gd name="T122" fmla="*/ 9886 w 462"/>
                <a:gd name="T123" fmla="*/ 205 h 333"/>
                <a:gd name="T124" fmla="*/ 12022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57" name="Freeform 61"/>
            <p:cNvSpPr>
              <a:spLocks/>
            </p:cNvSpPr>
            <p:nvPr/>
          </p:nvSpPr>
          <p:spPr bwMode="auto">
            <a:xfrm>
              <a:off x="4796" y="1469"/>
              <a:ext cx="71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3 w 36"/>
                <a:gd name="T7" fmla="*/ 3 h 103"/>
                <a:gd name="T8" fmla="*/ 183 w 36"/>
                <a:gd name="T9" fmla="*/ 3 h 103"/>
                <a:gd name="T10" fmla="*/ 245 w 36"/>
                <a:gd name="T11" fmla="*/ 5 h 103"/>
                <a:gd name="T12" fmla="*/ 361 w 36"/>
                <a:gd name="T13" fmla="*/ 6 h 103"/>
                <a:gd name="T14" fmla="*/ 420 w 36"/>
                <a:gd name="T15" fmla="*/ 8 h 103"/>
                <a:gd name="T16" fmla="*/ 544 w 36"/>
                <a:gd name="T17" fmla="*/ 8 h 103"/>
                <a:gd name="T18" fmla="*/ 653 w 36"/>
                <a:gd name="T19" fmla="*/ 10 h 103"/>
                <a:gd name="T20" fmla="*/ 712 w 36"/>
                <a:gd name="T21" fmla="*/ 10 h 103"/>
                <a:gd name="T22" fmla="*/ 828 w 36"/>
                <a:gd name="T23" fmla="*/ 10 h 103"/>
                <a:gd name="T24" fmla="*/ 953 w 36"/>
                <a:gd name="T25" fmla="*/ 10 h 103"/>
                <a:gd name="T26" fmla="*/ 1012 w 36"/>
                <a:gd name="T27" fmla="*/ 10 h 103"/>
                <a:gd name="T28" fmla="*/ 1104 w 36"/>
                <a:gd name="T29" fmla="*/ 11 h 103"/>
                <a:gd name="T30" fmla="*/ 1104 w 36"/>
                <a:gd name="T31" fmla="*/ 13 h 103"/>
                <a:gd name="T32" fmla="*/ 1229 w 36"/>
                <a:gd name="T33" fmla="*/ 13 h 103"/>
                <a:gd name="T34" fmla="*/ 1288 w 36"/>
                <a:gd name="T35" fmla="*/ 19 h 103"/>
                <a:gd name="T36" fmla="*/ 1349 w 36"/>
                <a:gd name="T37" fmla="*/ 23 h 103"/>
                <a:gd name="T38" fmla="*/ 1467 w 36"/>
                <a:gd name="T39" fmla="*/ 27 h 103"/>
                <a:gd name="T40" fmla="*/ 1588 w 36"/>
                <a:gd name="T41" fmla="*/ 29 h 103"/>
                <a:gd name="T42" fmla="*/ 1588 w 36"/>
                <a:gd name="T43" fmla="*/ 36 h 103"/>
                <a:gd name="T44" fmla="*/ 1633 w 36"/>
                <a:gd name="T45" fmla="*/ 41 h 103"/>
                <a:gd name="T46" fmla="*/ 1757 w 36"/>
                <a:gd name="T47" fmla="*/ 46 h 103"/>
                <a:gd name="T48" fmla="*/ 1816 w 36"/>
                <a:gd name="T49" fmla="*/ 50 h 103"/>
                <a:gd name="T50" fmla="*/ 1816 w 36"/>
                <a:gd name="T51" fmla="*/ 57 h 103"/>
                <a:gd name="T52" fmla="*/ 1880 w 36"/>
                <a:gd name="T53" fmla="*/ 61 h 103"/>
                <a:gd name="T54" fmla="*/ 1880 w 36"/>
                <a:gd name="T55" fmla="*/ 66 h 103"/>
                <a:gd name="T56" fmla="*/ 1996 w 36"/>
                <a:gd name="T57" fmla="*/ 69 h 103"/>
                <a:gd name="T58" fmla="*/ 1996 w 36"/>
                <a:gd name="T59" fmla="*/ 72 h 103"/>
                <a:gd name="T60" fmla="*/ 1996 w 36"/>
                <a:gd name="T61" fmla="*/ 74 h 103"/>
                <a:gd name="T62" fmla="*/ 1996 w 36"/>
                <a:gd name="T63" fmla="*/ 76 h 103"/>
                <a:gd name="T64" fmla="*/ 2057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58" name="Freeform 62"/>
            <p:cNvSpPr>
              <a:spLocks/>
            </p:cNvSpPr>
            <p:nvPr/>
          </p:nvSpPr>
          <p:spPr bwMode="auto">
            <a:xfrm>
              <a:off x="4889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59" name="Freeform 63"/>
            <p:cNvSpPr>
              <a:spLocks/>
            </p:cNvSpPr>
            <p:nvPr/>
          </p:nvSpPr>
          <p:spPr bwMode="auto">
            <a:xfrm>
              <a:off x="4849" y="1468"/>
              <a:ext cx="71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63 w 36"/>
                <a:gd name="T5" fmla="*/ 8 h 106"/>
                <a:gd name="T6" fmla="*/ 183 w 36"/>
                <a:gd name="T7" fmla="*/ 8 h 106"/>
                <a:gd name="T8" fmla="*/ 300 w 36"/>
                <a:gd name="T9" fmla="*/ 10 h 106"/>
                <a:gd name="T10" fmla="*/ 361 w 36"/>
                <a:gd name="T11" fmla="*/ 14 h 106"/>
                <a:gd name="T12" fmla="*/ 483 w 36"/>
                <a:gd name="T13" fmla="*/ 18 h 106"/>
                <a:gd name="T14" fmla="*/ 544 w 36"/>
                <a:gd name="T15" fmla="*/ 20 h 106"/>
                <a:gd name="T16" fmla="*/ 653 w 36"/>
                <a:gd name="T17" fmla="*/ 23 h 106"/>
                <a:gd name="T18" fmla="*/ 653 w 36"/>
                <a:gd name="T19" fmla="*/ 30 h 106"/>
                <a:gd name="T20" fmla="*/ 712 w 36"/>
                <a:gd name="T21" fmla="*/ 38 h 106"/>
                <a:gd name="T22" fmla="*/ 712 w 36"/>
                <a:gd name="T23" fmla="*/ 45 h 106"/>
                <a:gd name="T24" fmla="*/ 653 w 36"/>
                <a:gd name="T25" fmla="*/ 54 h 106"/>
                <a:gd name="T26" fmla="*/ 653 w 36"/>
                <a:gd name="T27" fmla="*/ 61 h 106"/>
                <a:gd name="T28" fmla="*/ 653 w 36"/>
                <a:gd name="T29" fmla="*/ 68 h 106"/>
                <a:gd name="T30" fmla="*/ 653 w 36"/>
                <a:gd name="T31" fmla="*/ 72 h 106"/>
                <a:gd name="T32" fmla="*/ 653 w 36"/>
                <a:gd name="T33" fmla="*/ 73 h 106"/>
                <a:gd name="T34" fmla="*/ 653 w 36"/>
                <a:gd name="T35" fmla="*/ 73 h 106"/>
                <a:gd name="T36" fmla="*/ 712 w 36"/>
                <a:gd name="T37" fmla="*/ 73 h 106"/>
                <a:gd name="T38" fmla="*/ 712 w 36"/>
                <a:gd name="T39" fmla="*/ 73 h 106"/>
                <a:gd name="T40" fmla="*/ 828 w 36"/>
                <a:gd name="T41" fmla="*/ 74 h 106"/>
                <a:gd name="T42" fmla="*/ 828 w 36"/>
                <a:gd name="T43" fmla="*/ 74 h 106"/>
                <a:gd name="T44" fmla="*/ 891 w 36"/>
                <a:gd name="T45" fmla="*/ 74 h 106"/>
                <a:gd name="T46" fmla="*/ 891 w 36"/>
                <a:gd name="T47" fmla="*/ 74 h 106"/>
                <a:gd name="T48" fmla="*/ 953 w 36"/>
                <a:gd name="T49" fmla="*/ 74 h 106"/>
                <a:gd name="T50" fmla="*/ 953 w 36"/>
                <a:gd name="T51" fmla="*/ 71 h 106"/>
                <a:gd name="T52" fmla="*/ 953 w 36"/>
                <a:gd name="T53" fmla="*/ 67 h 106"/>
                <a:gd name="T54" fmla="*/ 953 w 36"/>
                <a:gd name="T55" fmla="*/ 60 h 106"/>
                <a:gd name="T56" fmla="*/ 953 w 36"/>
                <a:gd name="T57" fmla="*/ 55 h 106"/>
                <a:gd name="T58" fmla="*/ 953 w 36"/>
                <a:gd name="T59" fmla="*/ 49 h 106"/>
                <a:gd name="T60" fmla="*/ 1012 w 36"/>
                <a:gd name="T61" fmla="*/ 42 h 106"/>
                <a:gd name="T62" fmla="*/ 1012 w 36"/>
                <a:gd name="T63" fmla="*/ 37 h 106"/>
                <a:gd name="T64" fmla="*/ 1104 w 36"/>
                <a:gd name="T65" fmla="*/ 34 h 106"/>
                <a:gd name="T66" fmla="*/ 1104 w 36"/>
                <a:gd name="T67" fmla="*/ 32 h 106"/>
                <a:gd name="T68" fmla="*/ 1104 w 36"/>
                <a:gd name="T69" fmla="*/ 28 h 106"/>
                <a:gd name="T70" fmla="*/ 1104 w 36"/>
                <a:gd name="T71" fmla="*/ 24 h 106"/>
                <a:gd name="T72" fmla="*/ 1104 w 36"/>
                <a:gd name="T73" fmla="*/ 21 h 106"/>
                <a:gd name="T74" fmla="*/ 1104 w 36"/>
                <a:gd name="T75" fmla="*/ 18 h 106"/>
                <a:gd name="T76" fmla="*/ 1229 w 36"/>
                <a:gd name="T77" fmla="*/ 12 h 106"/>
                <a:gd name="T78" fmla="*/ 1288 w 36"/>
                <a:gd name="T79" fmla="*/ 8 h 106"/>
                <a:gd name="T80" fmla="*/ 1349 w 36"/>
                <a:gd name="T81" fmla="*/ 8 h 106"/>
                <a:gd name="T82" fmla="*/ 1349 w 36"/>
                <a:gd name="T83" fmla="*/ 8 h 106"/>
                <a:gd name="T84" fmla="*/ 1467 w 36"/>
                <a:gd name="T85" fmla="*/ 8 h 106"/>
                <a:gd name="T86" fmla="*/ 1633 w 36"/>
                <a:gd name="T87" fmla="*/ 6 h 106"/>
                <a:gd name="T88" fmla="*/ 1757 w 36"/>
                <a:gd name="T89" fmla="*/ 5 h 106"/>
                <a:gd name="T90" fmla="*/ 1816 w 36"/>
                <a:gd name="T91" fmla="*/ 4 h 106"/>
                <a:gd name="T92" fmla="*/ 1933 w 36"/>
                <a:gd name="T93" fmla="*/ 2 h 106"/>
                <a:gd name="T94" fmla="*/ 1996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60" name="AutoShape 64"/>
            <p:cNvSpPr>
              <a:spLocks noChangeArrowheads="1"/>
            </p:cNvSpPr>
            <p:nvPr/>
          </p:nvSpPr>
          <p:spPr bwMode="auto">
            <a:xfrm flipV="1">
              <a:off x="4440" y="1302"/>
              <a:ext cx="867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4561" name="AutoShape 65"/>
            <p:cNvSpPr>
              <a:spLocks noChangeArrowheads="1"/>
            </p:cNvSpPr>
            <p:nvPr/>
          </p:nvSpPr>
          <p:spPr bwMode="auto">
            <a:xfrm flipV="1">
              <a:off x="4481" y="1293"/>
              <a:ext cx="788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4562" name="Oval 66"/>
            <p:cNvSpPr>
              <a:spLocks noChangeArrowheads="1"/>
            </p:cNvSpPr>
            <p:nvPr/>
          </p:nvSpPr>
          <p:spPr bwMode="auto">
            <a:xfrm>
              <a:off x="4713" y="1473"/>
              <a:ext cx="42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4563" name="Oval 67"/>
            <p:cNvSpPr>
              <a:spLocks noChangeArrowheads="1"/>
            </p:cNvSpPr>
            <p:nvPr/>
          </p:nvSpPr>
          <p:spPr bwMode="auto">
            <a:xfrm>
              <a:off x="5000" y="1475"/>
              <a:ext cx="40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4564" name="Freeform 68"/>
            <p:cNvSpPr>
              <a:spLocks/>
            </p:cNvSpPr>
            <p:nvPr/>
          </p:nvSpPr>
          <p:spPr bwMode="auto">
            <a:xfrm>
              <a:off x="4644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65" name="Freeform 69"/>
            <p:cNvSpPr>
              <a:spLocks/>
            </p:cNvSpPr>
            <p:nvPr/>
          </p:nvSpPr>
          <p:spPr bwMode="auto">
            <a:xfrm>
              <a:off x="4569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66" name="Freeform 70"/>
            <p:cNvSpPr>
              <a:spLocks/>
            </p:cNvSpPr>
            <p:nvPr/>
          </p:nvSpPr>
          <p:spPr bwMode="auto">
            <a:xfrm>
              <a:off x="5052" y="1320"/>
              <a:ext cx="59" cy="35"/>
            </a:xfrm>
            <a:custGeom>
              <a:avLst/>
              <a:gdLst>
                <a:gd name="T0" fmla="*/ 1613 w 30"/>
                <a:gd name="T1" fmla="*/ 0 h 38"/>
                <a:gd name="T2" fmla="*/ 1497 w 30"/>
                <a:gd name="T3" fmla="*/ 0 h 38"/>
                <a:gd name="T4" fmla="*/ 1377 w 30"/>
                <a:gd name="T5" fmla="*/ 0 h 38"/>
                <a:gd name="T6" fmla="*/ 1211 w 30"/>
                <a:gd name="T7" fmla="*/ 0 h 38"/>
                <a:gd name="T8" fmla="*/ 1149 w 30"/>
                <a:gd name="T9" fmla="*/ 0 h 38"/>
                <a:gd name="T10" fmla="*/ 913 w 30"/>
                <a:gd name="T11" fmla="*/ 0 h 38"/>
                <a:gd name="T12" fmla="*/ 881 w 30"/>
                <a:gd name="T13" fmla="*/ 0 h 38"/>
                <a:gd name="T14" fmla="*/ 881 w 30"/>
                <a:gd name="T15" fmla="*/ 0 h 38"/>
                <a:gd name="T16" fmla="*/ 761 w 30"/>
                <a:gd name="T17" fmla="*/ 2 h 38"/>
                <a:gd name="T18" fmla="*/ 645 w 30"/>
                <a:gd name="T19" fmla="*/ 3 h 38"/>
                <a:gd name="T20" fmla="*/ 584 w 30"/>
                <a:gd name="T21" fmla="*/ 5 h 38"/>
                <a:gd name="T22" fmla="*/ 417 w 30"/>
                <a:gd name="T23" fmla="*/ 6 h 38"/>
                <a:gd name="T24" fmla="*/ 297 w 30"/>
                <a:gd name="T25" fmla="*/ 6 h 38"/>
                <a:gd name="T26" fmla="*/ 61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20 w 30"/>
                <a:gd name="T39" fmla="*/ 17 h 38"/>
                <a:gd name="T40" fmla="*/ 236 w 30"/>
                <a:gd name="T41" fmla="*/ 18 h 38"/>
                <a:gd name="T42" fmla="*/ 297 w 30"/>
                <a:gd name="T43" fmla="*/ 21 h 38"/>
                <a:gd name="T44" fmla="*/ 417 w 30"/>
                <a:gd name="T45" fmla="*/ 23 h 38"/>
                <a:gd name="T46" fmla="*/ 464 w 30"/>
                <a:gd name="T47" fmla="*/ 23 h 38"/>
                <a:gd name="T48" fmla="*/ 584 w 30"/>
                <a:gd name="T49" fmla="*/ 23 h 38"/>
                <a:gd name="T50" fmla="*/ 584 w 30"/>
                <a:gd name="T51" fmla="*/ 21 h 38"/>
                <a:gd name="T52" fmla="*/ 645 w 30"/>
                <a:gd name="T53" fmla="*/ 20 h 38"/>
                <a:gd name="T54" fmla="*/ 881 w 30"/>
                <a:gd name="T55" fmla="*/ 18 h 38"/>
                <a:gd name="T56" fmla="*/ 975 w 30"/>
                <a:gd name="T57" fmla="*/ 16 h 38"/>
                <a:gd name="T58" fmla="*/ 1149 w 30"/>
                <a:gd name="T59" fmla="*/ 15 h 38"/>
                <a:gd name="T60" fmla="*/ 1211 w 30"/>
                <a:gd name="T61" fmla="*/ 13 h 38"/>
                <a:gd name="T62" fmla="*/ 1331 w 30"/>
                <a:gd name="T63" fmla="*/ 12 h 38"/>
                <a:gd name="T64" fmla="*/ 1377 w 30"/>
                <a:gd name="T65" fmla="*/ 11 h 38"/>
                <a:gd name="T66" fmla="*/ 1377 w 30"/>
                <a:gd name="T67" fmla="*/ 10 h 38"/>
                <a:gd name="T68" fmla="*/ 1440 w 30"/>
                <a:gd name="T69" fmla="*/ 8 h 38"/>
                <a:gd name="T70" fmla="*/ 1440 w 30"/>
                <a:gd name="T71" fmla="*/ 6 h 38"/>
                <a:gd name="T72" fmla="*/ 1560 w 30"/>
                <a:gd name="T73" fmla="*/ 6 h 38"/>
                <a:gd name="T74" fmla="*/ 1560 w 30"/>
                <a:gd name="T75" fmla="*/ 6 h 38"/>
                <a:gd name="T76" fmla="*/ 1676 w 30"/>
                <a:gd name="T77" fmla="*/ 5 h 38"/>
                <a:gd name="T78" fmla="*/ 1676 w 30"/>
                <a:gd name="T79" fmla="*/ 2 h 38"/>
                <a:gd name="T80" fmla="*/ 1676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67" name="Freeform 71"/>
            <p:cNvSpPr>
              <a:spLocks/>
            </p:cNvSpPr>
            <p:nvPr/>
          </p:nvSpPr>
          <p:spPr bwMode="auto">
            <a:xfrm>
              <a:off x="4877" y="1319"/>
              <a:ext cx="314" cy="141"/>
            </a:xfrm>
            <a:custGeom>
              <a:avLst/>
              <a:gdLst>
                <a:gd name="T0" fmla="*/ 2733 w 159"/>
                <a:gd name="T1" fmla="*/ 1 h 152"/>
                <a:gd name="T2" fmla="*/ 484 w 159"/>
                <a:gd name="T3" fmla="*/ 17 h 152"/>
                <a:gd name="T4" fmla="*/ 363 w 159"/>
                <a:gd name="T5" fmla="*/ 33 h 152"/>
                <a:gd name="T6" fmla="*/ 63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416 w 159"/>
                <a:gd name="T15" fmla="*/ 94 h 152"/>
                <a:gd name="T16" fmla="*/ 3272 w 159"/>
                <a:gd name="T17" fmla="*/ 89 h 152"/>
                <a:gd name="T18" fmla="*/ 3849 w 159"/>
                <a:gd name="T19" fmla="*/ 89 h 152"/>
                <a:gd name="T20" fmla="*/ 5293 w 159"/>
                <a:gd name="T21" fmla="*/ 89 h 152"/>
                <a:gd name="T22" fmla="*/ 5648 w 159"/>
                <a:gd name="T23" fmla="*/ 90 h 152"/>
                <a:gd name="T24" fmla="*/ 5648 w 159"/>
                <a:gd name="T25" fmla="*/ 93 h 152"/>
                <a:gd name="T26" fmla="*/ 5761 w 159"/>
                <a:gd name="T27" fmla="*/ 95 h 152"/>
                <a:gd name="T28" fmla="*/ 6400 w 159"/>
                <a:gd name="T29" fmla="*/ 91 h 152"/>
                <a:gd name="T30" fmla="*/ 6880 w 159"/>
                <a:gd name="T31" fmla="*/ 83 h 152"/>
                <a:gd name="T32" fmla="*/ 7117 w 159"/>
                <a:gd name="T33" fmla="*/ 71 h 152"/>
                <a:gd name="T34" fmla="*/ 8138 w 159"/>
                <a:gd name="T35" fmla="*/ 57 h 152"/>
                <a:gd name="T36" fmla="*/ 9005 w 159"/>
                <a:gd name="T37" fmla="*/ 54 h 152"/>
                <a:gd name="T38" fmla="*/ 7957 w 159"/>
                <a:gd name="T39" fmla="*/ 53 h 152"/>
                <a:gd name="T40" fmla="*/ 6993 w 159"/>
                <a:gd name="T41" fmla="*/ 57 h 152"/>
                <a:gd name="T42" fmla="*/ 6225 w 159"/>
                <a:gd name="T43" fmla="*/ 68 h 152"/>
                <a:gd name="T44" fmla="*/ 6162 w 159"/>
                <a:gd name="T45" fmla="*/ 78 h 152"/>
                <a:gd name="T46" fmla="*/ 5397 w 159"/>
                <a:gd name="T47" fmla="*/ 81 h 152"/>
                <a:gd name="T48" fmla="*/ 4684 w 159"/>
                <a:gd name="T49" fmla="*/ 81 h 152"/>
                <a:gd name="T50" fmla="*/ 4505 w 159"/>
                <a:gd name="T51" fmla="*/ 75 h 152"/>
                <a:gd name="T52" fmla="*/ 4441 w 159"/>
                <a:gd name="T53" fmla="*/ 59 h 152"/>
                <a:gd name="T54" fmla="*/ 4384 w 159"/>
                <a:gd name="T55" fmla="*/ 58 h 152"/>
                <a:gd name="T56" fmla="*/ 4197 w 159"/>
                <a:gd name="T57" fmla="*/ 71 h 152"/>
                <a:gd name="T58" fmla="*/ 2860 w 159"/>
                <a:gd name="T59" fmla="*/ 79 h 152"/>
                <a:gd name="T60" fmla="*/ 1139 w 159"/>
                <a:gd name="T61" fmla="*/ 71 h 152"/>
                <a:gd name="T62" fmla="*/ 484 w 159"/>
                <a:gd name="T63" fmla="*/ 60 h 152"/>
                <a:gd name="T64" fmla="*/ 776 w 159"/>
                <a:gd name="T65" fmla="*/ 46 h 152"/>
                <a:gd name="T66" fmla="*/ 1596 w 159"/>
                <a:gd name="T67" fmla="*/ 42 h 152"/>
                <a:gd name="T68" fmla="*/ 2680 w 159"/>
                <a:gd name="T69" fmla="*/ 42 h 152"/>
                <a:gd name="T70" fmla="*/ 4197 w 159"/>
                <a:gd name="T71" fmla="*/ 47 h 152"/>
                <a:gd name="T72" fmla="*/ 4746 w 159"/>
                <a:gd name="T73" fmla="*/ 49 h 152"/>
                <a:gd name="T74" fmla="*/ 4746 w 159"/>
                <a:gd name="T75" fmla="*/ 46 h 152"/>
                <a:gd name="T76" fmla="*/ 4805 w 159"/>
                <a:gd name="T77" fmla="*/ 42 h 152"/>
                <a:gd name="T78" fmla="*/ 3328 w 159"/>
                <a:gd name="T79" fmla="*/ 40 h 152"/>
                <a:gd name="T80" fmla="*/ 1779 w 159"/>
                <a:gd name="T81" fmla="*/ 36 h 152"/>
                <a:gd name="T82" fmla="*/ 1139 w 159"/>
                <a:gd name="T83" fmla="*/ 30 h 152"/>
                <a:gd name="T84" fmla="*/ 1017 w 159"/>
                <a:gd name="T85" fmla="*/ 16 h 152"/>
                <a:gd name="T86" fmla="*/ 2188 w 159"/>
                <a:gd name="T87" fmla="*/ 10 h 152"/>
                <a:gd name="T88" fmla="*/ 2917 w 159"/>
                <a:gd name="T89" fmla="*/ 19 h 152"/>
                <a:gd name="T90" fmla="*/ 2188 w 159"/>
                <a:gd name="T91" fmla="*/ 26 h 152"/>
                <a:gd name="T92" fmla="*/ 1949 w 159"/>
                <a:gd name="T93" fmla="*/ 22 h 152"/>
                <a:gd name="T94" fmla="*/ 1888 w 159"/>
                <a:gd name="T95" fmla="*/ 19 h 152"/>
                <a:gd name="T96" fmla="*/ 1596 w 159"/>
                <a:gd name="T97" fmla="*/ 22 h 152"/>
                <a:gd name="T98" fmla="*/ 1477 w 159"/>
                <a:gd name="T99" fmla="*/ 28 h 152"/>
                <a:gd name="T100" fmla="*/ 2309 w 159"/>
                <a:gd name="T101" fmla="*/ 31 h 152"/>
                <a:gd name="T102" fmla="*/ 3604 w 159"/>
                <a:gd name="T103" fmla="*/ 35 h 152"/>
                <a:gd name="T104" fmla="*/ 3792 w 159"/>
                <a:gd name="T105" fmla="*/ 33 h 152"/>
                <a:gd name="T106" fmla="*/ 3513 w 159"/>
                <a:gd name="T107" fmla="*/ 28 h 152"/>
                <a:gd name="T108" fmla="*/ 3513 w 159"/>
                <a:gd name="T109" fmla="*/ 14 h 152"/>
                <a:gd name="T110" fmla="*/ 3665 w 159"/>
                <a:gd name="T111" fmla="*/ 6 h 152"/>
                <a:gd name="T112" fmla="*/ 4092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68" name="Freeform 72"/>
            <p:cNvSpPr>
              <a:spLocks/>
            </p:cNvSpPr>
            <p:nvPr/>
          </p:nvSpPr>
          <p:spPr bwMode="auto">
            <a:xfrm>
              <a:off x="4527" y="1465"/>
              <a:ext cx="324" cy="105"/>
            </a:xfrm>
            <a:custGeom>
              <a:avLst/>
              <a:gdLst>
                <a:gd name="T0" fmla="*/ 63 w 164"/>
                <a:gd name="T1" fmla="*/ 6 h 114"/>
                <a:gd name="T2" fmla="*/ 425 w 164"/>
                <a:gd name="T3" fmla="*/ 6 h 114"/>
                <a:gd name="T4" fmla="*/ 840 w 164"/>
                <a:gd name="T5" fmla="*/ 4 h 114"/>
                <a:gd name="T6" fmla="*/ 1081 w 164"/>
                <a:gd name="T7" fmla="*/ 1 h 114"/>
                <a:gd name="T8" fmla="*/ 2560 w 164"/>
                <a:gd name="T9" fmla="*/ 6 h 114"/>
                <a:gd name="T10" fmla="*/ 4040 w 164"/>
                <a:gd name="T11" fmla="*/ 12 h 114"/>
                <a:gd name="T12" fmla="*/ 4876 w 164"/>
                <a:gd name="T13" fmla="*/ 13 h 114"/>
                <a:gd name="T14" fmla="*/ 5305 w 164"/>
                <a:gd name="T15" fmla="*/ 13 h 114"/>
                <a:gd name="T16" fmla="*/ 5121 w 164"/>
                <a:gd name="T17" fmla="*/ 24 h 114"/>
                <a:gd name="T18" fmla="*/ 5121 w 164"/>
                <a:gd name="T19" fmla="*/ 41 h 114"/>
                <a:gd name="T20" fmla="*/ 5542 w 164"/>
                <a:gd name="T21" fmla="*/ 57 h 114"/>
                <a:gd name="T22" fmla="*/ 6014 w 164"/>
                <a:gd name="T23" fmla="*/ 65 h 114"/>
                <a:gd name="T24" fmla="*/ 6354 w 164"/>
                <a:gd name="T25" fmla="*/ 64 h 114"/>
                <a:gd name="T26" fmla="*/ 6480 w 164"/>
                <a:gd name="T27" fmla="*/ 54 h 114"/>
                <a:gd name="T28" fmla="*/ 6822 w 164"/>
                <a:gd name="T29" fmla="*/ 41 h 114"/>
                <a:gd name="T30" fmla="*/ 7802 w 164"/>
                <a:gd name="T31" fmla="*/ 32 h 114"/>
                <a:gd name="T32" fmla="*/ 8274 w 164"/>
                <a:gd name="T33" fmla="*/ 29 h 114"/>
                <a:gd name="T34" fmla="*/ 8337 w 164"/>
                <a:gd name="T35" fmla="*/ 22 h 114"/>
                <a:gd name="T36" fmla="*/ 8450 w 164"/>
                <a:gd name="T37" fmla="*/ 16 h 114"/>
                <a:gd name="T38" fmla="*/ 8545 w 164"/>
                <a:gd name="T39" fmla="*/ 11 h 114"/>
                <a:gd name="T40" fmla="*/ 8669 w 164"/>
                <a:gd name="T41" fmla="*/ 27 h 114"/>
                <a:gd name="T42" fmla="*/ 9090 w 164"/>
                <a:gd name="T43" fmla="*/ 45 h 114"/>
                <a:gd name="T44" fmla="*/ 9382 w 164"/>
                <a:gd name="T45" fmla="*/ 59 h 114"/>
                <a:gd name="T46" fmla="*/ 9633 w 164"/>
                <a:gd name="T47" fmla="*/ 64 h 114"/>
                <a:gd name="T48" fmla="*/ 9262 w 164"/>
                <a:gd name="T49" fmla="*/ 66 h 114"/>
                <a:gd name="T50" fmla="*/ 8545 w 164"/>
                <a:gd name="T51" fmla="*/ 68 h 114"/>
                <a:gd name="T52" fmla="*/ 7618 w 164"/>
                <a:gd name="T53" fmla="*/ 69 h 114"/>
                <a:gd name="T54" fmla="*/ 6480 w 164"/>
                <a:gd name="T55" fmla="*/ 69 h 114"/>
                <a:gd name="T56" fmla="*/ 6014 w 164"/>
                <a:gd name="T57" fmla="*/ 69 h 114"/>
                <a:gd name="T58" fmla="*/ 5542 w 164"/>
                <a:gd name="T59" fmla="*/ 65 h 114"/>
                <a:gd name="T60" fmla="*/ 4813 w 164"/>
                <a:gd name="T61" fmla="*/ 62 h 114"/>
                <a:gd name="T62" fmla="*/ 4325 w 164"/>
                <a:gd name="T63" fmla="*/ 58 h 114"/>
                <a:gd name="T64" fmla="*/ 3977 w 164"/>
                <a:gd name="T65" fmla="*/ 54 h 114"/>
                <a:gd name="T66" fmla="*/ 3793 w 164"/>
                <a:gd name="T67" fmla="*/ 50 h 114"/>
                <a:gd name="T68" fmla="*/ 3453 w 164"/>
                <a:gd name="T69" fmla="*/ 48 h 114"/>
                <a:gd name="T70" fmla="*/ 3216 w 164"/>
                <a:gd name="T71" fmla="*/ 46 h 114"/>
                <a:gd name="T72" fmla="*/ 2924 w 164"/>
                <a:gd name="T73" fmla="*/ 46 h 114"/>
                <a:gd name="T74" fmla="*/ 2560 w 164"/>
                <a:gd name="T75" fmla="*/ 42 h 114"/>
                <a:gd name="T76" fmla="*/ 2136 w 164"/>
                <a:gd name="T77" fmla="*/ 38 h 114"/>
                <a:gd name="T78" fmla="*/ 1952 w 164"/>
                <a:gd name="T79" fmla="*/ 35 h 114"/>
                <a:gd name="T80" fmla="*/ 2072 w 164"/>
                <a:gd name="T81" fmla="*/ 34 h 114"/>
                <a:gd name="T82" fmla="*/ 2436 w 164"/>
                <a:gd name="T83" fmla="*/ 33 h 114"/>
                <a:gd name="T84" fmla="*/ 2924 w 164"/>
                <a:gd name="T85" fmla="*/ 32 h 114"/>
                <a:gd name="T86" fmla="*/ 3216 w 164"/>
                <a:gd name="T87" fmla="*/ 32 h 114"/>
                <a:gd name="T88" fmla="*/ 2924 w 164"/>
                <a:gd name="T89" fmla="*/ 19 h 114"/>
                <a:gd name="T90" fmla="*/ 2136 w 164"/>
                <a:gd name="T91" fmla="*/ 12 h 114"/>
                <a:gd name="T92" fmla="*/ 1081 w 164"/>
                <a:gd name="T93" fmla="*/ 10 h 114"/>
                <a:gd name="T94" fmla="*/ 184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69" name="Freeform 73"/>
            <p:cNvSpPr>
              <a:spLocks/>
            </p:cNvSpPr>
            <p:nvPr/>
          </p:nvSpPr>
          <p:spPr bwMode="auto">
            <a:xfrm>
              <a:off x="4906" y="1464"/>
              <a:ext cx="324" cy="105"/>
            </a:xfrm>
            <a:custGeom>
              <a:avLst/>
              <a:gdLst>
                <a:gd name="T0" fmla="*/ 9509 w 164"/>
                <a:gd name="T1" fmla="*/ 6 h 114"/>
                <a:gd name="T2" fmla="*/ 9153 w 164"/>
                <a:gd name="T3" fmla="*/ 6 h 114"/>
                <a:gd name="T4" fmla="*/ 8726 w 164"/>
                <a:gd name="T5" fmla="*/ 4 h 114"/>
                <a:gd name="T6" fmla="*/ 8513 w 164"/>
                <a:gd name="T7" fmla="*/ 2 h 114"/>
                <a:gd name="T8" fmla="*/ 6948 w 164"/>
                <a:gd name="T9" fmla="*/ 6 h 114"/>
                <a:gd name="T10" fmla="*/ 5542 w 164"/>
                <a:gd name="T11" fmla="*/ 12 h 114"/>
                <a:gd name="T12" fmla="*/ 4633 w 164"/>
                <a:gd name="T13" fmla="*/ 13 h 114"/>
                <a:gd name="T14" fmla="*/ 4277 w 164"/>
                <a:gd name="T15" fmla="*/ 13 h 114"/>
                <a:gd name="T16" fmla="*/ 4388 w 164"/>
                <a:gd name="T17" fmla="*/ 24 h 114"/>
                <a:gd name="T18" fmla="*/ 4325 w 164"/>
                <a:gd name="T19" fmla="*/ 41 h 114"/>
                <a:gd name="T20" fmla="*/ 4040 w 164"/>
                <a:gd name="T21" fmla="*/ 57 h 114"/>
                <a:gd name="T22" fmla="*/ 3580 w 164"/>
                <a:gd name="T23" fmla="*/ 65 h 114"/>
                <a:gd name="T24" fmla="*/ 3153 w 164"/>
                <a:gd name="T25" fmla="*/ 64 h 114"/>
                <a:gd name="T26" fmla="*/ 2985 w 164"/>
                <a:gd name="T27" fmla="*/ 54 h 114"/>
                <a:gd name="T28" fmla="*/ 2624 w 164"/>
                <a:gd name="T29" fmla="*/ 42 h 114"/>
                <a:gd name="T30" fmla="*/ 1660 w 164"/>
                <a:gd name="T31" fmla="*/ 32 h 114"/>
                <a:gd name="T32" fmla="*/ 1233 w 164"/>
                <a:gd name="T33" fmla="*/ 29 h 114"/>
                <a:gd name="T34" fmla="*/ 1201 w 164"/>
                <a:gd name="T35" fmla="*/ 23 h 114"/>
                <a:gd name="T36" fmla="*/ 1081 w 164"/>
                <a:gd name="T37" fmla="*/ 16 h 114"/>
                <a:gd name="T38" fmla="*/ 1019 w 164"/>
                <a:gd name="T39" fmla="*/ 12 h 114"/>
                <a:gd name="T40" fmla="*/ 780 w 164"/>
                <a:gd name="T41" fmla="*/ 27 h 114"/>
                <a:gd name="T42" fmla="*/ 425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308 w 164"/>
                <a:gd name="T49" fmla="*/ 67 h 114"/>
                <a:gd name="T50" fmla="*/ 956 w 164"/>
                <a:gd name="T51" fmla="*/ 68 h 114"/>
                <a:gd name="T52" fmla="*/ 1841 w 164"/>
                <a:gd name="T53" fmla="*/ 69 h 114"/>
                <a:gd name="T54" fmla="*/ 3092 w 164"/>
                <a:gd name="T55" fmla="*/ 69 h 114"/>
                <a:gd name="T56" fmla="*/ 3580 w 164"/>
                <a:gd name="T57" fmla="*/ 69 h 114"/>
                <a:gd name="T58" fmla="*/ 4040 w 164"/>
                <a:gd name="T59" fmla="*/ 65 h 114"/>
                <a:gd name="T60" fmla="*/ 4633 w 164"/>
                <a:gd name="T61" fmla="*/ 62 h 114"/>
                <a:gd name="T62" fmla="*/ 5241 w 164"/>
                <a:gd name="T63" fmla="*/ 58 h 114"/>
                <a:gd name="T64" fmla="*/ 5484 w 164"/>
                <a:gd name="T65" fmla="*/ 54 h 114"/>
                <a:gd name="T66" fmla="*/ 5652 w 164"/>
                <a:gd name="T67" fmla="*/ 50 h 114"/>
                <a:gd name="T68" fmla="*/ 5953 w 164"/>
                <a:gd name="T69" fmla="*/ 48 h 114"/>
                <a:gd name="T70" fmla="*/ 6292 w 164"/>
                <a:gd name="T71" fmla="*/ 46 h 114"/>
                <a:gd name="T72" fmla="*/ 6537 w 164"/>
                <a:gd name="T73" fmla="*/ 46 h 114"/>
                <a:gd name="T74" fmla="*/ 6948 w 164"/>
                <a:gd name="T75" fmla="*/ 42 h 114"/>
                <a:gd name="T76" fmla="*/ 7373 w 164"/>
                <a:gd name="T77" fmla="*/ 38 h 114"/>
                <a:gd name="T78" fmla="*/ 7618 w 164"/>
                <a:gd name="T79" fmla="*/ 35 h 114"/>
                <a:gd name="T80" fmla="*/ 7432 w 164"/>
                <a:gd name="T81" fmla="*/ 35 h 114"/>
                <a:gd name="T82" fmla="*/ 7073 w 164"/>
                <a:gd name="T83" fmla="*/ 33 h 114"/>
                <a:gd name="T84" fmla="*/ 6593 w 164"/>
                <a:gd name="T85" fmla="*/ 32 h 114"/>
                <a:gd name="T86" fmla="*/ 6417 w 164"/>
                <a:gd name="T87" fmla="*/ 32 h 114"/>
                <a:gd name="T88" fmla="*/ 6593 w 164"/>
                <a:gd name="T89" fmla="*/ 19 h 114"/>
                <a:gd name="T90" fmla="*/ 7432 w 164"/>
                <a:gd name="T91" fmla="*/ 12 h 114"/>
                <a:gd name="T92" fmla="*/ 8396 w 164"/>
                <a:gd name="T93" fmla="*/ 9 h 114"/>
                <a:gd name="T94" fmla="*/ 9445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70" name="Freeform 74"/>
            <p:cNvSpPr>
              <a:spLocks/>
            </p:cNvSpPr>
            <p:nvPr/>
          </p:nvSpPr>
          <p:spPr bwMode="auto">
            <a:xfrm>
              <a:off x="4469" y="1477"/>
              <a:ext cx="170" cy="100"/>
            </a:xfrm>
            <a:custGeom>
              <a:avLst/>
              <a:gdLst>
                <a:gd name="T0" fmla="*/ 63 w 86"/>
                <a:gd name="T1" fmla="*/ 6 h 109"/>
                <a:gd name="T2" fmla="*/ 425 w 86"/>
                <a:gd name="T3" fmla="*/ 6 h 109"/>
                <a:gd name="T4" fmla="*/ 1020 w 86"/>
                <a:gd name="T5" fmla="*/ 6 h 109"/>
                <a:gd name="T6" fmla="*/ 1485 w 86"/>
                <a:gd name="T7" fmla="*/ 6 h 109"/>
                <a:gd name="T8" fmla="*/ 1908 w 86"/>
                <a:gd name="T9" fmla="*/ 6 h 109"/>
                <a:gd name="T10" fmla="*/ 1953 w 86"/>
                <a:gd name="T11" fmla="*/ 6 h 109"/>
                <a:gd name="T12" fmla="*/ 1953 w 86"/>
                <a:gd name="T13" fmla="*/ 7 h 109"/>
                <a:gd name="T14" fmla="*/ 2016 w 86"/>
                <a:gd name="T15" fmla="*/ 13 h 109"/>
                <a:gd name="T16" fmla="*/ 2263 w 86"/>
                <a:gd name="T17" fmla="*/ 17 h 109"/>
                <a:gd name="T18" fmla="*/ 2441 w 86"/>
                <a:gd name="T19" fmla="*/ 23 h 109"/>
                <a:gd name="T20" fmla="*/ 2813 w 86"/>
                <a:gd name="T21" fmla="*/ 26 h 109"/>
                <a:gd name="T22" fmla="*/ 3052 w 86"/>
                <a:gd name="T23" fmla="*/ 31 h 109"/>
                <a:gd name="T24" fmla="*/ 3281 w 86"/>
                <a:gd name="T25" fmla="*/ 38 h 109"/>
                <a:gd name="T26" fmla="*/ 3469 w 86"/>
                <a:gd name="T27" fmla="*/ 45 h 109"/>
                <a:gd name="T28" fmla="*/ 3708 w 86"/>
                <a:gd name="T29" fmla="*/ 51 h 109"/>
                <a:gd name="T30" fmla="*/ 3772 w 86"/>
                <a:gd name="T31" fmla="*/ 58 h 109"/>
                <a:gd name="T32" fmla="*/ 3772 w 86"/>
                <a:gd name="T33" fmla="*/ 61 h 109"/>
                <a:gd name="T34" fmla="*/ 3829 w 86"/>
                <a:gd name="T35" fmla="*/ 61 h 109"/>
                <a:gd name="T36" fmla="*/ 3924 w 86"/>
                <a:gd name="T37" fmla="*/ 61 h 109"/>
                <a:gd name="T38" fmla="*/ 3985 w 86"/>
                <a:gd name="T39" fmla="*/ 63 h 109"/>
                <a:gd name="T40" fmla="*/ 4169 w 86"/>
                <a:gd name="T41" fmla="*/ 64 h 109"/>
                <a:gd name="T42" fmla="*/ 4232 w 86"/>
                <a:gd name="T43" fmla="*/ 64 h 109"/>
                <a:gd name="T44" fmla="*/ 4412 w 86"/>
                <a:gd name="T45" fmla="*/ 64 h 109"/>
                <a:gd name="T46" fmla="*/ 4641 w 86"/>
                <a:gd name="T47" fmla="*/ 64 h 109"/>
                <a:gd name="T48" fmla="*/ 4825 w 86"/>
                <a:gd name="T49" fmla="*/ 64 h 109"/>
                <a:gd name="T50" fmla="*/ 4944 w 86"/>
                <a:gd name="T51" fmla="*/ 64 h 109"/>
                <a:gd name="T52" fmla="*/ 5068 w 86"/>
                <a:gd name="T53" fmla="*/ 63 h 109"/>
                <a:gd name="T54" fmla="*/ 4825 w 86"/>
                <a:gd name="T55" fmla="*/ 58 h 109"/>
                <a:gd name="T56" fmla="*/ 4349 w 86"/>
                <a:gd name="T57" fmla="*/ 45 h 109"/>
                <a:gd name="T58" fmla="*/ 3772 w 86"/>
                <a:gd name="T59" fmla="*/ 28 h 109"/>
                <a:gd name="T60" fmla="*/ 3173 w 86"/>
                <a:gd name="T61" fmla="*/ 14 h 109"/>
                <a:gd name="T62" fmla="*/ 2813 w 86"/>
                <a:gd name="T63" fmla="*/ 6 h 109"/>
                <a:gd name="T64" fmla="*/ 2625 w 86"/>
                <a:gd name="T65" fmla="*/ 3 h 109"/>
                <a:gd name="T66" fmla="*/ 2016 w 86"/>
                <a:gd name="T67" fmla="*/ 1 h 109"/>
                <a:gd name="T68" fmla="*/ 1360 w 86"/>
                <a:gd name="T69" fmla="*/ 0 h 109"/>
                <a:gd name="T70" fmla="*/ 656 w 86"/>
                <a:gd name="T71" fmla="*/ 1 h 109"/>
                <a:gd name="T72" fmla="*/ 184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71" name="Freeform 75"/>
            <p:cNvSpPr>
              <a:spLocks/>
            </p:cNvSpPr>
            <p:nvPr/>
          </p:nvSpPr>
          <p:spPr bwMode="auto">
            <a:xfrm>
              <a:off x="5115" y="1478"/>
              <a:ext cx="171" cy="99"/>
            </a:xfrm>
            <a:custGeom>
              <a:avLst/>
              <a:gdLst>
                <a:gd name="T0" fmla="*/ 4837 w 87"/>
                <a:gd name="T1" fmla="*/ 6 h 108"/>
                <a:gd name="T2" fmla="*/ 4434 w 87"/>
                <a:gd name="T3" fmla="*/ 6 h 108"/>
                <a:gd name="T4" fmla="*/ 3986 w 87"/>
                <a:gd name="T5" fmla="*/ 6 h 108"/>
                <a:gd name="T6" fmla="*/ 3404 w 87"/>
                <a:gd name="T7" fmla="*/ 6 h 108"/>
                <a:gd name="T8" fmla="*/ 3045 w 87"/>
                <a:gd name="T9" fmla="*/ 6 h 108"/>
                <a:gd name="T10" fmla="*/ 2940 w 87"/>
                <a:gd name="T11" fmla="*/ 6 h 108"/>
                <a:gd name="T12" fmla="*/ 2940 w 87"/>
                <a:gd name="T13" fmla="*/ 6 h 108"/>
                <a:gd name="T14" fmla="*/ 2817 w 87"/>
                <a:gd name="T15" fmla="*/ 13 h 108"/>
                <a:gd name="T16" fmla="*/ 2642 w 87"/>
                <a:gd name="T17" fmla="*/ 17 h 108"/>
                <a:gd name="T18" fmla="*/ 2492 w 87"/>
                <a:gd name="T19" fmla="*/ 23 h 108"/>
                <a:gd name="T20" fmla="*/ 2256 w 87"/>
                <a:gd name="T21" fmla="*/ 26 h 108"/>
                <a:gd name="T22" fmla="*/ 1966 w 87"/>
                <a:gd name="T23" fmla="*/ 32 h 108"/>
                <a:gd name="T24" fmla="*/ 1612 w 87"/>
                <a:gd name="T25" fmla="*/ 38 h 108"/>
                <a:gd name="T26" fmla="*/ 1376 w 87"/>
                <a:gd name="T27" fmla="*/ 45 h 108"/>
                <a:gd name="T28" fmla="*/ 1268 w 87"/>
                <a:gd name="T29" fmla="*/ 51 h 108"/>
                <a:gd name="T30" fmla="*/ 1268 w 87"/>
                <a:gd name="T31" fmla="*/ 59 h 108"/>
                <a:gd name="T32" fmla="*/ 1268 w 87"/>
                <a:gd name="T33" fmla="*/ 61 h 108"/>
                <a:gd name="T34" fmla="*/ 1085 w 87"/>
                <a:gd name="T35" fmla="*/ 61 h 108"/>
                <a:gd name="T36" fmla="*/ 1085 w 87"/>
                <a:gd name="T37" fmla="*/ 61 h 108"/>
                <a:gd name="T38" fmla="*/ 912 w 87"/>
                <a:gd name="T39" fmla="*/ 63 h 108"/>
                <a:gd name="T40" fmla="*/ 820 w 87"/>
                <a:gd name="T41" fmla="*/ 64 h 108"/>
                <a:gd name="T42" fmla="*/ 761 w 87"/>
                <a:gd name="T43" fmla="*/ 64 h 108"/>
                <a:gd name="T44" fmla="*/ 584 w 87"/>
                <a:gd name="T45" fmla="*/ 64 h 108"/>
                <a:gd name="T46" fmla="*/ 356 w 87"/>
                <a:gd name="T47" fmla="*/ 64 h 108"/>
                <a:gd name="T48" fmla="*/ 236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81 w 87"/>
                <a:gd name="T55" fmla="*/ 59 h 108"/>
                <a:gd name="T56" fmla="*/ 645 w 87"/>
                <a:gd name="T57" fmla="*/ 45 h 108"/>
                <a:gd name="T58" fmla="*/ 1268 w 87"/>
                <a:gd name="T59" fmla="*/ 27 h 108"/>
                <a:gd name="T60" fmla="*/ 1853 w 87"/>
                <a:gd name="T61" fmla="*/ 13 h 108"/>
                <a:gd name="T62" fmla="*/ 2133 w 87"/>
                <a:gd name="T63" fmla="*/ 6 h 108"/>
                <a:gd name="T64" fmla="*/ 2313 w 87"/>
                <a:gd name="T65" fmla="*/ 3 h 108"/>
                <a:gd name="T66" fmla="*/ 2878 w 87"/>
                <a:gd name="T67" fmla="*/ 1 h 108"/>
                <a:gd name="T68" fmla="*/ 3585 w 87"/>
                <a:gd name="T69" fmla="*/ 0 h 108"/>
                <a:gd name="T70" fmla="*/ 4192 w 87"/>
                <a:gd name="T71" fmla="*/ 0 h 108"/>
                <a:gd name="T72" fmla="*/ 4717 w 87"/>
                <a:gd name="T73" fmla="*/ 0 h 108"/>
                <a:gd name="T74" fmla="*/ 4837 w 87"/>
                <a:gd name="T75" fmla="*/ 1 h 108"/>
                <a:gd name="T76" fmla="*/ 4837 w 87"/>
                <a:gd name="T77" fmla="*/ 2 h 108"/>
                <a:gd name="T78" fmla="*/ 4837 w 87"/>
                <a:gd name="T79" fmla="*/ 4 h 108"/>
                <a:gd name="T80" fmla="*/ 4898 w 87"/>
                <a:gd name="T81" fmla="*/ 5 h 108"/>
                <a:gd name="T82" fmla="*/ 4898 w 87"/>
                <a:gd name="T83" fmla="*/ 6 h 108"/>
                <a:gd name="T84" fmla="*/ 4957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72" name="Freeform 76"/>
            <p:cNvSpPr>
              <a:spLocks/>
            </p:cNvSpPr>
            <p:nvPr/>
          </p:nvSpPr>
          <p:spPr bwMode="auto">
            <a:xfrm>
              <a:off x="4719" y="1454"/>
              <a:ext cx="69" cy="100"/>
            </a:xfrm>
            <a:custGeom>
              <a:avLst/>
              <a:gdLst>
                <a:gd name="T0" fmla="*/ 1932 w 35"/>
                <a:gd name="T1" fmla="*/ 3 h 107"/>
                <a:gd name="T2" fmla="*/ 1816 w 35"/>
                <a:gd name="T3" fmla="*/ 5 h 107"/>
                <a:gd name="T4" fmla="*/ 1753 w 35"/>
                <a:gd name="T5" fmla="*/ 7 h 107"/>
                <a:gd name="T6" fmla="*/ 1569 w 35"/>
                <a:gd name="T7" fmla="*/ 9 h 107"/>
                <a:gd name="T8" fmla="*/ 1524 w 35"/>
                <a:gd name="T9" fmla="*/ 15 h 107"/>
                <a:gd name="T10" fmla="*/ 1524 w 35"/>
                <a:gd name="T11" fmla="*/ 19 h 107"/>
                <a:gd name="T12" fmla="*/ 1569 w 35"/>
                <a:gd name="T13" fmla="*/ 23 h 107"/>
                <a:gd name="T14" fmla="*/ 1816 w 35"/>
                <a:gd name="T15" fmla="*/ 28 h 107"/>
                <a:gd name="T16" fmla="*/ 1932 w 35"/>
                <a:gd name="T17" fmla="*/ 31 h 107"/>
                <a:gd name="T18" fmla="*/ 1816 w 35"/>
                <a:gd name="T19" fmla="*/ 32 h 107"/>
                <a:gd name="T20" fmla="*/ 1524 w 35"/>
                <a:gd name="T21" fmla="*/ 33 h 107"/>
                <a:gd name="T22" fmla="*/ 1224 w 35"/>
                <a:gd name="T23" fmla="*/ 36 h 107"/>
                <a:gd name="T24" fmla="*/ 889 w 35"/>
                <a:gd name="T25" fmla="*/ 36 h 107"/>
                <a:gd name="T26" fmla="*/ 591 w 35"/>
                <a:gd name="T27" fmla="*/ 39 h 107"/>
                <a:gd name="T28" fmla="*/ 361 w 35"/>
                <a:gd name="T29" fmla="*/ 41 h 107"/>
                <a:gd name="T30" fmla="*/ 244 w 35"/>
                <a:gd name="T31" fmla="*/ 43 h 107"/>
                <a:gd name="T32" fmla="*/ 183 w 35"/>
                <a:gd name="T33" fmla="*/ 44 h 107"/>
                <a:gd name="T34" fmla="*/ 183 w 35"/>
                <a:gd name="T35" fmla="*/ 46 h 107"/>
                <a:gd name="T36" fmla="*/ 183 w 35"/>
                <a:gd name="T37" fmla="*/ 50 h 107"/>
                <a:gd name="T38" fmla="*/ 183 w 35"/>
                <a:gd name="T39" fmla="*/ 56 h 107"/>
                <a:gd name="T40" fmla="*/ 300 w 35"/>
                <a:gd name="T41" fmla="*/ 61 h 107"/>
                <a:gd name="T42" fmla="*/ 300 w 35"/>
                <a:gd name="T43" fmla="*/ 66 h 107"/>
                <a:gd name="T44" fmla="*/ 361 w 35"/>
                <a:gd name="T45" fmla="*/ 69 h 107"/>
                <a:gd name="T46" fmla="*/ 361 w 35"/>
                <a:gd name="T47" fmla="*/ 71 h 107"/>
                <a:gd name="T48" fmla="*/ 300 w 35"/>
                <a:gd name="T49" fmla="*/ 69 h 107"/>
                <a:gd name="T50" fmla="*/ 183 w 35"/>
                <a:gd name="T51" fmla="*/ 65 h 107"/>
                <a:gd name="T52" fmla="*/ 63 w 35"/>
                <a:gd name="T53" fmla="*/ 61 h 107"/>
                <a:gd name="T54" fmla="*/ 63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83 w 35"/>
                <a:gd name="T65" fmla="*/ 39 h 107"/>
                <a:gd name="T66" fmla="*/ 481 w 35"/>
                <a:gd name="T67" fmla="*/ 34 h 107"/>
                <a:gd name="T68" fmla="*/ 773 w 35"/>
                <a:gd name="T69" fmla="*/ 28 h 107"/>
                <a:gd name="T70" fmla="*/ 1104 w 35"/>
                <a:gd name="T71" fmla="*/ 20 h 107"/>
                <a:gd name="T72" fmla="*/ 1465 w 35"/>
                <a:gd name="T73" fmla="*/ 16 h 107"/>
                <a:gd name="T74" fmla="*/ 1632 w 35"/>
                <a:gd name="T75" fmla="*/ 7 h 107"/>
                <a:gd name="T76" fmla="*/ 1816 w 35"/>
                <a:gd name="T77" fmla="*/ 6 h 107"/>
                <a:gd name="T78" fmla="*/ 1932 w 35"/>
                <a:gd name="T79" fmla="*/ 1 h 107"/>
                <a:gd name="T80" fmla="*/ 1993 w 35"/>
                <a:gd name="T81" fmla="*/ 1 h 107"/>
                <a:gd name="T82" fmla="*/ 1993 w 35"/>
                <a:gd name="T83" fmla="*/ 1 h 107"/>
                <a:gd name="T84" fmla="*/ 1993 w 35"/>
                <a:gd name="T85" fmla="*/ 1 h 107"/>
                <a:gd name="T86" fmla="*/ 1993 w 35"/>
                <a:gd name="T87" fmla="*/ 1 h 107"/>
                <a:gd name="T88" fmla="*/ 1993 w 35"/>
                <a:gd name="T89" fmla="*/ 1 h 107"/>
                <a:gd name="T90" fmla="*/ 1993 w 35"/>
                <a:gd name="T91" fmla="*/ 1 h 107"/>
                <a:gd name="T92" fmla="*/ 1993 w 35"/>
                <a:gd name="T93" fmla="*/ 1 h 107"/>
                <a:gd name="T94" fmla="*/ 1993 w 35"/>
                <a:gd name="T95" fmla="*/ 1 h 107"/>
                <a:gd name="T96" fmla="*/ 199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73" name="Freeform 77"/>
            <p:cNvSpPr>
              <a:spLocks/>
            </p:cNvSpPr>
            <p:nvPr/>
          </p:nvSpPr>
          <p:spPr bwMode="auto">
            <a:xfrm>
              <a:off x="4967" y="1454"/>
              <a:ext cx="69" cy="100"/>
            </a:xfrm>
            <a:custGeom>
              <a:avLst/>
              <a:gdLst>
                <a:gd name="T0" fmla="*/ 63 w 35"/>
                <a:gd name="T1" fmla="*/ 3 h 107"/>
                <a:gd name="T2" fmla="*/ 63 w 35"/>
                <a:gd name="T3" fmla="*/ 5 h 107"/>
                <a:gd name="T4" fmla="*/ 183 w 35"/>
                <a:gd name="T5" fmla="*/ 7 h 107"/>
                <a:gd name="T6" fmla="*/ 300 w 35"/>
                <a:gd name="T7" fmla="*/ 7 h 107"/>
                <a:gd name="T8" fmla="*/ 361 w 35"/>
                <a:gd name="T9" fmla="*/ 12 h 107"/>
                <a:gd name="T10" fmla="*/ 361 w 35"/>
                <a:gd name="T11" fmla="*/ 17 h 107"/>
                <a:gd name="T12" fmla="*/ 300 w 35"/>
                <a:gd name="T13" fmla="*/ 20 h 107"/>
                <a:gd name="T14" fmla="*/ 124 w 35"/>
                <a:gd name="T15" fmla="*/ 26 h 107"/>
                <a:gd name="T16" fmla="*/ 0 w 35"/>
                <a:gd name="T17" fmla="*/ 28 h 107"/>
                <a:gd name="T18" fmla="*/ 183 w 35"/>
                <a:gd name="T19" fmla="*/ 30 h 107"/>
                <a:gd name="T20" fmla="*/ 361 w 35"/>
                <a:gd name="T21" fmla="*/ 31 h 107"/>
                <a:gd name="T22" fmla="*/ 653 w 35"/>
                <a:gd name="T23" fmla="*/ 34 h 107"/>
                <a:gd name="T24" fmla="*/ 1011 w 35"/>
                <a:gd name="T25" fmla="*/ 36 h 107"/>
                <a:gd name="T26" fmla="*/ 1287 w 35"/>
                <a:gd name="T27" fmla="*/ 38 h 107"/>
                <a:gd name="T28" fmla="*/ 1524 w 35"/>
                <a:gd name="T29" fmla="*/ 41 h 107"/>
                <a:gd name="T30" fmla="*/ 1695 w 35"/>
                <a:gd name="T31" fmla="*/ 43 h 107"/>
                <a:gd name="T32" fmla="*/ 1753 w 35"/>
                <a:gd name="T33" fmla="*/ 44 h 107"/>
                <a:gd name="T34" fmla="*/ 1753 w 35"/>
                <a:gd name="T35" fmla="*/ 46 h 107"/>
                <a:gd name="T36" fmla="*/ 1695 w 35"/>
                <a:gd name="T37" fmla="*/ 50 h 107"/>
                <a:gd name="T38" fmla="*/ 1695 w 35"/>
                <a:gd name="T39" fmla="*/ 56 h 107"/>
                <a:gd name="T40" fmla="*/ 1632 w 35"/>
                <a:gd name="T41" fmla="*/ 61 h 107"/>
                <a:gd name="T42" fmla="*/ 1632 w 35"/>
                <a:gd name="T43" fmla="*/ 66 h 107"/>
                <a:gd name="T44" fmla="*/ 1632 w 35"/>
                <a:gd name="T45" fmla="*/ 69 h 107"/>
                <a:gd name="T46" fmla="*/ 1632 w 35"/>
                <a:gd name="T47" fmla="*/ 71 h 107"/>
                <a:gd name="T48" fmla="*/ 1695 w 35"/>
                <a:gd name="T49" fmla="*/ 69 h 107"/>
                <a:gd name="T50" fmla="*/ 1695 w 35"/>
                <a:gd name="T51" fmla="*/ 65 h 107"/>
                <a:gd name="T52" fmla="*/ 1753 w 35"/>
                <a:gd name="T53" fmla="*/ 61 h 107"/>
                <a:gd name="T54" fmla="*/ 1869 w 35"/>
                <a:gd name="T55" fmla="*/ 56 h 107"/>
                <a:gd name="T56" fmla="*/ 1993 w 35"/>
                <a:gd name="T57" fmla="*/ 52 h 107"/>
                <a:gd name="T58" fmla="*/ 1993 w 35"/>
                <a:gd name="T59" fmla="*/ 48 h 107"/>
                <a:gd name="T60" fmla="*/ 1993 w 35"/>
                <a:gd name="T61" fmla="*/ 44 h 107"/>
                <a:gd name="T62" fmla="*/ 1993 w 35"/>
                <a:gd name="T63" fmla="*/ 41 h 107"/>
                <a:gd name="T64" fmla="*/ 1753 w 35"/>
                <a:gd name="T65" fmla="*/ 39 h 107"/>
                <a:gd name="T66" fmla="*/ 1404 w 35"/>
                <a:gd name="T67" fmla="*/ 34 h 107"/>
                <a:gd name="T68" fmla="*/ 1104 w 35"/>
                <a:gd name="T69" fmla="*/ 28 h 107"/>
                <a:gd name="T70" fmla="*/ 828 w 35"/>
                <a:gd name="T71" fmla="*/ 20 h 107"/>
                <a:gd name="T72" fmla="*/ 528 w 35"/>
                <a:gd name="T73" fmla="*/ 16 h 107"/>
                <a:gd name="T74" fmla="*/ 300 w 35"/>
                <a:gd name="T75" fmla="*/ 7 h 107"/>
                <a:gd name="T76" fmla="*/ 124 w 35"/>
                <a:gd name="T77" fmla="*/ 6 h 107"/>
                <a:gd name="T78" fmla="*/ 63 w 35"/>
                <a:gd name="T79" fmla="*/ 1 h 107"/>
                <a:gd name="T80" fmla="*/ 63 w 35"/>
                <a:gd name="T81" fmla="*/ 1 h 107"/>
                <a:gd name="T82" fmla="*/ 63 w 35"/>
                <a:gd name="T83" fmla="*/ 1 h 107"/>
                <a:gd name="T84" fmla="*/ 63 w 35"/>
                <a:gd name="T85" fmla="*/ 1 h 107"/>
                <a:gd name="T86" fmla="*/ 63 w 35"/>
                <a:gd name="T87" fmla="*/ 1 h 107"/>
                <a:gd name="T88" fmla="*/ 63 w 35"/>
                <a:gd name="T89" fmla="*/ 1 h 107"/>
                <a:gd name="T90" fmla="*/ 63 w 35"/>
                <a:gd name="T91" fmla="*/ 1 h 107"/>
                <a:gd name="T92" fmla="*/ 63 w 35"/>
                <a:gd name="T93" fmla="*/ 1 h 107"/>
                <a:gd name="T94" fmla="*/ 63 w 35"/>
                <a:gd name="T95" fmla="*/ 1 h 107"/>
                <a:gd name="T96" fmla="*/ 6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74" name="Freeform 78"/>
            <p:cNvSpPr>
              <a:spLocks/>
            </p:cNvSpPr>
            <p:nvPr/>
          </p:nvSpPr>
          <p:spPr bwMode="auto">
            <a:xfrm>
              <a:off x="4418" y="1319"/>
              <a:ext cx="155" cy="70"/>
            </a:xfrm>
            <a:custGeom>
              <a:avLst/>
              <a:gdLst>
                <a:gd name="T0" fmla="*/ 2325 w 79"/>
                <a:gd name="T1" fmla="*/ 0 h 76"/>
                <a:gd name="T2" fmla="*/ 1836 w 79"/>
                <a:gd name="T3" fmla="*/ 4 h 76"/>
                <a:gd name="T4" fmla="*/ 1305 w 79"/>
                <a:gd name="T5" fmla="*/ 7 h 76"/>
                <a:gd name="T6" fmla="*/ 904 w 79"/>
                <a:gd name="T7" fmla="*/ 16 h 76"/>
                <a:gd name="T8" fmla="*/ 785 w 79"/>
                <a:gd name="T9" fmla="*/ 23 h 76"/>
                <a:gd name="T10" fmla="*/ 1020 w 79"/>
                <a:gd name="T11" fmla="*/ 30 h 76"/>
                <a:gd name="T12" fmla="*/ 1836 w 79"/>
                <a:gd name="T13" fmla="*/ 37 h 76"/>
                <a:gd name="T14" fmla="*/ 3377 w 79"/>
                <a:gd name="T15" fmla="*/ 41 h 76"/>
                <a:gd name="T16" fmla="*/ 4389 w 79"/>
                <a:gd name="T17" fmla="*/ 41 h 76"/>
                <a:gd name="T18" fmla="*/ 4161 w 79"/>
                <a:gd name="T19" fmla="*/ 42 h 76"/>
                <a:gd name="T20" fmla="*/ 3746 w 79"/>
                <a:gd name="T21" fmla="*/ 43 h 76"/>
                <a:gd name="T22" fmla="*/ 3265 w 79"/>
                <a:gd name="T23" fmla="*/ 44 h 76"/>
                <a:gd name="T24" fmla="*/ 2725 w 79"/>
                <a:gd name="T25" fmla="*/ 46 h 76"/>
                <a:gd name="T26" fmla="*/ 2176 w 79"/>
                <a:gd name="T27" fmla="*/ 46 h 76"/>
                <a:gd name="T28" fmla="*/ 1540 w 79"/>
                <a:gd name="T29" fmla="*/ 46 h 76"/>
                <a:gd name="T30" fmla="*/ 1081 w 79"/>
                <a:gd name="T31" fmla="*/ 43 h 76"/>
                <a:gd name="T32" fmla="*/ 636 w 79"/>
                <a:gd name="T33" fmla="*/ 41 h 76"/>
                <a:gd name="T34" fmla="*/ 355 w 79"/>
                <a:gd name="T35" fmla="*/ 38 h 76"/>
                <a:gd name="T36" fmla="*/ 120 w 79"/>
                <a:gd name="T37" fmla="*/ 34 h 76"/>
                <a:gd name="T38" fmla="*/ 61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1 w 79"/>
                <a:gd name="T45" fmla="*/ 23 h 76"/>
                <a:gd name="T46" fmla="*/ 61 w 79"/>
                <a:gd name="T47" fmla="*/ 22 h 76"/>
                <a:gd name="T48" fmla="*/ 120 w 79"/>
                <a:gd name="T49" fmla="*/ 18 h 76"/>
                <a:gd name="T50" fmla="*/ 355 w 79"/>
                <a:gd name="T51" fmla="*/ 11 h 76"/>
                <a:gd name="T52" fmla="*/ 636 w 79"/>
                <a:gd name="T53" fmla="*/ 6 h 76"/>
                <a:gd name="T54" fmla="*/ 1081 w 79"/>
                <a:gd name="T55" fmla="*/ 4 h 76"/>
                <a:gd name="T56" fmla="*/ 1540 w 79"/>
                <a:gd name="T57" fmla="*/ 2 h 76"/>
                <a:gd name="T58" fmla="*/ 1940 w 79"/>
                <a:gd name="T59" fmla="*/ 1 h 76"/>
                <a:gd name="T60" fmla="*/ 2268 w 79"/>
                <a:gd name="T61" fmla="*/ 0 h 76"/>
                <a:gd name="T62" fmla="*/ 2506 w 79"/>
                <a:gd name="T63" fmla="*/ 0 h 76"/>
                <a:gd name="T64" fmla="*/ 256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75" name="Freeform 79"/>
            <p:cNvSpPr>
              <a:spLocks/>
            </p:cNvSpPr>
            <p:nvPr/>
          </p:nvSpPr>
          <p:spPr bwMode="auto">
            <a:xfrm>
              <a:off x="5203" y="1318"/>
              <a:ext cx="134" cy="72"/>
            </a:xfrm>
            <a:custGeom>
              <a:avLst/>
              <a:gdLst>
                <a:gd name="T0" fmla="*/ 1024 w 67"/>
                <a:gd name="T1" fmla="*/ 1 h 78"/>
                <a:gd name="T2" fmla="*/ 1664 w 67"/>
                <a:gd name="T3" fmla="*/ 5 h 78"/>
                <a:gd name="T4" fmla="*/ 2368 w 67"/>
                <a:gd name="T5" fmla="*/ 8 h 78"/>
                <a:gd name="T6" fmla="*/ 2944 w 67"/>
                <a:gd name="T7" fmla="*/ 16 h 78"/>
                <a:gd name="T8" fmla="*/ 3328 w 67"/>
                <a:gd name="T9" fmla="*/ 24 h 78"/>
                <a:gd name="T10" fmla="*/ 3264 w 67"/>
                <a:gd name="T11" fmla="*/ 32 h 78"/>
                <a:gd name="T12" fmla="*/ 2560 w 67"/>
                <a:gd name="T13" fmla="*/ 39 h 78"/>
                <a:gd name="T14" fmla="*/ 1024 w 67"/>
                <a:gd name="T15" fmla="*/ 44 h 78"/>
                <a:gd name="T16" fmla="*/ 0 w 67"/>
                <a:gd name="T17" fmla="*/ 47 h 78"/>
                <a:gd name="T18" fmla="*/ 128 w 67"/>
                <a:gd name="T19" fmla="*/ 47 h 78"/>
                <a:gd name="T20" fmla="*/ 512 w 67"/>
                <a:gd name="T21" fmla="*/ 48 h 78"/>
                <a:gd name="T22" fmla="*/ 896 w 67"/>
                <a:gd name="T23" fmla="*/ 48 h 78"/>
                <a:gd name="T24" fmla="*/ 1408 w 67"/>
                <a:gd name="T25" fmla="*/ 48 h 78"/>
                <a:gd name="T26" fmla="*/ 1984 w 67"/>
                <a:gd name="T27" fmla="*/ 48 h 78"/>
                <a:gd name="T28" fmla="*/ 2560 w 67"/>
                <a:gd name="T29" fmla="*/ 46 h 78"/>
                <a:gd name="T30" fmla="*/ 3072 w 67"/>
                <a:gd name="T31" fmla="*/ 44 h 78"/>
                <a:gd name="T32" fmla="*/ 3584 w 67"/>
                <a:gd name="T33" fmla="*/ 41 h 78"/>
                <a:gd name="T34" fmla="*/ 3840 w 67"/>
                <a:gd name="T35" fmla="*/ 38 h 78"/>
                <a:gd name="T36" fmla="*/ 4032 w 67"/>
                <a:gd name="T37" fmla="*/ 35 h 78"/>
                <a:gd name="T38" fmla="*/ 4096 w 67"/>
                <a:gd name="T39" fmla="*/ 31 h 78"/>
                <a:gd name="T40" fmla="*/ 4224 w 67"/>
                <a:gd name="T41" fmla="*/ 28 h 78"/>
                <a:gd name="T42" fmla="*/ 4224 w 67"/>
                <a:gd name="T43" fmla="*/ 26 h 78"/>
                <a:gd name="T44" fmla="*/ 4224 w 67"/>
                <a:gd name="T45" fmla="*/ 24 h 78"/>
                <a:gd name="T46" fmla="*/ 4224 w 67"/>
                <a:gd name="T47" fmla="*/ 23 h 78"/>
                <a:gd name="T48" fmla="*/ 4096 w 67"/>
                <a:gd name="T49" fmla="*/ 18 h 78"/>
                <a:gd name="T50" fmla="*/ 3776 w 67"/>
                <a:gd name="T51" fmla="*/ 12 h 78"/>
                <a:gd name="T52" fmla="*/ 3264 w 67"/>
                <a:gd name="T53" fmla="*/ 6 h 78"/>
                <a:gd name="T54" fmla="*/ 2752 w 67"/>
                <a:gd name="T55" fmla="*/ 5 h 78"/>
                <a:gd name="T56" fmla="*/ 2112 w 67"/>
                <a:gd name="T57" fmla="*/ 2 h 78"/>
                <a:gd name="T58" fmla="*/ 1600 w 67"/>
                <a:gd name="T59" fmla="*/ 1 h 78"/>
                <a:gd name="T60" fmla="*/ 1088 w 67"/>
                <a:gd name="T61" fmla="*/ 0 h 78"/>
                <a:gd name="T62" fmla="*/ 896 w 67"/>
                <a:gd name="T63" fmla="*/ 0 h 78"/>
                <a:gd name="T64" fmla="*/ 896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76" name="Freeform 80"/>
            <p:cNvSpPr>
              <a:spLocks/>
            </p:cNvSpPr>
            <p:nvPr/>
          </p:nvSpPr>
          <p:spPr bwMode="auto">
            <a:xfrm>
              <a:off x="4493" y="1326"/>
              <a:ext cx="209" cy="48"/>
            </a:xfrm>
            <a:custGeom>
              <a:avLst/>
              <a:gdLst>
                <a:gd name="T0" fmla="*/ 6049 w 106"/>
                <a:gd name="T1" fmla="*/ 29 h 51"/>
                <a:gd name="T2" fmla="*/ 5757 w 106"/>
                <a:gd name="T3" fmla="*/ 24 h 51"/>
                <a:gd name="T4" fmla="*/ 5276 w 106"/>
                <a:gd name="T5" fmla="*/ 18 h 51"/>
                <a:gd name="T6" fmla="*/ 4474 w 106"/>
                <a:gd name="T7" fmla="*/ 8 h 51"/>
                <a:gd name="T8" fmla="*/ 3518 w 106"/>
                <a:gd name="T9" fmla="*/ 4 h 51"/>
                <a:gd name="T10" fmla="*/ 2705 w 106"/>
                <a:gd name="T11" fmla="*/ 0 h 51"/>
                <a:gd name="T12" fmla="*/ 2476 w 106"/>
                <a:gd name="T13" fmla="*/ 0 h 51"/>
                <a:gd name="T14" fmla="*/ 1993 w 106"/>
                <a:gd name="T15" fmla="*/ 1 h 51"/>
                <a:gd name="T16" fmla="*/ 1524 w 106"/>
                <a:gd name="T17" fmla="*/ 3 h 51"/>
                <a:gd name="T18" fmla="*/ 1041 w 106"/>
                <a:gd name="T19" fmla="*/ 4 h 51"/>
                <a:gd name="T20" fmla="*/ 773 w 106"/>
                <a:gd name="T21" fmla="*/ 4 h 51"/>
                <a:gd name="T22" fmla="*/ 481 w 106"/>
                <a:gd name="T23" fmla="*/ 8 h 51"/>
                <a:gd name="T24" fmla="*/ 244 w 106"/>
                <a:gd name="T25" fmla="*/ 8 h 51"/>
                <a:gd name="T26" fmla="*/ 63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3 w 106"/>
                <a:gd name="T33" fmla="*/ 24 h 51"/>
                <a:gd name="T34" fmla="*/ 183 w 106"/>
                <a:gd name="T35" fmla="*/ 29 h 51"/>
                <a:gd name="T36" fmla="*/ 361 w 106"/>
                <a:gd name="T37" fmla="*/ 31 h 51"/>
                <a:gd name="T38" fmla="*/ 481 w 106"/>
                <a:gd name="T39" fmla="*/ 34 h 51"/>
                <a:gd name="T40" fmla="*/ 773 w 106"/>
                <a:gd name="T41" fmla="*/ 35 h 51"/>
                <a:gd name="T42" fmla="*/ 1041 w 106"/>
                <a:gd name="T43" fmla="*/ 35 h 51"/>
                <a:gd name="T44" fmla="*/ 1341 w 106"/>
                <a:gd name="T45" fmla="*/ 34 h 51"/>
                <a:gd name="T46" fmla="*/ 1633 w 106"/>
                <a:gd name="T47" fmla="*/ 33 h 51"/>
                <a:gd name="T48" fmla="*/ 1993 w 106"/>
                <a:gd name="T49" fmla="*/ 31 h 51"/>
                <a:gd name="T50" fmla="*/ 2240 w 106"/>
                <a:gd name="T51" fmla="*/ 30 h 51"/>
                <a:gd name="T52" fmla="*/ 2413 w 106"/>
                <a:gd name="T53" fmla="*/ 29 h 51"/>
                <a:gd name="T54" fmla="*/ 2177 w 106"/>
                <a:gd name="T55" fmla="*/ 30 h 51"/>
                <a:gd name="T56" fmla="*/ 1993 w 106"/>
                <a:gd name="T57" fmla="*/ 29 h 51"/>
                <a:gd name="T58" fmla="*/ 1757 w 106"/>
                <a:gd name="T59" fmla="*/ 27 h 51"/>
                <a:gd name="T60" fmla="*/ 1404 w 106"/>
                <a:gd name="T61" fmla="*/ 24 h 51"/>
                <a:gd name="T62" fmla="*/ 891 w 106"/>
                <a:gd name="T63" fmla="*/ 23 h 51"/>
                <a:gd name="T64" fmla="*/ 712 w 106"/>
                <a:gd name="T65" fmla="*/ 22 h 51"/>
                <a:gd name="T66" fmla="*/ 773 w 106"/>
                <a:gd name="T67" fmla="*/ 21 h 51"/>
                <a:gd name="T68" fmla="*/ 1041 w 106"/>
                <a:gd name="T69" fmla="*/ 18 h 51"/>
                <a:gd name="T70" fmla="*/ 1224 w 106"/>
                <a:gd name="T71" fmla="*/ 15 h 51"/>
                <a:gd name="T72" fmla="*/ 1341 w 106"/>
                <a:gd name="T73" fmla="*/ 11 h 51"/>
                <a:gd name="T74" fmla="*/ 1993 w 106"/>
                <a:gd name="T75" fmla="*/ 10 h 51"/>
                <a:gd name="T76" fmla="*/ 3401 w 106"/>
                <a:gd name="T77" fmla="*/ 10 h 51"/>
                <a:gd name="T78" fmla="*/ 4537 w 106"/>
                <a:gd name="T79" fmla="*/ 18 h 51"/>
                <a:gd name="T80" fmla="*/ 5397 w 106"/>
                <a:gd name="T81" fmla="*/ 23 h 51"/>
                <a:gd name="T82" fmla="*/ 5925 w 106"/>
                <a:gd name="T83" fmla="*/ 29 h 51"/>
                <a:gd name="T84" fmla="*/ 6162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77" name="Freeform 81"/>
            <p:cNvSpPr>
              <a:spLocks/>
            </p:cNvSpPr>
            <p:nvPr/>
          </p:nvSpPr>
          <p:spPr bwMode="auto">
            <a:xfrm>
              <a:off x="5063" y="1328"/>
              <a:ext cx="206" cy="47"/>
            </a:xfrm>
            <a:custGeom>
              <a:avLst/>
              <a:gdLst>
                <a:gd name="T0" fmla="*/ 61 w 105"/>
                <a:gd name="T1" fmla="*/ 29 h 50"/>
                <a:gd name="T2" fmla="*/ 353 w 105"/>
                <a:gd name="T3" fmla="*/ 24 h 50"/>
                <a:gd name="T4" fmla="*/ 848 w 105"/>
                <a:gd name="T5" fmla="*/ 18 h 50"/>
                <a:gd name="T6" fmla="*/ 1540 w 105"/>
                <a:gd name="T7" fmla="*/ 8 h 50"/>
                <a:gd name="T8" fmla="*/ 2448 w 105"/>
                <a:gd name="T9" fmla="*/ 5 h 50"/>
                <a:gd name="T10" fmla="*/ 3265 w 105"/>
                <a:gd name="T11" fmla="*/ 1 h 50"/>
                <a:gd name="T12" fmla="*/ 3541 w 105"/>
                <a:gd name="T13" fmla="*/ 1 h 50"/>
                <a:gd name="T14" fmla="*/ 3926 w 105"/>
                <a:gd name="T15" fmla="*/ 1 h 50"/>
                <a:gd name="T16" fmla="*/ 4450 w 105"/>
                <a:gd name="T17" fmla="*/ 2 h 50"/>
                <a:gd name="T18" fmla="*/ 4862 w 105"/>
                <a:gd name="T19" fmla="*/ 4 h 50"/>
                <a:gd name="T20" fmla="*/ 5234 w 105"/>
                <a:gd name="T21" fmla="*/ 4 h 50"/>
                <a:gd name="T22" fmla="*/ 5466 w 105"/>
                <a:gd name="T23" fmla="*/ 8 h 50"/>
                <a:gd name="T24" fmla="*/ 5642 w 105"/>
                <a:gd name="T25" fmla="*/ 9 h 50"/>
                <a:gd name="T26" fmla="*/ 5809 w 105"/>
                <a:gd name="T27" fmla="*/ 15 h 50"/>
                <a:gd name="T28" fmla="*/ 5927 w 105"/>
                <a:gd name="T29" fmla="*/ 19 h 50"/>
                <a:gd name="T30" fmla="*/ 5927 w 105"/>
                <a:gd name="T31" fmla="*/ 22 h 50"/>
                <a:gd name="T32" fmla="*/ 5866 w 105"/>
                <a:gd name="T33" fmla="*/ 24 h 50"/>
                <a:gd name="T34" fmla="*/ 5642 w 105"/>
                <a:gd name="T35" fmla="*/ 29 h 50"/>
                <a:gd name="T36" fmla="*/ 5642 w 105"/>
                <a:gd name="T37" fmla="*/ 31 h 50"/>
                <a:gd name="T38" fmla="*/ 5346 w 105"/>
                <a:gd name="T39" fmla="*/ 34 h 50"/>
                <a:gd name="T40" fmla="*/ 5203 w 105"/>
                <a:gd name="T41" fmla="*/ 34 h 50"/>
                <a:gd name="T42" fmla="*/ 4962 w 105"/>
                <a:gd name="T43" fmla="*/ 34 h 50"/>
                <a:gd name="T44" fmla="*/ 4681 w 105"/>
                <a:gd name="T45" fmla="*/ 34 h 50"/>
                <a:gd name="T46" fmla="*/ 4389 w 105"/>
                <a:gd name="T47" fmla="*/ 34 h 50"/>
                <a:gd name="T48" fmla="*/ 4098 w 105"/>
                <a:gd name="T49" fmla="*/ 34 h 50"/>
                <a:gd name="T50" fmla="*/ 3865 w 105"/>
                <a:gd name="T51" fmla="*/ 33 h 50"/>
                <a:gd name="T52" fmla="*/ 3865 w 105"/>
                <a:gd name="T53" fmla="*/ 31 h 50"/>
                <a:gd name="T54" fmla="*/ 3806 w 105"/>
                <a:gd name="T55" fmla="*/ 29 h 50"/>
                <a:gd name="T56" fmla="*/ 3865 w 105"/>
                <a:gd name="T57" fmla="*/ 27 h 50"/>
                <a:gd name="T58" fmla="*/ 4098 w 105"/>
                <a:gd name="T59" fmla="*/ 25 h 50"/>
                <a:gd name="T60" fmla="*/ 4450 w 105"/>
                <a:gd name="T61" fmla="*/ 24 h 50"/>
                <a:gd name="T62" fmla="*/ 4962 w 105"/>
                <a:gd name="T63" fmla="*/ 23 h 50"/>
                <a:gd name="T64" fmla="*/ 5142 w 105"/>
                <a:gd name="T65" fmla="*/ 22 h 50"/>
                <a:gd name="T66" fmla="*/ 5022 w 105"/>
                <a:gd name="T67" fmla="*/ 21 h 50"/>
                <a:gd name="T68" fmla="*/ 4915 w 105"/>
                <a:gd name="T69" fmla="*/ 19 h 50"/>
                <a:gd name="T70" fmla="*/ 4742 w 105"/>
                <a:gd name="T71" fmla="*/ 15 h 50"/>
                <a:gd name="T72" fmla="*/ 4681 w 105"/>
                <a:gd name="T73" fmla="*/ 12 h 50"/>
                <a:gd name="T74" fmla="*/ 4098 w 105"/>
                <a:gd name="T75" fmla="*/ 9 h 50"/>
                <a:gd name="T76" fmla="*/ 2725 w 105"/>
                <a:gd name="T77" fmla="*/ 9 h 50"/>
                <a:gd name="T78" fmla="*/ 1601 w 105"/>
                <a:gd name="T79" fmla="*/ 17 h 50"/>
                <a:gd name="T80" fmla="*/ 693 w 105"/>
                <a:gd name="T81" fmla="*/ 22 h 50"/>
                <a:gd name="T82" fmla="*/ 180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78" name="Freeform 82"/>
            <p:cNvSpPr>
              <a:spLocks/>
            </p:cNvSpPr>
            <p:nvPr/>
          </p:nvSpPr>
          <p:spPr bwMode="auto">
            <a:xfrm>
              <a:off x="5056" y="1351"/>
              <a:ext cx="112" cy="73"/>
            </a:xfrm>
            <a:custGeom>
              <a:avLst/>
              <a:gdLst>
                <a:gd name="T0" fmla="*/ 3105 w 57"/>
                <a:gd name="T1" fmla="*/ 1 h 78"/>
                <a:gd name="T2" fmla="*/ 2877 w 57"/>
                <a:gd name="T3" fmla="*/ 6 h 78"/>
                <a:gd name="T4" fmla="*/ 2366 w 57"/>
                <a:gd name="T5" fmla="*/ 7 h 78"/>
                <a:gd name="T6" fmla="*/ 1849 w 57"/>
                <a:gd name="T7" fmla="*/ 11 h 78"/>
                <a:gd name="T8" fmla="*/ 1252 w 57"/>
                <a:gd name="T9" fmla="*/ 18 h 78"/>
                <a:gd name="T10" fmla="*/ 637 w 57"/>
                <a:gd name="T11" fmla="*/ 21 h 78"/>
                <a:gd name="T12" fmla="*/ 236 w 57"/>
                <a:gd name="T13" fmla="*/ 25 h 78"/>
                <a:gd name="T14" fmla="*/ 0 w 57"/>
                <a:gd name="T15" fmla="*/ 28 h 78"/>
                <a:gd name="T16" fmla="*/ 120 w 57"/>
                <a:gd name="T17" fmla="*/ 30 h 78"/>
                <a:gd name="T18" fmla="*/ 297 w 57"/>
                <a:gd name="T19" fmla="*/ 35 h 78"/>
                <a:gd name="T20" fmla="*/ 417 w 57"/>
                <a:gd name="T21" fmla="*/ 37 h 78"/>
                <a:gd name="T22" fmla="*/ 356 w 57"/>
                <a:gd name="T23" fmla="*/ 42 h 78"/>
                <a:gd name="T24" fmla="*/ 297 w 57"/>
                <a:gd name="T25" fmla="*/ 46 h 78"/>
                <a:gd name="T26" fmla="*/ 120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297 w 57"/>
                <a:gd name="T35" fmla="*/ 48 h 78"/>
                <a:gd name="T36" fmla="*/ 700 w 57"/>
                <a:gd name="T37" fmla="*/ 40 h 78"/>
                <a:gd name="T38" fmla="*/ 1252 w 57"/>
                <a:gd name="T39" fmla="*/ 31 h 78"/>
                <a:gd name="T40" fmla="*/ 1849 w 57"/>
                <a:gd name="T41" fmla="*/ 21 h 78"/>
                <a:gd name="T42" fmla="*/ 2366 w 57"/>
                <a:gd name="T43" fmla="*/ 12 h 78"/>
                <a:gd name="T44" fmla="*/ 2877 w 57"/>
                <a:gd name="T45" fmla="*/ 7 h 78"/>
                <a:gd name="T46" fmla="*/ 3105 w 57"/>
                <a:gd name="T47" fmla="*/ 1 h 78"/>
                <a:gd name="T48" fmla="*/ 3217 w 57"/>
                <a:gd name="T49" fmla="*/ 0 h 78"/>
                <a:gd name="T50" fmla="*/ 3217 w 57"/>
                <a:gd name="T51" fmla="*/ 0 h 78"/>
                <a:gd name="T52" fmla="*/ 3217 w 57"/>
                <a:gd name="T53" fmla="*/ 0 h 78"/>
                <a:gd name="T54" fmla="*/ 3217 w 57"/>
                <a:gd name="T55" fmla="*/ 0 h 78"/>
                <a:gd name="T56" fmla="*/ 3217 w 57"/>
                <a:gd name="T57" fmla="*/ 0 h 78"/>
                <a:gd name="T58" fmla="*/ 3217 w 57"/>
                <a:gd name="T59" fmla="*/ 0 h 78"/>
                <a:gd name="T60" fmla="*/ 3217 w 57"/>
                <a:gd name="T61" fmla="*/ 0 h 78"/>
                <a:gd name="T62" fmla="*/ 3217 w 57"/>
                <a:gd name="T63" fmla="*/ 0 h 78"/>
                <a:gd name="T64" fmla="*/ 3217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79" name="Freeform 83"/>
            <p:cNvSpPr>
              <a:spLocks/>
            </p:cNvSpPr>
            <p:nvPr/>
          </p:nvSpPr>
          <p:spPr bwMode="auto">
            <a:xfrm>
              <a:off x="4585" y="1351"/>
              <a:ext cx="117" cy="73"/>
            </a:xfrm>
            <a:custGeom>
              <a:avLst/>
              <a:gdLst>
                <a:gd name="T0" fmla="*/ 0 w 59"/>
                <a:gd name="T1" fmla="*/ 1 h 78"/>
                <a:gd name="T2" fmla="*/ 311 w 59"/>
                <a:gd name="T3" fmla="*/ 6 h 78"/>
                <a:gd name="T4" fmla="*/ 740 w 59"/>
                <a:gd name="T5" fmla="*/ 7 h 78"/>
                <a:gd name="T6" fmla="*/ 1404 w 59"/>
                <a:gd name="T7" fmla="*/ 11 h 78"/>
                <a:gd name="T8" fmla="*/ 1997 w 59"/>
                <a:gd name="T9" fmla="*/ 18 h 78"/>
                <a:gd name="T10" fmla="*/ 2612 w 59"/>
                <a:gd name="T11" fmla="*/ 21 h 78"/>
                <a:gd name="T12" fmla="*/ 3096 w 59"/>
                <a:gd name="T13" fmla="*/ 25 h 78"/>
                <a:gd name="T14" fmla="*/ 3460 w 59"/>
                <a:gd name="T15" fmla="*/ 27 h 78"/>
                <a:gd name="T16" fmla="*/ 3276 w 59"/>
                <a:gd name="T17" fmla="*/ 30 h 78"/>
                <a:gd name="T18" fmla="*/ 2973 w 59"/>
                <a:gd name="T19" fmla="*/ 34 h 78"/>
                <a:gd name="T20" fmla="*/ 2909 w 59"/>
                <a:gd name="T21" fmla="*/ 37 h 78"/>
                <a:gd name="T22" fmla="*/ 2909 w 59"/>
                <a:gd name="T23" fmla="*/ 42 h 78"/>
                <a:gd name="T24" fmla="*/ 2973 w 59"/>
                <a:gd name="T25" fmla="*/ 45 h 78"/>
                <a:gd name="T26" fmla="*/ 3096 w 59"/>
                <a:gd name="T27" fmla="*/ 48 h 78"/>
                <a:gd name="T28" fmla="*/ 3157 w 59"/>
                <a:gd name="T29" fmla="*/ 51 h 78"/>
                <a:gd name="T30" fmla="*/ 3276 w 59"/>
                <a:gd name="T31" fmla="*/ 51 h 78"/>
                <a:gd name="T32" fmla="*/ 3276 w 59"/>
                <a:gd name="T33" fmla="*/ 51 h 78"/>
                <a:gd name="T34" fmla="*/ 2973 w 59"/>
                <a:gd name="T35" fmla="*/ 48 h 78"/>
                <a:gd name="T36" fmla="*/ 2489 w 59"/>
                <a:gd name="T37" fmla="*/ 40 h 78"/>
                <a:gd name="T38" fmla="*/ 1872 w 59"/>
                <a:gd name="T39" fmla="*/ 31 h 78"/>
                <a:gd name="T40" fmla="*/ 1348 w 59"/>
                <a:gd name="T41" fmla="*/ 21 h 78"/>
                <a:gd name="T42" fmla="*/ 680 w 59"/>
                <a:gd name="T43" fmla="*/ 12 h 78"/>
                <a:gd name="T44" fmla="*/ 248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80" name="Freeform 84"/>
            <p:cNvSpPr>
              <a:spLocks/>
            </p:cNvSpPr>
            <p:nvPr/>
          </p:nvSpPr>
          <p:spPr bwMode="auto">
            <a:xfrm>
              <a:off x="4768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81" name="Freeform 85"/>
            <p:cNvSpPr>
              <a:spLocks/>
            </p:cNvSpPr>
            <p:nvPr/>
          </p:nvSpPr>
          <p:spPr bwMode="auto">
            <a:xfrm>
              <a:off x="4916" y="1383"/>
              <a:ext cx="75" cy="36"/>
            </a:xfrm>
            <a:custGeom>
              <a:avLst/>
              <a:gdLst>
                <a:gd name="T0" fmla="*/ 2124 w 38"/>
                <a:gd name="T1" fmla="*/ 10 h 38"/>
                <a:gd name="T2" fmla="*/ 1885 w 38"/>
                <a:gd name="T3" fmla="*/ 9 h 38"/>
                <a:gd name="T4" fmla="*/ 1699 w 38"/>
                <a:gd name="T5" fmla="*/ 8 h 38"/>
                <a:gd name="T6" fmla="*/ 1352 w 38"/>
                <a:gd name="T7" fmla="*/ 4 h 38"/>
                <a:gd name="T8" fmla="*/ 1076 w 38"/>
                <a:gd name="T9" fmla="*/ 1 h 38"/>
                <a:gd name="T10" fmla="*/ 892 w 38"/>
                <a:gd name="T11" fmla="*/ 1 h 38"/>
                <a:gd name="T12" fmla="*/ 592 w 38"/>
                <a:gd name="T13" fmla="*/ 1 h 38"/>
                <a:gd name="T14" fmla="*/ 300 w 38"/>
                <a:gd name="T15" fmla="*/ 4 h 38"/>
                <a:gd name="T16" fmla="*/ 124 w 38"/>
                <a:gd name="T17" fmla="*/ 7 h 38"/>
                <a:gd name="T18" fmla="*/ 0 w 38"/>
                <a:gd name="T19" fmla="*/ 9 h 38"/>
                <a:gd name="T20" fmla="*/ 63 w 38"/>
                <a:gd name="T21" fmla="*/ 12 h 38"/>
                <a:gd name="T22" fmla="*/ 63 w 38"/>
                <a:gd name="T23" fmla="*/ 17 h 38"/>
                <a:gd name="T24" fmla="*/ 63 w 38"/>
                <a:gd name="T25" fmla="*/ 22 h 38"/>
                <a:gd name="T26" fmla="*/ 124 w 38"/>
                <a:gd name="T27" fmla="*/ 24 h 38"/>
                <a:gd name="T28" fmla="*/ 363 w 38"/>
                <a:gd name="T29" fmla="*/ 25 h 38"/>
                <a:gd name="T30" fmla="*/ 716 w 38"/>
                <a:gd name="T31" fmla="*/ 26 h 38"/>
                <a:gd name="T32" fmla="*/ 1137 w 38"/>
                <a:gd name="T33" fmla="*/ 26 h 38"/>
                <a:gd name="T34" fmla="*/ 1352 w 38"/>
                <a:gd name="T35" fmla="*/ 25 h 38"/>
                <a:gd name="T36" fmla="*/ 1593 w 38"/>
                <a:gd name="T37" fmla="*/ 23 h 38"/>
                <a:gd name="T38" fmla="*/ 1593 w 38"/>
                <a:gd name="T39" fmla="*/ 22 h 38"/>
                <a:gd name="T40" fmla="*/ 1652 w 38"/>
                <a:gd name="T41" fmla="*/ 19 h 38"/>
                <a:gd name="T42" fmla="*/ 1652 w 38"/>
                <a:gd name="T43" fmla="*/ 16 h 38"/>
                <a:gd name="T44" fmla="*/ 1652 w 38"/>
                <a:gd name="T45" fmla="*/ 10 h 38"/>
                <a:gd name="T46" fmla="*/ 1532 w 38"/>
                <a:gd name="T47" fmla="*/ 10 h 38"/>
                <a:gd name="T48" fmla="*/ 1468 w 38"/>
                <a:gd name="T49" fmla="*/ 10 h 38"/>
                <a:gd name="T50" fmla="*/ 1352 w 38"/>
                <a:gd name="T51" fmla="*/ 12 h 38"/>
                <a:gd name="T52" fmla="*/ 1352 w 38"/>
                <a:gd name="T53" fmla="*/ 12 h 38"/>
                <a:gd name="T54" fmla="*/ 1232 w 38"/>
                <a:gd name="T55" fmla="*/ 14 h 38"/>
                <a:gd name="T56" fmla="*/ 1168 w 38"/>
                <a:gd name="T57" fmla="*/ 16 h 38"/>
                <a:gd name="T58" fmla="*/ 1137 w 38"/>
                <a:gd name="T59" fmla="*/ 20 h 38"/>
                <a:gd name="T60" fmla="*/ 1137 w 38"/>
                <a:gd name="T61" fmla="*/ 22 h 38"/>
                <a:gd name="T62" fmla="*/ 1137 w 38"/>
                <a:gd name="T63" fmla="*/ 23 h 38"/>
                <a:gd name="T64" fmla="*/ 776 w 38"/>
                <a:gd name="T65" fmla="*/ 22 h 38"/>
                <a:gd name="T66" fmla="*/ 545 w 38"/>
                <a:gd name="T67" fmla="*/ 21 h 38"/>
                <a:gd name="T68" fmla="*/ 484 w 38"/>
                <a:gd name="T69" fmla="*/ 16 h 38"/>
                <a:gd name="T70" fmla="*/ 424 w 38"/>
                <a:gd name="T71" fmla="*/ 14 h 38"/>
                <a:gd name="T72" fmla="*/ 484 w 38"/>
                <a:gd name="T73" fmla="*/ 11 h 38"/>
                <a:gd name="T74" fmla="*/ 545 w 38"/>
                <a:gd name="T75" fmla="*/ 9 h 38"/>
                <a:gd name="T76" fmla="*/ 655 w 38"/>
                <a:gd name="T77" fmla="*/ 9 h 38"/>
                <a:gd name="T78" fmla="*/ 776 w 38"/>
                <a:gd name="T79" fmla="*/ 8 h 38"/>
                <a:gd name="T80" fmla="*/ 1016 w 38"/>
                <a:gd name="T81" fmla="*/ 6 h 38"/>
                <a:gd name="T82" fmla="*/ 1137 w 38"/>
                <a:gd name="T83" fmla="*/ 6 h 38"/>
                <a:gd name="T84" fmla="*/ 1168 w 38"/>
                <a:gd name="T85" fmla="*/ 6 h 38"/>
                <a:gd name="T86" fmla="*/ 1352 w 38"/>
                <a:gd name="T87" fmla="*/ 8 h 38"/>
                <a:gd name="T88" fmla="*/ 1532 w 38"/>
                <a:gd name="T89" fmla="*/ 9 h 38"/>
                <a:gd name="T90" fmla="*/ 1761 w 38"/>
                <a:gd name="T91" fmla="*/ 9 h 38"/>
                <a:gd name="T92" fmla="*/ 2005 w 38"/>
                <a:gd name="T93" fmla="*/ 9 h 38"/>
                <a:gd name="T94" fmla="*/ 2061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82" name="Freeform 86"/>
            <p:cNvSpPr>
              <a:spLocks/>
            </p:cNvSpPr>
            <p:nvPr/>
          </p:nvSpPr>
          <p:spPr bwMode="auto">
            <a:xfrm>
              <a:off x="1220" y="1593"/>
              <a:ext cx="535" cy="1911"/>
            </a:xfrm>
            <a:custGeom>
              <a:avLst/>
              <a:gdLst>
                <a:gd name="T0" fmla="*/ 0 w 271"/>
                <a:gd name="T1" fmla="*/ 1316 h 2059"/>
                <a:gd name="T2" fmla="*/ 15979 w 271"/>
                <a:gd name="T3" fmla="*/ 1316 h 2059"/>
                <a:gd name="T4" fmla="*/ 15979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5" name="Group 87"/>
            <p:cNvGrpSpPr>
              <a:grpSpLocks/>
            </p:cNvGrpSpPr>
            <p:nvPr/>
          </p:nvGrpSpPr>
          <p:grpSpPr bwMode="auto">
            <a:xfrm>
              <a:off x="1130" y="3474"/>
              <a:ext cx="702" cy="203"/>
              <a:chOff x="3110" y="3961"/>
              <a:chExt cx="356" cy="218"/>
            </a:xfrm>
          </p:grpSpPr>
          <p:sp>
            <p:nvSpPr>
              <p:cNvPr id="64629" name="Freeform 88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44BD0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4630" name="Freeform 89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44BD0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4631" name="Freeform 90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44BD0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4632" name="Freeform 91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44BD0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4633" name="Freeform 92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44BD0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4634" name="Freeform 93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44BD0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4635" name="Line 94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44BD07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4636" name="Freeform 95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44BD0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4637" name="Freeform 96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44BD0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4638" name="Line 97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44BD07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64584" name="Freeform 98"/>
            <p:cNvSpPr>
              <a:spLocks/>
            </p:cNvSpPr>
            <p:nvPr/>
          </p:nvSpPr>
          <p:spPr bwMode="auto">
            <a:xfrm>
              <a:off x="1292" y="1582"/>
              <a:ext cx="463" cy="212"/>
            </a:xfrm>
            <a:custGeom>
              <a:avLst/>
              <a:gdLst>
                <a:gd name="T0" fmla="*/ 5788 w 235"/>
                <a:gd name="T1" fmla="*/ 1 h 227"/>
                <a:gd name="T2" fmla="*/ 7534 w 235"/>
                <a:gd name="T3" fmla="*/ 3 h 227"/>
                <a:gd name="T4" fmla="*/ 9177 w 235"/>
                <a:gd name="T5" fmla="*/ 4 h 227"/>
                <a:gd name="T6" fmla="*/ 10422 w 235"/>
                <a:gd name="T7" fmla="*/ 7 h 227"/>
                <a:gd name="T8" fmla="*/ 11404 w 235"/>
                <a:gd name="T9" fmla="*/ 7 h 227"/>
                <a:gd name="T10" fmla="*/ 11991 w 235"/>
                <a:gd name="T11" fmla="*/ 7 h 227"/>
                <a:gd name="T12" fmla="*/ 12414 w 235"/>
                <a:gd name="T13" fmla="*/ 7 h 227"/>
                <a:gd name="T14" fmla="*/ 12795 w 235"/>
                <a:gd name="T15" fmla="*/ 8 h 227"/>
                <a:gd name="T16" fmla="*/ 13218 w 235"/>
                <a:gd name="T17" fmla="*/ 8 h 227"/>
                <a:gd name="T18" fmla="*/ 13455 w 235"/>
                <a:gd name="T19" fmla="*/ 8 h 227"/>
                <a:gd name="T20" fmla="*/ 13683 w 235"/>
                <a:gd name="T21" fmla="*/ 8 h 227"/>
                <a:gd name="T22" fmla="*/ 13683 w 235"/>
                <a:gd name="T23" fmla="*/ 21 h 227"/>
                <a:gd name="T24" fmla="*/ 13683 w 235"/>
                <a:gd name="T25" fmla="*/ 49 h 227"/>
                <a:gd name="T26" fmla="*/ 13683 w 235"/>
                <a:gd name="T27" fmla="*/ 86 h 227"/>
                <a:gd name="T28" fmla="*/ 13683 w 235"/>
                <a:gd name="T29" fmla="*/ 120 h 227"/>
                <a:gd name="T30" fmla="*/ 13683 w 235"/>
                <a:gd name="T31" fmla="*/ 145 h 227"/>
                <a:gd name="T32" fmla="*/ 13559 w 235"/>
                <a:gd name="T33" fmla="*/ 148 h 227"/>
                <a:gd name="T34" fmla="*/ 13399 w 235"/>
                <a:gd name="T35" fmla="*/ 141 h 227"/>
                <a:gd name="T36" fmla="*/ 13399 w 235"/>
                <a:gd name="T37" fmla="*/ 128 h 227"/>
                <a:gd name="T38" fmla="*/ 13155 w 235"/>
                <a:gd name="T39" fmla="*/ 116 h 227"/>
                <a:gd name="T40" fmla="*/ 12968 w 235"/>
                <a:gd name="T41" fmla="*/ 104 h 227"/>
                <a:gd name="T42" fmla="*/ 12763 w 235"/>
                <a:gd name="T43" fmla="*/ 97 h 227"/>
                <a:gd name="T44" fmla="*/ 12178 w 235"/>
                <a:gd name="T45" fmla="*/ 88 h 227"/>
                <a:gd name="T46" fmla="*/ 11226 w 235"/>
                <a:gd name="T47" fmla="*/ 78 h 227"/>
                <a:gd name="T48" fmla="*/ 10247 w 235"/>
                <a:gd name="T49" fmla="*/ 66 h 227"/>
                <a:gd name="T50" fmla="*/ 9301 w 235"/>
                <a:gd name="T51" fmla="*/ 57 h 227"/>
                <a:gd name="T52" fmla="*/ 8726 w 235"/>
                <a:gd name="T53" fmla="*/ 49 h 227"/>
                <a:gd name="T54" fmla="*/ 7954 w 235"/>
                <a:gd name="T55" fmla="*/ 45 h 227"/>
                <a:gd name="T56" fmla="*/ 6801 w 235"/>
                <a:gd name="T57" fmla="*/ 37 h 227"/>
                <a:gd name="T58" fmla="*/ 5485 w 235"/>
                <a:gd name="T59" fmla="*/ 29 h 227"/>
                <a:gd name="T60" fmla="*/ 4398 w 235"/>
                <a:gd name="T61" fmla="*/ 21 h 227"/>
                <a:gd name="T62" fmla="*/ 3680 w 235"/>
                <a:gd name="T63" fmla="*/ 19 h 227"/>
                <a:gd name="T64" fmla="*/ 3493 w 235"/>
                <a:gd name="T65" fmla="*/ 18 h 227"/>
                <a:gd name="T66" fmla="*/ 2760 w 235"/>
                <a:gd name="T67" fmla="*/ 16 h 227"/>
                <a:gd name="T68" fmla="*/ 1805 w 235"/>
                <a:gd name="T69" fmla="*/ 11 h 227"/>
                <a:gd name="T70" fmla="*/ 764 w 235"/>
                <a:gd name="T71" fmla="*/ 7 h 227"/>
                <a:gd name="T72" fmla="*/ 124 w 235"/>
                <a:gd name="T73" fmla="*/ 7 h 227"/>
                <a:gd name="T74" fmla="*/ 124 w 235"/>
                <a:gd name="T75" fmla="*/ 7 h 227"/>
                <a:gd name="T76" fmla="*/ 589 w 235"/>
                <a:gd name="T77" fmla="*/ 6 h 227"/>
                <a:gd name="T78" fmla="*/ 1160 w 235"/>
                <a:gd name="T79" fmla="*/ 5 h 227"/>
                <a:gd name="T80" fmla="*/ 1925 w 235"/>
                <a:gd name="T81" fmla="*/ 3 h 227"/>
                <a:gd name="T82" fmla="*/ 2965 w 235"/>
                <a:gd name="T83" fmla="*/ 1 h 227"/>
                <a:gd name="T84" fmla="*/ 4502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85" name="Freeform 99"/>
            <p:cNvSpPr>
              <a:spLocks/>
            </p:cNvSpPr>
            <p:nvPr/>
          </p:nvSpPr>
          <p:spPr bwMode="auto">
            <a:xfrm>
              <a:off x="1195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86" name="Freeform 100"/>
            <p:cNvSpPr>
              <a:spLocks/>
            </p:cNvSpPr>
            <p:nvPr/>
          </p:nvSpPr>
          <p:spPr bwMode="auto">
            <a:xfrm>
              <a:off x="1025" y="1270"/>
              <a:ext cx="911" cy="309"/>
            </a:xfrm>
            <a:custGeom>
              <a:avLst/>
              <a:gdLst>
                <a:gd name="T0" fmla="*/ 16875 w 462"/>
                <a:gd name="T1" fmla="*/ 204 h 333"/>
                <a:gd name="T2" fmla="*/ 20456 w 462"/>
                <a:gd name="T3" fmla="*/ 209 h 333"/>
                <a:gd name="T4" fmla="*/ 21759 w 462"/>
                <a:gd name="T5" fmla="*/ 212 h 333"/>
                <a:gd name="T6" fmla="*/ 21933 w 462"/>
                <a:gd name="T7" fmla="*/ 201 h 333"/>
                <a:gd name="T8" fmla="*/ 22209 w 462"/>
                <a:gd name="T9" fmla="*/ 182 h 333"/>
                <a:gd name="T10" fmla="*/ 22801 w 462"/>
                <a:gd name="T11" fmla="*/ 161 h 333"/>
                <a:gd name="T12" fmla="*/ 23400 w 462"/>
                <a:gd name="T13" fmla="*/ 148 h 333"/>
                <a:gd name="T14" fmla="*/ 25465 w 462"/>
                <a:gd name="T15" fmla="*/ 146 h 333"/>
                <a:gd name="T16" fmla="*/ 24686 w 462"/>
                <a:gd name="T17" fmla="*/ 118 h 333"/>
                <a:gd name="T18" fmla="*/ 22856 w 462"/>
                <a:gd name="T19" fmla="*/ 120 h 333"/>
                <a:gd name="T20" fmla="*/ 21965 w 462"/>
                <a:gd name="T21" fmla="*/ 115 h 333"/>
                <a:gd name="T22" fmla="*/ 21712 w 462"/>
                <a:gd name="T23" fmla="*/ 120 h 333"/>
                <a:gd name="T24" fmla="*/ 20801 w 462"/>
                <a:gd name="T25" fmla="*/ 121 h 333"/>
                <a:gd name="T26" fmla="*/ 20801 w 462"/>
                <a:gd name="T27" fmla="*/ 109 h 333"/>
                <a:gd name="T28" fmla="*/ 21592 w 462"/>
                <a:gd name="T29" fmla="*/ 114 h 333"/>
                <a:gd name="T30" fmla="*/ 21965 w 462"/>
                <a:gd name="T31" fmla="*/ 109 h 333"/>
                <a:gd name="T32" fmla="*/ 22980 w 462"/>
                <a:gd name="T33" fmla="*/ 106 h 333"/>
                <a:gd name="T34" fmla="*/ 23286 w 462"/>
                <a:gd name="T35" fmla="*/ 87 h 333"/>
                <a:gd name="T36" fmla="*/ 22633 w 462"/>
                <a:gd name="T37" fmla="*/ 82 h 333"/>
                <a:gd name="T38" fmla="*/ 22633 w 462"/>
                <a:gd name="T39" fmla="*/ 78 h 333"/>
                <a:gd name="T40" fmla="*/ 23645 w 462"/>
                <a:gd name="T41" fmla="*/ 81 h 333"/>
                <a:gd name="T42" fmla="*/ 25885 w 462"/>
                <a:gd name="T43" fmla="*/ 79 h 333"/>
                <a:gd name="T44" fmla="*/ 26926 w 462"/>
                <a:gd name="T45" fmla="*/ 70 h 333"/>
                <a:gd name="T46" fmla="*/ 26742 w 462"/>
                <a:gd name="T47" fmla="*/ 45 h 333"/>
                <a:gd name="T48" fmla="*/ 25340 w 462"/>
                <a:gd name="T49" fmla="*/ 34 h 333"/>
                <a:gd name="T50" fmla="*/ 26198 w 462"/>
                <a:gd name="T51" fmla="*/ 33 h 333"/>
                <a:gd name="T52" fmla="*/ 26320 w 462"/>
                <a:gd name="T53" fmla="*/ 22 h 333"/>
                <a:gd name="T54" fmla="*/ 25157 w 462"/>
                <a:gd name="T55" fmla="*/ 22 h 333"/>
                <a:gd name="T56" fmla="*/ 25522 w 462"/>
                <a:gd name="T57" fmla="*/ 15 h 333"/>
                <a:gd name="T58" fmla="*/ 25993 w 462"/>
                <a:gd name="T59" fmla="*/ 14 h 333"/>
                <a:gd name="T60" fmla="*/ 26320 w 462"/>
                <a:gd name="T61" fmla="*/ 2 h 333"/>
                <a:gd name="T62" fmla="*/ 14286 w 462"/>
                <a:gd name="T63" fmla="*/ 6 h 333"/>
                <a:gd name="T64" fmla="*/ 1404 w 462"/>
                <a:gd name="T65" fmla="*/ 5 h 333"/>
                <a:gd name="T66" fmla="*/ 828 w 462"/>
                <a:gd name="T67" fmla="*/ 13 h 333"/>
                <a:gd name="T68" fmla="*/ 1341 w 462"/>
                <a:gd name="T69" fmla="*/ 14 h 333"/>
                <a:gd name="T70" fmla="*/ 1996 w 462"/>
                <a:gd name="T71" fmla="*/ 22 h 333"/>
                <a:gd name="T72" fmla="*/ 483 w 462"/>
                <a:gd name="T73" fmla="*/ 22 h 333"/>
                <a:gd name="T74" fmla="*/ 420 w 462"/>
                <a:gd name="T75" fmla="*/ 32 h 333"/>
                <a:gd name="T76" fmla="*/ 1341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30 w 462"/>
                <a:gd name="T85" fmla="*/ 78 h 333"/>
                <a:gd name="T86" fmla="*/ 4354 w 462"/>
                <a:gd name="T87" fmla="*/ 81 h 333"/>
                <a:gd name="T88" fmla="*/ 3749 w 462"/>
                <a:gd name="T89" fmla="*/ 84 h 333"/>
                <a:gd name="T90" fmla="*/ 3581 w 462"/>
                <a:gd name="T91" fmla="*/ 99 h 333"/>
                <a:gd name="T92" fmla="*/ 4109 w 462"/>
                <a:gd name="T93" fmla="*/ 108 h 333"/>
                <a:gd name="T94" fmla="*/ 4884 w 462"/>
                <a:gd name="T95" fmla="*/ 109 h 333"/>
                <a:gd name="T96" fmla="*/ 5214 w 462"/>
                <a:gd name="T97" fmla="*/ 113 h 333"/>
                <a:gd name="T98" fmla="*/ 6050 w 462"/>
                <a:gd name="T99" fmla="*/ 109 h 333"/>
                <a:gd name="T100" fmla="*/ 6113 w 462"/>
                <a:gd name="T101" fmla="*/ 119 h 333"/>
                <a:gd name="T102" fmla="*/ 5334 w 462"/>
                <a:gd name="T103" fmla="*/ 121 h 333"/>
                <a:gd name="T104" fmla="*/ 5009 w 462"/>
                <a:gd name="T105" fmla="*/ 115 h 333"/>
                <a:gd name="T106" fmla="*/ 4172 w 462"/>
                <a:gd name="T107" fmla="*/ 120 h 333"/>
                <a:gd name="T108" fmla="*/ 2416 w 462"/>
                <a:gd name="T109" fmla="*/ 118 h 333"/>
                <a:gd name="T110" fmla="*/ 1404 w 462"/>
                <a:gd name="T111" fmla="*/ 143 h 333"/>
                <a:gd name="T112" fmla="*/ 3129 w 462"/>
                <a:gd name="T113" fmla="*/ 149 h 333"/>
                <a:gd name="T114" fmla="*/ 3581 w 462"/>
                <a:gd name="T115" fmla="*/ 161 h 333"/>
                <a:gd name="T116" fmla="*/ 4537 w 462"/>
                <a:gd name="T117" fmla="*/ 177 h 333"/>
                <a:gd name="T118" fmla="*/ 5066 w 462"/>
                <a:gd name="T119" fmla="*/ 198 h 333"/>
                <a:gd name="T120" fmla="*/ 5521 w 462"/>
                <a:gd name="T121" fmla="*/ 211 h 333"/>
                <a:gd name="T122" fmla="*/ 9814 w 462"/>
                <a:gd name="T123" fmla="*/ 205 h 333"/>
                <a:gd name="T124" fmla="*/ 11930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87" name="Freeform 101"/>
            <p:cNvSpPr>
              <a:spLocks/>
            </p:cNvSpPr>
            <p:nvPr/>
          </p:nvSpPr>
          <p:spPr bwMode="auto">
            <a:xfrm>
              <a:off x="1398" y="1469"/>
              <a:ext cx="72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4 w 36"/>
                <a:gd name="T7" fmla="*/ 3 h 103"/>
                <a:gd name="T8" fmla="*/ 192 w 36"/>
                <a:gd name="T9" fmla="*/ 3 h 103"/>
                <a:gd name="T10" fmla="*/ 256 w 36"/>
                <a:gd name="T11" fmla="*/ 5 h 103"/>
                <a:gd name="T12" fmla="*/ 384 w 36"/>
                <a:gd name="T13" fmla="*/ 6 h 103"/>
                <a:gd name="T14" fmla="*/ 448 w 36"/>
                <a:gd name="T15" fmla="*/ 8 h 103"/>
                <a:gd name="T16" fmla="*/ 576 w 36"/>
                <a:gd name="T17" fmla="*/ 8 h 103"/>
                <a:gd name="T18" fmla="*/ 704 w 36"/>
                <a:gd name="T19" fmla="*/ 10 h 103"/>
                <a:gd name="T20" fmla="*/ 768 w 36"/>
                <a:gd name="T21" fmla="*/ 10 h 103"/>
                <a:gd name="T22" fmla="*/ 896 w 36"/>
                <a:gd name="T23" fmla="*/ 10 h 103"/>
                <a:gd name="T24" fmla="*/ 1024 w 36"/>
                <a:gd name="T25" fmla="*/ 10 h 103"/>
                <a:gd name="T26" fmla="*/ 1088 w 36"/>
                <a:gd name="T27" fmla="*/ 10 h 103"/>
                <a:gd name="T28" fmla="*/ 1216 w 36"/>
                <a:gd name="T29" fmla="*/ 11 h 103"/>
                <a:gd name="T30" fmla="*/ 1216 w 36"/>
                <a:gd name="T31" fmla="*/ 13 h 103"/>
                <a:gd name="T32" fmla="*/ 1344 w 36"/>
                <a:gd name="T33" fmla="*/ 13 h 103"/>
                <a:gd name="T34" fmla="*/ 1408 w 36"/>
                <a:gd name="T35" fmla="*/ 19 h 103"/>
                <a:gd name="T36" fmla="*/ 1472 w 36"/>
                <a:gd name="T37" fmla="*/ 23 h 103"/>
                <a:gd name="T38" fmla="*/ 1600 w 36"/>
                <a:gd name="T39" fmla="*/ 27 h 103"/>
                <a:gd name="T40" fmla="*/ 1728 w 36"/>
                <a:gd name="T41" fmla="*/ 29 h 103"/>
                <a:gd name="T42" fmla="*/ 1728 w 36"/>
                <a:gd name="T43" fmla="*/ 36 h 103"/>
                <a:gd name="T44" fmla="*/ 1792 w 36"/>
                <a:gd name="T45" fmla="*/ 41 h 103"/>
                <a:gd name="T46" fmla="*/ 1920 w 36"/>
                <a:gd name="T47" fmla="*/ 46 h 103"/>
                <a:gd name="T48" fmla="*/ 1984 w 36"/>
                <a:gd name="T49" fmla="*/ 50 h 103"/>
                <a:gd name="T50" fmla="*/ 1984 w 36"/>
                <a:gd name="T51" fmla="*/ 57 h 103"/>
                <a:gd name="T52" fmla="*/ 2048 w 36"/>
                <a:gd name="T53" fmla="*/ 61 h 103"/>
                <a:gd name="T54" fmla="*/ 2048 w 36"/>
                <a:gd name="T55" fmla="*/ 66 h 103"/>
                <a:gd name="T56" fmla="*/ 2176 w 36"/>
                <a:gd name="T57" fmla="*/ 69 h 103"/>
                <a:gd name="T58" fmla="*/ 2176 w 36"/>
                <a:gd name="T59" fmla="*/ 72 h 103"/>
                <a:gd name="T60" fmla="*/ 2176 w 36"/>
                <a:gd name="T61" fmla="*/ 74 h 103"/>
                <a:gd name="T62" fmla="*/ 2176 w 36"/>
                <a:gd name="T63" fmla="*/ 76 h 103"/>
                <a:gd name="T64" fmla="*/ 2240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88" name="Freeform 102"/>
            <p:cNvSpPr>
              <a:spLocks/>
            </p:cNvSpPr>
            <p:nvPr/>
          </p:nvSpPr>
          <p:spPr bwMode="auto">
            <a:xfrm>
              <a:off x="1490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89" name="Freeform 103"/>
            <p:cNvSpPr>
              <a:spLocks/>
            </p:cNvSpPr>
            <p:nvPr/>
          </p:nvSpPr>
          <p:spPr bwMode="auto">
            <a:xfrm>
              <a:off x="1452" y="1468"/>
              <a:ext cx="69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56 w 36"/>
                <a:gd name="T5" fmla="*/ 8 h 106"/>
                <a:gd name="T6" fmla="*/ 148 w 36"/>
                <a:gd name="T7" fmla="*/ 8 h 106"/>
                <a:gd name="T8" fmla="*/ 253 w 36"/>
                <a:gd name="T9" fmla="*/ 10 h 106"/>
                <a:gd name="T10" fmla="*/ 284 w 36"/>
                <a:gd name="T11" fmla="*/ 14 h 106"/>
                <a:gd name="T12" fmla="*/ 393 w 36"/>
                <a:gd name="T13" fmla="*/ 18 h 106"/>
                <a:gd name="T14" fmla="*/ 445 w 36"/>
                <a:gd name="T15" fmla="*/ 20 h 106"/>
                <a:gd name="T16" fmla="*/ 544 w 36"/>
                <a:gd name="T17" fmla="*/ 23 h 106"/>
                <a:gd name="T18" fmla="*/ 544 w 36"/>
                <a:gd name="T19" fmla="*/ 30 h 106"/>
                <a:gd name="T20" fmla="*/ 592 w 36"/>
                <a:gd name="T21" fmla="*/ 38 h 106"/>
                <a:gd name="T22" fmla="*/ 592 w 36"/>
                <a:gd name="T23" fmla="*/ 45 h 106"/>
                <a:gd name="T24" fmla="*/ 544 w 36"/>
                <a:gd name="T25" fmla="*/ 54 h 106"/>
                <a:gd name="T26" fmla="*/ 544 w 36"/>
                <a:gd name="T27" fmla="*/ 61 h 106"/>
                <a:gd name="T28" fmla="*/ 544 w 36"/>
                <a:gd name="T29" fmla="*/ 68 h 106"/>
                <a:gd name="T30" fmla="*/ 544 w 36"/>
                <a:gd name="T31" fmla="*/ 72 h 106"/>
                <a:gd name="T32" fmla="*/ 544 w 36"/>
                <a:gd name="T33" fmla="*/ 73 h 106"/>
                <a:gd name="T34" fmla="*/ 544 w 36"/>
                <a:gd name="T35" fmla="*/ 73 h 106"/>
                <a:gd name="T36" fmla="*/ 592 w 36"/>
                <a:gd name="T37" fmla="*/ 73 h 106"/>
                <a:gd name="T38" fmla="*/ 592 w 36"/>
                <a:gd name="T39" fmla="*/ 73 h 106"/>
                <a:gd name="T40" fmla="*/ 705 w 36"/>
                <a:gd name="T41" fmla="*/ 74 h 106"/>
                <a:gd name="T42" fmla="*/ 705 w 36"/>
                <a:gd name="T43" fmla="*/ 74 h 106"/>
                <a:gd name="T44" fmla="*/ 753 w 36"/>
                <a:gd name="T45" fmla="*/ 74 h 106"/>
                <a:gd name="T46" fmla="*/ 753 w 36"/>
                <a:gd name="T47" fmla="*/ 74 h 106"/>
                <a:gd name="T48" fmla="*/ 797 w 36"/>
                <a:gd name="T49" fmla="*/ 74 h 106"/>
                <a:gd name="T50" fmla="*/ 797 w 36"/>
                <a:gd name="T51" fmla="*/ 71 h 106"/>
                <a:gd name="T52" fmla="*/ 797 w 36"/>
                <a:gd name="T53" fmla="*/ 67 h 106"/>
                <a:gd name="T54" fmla="*/ 797 w 36"/>
                <a:gd name="T55" fmla="*/ 60 h 106"/>
                <a:gd name="T56" fmla="*/ 797 w 36"/>
                <a:gd name="T57" fmla="*/ 55 h 106"/>
                <a:gd name="T58" fmla="*/ 797 w 36"/>
                <a:gd name="T59" fmla="*/ 49 h 106"/>
                <a:gd name="T60" fmla="*/ 853 w 36"/>
                <a:gd name="T61" fmla="*/ 42 h 106"/>
                <a:gd name="T62" fmla="*/ 853 w 36"/>
                <a:gd name="T63" fmla="*/ 37 h 106"/>
                <a:gd name="T64" fmla="*/ 930 w 36"/>
                <a:gd name="T65" fmla="*/ 34 h 106"/>
                <a:gd name="T66" fmla="*/ 930 w 36"/>
                <a:gd name="T67" fmla="*/ 32 h 106"/>
                <a:gd name="T68" fmla="*/ 930 w 36"/>
                <a:gd name="T69" fmla="*/ 28 h 106"/>
                <a:gd name="T70" fmla="*/ 930 w 36"/>
                <a:gd name="T71" fmla="*/ 24 h 106"/>
                <a:gd name="T72" fmla="*/ 930 w 36"/>
                <a:gd name="T73" fmla="*/ 21 h 106"/>
                <a:gd name="T74" fmla="*/ 930 w 36"/>
                <a:gd name="T75" fmla="*/ 18 h 106"/>
                <a:gd name="T76" fmla="*/ 1043 w 36"/>
                <a:gd name="T77" fmla="*/ 12 h 106"/>
                <a:gd name="T78" fmla="*/ 1077 w 36"/>
                <a:gd name="T79" fmla="*/ 8 h 106"/>
                <a:gd name="T80" fmla="*/ 1135 w 36"/>
                <a:gd name="T81" fmla="*/ 8 h 106"/>
                <a:gd name="T82" fmla="*/ 1135 w 36"/>
                <a:gd name="T83" fmla="*/ 8 h 106"/>
                <a:gd name="T84" fmla="*/ 1238 w 36"/>
                <a:gd name="T85" fmla="*/ 8 h 106"/>
                <a:gd name="T86" fmla="*/ 1388 w 36"/>
                <a:gd name="T87" fmla="*/ 6 h 106"/>
                <a:gd name="T88" fmla="*/ 1474 w 36"/>
                <a:gd name="T89" fmla="*/ 5 h 106"/>
                <a:gd name="T90" fmla="*/ 1528 w 36"/>
                <a:gd name="T91" fmla="*/ 4 h 106"/>
                <a:gd name="T92" fmla="*/ 1635 w 36"/>
                <a:gd name="T93" fmla="*/ 2 h 106"/>
                <a:gd name="T94" fmla="*/ 1690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90" name="AutoShape 104"/>
            <p:cNvSpPr>
              <a:spLocks noChangeArrowheads="1"/>
            </p:cNvSpPr>
            <p:nvPr/>
          </p:nvSpPr>
          <p:spPr bwMode="auto">
            <a:xfrm flipV="1">
              <a:off x="1043" y="1302"/>
              <a:ext cx="867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4591" name="AutoShape 105"/>
            <p:cNvSpPr>
              <a:spLocks noChangeArrowheads="1"/>
            </p:cNvSpPr>
            <p:nvPr/>
          </p:nvSpPr>
          <p:spPr bwMode="auto">
            <a:xfrm flipV="1">
              <a:off x="1083" y="1293"/>
              <a:ext cx="788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4592" name="Oval 106"/>
            <p:cNvSpPr>
              <a:spLocks noChangeArrowheads="1"/>
            </p:cNvSpPr>
            <p:nvPr/>
          </p:nvSpPr>
          <p:spPr bwMode="auto">
            <a:xfrm>
              <a:off x="1316" y="1473"/>
              <a:ext cx="40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4593" name="Oval 107"/>
            <p:cNvSpPr>
              <a:spLocks noChangeArrowheads="1"/>
            </p:cNvSpPr>
            <p:nvPr/>
          </p:nvSpPr>
          <p:spPr bwMode="auto">
            <a:xfrm>
              <a:off x="1602" y="1475"/>
              <a:ext cx="41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4594" name="Freeform 108"/>
            <p:cNvSpPr>
              <a:spLocks/>
            </p:cNvSpPr>
            <p:nvPr/>
          </p:nvSpPr>
          <p:spPr bwMode="auto">
            <a:xfrm>
              <a:off x="1247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95" name="Freeform 109"/>
            <p:cNvSpPr>
              <a:spLocks/>
            </p:cNvSpPr>
            <p:nvPr/>
          </p:nvSpPr>
          <p:spPr bwMode="auto">
            <a:xfrm>
              <a:off x="1172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96" name="Freeform 110"/>
            <p:cNvSpPr>
              <a:spLocks/>
            </p:cNvSpPr>
            <p:nvPr/>
          </p:nvSpPr>
          <p:spPr bwMode="auto">
            <a:xfrm>
              <a:off x="1655" y="1320"/>
              <a:ext cx="59" cy="35"/>
            </a:xfrm>
            <a:custGeom>
              <a:avLst/>
              <a:gdLst>
                <a:gd name="T0" fmla="*/ 1613 w 30"/>
                <a:gd name="T1" fmla="*/ 0 h 38"/>
                <a:gd name="T2" fmla="*/ 1497 w 30"/>
                <a:gd name="T3" fmla="*/ 0 h 38"/>
                <a:gd name="T4" fmla="*/ 1377 w 30"/>
                <a:gd name="T5" fmla="*/ 0 h 38"/>
                <a:gd name="T6" fmla="*/ 1211 w 30"/>
                <a:gd name="T7" fmla="*/ 0 h 38"/>
                <a:gd name="T8" fmla="*/ 1149 w 30"/>
                <a:gd name="T9" fmla="*/ 0 h 38"/>
                <a:gd name="T10" fmla="*/ 913 w 30"/>
                <a:gd name="T11" fmla="*/ 0 h 38"/>
                <a:gd name="T12" fmla="*/ 881 w 30"/>
                <a:gd name="T13" fmla="*/ 0 h 38"/>
                <a:gd name="T14" fmla="*/ 881 w 30"/>
                <a:gd name="T15" fmla="*/ 0 h 38"/>
                <a:gd name="T16" fmla="*/ 761 w 30"/>
                <a:gd name="T17" fmla="*/ 2 h 38"/>
                <a:gd name="T18" fmla="*/ 645 w 30"/>
                <a:gd name="T19" fmla="*/ 3 h 38"/>
                <a:gd name="T20" fmla="*/ 584 w 30"/>
                <a:gd name="T21" fmla="*/ 5 h 38"/>
                <a:gd name="T22" fmla="*/ 417 w 30"/>
                <a:gd name="T23" fmla="*/ 6 h 38"/>
                <a:gd name="T24" fmla="*/ 297 w 30"/>
                <a:gd name="T25" fmla="*/ 6 h 38"/>
                <a:gd name="T26" fmla="*/ 61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20 w 30"/>
                <a:gd name="T39" fmla="*/ 17 h 38"/>
                <a:gd name="T40" fmla="*/ 236 w 30"/>
                <a:gd name="T41" fmla="*/ 18 h 38"/>
                <a:gd name="T42" fmla="*/ 297 w 30"/>
                <a:gd name="T43" fmla="*/ 21 h 38"/>
                <a:gd name="T44" fmla="*/ 417 w 30"/>
                <a:gd name="T45" fmla="*/ 23 h 38"/>
                <a:gd name="T46" fmla="*/ 464 w 30"/>
                <a:gd name="T47" fmla="*/ 23 h 38"/>
                <a:gd name="T48" fmla="*/ 584 w 30"/>
                <a:gd name="T49" fmla="*/ 23 h 38"/>
                <a:gd name="T50" fmla="*/ 584 w 30"/>
                <a:gd name="T51" fmla="*/ 21 h 38"/>
                <a:gd name="T52" fmla="*/ 645 w 30"/>
                <a:gd name="T53" fmla="*/ 20 h 38"/>
                <a:gd name="T54" fmla="*/ 881 w 30"/>
                <a:gd name="T55" fmla="*/ 18 h 38"/>
                <a:gd name="T56" fmla="*/ 975 w 30"/>
                <a:gd name="T57" fmla="*/ 16 h 38"/>
                <a:gd name="T58" fmla="*/ 1149 w 30"/>
                <a:gd name="T59" fmla="*/ 15 h 38"/>
                <a:gd name="T60" fmla="*/ 1211 w 30"/>
                <a:gd name="T61" fmla="*/ 13 h 38"/>
                <a:gd name="T62" fmla="*/ 1331 w 30"/>
                <a:gd name="T63" fmla="*/ 12 h 38"/>
                <a:gd name="T64" fmla="*/ 1377 w 30"/>
                <a:gd name="T65" fmla="*/ 11 h 38"/>
                <a:gd name="T66" fmla="*/ 1377 w 30"/>
                <a:gd name="T67" fmla="*/ 10 h 38"/>
                <a:gd name="T68" fmla="*/ 1440 w 30"/>
                <a:gd name="T69" fmla="*/ 8 h 38"/>
                <a:gd name="T70" fmla="*/ 1440 w 30"/>
                <a:gd name="T71" fmla="*/ 6 h 38"/>
                <a:gd name="T72" fmla="*/ 1560 w 30"/>
                <a:gd name="T73" fmla="*/ 6 h 38"/>
                <a:gd name="T74" fmla="*/ 1560 w 30"/>
                <a:gd name="T75" fmla="*/ 6 h 38"/>
                <a:gd name="T76" fmla="*/ 1676 w 30"/>
                <a:gd name="T77" fmla="*/ 5 h 38"/>
                <a:gd name="T78" fmla="*/ 1676 w 30"/>
                <a:gd name="T79" fmla="*/ 2 h 38"/>
                <a:gd name="T80" fmla="*/ 1676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97" name="Freeform 111"/>
            <p:cNvSpPr>
              <a:spLocks/>
            </p:cNvSpPr>
            <p:nvPr/>
          </p:nvSpPr>
          <p:spPr bwMode="auto">
            <a:xfrm>
              <a:off x="1480" y="1319"/>
              <a:ext cx="312" cy="141"/>
            </a:xfrm>
            <a:custGeom>
              <a:avLst/>
              <a:gdLst>
                <a:gd name="T0" fmla="*/ 2622 w 159"/>
                <a:gd name="T1" fmla="*/ 1 h 152"/>
                <a:gd name="T2" fmla="*/ 461 w 159"/>
                <a:gd name="T3" fmla="*/ 17 h 152"/>
                <a:gd name="T4" fmla="*/ 355 w 159"/>
                <a:gd name="T5" fmla="*/ 33 h 152"/>
                <a:gd name="T6" fmla="*/ 61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368 w 159"/>
                <a:gd name="T15" fmla="*/ 94 h 152"/>
                <a:gd name="T16" fmla="*/ 3142 w 159"/>
                <a:gd name="T17" fmla="*/ 89 h 152"/>
                <a:gd name="T18" fmla="*/ 3724 w 159"/>
                <a:gd name="T19" fmla="*/ 89 h 152"/>
                <a:gd name="T20" fmla="*/ 5086 w 159"/>
                <a:gd name="T21" fmla="*/ 89 h 152"/>
                <a:gd name="T22" fmla="*/ 5410 w 159"/>
                <a:gd name="T23" fmla="*/ 90 h 152"/>
                <a:gd name="T24" fmla="*/ 5410 w 159"/>
                <a:gd name="T25" fmla="*/ 93 h 152"/>
                <a:gd name="T26" fmla="*/ 5530 w 159"/>
                <a:gd name="T27" fmla="*/ 95 h 152"/>
                <a:gd name="T28" fmla="*/ 6165 w 159"/>
                <a:gd name="T29" fmla="*/ 91 h 152"/>
                <a:gd name="T30" fmla="*/ 6627 w 159"/>
                <a:gd name="T31" fmla="*/ 83 h 152"/>
                <a:gd name="T32" fmla="*/ 6838 w 159"/>
                <a:gd name="T33" fmla="*/ 71 h 152"/>
                <a:gd name="T34" fmla="*/ 7827 w 159"/>
                <a:gd name="T35" fmla="*/ 57 h 152"/>
                <a:gd name="T36" fmla="*/ 8675 w 159"/>
                <a:gd name="T37" fmla="*/ 54 h 152"/>
                <a:gd name="T38" fmla="*/ 7655 w 159"/>
                <a:gd name="T39" fmla="*/ 53 h 152"/>
                <a:gd name="T40" fmla="*/ 6746 w 159"/>
                <a:gd name="T41" fmla="*/ 57 h 152"/>
                <a:gd name="T42" fmla="*/ 5991 w 159"/>
                <a:gd name="T43" fmla="*/ 68 h 152"/>
                <a:gd name="T44" fmla="*/ 5930 w 159"/>
                <a:gd name="T45" fmla="*/ 78 h 152"/>
                <a:gd name="T46" fmla="*/ 5206 w 159"/>
                <a:gd name="T47" fmla="*/ 81 h 152"/>
                <a:gd name="T48" fmla="*/ 4509 w 159"/>
                <a:gd name="T49" fmla="*/ 81 h 152"/>
                <a:gd name="T50" fmla="*/ 4329 w 159"/>
                <a:gd name="T51" fmla="*/ 75 h 152"/>
                <a:gd name="T52" fmla="*/ 4270 w 159"/>
                <a:gd name="T53" fmla="*/ 59 h 152"/>
                <a:gd name="T54" fmla="*/ 4225 w 159"/>
                <a:gd name="T55" fmla="*/ 58 h 152"/>
                <a:gd name="T56" fmla="*/ 4050 w 159"/>
                <a:gd name="T57" fmla="*/ 71 h 152"/>
                <a:gd name="T58" fmla="*/ 2726 w 159"/>
                <a:gd name="T59" fmla="*/ 79 h 152"/>
                <a:gd name="T60" fmla="*/ 1081 w 159"/>
                <a:gd name="T61" fmla="*/ 71 h 152"/>
                <a:gd name="T62" fmla="*/ 461 w 159"/>
                <a:gd name="T63" fmla="*/ 60 h 152"/>
                <a:gd name="T64" fmla="*/ 755 w 159"/>
                <a:gd name="T65" fmla="*/ 46 h 152"/>
                <a:gd name="T66" fmla="*/ 1540 w 159"/>
                <a:gd name="T67" fmla="*/ 42 h 152"/>
                <a:gd name="T68" fmla="*/ 2561 w 159"/>
                <a:gd name="T69" fmla="*/ 42 h 152"/>
                <a:gd name="T70" fmla="*/ 4050 w 159"/>
                <a:gd name="T71" fmla="*/ 47 h 152"/>
                <a:gd name="T72" fmla="*/ 4562 w 159"/>
                <a:gd name="T73" fmla="*/ 49 h 152"/>
                <a:gd name="T74" fmla="*/ 4562 w 159"/>
                <a:gd name="T75" fmla="*/ 46 h 152"/>
                <a:gd name="T76" fmla="*/ 4625 w 159"/>
                <a:gd name="T77" fmla="*/ 42 h 152"/>
                <a:gd name="T78" fmla="*/ 3204 w 159"/>
                <a:gd name="T79" fmla="*/ 40 h 152"/>
                <a:gd name="T80" fmla="*/ 1721 w 159"/>
                <a:gd name="T81" fmla="*/ 36 h 152"/>
                <a:gd name="T82" fmla="*/ 1081 w 159"/>
                <a:gd name="T83" fmla="*/ 30 h 152"/>
                <a:gd name="T84" fmla="*/ 967 w 159"/>
                <a:gd name="T85" fmla="*/ 16 h 152"/>
                <a:gd name="T86" fmla="*/ 2121 w 159"/>
                <a:gd name="T87" fmla="*/ 10 h 152"/>
                <a:gd name="T88" fmla="*/ 2788 w 159"/>
                <a:gd name="T89" fmla="*/ 19 h 152"/>
                <a:gd name="T90" fmla="*/ 2121 w 159"/>
                <a:gd name="T91" fmla="*/ 26 h 152"/>
                <a:gd name="T92" fmla="*/ 1898 w 159"/>
                <a:gd name="T93" fmla="*/ 22 h 152"/>
                <a:gd name="T94" fmla="*/ 1837 w 159"/>
                <a:gd name="T95" fmla="*/ 19 h 152"/>
                <a:gd name="T96" fmla="*/ 1540 w 159"/>
                <a:gd name="T97" fmla="*/ 22 h 152"/>
                <a:gd name="T98" fmla="*/ 1421 w 159"/>
                <a:gd name="T99" fmla="*/ 28 h 152"/>
                <a:gd name="T100" fmla="*/ 2237 w 159"/>
                <a:gd name="T101" fmla="*/ 31 h 152"/>
                <a:gd name="T102" fmla="*/ 3485 w 159"/>
                <a:gd name="T103" fmla="*/ 35 h 152"/>
                <a:gd name="T104" fmla="*/ 3666 w 159"/>
                <a:gd name="T105" fmla="*/ 33 h 152"/>
                <a:gd name="T106" fmla="*/ 3377 w 159"/>
                <a:gd name="T107" fmla="*/ 28 h 152"/>
                <a:gd name="T108" fmla="*/ 3377 w 159"/>
                <a:gd name="T109" fmla="*/ 14 h 152"/>
                <a:gd name="T110" fmla="*/ 3542 w 159"/>
                <a:gd name="T111" fmla="*/ 6 h 152"/>
                <a:gd name="T112" fmla="*/ 3928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98" name="Freeform 112"/>
            <p:cNvSpPr>
              <a:spLocks/>
            </p:cNvSpPr>
            <p:nvPr/>
          </p:nvSpPr>
          <p:spPr bwMode="auto">
            <a:xfrm>
              <a:off x="1130" y="1465"/>
              <a:ext cx="324" cy="105"/>
            </a:xfrm>
            <a:custGeom>
              <a:avLst/>
              <a:gdLst>
                <a:gd name="T0" fmla="*/ 63 w 164"/>
                <a:gd name="T1" fmla="*/ 6 h 114"/>
                <a:gd name="T2" fmla="*/ 425 w 164"/>
                <a:gd name="T3" fmla="*/ 6 h 114"/>
                <a:gd name="T4" fmla="*/ 840 w 164"/>
                <a:gd name="T5" fmla="*/ 4 h 114"/>
                <a:gd name="T6" fmla="*/ 1081 w 164"/>
                <a:gd name="T7" fmla="*/ 1 h 114"/>
                <a:gd name="T8" fmla="*/ 2560 w 164"/>
                <a:gd name="T9" fmla="*/ 6 h 114"/>
                <a:gd name="T10" fmla="*/ 4040 w 164"/>
                <a:gd name="T11" fmla="*/ 12 h 114"/>
                <a:gd name="T12" fmla="*/ 4876 w 164"/>
                <a:gd name="T13" fmla="*/ 13 h 114"/>
                <a:gd name="T14" fmla="*/ 5305 w 164"/>
                <a:gd name="T15" fmla="*/ 13 h 114"/>
                <a:gd name="T16" fmla="*/ 5121 w 164"/>
                <a:gd name="T17" fmla="*/ 24 h 114"/>
                <a:gd name="T18" fmla="*/ 5121 w 164"/>
                <a:gd name="T19" fmla="*/ 41 h 114"/>
                <a:gd name="T20" fmla="*/ 5542 w 164"/>
                <a:gd name="T21" fmla="*/ 57 h 114"/>
                <a:gd name="T22" fmla="*/ 6014 w 164"/>
                <a:gd name="T23" fmla="*/ 65 h 114"/>
                <a:gd name="T24" fmla="*/ 6354 w 164"/>
                <a:gd name="T25" fmla="*/ 64 h 114"/>
                <a:gd name="T26" fmla="*/ 6480 w 164"/>
                <a:gd name="T27" fmla="*/ 54 h 114"/>
                <a:gd name="T28" fmla="*/ 6822 w 164"/>
                <a:gd name="T29" fmla="*/ 41 h 114"/>
                <a:gd name="T30" fmla="*/ 7802 w 164"/>
                <a:gd name="T31" fmla="*/ 32 h 114"/>
                <a:gd name="T32" fmla="*/ 8274 w 164"/>
                <a:gd name="T33" fmla="*/ 29 h 114"/>
                <a:gd name="T34" fmla="*/ 8337 w 164"/>
                <a:gd name="T35" fmla="*/ 22 h 114"/>
                <a:gd name="T36" fmla="*/ 8450 w 164"/>
                <a:gd name="T37" fmla="*/ 16 h 114"/>
                <a:gd name="T38" fmla="*/ 8545 w 164"/>
                <a:gd name="T39" fmla="*/ 11 h 114"/>
                <a:gd name="T40" fmla="*/ 8669 w 164"/>
                <a:gd name="T41" fmla="*/ 27 h 114"/>
                <a:gd name="T42" fmla="*/ 9090 w 164"/>
                <a:gd name="T43" fmla="*/ 45 h 114"/>
                <a:gd name="T44" fmla="*/ 9382 w 164"/>
                <a:gd name="T45" fmla="*/ 59 h 114"/>
                <a:gd name="T46" fmla="*/ 9633 w 164"/>
                <a:gd name="T47" fmla="*/ 64 h 114"/>
                <a:gd name="T48" fmla="*/ 9262 w 164"/>
                <a:gd name="T49" fmla="*/ 66 h 114"/>
                <a:gd name="T50" fmla="*/ 8545 w 164"/>
                <a:gd name="T51" fmla="*/ 68 h 114"/>
                <a:gd name="T52" fmla="*/ 7618 w 164"/>
                <a:gd name="T53" fmla="*/ 69 h 114"/>
                <a:gd name="T54" fmla="*/ 6480 w 164"/>
                <a:gd name="T55" fmla="*/ 69 h 114"/>
                <a:gd name="T56" fmla="*/ 6014 w 164"/>
                <a:gd name="T57" fmla="*/ 69 h 114"/>
                <a:gd name="T58" fmla="*/ 5542 w 164"/>
                <a:gd name="T59" fmla="*/ 65 h 114"/>
                <a:gd name="T60" fmla="*/ 4813 w 164"/>
                <a:gd name="T61" fmla="*/ 62 h 114"/>
                <a:gd name="T62" fmla="*/ 4325 w 164"/>
                <a:gd name="T63" fmla="*/ 58 h 114"/>
                <a:gd name="T64" fmla="*/ 3977 w 164"/>
                <a:gd name="T65" fmla="*/ 54 h 114"/>
                <a:gd name="T66" fmla="*/ 3793 w 164"/>
                <a:gd name="T67" fmla="*/ 50 h 114"/>
                <a:gd name="T68" fmla="*/ 3453 w 164"/>
                <a:gd name="T69" fmla="*/ 48 h 114"/>
                <a:gd name="T70" fmla="*/ 3216 w 164"/>
                <a:gd name="T71" fmla="*/ 46 h 114"/>
                <a:gd name="T72" fmla="*/ 2924 w 164"/>
                <a:gd name="T73" fmla="*/ 46 h 114"/>
                <a:gd name="T74" fmla="*/ 2560 w 164"/>
                <a:gd name="T75" fmla="*/ 42 h 114"/>
                <a:gd name="T76" fmla="*/ 2136 w 164"/>
                <a:gd name="T77" fmla="*/ 38 h 114"/>
                <a:gd name="T78" fmla="*/ 1952 w 164"/>
                <a:gd name="T79" fmla="*/ 35 h 114"/>
                <a:gd name="T80" fmla="*/ 2072 w 164"/>
                <a:gd name="T81" fmla="*/ 34 h 114"/>
                <a:gd name="T82" fmla="*/ 2436 w 164"/>
                <a:gd name="T83" fmla="*/ 33 h 114"/>
                <a:gd name="T84" fmla="*/ 2924 w 164"/>
                <a:gd name="T85" fmla="*/ 32 h 114"/>
                <a:gd name="T86" fmla="*/ 3216 w 164"/>
                <a:gd name="T87" fmla="*/ 32 h 114"/>
                <a:gd name="T88" fmla="*/ 2924 w 164"/>
                <a:gd name="T89" fmla="*/ 19 h 114"/>
                <a:gd name="T90" fmla="*/ 2136 w 164"/>
                <a:gd name="T91" fmla="*/ 12 h 114"/>
                <a:gd name="T92" fmla="*/ 1081 w 164"/>
                <a:gd name="T93" fmla="*/ 10 h 114"/>
                <a:gd name="T94" fmla="*/ 184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99" name="Freeform 113"/>
            <p:cNvSpPr>
              <a:spLocks/>
            </p:cNvSpPr>
            <p:nvPr/>
          </p:nvSpPr>
          <p:spPr bwMode="auto">
            <a:xfrm>
              <a:off x="1509" y="1464"/>
              <a:ext cx="323" cy="105"/>
            </a:xfrm>
            <a:custGeom>
              <a:avLst/>
              <a:gdLst>
                <a:gd name="T0" fmla="*/ 9330 w 164"/>
                <a:gd name="T1" fmla="*/ 6 h 114"/>
                <a:gd name="T2" fmla="*/ 8983 w 164"/>
                <a:gd name="T3" fmla="*/ 6 h 114"/>
                <a:gd name="T4" fmla="*/ 8595 w 164"/>
                <a:gd name="T5" fmla="*/ 4 h 114"/>
                <a:gd name="T6" fmla="*/ 8351 w 164"/>
                <a:gd name="T7" fmla="*/ 2 h 114"/>
                <a:gd name="T8" fmla="*/ 6815 w 164"/>
                <a:gd name="T9" fmla="*/ 6 h 114"/>
                <a:gd name="T10" fmla="*/ 5414 w 164"/>
                <a:gd name="T11" fmla="*/ 12 h 114"/>
                <a:gd name="T12" fmla="*/ 4561 w 164"/>
                <a:gd name="T13" fmla="*/ 13 h 114"/>
                <a:gd name="T14" fmla="*/ 4209 w 164"/>
                <a:gd name="T15" fmla="*/ 13 h 114"/>
                <a:gd name="T16" fmla="*/ 4333 w 164"/>
                <a:gd name="T17" fmla="*/ 24 h 114"/>
                <a:gd name="T18" fmla="*/ 4270 w 164"/>
                <a:gd name="T19" fmla="*/ 41 h 114"/>
                <a:gd name="T20" fmla="*/ 3973 w 164"/>
                <a:gd name="T21" fmla="*/ 57 h 114"/>
                <a:gd name="T22" fmla="*/ 3492 w 164"/>
                <a:gd name="T23" fmla="*/ 65 h 114"/>
                <a:gd name="T24" fmla="*/ 3088 w 164"/>
                <a:gd name="T25" fmla="*/ 64 h 114"/>
                <a:gd name="T26" fmla="*/ 2901 w 164"/>
                <a:gd name="T27" fmla="*/ 54 h 114"/>
                <a:gd name="T28" fmla="*/ 2576 w 164"/>
                <a:gd name="T29" fmla="*/ 42 h 114"/>
                <a:gd name="T30" fmla="*/ 1629 w 164"/>
                <a:gd name="T31" fmla="*/ 32 h 114"/>
                <a:gd name="T32" fmla="*/ 1221 w 164"/>
                <a:gd name="T33" fmla="*/ 29 h 114"/>
                <a:gd name="T34" fmla="*/ 1160 w 164"/>
                <a:gd name="T35" fmla="*/ 23 h 114"/>
                <a:gd name="T36" fmla="*/ 1040 w 164"/>
                <a:gd name="T37" fmla="*/ 16 h 114"/>
                <a:gd name="T38" fmla="*/ 977 w 164"/>
                <a:gd name="T39" fmla="*/ 12 h 114"/>
                <a:gd name="T40" fmla="*/ 764 w 164"/>
                <a:gd name="T41" fmla="*/ 27 h 114"/>
                <a:gd name="T42" fmla="*/ 420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299 w 164"/>
                <a:gd name="T49" fmla="*/ 67 h 114"/>
                <a:gd name="T50" fmla="*/ 947 w 164"/>
                <a:gd name="T51" fmla="*/ 68 h 114"/>
                <a:gd name="T52" fmla="*/ 1804 w 164"/>
                <a:gd name="T53" fmla="*/ 69 h 114"/>
                <a:gd name="T54" fmla="*/ 3025 w 164"/>
                <a:gd name="T55" fmla="*/ 69 h 114"/>
                <a:gd name="T56" fmla="*/ 3492 w 164"/>
                <a:gd name="T57" fmla="*/ 69 h 114"/>
                <a:gd name="T58" fmla="*/ 3973 w 164"/>
                <a:gd name="T59" fmla="*/ 65 h 114"/>
                <a:gd name="T60" fmla="*/ 4561 w 164"/>
                <a:gd name="T61" fmla="*/ 62 h 114"/>
                <a:gd name="T62" fmla="*/ 5136 w 164"/>
                <a:gd name="T63" fmla="*/ 58 h 114"/>
                <a:gd name="T64" fmla="*/ 5357 w 164"/>
                <a:gd name="T65" fmla="*/ 54 h 114"/>
                <a:gd name="T66" fmla="*/ 5538 w 164"/>
                <a:gd name="T67" fmla="*/ 50 h 114"/>
                <a:gd name="T68" fmla="*/ 5838 w 164"/>
                <a:gd name="T69" fmla="*/ 48 h 114"/>
                <a:gd name="T70" fmla="*/ 6194 w 164"/>
                <a:gd name="T71" fmla="*/ 46 h 114"/>
                <a:gd name="T72" fmla="*/ 6425 w 164"/>
                <a:gd name="T73" fmla="*/ 46 h 114"/>
                <a:gd name="T74" fmla="*/ 6815 w 164"/>
                <a:gd name="T75" fmla="*/ 42 h 114"/>
                <a:gd name="T76" fmla="*/ 7234 w 164"/>
                <a:gd name="T77" fmla="*/ 38 h 114"/>
                <a:gd name="T78" fmla="*/ 7462 w 164"/>
                <a:gd name="T79" fmla="*/ 35 h 114"/>
                <a:gd name="T80" fmla="*/ 7281 w 164"/>
                <a:gd name="T81" fmla="*/ 35 h 114"/>
                <a:gd name="T82" fmla="*/ 6935 w 164"/>
                <a:gd name="T83" fmla="*/ 33 h 114"/>
                <a:gd name="T84" fmla="*/ 6486 w 164"/>
                <a:gd name="T85" fmla="*/ 32 h 114"/>
                <a:gd name="T86" fmla="*/ 6318 w 164"/>
                <a:gd name="T87" fmla="*/ 32 h 114"/>
                <a:gd name="T88" fmla="*/ 6486 w 164"/>
                <a:gd name="T89" fmla="*/ 19 h 114"/>
                <a:gd name="T90" fmla="*/ 7281 w 164"/>
                <a:gd name="T91" fmla="*/ 12 h 114"/>
                <a:gd name="T92" fmla="*/ 8242 w 164"/>
                <a:gd name="T93" fmla="*/ 9 h 114"/>
                <a:gd name="T94" fmla="*/ 9267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600" name="Freeform 114"/>
            <p:cNvSpPr>
              <a:spLocks/>
            </p:cNvSpPr>
            <p:nvPr/>
          </p:nvSpPr>
          <p:spPr bwMode="auto">
            <a:xfrm>
              <a:off x="1072" y="1477"/>
              <a:ext cx="169" cy="100"/>
            </a:xfrm>
            <a:custGeom>
              <a:avLst/>
              <a:gdLst>
                <a:gd name="T0" fmla="*/ 61 w 86"/>
                <a:gd name="T1" fmla="*/ 6 h 109"/>
                <a:gd name="T2" fmla="*/ 417 w 86"/>
                <a:gd name="T3" fmla="*/ 6 h 109"/>
                <a:gd name="T4" fmla="*/ 973 w 86"/>
                <a:gd name="T5" fmla="*/ 6 h 109"/>
                <a:gd name="T6" fmla="*/ 1433 w 86"/>
                <a:gd name="T7" fmla="*/ 6 h 109"/>
                <a:gd name="T8" fmla="*/ 1849 w 86"/>
                <a:gd name="T9" fmla="*/ 6 h 109"/>
                <a:gd name="T10" fmla="*/ 1912 w 86"/>
                <a:gd name="T11" fmla="*/ 6 h 109"/>
                <a:gd name="T12" fmla="*/ 1912 w 86"/>
                <a:gd name="T13" fmla="*/ 7 h 109"/>
                <a:gd name="T14" fmla="*/ 1965 w 86"/>
                <a:gd name="T15" fmla="*/ 13 h 109"/>
                <a:gd name="T16" fmla="*/ 2193 w 86"/>
                <a:gd name="T17" fmla="*/ 17 h 109"/>
                <a:gd name="T18" fmla="*/ 2368 w 86"/>
                <a:gd name="T19" fmla="*/ 23 h 109"/>
                <a:gd name="T20" fmla="*/ 2704 w 86"/>
                <a:gd name="T21" fmla="*/ 26 h 109"/>
                <a:gd name="T22" fmla="*/ 2934 w 86"/>
                <a:gd name="T23" fmla="*/ 31 h 109"/>
                <a:gd name="T24" fmla="*/ 3162 w 86"/>
                <a:gd name="T25" fmla="*/ 38 h 109"/>
                <a:gd name="T26" fmla="*/ 3341 w 86"/>
                <a:gd name="T27" fmla="*/ 45 h 109"/>
                <a:gd name="T28" fmla="*/ 3584 w 86"/>
                <a:gd name="T29" fmla="*/ 51 h 109"/>
                <a:gd name="T30" fmla="*/ 3633 w 86"/>
                <a:gd name="T31" fmla="*/ 58 h 109"/>
                <a:gd name="T32" fmla="*/ 3633 w 86"/>
                <a:gd name="T33" fmla="*/ 61 h 109"/>
                <a:gd name="T34" fmla="*/ 3696 w 86"/>
                <a:gd name="T35" fmla="*/ 61 h 109"/>
                <a:gd name="T36" fmla="*/ 3804 w 86"/>
                <a:gd name="T37" fmla="*/ 61 h 109"/>
                <a:gd name="T38" fmla="*/ 3861 w 86"/>
                <a:gd name="T39" fmla="*/ 63 h 109"/>
                <a:gd name="T40" fmla="*/ 4042 w 86"/>
                <a:gd name="T41" fmla="*/ 64 h 109"/>
                <a:gd name="T42" fmla="*/ 4097 w 86"/>
                <a:gd name="T43" fmla="*/ 64 h 109"/>
                <a:gd name="T44" fmla="*/ 4249 w 86"/>
                <a:gd name="T45" fmla="*/ 64 h 109"/>
                <a:gd name="T46" fmla="*/ 4490 w 86"/>
                <a:gd name="T47" fmla="*/ 64 h 109"/>
                <a:gd name="T48" fmla="*/ 4653 w 86"/>
                <a:gd name="T49" fmla="*/ 64 h 109"/>
                <a:gd name="T50" fmla="*/ 4773 w 86"/>
                <a:gd name="T51" fmla="*/ 64 h 109"/>
                <a:gd name="T52" fmla="*/ 4897 w 86"/>
                <a:gd name="T53" fmla="*/ 63 h 109"/>
                <a:gd name="T54" fmla="*/ 4653 w 86"/>
                <a:gd name="T55" fmla="*/ 58 h 109"/>
                <a:gd name="T56" fmla="*/ 4190 w 86"/>
                <a:gd name="T57" fmla="*/ 45 h 109"/>
                <a:gd name="T58" fmla="*/ 3633 w 86"/>
                <a:gd name="T59" fmla="*/ 28 h 109"/>
                <a:gd name="T60" fmla="*/ 3044 w 86"/>
                <a:gd name="T61" fmla="*/ 14 h 109"/>
                <a:gd name="T62" fmla="*/ 2704 w 86"/>
                <a:gd name="T63" fmla="*/ 6 h 109"/>
                <a:gd name="T64" fmla="*/ 2517 w 86"/>
                <a:gd name="T65" fmla="*/ 3 h 109"/>
                <a:gd name="T66" fmla="*/ 1965 w 86"/>
                <a:gd name="T67" fmla="*/ 1 h 109"/>
                <a:gd name="T68" fmla="*/ 1313 w 86"/>
                <a:gd name="T69" fmla="*/ 0 h 109"/>
                <a:gd name="T70" fmla="*/ 645 w 86"/>
                <a:gd name="T71" fmla="*/ 1 h 109"/>
                <a:gd name="T72" fmla="*/ 181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601" name="Freeform 115"/>
            <p:cNvSpPr>
              <a:spLocks/>
            </p:cNvSpPr>
            <p:nvPr/>
          </p:nvSpPr>
          <p:spPr bwMode="auto">
            <a:xfrm>
              <a:off x="1724" y="1481"/>
              <a:ext cx="171" cy="99"/>
            </a:xfrm>
            <a:custGeom>
              <a:avLst/>
              <a:gdLst>
                <a:gd name="T0" fmla="*/ 4837 w 87"/>
                <a:gd name="T1" fmla="*/ 6 h 108"/>
                <a:gd name="T2" fmla="*/ 4434 w 87"/>
                <a:gd name="T3" fmla="*/ 6 h 108"/>
                <a:gd name="T4" fmla="*/ 3986 w 87"/>
                <a:gd name="T5" fmla="*/ 6 h 108"/>
                <a:gd name="T6" fmla="*/ 3404 w 87"/>
                <a:gd name="T7" fmla="*/ 6 h 108"/>
                <a:gd name="T8" fmla="*/ 3045 w 87"/>
                <a:gd name="T9" fmla="*/ 6 h 108"/>
                <a:gd name="T10" fmla="*/ 2940 w 87"/>
                <a:gd name="T11" fmla="*/ 6 h 108"/>
                <a:gd name="T12" fmla="*/ 2940 w 87"/>
                <a:gd name="T13" fmla="*/ 6 h 108"/>
                <a:gd name="T14" fmla="*/ 2817 w 87"/>
                <a:gd name="T15" fmla="*/ 13 h 108"/>
                <a:gd name="T16" fmla="*/ 2642 w 87"/>
                <a:gd name="T17" fmla="*/ 17 h 108"/>
                <a:gd name="T18" fmla="*/ 2492 w 87"/>
                <a:gd name="T19" fmla="*/ 23 h 108"/>
                <a:gd name="T20" fmla="*/ 2256 w 87"/>
                <a:gd name="T21" fmla="*/ 26 h 108"/>
                <a:gd name="T22" fmla="*/ 1966 w 87"/>
                <a:gd name="T23" fmla="*/ 32 h 108"/>
                <a:gd name="T24" fmla="*/ 1612 w 87"/>
                <a:gd name="T25" fmla="*/ 38 h 108"/>
                <a:gd name="T26" fmla="*/ 1376 w 87"/>
                <a:gd name="T27" fmla="*/ 45 h 108"/>
                <a:gd name="T28" fmla="*/ 1268 w 87"/>
                <a:gd name="T29" fmla="*/ 51 h 108"/>
                <a:gd name="T30" fmla="*/ 1268 w 87"/>
                <a:gd name="T31" fmla="*/ 59 h 108"/>
                <a:gd name="T32" fmla="*/ 1268 w 87"/>
                <a:gd name="T33" fmla="*/ 61 h 108"/>
                <a:gd name="T34" fmla="*/ 1085 w 87"/>
                <a:gd name="T35" fmla="*/ 61 h 108"/>
                <a:gd name="T36" fmla="*/ 1085 w 87"/>
                <a:gd name="T37" fmla="*/ 61 h 108"/>
                <a:gd name="T38" fmla="*/ 912 w 87"/>
                <a:gd name="T39" fmla="*/ 63 h 108"/>
                <a:gd name="T40" fmla="*/ 820 w 87"/>
                <a:gd name="T41" fmla="*/ 64 h 108"/>
                <a:gd name="T42" fmla="*/ 761 w 87"/>
                <a:gd name="T43" fmla="*/ 64 h 108"/>
                <a:gd name="T44" fmla="*/ 584 w 87"/>
                <a:gd name="T45" fmla="*/ 64 h 108"/>
                <a:gd name="T46" fmla="*/ 356 w 87"/>
                <a:gd name="T47" fmla="*/ 64 h 108"/>
                <a:gd name="T48" fmla="*/ 236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81 w 87"/>
                <a:gd name="T55" fmla="*/ 59 h 108"/>
                <a:gd name="T56" fmla="*/ 645 w 87"/>
                <a:gd name="T57" fmla="*/ 45 h 108"/>
                <a:gd name="T58" fmla="*/ 1268 w 87"/>
                <a:gd name="T59" fmla="*/ 27 h 108"/>
                <a:gd name="T60" fmla="*/ 1853 w 87"/>
                <a:gd name="T61" fmla="*/ 13 h 108"/>
                <a:gd name="T62" fmla="*/ 2133 w 87"/>
                <a:gd name="T63" fmla="*/ 6 h 108"/>
                <a:gd name="T64" fmla="*/ 2313 w 87"/>
                <a:gd name="T65" fmla="*/ 3 h 108"/>
                <a:gd name="T66" fmla="*/ 2878 w 87"/>
                <a:gd name="T67" fmla="*/ 1 h 108"/>
                <a:gd name="T68" fmla="*/ 3585 w 87"/>
                <a:gd name="T69" fmla="*/ 0 h 108"/>
                <a:gd name="T70" fmla="*/ 4192 w 87"/>
                <a:gd name="T71" fmla="*/ 0 h 108"/>
                <a:gd name="T72" fmla="*/ 4717 w 87"/>
                <a:gd name="T73" fmla="*/ 0 h 108"/>
                <a:gd name="T74" fmla="*/ 4837 w 87"/>
                <a:gd name="T75" fmla="*/ 1 h 108"/>
                <a:gd name="T76" fmla="*/ 4837 w 87"/>
                <a:gd name="T77" fmla="*/ 2 h 108"/>
                <a:gd name="T78" fmla="*/ 4837 w 87"/>
                <a:gd name="T79" fmla="*/ 4 h 108"/>
                <a:gd name="T80" fmla="*/ 4898 w 87"/>
                <a:gd name="T81" fmla="*/ 5 h 108"/>
                <a:gd name="T82" fmla="*/ 4898 w 87"/>
                <a:gd name="T83" fmla="*/ 6 h 108"/>
                <a:gd name="T84" fmla="*/ 4957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602" name="Freeform 116"/>
            <p:cNvSpPr>
              <a:spLocks/>
            </p:cNvSpPr>
            <p:nvPr/>
          </p:nvSpPr>
          <p:spPr bwMode="auto">
            <a:xfrm>
              <a:off x="1321" y="1454"/>
              <a:ext cx="69" cy="100"/>
            </a:xfrm>
            <a:custGeom>
              <a:avLst/>
              <a:gdLst>
                <a:gd name="T0" fmla="*/ 1932 w 35"/>
                <a:gd name="T1" fmla="*/ 3 h 107"/>
                <a:gd name="T2" fmla="*/ 1816 w 35"/>
                <a:gd name="T3" fmla="*/ 5 h 107"/>
                <a:gd name="T4" fmla="*/ 1753 w 35"/>
                <a:gd name="T5" fmla="*/ 7 h 107"/>
                <a:gd name="T6" fmla="*/ 1569 w 35"/>
                <a:gd name="T7" fmla="*/ 9 h 107"/>
                <a:gd name="T8" fmla="*/ 1524 w 35"/>
                <a:gd name="T9" fmla="*/ 15 h 107"/>
                <a:gd name="T10" fmla="*/ 1524 w 35"/>
                <a:gd name="T11" fmla="*/ 19 h 107"/>
                <a:gd name="T12" fmla="*/ 1569 w 35"/>
                <a:gd name="T13" fmla="*/ 23 h 107"/>
                <a:gd name="T14" fmla="*/ 1816 w 35"/>
                <a:gd name="T15" fmla="*/ 28 h 107"/>
                <a:gd name="T16" fmla="*/ 1932 w 35"/>
                <a:gd name="T17" fmla="*/ 31 h 107"/>
                <a:gd name="T18" fmla="*/ 1816 w 35"/>
                <a:gd name="T19" fmla="*/ 32 h 107"/>
                <a:gd name="T20" fmla="*/ 1524 w 35"/>
                <a:gd name="T21" fmla="*/ 33 h 107"/>
                <a:gd name="T22" fmla="*/ 1224 w 35"/>
                <a:gd name="T23" fmla="*/ 36 h 107"/>
                <a:gd name="T24" fmla="*/ 889 w 35"/>
                <a:gd name="T25" fmla="*/ 36 h 107"/>
                <a:gd name="T26" fmla="*/ 591 w 35"/>
                <a:gd name="T27" fmla="*/ 39 h 107"/>
                <a:gd name="T28" fmla="*/ 361 w 35"/>
                <a:gd name="T29" fmla="*/ 41 h 107"/>
                <a:gd name="T30" fmla="*/ 244 w 35"/>
                <a:gd name="T31" fmla="*/ 43 h 107"/>
                <a:gd name="T32" fmla="*/ 183 w 35"/>
                <a:gd name="T33" fmla="*/ 44 h 107"/>
                <a:gd name="T34" fmla="*/ 183 w 35"/>
                <a:gd name="T35" fmla="*/ 46 h 107"/>
                <a:gd name="T36" fmla="*/ 183 w 35"/>
                <a:gd name="T37" fmla="*/ 50 h 107"/>
                <a:gd name="T38" fmla="*/ 183 w 35"/>
                <a:gd name="T39" fmla="*/ 56 h 107"/>
                <a:gd name="T40" fmla="*/ 300 w 35"/>
                <a:gd name="T41" fmla="*/ 61 h 107"/>
                <a:gd name="T42" fmla="*/ 300 w 35"/>
                <a:gd name="T43" fmla="*/ 66 h 107"/>
                <a:gd name="T44" fmla="*/ 361 w 35"/>
                <a:gd name="T45" fmla="*/ 69 h 107"/>
                <a:gd name="T46" fmla="*/ 361 w 35"/>
                <a:gd name="T47" fmla="*/ 71 h 107"/>
                <a:gd name="T48" fmla="*/ 300 w 35"/>
                <a:gd name="T49" fmla="*/ 69 h 107"/>
                <a:gd name="T50" fmla="*/ 183 w 35"/>
                <a:gd name="T51" fmla="*/ 65 h 107"/>
                <a:gd name="T52" fmla="*/ 63 w 35"/>
                <a:gd name="T53" fmla="*/ 61 h 107"/>
                <a:gd name="T54" fmla="*/ 63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83 w 35"/>
                <a:gd name="T65" fmla="*/ 39 h 107"/>
                <a:gd name="T66" fmla="*/ 481 w 35"/>
                <a:gd name="T67" fmla="*/ 34 h 107"/>
                <a:gd name="T68" fmla="*/ 773 w 35"/>
                <a:gd name="T69" fmla="*/ 28 h 107"/>
                <a:gd name="T70" fmla="*/ 1104 w 35"/>
                <a:gd name="T71" fmla="*/ 20 h 107"/>
                <a:gd name="T72" fmla="*/ 1465 w 35"/>
                <a:gd name="T73" fmla="*/ 16 h 107"/>
                <a:gd name="T74" fmla="*/ 1632 w 35"/>
                <a:gd name="T75" fmla="*/ 7 h 107"/>
                <a:gd name="T76" fmla="*/ 1816 w 35"/>
                <a:gd name="T77" fmla="*/ 6 h 107"/>
                <a:gd name="T78" fmla="*/ 1932 w 35"/>
                <a:gd name="T79" fmla="*/ 1 h 107"/>
                <a:gd name="T80" fmla="*/ 1993 w 35"/>
                <a:gd name="T81" fmla="*/ 1 h 107"/>
                <a:gd name="T82" fmla="*/ 1993 w 35"/>
                <a:gd name="T83" fmla="*/ 1 h 107"/>
                <a:gd name="T84" fmla="*/ 1993 w 35"/>
                <a:gd name="T85" fmla="*/ 1 h 107"/>
                <a:gd name="T86" fmla="*/ 1993 w 35"/>
                <a:gd name="T87" fmla="*/ 1 h 107"/>
                <a:gd name="T88" fmla="*/ 1993 w 35"/>
                <a:gd name="T89" fmla="*/ 1 h 107"/>
                <a:gd name="T90" fmla="*/ 1993 w 35"/>
                <a:gd name="T91" fmla="*/ 1 h 107"/>
                <a:gd name="T92" fmla="*/ 1993 w 35"/>
                <a:gd name="T93" fmla="*/ 1 h 107"/>
                <a:gd name="T94" fmla="*/ 1993 w 35"/>
                <a:gd name="T95" fmla="*/ 1 h 107"/>
                <a:gd name="T96" fmla="*/ 199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603" name="Freeform 117"/>
            <p:cNvSpPr>
              <a:spLocks/>
            </p:cNvSpPr>
            <p:nvPr/>
          </p:nvSpPr>
          <p:spPr bwMode="auto">
            <a:xfrm>
              <a:off x="1570" y="1454"/>
              <a:ext cx="69" cy="100"/>
            </a:xfrm>
            <a:custGeom>
              <a:avLst/>
              <a:gdLst>
                <a:gd name="T0" fmla="*/ 63 w 35"/>
                <a:gd name="T1" fmla="*/ 3 h 107"/>
                <a:gd name="T2" fmla="*/ 63 w 35"/>
                <a:gd name="T3" fmla="*/ 5 h 107"/>
                <a:gd name="T4" fmla="*/ 183 w 35"/>
                <a:gd name="T5" fmla="*/ 7 h 107"/>
                <a:gd name="T6" fmla="*/ 300 w 35"/>
                <a:gd name="T7" fmla="*/ 7 h 107"/>
                <a:gd name="T8" fmla="*/ 361 w 35"/>
                <a:gd name="T9" fmla="*/ 12 h 107"/>
                <a:gd name="T10" fmla="*/ 361 w 35"/>
                <a:gd name="T11" fmla="*/ 17 h 107"/>
                <a:gd name="T12" fmla="*/ 300 w 35"/>
                <a:gd name="T13" fmla="*/ 20 h 107"/>
                <a:gd name="T14" fmla="*/ 124 w 35"/>
                <a:gd name="T15" fmla="*/ 26 h 107"/>
                <a:gd name="T16" fmla="*/ 0 w 35"/>
                <a:gd name="T17" fmla="*/ 28 h 107"/>
                <a:gd name="T18" fmla="*/ 183 w 35"/>
                <a:gd name="T19" fmla="*/ 30 h 107"/>
                <a:gd name="T20" fmla="*/ 361 w 35"/>
                <a:gd name="T21" fmla="*/ 31 h 107"/>
                <a:gd name="T22" fmla="*/ 653 w 35"/>
                <a:gd name="T23" fmla="*/ 34 h 107"/>
                <a:gd name="T24" fmla="*/ 1011 w 35"/>
                <a:gd name="T25" fmla="*/ 36 h 107"/>
                <a:gd name="T26" fmla="*/ 1287 w 35"/>
                <a:gd name="T27" fmla="*/ 38 h 107"/>
                <a:gd name="T28" fmla="*/ 1524 w 35"/>
                <a:gd name="T29" fmla="*/ 41 h 107"/>
                <a:gd name="T30" fmla="*/ 1695 w 35"/>
                <a:gd name="T31" fmla="*/ 43 h 107"/>
                <a:gd name="T32" fmla="*/ 1753 w 35"/>
                <a:gd name="T33" fmla="*/ 44 h 107"/>
                <a:gd name="T34" fmla="*/ 1753 w 35"/>
                <a:gd name="T35" fmla="*/ 46 h 107"/>
                <a:gd name="T36" fmla="*/ 1695 w 35"/>
                <a:gd name="T37" fmla="*/ 50 h 107"/>
                <a:gd name="T38" fmla="*/ 1695 w 35"/>
                <a:gd name="T39" fmla="*/ 56 h 107"/>
                <a:gd name="T40" fmla="*/ 1632 w 35"/>
                <a:gd name="T41" fmla="*/ 61 h 107"/>
                <a:gd name="T42" fmla="*/ 1632 w 35"/>
                <a:gd name="T43" fmla="*/ 66 h 107"/>
                <a:gd name="T44" fmla="*/ 1632 w 35"/>
                <a:gd name="T45" fmla="*/ 69 h 107"/>
                <a:gd name="T46" fmla="*/ 1632 w 35"/>
                <a:gd name="T47" fmla="*/ 71 h 107"/>
                <a:gd name="T48" fmla="*/ 1695 w 35"/>
                <a:gd name="T49" fmla="*/ 69 h 107"/>
                <a:gd name="T50" fmla="*/ 1695 w 35"/>
                <a:gd name="T51" fmla="*/ 65 h 107"/>
                <a:gd name="T52" fmla="*/ 1753 w 35"/>
                <a:gd name="T53" fmla="*/ 61 h 107"/>
                <a:gd name="T54" fmla="*/ 1869 w 35"/>
                <a:gd name="T55" fmla="*/ 56 h 107"/>
                <a:gd name="T56" fmla="*/ 1993 w 35"/>
                <a:gd name="T57" fmla="*/ 52 h 107"/>
                <a:gd name="T58" fmla="*/ 1993 w 35"/>
                <a:gd name="T59" fmla="*/ 48 h 107"/>
                <a:gd name="T60" fmla="*/ 1993 w 35"/>
                <a:gd name="T61" fmla="*/ 44 h 107"/>
                <a:gd name="T62" fmla="*/ 1993 w 35"/>
                <a:gd name="T63" fmla="*/ 41 h 107"/>
                <a:gd name="T64" fmla="*/ 1753 w 35"/>
                <a:gd name="T65" fmla="*/ 39 h 107"/>
                <a:gd name="T66" fmla="*/ 1404 w 35"/>
                <a:gd name="T67" fmla="*/ 34 h 107"/>
                <a:gd name="T68" fmla="*/ 1104 w 35"/>
                <a:gd name="T69" fmla="*/ 28 h 107"/>
                <a:gd name="T70" fmla="*/ 828 w 35"/>
                <a:gd name="T71" fmla="*/ 20 h 107"/>
                <a:gd name="T72" fmla="*/ 528 w 35"/>
                <a:gd name="T73" fmla="*/ 16 h 107"/>
                <a:gd name="T74" fmla="*/ 300 w 35"/>
                <a:gd name="T75" fmla="*/ 7 h 107"/>
                <a:gd name="T76" fmla="*/ 124 w 35"/>
                <a:gd name="T77" fmla="*/ 6 h 107"/>
                <a:gd name="T78" fmla="*/ 63 w 35"/>
                <a:gd name="T79" fmla="*/ 1 h 107"/>
                <a:gd name="T80" fmla="*/ 63 w 35"/>
                <a:gd name="T81" fmla="*/ 1 h 107"/>
                <a:gd name="T82" fmla="*/ 63 w 35"/>
                <a:gd name="T83" fmla="*/ 1 h 107"/>
                <a:gd name="T84" fmla="*/ 63 w 35"/>
                <a:gd name="T85" fmla="*/ 1 h 107"/>
                <a:gd name="T86" fmla="*/ 63 w 35"/>
                <a:gd name="T87" fmla="*/ 1 h 107"/>
                <a:gd name="T88" fmla="*/ 63 w 35"/>
                <a:gd name="T89" fmla="*/ 1 h 107"/>
                <a:gd name="T90" fmla="*/ 63 w 35"/>
                <a:gd name="T91" fmla="*/ 1 h 107"/>
                <a:gd name="T92" fmla="*/ 63 w 35"/>
                <a:gd name="T93" fmla="*/ 1 h 107"/>
                <a:gd name="T94" fmla="*/ 63 w 35"/>
                <a:gd name="T95" fmla="*/ 1 h 107"/>
                <a:gd name="T96" fmla="*/ 6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604" name="Freeform 118"/>
            <p:cNvSpPr>
              <a:spLocks/>
            </p:cNvSpPr>
            <p:nvPr/>
          </p:nvSpPr>
          <p:spPr bwMode="auto">
            <a:xfrm>
              <a:off x="1020" y="1319"/>
              <a:ext cx="156" cy="70"/>
            </a:xfrm>
            <a:custGeom>
              <a:avLst/>
              <a:gdLst>
                <a:gd name="T0" fmla="*/ 2433 w 79"/>
                <a:gd name="T1" fmla="*/ 0 h 76"/>
                <a:gd name="T2" fmla="*/ 1888 w 79"/>
                <a:gd name="T3" fmla="*/ 4 h 76"/>
                <a:gd name="T4" fmla="*/ 1357 w 79"/>
                <a:gd name="T5" fmla="*/ 7 h 76"/>
                <a:gd name="T6" fmla="*/ 956 w 79"/>
                <a:gd name="T7" fmla="*/ 16 h 76"/>
                <a:gd name="T8" fmla="*/ 839 w 79"/>
                <a:gd name="T9" fmla="*/ 23 h 76"/>
                <a:gd name="T10" fmla="*/ 1076 w 79"/>
                <a:gd name="T11" fmla="*/ 30 h 76"/>
                <a:gd name="T12" fmla="*/ 1888 w 79"/>
                <a:gd name="T13" fmla="*/ 37 h 76"/>
                <a:gd name="T14" fmla="*/ 3509 w 79"/>
                <a:gd name="T15" fmla="*/ 41 h 76"/>
                <a:gd name="T16" fmla="*/ 4558 w 79"/>
                <a:gd name="T17" fmla="*/ 41 h 76"/>
                <a:gd name="T18" fmla="*/ 4321 w 79"/>
                <a:gd name="T19" fmla="*/ 42 h 76"/>
                <a:gd name="T20" fmla="*/ 3904 w 79"/>
                <a:gd name="T21" fmla="*/ 43 h 76"/>
                <a:gd name="T22" fmla="*/ 3389 w 79"/>
                <a:gd name="T23" fmla="*/ 44 h 76"/>
                <a:gd name="T24" fmla="*/ 2857 w 79"/>
                <a:gd name="T25" fmla="*/ 46 h 76"/>
                <a:gd name="T26" fmla="*/ 2249 w 79"/>
                <a:gd name="T27" fmla="*/ 46 h 76"/>
                <a:gd name="T28" fmla="*/ 1596 w 79"/>
                <a:gd name="T29" fmla="*/ 46 h 76"/>
                <a:gd name="T30" fmla="*/ 1139 w 79"/>
                <a:gd name="T31" fmla="*/ 43 h 76"/>
                <a:gd name="T32" fmla="*/ 656 w 79"/>
                <a:gd name="T33" fmla="*/ 41 h 76"/>
                <a:gd name="T34" fmla="*/ 363 w 79"/>
                <a:gd name="T35" fmla="*/ 38 h 76"/>
                <a:gd name="T36" fmla="*/ 124 w 79"/>
                <a:gd name="T37" fmla="*/ 34 h 76"/>
                <a:gd name="T38" fmla="*/ 63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3 w 79"/>
                <a:gd name="T45" fmla="*/ 23 h 76"/>
                <a:gd name="T46" fmla="*/ 63 w 79"/>
                <a:gd name="T47" fmla="*/ 22 h 76"/>
                <a:gd name="T48" fmla="*/ 124 w 79"/>
                <a:gd name="T49" fmla="*/ 18 h 76"/>
                <a:gd name="T50" fmla="*/ 363 w 79"/>
                <a:gd name="T51" fmla="*/ 11 h 76"/>
                <a:gd name="T52" fmla="*/ 656 w 79"/>
                <a:gd name="T53" fmla="*/ 6 h 76"/>
                <a:gd name="T54" fmla="*/ 1139 w 79"/>
                <a:gd name="T55" fmla="*/ 4 h 76"/>
                <a:gd name="T56" fmla="*/ 1596 w 79"/>
                <a:gd name="T57" fmla="*/ 2 h 76"/>
                <a:gd name="T58" fmla="*/ 2008 w 79"/>
                <a:gd name="T59" fmla="*/ 1 h 76"/>
                <a:gd name="T60" fmla="*/ 2372 w 79"/>
                <a:gd name="T61" fmla="*/ 0 h 76"/>
                <a:gd name="T62" fmla="*/ 2616 w 79"/>
                <a:gd name="T63" fmla="*/ 0 h 76"/>
                <a:gd name="T64" fmla="*/ 268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605" name="Freeform 119"/>
            <p:cNvSpPr>
              <a:spLocks/>
            </p:cNvSpPr>
            <p:nvPr/>
          </p:nvSpPr>
          <p:spPr bwMode="auto">
            <a:xfrm>
              <a:off x="1806" y="1318"/>
              <a:ext cx="132" cy="72"/>
            </a:xfrm>
            <a:custGeom>
              <a:avLst/>
              <a:gdLst>
                <a:gd name="T0" fmla="*/ 948 w 67"/>
                <a:gd name="T1" fmla="*/ 1 h 78"/>
                <a:gd name="T2" fmla="*/ 1505 w 67"/>
                <a:gd name="T3" fmla="*/ 5 h 78"/>
                <a:gd name="T4" fmla="*/ 2173 w 67"/>
                <a:gd name="T5" fmla="*/ 8 h 78"/>
                <a:gd name="T6" fmla="*/ 2697 w 67"/>
                <a:gd name="T7" fmla="*/ 16 h 78"/>
                <a:gd name="T8" fmla="*/ 3028 w 67"/>
                <a:gd name="T9" fmla="*/ 24 h 78"/>
                <a:gd name="T10" fmla="*/ 2965 w 67"/>
                <a:gd name="T11" fmla="*/ 32 h 78"/>
                <a:gd name="T12" fmla="*/ 2348 w 67"/>
                <a:gd name="T13" fmla="*/ 39 h 78"/>
                <a:gd name="T14" fmla="*/ 948 w 67"/>
                <a:gd name="T15" fmla="*/ 44 h 78"/>
                <a:gd name="T16" fmla="*/ 0 w 67"/>
                <a:gd name="T17" fmla="*/ 47 h 78"/>
                <a:gd name="T18" fmla="*/ 124 w 67"/>
                <a:gd name="T19" fmla="*/ 47 h 78"/>
                <a:gd name="T20" fmla="*/ 481 w 67"/>
                <a:gd name="T21" fmla="*/ 48 h 78"/>
                <a:gd name="T22" fmla="*/ 827 w 67"/>
                <a:gd name="T23" fmla="*/ 48 h 78"/>
                <a:gd name="T24" fmla="*/ 1277 w 67"/>
                <a:gd name="T25" fmla="*/ 48 h 78"/>
                <a:gd name="T26" fmla="*/ 1805 w 67"/>
                <a:gd name="T27" fmla="*/ 48 h 78"/>
                <a:gd name="T28" fmla="*/ 2348 w 67"/>
                <a:gd name="T29" fmla="*/ 46 h 78"/>
                <a:gd name="T30" fmla="*/ 2813 w 67"/>
                <a:gd name="T31" fmla="*/ 44 h 78"/>
                <a:gd name="T32" fmla="*/ 3272 w 67"/>
                <a:gd name="T33" fmla="*/ 41 h 78"/>
                <a:gd name="T34" fmla="*/ 3493 w 67"/>
                <a:gd name="T35" fmla="*/ 38 h 78"/>
                <a:gd name="T36" fmla="*/ 3680 w 67"/>
                <a:gd name="T37" fmla="*/ 35 h 78"/>
                <a:gd name="T38" fmla="*/ 3737 w 67"/>
                <a:gd name="T39" fmla="*/ 31 h 78"/>
                <a:gd name="T40" fmla="*/ 3854 w 67"/>
                <a:gd name="T41" fmla="*/ 28 h 78"/>
                <a:gd name="T42" fmla="*/ 3854 w 67"/>
                <a:gd name="T43" fmla="*/ 26 h 78"/>
                <a:gd name="T44" fmla="*/ 3854 w 67"/>
                <a:gd name="T45" fmla="*/ 24 h 78"/>
                <a:gd name="T46" fmla="*/ 3854 w 67"/>
                <a:gd name="T47" fmla="*/ 23 h 78"/>
                <a:gd name="T48" fmla="*/ 3737 w 67"/>
                <a:gd name="T49" fmla="*/ 18 h 78"/>
                <a:gd name="T50" fmla="*/ 3450 w 67"/>
                <a:gd name="T51" fmla="*/ 12 h 78"/>
                <a:gd name="T52" fmla="*/ 2965 w 67"/>
                <a:gd name="T53" fmla="*/ 6 h 78"/>
                <a:gd name="T54" fmla="*/ 2516 w 67"/>
                <a:gd name="T55" fmla="*/ 5 h 78"/>
                <a:gd name="T56" fmla="*/ 1925 w 67"/>
                <a:gd name="T57" fmla="*/ 2 h 78"/>
                <a:gd name="T58" fmla="*/ 1460 w 67"/>
                <a:gd name="T59" fmla="*/ 1 h 78"/>
                <a:gd name="T60" fmla="*/ 977 w 67"/>
                <a:gd name="T61" fmla="*/ 0 h 78"/>
                <a:gd name="T62" fmla="*/ 827 w 67"/>
                <a:gd name="T63" fmla="*/ 0 h 78"/>
                <a:gd name="T64" fmla="*/ 827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606" name="Freeform 120"/>
            <p:cNvSpPr>
              <a:spLocks/>
            </p:cNvSpPr>
            <p:nvPr/>
          </p:nvSpPr>
          <p:spPr bwMode="auto">
            <a:xfrm>
              <a:off x="1095" y="1326"/>
              <a:ext cx="209" cy="48"/>
            </a:xfrm>
            <a:custGeom>
              <a:avLst/>
              <a:gdLst>
                <a:gd name="T0" fmla="*/ 6049 w 106"/>
                <a:gd name="T1" fmla="*/ 29 h 51"/>
                <a:gd name="T2" fmla="*/ 5757 w 106"/>
                <a:gd name="T3" fmla="*/ 24 h 51"/>
                <a:gd name="T4" fmla="*/ 5276 w 106"/>
                <a:gd name="T5" fmla="*/ 18 h 51"/>
                <a:gd name="T6" fmla="*/ 4474 w 106"/>
                <a:gd name="T7" fmla="*/ 8 h 51"/>
                <a:gd name="T8" fmla="*/ 3518 w 106"/>
                <a:gd name="T9" fmla="*/ 4 h 51"/>
                <a:gd name="T10" fmla="*/ 2705 w 106"/>
                <a:gd name="T11" fmla="*/ 0 h 51"/>
                <a:gd name="T12" fmla="*/ 2476 w 106"/>
                <a:gd name="T13" fmla="*/ 0 h 51"/>
                <a:gd name="T14" fmla="*/ 1993 w 106"/>
                <a:gd name="T15" fmla="*/ 1 h 51"/>
                <a:gd name="T16" fmla="*/ 1524 w 106"/>
                <a:gd name="T17" fmla="*/ 3 h 51"/>
                <a:gd name="T18" fmla="*/ 1041 w 106"/>
                <a:gd name="T19" fmla="*/ 4 h 51"/>
                <a:gd name="T20" fmla="*/ 773 w 106"/>
                <a:gd name="T21" fmla="*/ 4 h 51"/>
                <a:gd name="T22" fmla="*/ 481 w 106"/>
                <a:gd name="T23" fmla="*/ 8 h 51"/>
                <a:gd name="T24" fmla="*/ 244 w 106"/>
                <a:gd name="T25" fmla="*/ 8 h 51"/>
                <a:gd name="T26" fmla="*/ 63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3 w 106"/>
                <a:gd name="T33" fmla="*/ 24 h 51"/>
                <a:gd name="T34" fmla="*/ 183 w 106"/>
                <a:gd name="T35" fmla="*/ 29 h 51"/>
                <a:gd name="T36" fmla="*/ 361 w 106"/>
                <a:gd name="T37" fmla="*/ 31 h 51"/>
                <a:gd name="T38" fmla="*/ 481 w 106"/>
                <a:gd name="T39" fmla="*/ 34 h 51"/>
                <a:gd name="T40" fmla="*/ 773 w 106"/>
                <a:gd name="T41" fmla="*/ 35 h 51"/>
                <a:gd name="T42" fmla="*/ 1041 w 106"/>
                <a:gd name="T43" fmla="*/ 35 h 51"/>
                <a:gd name="T44" fmla="*/ 1341 w 106"/>
                <a:gd name="T45" fmla="*/ 34 h 51"/>
                <a:gd name="T46" fmla="*/ 1633 w 106"/>
                <a:gd name="T47" fmla="*/ 33 h 51"/>
                <a:gd name="T48" fmla="*/ 1993 w 106"/>
                <a:gd name="T49" fmla="*/ 31 h 51"/>
                <a:gd name="T50" fmla="*/ 2240 w 106"/>
                <a:gd name="T51" fmla="*/ 30 h 51"/>
                <a:gd name="T52" fmla="*/ 2413 w 106"/>
                <a:gd name="T53" fmla="*/ 29 h 51"/>
                <a:gd name="T54" fmla="*/ 2177 w 106"/>
                <a:gd name="T55" fmla="*/ 30 h 51"/>
                <a:gd name="T56" fmla="*/ 1993 w 106"/>
                <a:gd name="T57" fmla="*/ 29 h 51"/>
                <a:gd name="T58" fmla="*/ 1757 w 106"/>
                <a:gd name="T59" fmla="*/ 27 h 51"/>
                <a:gd name="T60" fmla="*/ 1404 w 106"/>
                <a:gd name="T61" fmla="*/ 24 h 51"/>
                <a:gd name="T62" fmla="*/ 891 w 106"/>
                <a:gd name="T63" fmla="*/ 23 h 51"/>
                <a:gd name="T64" fmla="*/ 712 w 106"/>
                <a:gd name="T65" fmla="*/ 22 h 51"/>
                <a:gd name="T66" fmla="*/ 773 w 106"/>
                <a:gd name="T67" fmla="*/ 21 h 51"/>
                <a:gd name="T68" fmla="*/ 1041 w 106"/>
                <a:gd name="T69" fmla="*/ 18 h 51"/>
                <a:gd name="T70" fmla="*/ 1224 w 106"/>
                <a:gd name="T71" fmla="*/ 15 h 51"/>
                <a:gd name="T72" fmla="*/ 1341 w 106"/>
                <a:gd name="T73" fmla="*/ 11 h 51"/>
                <a:gd name="T74" fmla="*/ 1993 w 106"/>
                <a:gd name="T75" fmla="*/ 10 h 51"/>
                <a:gd name="T76" fmla="*/ 3401 w 106"/>
                <a:gd name="T77" fmla="*/ 10 h 51"/>
                <a:gd name="T78" fmla="*/ 4537 w 106"/>
                <a:gd name="T79" fmla="*/ 18 h 51"/>
                <a:gd name="T80" fmla="*/ 5397 w 106"/>
                <a:gd name="T81" fmla="*/ 23 h 51"/>
                <a:gd name="T82" fmla="*/ 5925 w 106"/>
                <a:gd name="T83" fmla="*/ 29 h 51"/>
                <a:gd name="T84" fmla="*/ 6162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607" name="Freeform 121"/>
            <p:cNvSpPr>
              <a:spLocks/>
            </p:cNvSpPr>
            <p:nvPr/>
          </p:nvSpPr>
          <p:spPr bwMode="auto">
            <a:xfrm>
              <a:off x="1665" y="1328"/>
              <a:ext cx="206" cy="47"/>
            </a:xfrm>
            <a:custGeom>
              <a:avLst/>
              <a:gdLst>
                <a:gd name="T0" fmla="*/ 61 w 105"/>
                <a:gd name="T1" fmla="*/ 29 h 50"/>
                <a:gd name="T2" fmla="*/ 353 w 105"/>
                <a:gd name="T3" fmla="*/ 24 h 50"/>
                <a:gd name="T4" fmla="*/ 848 w 105"/>
                <a:gd name="T5" fmla="*/ 18 h 50"/>
                <a:gd name="T6" fmla="*/ 1540 w 105"/>
                <a:gd name="T7" fmla="*/ 8 h 50"/>
                <a:gd name="T8" fmla="*/ 2448 w 105"/>
                <a:gd name="T9" fmla="*/ 5 h 50"/>
                <a:gd name="T10" fmla="*/ 3265 w 105"/>
                <a:gd name="T11" fmla="*/ 1 h 50"/>
                <a:gd name="T12" fmla="*/ 3541 w 105"/>
                <a:gd name="T13" fmla="*/ 1 h 50"/>
                <a:gd name="T14" fmla="*/ 3926 w 105"/>
                <a:gd name="T15" fmla="*/ 1 h 50"/>
                <a:gd name="T16" fmla="*/ 4450 w 105"/>
                <a:gd name="T17" fmla="*/ 2 h 50"/>
                <a:gd name="T18" fmla="*/ 4862 w 105"/>
                <a:gd name="T19" fmla="*/ 4 h 50"/>
                <a:gd name="T20" fmla="*/ 5234 w 105"/>
                <a:gd name="T21" fmla="*/ 4 h 50"/>
                <a:gd name="T22" fmla="*/ 5466 w 105"/>
                <a:gd name="T23" fmla="*/ 8 h 50"/>
                <a:gd name="T24" fmla="*/ 5642 w 105"/>
                <a:gd name="T25" fmla="*/ 9 h 50"/>
                <a:gd name="T26" fmla="*/ 5809 w 105"/>
                <a:gd name="T27" fmla="*/ 15 h 50"/>
                <a:gd name="T28" fmla="*/ 5927 w 105"/>
                <a:gd name="T29" fmla="*/ 19 h 50"/>
                <a:gd name="T30" fmla="*/ 5927 w 105"/>
                <a:gd name="T31" fmla="*/ 22 h 50"/>
                <a:gd name="T32" fmla="*/ 5866 w 105"/>
                <a:gd name="T33" fmla="*/ 24 h 50"/>
                <a:gd name="T34" fmla="*/ 5642 w 105"/>
                <a:gd name="T35" fmla="*/ 29 h 50"/>
                <a:gd name="T36" fmla="*/ 5642 w 105"/>
                <a:gd name="T37" fmla="*/ 31 h 50"/>
                <a:gd name="T38" fmla="*/ 5346 w 105"/>
                <a:gd name="T39" fmla="*/ 34 h 50"/>
                <a:gd name="T40" fmla="*/ 5203 w 105"/>
                <a:gd name="T41" fmla="*/ 34 h 50"/>
                <a:gd name="T42" fmla="*/ 4962 w 105"/>
                <a:gd name="T43" fmla="*/ 34 h 50"/>
                <a:gd name="T44" fmla="*/ 4681 w 105"/>
                <a:gd name="T45" fmla="*/ 34 h 50"/>
                <a:gd name="T46" fmla="*/ 4389 w 105"/>
                <a:gd name="T47" fmla="*/ 34 h 50"/>
                <a:gd name="T48" fmla="*/ 4098 w 105"/>
                <a:gd name="T49" fmla="*/ 34 h 50"/>
                <a:gd name="T50" fmla="*/ 3865 w 105"/>
                <a:gd name="T51" fmla="*/ 33 h 50"/>
                <a:gd name="T52" fmla="*/ 3865 w 105"/>
                <a:gd name="T53" fmla="*/ 31 h 50"/>
                <a:gd name="T54" fmla="*/ 3806 w 105"/>
                <a:gd name="T55" fmla="*/ 29 h 50"/>
                <a:gd name="T56" fmla="*/ 3865 w 105"/>
                <a:gd name="T57" fmla="*/ 27 h 50"/>
                <a:gd name="T58" fmla="*/ 4098 w 105"/>
                <a:gd name="T59" fmla="*/ 25 h 50"/>
                <a:gd name="T60" fmla="*/ 4450 w 105"/>
                <a:gd name="T61" fmla="*/ 24 h 50"/>
                <a:gd name="T62" fmla="*/ 4962 w 105"/>
                <a:gd name="T63" fmla="*/ 23 h 50"/>
                <a:gd name="T64" fmla="*/ 5142 w 105"/>
                <a:gd name="T65" fmla="*/ 22 h 50"/>
                <a:gd name="T66" fmla="*/ 5022 w 105"/>
                <a:gd name="T67" fmla="*/ 21 h 50"/>
                <a:gd name="T68" fmla="*/ 4915 w 105"/>
                <a:gd name="T69" fmla="*/ 19 h 50"/>
                <a:gd name="T70" fmla="*/ 4742 w 105"/>
                <a:gd name="T71" fmla="*/ 15 h 50"/>
                <a:gd name="T72" fmla="*/ 4681 w 105"/>
                <a:gd name="T73" fmla="*/ 12 h 50"/>
                <a:gd name="T74" fmla="*/ 4098 w 105"/>
                <a:gd name="T75" fmla="*/ 9 h 50"/>
                <a:gd name="T76" fmla="*/ 2725 w 105"/>
                <a:gd name="T77" fmla="*/ 9 h 50"/>
                <a:gd name="T78" fmla="*/ 1601 w 105"/>
                <a:gd name="T79" fmla="*/ 17 h 50"/>
                <a:gd name="T80" fmla="*/ 693 w 105"/>
                <a:gd name="T81" fmla="*/ 22 h 50"/>
                <a:gd name="T82" fmla="*/ 180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608" name="Freeform 122"/>
            <p:cNvSpPr>
              <a:spLocks/>
            </p:cNvSpPr>
            <p:nvPr/>
          </p:nvSpPr>
          <p:spPr bwMode="auto">
            <a:xfrm>
              <a:off x="1657" y="1351"/>
              <a:ext cx="114" cy="73"/>
            </a:xfrm>
            <a:custGeom>
              <a:avLst/>
              <a:gdLst>
                <a:gd name="T0" fmla="*/ 3456 w 57"/>
                <a:gd name="T1" fmla="*/ 1 h 78"/>
                <a:gd name="T2" fmla="*/ 3200 w 57"/>
                <a:gd name="T3" fmla="*/ 6 h 78"/>
                <a:gd name="T4" fmla="*/ 2624 w 57"/>
                <a:gd name="T5" fmla="*/ 7 h 78"/>
                <a:gd name="T6" fmla="*/ 2048 w 57"/>
                <a:gd name="T7" fmla="*/ 11 h 78"/>
                <a:gd name="T8" fmla="*/ 1408 w 57"/>
                <a:gd name="T9" fmla="*/ 18 h 78"/>
                <a:gd name="T10" fmla="*/ 704 w 57"/>
                <a:gd name="T11" fmla="*/ 21 h 78"/>
                <a:gd name="T12" fmla="*/ 256 w 57"/>
                <a:gd name="T13" fmla="*/ 25 h 78"/>
                <a:gd name="T14" fmla="*/ 0 w 57"/>
                <a:gd name="T15" fmla="*/ 28 h 78"/>
                <a:gd name="T16" fmla="*/ 128 w 57"/>
                <a:gd name="T17" fmla="*/ 30 h 78"/>
                <a:gd name="T18" fmla="*/ 320 w 57"/>
                <a:gd name="T19" fmla="*/ 35 h 78"/>
                <a:gd name="T20" fmla="*/ 448 w 57"/>
                <a:gd name="T21" fmla="*/ 37 h 78"/>
                <a:gd name="T22" fmla="*/ 384 w 57"/>
                <a:gd name="T23" fmla="*/ 42 h 78"/>
                <a:gd name="T24" fmla="*/ 320 w 57"/>
                <a:gd name="T25" fmla="*/ 46 h 78"/>
                <a:gd name="T26" fmla="*/ 128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320 w 57"/>
                <a:gd name="T35" fmla="*/ 48 h 78"/>
                <a:gd name="T36" fmla="*/ 768 w 57"/>
                <a:gd name="T37" fmla="*/ 40 h 78"/>
                <a:gd name="T38" fmla="*/ 1408 w 57"/>
                <a:gd name="T39" fmla="*/ 31 h 78"/>
                <a:gd name="T40" fmla="*/ 2048 w 57"/>
                <a:gd name="T41" fmla="*/ 21 h 78"/>
                <a:gd name="T42" fmla="*/ 2624 w 57"/>
                <a:gd name="T43" fmla="*/ 12 h 78"/>
                <a:gd name="T44" fmla="*/ 3200 w 57"/>
                <a:gd name="T45" fmla="*/ 7 h 78"/>
                <a:gd name="T46" fmla="*/ 3456 w 57"/>
                <a:gd name="T47" fmla="*/ 1 h 78"/>
                <a:gd name="T48" fmla="*/ 3584 w 57"/>
                <a:gd name="T49" fmla="*/ 0 h 78"/>
                <a:gd name="T50" fmla="*/ 3584 w 57"/>
                <a:gd name="T51" fmla="*/ 0 h 78"/>
                <a:gd name="T52" fmla="*/ 3584 w 57"/>
                <a:gd name="T53" fmla="*/ 0 h 78"/>
                <a:gd name="T54" fmla="*/ 3584 w 57"/>
                <a:gd name="T55" fmla="*/ 0 h 78"/>
                <a:gd name="T56" fmla="*/ 3584 w 57"/>
                <a:gd name="T57" fmla="*/ 0 h 78"/>
                <a:gd name="T58" fmla="*/ 3584 w 57"/>
                <a:gd name="T59" fmla="*/ 0 h 78"/>
                <a:gd name="T60" fmla="*/ 3584 w 57"/>
                <a:gd name="T61" fmla="*/ 0 h 78"/>
                <a:gd name="T62" fmla="*/ 3584 w 57"/>
                <a:gd name="T63" fmla="*/ 0 h 78"/>
                <a:gd name="T64" fmla="*/ 3584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609" name="Freeform 123"/>
            <p:cNvSpPr>
              <a:spLocks/>
            </p:cNvSpPr>
            <p:nvPr/>
          </p:nvSpPr>
          <p:spPr bwMode="auto">
            <a:xfrm>
              <a:off x="1187" y="1351"/>
              <a:ext cx="117" cy="73"/>
            </a:xfrm>
            <a:custGeom>
              <a:avLst/>
              <a:gdLst>
                <a:gd name="T0" fmla="*/ 0 w 59"/>
                <a:gd name="T1" fmla="*/ 1 h 78"/>
                <a:gd name="T2" fmla="*/ 311 w 59"/>
                <a:gd name="T3" fmla="*/ 6 h 78"/>
                <a:gd name="T4" fmla="*/ 740 w 59"/>
                <a:gd name="T5" fmla="*/ 7 h 78"/>
                <a:gd name="T6" fmla="*/ 1404 w 59"/>
                <a:gd name="T7" fmla="*/ 11 h 78"/>
                <a:gd name="T8" fmla="*/ 1997 w 59"/>
                <a:gd name="T9" fmla="*/ 18 h 78"/>
                <a:gd name="T10" fmla="*/ 2612 w 59"/>
                <a:gd name="T11" fmla="*/ 21 h 78"/>
                <a:gd name="T12" fmla="*/ 3096 w 59"/>
                <a:gd name="T13" fmla="*/ 25 h 78"/>
                <a:gd name="T14" fmla="*/ 3460 w 59"/>
                <a:gd name="T15" fmla="*/ 27 h 78"/>
                <a:gd name="T16" fmla="*/ 3276 w 59"/>
                <a:gd name="T17" fmla="*/ 30 h 78"/>
                <a:gd name="T18" fmla="*/ 2973 w 59"/>
                <a:gd name="T19" fmla="*/ 34 h 78"/>
                <a:gd name="T20" fmla="*/ 2909 w 59"/>
                <a:gd name="T21" fmla="*/ 37 h 78"/>
                <a:gd name="T22" fmla="*/ 2909 w 59"/>
                <a:gd name="T23" fmla="*/ 42 h 78"/>
                <a:gd name="T24" fmla="*/ 2973 w 59"/>
                <a:gd name="T25" fmla="*/ 45 h 78"/>
                <a:gd name="T26" fmla="*/ 3096 w 59"/>
                <a:gd name="T27" fmla="*/ 48 h 78"/>
                <a:gd name="T28" fmla="*/ 3157 w 59"/>
                <a:gd name="T29" fmla="*/ 51 h 78"/>
                <a:gd name="T30" fmla="*/ 3276 w 59"/>
                <a:gd name="T31" fmla="*/ 51 h 78"/>
                <a:gd name="T32" fmla="*/ 3276 w 59"/>
                <a:gd name="T33" fmla="*/ 51 h 78"/>
                <a:gd name="T34" fmla="*/ 2973 w 59"/>
                <a:gd name="T35" fmla="*/ 48 h 78"/>
                <a:gd name="T36" fmla="*/ 2489 w 59"/>
                <a:gd name="T37" fmla="*/ 40 h 78"/>
                <a:gd name="T38" fmla="*/ 1872 w 59"/>
                <a:gd name="T39" fmla="*/ 31 h 78"/>
                <a:gd name="T40" fmla="*/ 1348 w 59"/>
                <a:gd name="T41" fmla="*/ 21 h 78"/>
                <a:gd name="T42" fmla="*/ 680 w 59"/>
                <a:gd name="T43" fmla="*/ 12 h 78"/>
                <a:gd name="T44" fmla="*/ 248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610" name="Freeform 124"/>
            <p:cNvSpPr>
              <a:spLocks/>
            </p:cNvSpPr>
            <p:nvPr/>
          </p:nvSpPr>
          <p:spPr bwMode="auto">
            <a:xfrm>
              <a:off x="1371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611" name="Freeform 125"/>
            <p:cNvSpPr>
              <a:spLocks/>
            </p:cNvSpPr>
            <p:nvPr/>
          </p:nvSpPr>
          <p:spPr bwMode="auto">
            <a:xfrm>
              <a:off x="1519" y="1383"/>
              <a:ext cx="74" cy="36"/>
            </a:xfrm>
            <a:custGeom>
              <a:avLst/>
              <a:gdLst>
                <a:gd name="T0" fmla="*/ 1957 w 38"/>
                <a:gd name="T1" fmla="*/ 10 h 38"/>
                <a:gd name="T2" fmla="*/ 1745 w 38"/>
                <a:gd name="T3" fmla="*/ 9 h 38"/>
                <a:gd name="T4" fmla="*/ 1566 w 38"/>
                <a:gd name="T5" fmla="*/ 8 h 38"/>
                <a:gd name="T6" fmla="*/ 1262 w 38"/>
                <a:gd name="T7" fmla="*/ 4 h 38"/>
                <a:gd name="T8" fmla="*/ 974 w 38"/>
                <a:gd name="T9" fmla="*/ 1 h 38"/>
                <a:gd name="T10" fmla="*/ 804 w 38"/>
                <a:gd name="T11" fmla="*/ 1 h 38"/>
                <a:gd name="T12" fmla="*/ 532 w 38"/>
                <a:gd name="T13" fmla="*/ 1 h 38"/>
                <a:gd name="T14" fmla="*/ 273 w 38"/>
                <a:gd name="T15" fmla="*/ 4 h 38"/>
                <a:gd name="T16" fmla="*/ 117 w 38"/>
                <a:gd name="T17" fmla="*/ 7 h 38"/>
                <a:gd name="T18" fmla="*/ 0 w 38"/>
                <a:gd name="T19" fmla="*/ 9 h 38"/>
                <a:gd name="T20" fmla="*/ 60 w 38"/>
                <a:gd name="T21" fmla="*/ 12 h 38"/>
                <a:gd name="T22" fmla="*/ 60 w 38"/>
                <a:gd name="T23" fmla="*/ 17 h 38"/>
                <a:gd name="T24" fmla="*/ 60 w 38"/>
                <a:gd name="T25" fmla="*/ 22 h 38"/>
                <a:gd name="T26" fmla="*/ 117 w 38"/>
                <a:gd name="T27" fmla="*/ 24 h 38"/>
                <a:gd name="T28" fmla="*/ 333 w 38"/>
                <a:gd name="T29" fmla="*/ 25 h 38"/>
                <a:gd name="T30" fmla="*/ 648 w 38"/>
                <a:gd name="T31" fmla="*/ 26 h 38"/>
                <a:gd name="T32" fmla="*/ 1036 w 38"/>
                <a:gd name="T33" fmla="*/ 26 h 38"/>
                <a:gd name="T34" fmla="*/ 1262 w 38"/>
                <a:gd name="T35" fmla="*/ 25 h 38"/>
                <a:gd name="T36" fmla="*/ 1482 w 38"/>
                <a:gd name="T37" fmla="*/ 23 h 38"/>
                <a:gd name="T38" fmla="*/ 1482 w 38"/>
                <a:gd name="T39" fmla="*/ 22 h 38"/>
                <a:gd name="T40" fmla="*/ 1536 w 38"/>
                <a:gd name="T41" fmla="*/ 19 h 38"/>
                <a:gd name="T42" fmla="*/ 1536 w 38"/>
                <a:gd name="T43" fmla="*/ 16 h 38"/>
                <a:gd name="T44" fmla="*/ 1536 w 38"/>
                <a:gd name="T45" fmla="*/ 10 h 38"/>
                <a:gd name="T46" fmla="*/ 1425 w 38"/>
                <a:gd name="T47" fmla="*/ 10 h 38"/>
                <a:gd name="T48" fmla="*/ 1365 w 38"/>
                <a:gd name="T49" fmla="*/ 10 h 38"/>
                <a:gd name="T50" fmla="*/ 1262 w 38"/>
                <a:gd name="T51" fmla="*/ 12 h 38"/>
                <a:gd name="T52" fmla="*/ 1262 w 38"/>
                <a:gd name="T53" fmla="*/ 12 h 38"/>
                <a:gd name="T54" fmla="*/ 1153 w 38"/>
                <a:gd name="T55" fmla="*/ 14 h 38"/>
                <a:gd name="T56" fmla="*/ 1092 w 38"/>
                <a:gd name="T57" fmla="*/ 16 h 38"/>
                <a:gd name="T58" fmla="*/ 1036 w 38"/>
                <a:gd name="T59" fmla="*/ 20 h 38"/>
                <a:gd name="T60" fmla="*/ 1036 w 38"/>
                <a:gd name="T61" fmla="*/ 22 h 38"/>
                <a:gd name="T62" fmla="*/ 1036 w 38"/>
                <a:gd name="T63" fmla="*/ 23 h 38"/>
                <a:gd name="T64" fmla="*/ 701 w 38"/>
                <a:gd name="T65" fmla="*/ 22 h 38"/>
                <a:gd name="T66" fmla="*/ 500 w 38"/>
                <a:gd name="T67" fmla="*/ 21 h 38"/>
                <a:gd name="T68" fmla="*/ 444 w 38"/>
                <a:gd name="T69" fmla="*/ 16 h 38"/>
                <a:gd name="T70" fmla="*/ 391 w 38"/>
                <a:gd name="T71" fmla="*/ 14 h 38"/>
                <a:gd name="T72" fmla="*/ 444 w 38"/>
                <a:gd name="T73" fmla="*/ 11 h 38"/>
                <a:gd name="T74" fmla="*/ 500 w 38"/>
                <a:gd name="T75" fmla="*/ 9 h 38"/>
                <a:gd name="T76" fmla="*/ 592 w 38"/>
                <a:gd name="T77" fmla="*/ 9 h 38"/>
                <a:gd name="T78" fmla="*/ 701 w 38"/>
                <a:gd name="T79" fmla="*/ 8 h 38"/>
                <a:gd name="T80" fmla="*/ 921 w 38"/>
                <a:gd name="T81" fmla="*/ 6 h 38"/>
                <a:gd name="T82" fmla="*/ 1036 w 38"/>
                <a:gd name="T83" fmla="*/ 6 h 38"/>
                <a:gd name="T84" fmla="*/ 1092 w 38"/>
                <a:gd name="T85" fmla="*/ 6 h 38"/>
                <a:gd name="T86" fmla="*/ 1262 w 38"/>
                <a:gd name="T87" fmla="*/ 8 h 38"/>
                <a:gd name="T88" fmla="*/ 1425 w 38"/>
                <a:gd name="T89" fmla="*/ 9 h 38"/>
                <a:gd name="T90" fmla="*/ 1622 w 38"/>
                <a:gd name="T91" fmla="*/ 9 h 38"/>
                <a:gd name="T92" fmla="*/ 1854 w 38"/>
                <a:gd name="T93" fmla="*/ 9 h 38"/>
                <a:gd name="T94" fmla="*/ 1897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612" name="AutoShape 126"/>
            <p:cNvSpPr>
              <a:spLocks noChangeArrowheads="1"/>
            </p:cNvSpPr>
            <p:nvPr/>
          </p:nvSpPr>
          <p:spPr bwMode="auto">
            <a:xfrm flipV="1">
              <a:off x="794" y="1073"/>
              <a:ext cx="4822" cy="16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4613" name="AutoShape 127"/>
            <p:cNvSpPr>
              <a:spLocks noChangeArrowheads="1"/>
            </p:cNvSpPr>
            <p:nvPr/>
          </p:nvSpPr>
          <p:spPr bwMode="auto">
            <a:xfrm flipV="1">
              <a:off x="786" y="1025"/>
              <a:ext cx="4830" cy="60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4614" name="AutoShape 128"/>
            <p:cNvSpPr>
              <a:spLocks noChangeArrowheads="1"/>
            </p:cNvSpPr>
            <p:nvPr/>
          </p:nvSpPr>
          <p:spPr bwMode="auto">
            <a:xfrm flipV="1">
              <a:off x="876" y="1076"/>
              <a:ext cx="4609" cy="142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44BD07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4615" name="Freeform 129"/>
            <p:cNvSpPr>
              <a:spLocks/>
            </p:cNvSpPr>
            <p:nvPr/>
          </p:nvSpPr>
          <p:spPr bwMode="auto">
            <a:xfrm>
              <a:off x="798" y="236"/>
              <a:ext cx="4782" cy="791"/>
            </a:xfrm>
            <a:custGeom>
              <a:avLst/>
              <a:gdLst>
                <a:gd name="T0" fmla="*/ 0 w 5435"/>
                <a:gd name="T1" fmla="*/ 552 h 850"/>
                <a:gd name="T2" fmla="*/ 66 w 5435"/>
                <a:gd name="T3" fmla="*/ 351 h 850"/>
                <a:gd name="T4" fmla="*/ 1229 w 5435"/>
                <a:gd name="T5" fmla="*/ 0 h 850"/>
                <a:gd name="T6" fmla="*/ 2464 w 5435"/>
                <a:gd name="T7" fmla="*/ 351 h 850"/>
                <a:gd name="T8" fmla="*/ 2522 w 5435"/>
                <a:gd name="T9" fmla="*/ 552 h 850"/>
                <a:gd name="T10" fmla="*/ 0 w 5435"/>
                <a:gd name="T11" fmla="*/ 552 h 850"/>
                <a:gd name="T12" fmla="*/ 0 w 5435"/>
                <a:gd name="T13" fmla="*/ 552 h 8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35"/>
                <a:gd name="T22" fmla="*/ 0 h 850"/>
                <a:gd name="T23" fmla="*/ 5435 w 5435"/>
                <a:gd name="T24" fmla="*/ 850 h 85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35" h="850">
                  <a:moveTo>
                    <a:pt x="0" y="849"/>
                  </a:moveTo>
                  <a:lnTo>
                    <a:pt x="142" y="539"/>
                  </a:lnTo>
                  <a:lnTo>
                    <a:pt x="2651" y="0"/>
                  </a:lnTo>
                  <a:lnTo>
                    <a:pt x="5313" y="539"/>
                  </a:lnTo>
                  <a:lnTo>
                    <a:pt x="5434" y="849"/>
                  </a:lnTo>
                  <a:lnTo>
                    <a:pt x="0" y="849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616" name="Freeform 130"/>
            <p:cNvSpPr>
              <a:spLocks/>
            </p:cNvSpPr>
            <p:nvPr/>
          </p:nvSpPr>
          <p:spPr bwMode="auto">
            <a:xfrm>
              <a:off x="765" y="236"/>
              <a:ext cx="2343" cy="785"/>
            </a:xfrm>
            <a:custGeom>
              <a:avLst/>
              <a:gdLst>
                <a:gd name="T0" fmla="*/ 1238 w 2662"/>
                <a:gd name="T1" fmla="*/ 0 h 846"/>
                <a:gd name="T2" fmla="*/ 0 w 2662"/>
                <a:gd name="T3" fmla="*/ 539 h 846"/>
                <a:gd name="T4" fmla="*/ 70 w 2662"/>
                <a:gd name="T5" fmla="*/ 343 h 846"/>
                <a:gd name="T6" fmla="*/ 1221 w 2662"/>
                <a:gd name="T7" fmla="*/ 9 h 846"/>
                <a:gd name="T8" fmla="*/ 1230 w 2662"/>
                <a:gd name="T9" fmla="*/ 0 h 846"/>
                <a:gd name="T10" fmla="*/ 1238 w 2662"/>
                <a:gd name="T11" fmla="*/ 0 h 846"/>
                <a:gd name="T12" fmla="*/ 1238 w 2662"/>
                <a:gd name="T13" fmla="*/ 0 h 8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62"/>
                <a:gd name="T22" fmla="*/ 0 h 846"/>
                <a:gd name="T23" fmla="*/ 2662 w 2662"/>
                <a:gd name="T24" fmla="*/ 846 h 8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62" h="846">
                  <a:moveTo>
                    <a:pt x="2661" y="0"/>
                  </a:moveTo>
                  <a:lnTo>
                    <a:pt x="0" y="845"/>
                  </a:lnTo>
                  <a:lnTo>
                    <a:pt x="151" y="538"/>
                  </a:lnTo>
                  <a:lnTo>
                    <a:pt x="2627" y="15"/>
                  </a:lnTo>
                  <a:lnTo>
                    <a:pt x="2644" y="0"/>
                  </a:lnTo>
                  <a:lnTo>
                    <a:pt x="266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617" name="Line 131"/>
            <p:cNvSpPr>
              <a:spLocks noChangeShapeType="1"/>
            </p:cNvSpPr>
            <p:nvPr/>
          </p:nvSpPr>
          <p:spPr bwMode="auto">
            <a:xfrm flipH="1">
              <a:off x="838" y="236"/>
              <a:ext cx="2282" cy="770"/>
            </a:xfrm>
            <a:prstGeom prst="line">
              <a:avLst/>
            </a:prstGeom>
            <a:noFill/>
            <a:ln w="18732">
              <a:solidFill>
                <a:srgbClr val="44BD07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4618" name="Freeform 132"/>
            <p:cNvSpPr>
              <a:spLocks/>
            </p:cNvSpPr>
            <p:nvPr/>
          </p:nvSpPr>
          <p:spPr bwMode="auto">
            <a:xfrm>
              <a:off x="3136" y="220"/>
              <a:ext cx="2448" cy="772"/>
            </a:xfrm>
            <a:custGeom>
              <a:avLst/>
              <a:gdLst>
                <a:gd name="T0" fmla="*/ 0 w 2782"/>
                <a:gd name="T1" fmla="*/ 0 h 830"/>
                <a:gd name="T2" fmla="*/ 1291 w 2782"/>
                <a:gd name="T3" fmla="*/ 537 h 830"/>
                <a:gd name="T4" fmla="*/ 1235 w 2782"/>
                <a:gd name="T5" fmla="*/ 357 h 830"/>
                <a:gd name="T6" fmla="*/ 0 w 2782"/>
                <a:gd name="T7" fmla="*/ 0 h 830"/>
                <a:gd name="T8" fmla="*/ 0 w 2782"/>
                <a:gd name="T9" fmla="*/ 0 h 8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82"/>
                <a:gd name="T16" fmla="*/ 0 h 830"/>
                <a:gd name="T17" fmla="*/ 2782 w 2782"/>
                <a:gd name="T18" fmla="*/ 830 h 83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82" h="830">
                  <a:moveTo>
                    <a:pt x="0" y="0"/>
                  </a:moveTo>
                  <a:lnTo>
                    <a:pt x="2781" y="829"/>
                  </a:lnTo>
                  <a:lnTo>
                    <a:pt x="2662" y="552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619" name="Line 133"/>
            <p:cNvSpPr>
              <a:spLocks noChangeShapeType="1"/>
            </p:cNvSpPr>
            <p:nvPr/>
          </p:nvSpPr>
          <p:spPr bwMode="auto">
            <a:xfrm>
              <a:off x="3136" y="250"/>
              <a:ext cx="2461" cy="756"/>
            </a:xfrm>
            <a:prstGeom prst="line">
              <a:avLst/>
            </a:prstGeom>
            <a:noFill/>
            <a:ln w="18732">
              <a:solidFill>
                <a:srgbClr val="44BD07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4620" name="AutoShape 134"/>
            <p:cNvSpPr>
              <a:spLocks noChangeArrowheads="1"/>
            </p:cNvSpPr>
            <p:nvPr/>
          </p:nvSpPr>
          <p:spPr bwMode="auto">
            <a:xfrm flipV="1">
              <a:off x="789" y="1028"/>
              <a:ext cx="4825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4621" name="AutoShape 135"/>
            <p:cNvSpPr>
              <a:spLocks noChangeArrowheads="1"/>
            </p:cNvSpPr>
            <p:nvPr/>
          </p:nvSpPr>
          <p:spPr bwMode="auto">
            <a:xfrm flipV="1">
              <a:off x="774" y="967"/>
              <a:ext cx="4829" cy="61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4622" name="AutoShape 136"/>
            <p:cNvSpPr>
              <a:spLocks noChangeArrowheads="1"/>
            </p:cNvSpPr>
            <p:nvPr/>
          </p:nvSpPr>
          <p:spPr bwMode="auto">
            <a:xfrm flipV="1">
              <a:off x="874" y="1150"/>
              <a:ext cx="4607" cy="145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44BD07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4623" name="Freeform 137"/>
            <p:cNvSpPr>
              <a:spLocks/>
            </p:cNvSpPr>
            <p:nvPr/>
          </p:nvSpPr>
          <p:spPr bwMode="auto">
            <a:xfrm>
              <a:off x="794" y="190"/>
              <a:ext cx="4782" cy="792"/>
            </a:xfrm>
            <a:custGeom>
              <a:avLst/>
              <a:gdLst>
                <a:gd name="T0" fmla="*/ 0 w 5435"/>
                <a:gd name="T1" fmla="*/ 548 h 852"/>
                <a:gd name="T2" fmla="*/ 67 w 5435"/>
                <a:gd name="T3" fmla="*/ 350 h 852"/>
                <a:gd name="T4" fmla="*/ 1230 w 5435"/>
                <a:gd name="T5" fmla="*/ 0 h 852"/>
                <a:gd name="T6" fmla="*/ 2465 w 5435"/>
                <a:gd name="T7" fmla="*/ 350 h 852"/>
                <a:gd name="T8" fmla="*/ 2522 w 5435"/>
                <a:gd name="T9" fmla="*/ 548 h 852"/>
                <a:gd name="T10" fmla="*/ 0 w 5435"/>
                <a:gd name="T11" fmla="*/ 548 h 852"/>
                <a:gd name="T12" fmla="*/ 0 w 5435"/>
                <a:gd name="T13" fmla="*/ 548 h 8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35"/>
                <a:gd name="T22" fmla="*/ 0 h 852"/>
                <a:gd name="T23" fmla="*/ 5435 w 5435"/>
                <a:gd name="T24" fmla="*/ 852 h 85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35" h="852">
                  <a:moveTo>
                    <a:pt x="0" y="851"/>
                  </a:moveTo>
                  <a:lnTo>
                    <a:pt x="143" y="541"/>
                  </a:lnTo>
                  <a:lnTo>
                    <a:pt x="2652" y="0"/>
                  </a:lnTo>
                  <a:lnTo>
                    <a:pt x="5314" y="541"/>
                  </a:lnTo>
                  <a:lnTo>
                    <a:pt x="5434" y="851"/>
                  </a:lnTo>
                  <a:lnTo>
                    <a:pt x="0" y="85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rgbClr val="FFFFFF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624" name="Line 138"/>
            <p:cNvSpPr>
              <a:spLocks noChangeShapeType="1"/>
            </p:cNvSpPr>
            <p:nvPr/>
          </p:nvSpPr>
          <p:spPr bwMode="auto">
            <a:xfrm flipH="1">
              <a:off x="800" y="205"/>
              <a:ext cx="2314" cy="747"/>
            </a:xfrm>
            <a:prstGeom prst="line">
              <a:avLst/>
            </a:prstGeom>
            <a:noFill/>
            <a:ln w="18732">
              <a:solidFill>
                <a:srgbClr val="44BD07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4625" name="Line 139"/>
            <p:cNvSpPr>
              <a:spLocks noChangeShapeType="1"/>
            </p:cNvSpPr>
            <p:nvPr/>
          </p:nvSpPr>
          <p:spPr bwMode="auto">
            <a:xfrm>
              <a:off x="3120" y="203"/>
              <a:ext cx="2442" cy="727"/>
            </a:xfrm>
            <a:prstGeom prst="line">
              <a:avLst/>
            </a:prstGeom>
            <a:noFill/>
            <a:ln w="18732">
              <a:solidFill>
                <a:srgbClr val="44BD07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4626" name="Freeform 140"/>
            <p:cNvSpPr>
              <a:spLocks/>
            </p:cNvSpPr>
            <p:nvPr/>
          </p:nvSpPr>
          <p:spPr bwMode="auto">
            <a:xfrm>
              <a:off x="1204" y="276"/>
              <a:ext cx="4079" cy="644"/>
            </a:xfrm>
            <a:custGeom>
              <a:avLst/>
              <a:gdLst>
                <a:gd name="T0" fmla="*/ 999 w 4636"/>
                <a:gd name="T1" fmla="*/ 8 h 693"/>
                <a:gd name="T2" fmla="*/ 0 w 4636"/>
                <a:gd name="T3" fmla="*/ 437 h 693"/>
                <a:gd name="T4" fmla="*/ 2091 w 4636"/>
                <a:gd name="T5" fmla="*/ 446 h 693"/>
                <a:gd name="T6" fmla="*/ 2150 w 4636"/>
                <a:gd name="T7" fmla="*/ 446 h 693"/>
                <a:gd name="T8" fmla="*/ 1007 w 4636"/>
                <a:gd name="T9" fmla="*/ 0 h 693"/>
                <a:gd name="T10" fmla="*/ 999 w 4636"/>
                <a:gd name="T11" fmla="*/ 8 h 693"/>
                <a:gd name="T12" fmla="*/ 999 w 4636"/>
                <a:gd name="T13" fmla="*/ 8 h 6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636"/>
                <a:gd name="T22" fmla="*/ 0 h 693"/>
                <a:gd name="T23" fmla="*/ 4636 w 4636"/>
                <a:gd name="T24" fmla="*/ 693 h 69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636" h="693">
                  <a:moveTo>
                    <a:pt x="2153" y="14"/>
                  </a:moveTo>
                  <a:lnTo>
                    <a:pt x="0" y="677"/>
                  </a:lnTo>
                  <a:lnTo>
                    <a:pt x="4509" y="692"/>
                  </a:lnTo>
                  <a:lnTo>
                    <a:pt x="4635" y="692"/>
                  </a:lnTo>
                  <a:lnTo>
                    <a:pt x="2171" y="0"/>
                  </a:lnTo>
                  <a:lnTo>
                    <a:pt x="2153" y="14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627" name="Line 141"/>
            <p:cNvSpPr>
              <a:spLocks noChangeShapeType="1"/>
            </p:cNvSpPr>
            <p:nvPr/>
          </p:nvSpPr>
          <p:spPr bwMode="auto">
            <a:xfrm flipH="1">
              <a:off x="863" y="194"/>
              <a:ext cx="2251" cy="631"/>
            </a:xfrm>
            <a:prstGeom prst="line">
              <a:avLst/>
            </a:prstGeom>
            <a:noFill/>
            <a:ln w="18732">
              <a:solidFill>
                <a:srgbClr val="44BD07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4628" name="Line 142"/>
            <p:cNvSpPr>
              <a:spLocks noChangeShapeType="1"/>
            </p:cNvSpPr>
            <p:nvPr/>
          </p:nvSpPr>
          <p:spPr bwMode="auto">
            <a:xfrm>
              <a:off x="3117" y="194"/>
              <a:ext cx="2399" cy="631"/>
            </a:xfrm>
            <a:prstGeom prst="line">
              <a:avLst/>
            </a:prstGeom>
            <a:noFill/>
            <a:ln w="18732">
              <a:solidFill>
                <a:srgbClr val="44BD07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</p:grpSp>
      <p:sp>
        <p:nvSpPr>
          <p:cNvPr id="64516" name="Rectangle 143"/>
          <p:cNvSpPr>
            <a:spLocks noChangeArrowheads="1"/>
          </p:cNvSpPr>
          <p:nvPr/>
        </p:nvSpPr>
        <p:spPr bwMode="auto">
          <a:xfrm>
            <a:off x="2433638" y="523875"/>
            <a:ext cx="2409699" cy="40011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en-GB" sz="2000" b="1" dirty="0"/>
              <a:t> RISK MANAGEMENT</a:t>
            </a:r>
          </a:p>
        </p:txBody>
      </p:sp>
      <p:sp>
        <p:nvSpPr>
          <p:cNvPr id="64517" name="Rectangle 144"/>
          <p:cNvSpPr>
            <a:spLocks noChangeArrowheads="1"/>
          </p:cNvSpPr>
          <p:nvPr/>
        </p:nvSpPr>
        <p:spPr bwMode="auto">
          <a:xfrm>
            <a:off x="7740650" y="6165850"/>
            <a:ext cx="914400" cy="55403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it-IT" sz="1800" b="1" i="0"/>
              <a:t>AT</a:t>
            </a:r>
            <a:endParaRPr lang="en-US" sz="1800" b="1" i="0"/>
          </a:p>
        </p:txBody>
      </p:sp>
      <p:sp>
        <p:nvSpPr>
          <p:cNvPr id="64518" name="Text Box 146"/>
          <p:cNvSpPr txBox="1">
            <a:spLocks noChangeArrowheads="1"/>
          </p:cNvSpPr>
          <p:nvPr/>
        </p:nvSpPr>
        <p:spPr bwMode="auto">
          <a:xfrm>
            <a:off x="323850" y="2349500"/>
            <a:ext cx="8474075" cy="2389188"/>
          </a:xfrm>
          <a:prstGeom prst="rect">
            <a:avLst/>
          </a:prstGeom>
          <a:solidFill>
            <a:schemeClr val="bg1"/>
          </a:solidFill>
          <a:ln w="9525">
            <a:solidFill>
              <a:srgbClr val="FC0C23"/>
            </a:solidFill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it-IT" b="1">
                <a:solidFill>
                  <a:srgbClr val="FF0000"/>
                </a:solidFill>
              </a:rPr>
              <a:t>Ambiente interno</a:t>
            </a:r>
            <a:r>
              <a:rPr lang="it-IT" b="1" i="0">
                <a:solidFill>
                  <a:srgbClr val="FF0000"/>
                </a:solidFill>
              </a:rPr>
              <a:t> </a:t>
            </a:r>
            <a:endParaRPr lang="it-IT" sz="1800" b="1" i="0"/>
          </a:p>
          <a:p>
            <a:endParaRPr lang="it-IT" sz="1800" b="1" i="0"/>
          </a:p>
          <a:p>
            <a:r>
              <a:rPr lang="it-IT" sz="1800" b="1" i="0"/>
              <a:t>Il management formula la filosofia di base dell’ERM e determina il livello</a:t>
            </a:r>
          </a:p>
          <a:p>
            <a:r>
              <a:rPr lang="it-IT" sz="1800" b="1" i="0"/>
              <a:t>di accettabilità del rischio. L’ambiente interno determina, in termini generali,</a:t>
            </a:r>
          </a:p>
          <a:p>
            <a:r>
              <a:rPr lang="it-IT" sz="1800" b="1" i="0"/>
              <a:t>i modi in cui il rischio è considerato e affrontato dalle persone che operano</a:t>
            </a:r>
          </a:p>
          <a:p>
            <a:r>
              <a:rPr lang="it-IT" sz="1800" b="1" i="0"/>
              <a:t>in azienda. Gli individui, le loro qualità personali, e soprattutto la loro</a:t>
            </a:r>
          </a:p>
          <a:p>
            <a:r>
              <a:rPr lang="it-IT" sz="1800" b="1" i="0"/>
              <a:t>integrità, i loro valori etici e la loro competenza  e l’ambiente nel </a:t>
            </a:r>
          </a:p>
          <a:p>
            <a:r>
              <a:rPr lang="it-IT" sz="1800" b="1" i="0"/>
              <a:t>quale operano costituiscono l’essenza stessa di qualsiasi organizzazione</a:t>
            </a:r>
            <a:r>
              <a:rPr lang="en-US" sz="1800" b="1" i="0"/>
              <a:t> </a:t>
            </a: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Segnaposto numero diapositiva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65A6B715-0E94-4A59-9993-F05EA09223A4}" type="slidenum">
              <a:rPr lang="en-US" smtClean="0"/>
              <a:pPr/>
              <a:t>13</a:t>
            </a:fld>
            <a:endParaRPr lang="en-US"/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395288" y="333375"/>
            <a:ext cx="8697912" cy="6270625"/>
            <a:chOff x="385" y="190"/>
            <a:chExt cx="5479" cy="3950"/>
          </a:xfrm>
        </p:grpSpPr>
        <p:sp>
          <p:nvSpPr>
            <p:cNvPr id="65544" name="AutoShape 3"/>
            <p:cNvSpPr>
              <a:spLocks noChangeArrowheads="1"/>
            </p:cNvSpPr>
            <p:nvPr/>
          </p:nvSpPr>
          <p:spPr bwMode="auto">
            <a:xfrm flipV="1">
              <a:off x="385" y="4083"/>
              <a:ext cx="5479" cy="5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545" name="AutoShape 4"/>
            <p:cNvSpPr>
              <a:spLocks noChangeArrowheads="1"/>
            </p:cNvSpPr>
            <p:nvPr/>
          </p:nvSpPr>
          <p:spPr bwMode="auto">
            <a:xfrm flipV="1">
              <a:off x="583" y="3675"/>
              <a:ext cx="5128" cy="256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546" name="Freeform 5"/>
            <p:cNvSpPr>
              <a:spLocks/>
            </p:cNvSpPr>
            <p:nvPr/>
          </p:nvSpPr>
          <p:spPr bwMode="auto">
            <a:xfrm>
              <a:off x="2873" y="1593"/>
              <a:ext cx="535" cy="1911"/>
            </a:xfrm>
            <a:custGeom>
              <a:avLst/>
              <a:gdLst>
                <a:gd name="T0" fmla="*/ 0 w 271"/>
                <a:gd name="T1" fmla="*/ 1316 h 2059"/>
                <a:gd name="T2" fmla="*/ 15979 w 271"/>
                <a:gd name="T3" fmla="*/ 1316 h 2059"/>
                <a:gd name="T4" fmla="*/ 15979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2782" y="3474"/>
              <a:ext cx="703" cy="203"/>
              <a:chOff x="3110" y="3961"/>
              <a:chExt cx="356" cy="218"/>
            </a:xfrm>
          </p:grpSpPr>
          <p:sp>
            <p:nvSpPr>
              <p:cNvPr id="65674" name="Freeform 7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75" name="Freeform 8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76" name="Freeform 9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77" name="Freeform 10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78" name="Freeform 11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79" name="Freeform 12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80" name="Line 13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5681" name="Freeform 14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82" name="Freeform 15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83" name="Line 16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65548" name="Freeform 17"/>
            <p:cNvSpPr>
              <a:spLocks/>
            </p:cNvSpPr>
            <p:nvPr/>
          </p:nvSpPr>
          <p:spPr bwMode="auto">
            <a:xfrm>
              <a:off x="2944" y="1582"/>
              <a:ext cx="464" cy="212"/>
            </a:xfrm>
            <a:custGeom>
              <a:avLst/>
              <a:gdLst>
                <a:gd name="T0" fmla="*/ 5852 w 235"/>
                <a:gd name="T1" fmla="*/ 1 h 227"/>
                <a:gd name="T2" fmla="*/ 7645 w 235"/>
                <a:gd name="T3" fmla="*/ 3 h 227"/>
                <a:gd name="T4" fmla="*/ 9298 w 235"/>
                <a:gd name="T5" fmla="*/ 4 h 227"/>
                <a:gd name="T6" fmla="*/ 10530 w 235"/>
                <a:gd name="T7" fmla="*/ 7 h 227"/>
                <a:gd name="T8" fmla="*/ 11555 w 235"/>
                <a:gd name="T9" fmla="*/ 7 h 227"/>
                <a:gd name="T10" fmla="*/ 12163 w 235"/>
                <a:gd name="T11" fmla="*/ 7 h 227"/>
                <a:gd name="T12" fmla="*/ 12569 w 235"/>
                <a:gd name="T13" fmla="*/ 7 h 227"/>
                <a:gd name="T14" fmla="*/ 12962 w 235"/>
                <a:gd name="T15" fmla="*/ 8 h 227"/>
                <a:gd name="T16" fmla="*/ 13395 w 235"/>
                <a:gd name="T17" fmla="*/ 8 h 227"/>
                <a:gd name="T18" fmla="*/ 13618 w 235"/>
                <a:gd name="T19" fmla="*/ 8 h 227"/>
                <a:gd name="T20" fmla="*/ 13863 w 235"/>
                <a:gd name="T21" fmla="*/ 8 h 227"/>
                <a:gd name="T22" fmla="*/ 13863 w 235"/>
                <a:gd name="T23" fmla="*/ 21 h 227"/>
                <a:gd name="T24" fmla="*/ 13863 w 235"/>
                <a:gd name="T25" fmla="*/ 49 h 227"/>
                <a:gd name="T26" fmla="*/ 13863 w 235"/>
                <a:gd name="T27" fmla="*/ 86 h 227"/>
                <a:gd name="T28" fmla="*/ 13863 w 235"/>
                <a:gd name="T29" fmla="*/ 120 h 227"/>
                <a:gd name="T30" fmla="*/ 13863 w 235"/>
                <a:gd name="T31" fmla="*/ 145 h 227"/>
                <a:gd name="T32" fmla="*/ 13738 w 235"/>
                <a:gd name="T33" fmla="*/ 148 h 227"/>
                <a:gd name="T34" fmla="*/ 13555 w 235"/>
                <a:gd name="T35" fmla="*/ 141 h 227"/>
                <a:gd name="T36" fmla="*/ 13555 w 235"/>
                <a:gd name="T37" fmla="*/ 128 h 227"/>
                <a:gd name="T38" fmla="*/ 13334 w 235"/>
                <a:gd name="T39" fmla="*/ 116 h 227"/>
                <a:gd name="T40" fmla="*/ 13146 w 235"/>
                <a:gd name="T41" fmla="*/ 104 h 227"/>
                <a:gd name="T42" fmla="*/ 12901 w 235"/>
                <a:gd name="T43" fmla="*/ 97 h 227"/>
                <a:gd name="T44" fmla="*/ 12338 w 235"/>
                <a:gd name="T45" fmla="*/ 88 h 227"/>
                <a:gd name="T46" fmla="*/ 11369 w 235"/>
                <a:gd name="T47" fmla="*/ 78 h 227"/>
                <a:gd name="T48" fmla="*/ 10386 w 235"/>
                <a:gd name="T49" fmla="*/ 66 h 227"/>
                <a:gd name="T50" fmla="*/ 9422 w 235"/>
                <a:gd name="T51" fmla="*/ 57 h 227"/>
                <a:gd name="T52" fmla="*/ 8814 w 235"/>
                <a:gd name="T53" fmla="*/ 49 h 227"/>
                <a:gd name="T54" fmla="*/ 8066 w 235"/>
                <a:gd name="T55" fmla="*/ 45 h 227"/>
                <a:gd name="T56" fmla="*/ 6865 w 235"/>
                <a:gd name="T57" fmla="*/ 37 h 227"/>
                <a:gd name="T58" fmla="*/ 5578 w 235"/>
                <a:gd name="T59" fmla="*/ 29 h 227"/>
                <a:gd name="T60" fmla="*/ 4441 w 235"/>
                <a:gd name="T61" fmla="*/ 21 h 227"/>
                <a:gd name="T62" fmla="*/ 3728 w 235"/>
                <a:gd name="T63" fmla="*/ 19 h 227"/>
                <a:gd name="T64" fmla="*/ 3540 w 235"/>
                <a:gd name="T65" fmla="*/ 18 h 227"/>
                <a:gd name="T66" fmla="*/ 2796 w 235"/>
                <a:gd name="T67" fmla="*/ 16 h 227"/>
                <a:gd name="T68" fmla="*/ 1824 w 235"/>
                <a:gd name="T69" fmla="*/ 11 h 227"/>
                <a:gd name="T70" fmla="*/ 776 w 235"/>
                <a:gd name="T71" fmla="*/ 7 h 227"/>
                <a:gd name="T72" fmla="*/ 124 w 235"/>
                <a:gd name="T73" fmla="*/ 7 h 227"/>
                <a:gd name="T74" fmla="*/ 124 w 235"/>
                <a:gd name="T75" fmla="*/ 7 h 227"/>
                <a:gd name="T76" fmla="*/ 592 w 235"/>
                <a:gd name="T77" fmla="*/ 6 h 227"/>
                <a:gd name="T78" fmla="*/ 1169 w 235"/>
                <a:gd name="T79" fmla="*/ 5 h 227"/>
                <a:gd name="T80" fmla="*/ 1949 w 235"/>
                <a:gd name="T81" fmla="*/ 3 h 227"/>
                <a:gd name="T82" fmla="*/ 3025 w 235"/>
                <a:gd name="T83" fmla="*/ 1 h 227"/>
                <a:gd name="T84" fmla="*/ 4557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49" name="Freeform 18"/>
            <p:cNvSpPr>
              <a:spLocks/>
            </p:cNvSpPr>
            <p:nvPr/>
          </p:nvSpPr>
          <p:spPr bwMode="auto">
            <a:xfrm>
              <a:off x="2848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50" name="Freeform 19"/>
            <p:cNvSpPr>
              <a:spLocks/>
            </p:cNvSpPr>
            <p:nvPr/>
          </p:nvSpPr>
          <p:spPr bwMode="auto">
            <a:xfrm>
              <a:off x="2678" y="1270"/>
              <a:ext cx="911" cy="309"/>
            </a:xfrm>
            <a:custGeom>
              <a:avLst/>
              <a:gdLst>
                <a:gd name="T0" fmla="*/ 16875 w 462"/>
                <a:gd name="T1" fmla="*/ 204 h 333"/>
                <a:gd name="T2" fmla="*/ 20456 w 462"/>
                <a:gd name="T3" fmla="*/ 209 h 333"/>
                <a:gd name="T4" fmla="*/ 21759 w 462"/>
                <a:gd name="T5" fmla="*/ 212 h 333"/>
                <a:gd name="T6" fmla="*/ 21933 w 462"/>
                <a:gd name="T7" fmla="*/ 201 h 333"/>
                <a:gd name="T8" fmla="*/ 22209 w 462"/>
                <a:gd name="T9" fmla="*/ 182 h 333"/>
                <a:gd name="T10" fmla="*/ 22801 w 462"/>
                <a:gd name="T11" fmla="*/ 161 h 333"/>
                <a:gd name="T12" fmla="*/ 23400 w 462"/>
                <a:gd name="T13" fmla="*/ 148 h 333"/>
                <a:gd name="T14" fmla="*/ 25465 w 462"/>
                <a:gd name="T15" fmla="*/ 146 h 333"/>
                <a:gd name="T16" fmla="*/ 24686 w 462"/>
                <a:gd name="T17" fmla="*/ 118 h 333"/>
                <a:gd name="T18" fmla="*/ 22856 w 462"/>
                <a:gd name="T19" fmla="*/ 120 h 333"/>
                <a:gd name="T20" fmla="*/ 21965 w 462"/>
                <a:gd name="T21" fmla="*/ 115 h 333"/>
                <a:gd name="T22" fmla="*/ 21712 w 462"/>
                <a:gd name="T23" fmla="*/ 120 h 333"/>
                <a:gd name="T24" fmla="*/ 20801 w 462"/>
                <a:gd name="T25" fmla="*/ 121 h 333"/>
                <a:gd name="T26" fmla="*/ 20801 w 462"/>
                <a:gd name="T27" fmla="*/ 109 h 333"/>
                <a:gd name="T28" fmla="*/ 21592 w 462"/>
                <a:gd name="T29" fmla="*/ 114 h 333"/>
                <a:gd name="T30" fmla="*/ 21965 w 462"/>
                <a:gd name="T31" fmla="*/ 109 h 333"/>
                <a:gd name="T32" fmla="*/ 22980 w 462"/>
                <a:gd name="T33" fmla="*/ 106 h 333"/>
                <a:gd name="T34" fmla="*/ 23286 w 462"/>
                <a:gd name="T35" fmla="*/ 87 h 333"/>
                <a:gd name="T36" fmla="*/ 22633 w 462"/>
                <a:gd name="T37" fmla="*/ 82 h 333"/>
                <a:gd name="T38" fmla="*/ 22633 w 462"/>
                <a:gd name="T39" fmla="*/ 78 h 333"/>
                <a:gd name="T40" fmla="*/ 23645 w 462"/>
                <a:gd name="T41" fmla="*/ 81 h 333"/>
                <a:gd name="T42" fmla="*/ 25885 w 462"/>
                <a:gd name="T43" fmla="*/ 79 h 333"/>
                <a:gd name="T44" fmla="*/ 26926 w 462"/>
                <a:gd name="T45" fmla="*/ 70 h 333"/>
                <a:gd name="T46" fmla="*/ 26742 w 462"/>
                <a:gd name="T47" fmla="*/ 45 h 333"/>
                <a:gd name="T48" fmla="*/ 25340 w 462"/>
                <a:gd name="T49" fmla="*/ 34 h 333"/>
                <a:gd name="T50" fmla="*/ 26198 w 462"/>
                <a:gd name="T51" fmla="*/ 33 h 333"/>
                <a:gd name="T52" fmla="*/ 26320 w 462"/>
                <a:gd name="T53" fmla="*/ 22 h 333"/>
                <a:gd name="T54" fmla="*/ 25157 w 462"/>
                <a:gd name="T55" fmla="*/ 22 h 333"/>
                <a:gd name="T56" fmla="*/ 25522 w 462"/>
                <a:gd name="T57" fmla="*/ 15 h 333"/>
                <a:gd name="T58" fmla="*/ 25993 w 462"/>
                <a:gd name="T59" fmla="*/ 14 h 333"/>
                <a:gd name="T60" fmla="*/ 26320 w 462"/>
                <a:gd name="T61" fmla="*/ 2 h 333"/>
                <a:gd name="T62" fmla="*/ 14286 w 462"/>
                <a:gd name="T63" fmla="*/ 6 h 333"/>
                <a:gd name="T64" fmla="*/ 1404 w 462"/>
                <a:gd name="T65" fmla="*/ 5 h 333"/>
                <a:gd name="T66" fmla="*/ 828 w 462"/>
                <a:gd name="T67" fmla="*/ 13 h 333"/>
                <a:gd name="T68" fmla="*/ 1341 w 462"/>
                <a:gd name="T69" fmla="*/ 14 h 333"/>
                <a:gd name="T70" fmla="*/ 1996 w 462"/>
                <a:gd name="T71" fmla="*/ 22 h 333"/>
                <a:gd name="T72" fmla="*/ 483 w 462"/>
                <a:gd name="T73" fmla="*/ 22 h 333"/>
                <a:gd name="T74" fmla="*/ 420 w 462"/>
                <a:gd name="T75" fmla="*/ 32 h 333"/>
                <a:gd name="T76" fmla="*/ 1341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30 w 462"/>
                <a:gd name="T85" fmla="*/ 78 h 333"/>
                <a:gd name="T86" fmla="*/ 4354 w 462"/>
                <a:gd name="T87" fmla="*/ 81 h 333"/>
                <a:gd name="T88" fmla="*/ 3749 w 462"/>
                <a:gd name="T89" fmla="*/ 84 h 333"/>
                <a:gd name="T90" fmla="*/ 3581 w 462"/>
                <a:gd name="T91" fmla="*/ 99 h 333"/>
                <a:gd name="T92" fmla="*/ 4109 w 462"/>
                <a:gd name="T93" fmla="*/ 108 h 333"/>
                <a:gd name="T94" fmla="*/ 4884 w 462"/>
                <a:gd name="T95" fmla="*/ 109 h 333"/>
                <a:gd name="T96" fmla="*/ 5214 w 462"/>
                <a:gd name="T97" fmla="*/ 113 h 333"/>
                <a:gd name="T98" fmla="*/ 6050 w 462"/>
                <a:gd name="T99" fmla="*/ 109 h 333"/>
                <a:gd name="T100" fmla="*/ 6113 w 462"/>
                <a:gd name="T101" fmla="*/ 119 h 333"/>
                <a:gd name="T102" fmla="*/ 5334 w 462"/>
                <a:gd name="T103" fmla="*/ 121 h 333"/>
                <a:gd name="T104" fmla="*/ 5009 w 462"/>
                <a:gd name="T105" fmla="*/ 115 h 333"/>
                <a:gd name="T106" fmla="*/ 4172 w 462"/>
                <a:gd name="T107" fmla="*/ 120 h 333"/>
                <a:gd name="T108" fmla="*/ 2416 w 462"/>
                <a:gd name="T109" fmla="*/ 118 h 333"/>
                <a:gd name="T110" fmla="*/ 1404 w 462"/>
                <a:gd name="T111" fmla="*/ 143 h 333"/>
                <a:gd name="T112" fmla="*/ 3129 w 462"/>
                <a:gd name="T113" fmla="*/ 149 h 333"/>
                <a:gd name="T114" fmla="*/ 3581 w 462"/>
                <a:gd name="T115" fmla="*/ 161 h 333"/>
                <a:gd name="T116" fmla="*/ 4537 w 462"/>
                <a:gd name="T117" fmla="*/ 177 h 333"/>
                <a:gd name="T118" fmla="*/ 5066 w 462"/>
                <a:gd name="T119" fmla="*/ 198 h 333"/>
                <a:gd name="T120" fmla="*/ 5521 w 462"/>
                <a:gd name="T121" fmla="*/ 211 h 333"/>
                <a:gd name="T122" fmla="*/ 9814 w 462"/>
                <a:gd name="T123" fmla="*/ 205 h 333"/>
                <a:gd name="T124" fmla="*/ 11930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51" name="Freeform 20"/>
            <p:cNvSpPr>
              <a:spLocks/>
            </p:cNvSpPr>
            <p:nvPr/>
          </p:nvSpPr>
          <p:spPr bwMode="auto">
            <a:xfrm>
              <a:off x="3051" y="1469"/>
              <a:ext cx="72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4 w 36"/>
                <a:gd name="T7" fmla="*/ 3 h 103"/>
                <a:gd name="T8" fmla="*/ 192 w 36"/>
                <a:gd name="T9" fmla="*/ 3 h 103"/>
                <a:gd name="T10" fmla="*/ 256 w 36"/>
                <a:gd name="T11" fmla="*/ 5 h 103"/>
                <a:gd name="T12" fmla="*/ 384 w 36"/>
                <a:gd name="T13" fmla="*/ 6 h 103"/>
                <a:gd name="T14" fmla="*/ 448 w 36"/>
                <a:gd name="T15" fmla="*/ 8 h 103"/>
                <a:gd name="T16" fmla="*/ 576 w 36"/>
                <a:gd name="T17" fmla="*/ 8 h 103"/>
                <a:gd name="T18" fmla="*/ 704 w 36"/>
                <a:gd name="T19" fmla="*/ 10 h 103"/>
                <a:gd name="T20" fmla="*/ 768 w 36"/>
                <a:gd name="T21" fmla="*/ 10 h 103"/>
                <a:gd name="T22" fmla="*/ 896 w 36"/>
                <a:gd name="T23" fmla="*/ 10 h 103"/>
                <a:gd name="T24" fmla="*/ 1024 w 36"/>
                <a:gd name="T25" fmla="*/ 10 h 103"/>
                <a:gd name="T26" fmla="*/ 1088 w 36"/>
                <a:gd name="T27" fmla="*/ 10 h 103"/>
                <a:gd name="T28" fmla="*/ 1216 w 36"/>
                <a:gd name="T29" fmla="*/ 11 h 103"/>
                <a:gd name="T30" fmla="*/ 1216 w 36"/>
                <a:gd name="T31" fmla="*/ 13 h 103"/>
                <a:gd name="T32" fmla="*/ 1344 w 36"/>
                <a:gd name="T33" fmla="*/ 13 h 103"/>
                <a:gd name="T34" fmla="*/ 1408 w 36"/>
                <a:gd name="T35" fmla="*/ 19 h 103"/>
                <a:gd name="T36" fmla="*/ 1472 w 36"/>
                <a:gd name="T37" fmla="*/ 23 h 103"/>
                <a:gd name="T38" fmla="*/ 1600 w 36"/>
                <a:gd name="T39" fmla="*/ 27 h 103"/>
                <a:gd name="T40" fmla="*/ 1728 w 36"/>
                <a:gd name="T41" fmla="*/ 29 h 103"/>
                <a:gd name="T42" fmla="*/ 1728 w 36"/>
                <a:gd name="T43" fmla="*/ 36 h 103"/>
                <a:gd name="T44" fmla="*/ 1792 w 36"/>
                <a:gd name="T45" fmla="*/ 41 h 103"/>
                <a:gd name="T46" fmla="*/ 1920 w 36"/>
                <a:gd name="T47" fmla="*/ 46 h 103"/>
                <a:gd name="T48" fmla="*/ 1984 w 36"/>
                <a:gd name="T49" fmla="*/ 50 h 103"/>
                <a:gd name="T50" fmla="*/ 1984 w 36"/>
                <a:gd name="T51" fmla="*/ 57 h 103"/>
                <a:gd name="T52" fmla="*/ 2048 w 36"/>
                <a:gd name="T53" fmla="*/ 61 h 103"/>
                <a:gd name="T54" fmla="*/ 2048 w 36"/>
                <a:gd name="T55" fmla="*/ 66 h 103"/>
                <a:gd name="T56" fmla="*/ 2176 w 36"/>
                <a:gd name="T57" fmla="*/ 69 h 103"/>
                <a:gd name="T58" fmla="*/ 2176 w 36"/>
                <a:gd name="T59" fmla="*/ 72 h 103"/>
                <a:gd name="T60" fmla="*/ 2176 w 36"/>
                <a:gd name="T61" fmla="*/ 74 h 103"/>
                <a:gd name="T62" fmla="*/ 2176 w 36"/>
                <a:gd name="T63" fmla="*/ 76 h 103"/>
                <a:gd name="T64" fmla="*/ 2240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52" name="Freeform 21"/>
            <p:cNvSpPr>
              <a:spLocks/>
            </p:cNvSpPr>
            <p:nvPr/>
          </p:nvSpPr>
          <p:spPr bwMode="auto">
            <a:xfrm>
              <a:off x="3142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53" name="Freeform 22"/>
            <p:cNvSpPr>
              <a:spLocks/>
            </p:cNvSpPr>
            <p:nvPr/>
          </p:nvSpPr>
          <p:spPr bwMode="auto">
            <a:xfrm>
              <a:off x="3104" y="1468"/>
              <a:ext cx="71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63 w 36"/>
                <a:gd name="T5" fmla="*/ 8 h 106"/>
                <a:gd name="T6" fmla="*/ 183 w 36"/>
                <a:gd name="T7" fmla="*/ 8 h 106"/>
                <a:gd name="T8" fmla="*/ 300 w 36"/>
                <a:gd name="T9" fmla="*/ 10 h 106"/>
                <a:gd name="T10" fmla="*/ 361 w 36"/>
                <a:gd name="T11" fmla="*/ 14 h 106"/>
                <a:gd name="T12" fmla="*/ 483 w 36"/>
                <a:gd name="T13" fmla="*/ 18 h 106"/>
                <a:gd name="T14" fmla="*/ 544 w 36"/>
                <a:gd name="T15" fmla="*/ 20 h 106"/>
                <a:gd name="T16" fmla="*/ 653 w 36"/>
                <a:gd name="T17" fmla="*/ 23 h 106"/>
                <a:gd name="T18" fmla="*/ 653 w 36"/>
                <a:gd name="T19" fmla="*/ 30 h 106"/>
                <a:gd name="T20" fmla="*/ 712 w 36"/>
                <a:gd name="T21" fmla="*/ 38 h 106"/>
                <a:gd name="T22" fmla="*/ 712 w 36"/>
                <a:gd name="T23" fmla="*/ 45 h 106"/>
                <a:gd name="T24" fmla="*/ 653 w 36"/>
                <a:gd name="T25" fmla="*/ 54 h 106"/>
                <a:gd name="T26" fmla="*/ 653 w 36"/>
                <a:gd name="T27" fmla="*/ 61 h 106"/>
                <a:gd name="T28" fmla="*/ 653 w 36"/>
                <a:gd name="T29" fmla="*/ 68 h 106"/>
                <a:gd name="T30" fmla="*/ 653 w 36"/>
                <a:gd name="T31" fmla="*/ 72 h 106"/>
                <a:gd name="T32" fmla="*/ 653 w 36"/>
                <a:gd name="T33" fmla="*/ 73 h 106"/>
                <a:gd name="T34" fmla="*/ 653 w 36"/>
                <a:gd name="T35" fmla="*/ 73 h 106"/>
                <a:gd name="T36" fmla="*/ 712 w 36"/>
                <a:gd name="T37" fmla="*/ 73 h 106"/>
                <a:gd name="T38" fmla="*/ 712 w 36"/>
                <a:gd name="T39" fmla="*/ 73 h 106"/>
                <a:gd name="T40" fmla="*/ 828 w 36"/>
                <a:gd name="T41" fmla="*/ 74 h 106"/>
                <a:gd name="T42" fmla="*/ 828 w 36"/>
                <a:gd name="T43" fmla="*/ 74 h 106"/>
                <a:gd name="T44" fmla="*/ 891 w 36"/>
                <a:gd name="T45" fmla="*/ 74 h 106"/>
                <a:gd name="T46" fmla="*/ 891 w 36"/>
                <a:gd name="T47" fmla="*/ 74 h 106"/>
                <a:gd name="T48" fmla="*/ 953 w 36"/>
                <a:gd name="T49" fmla="*/ 74 h 106"/>
                <a:gd name="T50" fmla="*/ 953 w 36"/>
                <a:gd name="T51" fmla="*/ 71 h 106"/>
                <a:gd name="T52" fmla="*/ 953 w 36"/>
                <a:gd name="T53" fmla="*/ 67 h 106"/>
                <a:gd name="T54" fmla="*/ 953 w 36"/>
                <a:gd name="T55" fmla="*/ 60 h 106"/>
                <a:gd name="T56" fmla="*/ 953 w 36"/>
                <a:gd name="T57" fmla="*/ 55 h 106"/>
                <a:gd name="T58" fmla="*/ 953 w 36"/>
                <a:gd name="T59" fmla="*/ 49 h 106"/>
                <a:gd name="T60" fmla="*/ 1012 w 36"/>
                <a:gd name="T61" fmla="*/ 42 h 106"/>
                <a:gd name="T62" fmla="*/ 1012 w 36"/>
                <a:gd name="T63" fmla="*/ 37 h 106"/>
                <a:gd name="T64" fmla="*/ 1104 w 36"/>
                <a:gd name="T65" fmla="*/ 34 h 106"/>
                <a:gd name="T66" fmla="*/ 1104 w 36"/>
                <a:gd name="T67" fmla="*/ 32 h 106"/>
                <a:gd name="T68" fmla="*/ 1104 w 36"/>
                <a:gd name="T69" fmla="*/ 28 h 106"/>
                <a:gd name="T70" fmla="*/ 1104 w 36"/>
                <a:gd name="T71" fmla="*/ 24 h 106"/>
                <a:gd name="T72" fmla="*/ 1104 w 36"/>
                <a:gd name="T73" fmla="*/ 21 h 106"/>
                <a:gd name="T74" fmla="*/ 1104 w 36"/>
                <a:gd name="T75" fmla="*/ 18 h 106"/>
                <a:gd name="T76" fmla="*/ 1229 w 36"/>
                <a:gd name="T77" fmla="*/ 12 h 106"/>
                <a:gd name="T78" fmla="*/ 1288 w 36"/>
                <a:gd name="T79" fmla="*/ 8 h 106"/>
                <a:gd name="T80" fmla="*/ 1349 w 36"/>
                <a:gd name="T81" fmla="*/ 8 h 106"/>
                <a:gd name="T82" fmla="*/ 1349 w 36"/>
                <a:gd name="T83" fmla="*/ 8 h 106"/>
                <a:gd name="T84" fmla="*/ 1467 w 36"/>
                <a:gd name="T85" fmla="*/ 8 h 106"/>
                <a:gd name="T86" fmla="*/ 1633 w 36"/>
                <a:gd name="T87" fmla="*/ 6 h 106"/>
                <a:gd name="T88" fmla="*/ 1757 w 36"/>
                <a:gd name="T89" fmla="*/ 5 h 106"/>
                <a:gd name="T90" fmla="*/ 1816 w 36"/>
                <a:gd name="T91" fmla="*/ 4 h 106"/>
                <a:gd name="T92" fmla="*/ 1933 w 36"/>
                <a:gd name="T93" fmla="*/ 2 h 106"/>
                <a:gd name="T94" fmla="*/ 1996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54" name="AutoShape 23"/>
            <p:cNvSpPr>
              <a:spLocks noChangeArrowheads="1"/>
            </p:cNvSpPr>
            <p:nvPr/>
          </p:nvSpPr>
          <p:spPr bwMode="auto">
            <a:xfrm flipV="1">
              <a:off x="2695" y="1302"/>
              <a:ext cx="868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555" name="AutoShape 24"/>
            <p:cNvSpPr>
              <a:spLocks noChangeArrowheads="1"/>
            </p:cNvSpPr>
            <p:nvPr/>
          </p:nvSpPr>
          <p:spPr bwMode="auto">
            <a:xfrm flipV="1">
              <a:off x="2737" y="1293"/>
              <a:ext cx="787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556" name="Oval 25"/>
            <p:cNvSpPr>
              <a:spLocks noChangeArrowheads="1"/>
            </p:cNvSpPr>
            <p:nvPr/>
          </p:nvSpPr>
          <p:spPr bwMode="auto">
            <a:xfrm>
              <a:off x="2968" y="1473"/>
              <a:ext cx="41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557" name="Oval 26"/>
            <p:cNvSpPr>
              <a:spLocks noChangeArrowheads="1"/>
            </p:cNvSpPr>
            <p:nvPr/>
          </p:nvSpPr>
          <p:spPr bwMode="auto">
            <a:xfrm>
              <a:off x="3254" y="1475"/>
              <a:ext cx="42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558" name="Freeform 27"/>
            <p:cNvSpPr>
              <a:spLocks/>
            </p:cNvSpPr>
            <p:nvPr/>
          </p:nvSpPr>
          <p:spPr bwMode="auto">
            <a:xfrm>
              <a:off x="2900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59" name="Freeform 28"/>
            <p:cNvSpPr>
              <a:spLocks/>
            </p:cNvSpPr>
            <p:nvPr/>
          </p:nvSpPr>
          <p:spPr bwMode="auto">
            <a:xfrm>
              <a:off x="2825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60" name="Freeform 29"/>
            <p:cNvSpPr>
              <a:spLocks/>
            </p:cNvSpPr>
            <p:nvPr/>
          </p:nvSpPr>
          <p:spPr bwMode="auto">
            <a:xfrm>
              <a:off x="3308" y="1320"/>
              <a:ext cx="58" cy="35"/>
            </a:xfrm>
            <a:custGeom>
              <a:avLst/>
              <a:gdLst>
                <a:gd name="T0" fmla="*/ 1454 w 30"/>
                <a:gd name="T1" fmla="*/ 0 h 38"/>
                <a:gd name="T2" fmla="*/ 1357 w 30"/>
                <a:gd name="T3" fmla="*/ 0 h 38"/>
                <a:gd name="T4" fmla="*/ 1245 w 30"/>
                <a:gd name="T5" fmla="*/ 0 h 38"/>
                <a:gd name="T6" fmla="*/ 1106 w 30"/>
                <a:gd name="T7" fmla="*/ 0 h 38"/>
                <a:gd name="T8" fmla="*/ 1046 w 30"/>
                <a:gd name="T9" fmla="*/ 0 h 38"/>
                <a:gd name="T10" fmla="*/ 837 w 30"/>
                <a:gd name="T11" fmla="*/ 0 h 38"/>
                <a:gd name="T12" fmla="*/ 781 w 30"/>
                <a:gd name="T13" fmla="*/ 0 h 38"/>
                <a:gd name="T14" fmla="*/ 781 w 30"/>
                <a:gd name="T15" fmla="*/ 0 h 38"/>
                <a:gd name="T16" fmla="*/ 673 w 30"/>
                <a:gd name="T17" fmla="*/ 2 h 38"/>
                <a:gd name="T18" fmla="*/ 572 w 30"/>
                <a:gd name="T19" fmla="*/ 3 h 38"/>
                <a:gd name="T20" fmla="*/ 520 w 30"/>
                <a:gd name="T21" fmla="*/ 5 h 38"/>
                <a:gd name="T22" fmla="*/ 377 w 30"/>
                <a:gd name="T23" fmla="*/ 6 h 38"/>
                <a:gd name="T24" fmla="*/ 269 w 30"/>
                <a:gd name="T25" fmla="*/ 6 h 38"/>
                <a:gd name="T26" fmla="*/ 56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08 w 30"/>
                <a:gd name="T39" fmla="*/ 17 h 38"/>
                <a:gd name="T40" fmla="*/ 209 w 30"/>
                <a:gd name="T41" fmla="*/ 18 h 38"/>
                <a:gd name="T42" fmla="*/ 269 w 30"/>
                <a:gd name="T43" fmla="*/ 21 h 38"/>
                <a:gd name="T44" fmla="*/ 377 w 30"/>
                <a:gd name="T45" fmla="*/ 23 h 38"/>
                <a:gd name="T46" fmla="*/ 404 w 30"/>
                <a:gd name="T47" fmla="*/ 23 h 38"/>
                <a:gd name="T48" fmla="*/ 520 w 30"/>
                <a:gd name="T49" fmla="*/ 23 h 38"/>
                <a:gd name="T50" fmla="*/ 520 w 30"/>
                <a:gd name="T51" fmla="*/ 21 h 38"/>
                <a:gd name="T52" fmla="*/ 572 w 30"/>
                <a:gd name="T53" fmla="*/ 20 h 38"/>
                <a:gd name="T54" fmla="*/ 781 w 30"/>
                <a:gd name="T55" fmla="*/ 18 h 38"/>
                <a:gd name="T56" fmla="*/ 897 w 30"/>
                <a:gd name="T57" fmla="*/ 16 h 38"/>
                <a:gd name="T58" fmla="*/ 1046 w 30"/>
                <a:gd name="T59" fmla="*/ 15 h 38"/>
                <a:gd name="T60" fmla="*/ 1106 w 30"/>
                <a:gd name="T61" fmla="*/ 13 h 38"/>
                <a:gd name="T62" fmla="*/ 1185 w 30"/>
                <a:gd name="T63" fmla="*/ 12 h 38"/>
                <a:gd name="T64" fmla="*/ 1245 w 30"/>
                <a:gd name="T65" fmla="*/ 11 h 38"/>
                <a:gd name="T66" fmla="*/ 1245 w 30"/>
                <a:gd name="T67" fmla="*/ 10 h 38"/>
                <a:gd name="T68" fmla="*/ 1301 w 30"/>
                <a:gd name="T69" fmla="*/ 8 h 38"/>
                <a:gd name="T70" fmla="*/ 1301 w 30"/>
                <a:gd name="T71" fmla="*/ 6 h 38"/>
                <a:gd name="T72" fmla="*/ 1409 w 30"/>
                <a:gd name="T73" fmla="*/ 6 h 38"/>
                <a:gd name="T74" fmla="*/ 1409 w 30"/>
                <a:gd name="T75" fmla="*/ 6 h 38"/>
                <a:gd name="T76" fmla="*/ 1510 w 30"/>
                <a:gd name="T77" fmla="*/ 5 h 38"/>
                <a:gd name="T78" fmla="*/ 1510 w 30"/>
                <a:gd name="T79" fmla="*/ 2 h 38"/>
                <a:gd name="T80" fmla="*/ 1510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61" name="Freeform 30"/>
            <p:cNvSpPr>
              <a:spLocks/>
            </p:cNvSpPr>
            <p:nvPr/>
          </p:nvSpPr>
          <p:spPr bwMode="auto">
            <a:xfrm>
              <a:off x="3133" y="1319"/>
              <a:ext cx="313" cy="141"/>
            </a:xfrm>
            <a:custGeom>
              <a:avLst/>
              <a:gdLst>
                <a:gd name="T0" fmla="*/ 2685 w 159"/>
                <a:gd name="T1" fmla="*/ 1 h 152"/>
                <a:gd name="T2" fmla="*/ 465 w 159"/>
                <a:gd name="T3" fmla="*/ 17 h 152"/>
                <a:gd name="T4" fmla="*/ 360 w 159"/>
                <a:gd name="T5" fmla="*/ 33 h 152"/>
                <a:gd name="T6" fmla="*/ 61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396 w 159"/>
                <a:gd name="T15" fmla="*/ 94 h 152"/>
                <a:gd name="T16" fmla="*/ 3197 w 159"/>
                <a:gd name="T17" fmla="*/ 89 h 152"/>
                <a:gd name="T18" fmla="*/ 3782 w 159"/>
                <a:gd name="T19" fmla="*/ 89 h 152"/>
                <a:gd name="T20" fmla="*/ 5165 w 159"/>
                <a:gd name="T21" fmla="*/ 89 h 152"/>
                <a:gd name="T22" fmla="*/ 5522 w 159"/>
                <a:gd name="T23" fmla="*/ 90 h 152"/>
                <a:gd name="T24" fmla="*/ 5522 w 159"/>
                <a:gd name="T25" fmla="*/ 93 h 152"/>
                <a:gd name="T26" fmla="*/ 5646 w 159"/>
                <a:gd name="T27" fmla="*/ 95 h 152"/>
                <a:gd name="T28" fmla="*/ 6293 w 159"/>
                <a:gd name="T29" fmla="*/ 91 h 152"/>
                <a:gd name="T30" fmla="*/ 6742 w 159"/>
                <a:gd name="T31" fmla="*/ 83 h 152"/>
                <a:gd name="T32" fmla="*/ 6979 w 159"/>
                <a:gd name="T33" fmla="*/ 71 h 152"/>
                <a:gd name="T34" fmla="*/ 7986 w 159"/>
                <a:gd name="T35" fmla="*/ 57 h 152"/>
                <a:gd name="T36" fmla="*/ 8843 w 159"/>
                <a:gd name="T37" fmla="*/ 54 h 152"/>
                <a:gd name="T38" fmla="*/ 7813 w 159"/>
                <a:gd name="T39" fmla="*/ 53 h 152"/>
                <a:gd name="T40" fmla="*/ 6866 w 159"/>
                <a:gd name="T41" fmla="*/ 57 h 152"/>
                <a:gd name="T42" fmla="*/ 6110 w 159"/>
                <a:gd name="T43" fmla="*/ 68 h 152"/>
                <a:gd name="T44" fmla="*/ 6065 w 159"/>
                <a:gd name="T45" fmla="*/ 78 h 152"/>
                <a:gd name="T46" fmla="*/ 5286 w 159"/>
                <a:gd name="T47" fmla="*/ 81 h 152"/>
                <a:gd name="T48" fmla="*/ 4608 w 159"/>
                <a:gd name="T49" fmla="*/ 81 h 152"/>
                <a:gd name="T50" fmla="*/ 4433 w 159"/>
                <a:gd name="T51" fmla="*/ 75 h 152"/>
                <a:gd name="T52" fmla="*/ 4372 w 159"/>
                <a:gd name="T53" fmla="*/ 59 h 152"/>
                <a:gd name="T54" fmla="*/ 4309 w 159"/>
                <a:gd name="T55" fmla="*/ 58 h 152"/>
                <a:gd name="T56" fmla="*/ 4142 w 159"/>
                <a:gd name="T57" fmla="*/ 71 h 152"/>
                <a:gd name="T58" fmla="*/ 2778 w 159"/>
                <a:gd name="T59" fmla="*/ 79 h 152"/>
                <a:gd name="T60" fmla="*/ 1096 w 159"/>
                <a:gd name="T61" fmla="*/ 71 h 152"/>
                <a:gd name="T62" fmla="*/ 465 w 159"/>
                <a:gd name="T63" fmla="*/ 60 h 152"/>
                <a:gd name="T64" fmla="*/ 764 w 159"/>
                <a:gd name="T65" fmla="*/ 46 h 152"/>
                <a:gd name="T66" fmla="*/ 1565 w 159"/>
                <a:gd name="T67" fmla="*/ 42 h 152"/>
                <a:gd name="T68" fmla="*/ 2624 w 159"/>
                <a:gd name="T69" fmla="*/ 42 h 152"/>
                <a:gd name="T70" fmla="*/ 4142 w 159"/>
                <a:gd name="T71" fmla="*/ 47 h 152"/>
                <a:gd name="T72" fmla="*/ 4638 w 159"/>
                <a:gd name="T73" fmla="*/ 49 h 152"/>
                <a:gd name="T74" fmla="*/ 4638 w 159"/>
                <a:gd name="T75" fmla="*/ 46 h 152"/>
                <a:gd name="T76" fmla="*/ 4701 w 159"/>
                <a:gd name="T77" fmla="*/ 42 h 152"/>
                <a:gd name="T78" fmla="*/ 3260 w 159"/>
                <a:gd name="T79" fmla="*/ 40 h 152"/>
                <a:gd name="T80" fmla="*/ 1740 w 159"/>
                <a:gd name="T81" fmla="*/ 36 h 152"/>
                <a:gd name="T82" fmla="*/ 1096 w 159"/>
                <a:gd name="T83" fmla="*/ 30 h 152"/>
                <a:gd name="T84" fmla="*/ 976 w 159"/>
                <a:gd name="T85" fmla="*/ 16 h 152"/>
                <a:gd name="T86" fmla="*/ 2158 w 159"/>
                <a:gd name="T87" fmla="*/ 10 h 152"/>
                <a:gd name="T88" fmla="*/ 2837 w 159"/>
                <a:gd name="T89" fmla="*/ 19 h 152"/>
                <a:gd name="T90" fmla="*/ 2158 w 159"/>
                <a:gd name="T91" fmla="*/ 26 h 152"/>
                <a:gd name="T92" fmla="*/ 1921 w 159"/>
                <a:gd name="T93" fmla="*/ 22 h 152"/>
                <a:gd name="T94" fmla="*/ 1860 w 159"/>
                <a:gd name="T95" fmla="*/ 19 h 152"/>
                <a:gd name="T96" fmla="*/ 1565 w 159"/>
                <a:gd name="T97" fmla="*/ 22 h 152"/>
                <a:gd name="T98" fmla="*/ 1441 w 159"/>
                <a:gd name="T99" fmla="*/ 28 h 152"/>
                <a:gd name="T100" fmla="*/ 2282 w 159"/>
                <a:gd name="T101" fmla="*/ 31 h 152"/>
                <a:gd name="T102" fmla="*/ 3545 w 159"/>
                <a:gd name="T103" fmla="*/ 35 h 152"/>
                <a:gd name="T104" fmla="*/ 3725 w 159"/>
                <a:gd name="T105" fmla="*/ 33 h 152"/>
                <a:gd name="T106" fmla="*/ 3425 w 159"/>
                <a:gd name="T107" fmla="*/ 28 h 152"/>
                <a:gd name="T108" fmla="*/ 3425 w 159"/>
                <a:gd name="T109" fmla="*/ 14 h 152"/>
                <a:gd name="T110" fmla="*/ 3600 w 159"/>
                <a:gd name="T111" fmla="*/ 6 h 152"/>
                <a:gd name="T112" fmla="*/ 4026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62" name="Freeform 31"/>
            <p:cNvSpPr>
              <a:spLocks/>
            </p:cNvSpPr>
            <p:nvPr/>
          </p:nvSpPr>
          <p:spPr bwMode="auto">
            <a:xfrm>
              <a:off x="2782" y="1465"/>
              <a:ext cx="325" cy="105"/>
            </a:xfrm>
            <a:custGeom>
              <a:avLst/>
              <a:gdLst>
                <a:gd name="T0" fmla="*/ 63 w 164"/>
                <a:gd name="T1" fmla="*/ 6 h 114"/>
                <a:gd name="T2" fmla="*/ 428 w 164"/>
                <a:gd name="T3" fmla="*/ 6 h 114"/>
                <a:gd name="T4" fmla="*/ 848 w 164"/>
                <a:gd name="T5" fmla="*/ 4 h 114"/>
                <a:gd name="T6" fmla="*/ 1096 w 164"/>
                <a:gd name="T7" fmla="*/ 1 h 114"/>
                <a:gd name="T8" fmla="*/ 2592 w 164"/>
                <a:gd name="T9" fmla="*/ 6 h 114"/>
                <a:gd name="T10" fmla="*/ 4132 w 164"/>
                <a:gd name="T11" fmla="*/ 12 h 114"/>
                <a:gd name="T12" fmla="*/ 4980 w 164"/>
                <a:gd name="T13" fmla="*/ 13 h 114"/>
                <a:gd name="T14" fmla="*/ 5384 w 164"/>
                <a:gd name="T15" fmla="*/ 13 h 114"/>
                <a:gd name="T16" fmla="*/ 5200 w 164"/>
                <a:gd name="T17" fmla="*/ 24 h 114"/>
                <a:gd name="T18" fmla="*/ 5200 w 164"/>
                <a:gd name="T19" fmla="*/ 41 h 114"/>
                <a:gd name="T20" fmla="*/ 5628 w 164"/>
                <a:gd name="T21" fmla="*/ 57 h 114"/>
                <a:gd name="T22" fmla="*/ 6112 w 164"/>
                <a:gd name="T23" fmla="*/ 65 h 114"/>
                <a:gd name="T24" fmla="*/ 6476 w 164"/>
                <a:gd name="T25" fmla="*/ 64 h 114"/>
                <a:gd name="T26" fmla="*/ 6597 w 164"/>
                <a:gd name="T27" fmla="*/ 54 h 114"/>
                <a:gd name="T28" fmla="*/ 6976 w 164"/>
                <a:gd name="T29" fmla="*/ 41 h 114"/>
                <a:gd name="T30" fmla="*/ 7945 w 164"/>
                <a:gd name="T31" fmla="*/ 32 h 114"/>
                <a:gd name="T32" fmla="*/ 8404 w 164"/>
                <a:gd name="T33" fmla="*/ 29 h 114"/>
                <a:gd name="T34" fmla="*/ 8468 w 164"/>
                <a:gd name="T35" fmla="*/ 22 h 114"/>
                <a:gd name="T36" fmla="*/ 8593 w 164"/>
                <a:gd name="T37" fmla="*/ 16 h 114"/>
                <a:gd name="T38" fmla="*/ 8718 w 164"/>
                <a:gd name="T39" fmla="*/ 11 h 114"/>
                <a:gd name="T40" fmla="*/ 8840 w 164"/>
                <a:gd name="T41" fmla="*/ 27 h 114"/>
                <a:gd name="T42" fmla="*/ 9253 w 164"/>
                <a:gd name="T43" fmla="*/ 45 h 114"/>
                <a:gd name="T44" fmla="*/ 9566 w 164"/>
                <a:gd name="T45" fmla="*/ 59 h 114"/>
                <a:gd name="T46" fmla="*/ 9805 w 164"/>
                <a:gd name="T47" fmla="*/ 64 h 114"/>
                <a:gd name="T48" fmla="*/ 9441 w 164"/>
                <a:gd name="T49" fmla="*/ 66 h 114"/>
                <a:gd name="T50" fmla="*/ 8718 w 164"/>
                <a:gd name="T51" fmla="*/ 68 h 114"/>
                <a:gd name="T52" fmla="*/ 7760 w 164"/>
                <a:gd name="T53" fmla="*/ 69 h 114"/>
                <a:gd name="T54" fmla="*/ 6597 w 164"/>
                <a:gd name="T55" fmla="*/ 69 h 114"/>
                <a:gd name="T56" fmla="*/ 6112 w 164"/>
                <a:gd name="T57" fmla="*/ 69 h 114"/>
                <a:gd name="T58" fmla="*/ 5628 w 164"/>
                <a:gd name="T59" fmla="*/ 65 h 114"/>
                <a:gd name="T60" fmla="*/ 4917 w 164"/>
                <a:gd name="T61" fmla="*/ 62 h 114"/>
                <a:gd name="T62" fmla="*/ 4429 w 164"/>
                <a:gd name="T63" fmla="*/ 58 h 114"/>
                <a:gd name="T64" fmla="*/ 4068 w 164"/>
                <a:gd name="T65" fmla="*/ 54 h 114"/>
                <a:gd name="T66" fmla="*/ 3884 w 164"/>
                <a:gd name="T67" fmla="*/ 50 h 114"/>
                <a:gd name="T68" fmla="*/ 3520 w 164"/>
                <a:gd name="T69" fmla="*/ 48 h 114"/>
                <a:gd name="T70" fmla="*/ 3268 w 164"/>
                <a:gd name="T71" fmla="*/ 46 h 114"/>
                <a:gd name="T72" fmla="*/ 2957 w 164"/>
                <a:gd name="T73" fmla="*/ 46 h 114"/>
                <a:gd name="T74" fmla="*/ 2592 w 164"/>
                <a:gd name="T75" fmla="*/ 42 h 114"/>
                <a:gd name="T76" fmla="*/ 2172 w 164"/>
                <a:gd name="T77" fmla="*/ 38 h 114"/>
                <a:gd name="T78" fmla="*/ 1992 w 164"/>
                <a:gd name="T79" fmla="*/ 35 h 114"/>
                <a:gd name="T80" fmla="*/ 2109 w 164"/>
                <a:gd name="T81" fmla="*/ 34 h 114"/>
                <a:gd name="T82" fmla="*/ 2481 w 164"/>
                <a:gd name="T83" fmla="*/ 33 h 114"/>
                <a:gd name="T84" fmla="*/ 2957 w 164"/>
                <a:gd name="T85" fmla="*/ 32 h 114"/>
                <a:gd name="T86" fmla="*/ 3268 w 164"/>
                <a:gd name="T87" fmla="*/ 32 h 114"/>
                <a:gd name="T88" fmla="*/ 2957 w 164"/>
                <a:gd name="T89" fmla="*/ 19 h 114"/>
                <a:gd name="T90" fmla="*/ 2172 w 164"/>
                <a:gd name="T91" fmla="*/ 12 h 114"/>
                <a:gd name="T92" fmla="*/ 1096 w 164"/>
                <a:gd name="T93" fmla="*/ 10 h 114"/>
                <a:gd name="T94" fmla="*/ 188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63" name="Freeform 32"/>
            <p:cNvSpPr>
              <a:spLocks/>
            </p:cNvSpPr>
            <p:nvPr/>
          </p:nvSpPr>
          <p:spPr bwMode="auto">
            <a:xfrm>
              <a:off x="3162" y="1464"/>
              <a:ext cx="323" cy="105"/>
            </a:xfrm>
            <a:custGeom>
              <a:avLst/>
              <a:gdLst>
                <a:gd name="T0" fmla="*/ 9330 w 164"/>
                <a:gd name="T1" fmla="*/ 6 h 114"/>
                <a:gd name="T2" fmla="*/ 8983 w 164"/>
                <a:gd name="T3" fmla="*/ 6 h 114"/>
                <a:gd name="T4" fmla="*/ 8595 w 164"/>
                <a:gd name="T5" fmla="*/ 4 h 114"/>
                <a:gd name="T6" fmla="*/ 8351 w 164"/>
                <a:gd name="T7" fmla="*/ 2 h 114"/>
                <a:gd name="T8" fmla="*/ 6815 w 164"/>
                <a:gd name="T9" fmla="*/ 6 h 114"/>
                <a:gd name="T10" fmla="*/ 5414 w 164"/>
                <a:gd name="T11" fmla="*/ 12 h 114"/>
                <a:gd name="T12" fmla="*/ 4561 w 164"/>
                <a:gd name="T13" fmla="*/ 13 h 114"/>
                <a:gd name="T14" fmla="*/ 4209 w 164"/>
                <a:gd name="T15" fmla="*/ 13 h 114"/>
                <a:gd name="T16" fmla="*/ 4333 w 164"/>
                <a:gd name="T17" fmla="*/ 24 h 114"/>
                <a:gd name="T18" fmla="*/ 4270 w 164"/>
                <a:gd name="T19" fmla="*/ 41 h 114"/>
                <a:gd name="T20" fmla="*/ 3973 w 164"/>
                <a:gd name="T21" fmla="*/ 57 h 114"/>
                <a:gd name="T22" fmla="*/ 3492 w 164"/>
                <a:gd name="T23" fmla="*/ 65 h 114"/>
                <a:gd name="T24" fmla="*/ 3088 w 164"/>
                <a:gd name="T25" fmla="*/ 64 h 114"/>
                <a:gd name="T26" fmla="*/ 2901 w 164"/>
                <a:gd name="T27" fmla="*/ 54 h 114"/>
                <a:gd name="T28" fmla="*/ 2576 w 164"/>
                <a:gd name="T29" fmla="*/ 42 h 114"/>
                <a:gd name="T30" fmla="*/ 1629 w 164"/>
                <a:gd name="T31" fmla="*/ 32 h 114"/>
                <a:gd name="T32" fmla="*/ 1221 w 164"/>
                <a:gd name="T33" fmla="*/ 29 h 114"/>
                <a:gd name="T34" fmla="*/ 1160 w 164"/>
                <a:gd name="T35" fmla="*/ 23 h 114"/>
                <a:gd name="T36" fmla="*/ 1040 w 164"/>
                <a:gd name="T37" fmla="*/ 16 h 114"/>
                <a:gd name="T38" fmla="*/ 977 w 164"/>
                <a:gd name="T39" fmla="*/ 12 h 114"/>
                <a:gd name="T40" fmla="*/ 764 w 164"/>
                <a:gd name="T41" fmla="*/ 27 h 114"/>
                <a:gd name="T42" fmla="*/ 420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299 w 164"/>
                <a:gd name="T49" fmla="*/ 67 h 114"/>
                <a:gd name="T50" fmla="*/ 947 w 164"/>
                <a:gd name="T51" fmla="*/ 68 h 114"/>
                <a:gd name="T52" fmla="*/ 1804 w 164"/>
                <a:gd name="T53" fmla="*/ 69 h 114"/>
                <a:gd name="T54" fmla="*/ 3025 w 164"/>
                <a:gd name="T55" fmla="*/ 69 h 114"/>
                <a:gd name="T56" fmla="*/ 3492 w 164"/>
                <a:gd name="T57" fmla="*/ 69 h 114"/>
                <a:gd name="T58" fmla="*/ 3973 w 164"/>
                <a:gd name="T59" fmla="*/ 65 h 114"/>
                <a:gd name="T60" fmla="*/ 4561 w 164"/>
                <a:gd name="T61" fmla="*/ 62 h 114"/>
                <a:gd name="T62" fmla="*/ 5136 w 164"/>
                <a:gd name="T63" fmla="*/ 58 h 114"/>
                <a:gd name="T64" fmla="*/ 5357 w 164"/>
                <a:gd name="T65" fmla="*/ 54 h 114"/>
                <a:gd name="T66" fmla="*/ 5538 w 164"/>
                <a:gd name="T67" fmla="*/ 50 h 114"/>
                <a:gd name="T68" fmla="*/ 5838 w 164"/>
                <a:gd name="T69" fmla="*/ 48 h 114"/>
                <a:gd name="T70" fmla="*/ 6194 w 164"/>
                <a:gd name="T71" fmla="*/ 46 h 114"/>
                <a:gd name="T72" fmla="*/ 6425 w 164"/>
                <a:gd name="T73" fmla="*/ 46 h 114"/>
                <a:gd name="T74" fmla="*/ 6815 w 164"/>
                <a:gd name="T75" fmla="*/ 42 h 114"/>
                <a:gd name="T76" fmla="*/ 7234 w 164"/>
                <a:gd name="T77" fmla="*/ 38 h 114"/>
                <a:gd name="T78" fmla="*/ 7462 w 164"/>
                <a:gd name="T79" fmla="*/ 35 h 114"/>
                <a:gd name="T80" fmla="*/ 7281 w 164"/>
                <a:gd name="T81" fmla="*/ 35 h 114"/>
                <a:gd name="T82" fmla="*/ 6935 w 164"/>
                <a:gd name="T83" fmla="*/ 33 h 114"/>
                <a:gd name="T84" fmla="*/ 6486 w 164"/>
                <a:gd name="T85" fmla="*/ 32 h 114"/>
                <a:gd name="T86" fmla="*/ 6318 w 164"/>
                <a:gd name="T87" fmla="*/ 32 h 114"/>
                <a:gd name="T88" fmla="*/ 6486 w 164"/>
                <a:gd name="T89" fmla="*/ 19 h 114"/>
                <a:gd name="T90" fmla="*/ 7281 w 164"/>
                <a:gd name="T91" fmla="*/ 12 h 114"/>
                <a:gd name="T92" fmla="*/ 8242 w 164"/>
                <a:gd name="T93" fmla="*/ 9 h 114"/>
                <a:gd name="T94" fmla="*/ 9267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64" name="Freeform 33"/>
            <p:cNvSpPr>
              <a:spLocks/>
            </p:cNvSpPr>
            <p:nvPr/>
          </p:nvSpPr>
          <p:spPr bwMode="auto">
            <a:xfrm>
              <a:off x="2725" y="1477"/>
              <a:ext cx="168" cy="100"/>
            </a:xfrm>
            <a:custGeom>
              <a:avLst/>
              <a:gdLst>
                <a:gd name="T0" fmla="*/ 61 w 86"/>
                <a:gd name="T1" fmla="*/ 6 h 109"/>
                <a:gd name="T2" fmla="*/ 397 w 86"/>
                <a:gd name="T3" fmla="*/ 6 h 109"/>
                <a:gd name="T4" fmla="*/ 932 w 86"/>
                <a:gd name="T5" fmla="*/ 6 h 109"/>
                <a:gd name="T6" fmla="*/ 1401 w 86"/>
                <a:gd name="T7" fmla="*/ 6 h 109"/>
                <a:gd name="T8" fmla="*/ 1789 w 86"/>
                <a:gd name="T9" fmla="*/ 6 h 109"/>
                <a:gd name="T10" fmla="*/ 1821 w 86"/>
                <a:gd name="T11" fmla="*/ 6 h 109"/>
                <a:gd name="T12" fmla="*/ 1821 w 86"/>
                <a:gd name="T13" fmla="*/ 7 h 109"/>
                <a:gd name="T14" fmla="*/ 1877 w 86"/>
                <a:gd name="T15" fmla="*/ 13 h 109"/>
                <a:gd name="T16" fmla="*/ 2110 w 86"/>
                <a:gd name="T17" fmla="*/ 17 h 109"/>
                <a:gd name="T18" fmla="*/ 2274 w 86"/>
                <a:gd name="T19" fmla="*/ 23 h 109"/>
                <a:gd name="T20" fmla="*/ 2625 w 86"/>
                <a:gd name="T21" fmla="*/ 26 h 109"/>
                <a:gd name="T22" fmla="*/ 2838 w 86"/>
                <a:gd name="T23" fmla="*/ 31 h 109"/>
                <a:gd name="T24" fmla="*/ 3042 w 86"/>
                <a:gd name="T25" fmla="*/ 38 h 109"/>
                <a:gd name="T26" fmla="*/ 3221 w 86"/>
                <a:gd name="T27" fmla="*/ 45 h 109"/>
                <a:gd name="T28" fmla="*/ 3438 w 86"/>
                <a:gd name="T29" fmla="*/ 51 h 109"/>
                <a:gd name="T30" fmla="*/ 3495 w 86"/>
                <a:gd name="T31" fmla="*/ 58 h 109"/>
                <a:gd name="T32" fmla="*/ 3495 w 86"/>
                <a:gd name="T33" fmla="*/ 61 h 109"/>
                <a:gd name="T34" fmla="*/ 3557 w 86"/>
                <a:gd name="T35" fmla="*/ 61 h 109"/>
                <a:gd name="T36" fmla="*/ 3667 w 86"/>
                <a:gd name="T37" fmla="*/ 61 h 109"/>
                <a:gd name="T38" fmla="*/ 3729 w 86"/>
                <a:gd name="T39" fmla="*/ 63 h 109"/>
                <a:gd name="T40" fmla="*/ 3907 w 86"/>
                <a:gd name="T41" fmla="*/ 64 h 109"/>
                <a:gd name="T42" fmla="*/ 3958 w 86"/>
                <a:gd name="T43" fmla="*/ 64 h 109"/>
                <a:gd name="T44" fmla="*/ 4122 w 86"/>
                <a:gd name="T45" fmla="*/ 64 h 109"/>
                <a:gd name="T46" fmla="*/ 4323 w 86"/>
                <a:gd name="T47" fmla="*/ 64 h 109"/>
                <a:gd name="T48" fmla="*/ 4503 w 86"/>
                <a:gd name="T49" fmla="*/ 64 h 109"/>
                <a:gd name="T50" fmla="*/ 4599 w 86"/>
                <a:gd name="T51" fmla="*/ 64 h 109"/>
                <a:gd name="T52" fmla="*/ 4720 w 86"/>
                <a:gd name="T53" fmla="*/ 63 h 109"/>
                <a:gd name="T54" fmla="*/ 4503 w 86"/>
                <a:gd name="T55" fmla="*/ 58 h 109"/>
                <a:gd name="T56" fmla="*/ 4063 w 86"/>
                <a:gd name="T57" fmla="*/ 45 h 109"/>
                <a:gd name="T58" fmla="*/ 3495 w 86"/>
                <a:gd name="T59" fmla="*/ 28 h 109"/>
                <a:gd name="T60" fmla="*/ 2961 w 86"/>
                <a:gd name="T61" fmla="*/ 14 h 109"/>
                <a:gd name="T62" fmla="*/ 2625 w 86"/>
                <a:gd name="T63" fmla="*/ 6 h 109"/>
                <a:gd name="T64" fmla="*/ 2446 w 86"/>
                <a:gd name="T65" fmla="*/ 3 h 109"/>
                <a:gd name="T66" fmla="*/ 1877 w 86"/>
                <a:gd name="T67" fmla="*/ 1 h 109"/>
                <a:gd name="T68" fmla="*/ 1281 w 86"/>
                <a:gd name="T69" fmla="*/ 0 h 109"/>
                <a:gd name="T70" fmla="*/ 596 w 86"/>
                <a:gd name="T71" fmla="*/ 1 h 109"/>
                <a:gd name="T72" fmla="*/ 172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65" name="Freeform 34"/>
            <p:cNvSpPr>
              <a:spLocks/>
            </p:cNvSpPr>
            <p:nvPr/>
          </p:nvSpPr>
          <p:spPr bwMode="auto">
            <a:xfrm>
              <a:off x="3371" y="1478"/>
              <a:ext cx="170" cy="99"/>
            </a:xfrm>
            <a:custGeom>
              <a:avLst/>
              <a:gdLst>
                <a:gd name="T0" fmla="*/ 4662 w 87"/>
                <a:gd name="T1" fmla="*/ 6 h 108"/>
                <a:gd name="T2" fmla="*/ 4277 w 87"/>
                <a:gd name="T3" fmla="*/ 6 h 108"/>
                <a:gd name="T4" fmla="*/ 3849 w 87"/>
                <a:gd name="T5" fmla="*/ 6 h 108"/>
                <a:gd name="T6" fmla="*/ 3283 w 87"/>
                <a:gd name="T7" fmla="*/ 6 h 108"/>
                <a:gd name="T8" fmla="*/ 2962 w 87"/>
                <a:gd name="T9" fmla="*/ 6 h 108"/>
                <a:gd name="T10" fmla="*/ 2841 w 87"/>
                <a:gd name="T11" fmla="*/ 6 h 108"/>
                <a:gd name="T12" fmla="*/ 2841 w 87"/>
                <a:gd name="T13" fmla="*/ 6 h 108"/>
                <a:gd name="T14" fmla="*/ 2738 w 87"/>
                <a:gd name="T15" fmla="*/ 13 h 108"/>
                <a:gd name="T16" fmla="*/ 2566 w 87"/>
                <a:gd name="T17" fmla="*/ 17 h 108"/>
                <a:gd name="T18" fmla="*/ 2386 w 87"/>
                <a:gd name="T19" fmla="*/ 23 h 108"/>
                <a:gd name="T20" fmla="*/ 2173 w 87"/>
                <a:gd name="T21" fmla="*/ 26 h 108"/>
                <a:gd name="T22" fmla="*/ 1878 w 87"/>
                <a:gd name="T23" fmla="*/ 32 h 108"/>
                <a:gd name="T24" fmla="*/ 1557 w 87"/>
                <a:gd name="T25" fmla="*/ 38 h 108"/>
                <a:gd name="T26" fmla="*/ 1344 w 87"/>
                <a:gd name="T27" fmla="*/ 45 h 108"/>
                <a:gd name="T28" fmla="*/ 1221 w 87"/>
                <a:gd name="T29" fmla="*/ 51 h 108"/>
                <a:gd name="T30" fmla="*/ 1221 w 87"/>
                <a:gd name="T31" fmla="*/ 59 h 108"/>
                <a:gd name="T32" fmla="*/ 1221 w 87"/>
                <a:gd name="T33" fmla="*/ 61 h 108"/>
                <a:gd name="T34" fmla="*/ 1053 w 87"/>
                <a:gd name="T35" fmla="*/ 61 h 108"/>
                <a:gd name="T36" fmla="*/ 1053 w 87"/>
                <a:gd name="T37" fmla="*/ 61 h 108"/>
                <a:gd name="T38" fmla="*/ 889 w 87"/>
                <a:gd name="T39" fmla="*/ 63 h 108"/>
                <a:gd name="T40" fmla="*/ 776 w 87"/>
                <a:gd name="T41" fmla="*/ 64 h 108"/>
                <a:gd name="T42" fmla="*/ 717 w 87"/>
                <a:gd name="T43" fmla="*/ 64 h 108"/>
                <a:gd name="T44" fmla="*/ 569 w 87"/>
                <a:gd name="T45" fmla="*/ 64 h 108"/>
                <a:gd name="T46" fmla="*/ 336 w 87"/>
                <a:gd name="T47" fmla="*/ 64 h 108"/>
                <a:gd name="T48" fmla="*/ 233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72 w 87"/>
                <a:gd name="T55" fmla="*/ 59 h 108"/>
                <a:gd name="T56" fmla="*/ 596 w 87"/>
                <a:gd name="T57" fmla="*/ 45 h 108"/>
                <a:gd name="T58" fmla="*/ 1221 w 87"/>
                <a:gd name="T59" fmla="*/ 27 h 108"/>
                <a:gd name="T60" fmla="*/ 1790 w 87"/>
                <a:gd name="T61" fmla="*/ 13 h 108"/>
                <a:gd name="T62" fmla="*/ 2058 w 87"/>
                <a:gd name="T63" fmla="*/ 6 h 108"/>
                <a:gd name="T64" fmla="*/ 2214 w 87"/>
                <a:gd name="T65" fmla="*/ 3 h 108"/>
                <a:gd name="T66" fmla="*/ 2783 w 87"/>
                <a:gd name="T67" fmla="*/ 1 h 108"/>
                <a:gd name="T68" fmla="*/ 3441 w 87"/>
                <a:gd name="T69" fmla="*/ 0 h 108"/>
                <a:gd name="T70" fmla="*/ 4066 w 87"/>
                <a:gd name="T71" fmla="*/ 0 h 108"/>
                <a:gd name="T72" fmla="*/ 4567 w 87"/>
                <a:gd name="T73" fmla="*/ 0 h 108"/>
                <a:gd name="T74" fmla="*/ 4662 w 87"/>
                <a:gd name="T75" fmla="*/ 1 h 108"/>
                <a:gd name="T76" fmla="*/ 4662 w 87"/>
                <a:gd name="T77" fmla="*/ 2 h 108"/>
                <a:gd name="T78" fmla="*/ 4662 w 87"/>
                <a:gd name="T79" fmla="*/ 4 h 108"/>
                <a:gd name="T80" fmla="*/ 4723 w 87"/>
                <a:gd name="T81" fmla="*/ 5 h 108"/>
                <a:gd name="T82" fmla="*/ 4723 w 87"/>
                <a:gd name="T83" fmla="*/ 6 h 108"/>
                <a:gd name="T84" fmla="*/ 4783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66" name="Freeform 35"/>
            <p:cNvSpPr>
              <a:spLocks/>
            </p:cNvSpPr>
            <p:nvPr/>
          </p:nvSpPr>
          <p:spPr bwMode="auto">
            <a:xfrm>
              <a:off x="2974" y="1454"/>
              <a:ext cx="68" cy="100"/>
            </a:xfrm>
            <a:custGeom>
              <a:avLst/>
              <a:gdLst>
                <a:gd name="T0" fmla="*/ 1766 w 35"/>
                <a:gd name="T1" fmla="*/ 3 h 107"/>
                <a:gd name="T2" fmla="*/ 1665 w 35"/>
                <a:gd name="T3" fmla="*/ 5 h 107"/>
                <a:gd name="T4" fmla="*/ 1613 w 35"/>
                <a:gd name="T5" fmla="*/ 7 h 107"/>
                <a:gd name="T6" fmla="*/ 1438 w 35"/>
                <a:gd name="T7" fmla="*/ 9 h 107"/>
                <a:gd name="T8" fmla="*/ 1409 w 35"/>
                <a:gd name="T9" fmla="*/ 15 h 107"/>
                <a:gd name="T10" fmla="*/ 1409 w 35"/>
                <a:gd name="T11" fmla="*/ 19 h 107"/>
                <a:gd name="T12" fmla="*/ 1438 w 35"/>
                <a:gd name="T13" fmla="*/ 23 h 107"/>
                <a:gd name="T14" fmla="*/ 1665 w 35"/>
                <a:gd name="T15" fmla="*/ 28 h 107"/>
                <a:gd name="T16" fmla="*/ 1766 w 35"/>
                <a:gd name="T17" fmla="*/ 31 h 107"/>
                <a:gd name="T18" fmla="*/ 1665 w 35"/>
                <a:gd name="T19" fmla="*/ 32 h 107"/>
                <a:gd name="T20" fmla="*/ 1409 w 35"/>
                <a:gd name="T21" fmla="*/ 33 h 107"/>
                <a:gd name="T22" fmla="*/ 1137 w 35"/>
                <a:gd name="T23" fmla="*/ 36 h 107"/>
                <a:gd name="T24" fmla="*/ 800 w 35"/>
                <a:gd name="T25" fmla="*/ 36 h 107"/>
                <a:gd name="T26" fmla="*/ 528 w 35"/>
                <a:gd name="T27" fmla="*/ 39 h 107"/>
                <a:gd name="T28" fmla="*/ 328 w 35"/>
                <a:gd name="T29" fmla="*/ 41 h 107"/>
                <a:gd name="T30" fmla="*/ 227 w 35"/>
                <a:gd name="T31" fmla="*/ 43 h 107"/>
                <a:gd name="T32" fmla="*/ 169 w 35"/>
                <a:gd name="T33" fmla="*/ 44 h 107"/>
                <a:gd name="T34" fmla="*/ 169 w 35"/>
                <a:gd name="T35" fmla="*/ 46 h 107"/>
                <a:gd name="T36" fmla="*/ 169 w 35"/>
                <a:gd name="T37" fmla="*/ 50 h 107"/>
                <a:gd name="T38" fmla="*/ 169 w 35"/>
                <a:gd name="T39" fmla="*/ 56 h 107"/>
                <a:gd name="T40" fmla="*/ 272 w 35"/>
                <a:gd name="T41" fmla="*/ 61 h 107"/>
                <a:gd name="T42" fmla="*/ 272 w 35"/>
                <a:gd name="T43" fmla="*/ 66 h 107"/>
                <a:gd name="T44" fmla="*/ 328 w 35"/>
                <a:gd name="T45" fmla="*/ 69 h 107"/>
                <a:gd name="T46" fmla="*/ 328 w 35"/>
                <a:gd name="T47" fmla="*/ 71 h 107"/>
                <a:gd name="T48" fmla="*/ 272 w 35"/>
                <a:gd name="T49" fmla="*/ 69 h 107"/>
                <a:gd name="T50" fmla="*/ 169 w 35"/>
                <a:gd name="T51" fmla="*/ 65 h 107"/>
                <a:gd name="T52" fmla="*/ 60 w 35"/>
                <a:gd name="T53" fmla="*/ 61 h 107"/>
                <a:gd name="T54" fmla="*/ 60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69 w 35"/>
                <a:gd name="T65" fmla="*/ 39 h 107"/>
                <a:gd name="T66" fmla="*/ 441 w 35"/>
                <a:gd name="T67" fmla="*/ 34 h 107"/>
                <a:gd name="T68" fmla="*/ 697 w 35"/>
                <a:gd name="T69" fmla="*/ 28 h 107"/>
                <a:gd name="T70" fmla="*/ 1026 w 35"/>
                <a:gd name="T71" fmla="*/ 20 h 107"/>
                <a:gd name="T72" fmla="*/ 1354 w 35"/>
                <a:gd name="T73" fmla="*/ 16 h 107"/>
                <a:gd name="T74" fmla="*/ 1494 w 35"/>
                <a:gd name="T75" fmla="*/ 7 h 107"/>
                <a:gd name="T76" fmla="*/ 1665 w 35"/>
                <a:gd name="T77" fmla="*/ 6 h 107"/>
                <a:gd name="T78" fmla="*/ 1766 w 35"/>
                <a:gd name="T79" fmla="*/ 1 h 107"/>
                <a:gd name="T80" fmla="*/ 1826 w 35"/>
                <a:gd name="T81" fmla="*/ 1 h 107"/>
                <a:gd name="T82" fmla="*/ 1826 w 35"/>
                <a:gd name="T83" fmla="*/ 1 h 107"/>
                <a:gd name="T84" fmla="*/ 1826 w 35"/>
                <a:gd name="T85" fmla="*/ 1 h 107"/>
                <a:gd name="T86" fmla="*/ 1826 w 35"/>
                <a:gd name="T87" fmla="*/ 1 h 107"/>
                <a:gd name="T88" fmla="*/ 1826 w 35"/>
                <a:gd name="T89" fmla="*/ 1 h 107"/>
                <a:gd name="T90" fmla="*/ 1826 w 35"/>
                <a:gd name="T91" fmla="*/ 1 h 107"/>
                <a:gd name="T92" fmla="*/ 1826 w 35"/>
                <a:gd name="T93" fmla="*/ 1 h 107"/>
                <a:gd name="T94" fmla="*/ 1826 w 35"/>
                <a:gd name="T95" fmla="*/ 1 h 107"/>
                <a:gd name="T96" fmla="*/ 1826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67" name="Freeform 36"/>
            <p:cNvSpPr>
              <a:spLocks/>
            </p:cNvSpPr>
            <p:nvPr/>
          </p:nvSpPr>
          <p:spPr bwMode="auto">
            <a:xfrm>
              <a:off x="3223" y="1454"/>
              <a:ext cx="68" cy="100"/>
            </a:xfrm>
            <a:custGeom>
              <a:avLst/>
              <a:gdLst>
                <a:gd name="T0" fmla="*/ 60 w 35"/>
                <a:gd name="T1" fmla="*/ 3 h 107"/>
                <a:gd name="T2" fmla="*/ 60 w 35"/>
                <a:gd name="T3" fmla="*/ 5 h 107"/>
                <a:gd name="T4" fmla="*/ 169 w 35"/>
                <a:gd name="T5" fmla="*/ 7 h 107"/>
                <a:gd name="T6" fmla="*/ 272 w 35"/>
                <a:gd name="T7" fmla="*/ 7 h 107"/>
                <a:gd name="T8" fmla="*/ 328 w 35"/>
                <a:gd name="T9" fmla="*/ 12 h 107"/>
                <a:gd name="T10" fmla="*/ 328 w 35"/>
                <a:gd name="T11" fmla="*/ 17 h 107"/>
                <a:gd name="T12" fmla="*/ 272 w 35"/>
                <a:gd name="T13" fmla="*/ 20 h 107"/>
                <a:gd name="T14" fmla="*/ 117 w 35"/>
                <a:gd name="T15" fmla="*/ 26 h 107"/>
                <a:gd name="T16" fmla="*/ 0 w 35"/>
                <a:gd name="T17" fmla="*/ 28 h 107"/>
                <a:gd name="T18" fmla="*/ 169 w 35"/>
                <a:gd name="T19" fmla="*/ 30 h 107"/>
                <a:gd name="T20" fmla="*/ 328 w 35"/>
                <a:gd name="T21" fmla="*/ 31 h 107"/>
                <a:gd name="T22" fmla="*/ 585 w 35"/>
                <a:gd name="T23" fmla="*/ 34 h 107"/>
                <a:gd name="T24" fmla="*/ 909 w 35"/>
                <a:gd name="T25" fmla="*/ 36 h 107"/>
                <a:gd name="T26" fmla="*/ 1197 w 35"/>
                <a:gd name="T27" fmla="*/ 38 h 107"/>
                <a:gd name="T28" fmla="*/ 1409 w 35"/>
                <a:gd name="T29" fmla="*/ 41 h 107"/>
                <a:gd name="T30" fmla="*/ 1554 w 35"/>
                <a:gd name="T31" fmla="*/ 43 h 107"/>
                <a:gd name="T32" fmla="*/ 1613 w 35"/>
                <a:gd name="T33" fmla="*/ 44 h 107"/>
                <a:gd name="T34" fmla="*/ 1613 w 35"/>
                <a:gd name="T35" fmla="*/ 46 h 107"/>
                <a:gd name="T36" fmla="*/ 1554 w 35"/>
                <a:gd name="T37" fmla="*/ 50 h 107"/>
                <a:gd name="T38" fmla="*/ 1554 w 35"/>
                <a:gd name="T39" fmla="*/ 56 h 107"/>
                <a:gd name="T40" fmla="*/ 1494 w 35"/>
                <a:gd name="T41" fmla="*/ 61 h 107"/>
                <a:gd name="T42" fmla="*/ 1494 w 35"/>
                <a:gd name="T43" fmla="*/ 66 h 107"/>
                <a:gd name="T44" fmla="*/ 1494 w 35"/>
                <a:gd name="T45" fmla="*/ 69 h 107"/>
                <a:gd name="T46" fmla="*/ 1494 w 35"/>
                <a:gd name="T47" fmla="*/ 71 h 107"/>
                <a:gd name="T48" fmla="*/ 1554 w 35"/>
                <a:gd name="T49" fmla="*/ 69 h 107"/>
                <a:gd name="T50" fmla="*/ 1554 w 35"/>
                <a:gd name="T51" fmla="*/ 65 h 107"/>
                <a:gd name="T52" fmla="*/ 1613 w 35"/>
                <a:gd name="T53" fmla="*/ 61 h 107"/>
                <a:gd name="T54" fmla="*/ 1710 w 35"/>
                <a:gd name="T55" fmla="*/ 56 h 107"/>
                <a:gd name="T56" fmla="*/ 1826 w 35"/>
                <a:gd name="T57" fmla="*/ 52 h 107"/>
                <a:gd name="T58" fmla="*/ 1826 w 35"/>
                <a:gd name="T59" fmla="*/ 48 h 107"/>
                <a:gd name="T60" fmla="*/ 1826 w 35"/>
                <a:gd name="T61" fmla="*/ 44 h 107"/>
                <a:gd name="T62" fmla="*/ 1826 w 35"/>
                <a:gd name="T63" fmla="*/ 41 h 107"/>
                <a:gd name="T64" fmla="*/ 1613 w 35"/>
                <a:gd name="T65" fmla="*/ 39 h 107"/>
                <a:gd name="T66" fmla="*/ 1298 w 35"/>
                <a:gd name="T67" fmla="*/ 34 h 107"/>
                <a:gd name="T68" fmla="*/ 1026 w 35"/>
                <a:gd name="T69" fmla="*/ 28 h 107"/>
                <a:gd name="T70" fmla="*/ 740 w 35"/>
                <a:gd name="T71" fmla="*/ 20 h 107"/>
                <a:gd name="T72" fmla="*/ 468 w 35"/>
                <a:gd name="T73" fmla="*/ 16 h 107"/>
                <a:gd name="T74" fmla="*/ 272 w 35"/>
                <a:gd name="T75" fmla="*/ 7 h 107"/>
                <a:gd name="T76" fmla="*/ 117 w 35"/>
                <a:gd name="T77" fmla="*/ 6 h 107"/>
                <a:gd name="T78" fmla="*/ 60 w 35"/>
                <a:gd name="T79" fmla="*/ 1 h 107"/>
                <a:gd name="T80" fmla="*/ 60 w 35"/>
                <a:gd name="T81" fmla="*/ 1 h 107"/>
                <a:gd name="T82" fmla="*/ 60 w 35"/>
                <a:gd name="T83" fmla="*/ 1 h 107"/>
                <a:gd name="T84" fmla="*/ 60 w 35"/>
                <a:gd name="T85" fmla="*/ 1 h 107"/>
                <a:gd name="T86" fmla="*/ 60 w 35"/>
                <a:gd name="T87" fmla="*/ 1 h 107"/>
                <a:gd name="T88" fmla="*/ 60 w 35"/>
                <a:gd name="T89" fmla="*/ 1 h 107"/>
                <a:gd name="T90" fmla="*/ 60 w 35"/>
                <a:gd name="T91" fmla="*/ 1 h 107"/>
                <a:gd name="T92" fmla="*/ 60 w 35"/>
                <a:gd name="T93" fmla="*/ 1 h 107"/>
                <a:gd name="T94" fmla="*/ 60 w 35"/>
                <a:gd name="T95" fmla="*/ 1 h 107"/>
                <a:gd name="T96" fmla="*/ 60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68" name="Freeform 37"/>
            <p:cNvSpPr>
              <a:spLocks/>
            </p:cNvSpPr>
            <p:nvPr/>
          </p:nvSpPr>
          <p:spPr bwMode="auto">
            <a:xfrm>
              <a:off x="2673" y="1319"/>
              <a:ext cx="156" cy="70"/>
            </a:xfrm>
            <a:custGeom>
              <a:avLst/>
              <a:gdLst>
                <a:gd name="T0" fmla="*/ 2433 w 79"/>
                <a:gd name="T1" fmla="*/ 0 h 76"/>
                <a:gd name="T2" fmla="*/ 1888 w 79"/>
                <a:gd name="T3" fmla="*/ 4 h 76"/>
                <a:gd name="T4" fmla="*/ 1357 w 79"/>
                <a:gd name="T5" fmla="*/ 7 h 76"/>
                <a:gd name="T6" fmla="*/ 956 w 79"/>
                <a:gd name="T7" fmla="*/ 16 h 76"/>
                <a:gd name="T8" fmla="*/ 839 w 79"/>
                <a:gd name="T9" fmla="*/ 23 h 76"/>
                <a:gd name="T10" fmla="*/ 1076 w 79"/>
                <a:gd name="T11" fmla="*/ 30 h 76"/>
                <a:gd name="T12" fmla="*/ 1888 w 79"/>
                <a:gd name="T13" fmla="*/ 37 h 76"/>
                <a:gd name="T14" fmla="*/ 3509 w 79"/>
                <a:gd name="T15" fmla="*/ 41 h 76"/>
                <a:gd name="T16" fmla="*/ 4558 w 79"/>
                <a:gd name="T17" fmla="*/ 41 h 76"/>
                <a:gd name="T18" fmla="*/ 4321 w 79"/>
                <a:gd name="T19" fmla="*/ 42 h 76"/>
                <a:gd name="T20" fmla="*/ 3904 w 79"/>
                <a:gd name="T21" fmla="*/ 43 h 76"/>
                <a:gd name="T22" fmla="*/ 3389 w 79"/>
                <a:gd name="T23" fmla="*/ 44 h 76"/>
                <a:gd name="T24" fmla="*/ 2857 w 79"/>
                <a:gd name="T25" fmla="*/ 46 h 76"/>
                <a:gd name="T26" fmla="*/ 2249 w 79"/>
                <a:gd name="T27" fmla="*/ 46 h 76"/>
                <a:gd name="T28" fmla="*/ 1596 w 79"/>
                <a:gd name="T29" fmla="*/ 46 h 76"/>
                <a:gd name="T30" fmla="*/ 1139 w 79"/>
                <a:gd name="T31" fmla="*/ 43 h 76"/>
                <a:gd name="T32" fmla="*/ 656 w 79"/>
                <a:gd name="T33" fmla="*/ 41 h 76"/>
                <a:gd name="T34" fmla="*/ 363 w 79"/>
                <a:gd name="T35" fmla="*/ 38 h 76"/>
                <a:gd name="T36" fmla="*/ 124 w 79"/>
                <a:gd name="T37" fmla="*/ 34 h 76"/>
                <a:gd name="T38" fmla="*/ 63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3 w 79"/>
                <a:gd name="T45" fmla="*/ 23 h 76"/>
                <a:gd name="T46" fmla="*/ 63 w 79"/>
                <a:gd name="T47" fmla="*/ 22 h 76"/>
                <a:gd name="T48" fmla="*/ 124 w 79"/>
                <a:gd name="T49" fmla="*/ 18 h 76"/>
                <a:gd name="T50" fmla="*/ 363 w 79"/>
                <a:gd name="T51" fmla="*/ 11 h 76"/>
                <a:gd name="T52" fmla="*/ 656 w 79"/>
                <a:gd name="T53" fmla="*/ 6 h 76"/>
                <a:gd name="T54" fmla="*/ 1139 w 79"/>
                <a:gd name="T55" fmla="*/ 4 h 76"/>
                <a:gd name="T56" fmla="*/ 1596 w 79"/>
                <a:gd name="T57" fmla="*/ 2 h 76"/>
                <a:gd name="T58" fmla="*/ 2008 w 79"/>
                <a:gd name="T59" fmla="*/ 1 h 76"/>
                <a:gd name="T60" fmla="*/ 2372 w 79"/>
                <a:gd name="T61" fmla="*/ 0 h 76"/>
                <a:gd name="T62" fmla="*/ 2616 w 79"/>
                <a:gd name="T63" fmla="*/ 0 h 76"/>
                <a:gd name="T64" fmla="*/ 268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69" name="Freeform 38"/>
            <p:cNvSpPr>
              <a:spLocks/>
            </p:cNvSpPr>
            <p:nvPr/>
          </p:nvSpPr>
          <p:spPr bwMode="auto">
            <a:xfrm>
              <a:off x="3459" y="1318"/>
              <a:ext cx="131" cy="72"/>
            </a:xfrm>
            <a:custGeom>
              <a:avLst/>
              <a:gdLst>
                <a:gd name="T0" fmla="*/ 892 w 67"/>
                <a:gd name="T1" fmla="*/ 1 h 78"/>
                <a:gd name="T2" fmla="*/ 1464 w 67"/>
                <a:gd name="T3" fmla="*/ 5 h 78"/>
                <a:gd name="T4" fmla="*/ 2065 w 67"/>
                <a:gd name="T5" fmla="*/ 8 h 78"/>
                <a:gd name="T6" fmla="*/ 2573 w 67"/>
                <a:gd name="T7" fmla="*/ 16 h 78"/>
                <a:gd name="T8" fmla="*/ 2909 w 67"/>
                <a:gd name="T9" fmla="*/ 24 h 78"/>
                <a:gd name="T10" fmla="*/ 2862 w 67"/>
                <a:gd name="T11" fmla="*/ 32 h 78"/>
                <a:gd name="T12" fmla="*/ 2237 w 67"/>
                <a:gd name="T13" fmla="*/ 39 h 78"/>
                <a:gd name="T14" fmla="*/ 892 w 67"/>
                <a:gd name="T15" fmla="*/ 44 h 78"/>
                <a:gd name="T16" fmla="*/ 0 w 67"/>
                <a:gd name="T17" fmla="*/ 47 h 78"/>
                <a:gd name="T18" fmla="*/ 119 w 67"/>
                <a:gd name="T19" fmla="*/ 47 h 78"/>
                <a:gd name="T20" fmla="*/ 456 w 67"/>
                <a:gd name="T21" fmla="*/ 48 h 78"/>
                <a:gd name="T22" fmla="*/ 776 w 67"/>
                <a:gd name="T23" fmla="*/ 48 h 78"/>
                <a:gd name="T24" fmla="*/ 1228 w 67"/>
                <a:gd name="T25" fmla="*/ 48 h 78"/>
                <a:gd name="T26" fmla="*/ 1744 w 67"/>
                <a:gd name="T27" fmla="*/ 48 h 78"/>
                <a:gd name="T28" fmla="*/ 2237 w 67"/>
                <a:gd name="T29" fmla="*/ 46 h 78"/>
                <a:gd name="T30" fmla="*/ 2690 w 67"/>
                <a:gd name="T31" fmla="*/ 44 h 78"/>
                <a:gd name="T32" fmla="*/ 3109 w 67"/>
                <a:gd name="T33" fmla="*/ 41 h 78"/>
                <a:gd name="T34" fmla="*/ 3349 w 67"/>
                <a:gd name="T35" fmla="*/ 38 h 78"/>
                <a:gd name="T36" fmla="*/ 3506 w 67"/>
                <a:gd name="T37" fmla="*/ 35 h 78"/>
                <a:gd name="T38" fmla="*/ 3566 w 67"/>
                <a:gd name="T39" fmla="*/ 31 h 78"/>
                <a:gd name="T40" fmla="*/ 3686 w 67"/>
                <a:gd name="T41" fmla="*/ 28 h 78"/>
                <a:gd name="T42" fmla="*/ 3686 w 67"/>
                <a:gd name="T43" fmla="*/ 26 h 78"/>
                <a:gd name="T44" fmla="*/ 3686 w 67"/>
                <a:gd name="T45" fmla="*/ 24 h 78"/>
                <a:gd name="T46" fmla="*/ 3686 w 67"/>
                <a:gd name="T47" fmla="*/ 23 h 78"/>
                <a:gd name="T48" fmla="*/ 3566 w 67"/>
                <a:gd name="T49" fmla="*/ 18 h 78"/>
                <a:gd name="T50" fmla="*/ 3287 w 67"/>
                <a:gd name="T51" fmla="*/ 12 h 78"/>
                <a:gd name="T52" fmla="*/ 2862 w 67"/>
                <a:gd name="T53" fmla="*/ 6 h 78"/>
                <a:gd name="T54" fmla="*/ 2401 w 67"/>
                <a:gd name="T55" fmla="*/ 5 h 78"/>
                <a:gd name="T56" fmla="*/ 1854 w 67"/>
                <a:gd name="T57" fmla="*/ 2 h 78"/>
                <a:gd name="T58" fmla="*/ 1408 w 67"/>
                <a:gd name="T59" fmla="*/ 1 h 78"/>
                <a:gd name="T60" fmla="*/ 948 w 67"/>
                <a:gd name="T61" fmla="*/ 0 h 78"/>
                <a:gd name="T62" fmla="*/ 776 w 67"/>
                <a:gd name="T63" fmla="*/ 0 h 78"/>
                <a:gd name="T64" fmla="*/ 776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70" name="Freeform 39"/>
            <p:cNvSpPr>
              <a:spLocks/>
            </p:cNvSpPr>
            <p:nvPr/>
          </p:nvSpPr>
          <p:spPr bwMode="auto">
            <a:xfrm>
              <a:off x="2748" y="1326"/>
              <a:ext cx="208" cy="48"/>
            </a:xfrm>
            <a:custGeom>
              <a:avLst/>
              <a:gdLst>
                <a:gd name="T0" fmla="*/ 5871 w 106"/>
                <a:gd name="T1" fmla="*/ 29 h 51"/>
                <a:gd name="T2" fmla="*/ 5590 w 106"/>
                <a:gd name="T3" fmla="*/ 24 h 51"/>
                <a:gd name="T4" fmla="*/ 5145 w 106"/>
                <a:gd name="T5" fmla="*/ 18 h 51"/>
                <a:gd name="T6" fmla="*/ 4329 w 106"/>
                <a:gd name="T7" fmla="*/ 8 h 51"/>
                <a:gd name="T8" fmla="*/ 3438 w 106"/>
                <a:gd name="T9" fmla="*/ 4 h 51"/>
                <a:gd name="T10" fmla="*/ 2622 w 106"/>
                <a:gd name="T11" fmla="*/ 0 h 51"/>
                <a:gd name="T12" fmla="*/ 2388 w 106"/>
                <a:gd name="T13" fmla="*/ 0 h 51"/>
                <a:gd name="T14" fmla="*/ 1941 w 106"/>
                <a:gd name="T15" fmla="*/ 1 h 51"/>
                <a:gd name="T16" fmla="*/ 1482 w 106"/>
                <a:gd name="T17" fmla="*/ 3 h 51"/>
                <a:gd name="T18" fmla="*/ 1020 w 106"/>
                <a:gd name="T19" fmla="*/ 4 h 51"/>
                <a:gd name="T20" fmla="*/ 755 w 106"/>
                <a:gd name="T21" fmla="*/ 4 h 51"/>
                <a:gd name="T22" fmla="*/ 461 w 106"/>
                <a:gd name="T23" fmla="*/ 8 h 51"/>
                <a:gd name="T24" fmla="*/ 235 w 106"/>
                <a:gd name="T25" fmla="*/ 8 h 51"/>
                <a:gd name="T26" fmla="*/ 61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1 w 106"/>
                <a:gd name="T33" fmla="*/ 24 h 51"/>
                <a:gd name="T34" fmla="*/ 181 w 106"/>
                <a:gd name="T35" fmla="*/ 29 h 51"/>
                <a:gd name="T36" fmla="*/ 355 w 106"/>
                <a:gd name="T37" fmla="*/ 31 h 51"/>
                <a:gd name="T38" fmla="*/ 461 w 106"/>
                <a:gd name="T39" fmla="*/ 34 h 51"/>
                <a:gd name="T40" fmla="*/ 755 w 106"/>
                <a:gd name="T41" fmla="*/ 35 h 51"/>
                <a:gd name="T42" fmla="*/ 1020 w 106"/>
                <a:gd name="T43" fmla="*/ 35 h 51"/>
                <a:gd name="T44" fmla="*/ 1305 w 106"/>
                <a:gd name="T45" fmla="*/ 34 h 51"/>
                <a:gd name="T46" fmla="*/ 1601 w 106"/>
                <a:gd name="T47" fmla="*/ 33 h 51"/>
                <a:gd name="T48" fmla="*/ 1941 w 106"/>
                <a:gd name="T49" fmla="*/ 31 h 51"/>
                <a:gd name="T50" fmla="*/ 2176 w 106"/>
                <a:gd name="T51" fmla="*/ 30 h 51"/>
                <a:gd name="T52" fmla="*/ 2325 w 106"/>
                <a:gd name="T53" fmla="*/ 29 h 51"/>
                <a:gd name="T54" fmla="*/ 2121 w 106"/>
                <a:gd name="T55" fmla="*/ 30 h 51"/>
                <a:gd name="T56" fmla="*/ 1941 w 106"/>
                <a:gd name="T57" fmla="*/ 29 h 51"/>
                <a:gd name="T58" fmla="*/ 1721 w 106"/>
                <a:gd name="T59" fmla="*/ 27 h 51"/>
                <a:gd name="T60" fmla="*/ 1368 w 106"/>
                <a:gd name="T61" fmla="*/ 24 h 51"/>
                <a:gd name="T62" fmla="*/ 848 w 106"/>
                <a:gd name="T63" fmla="*/ 23 h 51"/>
                <a:gd name="T64" fmla="*/ 697 w 106"/>
                <a:gd name="T65" fmla="*/ 22 h 51"/>
                <a:gd name="T66" fmla="*/ 755 w 106"/>
                <a:gd name="T67" fmla="*/ 21 h 51"/>
                <a:gd name="T68" fmla="*/ 1020 w 106"/>
                <a:gd name="T69" fmla="*/ 18 h 51"/>
                <a:gd name="T70" fmla="*/ 1185 w 106"/>
                <a:gd name="T71" fmla="*/ 15 h 51"/>
                <a:gd name="T72" fmla="*/ 1305 w 106"/>
                <a:gd name="T73" fmla="*/ 11 h 51"/>
                <a:gd name="T74" fmla="*/ 1941 w 106"/>
                <a:gd name="T75" fmla="*/ 10 h 51"/>
                <a:gd name="T76" fmla="*/ 3322 w 106"/>
                <a:gd name="T77" fmla="*/ 10 h 51"/>
                <a:gd name="T78" fmla="*/ 4390 w 106"/>
                <a:gd name="T79" fmla="*/ 18 h 51"/>
                <a:gd name="T80" fmla="*/ 5267 w 106"/>
                <a:gd name="T81" fmla="*/ 23 h 51"/>
                <a:gd name="T82" fmla="*/ 5765 w 106"/>
                <a:gd name="T83" fmla="*/ 29 h 51"/>
                <a:gd name="T84" fmla="*/ 5991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71" name="Freeform 40"/>
            <p:cNvSpPr>
              <a:spLocks/>
            </p:cNvSpPr>
            <p:nvPr/>
          </p:nvSpPr>
          <p:spPr bwMode="auto">
            <a:xfrm>
              <a:off x="3317" y="1328"/>
              <a:ext cx="207" cy="47"/>
            </a:xfrm>
            <a:custGeom>
              <a:avLst/>
              <a:gdLst>
                <a:gd name="T0" fmla="*/ 63 w 105"/>
                <a:gd name="T1" fmla="*/ 29 h 50"/>
                <a:gd name="T2" fmla="*/ 361 w 105"/>
                <a:gd name="T3" fmla="*/ 24 h 50"/>
                <a:gd name="T4" fmla="*/ 889 w 105"/>
                <a:gd name="T5" fmla="*/ 18 h 50"/>
                <a:gd name="T6" fmla="*/ 1569 w 105"/>
                <a:gd name="T7" fmla="*/ 8 h 50"/>
                <a:gd name="T8" fmla="*/ 2537 w 105"/>
                <a:gd name="T9" fmla="*/ 5 h 50"/>
                <a:gd name="T10" fmla="*/ 3342 w 105"/>
                <a:gd name="T11" fmla="*/ 1 h 50"/>
                <a:gd name="T12" fmla="*/ 3637 w 105"/>
                <a:gd name="T13" fmla="*/ 1 h 50"/>
                <a:gd name="T14" fmla="*/ 4045 w 105"/>
                <a:gd name="T15" fmla="*/ 1 h 50"/>
                <a:gd name="T16" fmla="*/ 4589 w 105"/>
                <a:gd name="T17" fmla="*/ 2 h 50"/>
                <a:gd name="T18" fmla="*/ 5002 w 105"/>
                <a:gd name="T19" fmla="*/ 4 h 50"/>
                <a:gd name="T20" fmla="*/ 5394 w 105"/>
                <a:gd name="T21" fmla="*/ 4 h 50"/>
                <a:gd name="T22" fmla="*/ 5632 w 105"/>
                <a:gd name="T23" fmla="*/ 8 h 50"/>
                <a:gd name="T24" fmla="*/ 5798 w 105"/>
                <a:gd name="T25" fmla="*/ 9 h 50"/>
                <a:gd name="T26" fmla="*/ 5985 w 105"/>
                <a:gd name="T27" fmla="*/ 15 h 50"/>
                <a:gd name="T28" fmla="*/ 6098 w 105"/>
                <a:gd name="T29" fmla="*/ 19 h 50"/>
                <a:gd name="T30" fmla="*/ 6098 w 105"/>
                <a:gd name="T31" fmla="*/ 22 h 50"/>
                <a:gd name="T32" fmla="*/ 6044 w 105"/>
                <a:gd name="T33" fmla="*/ 24 h 50"/>
                <a:gd name="T34" fmla="*/ 5798 w 105"/>
                <a:gd name="T35" fmla="*/ 29 h 50"/>
                <a:gd name="T36" fmla="*/ 5798 w 105"/>
                <a:gd name="T37" fmla="*/ 31 h 50"/>
                <a:gd name="T38" fmla="*/ 5514 w 105"/>
                <a:gd name="T39" fmla="*/ 34 h 50"/>
                <a:gd name="T40" fmla="*/ 5333 w 105"/>
                <a:gd name="T41" fmla="*/ 34 h 50"/>
                <a:gd name="T42" fmla="*/ 5118 w 105"/>
                <a:gd name="T43" fmla="*/ 34 h 50"/>
                <a:gd name="T44" fmla="*/ 4820 w 105"/>
                <a:gd name="T45" fmla="*/ 34 h 50"/>
                <a:gd name="T46" fmla="*/ 4528 w 105"/>
                <a:gd name="T47" fmla="*/ 34 h 50"/>
                <a:gd name="T48" fmla="*/ 4229 w 105"/>
                <a:gd name="T49" fmla="*/ 34 h 50"/>
                <a:gd name="T50" fmla="*/ 3984 w 105"/>
                <a:gd name="T51" fmla="*/ 33 h 50"/>
                <a:gd name="T52" fmla="*/ 3984 w 105"/>
                <a:gd name="T53" fmla="*/ 31 h 50"/>
                <a:gd name="T54" fmla="*/ 3929 w 105"/>
                <a:gd name="T55" fmla="*/ 29 h 50"/>
                <a:gd name="T56" fmla="*/ 3984 w 105"/>
                <a:gd name="T57" fmla="*/ 27 h 50"/>
                <a:gd name="T58" fmla="*/ 4229 w 105"/>
                <a:gd name="T59" fmla="*/ 25 h 50"/>
                <a:gd name="T60" fmla="*/ 4589 w 105"/>
                <a:gd name="T61" fmla="*/ 24 h 50"/>
                <a:gd name="T62" fmla="*/ 5118 w 105"/>
                <a:gd name="T63" fmla="*/ 23 h 50"/>
                <a:gd name="T64" fmla="*/ 5270 w 105"/>
                <a:gd name="T65" fmla="*/ 22 h 50"/>
                <a:gd name="T66" fmla="*/ 5149 w 105"/>
                <a:gd name="T67" fmla="*/ 21 h 50"/>
                <a:gd name="T68" fmla="*/ 5057 w 105"/>
                <a:gd name="T69" fmla="*/ 19 h 50"/>
                <a:gd name="T70" fmla="*/ 4881 w 105"/>
                <a:gd name="T71" fmla="*/ 15 h 50"/>
                <a:gd name="T72" fmla="*/ 4820 w 105"/>
                <a:gd name="T73" fmla="*/ 12 h 50"/>
                <a:gd name="T74" fmla="*/ 4229 w 105"/>
                <a:gd name="T75" fmla="*/ 9 h 50"/>
                <a:gd name="T76" fmla="*/ 2825 w 105"/>
                <a:gd name="T77" fmla="*/ 9 h 50"/>
                <a:gd name="T78" fmla="*/ 1632 w 105"/>
                <a:gd name="T79" fmla="*/ 17 h 50"/>
                <a:gd name="T80" fmla="*/ 712 w 105"/>
                <a:gd name="T81" fmla="*/ 22 h 50"/>
                <a:gd name="T82" fmla="*/ 183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72" name="Freeform 41"/>
            <p:cNvSpPr>
              <a:spLocks/>
            </p:cNvSpPr>
            <p:nvPr/>
          </p:nvSpPr>
          <p:spPr bwMode="auto">
            <a:xfrm>
              <a:off x="3311" y="1351"/>
              <a:ext cx="113" cy="73"/>
            </a:xfrm>
            <a:custGeom>
              <a:avLst/>
              <a:gdLst>
                <a:gd name="T0" fmla="*/ 3273 w 57"/>
                <a:gd name="T1" fmla="*/ 1 h 78"/>
                <a:gd name="T2" fmla="*/ 3029 w 57"/>
                <a:gd name="T3" fmla="*/ 6 h 78"/>
                <a:gd name="T4" fmla="*/ 2484 w 57"/>
                <a:gd name="T5" fmla="*/ 7 h 78"/>
                <a:gd name="T6" fmla="*/ 1933 w 57"/>
                <a:gd name="T7" fmla="*/ 11 h 78"/>
                <a:gd name="T8" fmla="*/ 1340 w 57"/>
                <a:gd name="T9" fmla="*/ 18 h 78"/>
                <a:gd name="T10" fmla="*/ 676 w 57"/>
                <a:gd name="T11" fmla="*/ 21 h 78"/>
                <a:gd name="T12" fmla="*/ 248 w 57"/>
                <a:gd name="T13" fmla="*/ 25 h 78"/>
                <a:gd name="T14" fmla="*/ 0 w 57"/>
                <a:gd name="T15" fmla="*/ 28 h 78"/>
                <a:gd name="T16" fmla="*/ 125 w 57"/>
                <a:gd name="T17" fmla="*/ 30 h 78"/>
                <a:gd name="T18" fmla="*/ 311 w 57"/>
                <a:gd name="T19" fmla="*/ 35 h 78"/>
                <a:gd name="T20" fmla="*/ 436 w 57"/>
                <a:gd name="T21" fmla="*/ 37 h 78"/>
                <a:gd name="T22" fmla="*/ 373 w 57"/>
                <a:gd name="T23" fmla="*/ 42 h 78"/>
                <a:gd name="T24" fmla="*/ 311 w 57"/>
                <a:gd name="T25" fmla="*/ 46 h 78"/>
                <a:gd name="T26" fmla="*/ 125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311 w 57"/>
                <a:gd name="T35" fmla="*/ 48 h 78"/>
                <a:gd name="T36" fmla="*/ 739 w 57"/>
                <a:gd name="T37" fmla="*/ 40 h 78"/>
                <a:gd name="T38" fmla="*/ 1340 w 57"/>
                <a:gd name="T39" fmla="*/ 31 h 78"/>
                <a:gd name="T40" fmla="*/ 1933 w 57"/>
                <a:gd name="T41" fmla="*/ 21 h 78"/>
                <a:gd name="T42" fmla="*/ 2484 w 57"/>
                <a:gd name="T43" fmla="*/ 12 h 78"/>
                <a:gd name="T44" fmla="*/ 3029 w 57"/>
                <a:gd name="T45" fmla="*/ 7 h 78"/>
                <a:gd name="T46" fmla="*/ 3273 w 57"/>
                <a:gd name="T47" fmla="*/ 1 h 78"/>
                <a:gd name="T48" fmla="*/ 3396 w 57"/>
                <a:gd name="T49" fmla="*/ 0 h 78"/>
                <a:gd name="T50" fmla="*/ 3396 w 57"/>
                <a:gd name="T51" fmla="*/ 0 h 78"/>
                <a:gd name="T52" fmla="*/ 3396 w 57"/>
                <a:gd name="T53" fmla="*/ 0 h 78"/>
                <a:gd name="T54" fmla="*/ 3396 w 57"/>
                <a:gd name="T55" fmla="*/ 0 h 78"/>
                <a:gd name="T56" fmla="*/ 3396 w 57"/>
                <a:gd name="T57" fmla="*/ 0 h 78"/>
                <a:gd name="T58" fmla="*/ 3396 w 57"/>
                <a:gd name="T59" fmla="*/ 0 h 78"/>
                <a:gd name="T60" fmla="*/ 3396 w 57"/>
                <a:gd name="T61" fmla="*/ 0 h 78"/>
                <a:gd name="T62" fmla="*/ 3396 w 57"/>
                <a:gd name="T63" fmla="*/ 0 h 78"/>
                <a:gd name="T64" fmla="*/ 3396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73" name="Freeform 42"/>
            <p:cNvSpPr>
              <a:spLocks/>
            </p:cNvSpPr>
            <p:nvPr/>
          </p:nvSpPr>
          <p:spPr bwMode="auto">
            <a:xfrm>
              <a:off x="2840" y="1351"/>
              <a:ext cx="116" cy="73"/>
            </a:xfrm>
            <a:custGeom>
              <a:avLst/>
              <a:gdLst>
                <a:gd name="T0" fmla="*/ 0 w 59"/>
                <a:gd name="T1" fmla="*/ 1 h 78"/>
                <a:gd name="T2" fmla="*/ 297 w 59"/>
                <a:gd name="T3" fmla="*/ 6 h 78"/>
                <a:gd name="T4" fmla="*/ 700 w 59"/>
                <a:gd name="T5" fmla="*/ 7 h 78"/>
                <a:gd name="T6" fmla="*/ 1313 w 59"/>
                <a:gd name="T7" fmla="*/ 11 h 78"/>
                <a:gd name="T8" fmla="*/ 1913 w 59"/>
                <a:gd name="T9" fmla="*/ 18 h 78"/>
                <a:gd name="T10" fmla="*/ 2493 w 59"/>
                <a:gd name="T11" fmla="*/ 21 h 78"/>
                <a:gd name="T12" fmla="*/ 2941 w 59"/>
                <a:gd name="T13" fmla="*/ 25 h 78"/>
                <a:gd name="T14" fmla="*/ 3289 w 59"/>
                <a:gd name="T15" fmla="*/ 27 h 78"/>
                <a:gd name="T16" fmla="*/ 3108 w 59"/>
                <a:gd name="T17" fmla="*/ 30 h 78"/>
                <a:gd name="T18" fmla="*/ 2825 w 59"/>
                <a:gd name="T19" fmla="*/ 34 h 78"/>
                <a:gd name="T20" fmla="*/ 2768 w 59"/>
                <a:gd name="T21" fmla="*/ 37 h 78"/>
                <a:gd name="T22" fmla="*/ 2768 w 59"/>
                <a:gd name="T23" fmla="*/ 42 h 78"/>
                <a:gd name="T24" fmla="*/ 2825 w 59"/>
                <a:gd name="T25" fmla="*/ 45 h 78"/>
                <a:gd name="T26" fmla="*/ 2941 w 59"/>
                <a:gd name="T27" fmla="*/ 48 h 78"/>
                <a:gd name="T28" fmla="*/ 3004 w 59"/>
                <a:gd name="T29" fmla="*/ 51 h 78"/>
                <a:gd name="T30" fmla="*/ 3108 w 59"/>
                <a:gd name="T31" fmla="*/ 51 h 78"/>
                <a:gd name="T32" fmla="*/ 3108 w 59"/>
                <a:gd name="T33" fmla="*/ 51 h 78"/>
                <a:gd name="T34" fmla="*/ 2825 w 59"/>
                <a:gd name="T35" fmla="*/ 48 h 78"/>
                <a:gd name="T36" fmla="*/ 2377 w 59"/>
                <a:gd name="T37" fmla="*/ 40 h 78"/>
                <a:gd name="T38" fmla="*/ 1793 w 59"/>
                <a:gd name="T39" fmla="*/ 31 h 78"/>
                <a:gd name="T40" fmla="*/ 1268 w 59"/>
                <a:gd name="T41" fmla="*/ 21 h 78"/>
                <a:gd name="T42" fmla="*/ 645 w 59"/>
                <a:gd name="T43" fmla="*/ 12 h 78"/>
                <a:gd name="T44" fmla="*/ 236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74" name="Freeform 43"/>
            <p:cNvSpPr>
              <a:spLocks/>
            </p:cNvSpPr>
            <p:nvPr/>
          </p:nvSpPr>
          <p:spPr bwMode="auto">
            <a:xfrm>
              <a:off x="3024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75" name="Freeform 44"/>
            <p:cNvSpPr>
              <a:spLocks/>
            </p:cNvSpPr>
            <p:nvPr/>
          </p:nvSpPr>
          <p:spPr bwMode="auto">
            <a:xfrm>
              <a:off x="3172" y="1383"/>
              <a:ext cx="74" cy="36"/>
            </a:xfrm>
            <a:custGeom>
              <a:avLst/>
              <a:gdLst>
                <a:gd name="T0" fmla="*/ 1957 w 38"/>
                <a:gd name="T1" fmla="*/ 10 h 38"/>
                <a:gd name="T2" fmla="*/ 1745 w 38"/>
                <a:gd name="T3" fmla="*/ 9 h 38"/>
                <a:gd name="T4" fmla="*/ 1566 w 38"/>
                <a:gd name="T5" fmla="*/ 8 h 38"/>
                <a:gd name="T6" fmla="*/ 1262 w 38"/>
                <a:gd name="T7" fmla="*/ 4 h 38"/>
                <a:gd name="T8" fmla="*/ 974 w 38"/>
                <a:gd name="T9" fmla="*/ 1 h 38"/>
                <a:gd name="T10" fmla="*/ 804 w 38"/>
                <a:gd name="T11" fmla="*/ 1 h 38"/>
                <a:gd name="T12" fmla="*/ 532 w 38"/>
                <a:gd name="T13" fmla="*/ 1 h 38"/>
                <a:gd name="T14" fmla="*/ 273 w 38"/>
                <a:gd name="T15" fmla="*/ 4 h 38"/>
                <a:gd name="T16" fmla="*/ 117 w 38"/>
                <a:gd name="T17" fmla="*/ 7 h 38"/>
                <a:gd name="T18" fmla="*/ 0 w 38"/>
                <a:gd name="T19" fmla="*/ 9 h 38"/>
                <a:gd name="T20" fmla="*/ 60 w 38"/>
                <a:gd name="T21" fmla="*/ 12 h 38"/>
                <a:gd name="T22" fmla="*/ 60 w 38"/>
                <a:gd name="T23" fmla="*/ 17 h 38"/>
                <a:gd name="T24" fmla="*/ 60 w 38"/>
                <a:gd name="T25" fmla="*/ 22 h 38"/>
                <a:gd name="T26" fmla="*/ 117 w 38"/>
                <a:gd name="T27" fmla="*/ 24 h 38"/>
                <a:gd name="T28" fmla="*/ 333 w 38"/>
                <a:gd name="T29" fmla="*/ 25 h 38"/>
                <a:gd name="T30" fmla="*/ 648 w 38"/>
                <a:gd name="T31" fmla="*/ 26 h 38"/>
                <a:gd name="T32" fmla="*/ 1036 w 38"/>
                <a:gd name="T33" fmla="*/ 26 h 38"/>
                <a:gd name="T34" fmla="*/ 1262 w 38"/>
                <a:gd name="T35" fmla="*/ 25 h 38"/>
                <a:gd name="T36" fmla="*/ 1482 w 38"/>
                <a:gd name="T37" fmla="*/ 23 h 38"/>
                <a:gd name="T38" fmla="*/ 1482 w 38"/>
                <a:gd name="T39" fmla="*/ 22 h 38"/>
                <a:gd name="T40" fmla="*/ 1536 w 38"/>
                <a:gd name="T41" fmla="*/ 19 h 38"/>
                <a:gd name="T42" fmla="*/ 1536 w 38"/>
                <a:gd name="T43" fmla="*/ 16 h 38"/>
                <a:gd name="T44" fmla="*/ 1536 w 38"/>
                <a:gd name="T45" fmla="*/ 10 h 38"/>
                <a:gd name="T46" fmla="*/ 1425 w 38"/>
                <a:gd name="T47" fmla="*/ 10 h 38"/>
                <a:gd name="T48" fmla="*/ 1365 w 38"/>
                <a:gd name="T49" fmla="*/ 10 h 38"/>
                <a:gd name="T50" fmla="*/ 1262 w 38"/>
                <a:gd name="T51" fmla="*/ 12 h 38"/>
                <a:gd name="T52" fmla="*/ 1262 w 38"/>
                <a:gd name="T53" fmla="*/ 12 h 38"/>
                <a:gd name="T54" fmla="*/ 1153 w 38"/>
                <a:gd name="T55" fmla="*/ 14 h 38"/>
                <a:gd name="T56" fmla="*/ 1092 w 38"/>
                <a:gd name="T57" fmla="*/ 16 h 38"/>
                <a:gd name="T58" fmla="*/ 1036 w 38"/>
                <a:gd name="T59" fmla="*/ 20 h 38"/>
                <a:gd name="T60" fmla="*/ 1036 w 38"/>
                <a:gd name="T61" fmla="*/ 22 h 38"/>
                <a:gd name="T62" fmla="*/ 1036 w 38"/>
                <a:gd name="T63" fmla="*/ 23 h 38"/>
                <a:gd name="T64" fmla="*/ 701 w 38"/>
                <a:gd name="T65" fmla="*/ 22 h 38"/>
                <a:gd name="T66" fmla="*/ 500 w 38"/>
                <a:gd name="T67" fmla="*/ 21 h 38"/>
                <a:gd name="T68" fmla="*/ 444 w 38"/>
                <a:gd name="T69" fmla="*/ 16 h 38"/>
                <a:gd name="T70" fmla="*/ 391 w 38"/>
                <a:gd name="T71" fmla="*/ 14 h 38"/>
                <a:gd name="T72" fmla="*/ 444 w 38"/>
                <a:gd name="T73" fmla="*/ 11 h 38"/>
                <a:gd name="T74" fmla="*/ 500 w 38"/>
                <a:gd name="T75" fmla="*/ 9 h 38"/>
                <a:gd name="T76" fmla="*/ 592 w 38"/>
                <a:gd name="T77" fmla="*/ 9 h 38"/>
                <a:gd name="T78" fmla="*/ 701 w 38"/>
                <a:gd name="T79" fmla="*/ 8 h 38"/>
                <a:gd name="T80" fmla="*/ 921 w 38"/>
                <a:gd name="T81" fmla="*/ 6 h 38"/>
                <a:gd name="T82" fmla="*/ 1036 w 38"/>
                <a:gd name="T83" fmla="*/ 6 h 38"/>
                <a:gd name="T84" fmla="*/ 1092 w 38"/>
                <a:gd name="T85" fmla="*/ 6 h 38"/>
                <a:gd name="T86" fmla="*/ 1262 w 38"/>
                <a:gd name="T87" fmla="*/ 8 h 38"/>
                <a:gd name="T88" fmla="*/ 1425 w 38"/>
                <a:gd name="T89" fmla="*/ 9 h 38"/>
                <a:gd name="T90" fmla="*/ 1622 w 38"/>
                <a:gd name="T91" fmla="*/ 9 h 38"/>
                <a:gd name="T92" fmla="*/ 1854 w 38"/>
                <a:gd name="T93" fmla="*/ 9 h 38"/>
                <a:gd name="T94" fmla="*/ 1897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76" name="AutoShape 45"/>
            <p:cNvSpPr>
              <a:spLocks noChangeArrowheads="1"/>
            </p:cNvSpPr>
            <p:nvPr/>
          </p:nvSpPr>
          <p:spPr bwMode="auto">
            <a:xfrm flipV="1">
              <a:off x="403" y="3831"/>
              <a:ext cx="5437" cy="25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577" name="Freeform 46"/>
            <p:cNvSpPr>
              <a:spLocks/>
            </p:cNvSpPr>
            <p:nvPr/>
          </p:nvSpPr>
          <p:spPr bwMode="auto">
            <a:xfrm>
              <a:off x="4619" y="1593"/>
              <a:ext cx="533" cy="1911"/>
            </a:xfrm>
            <a:custGeom>
              <a:avLst/>
              <a:gdLst>
                <a:gd name="T0" fmla="*/ 0 w 271"/>
                <a:gd name="T1" fmla="*/ 1316 h 2059"/>
                <a:gd name="T2" fmla="*/ 15620 w 271"/>
                <a:gd name="T3" fmla="*/ 1316 h 2059"/>
                <a:gd name="T4" fmla="*/ 15620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4" name="Group 47"/>
            <p:cNvGrpSpPr>
              <a:grpSpLocks/>
            </p:cNvGrpSpPr>
            <p:nvPr/>
          </p:nvGrpSpPr>
          <p:grpSpPr bwMode="auto">
            <a:xfrm>
              <a:off x="4527" y="3474"/>
              <a:ext cx="703" cy="203"/>
              <a:chOff x="3110" y="3961"/>
              <a:chExt cx="356" cy="218"/>
            </a:xfrm>
          </p:grpSpPr>
          <p:sp>
            <p:nvSpPr>
              <p:cNvPr id="65664" name="Freeform 48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65" name="Freeform 49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66" name="Freeform 50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67" name="Freeform 51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68" name="Freeform 52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69" name="Freeform 53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70" name="Line 54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5671" name="Freeform 55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72" name="Freeform 56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73" name="Line 57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65579" name="Freeform 58"/>
            <p:cNvSpPr>
              <a:spLocks/>
            </p:cNvSpPr>
            <p:nvPr/>
          </p:nvSpPr>
          <p:spPr bwMode="auto">
            <a:xfrm>
              <a:off x="4690" y="1582"/>
              <a:ext cx="462" cy="212"/>
            </a:xfrm>
            <a:custGeom>
              <a:avLst/>
              <a:gdLst>
                <a:gd name="T0" fmla="*/ 5721 w 235"/>
                <a:gd name="T1" fmla="*/ 1 h 227"/>
                <a:gd name="T2" fmla="*/ 7455 w 235"/>
                <a:gd name="T3" fmla="*/ 3 h 227"/>
                <a:gd name="T4" fmla="*/ 9063 w 235"/>
                <a:gd name="T5" fmla="*/ 4 h 227"/>
                <a:gd name="T6" fmla="*/ 10280 w 235"/>
                <a:gd name="T7" fmla="*/ 7 h 227"/>
                <a:gd name="T8" fmla="*/ 11247 w 235"/>
                <a:gd name="T9" fmla="*/ 7 h 227"/>
                <a:gd name="T10" fmla="*/ 11831 w 235"/>
                <a:gd name="T11" fmla="*/ 7 h 227"/>
                <a:gd name="T12" fmla="*/ 12248 w 235"/>
                <a:gd name="T13" fmla="*/ 7 h 227"/>
                <a:gd name="T14" fmla="*/ 12651 w 235"/>
                <a:gd name="T15" fmla="*/ 8 h 227"/>
                <a:gd name="T16" fmla="*/ 13040 w 235"/>
                <a:gd name="T17" fmla="*/ 8 h 227"/>
                <a:gd name="T18" fmla="*/ 13280 w 235"/>
                <a:gd name="T19" fmla="*/ 8 h 227"/>
                <a:gd name="T20" fmla="*/ 13504 w 235"/>
                <a:gd name="T21" fmla="*/ 8 h 227"/>
                <a:gd name="T22" fmla="*/ 13504 w 235"/>
                <a:gd name="T23" fmla="*/ 21 h 227"/>
                <a:gd name="T24" fmla="*/ 13504 w 235"/>
                <a:gd name="T25" fmla="*/ 49 h 227"/>
                <a:gd name="T26" fmla="*/ 13504 w 235"/>
                <a:gd name="T27" fmla="*/ 86 h 227"/>
                <a:gd name="T28" fmla="*/ 13504 w 235"/>
                <a:gd name="T29" fmla="*/ 120 h 227"/>
                <a:gd name="T30" fmla="*/ 13504 w 235"/>
                <a:gd name="T31" fmla="*/ 145 h 227"/>
                <a:gd name="T32" fmla="*/ 13380 w 235"/>
                <a:gd name="T33" fmla="*/ 148 h 227"/>
                <a:gd name="T34" fmla="*/ 13223 w 235"/>
                <a:gd name="T35" fmla="*/ 141 h 227"/>
                <a:gd name="T36" fmla="*/ 13223 w 235"/>
                <a:gd name="T37" fmla="*/ 128 h 227"/>
                <a:gd name="T38" fmla="*/ 12979 w 235"/>
                <a:gd name="T39" fmla="*/ 116 h 227"/>
                <a:gd name="T40" fmla="*/ 12804 w 235"/>
                <a:gd name="T41" fmla="*/ 104 h 227"/>
                <a:gd name="T42" fmla="*/ 12592 w 235"/>
                <a:gd name="T43" fmla="*/ 97 h 227"/>
                <a:gd name="T44" fmla="*/ 12012 w 235"/>
                <a:gd name="T45" fmla="*/ 88 h 227"/>
                <a:gd name="T46" fmla="*/ 11070 w 235"/>
                <a:gd name="T47" fmla="*/ 78 h 227"/>
                <a:gd name="T48" fmla="*/ 10099 w 235"/>
                <a:gd name="T49" fmla="*/ 66 h 227"/>
                <a:gd name="T50" fmla="*/ 9187 w 235"/>
                <a:gd name="T51" fmla="*/ 57 h 227"/>
                <a:gd name="T52" fmla="*/ 8599 w 235"/>
                <a:gd name="T53" fmla="*/ 49 h 227"/>
                <a:gd name="T54" fmla="*/ 7842 w 235"/>
                <a:gd name="T55" fmla="*/ 45 h 227"/>
                <a:gd name="T56" fmla="*/ 6694 w 235"/>
                <a:gd name="T57" fmla="*/ 37 h 227"/>
                <a:gd name="T58" fmla="*/ 5442 w 235"/>
                <a:gd name="T59" fmla="*/ 29 h 227"/>
                <a:gd name="T60" fmla="*/ 4317 w 235"/>
                <a:gd name="T61" fmla="*/ 21 h 227"/>
                <a:gd name="T62" fmla="*/ 3649 w 235"/>
                <a:gd name="T63" fmla="*/ 19 h 227"/>
                <a:gd name="T64" fmla="*/ 3462 w 235"/>
                <a:gd name="T65" fmla="*/ 18 h 227"/>
                <a:gd name="T66" fmla="*/ 2705 w 235"/>
                <a:gd name="T67" fmla="*/ 16 h 227"/>
                <a:gd name="T68" fmla="*/ 1793 w 235"/>
                <a:gd name="T69" fmla="*/ 11 h 227"/>
                <a:gd name="T70" fmla="*/ 761 w 235"/>
                <a:gd name="T71" fmla="*/ 7 h 227"/>
                <a:gd name="T72" fmla="*/ 120 w 235"/>
                <a:gd name="T73" fmla="*/ 7 h 227"/>
                <a:gd name="T74" fmla="*/ 120 w 235"/>
                <a:gd name="T75" fmla="*/ 7 h 227"/>
                <a:gd name="T76" fmla="*/ 584 w 235"/>
                <a:gd name="T77" fmla="*/ 6 h 227"/>
                <a:gd name="T78" fmla="*/ 1148 w 235"/>
                <a:gd name="T79" fmla="*/ 5 h 227"/>
                <a:gd name="T80" fmla="*/ 1913 w 235"/>
                <a:gd name="T81" fmla="*/ 3 h 227"/>
                <a:gd name="T82" fmla="*/ 2941 w 235"/>
                <a:gd name="T83" fmla="*/ 1 h 227"/>
                <a:gd name="T84" fmla="*/ 4437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80" name="Freeform 59"/>
            <p:cNvSpPr>
              <a:spLocks/>
            </p:cNvSpPr>
            <p:nvPr/>
          </p:nvSpPr>
          <p:spPr bwMode="auto">
            <a:xfrm>
              <a:off x="4593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81" name="Freeform 60"/>
            <p:cNvSpPr>
              <a:spLocks/>
            </p:cNvSpPr>
            <p:nvPr/>
          </p:nvSpPr>
          <p:spPr bwMode="auto">
            <a:xfrm>
              <a:off x="4423" y="1270"/>
              <a:ext cx="912" cy="309"/>
            </a:xfrm>
            <a:custGeom>
              <a:avLst/>
              <a:gdLst>
                <a:gd name="T0" fmla="*/ 16994 w 462"/>
                <a:gd name="T1" fmla="*/ 204 h 333"/>
                <a:gd name="T2" fmla="*/ 20591 w 462"/>
                <a:gd name="T3" fmla="*/ 209 h 333"/>
                <a:gd name="T4" fmla="*/ 21884 w 462"/>
                <a:gd name="T5" fmla="*/ 212 h 333"/>
                <a:gd name="T6" fmla="*/ 22064 w 462"/>
                <a:gd name="T7" fmla="*/ 201 h 333"/>
                <a:gd name="T8" fmla="*/ 22368 w 462"/>
                <a:gd name="T9" fmla="*/ 182 h 333"/>
                <a:gd name="T10" fmla="*/ 22960 w 462"/>
                <a:gd name="T11" fmla="*/ 161 h 333"/>
                <a:gd name="T12" fmla="*/ 23568 w 462"/>
                <a:gd name="T13" fmla="*/ 148 h 333"/>
                <a:gd name="T14" fmla="*/ 25629 w 462"/>
                <a:gd name="T15" fmla="*/ 146 h 333"/>
                <a:gd name="T16" fmla="*/ 24845 w 462"/>
                <a:gd name="T17" fmla="*/ 118 h 333"/>
                <a:gd name="T18" fmla="*/ 23023 w 462"/>
                <a:gd name="T19" fmla="*/ 120 h 333"/>
                <a:gd name="T20" fmla="*/ 22123 w 462"/>
                <a:gd name="T21" fmla="*/ 115 h 333"/>
                <a:gd name="T22" fmla="*/ 21823 w 462"/>
                <a:gd name="T23" fmla="*/ 120 h 333"/>
                <a:gd name="T24" fmla="*/ 20952 w 462"/>
                <a:gd name="T25" fmla="*/ 121 h 333"/>
                <a:gd name="T26" fmla="*/ 20952 w 462"/>
                <a:gd name="T27" fmla="*/ 109 h 333"/>
                <a:gd name="T28" fmla="*/ 21700 w 462"/>
                <a:gd name="T29" fmla="*/ 114 h 333"/>
                <a:gd name="T30" fmla="*/ 22123 w 462"/>
                <a:gd name="T31" fmla="*/ 109 h 333"/>
                <a:gd name="T32" fmla="*/ 23140 w 462"/>
                <a:gd name="T33" fmla="*/ 106 h 333"/>
                <a:gd name="T34" fmla="*/ 23447 w 462"/>
                <a:gd name="T35" fmla="*/ 87 h 333"/>
                <a:gd name="T36" fmla="*/ 22776 w 462"/>
                <a:gd name="T37" fmla="*/ 82 h 333"/>
                <a:gd name="T38" fmla="*/ 22776 w 462"/>
                <a:gd name="T39" fmla="*/ 78 h 333"/>
                <a:gd name="T40" fmla="*/ 23793 w 462"/>
                <a:gd name="T41" fmla="*/ 81 h 333"/>
                <a:gd name="T42" fmla="*/ 26037 w 462"/>
                <a:gd name="T43" fmla="*/ 79 h 333"/>
                <a:gd name="T44" fmla="*/ 27105 w 462"/>
                <a:gd name="T45" fmla="*/ 70 h 333"/>
                <a:gd name="T46" fmla="*/ 26924 w 462"/>
                <a:gd name="T47" fmla="*/ 45 h 333"/>
                <a:gd name="T48" fmla="*/ 25508 w 462"/>
                <a:gd name="T49" fmla="*/ 34 h 333"/>
                <a:gd name="T50" fmla="*/ 26377 w 462"/>
                <a:gd name="T51" fmla="*/ 33 h 333"/>
                <a:gd name="T52" fmla="*/ 26501 w 462"/>
                <a:gd name="T53" fmla="*/ 22 h 333"/>
                <a:gd name="T54" fmla="*/ 25329 w 462"/>
                <a:gd name="T55" fmla="*/ 22 h 333"/>
                <a:gd name="T56" fmla="*/ 25692 w 462"/>
                <a:gd name="T57" fmla="*/ 15 h 333"/>
                <a:gd name="T58" fmla="*/ 26164 w 462"/>
                <a:gd name="T59" fmla="*/ 14 h 333"/>
                <a:gd name="T60" fmla="*/ 26501 w 462"/>
                <a:gd name="T61" fmla="*/ 2 h 333"/>
                <a:gd name="T62" fmla="*/ 14391 w 462"/>
                <a:gd name="T63" fmla="*/ 6 h 333"/>
                <a:gd name="T64" fmla="*/ 1415 w 462"/>
                <a:gd name="T65" fmla="*/ 5 h 333"/>
                <a:gd name="T66" fmla="*/ 837 w 462"/>
                <a:gd name="T67" fmla="*/ 13 h 333"/>
                <a:gd name="T68" fmla="*/ 1352 w 462"/>
                <a:gd name="T69" fmla="*/ 14 h 333"/>
                <a:gd name="T70" fmla="*/ 2008 w 462"/>
                <a:gd name="T71" fmla="*/ 22 h 333"/>
                <a:gd name="T72" fmla="*/ 484 w 462"/>
                <a:gd name="T73" fmla="*/ 22 h 333"/>
                <a:gd name="T74" fmla="*/ 424 w 462"/>
                <a:gd name="T75" fmla="*/ 32 h 333"/>
                <a:gd name="T76" fmla="*/ 1352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56 w 462"/>
                <a:gd name="T85" fmla="*/ 78 h 333"/>
                <a:gd name="T86" fmla="*/ 4376 w 462"/>
                <a:gd name="T87" fmla="*/ 81 h 333"/>
                <a:gd name="T88" fmla="*/ 3784 w 462"/>
                <a:gd name="T89" fmla="*/ 84 h 333"/>
                <a:gd name="T90" fmla="*/ 3601 w 462"/>
                <a:gd name="T91" fmla="*/ 99 h 333"/>
                <a:gd name="T92" fmla="*/ 4130 w 462"/>
                <a:gd name="T93" fmla="*/ 108 h 333"/>
                <a:gd name="T94" fmla="*/ 4921 w 462"/>
                <a:gd name="T95" fmla="*/ 109 h 333"/>
                <a:gd name="T96" fmla="*/ 5269 w 462"/>
                <a:gd name="T97" fmla="*/ 113 h 333"/>
                <a:gd name="T98" fmla="*/ 6090 w 462"/>
                <a:gd name="T99" fmla="*/ 109 h 333"/>
                <a:gd name="T100" fmla="*/ 6145 w 462"/>
                <a:gd name="T101" fmla="*/ 119 h 333"/>
                <a:gd name="T102" fmla="*/ 5393 w 462"/>
                <a:gd name="T103" fmla="*/ 121 h 333"/>
                <a:gd name="T104" fmla="*/ 5038 w 462"/>
                <a:gd name="T105" fmla="*/ 115 h 333"/>
                <a:gd name="T106" fmla="*/ 4193 w 462"/>
                <a:gd name="T107" fmla="*/ 120 h 333"/>
                <a:gd name="T108" fmla="*/ 2432 w 462"/>
                <a:gd name="T109" fmla="*/ 118 h 333"/>
                <a:gd name="T110" fmla="*/ 1415 w 462"/>
                <a:gd name="T111" fmla="*/ 143 h 333"/>
                <a:gd name="T112" fmla="*/ 3145 w 462"/>
                <a:gd name="T113" fmla="*/ 149 h 333"/>
                <a:gd name="T114" fmla="*/ 3601 w 462"/>
                <a:gd name="T115" fmla="*/ 161 h 333"/>
                <a:gd name="T116" fmla="*/ 4556 w 462"/>
                <a:gd name="T117" fmla="*/ 177 h 333"/>
                <a:gd name="T118" fmla="*/ 5101 w 462"/>
                <a:gd name="T119" fmla="*/ 198 h 333"/>
                <a:gd name="T120" fmla="*/ 5569 w 462"/>
                <a:gd name="T121" fmla="*/ 211 h 333"/>
                <a:gd name="T122" fmla="*/ 9886 w 462"/>
                <a:gd name="T123" fmla="*/ 205 h 333"/>
                <a:gd name="T124" fmla="*/ 12022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82" name="Freeform 61"/>
            <p:cNvSpPr>
              <a:spLocks/>
            </p:cNvSpPr>
            <p:nvPr/>
          </p:nvSpPr>
          <p:spPr bwMode="auto">
            <a:xfrm>
              <a:off x="4796" y="1469"/>
              <a:ext cx="71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3 w 36"/>
                <a:gd name="T7" fmla="*/ 3 h 103"/>
                <a:gd name="T8" fmla="*/ 183 w 36"/>
                <a:gd name="T9" fmla="*/ 3 h 103"/>
                <a:gd name="T10" fmla="*/ 245 w 36"/>
                <a:gd name="T11" fmla="*/ 5 h 103"/>
                <a:gd name="T12" fmla="*/ 361 w 36"/>
                <a:gd name="T13" fmla="*/ 6 h 103"/>
                <a:gd name="T14" fmla="*/ 420 w 36"/>
                <a:gd name="T15" fmla="*/ 8 h 103"/>
                <a:gd name="T16" fmla="*/ 544 w 36"/>
                <a:gd name="T17" fmla="*/ 8 h 103"/>
                <a:gd name="T18" fmla="*/ 653 w 36"/>
                <a:gd name="T19" fmla="*/ 10 h 103"/>
                <a:gd name="T20" fmla="*/ 712 w 36"/>
                <a:gd name="T21" fmla="*/ 10 h 103"/>
                <a:gd name="T22" fmla="*/ 828 w 36"/>
                <a:gd name="T23" fmla="*/ 10 h 103"/>
                <a:gd name="T24" fmla="*/ 953 w 36"/>
                <a:gd name="T25" fmla="*/ 10 h 103"/>
                <a:gd name="T26" fmla="*/ 1012 w 36"/>
                <a:gd name="T27" fmla="*/ 10 h 103"/>
                <a:gd name="T28" fmla="*/ 1104 w 36"/>
                <a:gd name="T29" fmla="*/ 11 h 103"/>
                <a:gd name="T30" fmla="*/ 1104 w 36"/>
                <a:gd name="T31" fmla="*/ 13 h 103"/>
                <a:gd name="T32" fmla="*/ 1229 w 36"/>
                <a:gd name="T33" fmla="*/ 13 h 103"/>
                <a:gd name="T34" fmla="*/ 1288 w 36"/>
                <a:gd name="T35" fmla="*/ 19 h 103"/>
                <a:gd name="T36" fmla="*/ 1349 w 36"/>
                <a:gd name="T37" fmla="*/ 23 h 103"/>
                <a:gd name="T38" fmla="*/ 1467 w 36"/>
                <a:gd name="T39" fmla="*/ 27 h 103"/>
                <a:gd name="T40" fmla="*/ 1588 w 36"/>
                <a:gd name="T41" fmla="*/ 29 h 103"/>
                <a:gd name="T42" fmla="*/ 1588 w 36"/>
                <a:gd name="T43" fmla="*/ 36 h 103"/>
                <a:gd name="T44" fmla="*/ 1633 w 36"/>
                <a:gd name="T45" fmla="*/ 41 h 103"/>
                <a:gd name="T46" fmla="*/ 1757 w 36"/>
                <a:gd name="T47" fmla="*/ 46 h 103"/>
                <a:gd name="T48" fmla="*/ 1816 w 36"/>
                <a:gd name="T49" fmla="*/ 50 h 103"/>
                <a:gd name="T50" fmla="*/ 1816 w 36"/>
                <a:gd name="T51" fmla="*/ 57 h 103"/>
                <a:gd name="T52" fmla="*/ 1880 w 36"/>
                <a:gd name="T53" fmla="*/ 61 h 103"/>
                <a:gd name="T54" fmla="*/ 1880 w 36"/>
                <a:gd name="T55" fmla="*/ 66 h 103"/>
                <a:gd name="T56" fmla="*/ 1996 w 36"/>
                <a:gd name="T57" fmla="*/ 69 h 103"/>
                <a:gd name="T58" fmla="*/ 1996 w 36"/>
                <a:gd name="T59" fmla="*/ 72 h 103"/>
                <a:gd name="T60" fmla="*/ 1996 w 36"/>
                <a:gd name="T61" fmla="*/ 74 h 103"/>
                <a:gd name="T62" fmla="*/ 1996 w 36"/>
                <a:gd name="T63" fmla="*/ 76 h 103"/>
                <a:gd name="T64" fmla="*/ 2057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83" name="Freeform 62"/>
            <p:cNvSpPr>
              <a:spLocks/>
            </p:cNvSpPr>
            <p:nvPr/>
          </p:nvSpPr>
          <p:spPr bwMode="auto">
            <a:xfrm>
              <a:off x="4889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84" name="Freeform 63"/>
            <p:cNvSpPr>
              <a:spLocks/>
            </p:cNvSpPr>
            <p:nvPr/>
          </p:nvSpPr>
          <p:spPr bwMode="auto">
            <a:xfrm>
              <a:off x="4849" y="1468"/>
              <a:ext cx="71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63 w 36"/>
                <a:gd name="T5" fmla="*/ 8 h 106"/>
                <a:gd name="T6" fmla="*/ 183 w 36"/>
                <a:gd name="T7" fmla="*/ 8 h 106"/>
                <a:gd name="T8" fmla="*/ 300 w 36"/>
                <a:gd name="T9" fmla="*/ 10 h 106"/>
                <a:gd name="T10" fmla="*/ 361 w 36"/>
                <a:gd name="T11" fmla="*/ 14 h 106"/>
                <a:gd name="T12" fmla="*/ 483 w 36"/>
                <a:gd name="T13" fmla="*/ 18 h 106"/>
                <a:gd name="T14" fmla="*/ 544 w 36"/>
                <a:gd name="T15" fmla="*/ 20 h 106"/>
                <a:gd name="T16" fmla="*/ 653 w 36"/>
                <a:gd name="T17" fmla="*/ 23 h 106"/>
                <a:gd name="T18" fmla="*/ 653 w 36"/>
                <a:gd name="T19" fmla="*/ 30 h 106"/>
                <a:gd name="T20" fmla="*/ 712 w 36"/>
                <a:gd name="T21" fmla="*/ 38 h 106"/>
                <a:gd name="T22" fmla="*/ 712 w 36"/>
                <a:gd name="T23" fmla="*/ 45 h 106"/>
                <a:gd name="T24" fmla="*/ 653 w 36"/>
                <a:gd name="T25" fmla="*/ 54 h 106"/>
                <a:gd name="T26" fmla="*/ 653 w 36"/>
                <a:gd name="T27" fmla="*/ 61 h 106"/>
                <a:gd name="T28" fmla="*/ 653 w 36"/>
                <a:gd name="T29" fmla="*/ 68 h 106"/>
                <a:gd name="T30" fmla="*/ 653 w 36"/>
                <a:gd name="T31" fmla="*/ 72 h 106"/>
                <a:gd name="T32" fmla="*/ 653 w 36"/>
                <a:gd name="T33" fmla="*/ 73 h 106"/>
                <a:gd name="T34" fmla="*/ 653 w 36"/>
                <a:gd name="T35" fmla="*/ 73 h 106"/>
                <a:gd name="T36" fmla="*/ 712 w 36"/>
                <a:gd name="T37" fmla="*/ 73 h 106"/>
                <a:gd name="T38" fmla="*/ 712 w 36"/>
                <a:gd name="T39" fmla="*/ 73 h 106"/>
                <a:gd name="T40" fmla="*/ 828 w 36"/>
                <a:gd name="T41" fmla="*/ 74 h 106"/>
                <a:gd name="T42" fmla="*/ 828 w 36"/>
                <a:gd name="T43" fmla="*/ 74 h 106"/>
                <a:gd name="T44" fmla="*/ 891 w 36"/>
                <a:gd name="T45" fmla="*/ 74 h 106"/>
                <a:gd name="T46" fmla="*/ 891 w 36"/>
                <a:gd name="T47" fmla="*/ 74 h 106"/>
                <a:gd name="T48" fmla="*/ 953 w 36"/>
                <a:gd name="T49" fmla="*/ 74 h 106"/>
                <a:gd name="T50" fmla="*/ 953 w 36"/>
                <a:gd name="T51" fmla="*/ 71 h 106"/>
                <a:gd name="T52" fmla="*/ 953 w 36"/>
                <a:gd name="T53" fmla="*/ 67 h 106"/>
                <a:gd name="T54" fmla="*/ 953 w 36"/>
                <a:gd name="T55" fmla="*/ 60 h 106"/>
                <a:gd name="T56" fmla="*/ 953 w 36"/>
                <a:gd name="T57" fmla="*/ 55 h 106"/>
                <a:gd name="T58" fmla="*/ 953 w 36"/>
                <a:gd name="T59" fmla="*/ 49 h 106"/>
                <a:gd name="T60" fmla="*/ 1012 w 36"/>
                <a:gd name="T61" fmla="*/ 42 h 106"/>
                <a:gd name="T62" fmla="*/ 1012 w 36"/>
                <a:gd name="T63" fmla="*/ 37 h 106"/>
                <a:gd name="T64" fmla="*/ 1104 w 36"/>
                <a:gd name="T65" fmla="*/ 34 h 106"/>
                <a:gd name="T66" fmla="*/ 1104 w 36"/>
                <a:gd name="T67" fmla="*/ 32 h 106"/>
                <a:gd name="T68" fmla="*/ 1104 w 36"/>
                <a:gd name="T69" fmla="*/ 28 h 106"/>
                <a:gd name="T70" fmla="*/ 1104 w 36"/>
                <a:gd name="T71" fmla="*/ 24 h 106"/>
                <a:gd name="T72" fmla="*/ 1104 w 36"/>
                <a:gd name="T73" fmla="*/ 21 h 106"/>
                <a:gd name="T74" fmla="*/ 1104 w 36"/>
                <a:gd name="T75" fmla="*/ 18 h 106"/>
                <a:gd name="T76" fmla="*/ 1229 w 36"/>
                <a:gd name="T77" fmla="*/ 12 h 106"/>
                <a:gd name="T78" fmla="*/ 1288 w 36"/>
                <a:gd name="T79" fmla="*/ 8 h 106"/>
                <a:gd name="T80" fmla="*/ 1349 w 36"/>
                <a:gd name="T81" fmla="*/ 8 h 106"/>
                <a:gd name="T82" fmla="*/ 1349 w 36"/>
                <a:gd name="T83" fmla="*/ 8 h 106"/>
                <a:gd name="T84" fmla="*/ 1467 w 36"/>
                <a:gd name="T85" fmla="*/ 8 h 106"/>
                <a:gd name="T86" fmla="*/ 1633 w 36"/>
                <a:gd name="T87" fmla="*/ 6 h 106"/>
                <a:gd name="T88" fmla="*/ 1757 w 36"/>
                <a:gd name="T89" fmla="*/ 5 h 106"/>
                <a:gd name="T90" fmla="*/ 1816 w 36"/>
                <a:gd name="T91" fmla="*/ 4 h 106"/>
                <a:gd name="T92" fmla="*/ 1933 w 36"/>
                <a:gd name="T93" fmla="*/ 2 h 106"/>
                <a:gd name="T94" fmla="*/ 1996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85" name="AutoShape 64"/>
            <p:cNvSpPr>
              <a:spLocks noChangeArrowheads="1"/>
            </p:cNvSpPr>
            <p:nvPr/>
          </p:nvSpPr>
          <p:spPr bwMode="auto">
            <a:xfrm flipV="1">
              <a:off x="4440" y="1302"/>
              <a:ext cx="867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586" name="AutoShape 65"/>
            <p:cNvSpPr>
              <a:spLocks noChangeArrowheads="1"/>
            </p:cNvSpPr>
            <p:nvPr/>
          </p:nvSpPr>
          <p:spPr bwMode="auto">
            <a:xfrm flipV="1">
              <a:off x="4481" y="1293"/>
              <a:ext cx="788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587" name="Oval 66"/>
            <p:cNvSpPr>
              <a:spLocks noChangeArrowheads="1"/>
            </p:cNvSpPr>
            <p:nvPr/>
          </p:nvSpPr>
          <p:spPr bwMode="auto">
            <a:xfrm>
              <a:off x="4713" y="1473"/>
              <a:ext cx="42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588" name="Oval 67"/>
            <p:cNvSpPr>
              <a:spLocks noChangeArrowheads="1"/>
            </p:cNvSpPr>
            <p:nvPr/>
          </p:nvSpPr>
          <p:spPr bwMode="auto">
            <a:xfrm>
              <a:off x="5000" y="1475"/>
              <a:ext cx="40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589" name="Freeform 68"/>
            <p:cNvSpPr>
              <a:spLocks/>
            </p:cNvSpPr>
            <p:nvPr/>
          </p:nvSpPr>
          <p:spPr bwMode="auto">
            <a:xfrm>
              <a:off x="4644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90" name="Freeform 69"/>
            <p:cNvSpPr>
              <a:spLocks/>
            </p:cNvSpPr>
            <p:nvPr/>
          </p:nvSpPr>
          <p:spPr bwMode="auto">
            <a:xfrm>
              <a:off x="4569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91" name="Freeform 70"/>
            <p:cNvSpPr>
              <a:spLocks/>
            </p:cNvSpPr>
            <p:nvPr/>
          </p:nvSpPr>
          <p:spPr bwMode="auto">
            <a:xfrm>
              <a:off x="5052" y="1320"/>
              <a:ext cx="59" cy="35"/>
            </a:xfrm>
            <a:custGeom>
              <a:avLst/>
              <a:gdLst>
                <a:gd name="T0" fmla="*/ 1613 w 30"/>
                <a:gd name="T1" fmla="*/ 0 h 38"/>
                <a:gd name="T2" fmla="*/ 1497 w 30"/>
                <a:gd name="T3" fmla="*/ 0 h 38"/>
                <a:gd name="T4" fmla="*/ 1377 w 30"/>
                <a:gd name="T5" fmla="*/ 0 h 38"/>
                <a:gd name="T6" fmla="*/ 1211 w 30"/>
                <a:gd name="T7" fmla="*/ 0 h 38"/>
                <a:gd name="T8" fmla="*/ 1149 w 30"/>
                <a:gd name="T9" fmla="*/ 0 h 38"/>
                <a:gd name="T10" fmla="*/ 913 w 30"/>
                <a:gd name="T11" fmla="*/ 0 h 38"/>
                <a:gd name="T12" fmla="*/ 881 w 30"/>
                <a:gd name="T13" fmla="*/ 0 h 38"/>
                <a:gd name="T14" fmla="*/ 881 w 30"/>
                <a:gd name="T15" fmla="*/ 0 h 38"/>
                <a:gd name="T16" fmla="*/ 761 w 30"/>
                <a:gd name="T17" fmla="*/ 2 h 38"/>
                <a:gd name="T18" fmla="*/ 645 w 30"/>
                <a:gd name="T19" fmla="*/ 3 h 38"/>
                <a:gd name="T20" fmla="*/ 584 w 30"/>
                <a:gd name="T21" fmla="*/ 5 h 38"/>
                <a:gd name="T22" fmla="*/ 417 w 30"/>
                <a:gd name="T23" fmla="*/ 6 h 38"/>
                <a:gd name="T24" fmla="*/ 297 w 30"/>
                <a:gd name="T25" fmla="*/ 6 h 38"/>
                <a:gd name="T26" fmla="*/ 61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20 w 30"/>
                <a:gd name="T39" fmla="*/ 17 h 38"/>
                <a:gd name="T40" fmla="*/ 236 w 30"/>
                <a:gd name="T41" fmla="*/ 18 h 38"/>
                <a:gd name="T42" fmla="*/ 297 w 30"/>
                <a:gd name="T43" fmla="*/ 21 h 38"/>
                <a:gd name="T44" fmla="*/ 417 w 30"/>
                <a:gd name="T45" fmla="*/ 23 h 38"/>
                <a:gd name="T46" fmla="*/ 464 w 30"/>
                <a:gd name="T47" fmla="*/ 23 h 38"/>
                <a:gd name="T48" fmla="*/ 584 w 30"/>
                <a:gd name="T49" fmla="*/ 23 h 38"/>
                <a:gd name="T50" fmla="*/ 584 w 30"/>
                <a:gd name="T51" fmla="*/ 21 h 38"/>
                <a:gd name="T52" fmla="*/ 645 w 30"/>
                <a:gd name="T53" fmla="*/ 20 h 38"/>
                <a:gd name="T54" fmla="*/ 881 w 30"/>
                <a:gd name="T55" fmla="*/ 18 h 38"/>
                <a:gd name="T56" fmla="*/ 975 w 30"/>
                <a:gd name="T57" fmla="*/ 16 h 38"/>
                <a:gd name="T58" fmla="*/ 1149 w 30"/>
                <a:gd name="T59" fmla="*/ 15 h 38"/>
                <a:gd name="T60" fmla="*/ 1211 w 30"/>
                <a:gd name="T61" fmla="*/ 13 h 38"/>
                <a:gd name="T62" fmla="*/ 1331 w 30"/>
                <a:gd name="T63" fmla="*/ 12 h 38"/>
                <a:gd name="T64" fmla="*/ 1377 w 30"/>
                <a:gd name="T65" fmla="*/ 11 h 38"/>
                <a:gd name="T66" fmla="*/ 1377 w 30"/>
                <a:gd name="T67" fmla="*/ 10 h 38"/>
                <a:gd name="T68" fmla="*/ 1440 w 30"/>
                <a:gd name="T69" fmla="*/ 8 h 38"/>
                <a:gd name="T70" fmla="*/ 1440 w 30"/>
                <a:gd name="T71" fmla="*/ 6 h 38"/>
                <a:gd name="T72" fmla="*/ 1560 w 30"/>
                <a:gd name="T73" fmla="*/ 6 h 38"/>
                <a:gd name="T74" fmla="*/ 1560 w 30"/>
                <a:gd name="T75" fmla="*/ 6 h 38"/>
                <a:gd name="T76" fmla="*/ 1676 w 30"/>
                <a:gd name="T77" fmla="*/ 5 h 38"/>
                <a:gd name="T78" fmla="*/ 1676 w 30"/>
                <a:gd name="T79" fmla="*/ 2 h 38"/>
                <a:gd name="T80" fmla="*/ 1676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92" name="Freeform 71"/>
            <p:cNvSpPr>
              <a:spLocks/>
            </p:cNvSpPr>
            <p:nvPr/>
          </p:nvSpPr>
          <p:spPr bwMode="auto">
            <a:xfrm>
              <a:off x="4877" y="1319"/>
              <a:ext cx="314" cy="141"/>
            </a:xfrm>
            <a:custGeom>
              <a:avLst/>
              <a:gdLst>
                <a:gd name="T0" fmla="*/ 2733 w 159"/>
                <a:gd name="T1" fmla="*/ 1 h 152"/>
                <a:gd name="T2" fmla="*/ 484 w 159"/>
                <a:gd name="T3" fmla="*/ 17 h 152"/>
                <a:gd name="T4" fmla="*/ 363 w 159"/>
                <a:gd name="T5" fmla="*/ 33 h 152"/>
                <a:gd name="T6" fmla="*/ 63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416 w 159"/>
                <a:gd name="T15" fmla="*/ 94 h 152"/>
                <a:gd name="T16" fmla="*/ 3272 w 159"/>
                <a:gd name="T17" fmla="*/ 89 h 152"/>
                <a:gd name="T18" fmla="*/ 3849 w 159"/>
                <a:gd name="T19" fmla="*/ 89 h 152"/>
                <a:gd name="T20" fmla="*/ 5293 w 159"/>
                <a:gd name="T21" fmla="*/ 89 h 152"/>
                <a:gd name="T22" fmla="*/ 5648 w 159"/>
                <a:gd name="T23" fmla="*/ 90 h 152"/>
                <a:gd name="T24" fmla="*/ 5648 w 159"/>
                <a:gd name="T25" fmla="*/ 93 h 152"/>
                <a:gd name="T26" fmla="*/ 5761 w 159"/>
                <a:gd name="T27" fmla="*/ 95 h 152"/>
                <a:gd name="T28" fmla="*/ 6400 w 159"/>
                <a:gd name="T29" fmla="*/ 91 h 152"/>
                <a:gd name="T30" fmla="*/ 6880 w 159"/>
                <a:gd name="T31" fmla="*/ 83 h 152"/>
                <a:gd name="T32" fmla="*/ 7117 w 159"/>
                <a:gd name="T33" fmla="*/ 71 h 152"/>
                <a:gd name="T34" fmla="*/ 8138 w 159"/>
                <a:gd name="T35" fmla="*/ 57 h 152"/>
                <a:gd name="T36" fmla="*/ 9005 w 159"/>
                <a:gd name="T37" fmla="*/ 54 h 152"/>
                <a:gd name="T38" fmla="*/ 7957 w 159"/>
                <a:gd name="T39" fmla="*/ 53 h 152"/>
                <a:gd name="T40" fmla="*/ 6993 w 159"/>
                <a:gd name="T41" fmla="*/ 57 h 152"/>
                <a:gd name="T42" fmla="*/ 6225 w 159"/>
                <a:gd name="T43" fmla="*/ 68 h 152"/>
                <a:gd name="T44" fmla="*/ 6162 w 159"/>
                <a:gd name="T45" fmla="*/ 78 h 152"/>
                <a:gd name="T46" fmla="*/ 5397 w 159"/>
                <a:gd name="T47" fmla="*/ 81 h 152"/>
                <a:gd name="T48" fmla="*/ 4684 w 159"/>
                <a:gd name="T49" fmla="*/ 81 h 152"/>
                <a:gd name="T50" fmla="*/ 4505 w 159"/>
                <a:gd name="T51" fmla="*/ 75 h 152"/>
                <a:gd name="T52" fmla="*/ 4441 w 159"/>
                <a:gd name="T53" fmla="*/ 59 h 152"/>
                <a:gd name="T54" fmla="*/ 4384 w 159"/>
                <a:gd name="T55" fmla="*/ 58 h 152"/>
                <a:gd name="T56" fmla="*/ 4197 w 159"/>
                <a:gd name="T57" fmla="*/ 71 h 152"/>
                <a:gd name="T58" fmla="*/ 2860 w 159"/>
                <a:gd name="T59" fmla="*/ 79 h 152"/>
                <a:gd name="T60" fmla="*/ 1139 w 159"/>
                <a:gd name="T61" fmla="*/ 71 h 152"/>
                <a:gd name="T62" fmla="*/ 484 w 159"/>
                <a:gd name="T63" fmla="*/ 60 h 152"/>
                <a:gd name="T64" fmla="*/ 776 w 159"/>
                <a:gd name="T65" fmla="*/ 46 h 152"/>
                <a:gd name="T66" fmla="*/ 1596 w 159"/>
                <a:gd name="T67" fmla="*/ 42 h 152"/>
                <a:gd name="T68" fmla="*/ 2680 w 159"/>
                <a:gd name="T69" fmla="*/ 42 h 152"/>
                <a:gd name="T70" fmla="*/ 4197 w 159"/>
                <a:gd name="T71" fmla="*/ 47 h 152"/>
                <a:gd name="T72" fmla="*/ 4746 w 159"/>
                <a:gd name="T73" fmla="*/ 49 h 152"/>
                <a:gd name="T74" fmla="*/ 4746 w 159"/>
                <a:gd name="T75" fmla="*/ 46 h 152"/>
                <a:gd name="T76" fmla="*/ 4805 w 159"/>
                <a:gd name="T77" fmla="*/ 42 h 152"/>
                <a:gd name="T78" fmla="*/ 3328 w 159"/>
                <a:gd name="T79" fmla="*/ 40 h 152"/>
                <a:gd name="T80" fmla="*/ 1779 w 159"/>
                <a:gd name="T81" fmla="*/ 36 h 152"/>
                <a:gd name="T82" fmla="*/ 1139 w 159"/>
                <a:gd name="T83" fmla="*/ 30 h 152"/>
                <a:gd name="T84" fmla="*/ 1017 w 159"/>
                <a:gd name="T85" fmla="*/ 16 h 152"/>
                <a:gd name="T86" fmla="*/ 2188 w 159"/>
                <a:gd name="T87" fmla="*/ 10 h 152"/>
                <a:gd name="T88" fmla="*/ 2917 w 159"/>
                <a:gd name="T89" fmla="*/ 19 h 152"/>
                <a:gd name="T90" fmla="*/ 2188 w 159"/>
                <a:gd name="T91" fmla="*/ 26 h 152"/>
                <a:gd name="T92" fmla="*/ 1949 w 159"/>
                <a:gd name="T93" fmla="*/ 22 h 152"/>
                <a:gd name="T94" fmla="*/ 1888 w 159"/>
                <a:gd name="T95" fmla="*/ 19 h 152"/>
                <a:gd name="T96" fmla="*/ 1596 w 159"/>
                <a:gd name="T97" fmla="*/ 22 h 152"/>
                <a:gd name="T98" fmla="*/ 1477 w 159"/>
                <a:gd name="T99" fmla="*/ 28 h 152"/>
                <a:gd name="T100" fmla="*/ 2309 w 159"/>
                <a:gd name="T101" fmla="*/ 31 h 152"/>
                <a:gd name="T102" fmla="*/ 3604 w 159"/>
                <a:gd name="T103" fmla="*/ 35 h 152"/>
                <a:gd name="T104" fmla="*/ 3792 w 159"/>
                <a:gd name="T105" fmla="*/ 33 h 152"/>
                <a:gd name="T106" fmla="*/ 3513 w 159"/>
                <a:gd name="T107" fmla="*/ 28 h 152"/>
                <a:gd name="T108" fmla="*/ 3513 w 159"/>
                <a:gd name="T109" fmla="*/ 14 h 152"/>
                <a:gd name="T110" fmla="*/ 3665 w 159"/>
                <a:gd name="T111" fmla="*/ 6 h 152"/>
                <a:gd name="T112" fmla="*/ 4092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93" name="Freeform 72"/>
            <p:cNvSpPr>
              <a:spLocks/>
            </p:cNvSpPr>
            <p:nvPr/>
          </p:nvSpPr>
          <p:spPr bwMode="auto">
            <a:xfrm>
              <a:off x="4527" y="1465"/>
              <a:ext cx="324" cy="105"/>
            </a:xfrm>
            <a:custGeom>
              <a:avLst/>
              <a:gdLst>
                <a:gd name="T0" fmla="*/ 63 w 164"/>
                <a:gd name="T1" fmla="*/ 6 h 114"/>
                <a:gd name="T2" fmla="*/ 425 w 164"/>
                <a:gd name="T3" fmla="*/ 6 h 114"/>
                <a:gd name="T4" fmla="*/ 840 w 164"/>
                <a:gd name="T5" fmla="*/ 4 h 114"/>
                <a:gd name="T6" fmla="*/ 1081 w 164"/>
                <a:gd name="T7" fmla="*/ 1 h 114"/>
                <a:gd name="T8" fmla="*/ 2560 w 164"/>
                <a:gd name="T9" fmla="*/ 6 h 114"/>
                <a:gd name="T10" fmla="*/ 4040 w 164"/>
                <a:gd name="T11" fmla="*/ 12 h 114"/>
                <a:gd name="T12" fmla="*/ 4876 w 164"/>
                <a:gd name="T13" fmla="*/ 13 h 114"/>
                <a:gd name="T14" fmla="*/ 5305 w 164"/>
                <a:gd name="T15" fmla="*/ 13 h 114"/>
                <a:gd name="T16" fmla="*/ 5121 w 164"/>
                <a:gd name="T17" fmla="*/ 24 h 114"/>
                <a:gd name="T18" fmla="*/ 5121 w 164"/>
                <a:gd name="T19" fmla="*/ 41 h 114"/>
                <a:gd name="T20" fmla="*/ 5542 w 164"/>
                <a:gd name="T21" fmla="*/ 57 h 114"/>
                <a:gd name="T22" fmla="*/ 6014 w 164"/>
                <a:gd name="T23" fmla="*/ 65 h 114"/>
                <a:gd name="T24" fmla="*/ 6354 w 164"/>
                <a:gd name="T25" fmla="*/ 64 h 114"/>
                <a:gd name="T26" fmla="*/ 6480 w 164"/>
                <a:gd name="T27" fmla="*/ 54 h 114"/>
                <a:gd name="T28" fmla="*/ 6822 w 164"/>
                <a:gd name="T29" fmla="*/ 41 h 114"/>
                <a:gd name="T30" fmla="*/ 7802 w 164"/>
                <a:gd name="T31" fmla="*/ 32 h 114"/>
                <a:gd name="T32" fmla="*/ 8274 w 164"/>
                <a:gd name="T33" fmla="*/ 29 h 114"/>
                <a:gd name="T34" fmla="*/ 8337 w 164"/>
                <a:gd name="T35" fmla="*/ 22 h 114"/>
                <a:gd name="T36" fmla="*/ 8450 w 164"/>
                <a:gd name="T37" fmla="*/ 16 h 114"/>
                <a:gd name="T38" fmla="*/ 8545 w 164"/>
                <a:gd name="T39" fmla="*/ 11 h 114"/>
                <a:gd name="T40" fmla="*/ 8669 w 164"/>
                <a:gd name="T41" fmla="*/ 27 h 114"/>
                <a:gd name="T42" fmla="*/ 9090 w 164"/>
                <a:gd name="T43" fmla="*/ 45 h 114"/>
                <a:gd name="T44" fmla="*/ 9382 w 164"/>
                <a:gd name="T45" fmla="*/ 59 h 114"/>
                <a:gd name="T46" fmla="*/ 9633 w 164"/>
                <a:gd name="T47" fmla="*/ 64 h 114"/>
                <a:gd name="T48" fmla="*/ 9262 w 164"/>
                <a:gd name="T49" fmla="*/ 66 h 114"/>
                <a:gd name="T50" fmla="*/ 8545 w 164"/>
                <a:gd name="T51" fmla="*/ 68 h 114"/>
                <a:gd name="T52" fmla="*/ 7618 w 164"/>
                <a:gd name="T53" fmla="*/ 69 h 114"/>
                <a:gd name="T54" fmla="*/ 6480 w 164"/>
                <a:gd name="T55" fmla="*/ 69 h 114"/>
                <a:gd name="T56" fmla="*/ 6014 w 164"/>
                <a:gd name="T57" fmla="*/ 69 h 114"/>
                <a:gd name="T58" fmla="*/ 5542 w 164"/>
                <a:gd name="T59" fmla="*/ 65 h 114"/>
                <a:gd name="T60" fmla="*/ 4813 w 164"/>
                <a:gd name="T61" fmla="*/ 62 h 114"/>
                <a:gd name="T62" fmla="*/ 4325 w 164"/>
                <a:gd name="T63" fmla="*/ 58 h 114"/>
                <a:gd name="T64" fmla="*/ 3977 w 164"/>
                <a:gd name="T65" fmla="*/ 54 h 114"/>
                <a:gd name="T66" fmla="*/ 3793 w 164"/>
                <a:gd name="T67" fmla="*/ 50 h 114"/>
                <a:gd name="T68" fmla="*/ 3453 w 164"/>
                <a:gd name="T69" fmla="*/ 48 h 114"/>
                <a:gd name="T70" fmla="*/ 3216 w 164"/>
                <a:gd name="T71" fmla="*/ 46 h 114"/>
                <a:gd name="T72" fmla="*/ 2924 w 164"/>
                <a:gd name="T73" fmla="*/ 46 h 114"/>
                <a:gd name="T74" fmla="*/ 2560 w 164"/>
                <a:gd name="T75" fmla="*/ 42 h 114"/>
                <a:gd name="T76" fmla="*/ 2136 w 164"/>
                <a:gd name="T77" fmla="*/ 38 h 114"/>
                <a:gd name="T78" fmla="*/ 1952 w 164"/>
                <a:gd name="T79" fmla="*/ 35 h 114"/>
                <a:gd name="T80" fmla="*/ 2072 w 164"/>
                <a:gd name="T81" fmla="*/ 34 h 114"/>
                <a:gd name="T82" fmla="*/ 2436 w 164"/>
                <a:gd name="T83" fmla="*/ 33 h 114"/>
                <a:gd name="T84" fmla="*/ 2924 w 164"/>
                <a:gd name="T85" fmla="*/ 32 h 114"/>
                <a:gd name="T86" fmla="*/ 3216 w 164"/>
                <a:gd name="T87" fmla="*/ 32 h 114"/>
                <a:gd name="T88" fmla="*/ 2924 w 164"/>
                <a:gd name="T89" fmla="*/ 19 h 114"/>
                <a:gd name="T90" fmla="*/ 2136 w 164"/>
                <a:gd name="T91" fmla="*/ 12 h 114"/>
                <a:gd name="T92" fmla="*/ 1081 w 164"/>
                <a:gd name="T93" fmla="*/ 10 h 114"/>
                <a:gd name="T94" fmla="*/ 184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94" name="Freeform 73"/>
            <p:cNvSpPr>
              <a:spLocks/>
            </p:cNvSpPr>
            <p:nvPr/>
          </p:nvSpPr>
          <p:spPr bwMode="auto">
            <a:xfrm>
              <a:off x="4906" y="1464"/>
              <a:ext cx="324" cy="105"/>
            </a:xfrm>
            <a:custGeom>
              <a:avLst/>
              <a:gdLst>
                <a:gd name="T0" fmla="*/ 9509 w 164"/>
                <a:gd name="T1" fmla="*/ 6 h 114"/>
                <a:gd name="T2" fmla="*/ 9153 w 164"/>
                <a:gd name="T3" fmla="*/ 6 h 114"/>
                <a:gd name="T4" fmla="*/ 8726 w 164"/>
                <a:gd name="T5" fmla="*/ 4 h 114"/>
                <a:gd name="T6" fmla="*/ 8513 w 164"/>
                <a:gd name="T7" fmla="*/ 2 h 114"/>
                <a:gd name="T8" fmla="*/ 6948 w 164"/>
                <a:gd name="T9" fmla="*/ 6 h 114"/>
                <a:gd name="T10" fmla="*/ 5542 w 164"/>
                <a:gd name="T11" fmla="*/ 12 h 114"/>
                <a:gd name="T12" fmla="*/ 4633 w 164"/>
                <a:gd name="T13" fmla="*/ 13 h 114"/>
                <a:gd name="T14" fmla="*/ 4277 w 164"/>
                <a:gd name="T15" fmla="*/ 13 h 114"/>
                <a:gd name="T16" fmla="*/ 4388 w 164"/>
                <a:gd name="T17" fmla="*/ 24 h 114"/>
                <a:gd name="T18" fmla="*/ 4325 w 164"/>
                <a:gd name="T19" fmla="*/ 41 h 114"/>
                <a:gd name="T20" fmla="*/ 4040 w 164"/>
                <a:gd name="T21" fmla="*/ 57 h 114"/>
                <a:gd name="T22" fmla="*/ 3580 w 164"/>
                <a:gd name="T23" fmla="*/ 65 h 114"/>
                <a:gd name="T24" fmla="*/ 3153 w 164"/>
                <a:gd name="T25" fmla="*/ 64 h 114"/>
                <a:gd name="T26" fmla="*/ 2985 w 164"/>
                <a:gd name="T27" fmla="*/ 54 h 114"/>
                <a:gd name="T28" fmla="*/ 2624 w 164"/>
                <a:gd name="T29" fmla="*/ 42 h 114"/>
                <a:gd name="T30" fmla="*/ 1660 w 164"/>
                <a:gd name="T31" fmla="*/ 32 h 114"/>
                <a:gd name="T32" fmla="*/ 1233 w 164"/>
                <a:gd name="T33" fmla="*/ 29 h 114"/>
                <a:gd name="T34" fmla="*/ 1201 w 164"/>
                <a:gd name="T35" fmla="*/ 23 h 114"/>
                <a:gd name="T36" fmla="*/ 1081 w 164"/>
                <a:gd name="T37" fmla="*/ 16 h 114"/>
                <a:gd name="T38" fmla="*/ 1019 w 164"/>
                <a:gd name="T39" fmla="*/ 12 h 114"/>
                <a:gd name="T40" fmla="*/ 780 w 164"/>
                <a:gd name="T41" fmla="*/ 27 h 114"/>
                <a:gd name="T42" fmla="*/ 425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308 w 164"/>
                <a:gd name="T49" fmla="*/ 67 h 114"/>
                <a:gd name="T50" fmla="*/ 956 w 164"/>
                <a:gd name="T51" fmla="*/ 68 h 114"/>
                <a:gd name="T52" fmla="*/ 1841 w 164"/>
                <a:gd name="T53" fmla="*/ 69 h 114"/>
                <a:gd name="T54" fmla="*/ 3092 w 164"/>
                <a:gd name="T55" fmla="*/ 69 h 114"/>
                <a:gd name="T56" fmla="*/ 3580 w 164"/>
                <a:gd name="T57" fmla="*/ 69 h 114"/>
                <a:gd name="T58" fmla="*/ 4040 w 164"/>
                <a:gd name="T59" fmla="*/ 65 h 114"/>
                <a:gd name="T60" fmla="*/ 4633 w 164"/>
                <a:gd name="T61" fmla="*/ 62 h 114"/>
                <a:gd name="T62" fmla="*/ 5241 w 164"/>
                <a:gd name="T63" fmla="*/ 58 h 114"/>
                <a:gd name="T64" fmla="*/ 5484 w 164"/>
                <a:gd name="T65" fmla="*/ 54 h 114"/>
                <a:gd name="T66" fmla="*/ 5652 w 164"/>
                <a:gd name="T67" fmla="*/ 50 h 114"/>
                <a:gd name="T68" fmla="*/ 5953 w 164"/>
                <a:gd name="T69" fmla="*/ 48 h 114"/>
                <a:gd name="T70" fmla="*/ 6292 w 164"/>
                <a:gd name="T71" fmla="*/ 46 h 114"/>
                <a:gd name="T72" fmla="*/ 6537 w 164"/>
                <a:gd name="T73" fmla="*/ 46 h 114"/>
                <a:gd name="T74" fmla="*/ 6948 w 164"/>
                <a:gd name="T75" fmla="*/ 42 h 114"/>
                <a:gd name="T76" fmla="*/ 7373 w 164"/>
                <a:gd name="T77" fmla="*/ 38 h 114"/>
                <a:gd name="T78" fmla="*/ 7618 w 164"/>
                <a:gd name="T79" fmla="*/ 35 h 114"/>
                <a:gd name="T80" fmla="*/ 7432 w 164"/>
                <a:gd name="T81" fmla="*/ 35 h 114"/>
                <a:gd name="T82" fmla="*/ 7073 w 164"/>
                <a:gd name="T83" fmla="*/ 33 h 114"/>
                <a:gd name="T84" fmla="*/ 6593 w 164"/>
                <a:gd name="T85" fmla="*/ 32 h 114"/>
                <a:gd name="T86" fmla="*/ 6417 w 164"/>
                <a:gd name="T87" fmla="*/ 32 h 114"/>
                <a:gd name="T88" fmla="*/ 6593 w 164"/>
                <a:gd name="T89" fmla="*/ 19 h 114"/>
                <a:gd name="T90" fmla="*/ 7432 w 164"/>
                <a:gd name="T91" fmla="*/ 12 h 114"/>
                <a:gd name="T92" fmla="*/ 8396 w 164"/>
                <a:gd name="T93" fmla="*/ 9 h 114"/>
                <a:gd name="T94" fmla="*/ 9445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95" name="Freeform 74"/>
            <p:cNvSpPr>
              <a:spLocks/>
            </p:cNvSpPr>
            <p:nvPr/>
          </p:nvSpPr>
          <p:spPr bwMode="auto">
            <a:xfrm>
              <a:off x="4469" y="1477"/>
              <a:ext cx="170" cy="100"/>
            </a:xfrm>
            <a:custGeom>
              <a:avLst/>
              <a:gdLst>
                <a:gd name="T0" fmla="*/ 63 w 86"/>
                <a:gd name="T1" fmla="*/ 6 h 109"/>
                <a:gd name="T2" fmla="*/ 425 w 86"/>
                <a:gd name="T3" fmla="*/ 6 h 109"/>
                <a:gd name="T4" fmla="*/ 1020 w 86"/>
                <a:gd name="T5" fmla="*/ 6 h 109"/>
                <a:gd name="T6" fmla="*/ 1485 w 86"/>
                <a:gd name="T7" fmla="*/ 6 h 109"/>
                <a:gd name="T8" fmla="*/ 1908 w 86"/>
                <a:gd name="T9" fmla="*/ 6 h 109"/>
                <a:gd name="T10" fmla="*/ 1953 w 86"/>
                <a:gd name="T11" fmla="*/ 6 h 109"/>
                <a:gd name="T12" fmla="*/ 1953 w 86"/>
                <a:gd name="T13" fmla="*/ 7 h 109"/>
                <a:gd name="T14" fmla="*/ 2016 w 86"/>
                <a:gd name="T15" fmla="*/ 13 h 109"/>
                <a:gd name="T16" fmla="*/ 2263 w 86"/>
                <a:gd name="T17" fmla="*/ 17 h 109"/>
                <a:gd name="T18" fmla="*/ 2441 w 86"/>
                <a:gd name="T19" fmla="*/ 23 h 109"/>
                <a:gd name="T20" fmla="*/ 2813 w 86"/>
                <a:gd name="T21" fmla="*/ 26 h 109"/>
                <a:gd name="T22" fmla="*/ 3052 w 86"/>
                <a:gd name="T23" fmla="*/ 31 h 109"/>
                <a:gd name="T24" fmla="*/ 3281 w 86"/>
                <a:gd name="T25" fmla="*/ 38 h 109"/>
                <a:gd name="T26" fmla="*/ 3469 w 86"/>
                <a:gd name="T27" fmla="*/ 45 h 109"/>
                <a:gd name="T28" fmla="*/ 3708 w 86"/>
                <a:gd name="T29" fmla="*/ 51 h 109"/>
                <a:gd name="T30" fmla="*/ 3772 w 86"/>
                <a:gd name="T31" fmla="*/ 58 h 109"/>
                <a:gd name="T32" fmla="*/ 3772 w 86"/>
                <a:gd name="T33" fmla="*/ 61 h 109"/>
                <a:gd name="T34" fmla="*/ 3829 w 86"/>
                <a:gd name="T35" fmla="*/ 61 h 109"/>
                <a:gd name="T36" fmla="*/ 3924 w 86"/>
                <a:gd name="T37" fmla="*/ 61 h 109"/>
                <a:gd name="T38" fmla="*/ 3985 w 86"/>
                <a:gd name="T39" fmla="*/ 63 h 109"/>
                <a:gd name="T40" fmla="*/ 4169 w 86"/>
                <a:gd name="T41" fmla="*/ 64 h 109"/>
                <a:gd name="T42" fmla="*/ 4232 w 86"/>
                <a:gd name="T43" fmla="*/ 64 h 109"/>
                <a:gd name="T44" fmla="*/ 4412 w 86"/>
                <a:gd name="T45" fmla="*/ 64 h 109"/>
                <a:gd name="T46" fmla="*/ 4641 w 86"/>
                <a:gd name="T47" fmla="*/ 64 h 109"/>
                <a:gd name="T48" fmla="*/ 4825 w 86"/>
                <a:gd name="T49" fmla="*/ 64 h 109"/>
                <a:gd name="T50" fmla="*/ 4944 w 86"/>
                <a:gd name="T51" fmla="*/ 64 h 109"/>
                <a:gd name="T52" fmla="*/ 5068 w 86"/>
                <a:gd name="T53" fmla="*/ 63 h 109"/>
                <a:gd name="T54" fmla="*/ 4825 w 86"/>
                <a:gd name="T55" fmla="*/ 58 h 109"/>
                <a:gd name="T56" fmla="*/ 4349 w 86"/>
                <a:gd name="T57" fmla="*/ 45 h 109"/>
                <a:gd name="T58" fmla="*/ 3772 w 86"/>
                <a:gd name="T59" fmla="*/ 28 h 109"/>
                <a:gd name="T60" fmla="*/ 3173 w 86"/>
                <a:gd name="T61" fmla="*/ 14 h 109"/>
                <a:gd name="T62" fmla="*/ 2813 w 86"/>
                <a:gd name="T63" fmla="*/ 6 h 109"/>
                <a:gd name="T64" fmla="*/ 2625 w 86"/>
                <a:gd name="T65" fmla="*/ 3 h 109"/>
                <a:gd name="T66" fmla="*/ 2016 w 86"/>
                <a:gd name="T67" fmla="*/ 1 h 109"/>
                <a:gd name="T68" fmla="*/ 1360 w 86"/>
                <a:gd name="T69" fmla="*/ 0 h 109"/>
                <a:gd name="T70" fmla="*/ 656 w 86"/>
                <a:gd name="T71" fmla="*/ 1 h 109"/>
                <a:gd name="T72" fmla="*/ 184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96" name="Freeform 75"/>
            <p:cNvSpPr>
              <a:spLocks/>
            </p:cNvSpPr>
            <p:nvPr/>
          </p:nvSpPr>
          <p:spPr bwMode="auto">
            <a:xfrm>
              <a:off x="5115" y="1478"/>
              <a:ext cx="171" cy="99"/>
            </a:xfrm>
            <a:custGeom>
              <a:avLst/>
              <a:gdLst>
                <a:gd name="T0" fmla="*/ 4837 w 87"/>
                <a:gd name="T1" fmla="*/ 6 h 108"/>
                <a:gd name="T2" fmla="*/ 4434 w 87"/>
                <a:gd name="T3" fmla="*/ 6 h 108"/>
                <a:gd name="T4" fmla="*/ 3986 w 87"/>
                <a:gd name="T5" fmla="*/ 6 h 108"/>
                <a:gd name="T6" fmla="*/ 3404 w 87"/>
                <a:gd name="T7" fmla="*/ 6 h 108"/>
                <a:gd name="T8" fmla="*/ 3045 w 87"/>
                <a:gd name="T9" fmla="*/ 6 h 108"/>
                <a:gd name="T10" fmla="*/ 2940 w 87"/>
                <a:gd name="T11" fmla="*/ 6 h 108"/>
                <a:gd name="T12" fmla="*/ 2940 w 87"/>
                <a:gd name="T13" fmla="*/ 6 h 108"/>
                <a:gd name="T14" fmla="*/ 2817 w 87"/>
                <a:gd name="T15" fmla="*/ 13 h 108"/>
                <a:gd name="T16" fmla="*/ 2642 w 87"/>
                <a:gd name="T17" fmla="*/ 17 h 108"/>
                <a:gd name="T18" fmla="*/ 2492 w 87"/>
                <a:gd name="T19" fmla="*/ 23 h 108"/>
                <a:gd name="T20" fmla="*/ 2256 w 87"/>
                <a:gd name="T21" fmla="*/ 26 h 108"/>
                <a:gd name="T22" fmla="*/ 1966 w 87"/>
                <a:gd name="T23" fmla="*/ 32 h 108"/>
                <a:gd name="T24" fmla="*/ 1612 w 87"/>
                <a:gd name="T25" fmla="*/ 38 h 108"/>
                <a:gd name="T26" fmla="*/ 1376 w 87"/>
                <a:gd name="T27" fmla="*/ 45 h 108"/>
                <a:gd name="T28" fmla="*/ 1268 w 87"/>
                <a:gd name="T29" fmla="*/ 51 h 108"/>
                <a:gd name="T30" fmla="*/ 1268 w 87"/>
                <a:gd name="T31" fmla="*/ 59 h 108"/>
                <a:gd name="T32" fmla="*/ 1268 w 87"/>
                <a:gd name="T33" fmla="*/ 61 h 108"/>
                <a:gd name="T34" fmla="*/ 1085 w 87"/>
                <a:gd name="T35" fmla="*/ 61 h 108"/>
                <a:gd name="T36" fmla="*/ 1085 w 87"/>
                <a:gd name="T37" fmla="*/ 61 h 108"/>
                <a:gd name="T38" fmla="*/ 912 w 87"/>
                <a:gd name="T39" fmla="*/ 63 h 108"/>
                <a:gd name="T40" fmla="*/ 820 w 87"/>
                <a:gd name="T41" fmla="*/ 64 h 108"/>
                <a:gd name="T42" fmla="*/ 761 w 87"/>
                <a:gd name="T43" fmla="*/ 64 h 108"/>
                <a:gd name="T44" fmla="*/ 584 w 87"/>
                <a:gd name="T45" fmla="*/ 64 h 108"/>
                <a:gd name="T46" fmla="*/ 356 w 87"/>
                <a:gd name="T47" fmla="*/ 64 h 108"/>
                <a:gd name="T48" fmla="*/ 236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81 w 87"/>
                <a:gd name="T55" fmla="*/ 59 h 108"/>
                <a:gd name="T56" fmla="*/ 645 w 87"/>
                <a:gd name="T57" fmla="*/ 45 h 108"/>
                <a:gd name="T58" fmla="*/ 1268 w 87"/>
                <a:gd name="T59" fmla="*/ 27 h 108"/>
                <a:gd name="T60" fmla="*/ 1853 w 87"/>
                <a:gd name="T61" fmla="*/ 13 h 108"/>
                <a:gd name="T62" fmla="*/ 2133 w 87"/>
                <a:gd name="T63" fmla="*/ 6 h 108"/>
                <a:gd name="T64" fmla="*/ 2313 w 87"/>
                <a:gd name="T65" fmla="*/ 3 h 108"/>
                <a:gd name="T66" fmla="*/ 2878 w 87"/>
                <a:gd name="T67" fmla="*/ 1 h 108"/>
                <a:gd name="T68" fmla="*/ 3585 w 87"/>
                <a:gd name="T69" fmla="*/ 0 h 108"/>
                <a:gd name="T70" fmla="*/ 4192 w 87"/>
                <a:gd name="T71" fmla="*/ 0 h 108"/>
                <a:gd name="T72" fmla="*/ 4717 w 87"/>
                <a:gd name="T73" fmla="*/ 0 h 108"/>
                <a:gd name="T74" fmla="*/ 4837 w 87"/>
                <a:gd name="T75" fmla="*/ 1 h 108"/>
                <a:gd name="T76" fmla="*/ 4837 w 87"/>
                <a:gd name="T77" fmla="*/ 2 h 108"/>
                <a:gd name="T78" fmla="*/ 4837 w 87"/>
                <a:gd name="T79" fmla="*/ 4 h 108"/>
                <a:gd name="T80" fmla="*/ 4898 w 87"/>
                <a:gd name="T81" fmla="*/ 5 h 108"/>
                <a:gd name="T82" fmla="*/ 4898 w 87"/>
                <a:gd name="T83" fmla="*/ 6 h 108"/>
                <a:gd name="T84" fmla="*/ 4957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97" name="Freeform 76"/>
            <p:cNvSpPr>
              <a:spLocks/>
            </p:cNvSpPr>
            <p:nvPr/>
          </p:nvSpPr>
          <p:spPr bwMode="auto">
            <a:xfrm>
              <a:off x="4719" y="1454"/>
              <a:ext cx="69" cy="100"/>
            </a:xfrm>
            <a:custGeom>
              <a:avLst/>
              <a:gdLst>
                <a:gd name="T0" fmla="*/ 1932 w 35"/>
                <a:gd name="T1" fmla="*/ 3 h 107"/>
                <a:gd name="T2" fmla="*/ 1816 w 35"/>
                <a:gd name="T3" fmla="*/ 5 h 107"/>
                <a:gd name="T4" fmla="*/ 1753 w 35"/>
                <a:gd name="T5" fmla="*/ 7 h 107"/>
                <a:gd name="T6" fmla="*/ 1569 w 35"/>
                <a:gd name="T7" fmla="*/ 9 h 107"/>
                <a:gd name="T8" fmla="*/ 1524 w 35"/>
                <a:gd name="T9" fmla="*/ 15 h 107"/>
                <a:gd name="T10" fmla="*/ 1524 w 35"/>
                <a:gd name="T11" fmla="*/ 19 h 107"/>
                <a:gd name="T12" fmla="*/ 1569 w 35"/>
                <a:gd name="T13" fmla="*/ 23 h 107"/>
                <a:gd name="T14" fmla="*/ 1816 w 35"/>
                <a:gd name="T15" fmla="*/ 28 h 107"/>
                <a:gd name="T16" fmla="*/ 1932 w 35"/>
                <a:gd name="T17" fmla="*/ 31 h 107"/>
                <a:gd name="T18" fmla="*/ 1816 w 35"/>
                <a:gd name="T19" fmla="*/ 32 h 107"/>
                <a:gd name="T20" fmla="*/ 1524 w 35"/>
                <a:gd name="T21" fmla="*/ 33 h 107"/>
                <a:gd name="T22" fmla="*/ 1224 w 35"/>
                <a:gd name="T23" fmla="*/ 36 h 107"/>
                <a:gd name="T24" fmla="*/ 889 w 35"/>
                <a:gd name="T25" fmla="*/ 36 h 107"/>
                <a:gd name="T26" fmla="*/ 591 w 35"/>
                <a:gd name="T27" fmla="*/ 39 h 107"/>
                <a:gd name="T28" fmla="*/ 361 w 35"/>
                <a:gd name="T29" fmla="*/ 41 h 107"/>
                <a:gd name="T30" fmla="*/ 244 w 35"/>
                <a:gd name="T31" fmla="*/ 43 h 107"/>
                <a:gd name="T32" fmla="*/ 183 w 35"/>
                <a:gd name="T33" fmla="*/ 44 h 107"/>
                <a:gd name="T34" fmla="*/ 183 w 35"/>
                <a:gd name="T35" fmla="*/ 46 h 107"/>
                <a:gd name="T36" fmla="*/ 183 w 35"/>
                <a:gd name="T37" fmla="*/ 50 h 107"/>
                <a:gd name="T38" fmla="*/ 183 w 35"/>
                <a:gd name="T39" fmla="*/ 56 h 107"/>
                <a:gd name="T40" fmla="*/ 300 w 35"/>
                <a:gd name="T41" fmla="*/ 61 h 107"/>
                <a:gd name="T42" fmla="*/ 300 w 35"/>
                <a:gd name="T43" fmla="*/ 66 h 107"/>
                <a:gd name="T44" fmla="*/ 361 w 35"/>
                <a:gd name="T45" fmla="*/ 69 h 107"/>
                <a:gd name="T46" fmla="*/ 361 w 35"/>
                <a:gd name="T47" fmla="*/ 71 h 107"/>
                <a:gd name="T48" fmla="*/ 300 w 35"/>
                <a:gd name="T49" fmla="*/ 69 h 107"/>
                <a:gd name="T50" fmla="*/ 183 w 35"/>
                <a:gd name="T51" fmla="*/ 65 h 107"/>
                <a:gd name="T52" fmla="*/ 63 w 35"/>
                <a:gd name="T53" fmla="*/ 61 h 107"/>
                <a:gd name="T54" fmla="*/ 63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83 w 35"/>
                <a:gd name="T65" fmla="*/ 39 h 107"/>
                <a:gd name="T66" fmla="*/ 481 w 35"/>
                <a:gd name="T67" fmla="*/ 34 h 107"/>
                <a:gd name="T68" fmla="*/ 773 w 35"/>
                <a:gd name="T69" fmla="*/ 28 h 107"/>
                <a:gd name="T70" fmla="*/ 1104 w 35"/>
                <a:gd name="T71" fmla="*/ 20 h 107"/>
                <a:gd name="T72" fmla="*/ 1465 w 35"/>
                <a:gd name="T73" fmla="*/ 16 h 107"/>
                <a:gd name="T74" fmla="*/ 1632 w 35"/>
                <a:gd name="T75" fmla="*/ 7 h 107"/>
                <a:gd name="T76" fmla="*/ 1816 w 35"/>
                <a:gd name="T77" fmla="*/ 6 h 107"/>
                <a:gd name="T78" fmla="*/ 1932 w 35"/>
                <a:gd name="T79" fmla="*/ 1 h 107"/>
                <a:gd name="T80" fmla="*/ 1993 w 35"/>
                <a:gd name="T81" fmla="*/ 1 h 107"/>
                <a:gd name="T82" fmla="*/ 1993 w 35"/>
                <a:gd name="T83" fmla="*/ 1 h 107"/>
                <a:gd name="T84" fmla="*/ 1993 w 35"/>
                <a:gd name="T85" fmla="*/ 1 h 107"/>
                <a:gd name="T86" fmla="*/ 1993 w 35"/>
                <a:gd name="T87" fmla="*/ 1 h 107"/>
                <a:gd name="T88" fmla="*/ 1993 w 35"/>
                <a:gd name="T89" fmla="*/ 1 h 107"/>
                <a:gd name="T90" fmla="*/ 1993 w 35"/>
                <a:gd name="T91" fmla="*/ 1 h 107"/>
                <a:gd name="T92" fmla="*/ 1993 w 35"/>
                <a:gd name="T93" fmla="*/ 1 h 107"/>
                <a:gd name="T94" fmla="*/ 1993 w 35"/>
                <a:gd name="T95" fmla="*/ 1 h 107"/>
                <a:gd name="T96" fmla="*/ 199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98" name="Freeform 77"/>
            <p:cNvSpPr>
              <a:spLocks/>
            </p:cNvSpPr>
            <p:nvPr/>
          </p:nvSpPr>
          <p:spPr bwMode="auto">
            <a:xfrm>
              <a:off x="4967" y="1454"/>
              <a:ext cx="69" cy="100"/>
            </a:xfrm>
            <a:custGeom>
              <a:avLst/>
              <a:gdLst>
                <a:gd name="T0" fmla="*/ 63 w 35"/>
                <a:gd name="T1" fmla="*/ 3 h 107"/>
                <a:gd name="T2" fmla="*/ 63 w 35"/>
                <a:gd name="T3" fmla="*/ 5 h 107"/>
                <a:gd name="T4" fmla="*/ 183 w 35"/>
                <a:gd name="T5" fmla="*/ 7 h 107"/>
                <a:gd name="T6" fmla="*/ 300 w 35"/>
                <a:gd name="T7" fmla="*/ 7 h 107"/>
                <a:gd name="T8" fmla="*/ 361 w 35"/>
                <a:gd name="T9" fmla="*/ 12 h 107"/>
                <a:gd name="T10" fmla="*/ 361 w 35"/>
                <a:gd name="T11" fmla="*/ 17 h 107"/>
                <a:gd name="T12" fmla="*/ 300 w 35"/>
                <a:gd name="T13" fmla="*/ 20 h 107"/>
                <a:gd name="T14" fmla="*/ 124 w 35"/>
                <a:gd name="T15" fmla="*/ 26 h 107"/>
                <a:gd name="T16" fmla="*/ 0 w 35"/>
                <a:gd name="T17" fmla="*/ 28 h 107"/>
                <a:gd name="T18" fmla="*/ 183 w 35"/>
                <a:gd name="T19" fmla="*/ 30 h 107"/>
                <a:gd name="T20" fmla="*/ 361 w 35"/>
                <a:gd name="T21" fmla="*/ 31 h 107"/>
                <a:gd name="T22" fmla="*/ 653 w 35"/>
                <a:gd name="T23" fmla="*/ 34 h 107"/>
                <a:gd name="T24" fmla="*/ 1011 w 35"/>
                <a:gd name="T25" fmla="*/ 36 h 107"/>
                <a:gd name="T26" fmla="*/ 1287 w 35"/>
                <a:gd name="T27" fmla="*/ 38 h 107"/>
                <a:gd name="T28" fmla="*/ 1524 w 35"/>
                <a:gd name="T29" fmla="*/ 41 h 107"/>
                <a:gd name="T30" fmla="*/ 1695 w 35"/>
                <a:gd name="T31" fmla="*/ 43 h 107"/>
                <a:gd name="T32" fmla="*/ 1753 w 35"/>
                <a:gd name="T33" fmla="*/ 44 h 107"/>
                <a:gd name="T34" fmla="*/ 1753 w 35"/>
                <a:gd name="T35" fmla="*/ 46 h 107"/>
                <a:gd name="T36" fmla="*/ 1695 w 35"/>
                <a:gd name="T37" fmla="*/ 50 h 107"/>
                <a:gd name="T38" fmla="*/ 1695 w 35"/>
                <a:gd name="T39" fmla="*/ 56 h 107"/>
                <a:gd name="T40" fmla="*/ 1632 w 35"/>
                <a:gd name="T41" fmla="*/ 61 h 107"/>
                <a:gd name="T42" fmla="*/ 1632 w 35"/>
                <a:gd name="T43" fmla="*/ 66 h 107"/>
                <a:gd name="T44" fmla="*/ 1632 w 35"/>
                <a:gd name="T45" fmla="*/ 69 h 107"/>
                <a:gd name="T46" fmla="*/ 1632 w 35"/>
                <a:gd name="T47" fmla="*/ 71 h 107"/>
                <a:gd name="T48" fmla="*/ 1695 w 35"/>
                <a:gd name="T49" fmla="*/ 69 h 107"/>
                <a:gd name="T50" fmla="*/ 1695 w 35"/>
                <a:gd name="T51" fmla="*/ 65 h 107"/>
                <a:gd name="T52" fmla="*/ 1753 w 35"/>
                <a:gd name="T53" fmla="*/ 61 h 107"/>
                <a:gd name="T54" fmla="*/ 1869 w 35"/>
                <a:gd name="T55" fmla="*/ 56 h 107"/>
                <a:gd name="T56" fmla="*/ 1993 w 35"/>
                <a:gd name="T57" fmla="*/ 52 h 107"/>
                <a:gd name="T58" fmla="*/ 1993 w 35"/>
                <a:gd name="T59" fmla="*/ 48 h 107"/>
                <a:gd name="T60" fmla="*/ 1993 w 35"/>
                <a:gd name="T61" fmla="*/ 44 h 107"/>
                <a:gd name="T62" fmla="*/ 1993 w 35"/>
                <a:gd name="T63" fmla="*/ 41 h 107"/>
                <a:gd name="T64" fmla="*/ 1753 w 35"/>
                <a:gd name="T65" fmla="*/ 39 h 107"/>
                <a:gd name="T66" fmla="*/ 1404 w 35"/>
                <a:gd name="T67" fmla="*/ 34 h 107"/>
                <a:gd name="T68" fmla="*/ 1104 w 35"/>
                <a:gd name="T69" fmla="*/ 28 h 107"/>
                <a:gd name="T70" fmla="*/ 828 w 35"/>
                <a:gd name="T71" fmla="*/ 20 h 107"/>
                <a:gd name="T72" fmla="*/ 528 w 35"/>
                <a:gd name="T73" fmla="*/ 16 h 107"/>
                <a:gd name="T74" fmla="*/ 300 w 35"/>
                <a:gd name="T75" fmla="*/ 7 h 107"/>
                <a:gd name="T76" fmla="*/ 124 w 35"/>
                <a:gd name="T77" fmla="*/ 6 h 107"/>
                <a:gd name="T78" fmla="*/ 63 w 35"/>
                <a:gd name="T79" fmla="*/ 1 h 107"/>
                <a:gd name="T80" fmla="*/ 63 w 35"/>
                <a:gd name="T81" fmla="*/ 1 h 107"/>
                <a:gd name="T82" fmla="*/ 63 w 35"/>
                <a:gd name="T83" fmla="*/ 1 h 107"/>
                <a:gd name="T84" fmla="*/ 63 w 35"/>
                <a:gd name="T85" fmla="*/ 1 h 107"/>
                <a:gd name="T86" fmla="*/ 63 w 35"/>
                <a:gd name="T87" fmla="*/ 1 h 107"/>
                <a:gd name="T88" fmla="*/ 63 w 35"/>
                <a:gd name="T89" fmla="*/ 1 h 107"/>
                <a:gd name="T90" fmla="*/ 63 w 35"/>
                <a:gd name="T91" fmla="*/ 1 h 107"/>
                <a:gd name="T92" fmla="*/ 63 w 35"/>
                <a:gd name="T93" fmla="*/ 1 h 107"/>
                <a:gd name="T94" fmla="*/ 63 w 35"/>
                <a:gd name="T95" fmla="*/ 1 h 107"/>
                <a:gd name="T96" fmla="*/ 6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99" name="Freeform 78"/>
            <p:cNvSpPr>
              <a:spLocks/>
            </p:cNvSpPr>
            <p:nvPr/>
          </p:nvSpPr>
          <p:spPr bwMode="auto">
            <a:xfrm>
              <a:off x="4418" y="1319"/>
              <a:ext cx="155" cy="70"/>
            </a:xfrm>
            <a:custGeom>
              <a:avLst/>
              <a:gdLst>
                <a:gd name="T0" fmla="*/ 2325 w 79"/>
                <a:gd name="T1" fmla="*/ 0 h 76"/>
                <a:gd name="T2" fmla="*/ 1836 w 79"/>
                <a:gd name="T3" fmla="*/ 4 h 76"/>
                <a:gd name="T4" fmla="*/ 1305 w 79"/>
                <a:gd name="T5" fmla="*/ 7 h 76"/>
                <a:gd name="T6" fmla="*/ 904 w 79"/>
                <a:gd name="T7" fmla="*/ 16 h 76"/>
                <a:gd name="T8" fmla="*/ 785 w 79"/>
                <a:gd name="T9" fmla="*/ 23 h 76"/>
                <a:gd name="T10" fmla="*/ 1020 w 79"/>
                <a:gd name="T11" fmla="*/ 30 h 76"/>
                <a:gd name="T12" fmla="*/ 1836 w 79"/>
                <a:gd name="T13" fmla="*/ 37 h 76"/>
                <a:gd name="T14" fmla="*/ 3377 w 79"/>
                <a:gd name="T15" fmla="*/ 41 h 76"/>
                <a:gd name="T16" fmla="*/ 4389 w 79"/>
                <a:gd name="T17" fmla="*/ 41 h 76"/>
                <a:gd name="T18" fmla="*/ 4161 w 79"/>
                <a:gd name="T19" fmla="*/ 42 h 76"/>
                <a:gd name="T20" fmla="*/ 3746 w 79"/>
                <a:gd name="T21" fmla="*/ 43 h 76"/>
                <a:gd name="T22" fmla="*/ 3265 w 79"/>
                <a:gd name="T23" fmla="*/ 44 h 76"/>
                <a:gd name="T24" fmla="*/ 2725 w 79"/>
                <a:gd name="T25" fmla="*/ 46 h 76"/>
                <a:gd name="T26" fmla="*/ 2176 w 79"/>
                <a:gd name="T27" fmla="*/ 46 h 76"/>
                <a:gd name="T28" fmla="*/ 1540 w 79"/>
                <a:gd name="T29" fmla="*/ 46 h 76"/>
                <a:gd name="T30" fmla="*/ 1081 w 79"/>
                <a:gd name="T31" fmla="*/ 43 h 76"/>
                <a:gd name="T32" fmla="*/ 636 w 79"/>
                <a:gd name="T33" fmla="*/ 41 h 76"/>
                <a:gd name="T34" fmla="*/ 355 w 79"/>
                <a:gd name="T35" fmla="*/ 38 h 76"/>
                <a:gd name="T36" fmla="*/ 120 w 79"/>
                <a:gd name="T37" fmla="*/ 34 h 76"/>
                <a:gd name="T38" fmla="*/ 61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1 w 79"/>
                <a:gd name="T45" fmla="*/ 23 h 76"/>
                <a:gd name="T46" fmla="*/ 61 w 79"/>
                <a:gd name="T47" fmla="*/ 22 h 76"/>
                <a:gd name="T48" fmla="*/ 120 w 79"/>
                <a:gd name="T49" fmla="*/ 18 h 76"/>
                <a:gd name="T50" fmla="*/ 355 w 79"/>
                <a:gd name="T51" fmla="*/ 11 h 76"/>
                <a:gd name="T52" fmla="*/ 636 w 79"/>
                <a:gd name="T53" fmla="*/ 6 h 76"/>
                <a:gd name="T54" fmla="*/ 1081 w 79"/>
                <a:gd name="T55" fmla="*/ 4 h 76"/>
                <a:gd name="T56" fmla="*/ 1540 w 79"/>
                <a:gd name="T57" fmla="*/ 2 h 76"/>
                <a:gd name="T58" fmla="*/ 1940 w 79"/>
                <a:gd name="T59" fmla="*/ 1 h 76"/>
                <a:gd name="T60" fmla="*/ 2268 w 79"/>
                <a:gd name="T61" fmla="*/ 0 h 76"/>
                <a:gd name="T62" fmla="*/ 2506 w 79"/>
                <a:gd name="T63" fmla="*/ 0 h 76"/>
                <a:gd name="T64" fmla="*/ 256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00" name="Freeform 79"/>
            <p:cNvSpPr>
              <a:spLocks/>
            </p:cNvSpPr>
            <p:nvPr/>
          </p:nvSpPr>
          <p:spPr bwMode="auto">
            <a:xfrm>
              <a:off x="5203" y="1318"/>
              <a:ext cx="134" cy="72"/>
            </a:xfrm>
            <a:custGeom>
              <a:avLst/>
              <a:gdLst>
                <a:gd name="T0" fmla="*/ 1024 w 67"/>
                <a:gd name="T1" fmla="*/ 1 h 78"/>
                <a:gd name="T2" fmla="*/ 1664 w 67"/>
                <a:gd name="T3" fmla="*/ 5 h 78"/>
                <a:gd name="T4" fmla="*/ 2368 w 67"/>
                <a:gd name="T5" fmla="*/ 8 h 78"/>
                <a:gd name="T6" fmla="*/ 2944 w 67"/>
                <a:gd name="T7" fmla="*/ 16 h 78"/>
                <a:gd name="T8" fmla="*/ 3328 w 67"/>
                <a:gd name="T9" fmla="*/ 24 h 78"/>
                <a:gd name="T10" fmla="*/ 3264 w 67"/>
                <a:gd name="T11" fmla="*/ 32 h 78"/>
                <a:gd name="T12" fmla="*/ 2560 w 67"/>
                <a:gd name="T13" fmla="*/ 39 h 78"/>
                <a:gd name="T14" fmla="*/ 1024 w 67"/>
                <a:gd name="T15" fmla="*/ 44 h 78"/>
                <a:gd name="T16" fmla="*/ 0 w 67"/>
                <a:gd name="T17" fmla="*/ 47 h 78"/>
                <a:gd name="T18" fmla="*/ 128 w 67"/>
                <a:gd name="T19" fmla="*/ 47 h 78"/>
                <a:gd name="T20" fmla="*/ 512 w 67"/>
                <a:gd name="T21" fmla="*/ 48 h 78"/>
                <a:gd name="T22" fmla="*/ 896 w 67"/>
                <a:gd name="T23" fmla="*/ 48 h 78"/>
                <a:gd name="T24" fmla="*/ 1408 w 67"/>
                <a:gd name="T25" fmla="*/ 48 h 78"/>
                <a:gd name="T26" fmla="*/ 1984 w 67"/>
                <a:gd name="T27" fmla="*/ 48 h 78"/>
                <a:gd name="T28" fmla="*/ 2560 w 67"/>
                <a:gd name="T29" fmla="*/ 46 h 78"/>
                <a:gd name="T30" fmla="*/ 3072 w 67"/>
                <a:gd name="T31" fmla="*/ 44 h 78"/>
                <a:gd name="T32" fmla="*/ 3584 w 67"/>
                <a:gd name="T33" fmla="*/ 41 h 78"/>
                <a:gd name="T34" fmla="*/ 3840 w 67"/>
                <a:gd name="T35" fmla="*/ 38 h 78"/>
                <a:gd name="T36" fmla="*/ 4032 w 67"/>
                <a:gd name="T37" fmla="*/ 35 h 78"/>
                <a:gd name="T38" fmla="*/ 4096 w 67"/>
                <a:gd name="T39" fmla="*/ 31 h 78"/>
                <a:gd name="T40" fmla="*/ 4224 w 67"/>
                <a:gd name="T41" fmla="*/ 28 h 78"/>
                <a:gd name="T42" fmla="*/ 4224 w 67"/>
                <a:gd name="T43" fmla="*/ 26 h 78"/>
                <a:gd name="T44" fmla="*/ 4224 w 67"/>
                <a:gd name="T45" fmla="*/ 24 h 78"/>
                <a:gd name="T46" fmla="*/ 4224 w 67"/>
                <a:gd name="T47" fmla="*/ 23 h 78"/>
                <a:gd name="T48" fmla="*/ 4096 w 67"/>
                <a:gd name="T49" fmla="*/ 18 h 78"/>
                <a:gd name="T50" fmla="*/ 3776 w 67"/>
                <a:gd name="T51" fmla="*/ 12 h 78"/>
                <a:gd name="T52" fmla="*/ 3264 w 67"/>
                <a:gd name="T53" fmla="*/ 6 h 78"/>
                <a:gd name="T54" fmla="*/ 2752 w 67"/>
                <a:gd name="T55" fmla="*/ 5 h 78"/>
                <a:gd name="T56" fmla="*/ 2112 w 67"/>
                <a:gd name="T57" fmla="*/ 2 h 78"/>
                <a:gd name="T58" fmla="*/ 1600 w 67"/>
                <a:gd name="T59" fmla="*/ 1 h 78"/>
                <a:gd name="T60" fmla="*/ 1088 w 67"/>
                <a:gd name="T61" fmla="*/ 0 h 78"/>
                <a:gd name="T62" fmla="*/ 896 w 67"/>
                <a:gd name="T63" fmla="*/ 0 h 78"/>
                <a:gd name="T64" fmla="*/ 896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01" name="Freeform 80"/>
            <p:cNvSpPr>
              <a:spLocks/>
            </p:cNvSpPr>
            <p:nvPr/>
          </p:nvSpPr>
          <p:spPr bwMode="auto">
            <a:xfrm>
              <a:off x="4493" y="1326"/>
              <a:ext cx="209" cy="48"/>
            </a:xfrm>
            <a:custGeom>
              <a:avLst/>
              <a:gdLst>
                <a:gd name="T0" fmla="*/ 6049 w 106"/>
                <a:gd name="T1" fmla="*/ 29 h 51"/>
                <a:gd name="T2" fmla="*/ 5757 w 106"/>
                <a:gd name="T3" fmla="*/ 24 h 51"/>
                <a:gd name="T4" fmla="*/ 5276 w 106"/>
                <a:gd name="T5" fmla="*/ 18 h 51"/>
                <a:gd name="T6" fmla="*/ 4474 w 106"/>
                <a:gd name="T7" fmla="*/ 8 h 51"/>
                <a:gd name="T8" fmla="*/ 3518 w 106"/>
                <a:gd name="T9" fmla="*/ 4 h 51"/>
                <a:gd name="T10" fmla="*/ 2705 w 106"/>
                <a:gd name="T11" fmla="*/ 0 h 51"/>
                <a:gd name="T12" fmla="*/ 2476 w 106"/>
                <a:gd name="T13" fmla="*/ 0 h 51"/>
                <a:gd name="T14" fmla="*/ 1993 w 106"/>
                <a:gd name="T15" fmla="*/ 1 h 51"/>
                <a:gd name="T16" fmla="*/ 1524 w 106"/>
                <a:gd name="T17" fmla="*/ 3 h 51"/>
                <a:gd name="T18" fmla="*/ 1041 w 106"/>
                <a:gd name="T19" fmla="*/ 4 h 51"/>
                <a:gd name="T20" fmla="*/ 773 w 106"/>
                <a:gd name="T21" fmla="*/ 4 h 51"/>
                <a:gd name="T22" fmla="*/ 481 w 106"/>
                <a:gd name="T23" fmla="*/ 8 h 51"/>
                <a:gd name="T24" fmla="*/ 244 w 106"/>
                <a:gd name="T25" fmla="*/ 8 h 51"/>
                <a:gd name="T26" fmla="*/ 63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3 w 106"/>
                <a:gd name="T33" fmla="*/ 24 h 51"/>
                <a:gd name="T34" fmla="*/ 183 w 106"/>
                <a:gd name="T35" fmla="*/ 29 h 51"/>
                <a:gd name="T36" fmla="*/ 361 w 106"/>
                <a:gd name="T37" fmla="*/ 31 h 51"/>
                <a:gd name="T38" fmla="*/ 481 w 106"/>
                <a:gd name="T39" fmla="*/ 34 h 51"/>
                <a:gd name="T40" fmla="*/ 773 w 106"/>
                <a:gd name="T41" fmla="*/ 35 h 51"/>
                <a:gd name="T42" fmla="*/ 1041 w 106"/>
                <a:gd name="T43" fmla="*/ 35 h 51"/>
                <a:gd name="T44" fmla="*/ 1341 w 106"/>
                <a:gd name="T45" fmla="*/ 34 h 51"/>
                <a:gd name="T46" fmla="*/ 1633 w 106"/>
                <a:gd name="T47" fmla="*/ 33 h 51"/>
                <a:gd name="T48" fmla="*/ 1993 w 106"/>
                <a:gd name="T49" fmla="*/ 31 h 51"/>
                <a:gd name="T50" fmla="*/ 2240 w 106"/>
                <a:gd name="T51" fmla="*/ 30 h 51"/>
                <a:gd name="T52" fmla="*/ 2413 w 106"/>
                <a:gd name="T53" fmla="*/ 29 h 51"/>
                <a:gd name="T54" fmla="*/ 2177 w 106"/>
                <a:gd name="T55" fmla="*/ 30 h 51"/>
                <a:gd name="T56" fmla="*/ 1993 w 106"/>
                <a:gd name="T57" fmla="*/ 29 h 51"/>
                <a:gd name="T58" fmla="*/ 1757 w 106"/>
                <a:gd name="T59" fmla="*/ 27 h 51"/>
                <a:gd name="T60" fmla="*/ 1404 w 106"/>
                <a:gd name="T61" fmla="*/ 24 h 51"/>
                <a:gd name="T62" fmla="*/ 891 w 106"/>
                <a:gd name="T63" fmla="*/ 23 h 51"/>
                <a:gd name="T64" fmla="*/ 712 w 106"/>
                <a:gd name="T65" fmla="*/ 22 h 51"/>
                <a:gd name="T66" fmla="*/ 773 w 106"/>
                <a:gd name="T67" fmla="*/ 21 h 51"/>
                <a:gd name="T68" fmla="*/ 1041 w 106"/>
                <a:gd name="T69" fmla="*/ 18 h 51"/>
                <a:gd name="T70" fmla="*/ 1224 w 106"/>
                <a:gd name="T71" fmla="*/ 15 h 51"/>
                <a:gd name="T72" fmla="*/ 1341 w 106"/>
                <a:gd name="T73" fmla="*/ 11 h 51"/>
                <a:gd name="T74" fmla="*/ 1993 w 106"/>
                <a:gd name="T75" fmla="*/ 10 h 51"/>
                <a:gd name="T76" fmla="*/ 3401 w 106"/>
                <a:gd name="T77" fmla="*/ 10 h 51"/>
                <a:gd name="T78" fmla="*/ 4537 w 106"/>
                <a:gd name="T79" fmla="*/ 18 h 51"/>
                <a:gd name="T80" fmla="*/ 5397 w 106"/>
                <a:gd name="T81" fmla="*/ 23 h 51"/>
                <a:gd name="T82" fmla="*/ 5925 w 106"/>
                <a:gd name="T83" fmla="*/ 29 h 51"/>
                <a:gd name="T84" fmla="*/ 6162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02" name="Freeform 81"/>
            <p:cNvSpPr>
              <a:spLocks/>
            </p:cNvSpPr>
            <p:nvPr/>
          </p:nvSpPr>
          <p:spPr bwMode="auto">
            <a:xfrm>
              <a:off x="5063" y="1328"/>
              <a:ext cx="206" cy="47"/>
            </a:xfrm>
            <a:custGeom>
              <a:avLst/>
              <a:gdLst>
                <a:gd name="T0" fmla="*/ 61 w 105"/>
                <a:gd name="T1" fmla="*/ 29 h 50"/>
                <a:gd name="T2" fmla="*/ 353 w 105"/>
                <a:gd name="T3" fmla="*/ 24 h 50"/>
                <a:gd name="T4" fmla="*/ 848 w 105"/>
                <a:gd name="T5" fmla="*/ 18 h 50"/>
                <a:gd name="T6" fmla="*/ 1540 w 105"/>
                <a:gd name="T7" fmla="*/ 8 h 50"/>
                <a:gd name="T8" fmla="*/ 2448 w 105"/>
                <a:gd name="T9" fmla="*/ 5 h 50"/>
                <a:gd name="T10" fmla="*/ 3265 w 105"/>
                <a:gd name="T11" fmla="*/ 1 h 50"/>
                <a:gd name="T12" fmla="*/ 3541 w 105"/>
                <a:gd name="T13" fmla="*/ 1 h 50"/>
                <a:gd name="T14" fmla="*/ 3926 w 105"/>
                <a:gd name="T15" fmla="*/ 1 h 50"/>
                <a:gd name="T16" fmla="*/ 4450 w 105"/>
                <a:gd name="T17" fmla="*/ 2 h 50"/>
                <a:gd name="T18" fmla="*/ 4862 w 105"/>
                <a:gd name="T19" fmla="*/ 4 h 50"/>
                <a:gd name="T20" fmla="*/ 5234 w 105"/>
                <a:gd name="T21" fmla="*/ 4 h 50"/>
                <a:gd name="T22" fmla="*/ 5466 w 105"/>
                <a:gd name="T23" fmla="*/ 8 h 50"/>
                <a:gd name="T24" fmla="*/ 5642 w 105"/>
                <a:gd name="T25" fmla="*/ 9 h 50"/>
                <a:gd name="T26" fmla="*/ 5809 w 105"/>
                <a:gd name="T27" fmla="*/ 15 h 50"/>
                <a:gd name="T28" fmla="*/ 5927 w 105"/>
                <a:gd name="T29" fmla="*/ 19 h 50"/>
                <a:gd name="T30" fmla="*/ 5927 w 105"/>
                <a:gd name="T31" fmla="*/ 22 h 50"/>
                <a:gd name="T32" fmla="*/ 5866 w 105"/>
                <a:gd name="T33" fmla="*/ 24 h 50"/>
                <a:gd name="T34" fmla="*/ 5642 w 105"/>
                <a:gd name="T35" fmla="*/ 29 h 50"/>
                <a:gd name="T36" fmla="*/ 5642 w 105"/>
                <a:gd name="T37" fmla="*/ 31 h 50"/>
                <a:gd name="T38" fmla="*/ 5346 w 105"/>
                <a:gd name="T39" fmla="*/ 34 h 50"/>
                <a:gd name="T40" fmla="*/ 5203 w 105"/>
                <a:gd name="T41" fmla="*/ 34 h 50"/>
                <a:gd name="T42" fmla="*/ 4962 w 105"/>
                <a:gd name="T43" fmla="*/ 34 h 50"/>
                <a:gd name="T44" fmla="*/ 4681 w 105"/>
                <a:gd name="T45" fmla="*/ 34 h 50"/>
                <a:gd name="T46" fmla="*/ 4389 w 105"/>
                <a:gd name="T47" fmla="*/ 34 h 50"/>
                <a:gd name="T48" fmla="*/ 4098 w 105"/>
                <a:gd name="T49" fmla="*/ 34 h 50"/>
                <a:gd name="T50" fmla="*/ 3865 w 105"/>
                <a:gd name="T51" fmla="*/ 33 h 50"/>
                <a:gd name="T52" fmla="*/ 3865 w 105"/>
                <a:gd name="T53" fmla="*/ 31 h 50"/>
                <a:gd name="T54" fmla="*/ 3806 w 105"/>
                <a:gd name="T55" fmla="*/ 29 h 50"/>
                <a:gd name="T56" fmla="*/ 3865 w 105"/>
                <a:gd name="T57" fmla="*/ 27 h 50"/>
                <a:gd name="T58" fmla="*/ 4098 w 105"/>
                <a:gd name="T59" fmla="*/ 25 h 50"/>
                <a:gd name="T60" fmla="*/ 4450 w 105"/>
                <a:gd name="T61" fmla="*/ 24 h 50"/>
                <a:gd name="T62" fmla="*/ 4962 w 105"/>
                <a:gd name="T63" fmla="*/ 23 h 50"/>
                <a:gd name="T64" fmla="*/ 5142 w 105"/>
                <a:gd name="T65" fmla="*/ 22 h 50"/>
                <a:gd name="T66" fmla="*/ 5022 w 105"/>
                <a:gd name="T67" fmla="*/ 21 h 50"/>
                <a:gd name="T68" fmla="*/ 4915 w 105"/>
                <a:gd name="T69" fmla="*/ 19 h 50"/>
                <a:gd name="T70" fmla="*/ 4742 w 105"/>
                <a:gd name="T71" fmla="*/ 15 h 50"/>
                <a:gd name="T72" fmla="*/ 4681 w 105"/>
                <a:gd name="T73" fmla="*/ 12 h 50"/>
                <a:gd name="T74" fmla="*/ 4098 w 105"/>
                <a:gd name="T75" fmla="*/ 9 h 50"/>
                <a:gd name="T76" fmla="*/ 2725 w 105"/>
                <a:gd name="T77" fmla="*/ 9 h 50"/>
                <a:gd name="T78" fmla="*/ 1601 w 105"/>
                <a:gd name="T79" fmla="*/ 17 h 50"/>
                <a:gd name="T80" fmla="*/ 693 w 105"/>
                <a:gd name="T81" fmla="*/ 22 h 50"/>
                <a:gd name="T82" fmla="*/ 180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03" name="Freeform 82"/>
            <p:cNvSpPr>
              <a:spLocks/>
            </p:cNvSpPr>
            <p:nvPr/>
          </p:nvSpPr>
          <p:spPr bwMode="auto">
            <a:xfrm>
              <a:off x="5056" y="1351"/>
              <a:ext cx="112" cy="73"/>
            </a:xfrm>
            <a:custGeom>
              <a:avLst/>
              <a:gdLst>
                <a:gd name="T0" fmla="*/ 3105 w 57"/>
                <a:gd name="T1" fmla="*/ 1 h 78"/>
                <a:gd name="T2" fmla="*/ 2877 w 57"/>
                <a:gd name="T3" fmla="*/ 6 h 78"/>
                <a:gd name="T4" fmla="*/ 2366 w 57"/>
                <a:gd name="T5" fmla="*/ 7 h 78"/>
                <a:gd name="T6" fmla="*/ 1849 w 57"/>
                <a:gd name="T7" fmla="*/ 11 h 78"/>
                <a:gd name="T8" fmla="*/ 1252 w 57"/>
                <a:gd name="T9" fmla="*/ 18 h 78"/>
                <a:gd name="T10" fmla="*/ 637 w 57"/>
                <a:gd name="T11" fmla="*/ 21 h 78"/>
                <a:gd name="T12" fmla="*/ 236 w 57"/>
                <a:gd name="T13" fmla="*/ 25 h 78"/>
                <a:gd name="T14" fmla="*/ 0 w 57"/>
                <a:gd name="T15" fmla="*/ 28 h 78"/>
                <a:gd name="T16" fmla="*/ 120 w 57"/>
                <a:gd name="T17" fmla="*/ 30 h 78"/>
                <a:gd name="T18" fmla="*/ 297 w 57"/>
                <a:gd name="T19" fmla="*/ 35 h 78"/>
                <a:gd name="T20" fmla="*/ 417 w 57"/>
                <a:gd name="T21" fmla="*/ 37 h 78"/>
                <a:gd name="T22" fmla="*/ 356 w 57"/>
                <a:gd name="T23" fmla="*/ 42 h 78"/>
                <a:gd name="T24" fmla="*/ 297 w 57"/>
                <a:gd name="T25" fmla="*/ 46 h 78"/>
                <a:gd name="T26" fmla="*/ 120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297 w 57"/>
                <a:gd name="T35" fmla="*/ 48 h 78"/>
                <a:gd name="T36" fmla="*/ 700 w 57"/>
                <a:gd name="T37" fmla="*/ 40 h 78"/>
                <a:gd name="T38" fmla="*/ 1252 w 57"/>
                <a:gd name="T39" fmla="*/ 31 h 78"/>
                <a:gd name="T40" fmla="*/ 1849 w 57"/>
                <a:gd name="T41" fmla="*/ 21 h 78"/>
                <a:gd name="T42" fmla="*/ 2366 w 57"/>
                <a:gd name="T43" fmla="*/ 12 h 78"/>
                <a:gd name="T44" fmla="*/ 2877 w 57"/>
                <a:gd name="T45" fmla="*/ 7 h 78"/>
                <a:gd name="T46" fmla="*/ 3105 w 57"/>
                <a:gd name="T47" fmla="*/ 1 h 78"/>
                <a:gd name="T48" fmla="*/ 3217 w 57"/>
                <a:gd name="T49" fmla="*/ 0 h 78"/>
                <a:gd name="T50" fmla="*/ 3217 w 57"/>
                <a:gd name="T51" fmla="*/ 0 h 78"/>
                <a:gd name="T52" fmla="*/ 3217 w 57"/>
                <a:gd name="T53" fmla="*/ 0 h 78"/>
                <a:gd name="T54" fmla="*/ 3217 w 57"/>
                <a:gd name="T55" fmla="*/ 0 h 78"/>
                <a:gd name="T56" fmla="*/ 3217 w 57"/>
                <a:gd name="T57" fmla="*/ 0 h 78"/>
                <a:gd name="T58" fmla="*/ 3217 w 57"/>
                <a:gd name="T59" fmla="*/ 0 h 78"/>
                <a:gd name="T60" fmla="*/ 3217 w 57"/>
                <a:gd name="T61" fmla="*/ 0 h 78"/>
                <a:gd name="T62" fmla="*/ 3217 w 57"/>
                <a:gd name="T63" fmla="*/ 0 h 78"/>
                <a:gd name="T64" fmla="*/ 3217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04" name="Freeform 83"/>
            <p:cNvSpPr>
              <a:spLocks/>
            </p:cNvSpPr>
            <p:nvPr/>
          </p:nvSpPr>
          <p:spPr bwMode="auto">
            <a:xfrm>
              <a:off x="4585" y="1351"/>
              <a:ext cx="117" cy="73"/>
            </a:xfrm>
            <a:custGeom>
              <a:avLst/>
              <a:gdLst>
                <a:gd name="T0" fmla="*/ 0 w 59"/>
                <a:gd name="T1" fmla="*/ 1 h 78"/>
                <a:gd name="T2" fmla="*/ 311 w 59"/>
                <a:gd name="T3" fmla="*/ 6 h 78"/>
                <a:gd name="T4" fmla="*/ 740 w 59"/>
                <a:gd name="T5" fmla="*/ 7 h 78"/>
                <a:gd name="T6" fmla="*/ 1404 w 59"/>
                <a:gd name="T7" fmla="*/ 11 h 78"/>
                <a:gd name="T8" fmla="*/ 1997 w 59"/>
                <a:gd name="T9" fmla="*/ 18 h 78"/>
                <a:gd name="T10" fmla="*/ 2612 w 59"/>
                <a:gd name="T11" fmla="*/ 21 h 78"/>
                <a:gd name="T12" fmla="*/ 3096 w 59"/>
                <a:gd name="T13" fmla="*/ 25 h 78"/>
                <a:gd name="T14" fmla="*/ 3460 w 59"/>
                <a:gd name="T15" fmla="*/ 27 h 78"/>
                <a:gd name="T16" fmla="*/ 3276 w 59"/>
                <a:gd name="T17" fmla="*/ 30 h 78"/>
                <a:gd name="T18" fmla="*/ 2973 w 59"/>
                <a:gd name="T19" fmla="*/ 34 h 78"/>
                <a:gd name="T20" fmla="*/ 2909 w 59"/>
                <a:gd name="T21" fmla="*/ 37 h 78"/>
                <a:gd name="T22" fmla="*/ 2909 w 59"/>
                <a:gd name="T23" fmla="*/ 42 h 78"/>
                <a:gd name="T24" fmla="*/ 2973 w 59"/>
                <a:gd name="T25" fmla="*/ 45 h 78"/>
                <a:gd name="T26" fmla="*/ 3096 w 59"/>
                <a:gd name="T27" fmla="*/ 48 h 78"/>
                <a:gd name="T28" fmla="*/ 3157 w 59"/>
                <a:gd name="T29" fmla="*/ 51 h 78"/>
                <a:gd name="T30" fmla="*/ 3276 w 59"/>
                <a:gd name="T31" fmla="*/ 51 h 78"/>
                <a:gd name="T32" fmla="*/ 3276 w 59"/>
                <a:gd name="T33" fmla="*/ 51 h 78"/>
                <a:gd name="T34" fmla="*/ 2973 w 59"/>
                <a:gd name="T35" fmla="*/ 48 h 78"/>
                <a:gd name="T36" fmla="*/ 2489 w 59"/>
                <a:gd name="T37" fmla="*/ 40 h 78"/>
                <a:gd name="T38" fmla="*/ 1872 w 59"/>
                <a:gd name="T39" fmla="*/ 31 h 78"/>
                <a:gd name="T40" fmla="*/ 1348 w 59"/>
                <a:gd name="T41" fmla="*/ 21 h 78"/>
                <a:gd name="T42" fmla="*/ 680 w 59"/>
                <a:gd name="T43" fmla="*/ 12 h 78"/>
                <a:gd name="T44" fmla="*/ 248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05" name="Freeform 84"/>
            <p:cNvSpPr>
              <a:spLocks/>
            </p:cNvSpPr>
            <p:nvPr/>
          </p:nvSpPr>
          <p:spPr bwMode="auto">
            <a:xfrm>
              <a:off x="4768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06" name="Freeform 85"/>
            <p:cNvSpPr>
              <a:spLocks/>
            </p:cNvSpPr>
            <p:nvPr/>
          </p:nvSpPr>
          <p:spPr bwMode="auto">
            <a:xfrm>
              <a:off x="4916" y="1383"/>
              <a:ext cx="75" cy="36"/>
            </a:xfrm>
            <a:custGeom>
              <a:avLst/>
              <a:gdLst>
                <a:gd name="T0" fmla="*/ 2124 w 38"/>
                <a:gd name="T1" fmla="*/ 10 h 38"/>
                <a:gd name="T2" fmla="*/ 1885 w 38"/>
                <a:gd name="T3" fmla="*/ 9 h 38"/>
                <a:gd name="T4" fmla="*/ 1699 w 38"/>
                <a:gd name="T5" fmla="*/ 8 h 38"/>
                <a:gd name="T6" fmla="*/ 1352 w 38"/>
                <a:gd name="T7" fmla="*/ 4 h 38"/>
                <a:gd name="T8" fmla="*/ 1076 w 38"/>
                <a:gd name="T9" fmla="*/ 1 h 38"/>
                <a:gd name="T10" fmla="*/ 892 w 38"/>
                <a:gd name="T11" fmla="*/ 1 h 38"/>
                <a:gd name="T12" fmla="*/ 592 w 38"/>
                <a:gd name="T13" fmla="*/ 1 h 38"/>
                <a:gd name="T14" fmla="*/ 300 w 38"/>
                <a:gd name="T15" fmla="*/ 4 h 38"/>
                <a:gd name="T16" fmla="*/ 124 w 38"/>
                <a:gd name="T17" fmla="*/ 7 h 38"/>
                <a:gd name="T18" fmla="*/ 0 w 38"/>
                <a:gd name="T19" fmla="*/ 9 h 38"/>
                <a:gd name="T20" fmla="*/ 63 w 38"/>
                <a:gd name="T21" fmla="*/ 12 h 38"/>
                <a:gd name="T22" fmla="*/ 63 w 38"/>
                <a:gd name="T23" fmla="*/ 17 h 38"/>
                <a:gd name="T24" fmla="*/ 63 w 38"/>
                <a:gd name="T25" fmla="*/ 22 h 38"/>
                <a:gd name="T26" fmla="*/ 124 w 38"/>
                <a:gd name="T27" fmla="*/ 24 h 38"/>
                <a:gd name="T28" fmla="*/ 363 w 38"/>
                <a:gd name="T29" fmla="*/ 25 h 38"/>
                <a:gd name="T30" fmla="*/ 716 w 38"/>
                <a:gd name="T31" fmla="*/ 26 h 38"/>
                <a:gd name="T32" fmla="*/ 1137 w 38"/>
                <a:gd name="T33" fmla="*/ 26 h 38"/>
                <a:gd name="T34" fmla="*/ 1352 w 38"/>
                <a:gd name="T35" fmla="*/ 25 h 38"/>
                <a:gd name="T36" fmla="*/ 1593 w 38"/>
                <a:gd name="T37" fmla="*/ 23 h 38"/>
                <a:gd name="T38" fmla="*/ 1593 w 38"/>
                <a:gd name="T39" fmla="*/ 22 h 38"/>
                <a:gd name="T40" fmla="*/ 1652 w 38"/>
                <a:gd name="T41" fmla="*/ 19 h 38"/>
                <a:gd name="T42" fmla="*/ 1652 w 38"/>
                <a:gd name="T43" fmla="*/ 16 h 38"/>
                <a:gd name="T44" fmla="*/ 1652 w 38"/>
                <a:gd name="T45" fmla="*/ 10 h 38"/>
                <a:gd name="T46" fmla="*/ 1532 w 38"/>
                <a:gd name="T47" fmla="*/ 10 h 38"/>
                <a:gd name="T48" fmla="*/ 1468 w 38"/>
                <a:gd name="T49" fmla="*/ 10 h 38"/>
                <a:gd name="T50" fmla="*/ 1352 w 38"/>
                <a:gd name="T51" fmla="*/ 12 h 38"/>
                <a:gd name="T52" fmla="*/ 1352 w 38"/>
                <a:gd name="T53" fmla="*/ 12 h 38"/>
                <a:gd name="T54" fmla="*/ 1232 w 38"/>
                <a:gd name="T55" fmla="*/ 14 h 38"/>
                <a:gd name="T56" fmla="*/ 1168 w 38"/>
                <a:gd name="T57" fmla="*/ 16 h 38"/>
                <a:gd name="T58" fmla="*/ 1137 w 38"/>
                <a:gd name="T59" fmla="*/ 20 h 38"/>
                <a:gd name="T60" fmla="*/ 1137 w 38"/>
                <a:gd name="T61" fmla="*/ 22 h 38"/>
                <a:gd name="T62" fmla="*/ 1137 w 38"/>
                <a:gd name="T63" fmla="*/ 23 h 38"/>
                <a:gd name="T64" fmla="*/ 776 w 38"/>
                <a:gd name="T65" fmla="*/ 22 h 38"/>
                <a:gd name="T66" fmla="*/ 545 w 38"/>
                <a:gd name="T67" fmla="*/ 21 h 38"/>
                <a:gd name="T68" fmla="*/ 484 w 38"/>
                <a:gd name="T69" fmla="*/ 16 h 38"/>
                <a:gd name="T70" fmla="*/ 424 w 38"/>
                <a:gd name="T71" fmla="*/ 14 h 38"/>
                <a:gd name="T72" fmla="*/ 484 w 38"/>
                <a:gd name="T73" fmla="*/ 11 h 38"/>
                <a:gd name="T74" fmla="*/ 545 w 38"/>
                <a:gd name="T75" fmla="*/ 9 h 38"/>
                <a:gd name="T76" fmla="*/ 655 w 38"/>
                <a:gd name="T77" fmla="*/ 9 h 38"/>
                <a:gd name="T78" fmla="*/ 776 w 38"/>
                <a:gd name="T79" fmla="*/ 8 h 38"/>
                <a:gd name="T80" fmla="*/ 1016 w 38"/>
                <a:gd name="T81" fmla="*/ 6 h 38"/>
                <a:gd name="T82" fmla="*/ 1137 w 38"/>
                <a:gd name="T83" fmla="*/ 6 h 38"/>
                <a:gd name="T84" fmla="*/ 1168 w 38"/>
                <a:gd name="T85" fmla="*/ 6 h 38"/>
                <a:gd name="T86" fmla="*/ 1352 w 38"/>
                <a:gd name="T87" fmla="*/ 8 h 38"/>
                <a:gd name="T88" fmla="*/ 1532 w 38"/>
                <a:gd name="T89" fmla="*/ 9 h 38"/>
                <a:gd name="T90" fmla="*/ 1761 w 38"/>
                <a:gd name="T91" fmla="*/ 9 h 38"/>
                <a:gd name="T92" fmla="*/ 2005 w 38"/>
                <a:gd name="T93" fmla="*/ 9 h 38"/>
                <a:gd name="T94" fmla="*/ 2061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07" name="Freeform 86"/>
            <p:cNvSpPr>
              <a:spLocks/>
            </p:cNvSpPr>
            <p:nvPr/>
          </p:nvSpPr>
          <p:spPr bwMode="auto">
            <a:xfrm>
              <a:off x="1220" y="1593"/>
              <a:ext cx="535" cy="1911"/>
            </a:xfrm>
            <a:custGeom>
              <a:avLst/>
              <a:gdLst>
                <a:gd name="T0" fmla="*/ 0 w 271"/>
                <a:gd name="T1" fmla="*/ 1316 h 2059"/>
                <a:gd name="T2" fmla="*/ 15979 w 271"/>
                <a:gd name="T3" fmla="*/ 1316 h 2059"/>
                <a:gd name="T4" fmla="*/ 15979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5" name="Group 87"/>
            <p:cNvGrpSpPr>
              <a:grpSpLocks/>
            </p:cNvGrpSpPr>
            <p:nvPr/>
          </p:nvGrpSpPr>
          <p:grpSpPr bwMode="auto">
            <a:xfrm>
              <a:off x="1130" y="3474"/>
              <a:ext cx="702" cy="203"/>
              <a:chOff x="3110" y="3961"/>
              <a:chExt cx="356" cy="218"/>
            </a:xfrm>
          </p:grpSpPr>
          <p:sp>
            <p:nvSpPr>
              <p:cNvPr id="65654" name="Freeform 88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55" name="Freeform 89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56" name="Freeform 90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57" name="Freeform 91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58" name="Freeform 92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59" name="Freeform 93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60" name="Line 94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5661" name="Freeform 95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62" name="Freeform 96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63" name="Line 97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65609" name="Freeform 98"/>
            <p:cNvSpPr>
              <a:spLocks/>
            </p:cNvSpPr>
            <p:nvPr/>
          </p:nvSpPr>
          <p:spPr bwMode="auto">
            <a:xfrm>
              <a:off x="1292" y="1582"/>
              <a:ext cx="463" cy="212"/>
            </a:xfrm>
            <a:custGeom>
              <a:avLst/>
              <a:gdLst>
                <a:gd name="T0" fmla="*/ 5788 w 235"/>
                <a:gd name="T1" fmla="*/ 1 h 227"/>
                <a:gd name="T2" fmla="*/ 7534 w 235"/>
                <a:gd name="T3" fmla="*/ 3 h 227"/>
                <a:gd name="T4" fmla="*/ 9177 w 235"/>
                <a:gd name="T5" fmla="*/ 4 h 227"/>
                <a:gd name="T6" fmla="*/ 10422 w 235"/>
                <a:gd name="T7" fmla="*/ 7 h 227"/>
                <a:gd name="T8" fmla="*/ 11404 w 235"/>
                <a:gd name="T9" fmla="*/ 7 h 227"/>
                <a:gd name="T10" fmla="*/ 11991 w 235"/>
                <a:gd name="T11" fmla="*/ 7 h 227"/>
                <a:gd name="T12" fmla="*/ 12414 w 235"/>
                <a:gd name="T13" fmla="*/ 7 h 227"/>
                <a:gd name="T14" fmla="*/ 12795 w 235"/>
                <a:gd name="T15" fmla="*/ 8 h 227"/>
                <a:gd name="T16" fmla="*/ 13218 w 235"/>
                <a:gd name="T17" fmla="*/ 8 h 227"/>
                <a:gd name="T18" fmla="*/ 13455 w 235"/>
                <a:gd name="T19" fmla="*/ 8 h 227"/>
                <a:gd name="T20" fmla="*/ 13683 w 235"/>
                <a:gd name="T21" fmla="*/ 8 h 227"/>
                <a:gd name="T22" fmla="*/ 13683 w 235"/>
                <a:gd name="T23" fmla="*/ 21 h 227"/>
                <a:gd name="T24" fmla="*/ 13683 w 235"/>
                <a:gd name="T25" fmla="*/ 49 h 227"/>
                <a:gd name="T26" fmla="*/ 13683 w 235"/>
                <a:gd name="T27" fmla="*/ 86 h 227"/>
                <a:gd name="T28" fmla="*/ 13683 w 235"/>
                <a:gd name="T29" fmla="*/ 120 h 227"/>
                <a:gd name="T30" fmla="*/ 13683 w 235"/>
                <a:gd name="T31" fmla="*/ 145 h 227"/>
                <a:gd name="T32" fmla="*/ 13559 w 235"/>
                <a:gd name="T33" fmla="*/ 148 h 227"/>
                <a:gd name="T34" fmla="*/ 13399 w 235"/>
                <a:gd name="T35" fmla="*/ 141 h 227"/>
                <a:gd name="T36" fmla="*/ 13399 w 235"/>
                <a:gd name="T37" fmla="*/ 128 h 227"/>
                <a:gd name="T38" fmla="*/ 13155 w 235"/>
                <a:gd name="T39" fmla="*/ 116 h 227"/>
                <a:gd name="T40" fmla="*/ 12968 w 235"/>
                <a:gd name="T41" fmla="*/ 104 h 227"/>
                <a:gd name="T42" fmla="*/ 12763 w 235"/>
                <a:gd name="T43" fmla="*/ 97 h 227"/>
                <a:gd name="T44" fmla="*/ 12178 w 235"/>
                <a:gd name="T45" fmla="*/ 88 h 227"/>
                <a:gd name="T46" fmla="*/ 11226 w 235"/>
                <a:gd name="T47" fmla="*/ 78 h 227"/>
                <a:gd name="T48" fmla="*/ 10247 w 235"/>
                <a:gd name="T49" fmla="*/ 66 h 227"/>
                <a:gd name="T50" fmla="*/ 9301 w 235"/>
                <a:gd name="T51" fmla="*/ 57 h 227"/>
                <a:gd name="T52" fmla="*/ 8726 w 235"/>
                <a:gd name="T53" fmla="*/ 49 h 227"/>
                <a:gd name="T54" fmla="*/ 7954 w 235"/>
                <a:gd name="T55" fmla="*/ 45 h 227"/>
                <a:gd name="T56" fmla="*/ 6801 w 235"/>
                <a:gd name="T57" fmla="*/ 37 h 227"/>
                <a:gd name="T58" fmla="*/ 5485 w 235"/>
                <a:gd name="T59" fmla="*/ 29 h 227"/>
                <a:gd name="T60" fmla="*/ 4398 w 235"/>
                <a:gd name="T61" fmla="*/ 21 h 227"/>
                <a:gd name="T62" fmla="*/ 3680 w 235"/>
                <a:gd name="T63" fmla="*/ 19 h 227"/>
                <a:gd name="T64" fmla="*/ 3493 w 235"/>
                <a:gd name="T65" fmla="*/ 18 h 227"/>
                <a:gd name="T66" fmla="*/ 2760 w 235"/>
                <a:gd name="T67" fmla="*/ 16 h 227"/>
                <a:gd name="T68" fmla="*/ 1805 w 235"/>
                <a:gd name="T69" fmla="*/ 11 h 227"/>
                <a:gd name="T70" fmla="*/ 764 w 235"/>
                <a:gd name="T71" fmla="*/ 7 h 227"/>
                <a:gd name="T72" fmla="*/ 124 w 235"/>
                <a:gd name="T73" fmla="*/ 7 h 227"/>
                <a:gd name="T74" fmla="*/ 124 w 235"/>
                <a:gd name="T75" fmla="*/ 7 h 227"/>
                <a:gd name="T76" fmla="*/ 589 w 235"/>
                <a:gd name="T77" fmla="*/ 6 h 227"/>
                <a:gd name="T78" fmla="*/ 1160 w 235"/>
                <a:gd name="T79" fmla="*/ 5 h 227"/>
                <a:gd name="T80" fmla="*/ 1925 w 235"/>
                <a:gd name="T81" fmla="*/ 3 h 227"/>
                <a:gd name="T82" fmla="*/ 2965 w 235"/>
                <a:gd name="T83" fmla="*/ 1 h 227"/>
                <a:gd name="T84" fmla="*/ 4502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10" name="Freeform 99"/>
            <p:cNvSpPr>
              <a:spLocks/>
            </p:cNvSpPr>
            <p:nvPr/>
          </p:nvSpPr>
          <p:spPr bwMode="auto">
            <a:xfrm>
              <a:off x="1195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11" name="Freeform 100"/>
            <p:cNvSpPr>
              <a:spLocks/>
            </p:cNvSpPr>
            <p:nvPr/>
          </p:nvSpPr>
          <p:spPr bwMode="auto">
            <a:xfrm>
              <a:off x="1025" y="1270"/>
              <a:ext cx="911" cy="309"/>
            </a:xfrm>
            <a:custGeom>
              <a:avLst/>
              <a:gdLst>
                <a:gd name="T0" fmla="*/ 16875 w 462"/>
                <a:gd name="T1" fmla="*/ 204 h 333"/>
                <a:gd name="T2" fmla="*/ 20456 w 462"/>
                <a:gd name="T3" fmla="*/ 209 h 333"/>
                <a:gd name="T4" fmla="*/ 21759 w 462"/>
                <a:gd name="T5" fmla="*/ 212 h 333"/>
                <a:gd name="T6" fmla="*/ 21933 w 462"/>
                <a:gd name="T7" fmla="*/ 201 h 333"/>
                <a:gd name="T8" fmla="*/ 22209 w 462"/>
                <a:gd name="T9" fmla="*/ 182 h 333"/>
                <a:gd name="T10" fmla="*/ 22801 w 462"/>
                <a:gd name="T11" fmla="*/ 161 h 333"/>
                <a:gd name="T12" fmla="*/ 23400 w 462"/>
                <a:gd name="T13" fmla="*/ 148 h 333"/>
                <a:gd name="T14" fmla="*/ 25465 w 462"/>
                <a:gd name="T15" fmla="*/ 146 h 333"/>
                <a:gd name="T16" fmla="*/ 24686 w 462"/>
                <a:gd name="T17" fmla="*/ 118 h 333"/>
                <a:gd name="T18" fmla="*/ 22856 w 462"/>
                <a:gd name="T19" fmla="*/ 120 h 333"/>
                <a:gd name="T20" fmla="*/ 21965 w 462"/>
                <a:gd name="T21" fmla="*/ 115 h 333"/>
                <a:gd name="T22" fmla="*/ 21712 w 462"/>
                <a:gd name="T23" fmla="*/ 120 h 333"/>
                <a:gd name="T24" fmla="*/ 20801 w 462"/>
                <a:gd name="T25" fmla="*/ 121 h 333"/>
                <a:gd name="T26" fmla="*/ 20801 w 462"/>
                <a:gd name="T27" fmla="*/ 109 h 333"/>
                <a:gd name="T28" fmla="*/ 21592 w 462"/>
                <a:gd name="T29" fmla="*/ 114 h 333"/>
                <a:gd name="T30" fmla="*/ 21965 w 462"/>
                <a:gd name="T31" fmla="*/ 109 h 333"/>
                <a:gd name="T32" fmla="*/ 22980 w 462"/>
                <a:gd name="T33" fmla="*/ 106 h 333"/>
                <a:gd name="T34" fmla="*/ 23286 w 462"/>
                <a:gd name="T35" fmla="*/ 87 h 333"/>
                <a:gd name="T36" fmla="*/ 22633 w 462"/>
                <a:gd name="T37" fmla="*/ 82 h 333"/>
                <a:gd name="T38" fmla="*/ 22633 w 462"/>
                <a:gd name="T39" fmla="*/ 78 h 333"/>
                <a:gd name="T40" fmla="*/ 23645 w 462"/>
                <a:gd name="T41" fmla="*/ 81 h 333"/>
                <a:gd name="T42" fmla="*/ 25885 w 462"/>
                <a:gd name="T43" fmla="*/ 79 h 333"/>
                <a:gd name="T44" fmla="*/ 26926 w 462"/>
                <a:gd name="T45" fmla="*/ 70 h 333"/>
                <a:gd name="T46" fmla="*/ 26742 w 462"/>
                <a:gd name="T47" fmla="*/ 45 h 333"/>
                <a:gd name="T48" fmla="*/ 25340 w 462"/>
                <a:gd name="T49" fmla="*/ 34 h 333"/>
                <a:gd name="T50" fmla="*/ 26198 w 462"/>
                <a:gd name="T51" fmla="*/ 33 h 333"/>
                <a:gd name="T52" fmla="*/ 26320 w 462"/>
                <a:gd name="T53" fmla="*/ 22 h 333"/>
                <a:gd name="T54" fmla="*/ 25157 w 462"/>
                <a:gd name="T55" fmla="*/ 22 h 333"/>
                <a:gd name="T56" fmla="*/ 25522 w 462"/>
                <a:gd name="T57" fmla="*/ 15 h 333"/>
                <a:gd name="T58" fmla="*/ 25993 w 462"/>
                <a:gd name="T59" fmla="*/ 14 h 333"/>
                <a:gd name="T60" fmla="*/ 26320 w 462"/>
                <a:gd name="T61" fmla="*/ 2 h 333"/>
                <a:gd name="T62" fmla="*/ 14286 w 462"/>
                <a:gd name="T63" fmla="*/ 6 h 333"/>
                <a:gd name="T64" fmla="*/ 1404 w 462"/>
                <a:gd name="T65" fmla="*/ 5 h 333"/>
                <a:gd name="T66" fmla="*/ 828 w 462"/>
                <a:gd name="T67" fmla="*/ 13 h 333"/>
                <a:gd name="T68" fmla="*/ 1341 w 462"/>
                <a:gd name="T69" fmla="*/ 14 h 333"/>
                <a:gd name="T70" fmla="*/ 1996 w 462"/>
                <a:gd name="T71" fmla="*/ 22 h 333"/>
                <a:gd name="T72" fmla="*/ 483 w 462"/>
                <a:gd name="T73" fmla="*/ 22 h 333"/>
                <a:gd name="T74" fmla="*/ 420 w 462"/>
                <a:gd name="T75" fmla="*/ 32 h 333"/>
                <a:gd name="T76" fmla="*/ 1341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30 w 462"/>
                <a:gd name="T85" fmla="*/ 78 h 333"/>
                <a:gd name="T86" fmla="*/ 4354 w 462"/>
                <a:gd name="T87" fmla="*/ 81 h 333"/>
                <a:gd name="T88" fmla="*/ 3749 w 462"/>
                <a:gd name="T89" fmla="*/ 84 h 333"/>
                <a:gd name="T90" fmla="*/ 3581 w 462"/>
                <a:gd name="T91" fmla="*/ 99 h 333"/>
                <a:gd name="T92" fmla="*/ 4109 w 462"/>
                <a:gd name="T93" fmla="*/ 108 h 333"/>
                <a:gd name="T94" fmla="*/ 4884 w 462"/>
                <a:gd name="T95" fmla="*/ 109 h 333"/>
                <a:gd name="T96" fmla="*/ 5214 w 462"/>
                <a:gd name="T97" fmla="*/ 113 h 333"/>
                <a:gd name="T98" fmla="*/ 6050 w 462"/>
                <a:gd name="T99" fmla="*/ 109 h 333"/>
                <a:gd name="T100" fmla="*/ 6113 w 462"/>
                <a:gd name="T101" fmla="*/ 119 h 333"/>
                <a:gd name="T102" fmla="*/ 5334 w 462"/>
                <a:gd name="T103" fmla="*/ 121 h 333"/>
                <a:gd name="T104" fmla="*/ 5009 w 462"/>
                <a:gd name="T105" fmla="*/ 115 h 333"/>
                <a:gd name="T106" fmla="*/ 4172 w 462"/>
                <a:gd name="T107" fmla="*/ 120 h 333"/>
                <a:gd name="T108" fmla="*/ 2416 w 462"/>
                <a:gd name="T109" fmla="*/ 118 h 333"/>
                <a:gd name="T110" fmla="*/ 1404 w 462"/>
                <a:gd name="T111" fmla="*/ 143 h 333"/>
                <a:gd name="T112" fmla="*/ 3129 w 462"/>
                <a:gd name="T113" fmla="*/ 149 h 333"/>
                <a:gd name="T114" fmla="*/ 3581 w 462"/>
                <a:gd name="T115" fmla="*/ 161 h 333"/>
                <a:gd name="T116" fmla="*/ 4537 w 462"/>
                <a:gd name="T117" fmla="*/ 177 h 333"/>
                <a:gd name="T118" fmla="*/ 5066 w 462"/>
                <a:gd name="T119" fmla="*/ 198 h 333"/>
                <a:gd name="T120" fmla="*/ 5521 w 462"/>
                <a:gd name="T121" fmla="*/ 211 h 333"/>
                <a:gd name="T122" fmla="*/ 9814 w 462"/>
                <a:gd name="T123" fmla="*/ 205 h 333"/>
                <a:gd name="T124" fmla="*/ 11930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12" name="Freeform 101"/>
            <p:cNvSpPr>
              <a:spLocks/>
            </p:cNvSpPr>
            <p:nvPr/>
          </p:nvSpPr>
          <p:spPr bwMode="auto">
            <a:xfrm>
              <a:off x="1398" y="1469"/>
              <a:ext cx="72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4 w 36"/>
                <a:gd name="T7" fmla="*/ 3 h 103"/>
                <a:gd name="T8" fmla="*/ 192 w 36"/>
                <a:gd name="T9" fmla="*/ 3 h 103"/>
                <a:gd name="T10" fmla="*/ 256 w 36"/>
                <a:gd name="T11" fmla="*/ 5 h 103"/>
                <a:gd name="T12" fmla="*/ 384 w 36"/>
                <a:gd name="T13" fmla="*/ 6 h 103"/>
                <a:gd name="T14" fmla="*/ 448 w 36"/>
                <a:gd name="T15" fmla="*/ 8 h 103"/>
                <a:gd name="T16" fmla="*/ 576 w 36"/>
                <a:gd name="T17" fmla="*/ 8 h 103"/>
                <a:gd name="T18" fmla="*/ 704 w 36"/>
                <a:gd name="T19" fmla="*/ 10 h 103"/>
                <a:gd name="T20" fmla="*/ 768 w 36"/>
                <a:gd name="T21" fmla="*/ 10 h 103"/>
                <a:gd name="T22" fmla="*/ 896 w 36"/>
                <a:gd name="T23" fmla="*/ 10 h 103"/>
                <a:gd name="T24" fmla="*/ 1024 w 36"/>
                <a:gd name="T25" fmla="*/ 10 h 103"/>
                <a:gd name="T26" fmla="*/ 1088 w 36"/>
                <a:gd name="T27" fmla="*/ 10 h 103"/>
                <a:gd name="T28" fmla="*/ 1216 w 36"/>
                <a:gd name="T29" fmla="*/ 11 h 103"/>
                <a:gd name="T30" fmla="*/ 1216 w 36"/>
                <a:gd name="T31" fmla="*/ 13 h 103"/>
                <a:gd name="T32" fmla="*/ 1344 w 36"/>
                <a:gd name="T33" fmla="*/ 13 h 103"/>
                <a:gd name="T34" fmla="*/ 1408 w 36"/>
                <a:gd name="T35" fmla="*/ 19 h 103"/>
                <a:gd name="T36" fmla="*/ 1472 w 36"/>
                <a:gd name="T37" fmla="*/ 23 h 103"/>
                <a:gd name="T38" fmla="*/ 1600 w 36"/>
                <a:gd name="T39" fmla="*/ 27 h 103"/>
                <a:gd name="T40" fmla="*/ 1728 w 36"/>
                <a:gd name="T41" fmla="*/ 29 h 103"/>
                <a:gd name="T42" fmla="*/ 1728 w 36"/>
                <a:gd name="T43" fmla="*/ 36 h 103"/>
                <a:gd name="T44" fmla="*/ 1792 w 36"/>
                <a:gd name="T45" fmla="*/ 41 h 103"/>
                <a:gd name="T46" fmla="*/ 1920 w 36"/>
                <a:gd name="T47" fmla="*/ 46 h 103"/>
                <a:gd name="T48" fmla="*/ 1984 w 36"/>
                <a:gd name="T49" fmla="*/ 50 h 103"/>
                <a:gd name="T50" fmla="*/ 1984 w 36"/>
                <a:gd name="T51" fmla="*/ 57 h 103"/>
                <a:gd name="T52" fmla="*/ 2048 w 36"/>
                <a:gd name="T53" fmla="*/ 61 h 103"/>
                <a:gd name="T54" fmla="*/ 2048 w 36"/>
                <a:gd name="T55" fmla="*/ 66 h 103"/>
                <a:gd name="T56" fmla="*/ 2176 w 36"/>
                <a:gd name="T57" fmla="*/ 69 h 103"/>
                <a:gd name="T58" fmla="*/ 2176 w 36"/>
                <a:gd name="T59" fmla="*/ 72 h 103"/>
                <a:gd name="T60" fmla="*/ 2176 w 36"/>
                <a:gd name="T61" fmla="*/ 74 h 103"/>
                <a:gd name="T62" fmla="*/ 2176 w 36"/>
                <a:gd name="T63" fmla="*/ 76 h 103"/>
                <a:gd name="T64" fmla="*/ 2240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13" name="Freeform 102"/>
            <p:cNvSpPr>
              <a:spLocks/>
            </p:cNvSpPr>
            <p:nvPr/>
          </p:nvSpPr>
          <p:spPr bwMode="auto">
            <a:xfrm>
              <a:off x="1490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14" name="Freeform 103"/>
            <p:cNvSpPr>
              <a:spLocks/>
            </p:cNvSpPr>
            <p:nvPr/>
          </p:nvSpPr>
          <p:spPr bwMode="auto">
            <a:xfrm>
              <a:off x="1452" y="1468"/>
              <a:ext cx="69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56 w 36"/>
                <a:gd name="T5" fmla="*/ 8 h 106"/>
                <a:gd name="T6" fmla="*/ 148 w 36"/>
                <a:gd name="T7" fmla="*/ 8 h 106"/>
                <a:gd name="T8" fmla="*/ 253 w 36"/>
                <a:gd name="T9" fmla="*/ 10 h 106"/>
                <a:gd name="T10" fmla="*/ 284 w 36"/>
                <a:gd name="T11" fmla="*/ 14 h 106"/>
                <a:gd name="T12" fmla="*/ 393 w 36"/>
                <a:gd name="T13" fmla="*/ 18 h 106"/>
                <a:gd name="T14" fmla="*/ 445 w 36"/>
                <a:gd name="T15" fmla="*/ 20 h 106"/>
                <a:gd name="T16" fmla="*/ 544 w 36"/>
                <a:gd name="T17" fmla="*/ 23 h 106"/>
                <a:gd name="T18" fmla="*/ 544 w 36"/>
                <a:gd name="T19" fmla="*/ 30 h 106"/>
                <a:gd name="T20" fmla="*/ 592 w 36"/>
                <a:gd name="T21" fmla="*/ 38 h 106"/>
                <a:gd name="T22" fmla="*/ 592 w 36"/>
                <a:gd name="T23" fmla="*/ 45 h 106"/>
                <a:gd name="T24" fmla="*/ 544 w 36"/>
                <a:gd name="T25" fmla="*/ 54 h 106"/>
                <a:gd name="T26" fmla="*/ 544 w 36"/>
                <a:gd name="T27" fmla="*/ 61 h 106"/>
                <a:gd name="T28" fmla="*/ 544 w 36"/>
                <a:gd name="T29" fmla="*/ 68 h 106"/>
                <a:gd name="T30" fmla="*/ 544 w 36"/>
                <a:gd name="T31" fmla="*/ 72 h 106"/>
                <a:gd name="T32" fmla="*/ 544 w 36"/>
                <a:gd name="T33" fmla="*/ 73 h 106"/>
                <a:gd name="T34" fmla="*/ 544 w 36"/>
                <a:gd name="T35" fmla="*/ 73 h 106"/>
                <a:gd name="T36" fmla="*/ 592 w 36"/>
                <a:gd name="T37" fmla="*/ 73 h 106"/>
                <a:gd name="T38" fmla="*/ 592 w 36"/>
                <a:gd name="T39" fmla="*/ 73 h 106"/>
                <a:gd name="T40" fmla="*/ 705 w 36"/>
                <a:gd name="T41" fmla="*/ 74 h 106"/>
                <a:gd name="T42" fmla="*/ 705 w 36"/>
                <a:gd name="T43" fmla="*/ 74 h 106"/>
                <a:gd name="T44" fmla="*/ 753 w 36"/>
                <a:gd name="T45" fmla="*/ 74 h 106"/>
                <a:gd name="T46" fmla="*/ 753 w 36"/>
                <a:gd name="T47" fmla="*/ 74 h 106"/>
                <a:gd name="T48" fmla="*/ 797 w 36"/>
                <a:gd name="T49" fmla="*/ 74 h 106"/>
                <a:gd name="T50" fmla="*/ 797 w 36"/>
                <a:gd name="T51" fmla="*/ 71 h 106"/>
                <a:gd name="T52" fmla="*/ 797 w 36"/>
                <a:gd name="T53" fmla="*/ 67 h 106"/>
                <a:gd name="T54" fmla="*/ 797 w 36"/>
                <a:gd name="T55" fmla="*/ 60 h 106"/>
                <a:gd name="T56" fmla="*/ 797 w 36"/>
                <a:gd name="T57" fmla="*/ 55 h 106"/>
                <a:gd name="T58" fmla="*/ 797 w 36"/>
                <a:gd name="T59" fmla="*/ 49 h 106"/>
                <a:gd name="T60" fmla="*/ 853 w 36"/>
                <a:gd name="T61" fmla="*/ 42 h 106"/>
                <a:gd name="T62" fmla="*/ 853 w 36"/>
                <a:gd name="T63" fmla="*/ 37 h 106"/>
                <a:gd name="T64" fmla="*/ 930 w 36"/>
                <a:gd name="T65" fmla="*/ 34 h 106"/>
                <a:gd name="T66" fmla="*/ 930 w 36"/>
                <a:gd name="T67" fmla="*/ 32 h 106"/>
                <a:gd name="T68" fmla="*/ 930 w 36"/>
                <a:gd name="T69" fmla="*/ 28 h 106"/>
                <a:gd name="T70" fmla="*/ 930 w 36"/>
                <a:gd name="T71" fmla="*/ 24 h 106"/>
                <a:gd name="T72" fmla="*/ 930 w 36"/>
                <a:gd name="T73" fmla="*/ 21 h 106"/>
                <a:gd name="T74" fmla="*/ 930 w 36"/>
                <a:gd name="T75" fmla="*/ 18 h 106"/>
                <a:gd name="T76" fmla="*/ 1043 w 36"/>
                <a:gd name="T77" fmla="*/ 12 h 106"/>
                <a:gd name="T78" fmla="*/ 1077 w 36"/>
                <a:gd name="T79" fmla="*/ 8 h 106"/>
                <a:gd name="T80" fmla="*/ 1135 w 36"/>
                <a:gd name="T81" fmla="*/ 8 h 106"/>
                <a:gd name="T82" fmla="*/ 1135 w 36"/>
                <a:gd name="T83" fmla="*/ 8 h 106"/>
                <a:gd name="T84" fmla="*/ 1238 w 36"/>
                <a:gd name="T85" fmla="*/ 8 h 106"/>
                <a:gd name="T86" fmla="*/ 1388 w 36"/>
                <a:gd name="T87" fmla="*/ 6 h 106"/>
                <a:gd name="T88" fmla="*/ 1474 w 36"/>
                <a:gd name="T89" fmla="*/ 5 h 106"/>
                <a:gd name="T90" fmla="*/ 1528 w 36"/>
                <a:gd name="T91" fmla="*/ 4 h 106"/>
                <a:gd name="T92" fmla="*/ 1635 w 36"/>
                <a:gd name="T93" fmla="*/ 2 h 106"/>
                <a:gd name="T94" fmla="*/ 1690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15" name="AutoShape 104"/>
            <p:cNvSpPr>
              <a:spLocks noChangeArrowheads="1"/>
            </p:cNvSpPr>
            <p:nvPr/>
          </p:nvSpPr>
          <p:spPr bwMode="auto">
            <a:xfrm flipV="1">
              <a:off x="1043" y="1302"/>
              <a:ext cx="867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616" name="AutoShape 105"/>
            <p:cNvSpPr>
              <a:spLocks noChangeArrowheads="1"/>
            </p:cNvSpPr>
            <p:nvPr/>
          </p:nvSpPr>
          <p:spPr bwMode="auto">
            <a:xfrm flipV="1">
              <a:off x="1083" y="1293"/>
              <a:ext cx="788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617" name="Oval 106"/>
            <p:cNvSpPr>
              <a:spLocks noChangeArrowheads="1"/>
            </p:cNvSpPr>
            <p:nvPr/>
          </p:nvSpPr>
          <p:spPr bwMode="auto">
            <a:xfrm>
              <a:off x="1316" y="1473"/>
              <a:ext cx="40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618" name="Oval 107"/>
            <p:cNvSpPr>
              <a:spLocks noChangeArrowheads="1"/>
            </p:cNvSpPr>
            <p:nvPr/>
          </p:nvSpPr>
          <p:spPr bwMode="auto">
            <a:xfrm>
              <a:off x="1602" y="1475"/>
              <a:ext cx="41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619" name="Freeform 108"/>
            <p:cNvSpPr>
              <a:spLocks/>
            </p:cNvSpPr>
            <p:nvPr/>
          </p:nvSpPr>
          <p:spPr bwMode="auto">
            <a:xfrm>
              <a:off x="1247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20" name="Freeform 109"/>
            <p:cNvSpPr>
              <a:spLocks/>
            </p:cNvSpPr>
            <p:nvPr/>
          </p:nvSpPr>
          <p:spPr bwMode="auto">
            <a:xfrm>
              <a:off x="1172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21" name="Freeform 110"/>
            <p:cNvSpPr>
              <a:spLocks/>
            </p:cNvSpPr>
            <p:nvPr/>
          </p:nvSpPr>
          <p:spPr bwMode="auto">
            <a:xfrm>
              <a:off x="1655" y="1320"/>
              <a:ext cx="59" cy="35"/>
            </a:xfrm>
            <a:custGeom>
              <a:avLst/>
              <a:gdLst>
                <a:gd name="T0" fmla="*/ 1613 w 30"/>
                <a:gd name="T1" fmla="*/ 0 h 38"/>
                <a:gd name="T2" fmla="*/ 1497 w 30"/>
                <a:gd name="T3" fmla="*/ 0 h 38"/>
                <a:gd name="T4" fmla="*/ 1377 w 30"/>
                <a:gd name="T5" fmla="*/ 0 h 38"/>
                <a:gd name="T6" fmla="*/ 1211 w 30"/>
                <a:gd name="T7" fmla="*/ 0 h 38"/>
                <a:gd name="T8" fmla="*/ 1149 w 30"/>
                <a:gd name="T9" fmla="*/ 0 h 38"/>
                <a:gd name="T10" fmla="*/ 913 w 30"/>
                <a:gd name="T11" fmla="*/ 0 h 38"/>
                <a:gd name="T12" fmla="*/ 881 w 30"/>
                <a:gd name="T13" fmla="*/ 0 h 38"/>
                <a:gd name="T14" fmla="*/ 881 w 30"/>
                <a:gd name="T15" fmla="*/ 0 h 38"/>
                <a:gd name="T16" fmla="*/ 761 w 30"/>
                <a:gd name="T17" fmla="*/ 2 h 38"/>
                <a:gd name="T18" fmla="*/ 645 w 30"/>
                <a:gd name="T19" fmla="*/ 3 h 38"/>
                <a:gd name="T20" fmla="*/ 584 w 30"/>
                <a:gd name="T21" fmla="*/ 5 h 38"/>
                <a:gd name="T22" fmla="*/ 417 w 30"/>
                <a:gd name="T23" fmla="*/ 6 h 38"/>
                <a:gd name="T24" fmla="*/ 297 w 30"/>
                <a:gd name="T25" fmla="*/ 6 h 38"/>
                <a:gd name="T26" fmla="*/ 61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20 w 30"/>
                <a:gd name="T39" fmla="*/ 17 h 38"/>
                <a:gd name="T40" fmla="*/ 236 w 30"/>
                <a:gd name="T41" fmla="*/ 18 h 38"/>
                <a:gd name="T42" fmla="*/ 297 w 30"/>
                <a:gd name="T43" fmla="*/ 21 h 38"/>
                <a:gd name="T44" fmla="*/ 417 w 30"/>
                <a:gd name="T45" fmla="*/ 23 h 38"/>
                <a:gd name="T46" fmla="*/ 464 w 30"/>
                <a:gd name="T47" fmla="*/ 23 h 38"/>
                <a:gd name="T48" fmla="*/ 584 w 30"/>
                <a:gd name="T49" fmla="*/ 23 h 38"/>
                <a:gd name="T50" fmla="*/ 584 w 30"/>
                <a:gd name="T51" fmla="*/ 21 h 38"/>
                <a:gd name="T52" fmla="*/ 645 w 30"/>
                <a:gd name="T53" fmla="*/ 20 h 38"/>
                <a:gd name="T54" fmla="*/ 881 w 30"/>
                <a:gd name="T55" fmla="*/ 18 h 38"/>
                <a:gd name="T56" fmla="*/ 975 w 30"/>
                <a:gd name="T57" fmla="*/ 16 h 38"/>
                <a:gd name="T58" fmla="*/ 1149 w 30"/>
                <a:gd name="T59" fmla="*/ 15 h 38"/>
                <a:gd name="T60" fmla="*/ 1211 w 30"/>
                <a:gd name="T61" fmla="*/ 13 h 38"/>
                <a:gd name="T62" fmla="*/ 1331 w 30"/>
                <a:gd name="T63" fmla="*/ 12 h 38"/>
                <a:gd name="T64" fmla="*/ 1377 w 30"/>
                <a:gd name="T65" fmla="*/ 11 h 38"/>
                <a:gd name="T66" fmla="*/ 1377 w 30"/>
                <a:gd name="T67" fmla="*/ 10 h 38"/>
                <a:gd name="T68" fmla="*/ 1440 w 30"/>
                <a:gd name="T69" fmla="*/ 8 h 38"/>
                <a:gd name="T70" fmla="*/ 1440 w 30"/>
                <a:gd name="T71" fmla="*/ 6 h 38"/>
                <a:gd name="T72" fmla="*/ 1560 w 30"/>
                <a:gd name="T73" fmla="*/ 6 h 38"/>
                <a:gd name="T74" fmla="*/ 1560 w 30"/>
                <a:gd name="T75" fmla="*/ 6 h 38"/>
                <a:gd name="T76" fmla="*/ 1676 w 30"/>
                <a:gd name="T77" fmla="*/ 5 h 38"/>
                <a:gd name="T78" fmla="*/ 1676 w 30"/>
                <a:gd name="T79" fmla="*/ 2 h 38"/>
                <a:gd name="T80" fmla="*/ 1676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22" name="Freeform 111"/>
            <p:cNvSpPr>
              <a:spLocks/>
            </p:cNvSpPr>
            <p:nvPr/>
          </p:nvSpPr>
          <p:spPr bwMode="auto">
            <a:xfrm>
              <a:off x="1480" y="1319"/>
              <a:ext cx="312" cy="141"/>
            </a:xfrm>
            <a:custGeom>
              <a:avLst/>
              <a:gdLst>
                <a:gd name="T0" fmla="*/ 2622 w 159"/>
                <a:gd name="T1" fmla="*/ 1 h 152"/>
                <a:gd name="T2" fmla="*/ 461 w 159"/>
                <a:gd name="T3" fmla="*/ 17 h 152"/>
                <a:gd name="T4" fmla="*/ 355 w 159"/>
                <a:gd name="T5" fmla="*/ 33 h 152"/>
                <a:gd name="T6" fmla="*/ 61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368 w 159"/>
                <a:gd name="T15" fmla="*/ 94 h 152"/>
                <a:gd name="T16" fmla="*/ 3142 w 159"/>
                <a:gd name="T17" fmla="*/ 89 h 152"/>
                <a:gd name="T18" fmla="*/ 3724 w 159"/>
                <a:gd name="T19" fmla="*/ 89 h 152"/>
                <a:gd name="T20" fmla="*/ 5086 w 159"/>
                <a:gd name="T21" fmla="*/ 89 h 152"/>
                <a:gd name="T22" fmla="*/ 5410 w 159"/>
                <a:gd name="T23" fmla="*/ 90 h 152"/>
                <a:gd name="T24" fmla="*/ 5410 w 159"/>
                <a:gd name="T25" fmla="*/ 93 h 152"/>
                <a:gd name="T26" fmla="*/ 5530 w 159"/>
                <a:gd name="T27" fmla="*/ 95 h 152"/>
                <a:gd name="T28" fmla="*/ 6165 w 159"/>
                <a:gd name="T29" fmla="*/ 91 h 152"/>
                <a:gd name="T30" fmla="*/ 6627 w 159"/>
                <a:gd name="T31" fmla="*/ 83 h 152"/>
                <a:gd name="T32" fmla="*/ 6838 w 159"/>
                <a:gd name="T33" fmla="*/ 71 h 152"/>
                <a:gd name="T34" fmla="*/ 7827 w 159"/>
                <a:gd name="T35" fmla="*/ 57 h 152"/>
                <a:gd name="T36" fmla="*/ 8675 w 159"/>
                <a:gd name="T37" fmla="*/ 54 h 152"/>
                <a:gd name="T38" fmla="*/ 7655 w 159"/>
                <a:gd name="T39" fmla="*/ 53 h 152"/>
                <a:gd name="T40" fmla="*/ 6746 w 159"/>
                <a:gd name="T41" fmla="*/ 57 h 152"/>
                <a:gd name="T42" fmla="*/ 5991 w 159"/>
                <a:gd name="T43" fmla="*/ 68 h 152"/>
                <a:gd name="T44" fmla="*/ 5930 w 159"/>
                <a:gd name="T45" fmla="*/ 78 h 152"/>
                <a:gd name="T46" fmla="*/ 5206 w 159"/>
                <a:gd name="T47" fmla="*/ 81 h 152"/>
                <a:gd name="T48" fmla="*/ 4509 w 159"/>
                <a:gd name="T49" fmla="*/ 81 h 152"/>
                <a:gd name="T50" fmla="*/ 4329 w 159"/>
                <a:gd name="T51" fmla="*/ 75 h 152"/>
                <a:gd name="T52" fmla="*/ 4270 w 159"/>
                <a:gd name="T53" fmla="*/ 59 h 152"/>
                <a:gd name="T54" fmla="*/ 4225 w 159"/>
                <a:gd name="T55" fmla="*/ 58 h 152"/>
                <a:gd name="T56" fmla="*/ 4050 w 159"/>
                <a:gd name="T57" fmla="*/ 71 h 152"/>
                <a:gd name="T58" fmla="*/ 2726 w 159"/>
                <a:gd name="T59" fmla="*/ 79 h 152"/>
                <a:gd name="T60" fmla="*/ 1081 w 159"/>
                <a:gd name="T61" fmla="*/ 71 h 152"/>
                <a:gd name="T62" fmla="*/ 461 w 159"/>
                <a:gd name="T63" fmla="*/ 60 h 152"/>
                <a:gd name="T64" fmla="*/ 755 w 159"/>
                <a:gd name="T65" fmla="*/ 46 h 152"/>
                <a:gd name="T66" fmla="*/ 1540 w 159"/>
                <a:gd name="T67" fmla="*/ 42 h 152"/>
                <a:gd name="T68" fmla="*/ 2561 w 159"/>
                <a:gd name="T69" fmla="*/ 42 h 152"/>
                <a:gd name="T70" fmla="*/ 4050 w 159"/>
                <a:gd name="T71" fmla="*/ 47 h 152"/>
                <a:gd name="T72" fmla="*/ 4562 w 159"/>
                <a:gd name="T73" fmla="*/ 49 h 152"/>
                <a:gd name="T74" fmla="*/ 4562 w 159"/>
                <a:gd name="T75" fmla="*/ 46 h 152"/>
                <a:gd name="T76" fmla="*/ 4625 w 159"/>
                <a:gd name="T77" fmla="*/ 42 h 152"/>
                <a:gd name="T78" fmla="*/ 3204 w 159"/>
                <a:gd name="T79" fmla="*/ 40 h 152"/>
                <a:gd name="T80" fmla="*/ 1721 w 159"/>
                <a:gd name="T81" fmla="*/ 36 h 152"/>
                <a:gd name="T82" fmla="*/ 1081 w 159"/>
                <a:gd name="T83" fmla="*/ 30 h 152"/>
                <a:gd name="T84" fmla="*/ 967 w 159"/>
                <a:gd name="T85" fmla="*/ 16 h 152"/>
                <a:gd name="T86" fmla="*/ 2121 w 159"/>
                <a:gd name="T87" fmla="*/ 10 h 152"/>
                <a:gd name="T88" fmla="*/ 2788 w 159"/>
                <a:gd name="T89" fmla="*/ 19 h 152"/>
                <a:gd name="T90" fmla="*/ 2121 w 159"/>
                <a:gd name="T91" fmla="*/ 26 h 152"/>
                <a:gd name="T92" fmla="*/ 1898 w 159"/>
                <a:gd name="T93" fmla="*/ 22 h 152"/>
                <a:gd name="T94" fmla="*/ 1837 w 159"/>
                <a:gd name="T95" fmla="*/ 19 h 152"/>
                <a:gd name="T96" fmla="*/ 1540 w 159"/>
                <a:gd name="T97" fmla="*/ 22 h 152"/>
                <a:gd name="T98" fmla="*/ 1421 w 159"/>
                <a:gd name="T99" fmla="*/ 28 h 152"/>
                <a:gd name="T100" fmla="*/ 2237 w 159"/>
                <a:gd name="T101" fmla="*/ 31 h 152"/>
                <a:gd name="T102" fmla="*/ 3485 w 159"/>
                <a:gd name="T103" fmla="*/ 35 h 152"/>
                <a:gd name="T104" fmla="*/ 3666 w 159"/>
                <a:gd name="T105" fmla="*/ 33 h 152"/>
                <a:gd name="T106" fmla="*/ 3377 w 159"/>
                <a:gd name="T107" fmla="*/ 28 h 152"/>
                <a:gd name="T108" fmla="*/ 3377 w 159"/>
                <a:gd name="T109" fmla="*/ 14 h 152"/>
                <a:gd name="T110" fmla="*/ 3542 w 159"/>
                <a:gd name="T111" fmla="*/ 6 h 152"/>
                <a:gd name="T112" fmla="*/ 3928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23" name="Freeform 112"/>
            <p:cNvSpPr>
              <a:spLocks/>
            </p:cNvSpPr>
            <p:nvPr/>
          </p:nvSpPr>
          <p:spPr bwMode="auto">
            <a:xfrm>
              <a:off x="1130" y="1465"/>
              <a:ext cx="324" cy="105"/>
            </a:xfrm>
            <a:custGeom>
              <a:avLst/>
              <a:gdLst>
                <a:gd name="T0" fmla="*/ 63 w 164"/>
                <a:gd name="T1" fmla="*/ 6 h 114"/>
                <a:gd name="T2" fmla="*/ 425 w 164"/>
                <a:gd name="T3" fmla="*/ 6 h 114"/>
                <a:gd name="T4" fmla="*/ 840 w 164"/>
                <a:gd name="T5" fmla="*/ 4 h 114"/>
                <a:gd name="T6" fmla="*/ 1081 w 164"/>
                <a:gd name="T7" fmla="*/ 1 h 114"/>
                <a:gd name="T8" fmla="*/ 2560 w 164"/>
                <a:gd name="T9" fmla="*/ 6 h 114"/>
                <a:gd name="T10" fmla="*/ 4040 w 164"/>
                <a:gd name="T11" fmla="*/ 12 h 114"/>
                <a:gd name="T12" fmla="*/ 4876 w 164"/>
                <a:gd name="T13" fmla="*/ 13 h 114"/>
                <a:gd name="T14" fmla="*/ 5305 w 164"/>
                <a:gd name="T15" fmla="*/ 13 h 114"/>
                <a:gd name="T16" fmla="*/ 5121 w 164"/>
                <a:gd name="T17" fmla="*/ 24 h 114"/>
                <a:gd name="T18" fmla="*/ 5121 w 164"/>
                <a:gd name="T19" fmla="*/ 41 h 114"/>
                <a:gd name="T20" fmla="*/ 5542 w 164"/>
                <a:gd name="T21" fmla="*/ 57 h 114"/>
                <a:gd name="T22" fmla="*/ 6014 w 164"/>
                <a:gd name="T23" fmla="*/ 65 h 114"/>
                <a:gd name="T24" fmla="*/ 6354 w 164"/>
                <a:gd name="T25" fmla="*/ 64 h 114"/>
                <a:gd name="T26" fmla="*/ 6480 w 164"/>
                <a:gd name="T27" fmla="*/ 54 h 114"/>
                <a:gd name="T28" fmla="*/ 6822 w 164"/>
                <a:gd name="T29" fmla="*/ 41 h 114"/>
                <a:gd name="T30" fmla="*/ 7802 w 164"/>
                <a:gd name="T31" fmla="*/ 32 h 114"/>
                <a:gd name="T32" fmla="*/ 8274 w 164"/>
                <a:gd name="T33" fmla="*/ 29 h 114"/>
                <a:gd name="T34" fmla="*/ 8337 w 164"/>
                <a:gd name="T35" fmla="*/ 22 h 114"/>
                <a:gd name="T36" fmla="*/ 8450 w 164"/>
                <a:gd name="T37" fmla="*/ 16 h 114"/>
                <a:gd name="T38" fmla="*/ 8545 w 164"/>
                <a:gd name="T39" fmla="*/ 11 h 114"/>
                <a:gd name="T40" fmla="*/ 8669 w 164"/>
                <a:gd name="T41" fmla="*/ 27 h 114"/>
                <a:gd name="T42" fmla="*/ 9090 w 164"/>
                <a:gd name="T43" fmla="*/ 45 h 114"/>
                <a:gd name="T44" fmla="*/ 9382 w 164"/>
                <a:gd name="T45" fmla="*/ 59 h 114"/>
                <a:gd name="T46" fmla="*/ 9633 w 164"/>
                <a:gd name="T47" fmla="*/ 64 h 114"/>
                <a:gd name="T48" fmla="*/ 9262 w 164"/>
                <a:gd name="T49" fmla="*/ 66 h 114"/>
                <a:gd name="T50" fmla="*/ 8545 w 164"/>
                <a:gd name="T51" fmla="*/ 68 h 114"/>
                <a:gd name="T52" fmla="*/ 7618 w 164"/>
                <a:gd name="T53" fmla="*/ 69 h 114"/>
                <a:gd name="T54" fmla="*/ 6480 w 164"/>
                <a:gd name="T55" fmla="*/ 69 h 114"/>
                <a:gd name="T56" fmla="*/ 6014 w 164"/>
                <a:gd name="T57" fmla="*/ 69 h 114"/>
                <a:gd name="T58" fmla="*/ 5542 w 164"/>
                <a:gd name="T59" fmla="*/ 65 h 114"/>
                <a:gd name="T60" fmla="*/ 4813 w 164"/>
                <a:gd name="T61" fmla="*/ 62 h 114"/>
                <a:gd name="T62" fmla="*/ 4325 w 164"/>
                <a:gd name="T63" fmla="*/ 58 h 114"/>
                <a:gd name="T64" fmla="*/ 3977 w 164"/>
                <a:gd name="T65" fmla="*/ 54 h 114"/>
                <a:gd name="T66" fmla="*/ 3793 w 164"/>
                <a:gd name="T67" fmla="*/ 50 h 114"/>
                <a:gd name="T68" fmla="*/ 3453 w 164"/>
                <a:gd name="T69" fmla="*/ 48 h 114"/>
                <a:gd name="T70" fmla="*/ 3216 w 164"/>
                <a:gd name="T71" fmla="*/ 46 h 114"/>
                <a:gd name="T72" fmla="*/ 2924 w 164"/>
                <a:gd name="T73" fmla="*/ 46 h 114"/>
                <a:gd name="T74" fmla="*/ 2560 w 164"/>
                <a:gd name="T75" fmla="*/ 42 h 114"/>
                <a:gd name="T76" fmla="*/ 2136 w 164"/>
                <a:gd name="T77" fmla="*/ 38 h 114"/>
                <a:gd name="T78" fmla="*/ 1952 w 164"/>
                <a:gd name="T79" fmla="*/ 35 h 114"/>
                <a:gd name="T80" fmla="*/ 2072 w 164"/>
                <a:gd name="T81" fmla="*/ 34 h 114"/>
                <a:gd name="T82" fmla="*/ 2436 w 164"/>
                <a:gd name="T83" fmla="*/ 33 h 114"/>
                <a:gd name="T84" fmla="*/ 2924 w 164"/>
                <a:gd name="T85" fmla="*/ 32 h 114"/>
                <a:gd name="T86" fmla="*/ 3216 w 164"/>
                <a:gd name="T87" fmla="*/ 32 h 114"/>
                <a:gd name="T88" fmla="*/ 2924 w 164"/>
                <a:gd name="T89" fmla="*/ 19 h 114"/>
                <a:gd name="T90" fmla="*/ 2136 w 164"/>
                <a:gd name="T91" fmla="*/ 12 h 114"/>
                <a:gd name="T92" fmla="*/ 1081 w 164"/>
                <a:gd name="T93" fmla="*/ 10 h 114"/>
                <a:gd name="T94" fmla="*/ 184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24" name="Freeform 113"/>
            <p:cNvSpPr>
              <a:spLocks/>
            </p:cNvSpPr>
            <p:nvPr/>
          </p:nvSpPr>
          <p:spPr bwMode="auto">
            <a:xfrm>
              <a:off x="1509" y="1464"/>
              <a:ext cx="323" cy="105"/>
            </a:xfrm>
            <a:custGeom>
              <a:avLst/>
              <a:gdLst>
                <a:gd name="T0" fmla="*/ 9330 w 164"/>
                <a:gd name="T1" fmla="*/ 6 h 114"/>
                <a:gd name="T2" fmla="*/ 8983 w 164"/>
                <a:gd name="T3" fmla="*/ 6 h 114"/>
                <a:gd name="T4" fmla="*/ 8595 w 164"/>
                <a:gd name="T5" fmla="*/ 4 h 114"/>
                <a:gd name="T6" fmla="*/ 8351 w 164"/>
                <a:gd name="T7" fmla="*/ 2 h 114"/>
                <a:gd name="T8" fmla="*/ 6815 w 164"/>
                <a:gd name="T9" fmla="*/ 6 h 114"/>
                <a:gd name="T10" fmla="*/ 5414 w 164"/>
                <a:gd name="T11" fmla="*/ 12 h 114"/>
                <a:gd name="T12" fmla="*/ 4561 w 164"/>
                <a:gd name="T13" fmla="*/ 13 h 114"/>
                <a:gd name="T14" fmla="*/ 4209 w 164"/>
                <a:gd name="T15" fmla="*/ 13 h 114"/>
                <a:gd name="T16" fmla="*/ 4333 w 164"/>
                <a:gd name="T17" fmla="*/ 24 h 114"/>
                <a:gd name="T18" fmla="*/ 4270 w 164"/>
                <a:gd name="T19" fmla="*/ 41 h 114"/>
                <a:gd name="T20" fmla="*/ 3973 w 164"/>
                <a:gd name="T21" fmla="*/ 57 h 114"/>
                <a:gd name="T22" fmla="*/ 3492 w 164"/>
                <a:gd name="T23" fmla="*/ 65 h 114"/>
                <a:gd name="T24" fmla="*/ 3088 w 164"/>
                <a:gd name="T25" fmla="*/ 64 h 114"/>
                <a:gd name="T26" fmla="*/ 2901 w 164"/>
                <a:gd name="T27" fmla="*/ 54 h 114"/>
                <a:gd name="T28" fmla="*/ 2576 w 164"/>
                <a:gd name="T29" fmla="*/ 42 h 114"/>
                <a:gd name="T30" fmla="*/ 1629 w 164"/>
                <a:gd name="T31" fmla="*/ 32 h 114"/>
                <a:gd name="T32" fmla="*/ 1221 w 164"/>
                <a:gd name="T33" fmla="*/ 29 h 114"/>
                <a:gd name="T34" fmla="*/ 1160 w 164"/>
                <a:gd name="T35" fmla="*/ 23 h 114"/>
                <a:gd name="T36" fmla="*/ 1040 w 164"/>
                <a:gd name="T37" fmla="*/ 16 h 114"/>
                <a:gd name="T38" fmla="*/ 977 w 164"/>
                <a:gd name="T39" fmla="*/ 12 h 114"/>
                <a:gd name="T40" fmla="*/ 764 w 164"/>
                <a:gd name="T41" fmla="*/ 27 h 114"/>
                <a:gd name="T42" fmla="*/ 420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299 w 164"/>
                <a:gd name="T49" fmla="*/ 67 h 114"/>
                <a:gd name="T50" fmla="*/ 947 w 164"/>
                <a:gd name="T51" fmla="*/ 68 h 114"/>
                <a:gd name="T52" fmla="*/ 1804 w 164"/>
                <a:gd name="T53" fmla="*/ 69 h 114"/>
                <a:gd name="T54" fmla="*/ 3025 w 164"/>
                <a:gd name="T55" fmla="*/ 69 h 114"/>
                <a:gd name="T56" fmla="*/ 3492 w 164"/>
                <a:gd name="T57" fmla="*/ 69 h 114"/>
                <a:gd name="T58" fmla="*/ 3973 w 164"/>
                <a:gd name="T59" fmla="*/ 65 h 114"/>
                <a:gd name="T60" fmla="*/ 4561 w 164"/>
                <a:gd name="T61" fmla="*/ 62 h 114"/>
                <a:gd name="T62" fmla="*/ 5136 w 164"/>
                <a:gd name="T63" fmla="*/ 58 h 114"/>
                <a:gd name="T64" fmla="*/ 5357 w 164"/>
                <a:gd name="T65" fmla="*/ 54 h 114"/>
                <a:gd name="T66" fmla="*/ 5538 w 164"/>
                <a:gd name="T67" fmla="*/ 50 h 114"/>
                <a:gd name="T68" fmla="*/ 5838 w 164"/>
                <a:gd name="T69" fmla="*/ 48 h 114"/>
                <a:gd name="T70" fmla="*/ 6194 w 164"/>
                <a:gd name="T71" fmla="*/ 46 h 114"/>
                <a:gd name="T72" fmla="*/ 6425 w 164"/>
                <a:gd name="T73" fmla="*/ 46 h 114"/>
                <a:gd name="T74" fmla="*/ 6815 w 164"/>
                <a:gd name="T75" fmla="*/ 42 h 114"/>
                <a:gd name="T76" fmla="*/ 7234 w 164"/>
                <a:gd name="T77" fmla="*/ 38 h 114"/>
                <a:gd name="T78" fmla="*/ 7462 w 164"/>
                <a:gd name="T79" fmla="*/ 35 h 114"/>
                <a:gd name="T80" fmla="*/ 7281 w 164"/>
                <a:gd name="T81" fmla="*/ 35 h 114"/>
                <a:gd name="T82" fmla="*/ 6935 w 164"/>
                <a:gd name="T83" fmla="*/ 33 h 114"/>
                <a:gd name="T84" fmla="*/ 6486 w 164"/>
                <a:gd name="T85" fmla="*/ 32 h 114"/>
                <a:gd name="T86" fmla="*/ 6318 w 164"/>
                <a:gd name="T87" fmla="*/ 32 h 114"/>
                <a:gd name="T88" fmla="*/ 6486 w 164"/>
                <a:gd name="T89" fmla="*/ 19 h 114"/>
                <a:gd name="T90" fmla="*/ 7281 w 164"/>
                <a:gd name="T91" fmla="*/ 12 h 114"/>
                <a:gd name="T92" fmla="*/ 8242 w 164"/>
                <a:gd name="T93" fmla="*/ 9 h 114"/>
                <a:gd name="T94" fmla="*/ 9267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25" name="Freeform 114"/>
            <p:cNvSpPr>
              <a:spLocks/>
            </p:cNvSpPr>
            <p:nvPr/>
          </p:nvSpPr>
          <p:spPr bwMode="auto">
            <a:xfrm>
              <a:off x="1072" y="1477"/>
              <a:ext cx="169" cy="100"/>
            </a:xfrm>
            <a:custGeom>
              <a:avLst/>
              <a:gdLst>
                <a:gd name="T0" fmla="*/ 61 w 86"/>
                <a:gd name="T1" fmla="*/ 6 h 109"/>
                <a:gd name="T2" fmla="*/ 417 w 86"/>
                <a:gd name="T3" fmla="*/ 6 h 109"/>
                <a:gd name="T4" fmla="*/ 973 w 86"/>
                <a:gd name="T5" fmla="*/ 6 h 109"/>
                <a:gd name="T6" fmla="*/ 1433 w 86"/>
                <a:gd name="T7" fmla="*/ 6 h 109"/>
                <a:gd name="T8" fmla="*/ 1849 w 86"/>
                <a:gd name="T9" fmla="*/ 6 h 109"/>
                <a:gd name="T10" fmla="*/ 1912 w 86"/>
                <a:gd name="T11" fmla="*/ 6 h 109"/>
                <a:gd name="T12" fmla="*/ 1912 w 86"/>
                <a:gd name="T13" fmla="*/ 7 h 109"/>
                <a:gd name="T14" fmla="*/ 1965 w 86"/>
                <a:gd name="T15" fmla="*/ 13 h 109"/>
                <a:gd name="T16" fmla="*/ 2193 w 86"/>
                <a:gd name="T17" fmla="*/ 17 h 109"/>
                <a:gd name="T18" fmla="*/ 2368 w 86"/>
                <a:gd name="T19" fmla="*/ 23 h 109"/>
                <a:gd name="T20" fmla="*/ 2704 w 86"/>
                <a:gd name="T21" fmla="*/ 26 h 109"/>
                <a:gd name="T22" fmla="*/ 2934 w 86"/>
                <a:gd name="T23" fmla="*/ 31 h 109"/>
                <a:gd name="T24" fmla="*/ 3162 w 86"/>
                <a:gd name="T25" fmla="*/ 38 h 109"/>
                <a:gd name="T26" fmla="*/ 3341 w 86"/>
                <a:gd name="T27" fmla="*/ 45 h 109"/>
                <a:gd name="T28" fmla="*/ 3584 w 86"/>
                <a:gd name="T29" fmla="*/ 51 h 109"/>
                <a:gd name="T30" fmla="*/ 3633 w 86"/>
                <a:gd name="T31" fmla="*/ 58 h 109"/>
                <a:gd name="T32" fmla="*/ 3633 w 86"/>
                <a:gd name="T33" fmla="*/ 61 h 109"/>
                <a:gd name="T34" fmla="*/ 3696 w 86"/>
                <a:gd name="T35" fmla="*/ 61 h 109"/>
                <a:gd name="T36" fmla="*/ 3804 w 86"/>
                <a:gd name="T37" fmla="*/ 61 h 109"/>
                <a:gd name="T38" fmla="*/ 3861 w 86"/>
                <a:gd name="T39" fmla="*/ 63 h 109"/>
                <a:gd name="T40" fmla="*/ 4042 w 86"/>
                <a:gd name="T41" fmla="*/ 64 h 109"/>
                <a:gd name="T42" fmla="*/ 4097 w 86"/>
                <a:gd name="T43" fmla="*/ 64 h 109"/>
                <a:gd name="T44" fmla="*/ 4249 w 86"/>
                <a:gd name="T45" fmla="*/ 64 h 109"/>
                <a:gd name="T46" fmla="*/ 4490 w 86"/>
                <a:gd name="T47" fmla="*/ 64 h 109"/>
                <a:gd name="T48" fmla="*/ 4653 w 86"/>
                <a:gd name="T49" fmla="*/ 64 h 109"/>
                <a:gd name="T50" fmla="*/ 4773 w 86"/>
                <a:gd name="T51" fmla="*/ 64 h 109"/>
                <a:gd name="T52" fmla="*/ 4897 w 86"/>
                <a:gd name="T53" fmla="*/ 63 h 109"/>
                <a:gd name="T54" fmla="*/ 4653 w 86"/>
                <a:gd name="T55" fmla="*/ 58 h 109"/>
                <a:gd name="T56" fmla="*/ 4190 w 86"/>
                <a:gd name="T57" fmla="*/ 45 h 109"/>
                <a:gd name="T58" fmla="*/ 3633 w 86"/>
                <a:gd name="T59" fmla="*/ 28 h 109"/>
                <a:gd name="T60" fmla="*/ 3044 w 86"/>
                <a:gd name="T61" fmla="*/ 14 h 109"/>
                <a:gd name="T62" fmla="*/ 2704 w 86"/>
                <a:gd name="T63" fmla="*/ 6 h 109"/>
                <a:gd name="T64" fmla="*/ 2517 w 86"/>
                <a:gd name="T65" fmla="*/ 3 h 109"/>
                <a:gd name="T66" fmla="*/ 1965 w 86"/>
                <a:gd name="T67" fmla="*/ 1 h 109"/>
                <a:gd name="T68" fmla="*/ 1313 w 86"/>
                <a:gd name="T69" fmla="*/ 0 h 109"/>
                <a:gd name="T70" fmla="*/ 645 w 86"/>
                <a:gd name="T71" fmla="*/ 1 h 109"/>
                <a:gd name="T72" fmla="*/ 181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26" name="Freeform 115"/>
            <p:cNvSpPr>
              <a:spLocks/>
            </p:cNvSpPr>
            <p:nvPr/>
          </p:nvSpPr>
          <p:spPr bwMode="auto">
            <a:xfrm>
              <a:off x="1724" y="1481"/>
              <a:ext cx="171" cy="99"/>
            </a:xfrm>
            <a:custGeom>
              <a:avLst/>
              <a:gdLst>
                <a:gd name="T0" fmla="*/ 4837 w 87"/>
                <a:gd name="T1" fmla="*/ 6 h 108"/>
                <a:gd name="T2" fmla="*/ 4434 w 87"/>
                <a:gd name="T3" fmla="*/ 6 h 108"/>
                <a:gd name="T4" fmla="*/ 3986 w 87"/>
                <a:gd name="T5" fmla="*/ 6 h 108"/>
                <a:gd name="T6" fmla="*/ 3404 w 87"/>
                <a:gd name="T7" fmla="*/ 6 h 108"/>
                <a:gd name="T8" fmla="*/ 3045 w 87"/>
                <a:gd name="T9" fmla="*/ 6 h 108"/>
                <a:gd name="T10" fmla="*/ 2940 w 87"/>
                <a:gd name="T11" fmla="*/ 6 h 108"/>
                <a:gd name="T12" fmla="*/ 2940 w 87"/>
                <a:gd name="T13" fmla="*/ 6 h 108"/>
                <a:gd name="T14" fmla="*/ 2817 w 87"/>
                <a:gd name="T15" fmla="*/ 13 h 108"/>
                <a:gd name="T16" fmla="*/ 2642 w 87"/>
                <a:gd name="T17" fmla="*/ 17 h 108"/>
                <a:gd name="T18" fmla="*/ 2492 w 87"/>
                <a:gd name="T19" fmla="*/ 23 h 108"/>
                <a:gd name="T20" fmla="*/ 2256 w 87"/>
                <a:gd name="T21" fmla="*/ 26 h 108"/>
                <a:gd name="T22" fmla="*/ 1966 w 87"/>
                <a:gd name="T23" fmla="*/ 32 h 108"/>
                <a:gd name="T24" fmla="*/ 1612 w 87"/>
                <a:gd name="T25" fmla="*/ 38 h 108"/>
                <a:gd name="T26" fmla="*/ 1376 w 87"/>
                <a:gd name="T27" fmla="*/ 45 h 108"/>
                <a:gd name="T28" fmla="*/ 1268 w 87"/>
                <a:gd name="T29" fmla="*/ 51 h 108"/>
                <a:gd name="T30" fmla="*/ 1268 w 87"/>
                <a:gd name="T31" fmla="*/ 59 h 108"/>
                <a:gd name="T32" fmla="*/ 1268 w 87"/>
                <a:gd name="T33" fmla="*/ 61 h 108"/>
                <a:gd name="T34" fmla="*/ 1085 w 87"/>
                <a:gd name="T35" fmla="*/ 61 h 108"/>
                <a:gd name="T36" fmla="*/ 1085 w 87"/>
                <a:gd name="T37" fmla="*/ 61 h 108"/>
                <a:gd name="T38" fmla="*/ 912 w 87"/>
                <a:gd name="T39" fmla="*/ 63 h 108"/>
                <a:gd name="T40" fmla="*/ 820 w 87"/>
                <a:gd name="T41" fmla="*/ 64 h 108"/>
                <a:gd name="T42" fmla="*/ 761 w 87"/>
                <a:gd name="T43" fmla="*/ 64 h 108"/>
                <a:gd name="T44" fmla="*/ 584 w 87"/>
                <a:gd name="T45" fmla="*/ 64 h 108"/>
                <a:gd name="T46" fmla="*/ 356 w 87"/>
                <a:gd name="T47" fmla="*/ 64 h 108"/>
                <a:gd name="T48" fmla="*/ 236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81 w 87"/>
                <a:gd name="T55" fmla="*/ 59 h 108"/>
                <a:gd name="T56" fmla="*/ 645 w 87"/>
                <a:gd name="T57" fmla="*/ 45 h 108"/>
                <a:gd name="T58" fmla="*/ 1268 w 87"/>
                <a:gd name="T59" fmla="*/ 27 h 108"/>
                <a:gd name="T60" fmla="*/ 1853 w 87"/>
                <a:gd name="T61" fmla="*/ 13 h 108"/>
                <a:gd name="T62" fmla="*/ 2133 w 87"/>
                <a:gd name="T63" fmla="*/ 6 h 108"/>
                <a:gd name="T64" fmla="*/ 2313 w 87"/>
                <a:gd name="T65" fmla="*/ 3 h 108"/>
                <a:gd name="T66" fmla="*/ 2878 w 87"/>
                <a:gd name="T67" fmla="*/ 1 h 108"/>
                <a:gd name="T68" fmla="*/ 3585 w 87"/>
                <a:gd name="T69" fmla="*/ 0 h 108"/>
                <a:gd name="T70" fmla="*/ 4192 w 87"/>
                <a:gd name="T71" fmla="*/ 0 h 108"/>
                <a:gd name="T72" fmla="*/ 4717 w 87"/>
                <a:gd name="T73" fmla="*/ 0 h 108"/>
                <a:gd name="T74" fmla="*/ 4837 w 87"/>
                <a:gd name="T75" fmla="*/ 1 h 108"/>
                <a:gd name="T76" fmla="*/ 4837 w 87"/>
                <a:gd name="T77" fmla="*/ 2 h 108"/>
                <a:gd name="T78" fmla="*/ 4837 w 87"/>
                <a:gd name="T79" fmla="*/ 4 h 108"/>
                <a:gd name="T80" fmla="*/ 4898 w 87"/>
                <a:gd name="T81" fmla="*/ 5 h 108"/>
                <a:gd name="T82" fmla="*/ 4898 w 87"/>
                <a:gd name="T83" fmla="*/ 6 h 108"/>
                <a:gd name="T84" fmla="*/ 4957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27" name="Freeform 116"/>
            <p:cNvSpPr>
              <a:spLocks/>
            </p:cNvSpPr>
            <p:nvPr/>
          </p:nvSpPr>
          <p:spPr bwMode="auto">
            <a:xfrm>
              <a:off x="1321" y="1454"/>
              <a:ext cx="69" cy="100"/>
            </a:xfrm>
            <a:custGeom>
              <a:avLst/>
              <a:gdLst>
                <a:gd name="T0" fmla="*/ 1932 w 35"/>
                <a:gd name="T1" fmla="*/ 3 h 107"/>
                <a:gd name="T2" fmla="*/ 1816 w 35"/>
                <a:gd name="T3" fmla="*/ 5 h 107"/>
                <a:gd name="T4" fmla="*/ 1753 w 35"/>
                <a:gd name="T5" fmla="*/ 7 h 107"/>
                <a:gd name="T6" fmla="*/ 1569 w 35"/>
                <a:gd name="T7" fmla="*/ 9 h 107"/>
                <a:gd name="T8" fmla="*/ 1524 w 35"/>
                <a:gd name="T9" fmla="*/ 15 h 107"/>
                <a:gd name="T10" fmla="*/ 1524 w 35"/>
                <a:gd name="T11" fmla="*/ 19 h 107"/>
                <a:gd name="T12" fmla="*/ 1569 w 35"/>
                <a:gd name="T13" fmla="*/ 23 h 107"/>
                <a:gd name="T14" fmla="*/ 1816 w 35"/>
                <a:gd name="T15" fmla="*/ 28 h 107"/>
                <a:gd name="T16" fmla="*/ 1932 w 35"/>
                <a:gd name="T17" fmla="*/ 31 h 107"/>
                <a:gd name="T18" fmla="*/ 1816 w 35"/>
                <a:gd name="T19" fmla="*/ 32 h 107"/>
                <a:gd name="T20" fmla="*/ 1524 w 35"/>
                <a:gd name="T21" fmla="*/ 33 h 107"/>
                <a:gd name="T22" fmla="*/ 1224 w 35"/>
                <a:gd name="T23" fmla="*/ 36 h 107"/>
                <a:gd name="T24" fmla="*/ 889 w 35"/>
                <a:gd name="T25" fmla="*/ 36 h 107"/>
                <a:gd name="T26" fmla="*/ 591 w 35"/>
                <a:gd name="T27" fmla="*/ 39 h 107"/>
                <a:gd name="T28" fmla="*/ 361 w 35"/>
                <a:gd name="T29" fmla="*/ 41 h 107"/>
                <a:gd name="T30" fmla="*/ 244 w 35"/>
                <a:gd name="T31" fmla="*/ 43 h 107"/>
                <a:gd name="T32" fmla="*/ 183 w 35"/>
                <a:gd name="T33" fmla="*/ 44 h 107"/>
                <a:gd name="T34" fmla="*/ 183 w 35"/>
                <a:gd name="T35" fmla="*/ 46 h 107"/>
                <a:gd name="T36" fmla="*/ 183 w 35"/>
                <a:gd name="T37" fmla="*/ 50 h 107"/>
                <a:gd name="T38" fmla="*/ 183 w 35"/>
                <a:gd name="T39" fmla="*/ 56 h 107"/>
                <a:gd name="T40" fmla="*/ 300 w 35"/>
                <a:gd name="T41" fmla="*/ 61 h 107"/>
                <a:gd name="T42" fmla="*/ 300 w 35"/>
                <a:gd name="T43" fmla="*/ 66 h 107"/>
                <a:gd name="T44" fmla="*/ 361 w 35"/>
                <a:gd name="T45" fmla="*/ 69 h 107"/>
                <a:gd name="T46" fmla="*/ 361 w 35"/>
                <a:gd name="T47" fmla="*/ 71 h 107"/>
                <a:gd name="T48" fmla="*/ 300 w 35"/>
                <a:gd name="T49" fmla="*/ 69 h 107"/>
                <a:gd name="T50" fmla="*/ 183 w 35"/>
                <a:gd name="T51" fmla="*/ 65 h 107"/>
                <a:gd name="T52" fmla="*/ 63 w 35"/>
                <a:gd name="T53" fmla="*/ 61 h 107"/>
                <a:gd name="T54" fmla="*/ 63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83 w 35"/>
                <a:gd name="T65" fmla="*/ 39 h 107"/>
                <a:gd name="T66" fmla="*/ 481 w 35"/>
                <a:gd name="T67" fmla="*/ 34 h 107"/>
                <a:gd name="T68" fmla="*/ 773 w 35"/>
                <a:gd name="T69" fmla="*/ 28 h 107"/>
                <a:gd name="T70" fmla="*/ 1104 w 35"/>
                <a:gd name="T71" fmla="*/ 20 h 107"/>
                <a:gd name="T72" fmla="*/ 1465 w 35"/>
                <a:gd name="T73" fmla="*/ 16 h 107"/>
                <a:gd name="T74" fmla="*/ 1632 w 35"/>
                <a:gd name="T75" fmla="*/ 7 h 107"/>
                <a:gd name="T76" fmla="*/ 1816 w 35"/>
                <a:gd name="T77" fmla="*/ 6 h 107"/>
                <a:gd name="T78" fmla="*/ 1932 w 35"/>
                <a:gd name="T79" fmla="*/ 1 h 107"/>
                <a:gd name="T80" fmla="*/ 1993 w 35"/>
                <a:gd name="T81" fmla="*/ 1 h 107"/>
                <a:gd name="T82" fmla="*/ 1993 w 35"/>
                <a:gd name="T83" fmla="*/ 1 h 107"/>
                <a:gd name="T84" fmla="*/ 1993 w 35"/>
                <a:gd name="T85" fmla="*/ 1 h 107"/>
                <a:gd name="T86" fmla="*/ 1993 w 35"/>
                <a:gd name="T87" fmla="*/ 1 h 107"/>
                <a:gd name="T88" fmla="*/ 1993 w 35"/>
                <a:gd name="T89" fmla="*/ 1 h 107"/>
                <a:gd name="T90" fmla="*/ 1993 w 35"/>
                <a:gd name="T91" fmla="*/ 1 h 107"/>
                <a:gd name="T92" fmla="*/ 1993 w 35"/>
                <a:gd name="T93" fmla="*/ 1 h 107"/>
                <a:gd name="T94" fmla="*/ 1993 w 35"/>
                <a:gd name="T95" fmla="*/ 1 h 107"/>
                <a:gd name="T96" fmla="*/ 199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28" name="Freeform 117"/>
            <p:cNvSpPr>
              <a:spLocks/>
            </p:cNvSpPr>
            <p:nvPr/>
          </p:nvSpPr>
          <p:spPr bwMode="auto">
            <a:xfrm>
              <a:off x="1570" y="1454"/>
              <a:ext cx="69" cy="100"/>
            </a:xfrm>
            <a:custGeom>
              <a:avLst/>
              <a:gdLst>
                <a:gd name="T0" fmla="*/ 63 w 35"/>
                <a:gd name="T1" fmla="*/ 3 h 107"/>
                <a:gd name="T2" fmla="*/ 63 w 35"/>
                <a:gd name="T3" fmla="*/ 5 h 107"/>
                <a:gd name="T4" fmla="*/ 183 w 35"/>
                <a:gd name="T5" fmla="*/ 7 h 107"/>
                <a:gd name="T6" fmla="*/ 300 w 35"/>
                <a:gd name="T7" fmla="*/ 7 h 107"/>
                <a:gd name="T8" fmla="*/ 361 w 35"/>
                <a:gd name="T9" fmla="*/ 12 h 107"/>
                <a:gd name="T10" fmla="*/ 361 w 35"/>
                <a:gd name="T11" fmla="*/ 17 h 107"/>
                <a:gd name="T12" fmla="*/ 300 w 35"/>
                <a:gd name="T13" fmla="*/ 20 h 107"/>
                <a:gd name="T14" fmla="*/ 124 w 35"/>
                <a:gd name="T15" fmla="*/ 26 h 107"/>
                <a:gd name="T16" fmla="*/ 0 w 35"/>
                <a:gd name="T17" fmla="*/ 28 h 107"/>
                <a:gd name="T18" fmla="*/ 183 w 35"/>
                <a:gd name="T19" fmla="*/ 30 h 107"/>
                <a:gd name="T20" fmla="*/ 361 w 35"/>
                <a:gd name="T21" fmla="*/ 31 h 107"/>
                <a:gd name="T22" fmla="*/ 653 w 35"/>
                <a:gd name="T23" fmla="*/ 34 h 107"/>
                <a:gd name="T24" fmla="*/ 1011 w 35"/>
                <a:gd name="T25" fmla="*/ 36 h 107"/>
                <a:gd name="T26" fmla="*/ 1287 w 35"/>
                <a:gd name="T27" fmla="*/ 38 h 107"/>
                <a:gd name="T28" fmla="*/ 1524 w 35"/>
                <a:gd name="T29" fmla="*/ 41 h 107"/>
                <a:gd name="T30" fmla="*/ 1695 w 35"/>
                <a:gd name="T31" fmla="*/ 43 h 107"/>
                <a:gd name="T32" fmla="*/ 1753 w 35"/>
                <a:gd name="T33" fmla="*/ 44 h 107"/>
                <a:gd name="T34" fmla="*/ 1753 w 35"/>
                <a:gd name="T35" fmla="*/ 46 h 107"/>
                <a:gd name="T36" fmla="*/ 1695 w 35"/>
                <a:gd name="T37" fmla="*/ 50 h 107"/>
                <a:gd name="T38" fmla="*/ 1695 w 35"/>
                <a:gd name="T39" fmla="*/ 56 h 107"/>
                <a:gd name="T40" fmla="*/ 1632 w 35"/>
                <a:gd name="T41" fmla="*/ 61 h 107"/>
                <a:gd name="T42" fmla="*/ 1632 w 35"/>
                <a:gd name="T43" fmla="*/ 66 h 107"/>
                <a:gd name="T44" fmla="*/ 1632 w 35"/>
                <a:gd name="T45" fmla="*/ 69 h 107"/>
                <a:gd name="T46" fmla="*/ 1632 w 35"/>
                <a:gd name="T47" fmla="*/ 71 h 107"/>
                <a:gd name="T48" fmla="*/ 1695 w 35"/>
                <a:gd name="T49" fmla="*/ 69 h 107"/>
                <a:gd name="T50" fmla="*/ 1695 w 35"/>
                <a:gd name="T51" fmla="*/ 65 h 107"/>
                <a:gd name="T52" fmla="*/ 1753 w 35"/>
                <a:gd name="T53" fmla="*/ 61 h 107"/>
                <a:gd name="T54" fmla="*/ 1869 w 35"/>
                <a:gd name="T55" fmla="*/ 56 h 107"/>
                <a:gd name="T56" fmla="*/ 1993 w 35"/>
                <a:gd name="T57" fmla="*/ 52 h 107"/>
                <a:gd name="T58" fmla="*/ 1993 w 35"/>
                <a:gd name="T59" fmla="*/ 48 h 107"/>
                <a:gd name="T60" fmla="*/ 1993 w 35"/>
                <a:gd name="T61" fmla="*/ 44 h 107"/>
                <a:gd name="T62" fmla="*/ 1993 w 35"/>
                <a:gd name="T63" fmla="*/ 41 h 107"/>
                <a:gd name="T64" fmla="*/ 1753 w 35"/>
                <a:gd name="T65" fmla="*/ 39 h 107"/>
                <a:gd name="T66" fmla="*/ 1404 w 35"/>
                <a:gd name="T67" fmla="*/ 34 h 107"/>
                <a:gd name="T68" fmla="*/ 1104 w 35"/>
                <a:gd name="T69" fmla="*/ 28 h 107"/>
                <a:gd name="T70" fmla="*/ 828 w 35"/>
                <a:gd name="T71" fmla="*/ 20 h 107"/>
                <a:gd name="T72" fmla="*/ 528 w 35"/>
                <a:gd name="T73" fmla="*/ 16 h 107"/>
                <a:gd name="T74" fmla="*/ 300 w 35"/>
                <a:gd name="T75" fmla="*/ 7 h 107"/>
                <a:gd name="T76" fmla="*/ 124 w 35"/>
                <a:gd name="T77" fmla="*/ 6 h 107"/>
                <a:gd name="T78" fmla="*/ 63 w 35"/>
                <a:gd name="T79" fmla="*/ 1 h 107"/>
                <a:gd name="T80" fmla="*/ 63 w 35"/>
                <a:gd name="T81" fmla="*/ 1 h 107"/>
                <a:gd name="T82" fmla="*/ 63 w 35"/>
                <a:gd name="T83" fmla="*/ 1 h 107"/>
                <a:gd name="T84" fmla="*/ 63 w 35"/>
                <a:gd name="T85" fmla="*/ 1 h 107"/>
                <a:gd name="T86" fmla="*/ 63 w 35"/>
                <a:gd name="T87" fmla="*/ 1 h 107"/>
                <a:gd name="T88" fmla="*/ 63 w 35"/>
                <a:gd name="T89" fmla="*/ 1 h 107"/>
                <a:gd name="T90" fmla="*/ 63 w 35"/>
                <a:gd name="T91" fmla="*/ 1 h 107"/>
                <a:gd name="T92" fmla="*/ 63 w 35"/>
                <a:gd name="T93" fmla="*/ 1 h 107"/>
                <a:gd name="T94" fmla="*/ 63 w 35"/>
                <a:gd name="T95" fmla="*/ 1 h 107"/>
                <a:gd name="T96" fmla="*/ 6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29" name="Freeform 118"/>
            <p:cNvSpPr>
              <a:spLocks/>
            </p:cNvSpPr>
            <p:nvPr/>
          </p:nvSpPr>
          <p:spPr bwMode="auto">
            <a:xfrm>
              <a:off x="1020" y="1319"/>
              <a:ext cx="156" cy="70"/>
            </a:xfrm>
            <a:custGeom>
              <a:avLst/>
              <a:gdLst>
                <a:gd name="T0" fmla="*/ 2433 w 79"/>
                <a:gd name="T1" fmla="*/ 0 h 76"/>
                <a:gd name="T2" fmla="*/ 1888 w 79"/>
                <a:gd name="T3" fmla="*/ 4 h 76"/>
                <a:gd name="T4" fmla="*/ 1357 w 79"/>
                <a:gd name="T5" fmla="*/ 7 h 76"/>
                <a:gd name="T6" fmla="*/ 956 w 79"/>
                <a:gd name="T7" fmla="*/ 16 h 76"/>
                <a:gd name="T8" fmla="*/ 839 w 79"/>
                <a:gd name="T9" fmla="*/ 23 h 76"/>
                <a:gd name="T10" fmla="*/ 1076 w 79"/>
                <a:gd name="T11" fmla="*/ 30 h 76"/>
                <a:gd name="T12" fmla="*/ 1888 w 79"/>
                <a:gd name="T13" fmla="*/ 37 h 76"/>
                <a:gd name="T14" fmla="*/ 3509 w 79"/>
                <a:gd name="T15" fmla="*/ 41 h 76"/>
                <a:gd name="T16" fmla="*/ 4558 w 79"/>
                <a:gd name="T17" fmla="*/ 41 h 76"/>
                <a:gd name="T18" fmla="*/ 4321 w 79"/>
                <a:gd name="T19" fmla="*/ 42 h 76"/>
                <a:gd name="T20" fmla="*/ 3904 w 79"/>
                <a:gd name="T21" fmla="*/ 43 h 76"/>
                <a:gd name="T22" fmla="*/ 3389 w 79"/>
                <a:gd name="T23" fmla="*/ 44 h 76"/>
                <a:gd name="T24" fmla="*/ 2857 w 79"/>
                <a:gd name="T25" fmla="*/ 46 h 76"/>
                <a:gd name="T26" fmla="*/ 2249 w 79"/>
                <a:gd name="T27" fmla="*/ 46 h 76"/>
                <a:gd name="T28" fmla="*/ 1596 w 79"/>
                <a:gd name="T29" fmla="*/ 46 h 76"/>
                <a:gd name="T30" fmla="*/ 1139 w 79"/>
                <a:gd name="T31" fmla="*/ 43 h 76"/>
                <a:gd name="T32" fmla="*/ 656 w 79"/>
                <a:gd name="T33" fmla="*/ 41 h 76"/>
                <a:gd name="T34" fmla="*/ 363 w 79"/>
                <a:gd name="T35" fmla="*/ 38 h 76"/>
                <a:gd name="T36" fmla="*/ 124 w 79"/>
                <a:gd name="T37" fmla="*/ 34 h 76"/>
                <a:gd name="T38" fmla="*/ 63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3 w 79"/>
                <a:gd name="T45" fmla="*/ 23 h 76"/>
                <a:gd name="T46" fmla="*/ 63 w 79"/>
                <a:gd name="T47" fmla="*/ 22 h 76"/>
                <a:gd name="T48" fmla="*/ 124 w 79"/>
                <a:gd name="T49" fmla="*/ 18 h 76"/>
                <a:gd name="T50" fmla="*/ 363 w 79"/>
                <a:gd name="T51" fmla="*/ 11 h 76"/>
                <a:gd name="T52" fmla="*/ 656 w 79"/>
                <a:gd name="T53" fmla="*/ 6 h 76"/>
                <a:gd name="T54" fmla="*/ 1139 w 79"/>
                <a:gd name="T55" fmla="*/ 4 h 76"/>
                <a:gd name="T56" fmla="*/ 1596 w 79"/>
                <a:gd name="T57" fmla="*/ 2 h 76"/>
                <a:gd name="T58" fmla="*/ 2008 w 79"/>
                <a:gd name="T59" fmla="*/ 1 h 76"/>
                <a:gd name="T60" fmla="*/ 2372 w 79"/>
                <a:gd name="T61" fmla="*/ 0 h 76"/>
                <a:gd name="T62" fmla="*/ 2616 w 79"/>
                <a:gd name="T63" fmla="*/ 0 h 76"/>
                <a:gd name="T64" fmla="*/ 268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30" name="Freeform 119"/>
            <p:cNvSpPr>
              <a:spLocks/>
            </p:cNvSpPr>
            <p:nvPr/>
          </p:nvSpPr>
          <p:spPr bwMode="auto">
            <a:xfrm>
              <a:off x="1806" y="1318"/>
              <a:ext cx="132" cy="72"/>
            </a:xfrm>
            <a:custGeom>
              <a:avLst/>
              <a:gdLst>
                <a:gd name="T0" fmla="*/ 948 w 67"/>
                <a:gd name="T1" fmla="*/ 1 h 78"/>
                <a:gd name="T2" fmla="*/ 1505 w 67"/>
                <a:gd name="T3" fmla="*/ 5 h 78"/>
                <a:gd name="T4" fmla="*/ 2173 w 67"/>
                <a:gd name="T5" fmla="*/ 8 h 78"/>
                <a:gd name="T6" fmla="*/ 2697 w 67"/>
                <a:gd name="T7" fmla="*/ 16 h 78"/>
                <a:gd name="T8" fmla="*/ 3028 w 67"/>
                <a:gd name="T9" fmla="*/ 24 h 78"/>
                <a:gd name="T10" fmla="*/ 2965 w 67"/>
                <a:gd name="T11" fmla="*/ 32 h 78"/>
                <a:gd name="T12" fmla="*/ 2348 w 67"/>
                <a:gd name="T13" fmla="*/ 39 h 78"/>
                <a:gd name="T14" fmla="*/ 948 w 67"/>
                <a:gd name="T15" fmla="*/ 44 h 78"/>
                <a:gd name="T16" fmla="*/ 0 w 67"/>
                <a:gd name="T17" fmla="*/ 47 h 78"/>
                <a:gd name="T18" fmla="*/ 124 w 67"/>
                <a:gd name="T19" fmla="*/ 47 h 78"/>
                <a:gd name="T20" fmla="*/ 481 w 67"/>
                <a:gd name="T21" fmla="*/ 48 h 78"/>
                <a:gd name="T22" fmla="*/ 827 w 67"/>
                <a:gd name="T23" fmla="*/ 48 h 78"/>
                <a:gd name="T24" fmla="*/ 1277 w 67"/>
                <a:gd name="T25" fmla="*/ 48 h 78"/>
                <a:gd name="T26" fmla="*/ 1805 w 67"/>
                <a:gd name="T27" fmla="*/ 48 h 78"/>
                <a:gd name="T28" fmla="*/ 2348 w 67"/>
                <a:gd name="T29" fmla="*/ 46 h 78"/>
                <a:gd name="T30" fmla="*/ 2813 w 67"/>
                <a:gd name="T31" fmla="*/ 44 h 78"/>
                <a:gd name="T32" fmla="*/ 3272 w 67"/>
                <a:gd name="T33" fmla="*/ 41 h 78"/>
                <a:gd name="T34" fmla="*/ 3493 w 67"/>
                <a:gd name="T35" fmla="*/ 38 h 78"/>
                <a:gd name="T36" fmla="*/ 3680 w 67"/>
                <a:gd name="T37" fmla="*/ 35 h 78"/>
                <a:gd name="T38" fmla="*/ 3737 w 67"/>
                <a:gd name="T39" fmla="*/ 31 h 78"/>
                <a:gd name="T40" fmla="*/ 3854 w 67"/>
                <a:gd name="T41" fmla="*/ 28 h 78"/>
                <a:gd name="T42" fmla="*/ 3854 w 67"/>
                <a:gd name="T43" fmla="*/ 26 h 78"/>
                <a:gd name="T44" fmla="*/ 3854 w 67"/>
                <a:gd name="T45" fmla="*/ 24 h 78"/>
                <a:gd name="T46" fmla="*/ 3854 w 67"/>
                <a:gd name="T47" fmla="*/ 23 h 78"/>
                <a:gd name="T48" fmla="*/ 3737 w 67"/>
                <a:gd name="T49" fmla="*/ 18 h 78"/>
                <a:gd name="T50" fmla="*/ 3450 w 67"/>
                <a:gd name="T51" fmla="*/ 12 h 78"/>
                <a:gd name="T52" fmla="*/ 2965 w 67"/>
                <a:gd name="T53" fmla="*/ 6 h 78"/>
                <a:gd name="T54" fmla="*/ 2516 w 67"/>
                <a:gd name="T55" fmla="*/ 5 h 78"/>
                <a:gd name="T56" fmla="*/ 1925 w 67"/>
                <a:gd name="T57" fmla="*/ 2 h 78"/>
                <a:gd name="T58" fmla="*/ 1460 w 67"/>
                <a:gd name="T59" fmla="*/ 1 h 78"/>
                <a:gd name="T60" fmla="*/ 977 w 67"/>
                <a:gd name="T61" fmla="*/ 0 h 78"/>
                <a:gd name="T62" fmla="*/ 827 w 67"/>
                <a:gd name="T63" fmla="*/ 0 h 78"/>
                <a:gd name="T64" fmla="*/ 827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31" name="Freeform 120"/>
            <p:cNvSpPr>
              <a:spLocks/>
            </p:cNvSpPr>
            <p:nvPr/>
          </p:nvSpPr>
          <p:spPr bwMode="auto">
            <a:xfrm>
              <a:off x="1095" y="1326"/>
              <a:ext cx="209" cy="48"/>
            </a:xfrm>
            <a:custGeom>
              <a:avLst/>
              <a:gdLst>
                <a:gd name="T0" fmla="*/ 6049 w 106"/>
                <a:gd name="T1" fmla="*/ 29 h 51"/>
                <a:gd name="T2" fmla="*/ 5757 w 106"/>
                <a:gd name="T3" fmla="*/ 24 h 51"/>
                <a:gd name="T4" fmla="*/ 5276 w 106"/>
                <a:gd name="T5" fmla="*/ 18 h 51"/>
                <a:gd name="T6" fmla="*/ 4474 w 106"/>
                <a:gd name="T7" fmla="*/ 8 h 51"/>
                <a:gd name="T8" fmla="*/ 3518 w 106"/>
                <a:gd name="T9" fmla="*/ 4 h 51"/>
                <a:gd name="T10" fmla="*/ 2705 w 106"/>
                <a:gd name="T11" fmla="*/ 0 h 51"/>
                <a:gd name="T12" fmla="*/ 2476 w 106"/>
                <a:gd name="T13" fmla="*/ 0 h 51"/>
                <a:gd name="T14" fmla="*/ 1993 w 106"/>
                <a:gd name="T15" fmla="*/ 1 h 51"/>
                <a:gd name="T16" fmla="*/ 1524 w 106"/>
                <a:gd name="T17" fmla="*/ 3 h 51"/>
                <a:gd name="T18" fmla="*/ 1041 w 106"/>
                <a:gd name="T19" fmla="*/ 4 h 51"/>
                <a:gd name="T20" fmla="*/ 773 w 106"/>
                <a:gd name="T21" fmla="*/ 4 h 51"/>
                <a:gd name="T22" fmla="*/ 481 w 106"/>
                <a:gd name="T23" fmla="*/ 8 h 51"/>
                <a:gd name="T24" fmla="*/ 244 w 106"/>
                <a:gd name="T25" fmla="*/ 8 h 51"/>
                <a:gd name="T26" fmla="*/ 63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3 w 106"/>
                <a:gd name="T33" fmla="*/ 24 h 51"/>
                <a:gd name="T34" fmla="*/ 183 w 106"/>
                <a:gd name="T35" fmla="*/ 29 h 51"/>
                <a:gd name="T36" fmla="*/ 361 w 106"/>
                <a:gd name="T37" fmla="*/ 31 h 51"/>
                <a:gd name="T38" fmla="*/ 481 w 106"/>
                <a:gd name="T39" fmla="*/ 34 h 51"/>
                <a:gd name="T40" fmla="*/ 773 w 106"/>
                <a:gd name="T41" fmla="*/ 35 h 51"/>
                <a:gd name="T42" fmla="*/ 1041 w 106"/>
                <a:gd name="T43" fmla="*/ 35 h 51"/>
                <a:gd name="T44" fmla="*/ 1341 w 106"/>
                <a:gd name="T45" fmla="*/ 34 h 51"/>
                <a:gd name="T46" fmla="*/ 1633 w 106"/>
                <a:gd name="T47" fmla="*/ 33 h 51"/>
                <a:gd name="T48" fmla="*/ 1993 w 106"/>
                <a:gd name="T49" fmla="*/ 31 h 51"/>
                <a:gd name="T50" fmla="*/ 2240 w 106"/>
                <a:gd name="T51" fmla="*/ 30 h 51"/>
                <a:gd name="T52" fmla="*/ 2413 w 106"/>
                <a:gd name="T53" fmla="*/ 29 h 51"/>
                <a:gd name="T54" fmla="*/ 2177 w 106"/>
                <a:gd name="T55" fmla="*/ 30 h 51"/>
                <a:gd name="T56" fmla="*/ 1993 w 106"/>
                <a:gd name="T57" fmla="*/ 29 h 51"/>
                <a:gd name="T58" fmla="*/ 1757 w 106"/>
                <a:gd name="T59" fmla="*/ 27 h 51"/>
                <a:gd name="T60" fmla="*/ 1404 w 106"/>
                <a:gd name="T61" fmla="*/ 24 h 51"/>
                <a:gd name="T62" fmla="*/ 891 w 106"/>
                <a:gd name="T63" fmla="*/ 23 h 51"/>
                <a:gd name="T64" fmla="*/ 712 w 106"/>
                <a:gd name="T65" fmla="*/ 22 h 51"/>
                <a:gd name="T66" fmla="*/ 773 w 106"/>
                <a:gd name="T67" fmla="*/ 21 h 51"/>
                <a:gd name="T68" fmla="*/ 1041 w 106"/>
                <a:gd name="T69" fmla="*/ 18 h 51"/>
                <a:gd name="T70" fmla="*/ 1224 w 106"/>
                <a:gd name="T71" fmla="*/ 15 h 51"/>
                <a:gd name="T72" fmla="*/ 1341 w 106"/>
                <a:gd name="T73" fmla="*/ 11 h 51"/>
                <a:gd name="T74" fmla="*/ 1993 w 106"/>
                <a:gd name="T75" fmla="*/ 10 h 51"/>
                <a:gd name="T76" fmla="*/ 3401 w 106"/>
                <a:gd name="T77" fmla="*/ 10 h 51"/>
                <a:gd name="T78" fmla="*/ 4537 w 106"/>
                <a:gd name="T79" fmla="*/ 18 h 51"/>
                <a:gd name="T80" fmla="*/ 5397 w 106"/>
                <a:gd name="T81" fmla="*/ 23 h 51"/>
                <a:gd name="T82" fmla="*/ 5925 w 106"/>
                <a:gd name="T83" fmla="*/ 29 h 51"/>
                <a:gd name="T84" fmla="*/ 6162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32" name="Freeform 121"/>
            <p:cNvSpPr>
              <a:spLocks/>
            </p:cNvSpPr>
            <p:nvPr/>
          </p:nvSpPr>
          <p:spPr bwMode="auto">
            <a:xfrm>
              <a:off x="1665" y="1328"/>
              <a:ext cx="206" cy="47"/>
            </a:xfrm>
            <a:custGeom>
              <a:avLst/>
              <a:gdLst>
                <a:gd name="T0" fmla="*/ 61 w 105"/>
                <a:gd name="T1" fmla="*/ 29 h 50"/>
                <a:gd name="T2" fmla="*/ 353 w 105"/>
                <a:gd name="T3" fmla="*/ 24 h 50"/>
                <a:gd name="T4" fmla="*/ 848 w 105"/>
                <a:gd name="T5" fmla="*/ 18 h 50"/>
                <a:gd name="T6" fmla="*/ 1540 w 105"/>
                <a:gd name="T7" fmla="*/ 8 h 50"/>
                <a:gd name="T8" fmla="*/ 2448 w 105"/>
                <a:gd name="T9" fmla="*/ 5 h 50"/>
                <a:gd name="T10" fmla="*/ 3265 w 105"/>
                <a:gd name="T11" fmla="*/ 1 h 50"/>
                <a:gd name="T12" fmla="*/ 3541 w 105"/>
                <a:gd name="T13" fmla="*/ 1 h 50"/>
                <a:gd name="T14" fmla="*/ 3926 w 105"/>
                <a:gd name="T15" fmla="*/ 1 h 50"/>
                <a:gd name="T16" fmla="*/ 4450 w 105"/>
                <a:gd name="T17" fmla="*/ 2 h 50"/>
                <a:gd name="T18" fmla="*/ 4862 w 105"/>
                <a:gd name="T19" fmla="*/ 4 h 50"/>
                <a:gd name="T20" fmla="*/ 5234 w 105"/>
                <a:gd name="T21" fmla="*/ 4 h 50"/>
                <a:gd name="T22" fmla="*/ 5466 w 105"/>
                <a:gd name="T23" fmla="*/ 8 h 50"/>
                <a:gd name="T24" fmla="*/ 5642 w 105"/>
                <a:gd name="T25" fmla="*/ 9 h 50"/>
                <a:gd name="T26" fmla="*/ 5809 w 105"/>
                <a:gd name="T27" fmla="*/ 15 h 50"/>
                <a:gd name="T28" fmla="*/ 5927 w 105"/>
                <a:gd name="T29" fmla="*/ 19 h 50"/>
                <a:gd name="T30" fmla="*/ 5927 w 105"/>
                <a:gd name="T31" fmla="*/ 22 h 50"/>
                <a:gd name="T32" fmla="*/ 5866 w 105"/>
                <a:gd name="T33" fmla="*/ 24 h 50"/>
                <a:gd name="T34" fmla="*/ 5642 w 105"/>
                <a:gd name="T35" fmla="*/ 29 h 50"/>
                <a:gd name="T36" fmla="*/ 5642 w 105"/>
                <a:gd name="T37" fmla="*/ 31 h 50"/>
                <a:gd name="T38" fmla="*/ 5346 w 105"/>
                <a:gd name="T39" fmla="*/ 34 h 50"/>
                <a:gd name="T40" fmla="*/ 5203 w 105"/>
                <a:gd name="T41" fmla="*/ 34 h 50"/>
                <a:gd name="T42" fmla="*/ 4962 w 105"/>
                <a:gd name="T43" fmla="*/ 34 h 50"/>
                <a:gd name="T44" fmla="*/ 4681 w 105"/>
                <a:gd name="T45" fmla="*/ 34 h 50"/>
                <a:gd name="T46" fmla="*/ 4389 w 105"/>
                <a:gd name="T47" fmla="*/ 34 h 50"/>
                <a:gd name="T48" fmla="*/ 4098 w 105"/>
                <a:gd name="T49" fmla="*/ 34 h 50"/>
                <a:gd name="T50" fmla="*/ 3865 w 105"/>
                <a:gd name="T51" fmla="*/ 33 h 50"/>
                <a:gd name="T52" fmla="*/ 3865 w 105"/>
                <a:gd name="T53" fmla="*/ 31 h 50"/>
                <a:gd name="T54" fmla="*/ 3806 w 105"/>
                <a:gd name="T55" fmla="*/ 29 h 50"/>
                <a:gd name="T56" fmla="*/ 3865 w 105"/>
                <a:gd name="T57" fmla="*/ 27 h 50"/>
                <a:gd name="T58" fmla="*/ 4098 w 105"/>
                <a:gd name="T59" fmla="*/ 25 h 50"/>
                <a:gd name="T60" fmla="*/ 4450 w 105"/>
                <a:gd name="T61" fmla="*/ 24 h 50"/>
                <a:gd name="T62" fmla="*/ 4962 w 105"/>
                <a:gd name="T63" fmla="*/ 23 h 50"/>
                <a:gd name="T64" fmla="*/ 5142 w 105"/>
                <a:gd name="T65" fmla="*/ 22 h 50"/>
                <a:gd name="T66" fmla="*/ 5022 w 105"/>
                <a:gd name="T67" fmla="*/ 21 h 50"/>
                <a:gd name="T68" fmla="*/ 4915 w 105"/>
                <a:gd name="T69" fmla="*/ 19 h 50"/>
                <a:gd name="T70" fmla="*/ 4742 w 105"/>
                <a:gd name="T71" fmla="*/ 15 h 50"/>
                <a:gd name="T72" fmla="*/ 4681 w 105"/>
                <a:gd name="T73" fmla="*/ 12 h 50"/>
                <a:gd name="T74" fmla="*/ 4098 w 105"/>
                <a:gd name="T75" fmla="*/ 9 h 50"/>
                <a:gd name="T76" fmla="*/ 2725 w 105"/>
                <a:gd name="T77" fmla="*/ 9 h 50"/>
                <a:gd name="T78" fmla="*/ 1601 w 105"/>
                <a:gd name="T79" fmla="*/ 17 h 50"/>
                <a:gd name="T80" fmla="*/ 693 w 105"/>
                <a:gd name="T81" fmla="*/ 22 h 50"/>
                <a:gd name="T82" fmla="*/ 180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33" name="Freeform 122"/>
            <p:cNvSpPr>
              <a:spLocks/>
            </p:cNvSpPr>
            <p:nvPr/>
          </p:nvSpPr>
          <p:spPr bwMode="auto">
            <a:xfrm>
              <a:off x="1657" y="1351"/>
              <a:ext cx="114" cy="73"/>
            </a:xfrm>
            <a:custGeom>
              <a:avLst/>
              <a:gdLst>
                <a:gd name="T0" fmla="*/ 3456 w 57"/>
                <a:gd name="T1" fmla="*/ 1 h 78"/>
                <a:gd name="T2" fmla="*/ 3200 w 57"/>
                <a:gd name="T3" fmla="*/ 6 h 78"/>
                <a:gd name="T4" fmla="*/ 2624 w 57"/>
                <a:gd name="T5" fmla="*/ 7 h 78"/>
                <a:gd name="T6" fmla="*/ 2048 w 57"/>
                <a:gd name="T7" fmla="*/ 11 h 78"/>
                <a:gd name="T8" fmla="*/ 1408 w 57"/>
                <a:gd name="T9" fmla="*/ 18 h 78"/>
                <a:gd name="T10" fmla="*/ 704 w 57"/>
                <a:gd name="T11" fmla="*/ 21 h 78"/>
                <a:gd name="T12" fmla="*/ 256 w 57"/>
                <a:gd name="T13" fmla="*/ 25 h 78"/>
                <a:gd name="T14" fmla="*/ 0 w 57"/>
                <a:gd name="T15" fmla="*/ 28 h 78"/>
                <a:gd name="T16" fmla="*/ 128 w 57"/>
                <a:gd name="T17" fmla="*/ 30 h 78"/>
                <a:gd name="T18" fmla="*/ 320 w 57"/>
                <a:gd name="T19" fmla="*/ 35 h 78"/>
                <a:gd name="T20" fmla="*/ 448 w 57"/>
                <a:gd name="T21" fmla="*/ 37 h 78"/>
                <a:gd name="T22" fmla="*/ 384 w 57"/>
                <a:gd name="T23" fmla="*/ 42 h 78"/>
                <a:gd name="T24" fmla="*/ 320 w 57"/>
                <a:gd name="T25" fmla="*/ 46 h 78"/>
                <a:gd name="T26" fmla="*/ 128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320 w 57"/>
                <a:gd name="T35" fmla="*/ 48 h 78"/>
                <a:gd name="T36" fmla="*/ 768 w 57"/>
                <a:gd name="T37" fmla="*/ 40 h 78"/>
                <a:gd name="T38" fmla="*/ 1408 w 57"/>
                <a:gd name="T39" fmla="*/ 31 h 78"/>
                <a:gd name="T40" fmla="*/ 2048 w 57"/>
                <a:gd name="T41" fmla="*/ 21 h 78"/>
                <a:gd name="T42" fmla="*/ 2624 w 57"/>
                <a:gd name="T43" fmla="*/ 12 h 78"/>
                <a:gd name="T44" fmla="*/ 3200 w 57"/>
                <a:gd name="T45" fmla="*/ 7 h 78"/>
                <a:gd name="T46" fmla="*/ 3456 w 57"/>
                <a:gd name="T47" fmla="*/ 1 h 78"/>
                <a:gd name="T48" fmla="*/ 3584 w 57"/>
                <a:gd name="T49" fmla="*/ 0 h 78"/>
                <a:gd name="T50" fmla="*/ 3584 w 57"/>
                <a:gd name="T51" fmla="*/ 0 h 78"/>
                <a:gd name="T52" fmla="*/ 3584 w 57"/>
                <a:gd name="T53" fmla="*/ 0 h 78"/>
                <a:gd name="T54" fmla="*/ 3584 w 57"/>
                <a:gd name="T55" fmla="*/ 0 h 78"/>
                <a:gd name="T56" fmla="*/ 3584 w 57"/>
                <a:gd name="T57" fmla="*/ 0 h 78"/>
                <a:gd name="T58" fmla="*/ 3584 w 57"/>
                <a:gd name="T59" fmla="*/ 0 h 78"/>
                <a:gd name="T60" fmla="*/ 3584 w 57"/>
                <a:gd name="T61" fmla="*/ 0 h 78"/>
                <a:gd name="T62" fmla="*/ 3584 w 57"/>
                <a:gd name="T63" fmla="*/ 0 h 78"/>
                <a:gd name="T64" fmla="*/ 3584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34" name="Freeform 123"/>
            <p:cNvSpPr>
              <a:spLocks/>
            </p:cNvSpPr>
            <p:nvPr/>
          </p:nvSpPr>
          <p:spPr bwMode="auto">
            <a:xfrm>
              <a:off x="1187" y="1351"/>
              <a:ext cx="117" cy="73"/>
            </a:xfrm>
            <a:custGeom>
              <a:avLst/>
              <a:gdLst>
                <a:gd name="T0" fmla="*/ 0 w 59"/>
                <a:gd name="T1" fmla="*/ 1 h 78"/>
                <a:gd name="T2" fmla="*/ 311 w 59"/>
                <a:gd name="T3" fmla="*/ 6 h 78"/>
                <a:gd name="T4" fmla="*/ 740 w 59"/>
                <a:gd name="T5" fmla="*/ 7 h 78"/>
                <a:gd name="T6" fmla="*/ 1404 w 59"/>
                <a:gd name="T7" fmla="*/ 11 h 78"/>
                <a:gd name="T8" fmla="*/ 1997 w 59"/>
                <a:gd name="T9" fmla="*/ 18 h 78"/>
                <a:gd name="T10" fmla="*/ 2612 w 59"/>
                <a:gd name="T11" fmla="*/ 21 h 78"/>
                <a:gd name="T12" fmla="*/ 3096 w 59"/>
                <a:gd name="T13" fmla="*/ 25 h 78"/>
                <a:gd name="T14" fmla="*/ 3460 w 59"/>
                <a:gd name="T15" fmla="*/ 27 h 78"/>
                <a:gd name="T16" fmla="*/ 3276 w 59"/>
                <a:gd name="T17" fmla="*/ 30 h 78"/>
                <a:gd name="T18" fmla="*/ 2973 w 59"/>
                <a:gd name="T19" fmla="*/ 34 h 78"/>
                <a:gd name="T20" fmla="*/ 2909 w 59"/>
                <a:gd name="T21" fmla="*/ 37 h 78"/>
                <a:gd name="T22" fmla="*/ 2909 w 59"/>
                <a:gd name="T23" fmla="*/ 42 h 78"/>
                <a:gd name="T24" fmla="*/ 2973 w 59"/>
                <a:gd name="T25" fmla="*/ 45 h 78"/>
                <a:gd name="T26" fmla="*/ 3096 w 59"/>
                <a:gd name="T27" fmla="*/ 48 h 78"/>
                <a:gd name="T28" fmla="*/ 3157 w 59"/>
                <a:gd name="T29" fmla="*/ 51 h 78"/>
                <a:gd name="T30" fmla="*/ 3276 w 59"/>
                <a:gd name="T31" fmla="*/ 51 h 78"/>
                <a:gd name="T32" fmla="*/ 3276 w 59"/>
                <a:gd name="T33" fmla="*/ 51 h 78"/>
                <a:gd name="T34" fmla="*/ 2973 w 59"/>
                <a:gd name="T35" fmla="*/ 48 h 78"/>
                <a:gd name="T36" fmla="*/ 2489 w 59"/>
                <a:gd name="T37" fmla="*/ 40 h 78"/>
                <a:gd name="T38" fmla="*/ 1872 w 59"/>
                <a:gd name="T39" fmla="*/ 31 h 78"/>
                <a:gd name="T40" fmla="*/ 1348 w 59"/>
                <a:gd name="T41" fmla="*/ 21 h 78"/>
                <a:gd name="T42" fmla="*/ 680 w 59"/>
                <a:gd name="T43" fmla="*/ 12 h 78"/>
                <a:gd name="T44" fmla="*/ 248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35" name="Freeform 124"/>
            <p:cNvSpPr>
              <a:spLocks/>
            </p:cNvSpPr>
            <p:nvPr/>
          </p:nvSpPr>
          <p:spPr bwMode="auto">
            <a:xfrm>
              <a:off x="1371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36" name="Freeform 125"/>
            <p:cNvSpPr>
              <a:spLocks/>
            </p:cNvSpPr>
            <p:nvPr/>
          </p:nvSpPr>
          <p:spPr bwMode="auto">
            <a:xfrm>
              <a:off x="1519" y="1383"/>
              <a:ext cx="74" cy="36"/>
            </a:xfrm>
            <a:custGeom>
              <a:avLst/>
              <a:gdLst>
                <a:gd name="T0" fmla="*/ 1957 w 38"/>
                <a:gd name="T1" fmla="*/ 10 h 38"/>
                <a:gd name="T2" fmla="*/ 1745 w 38"/>
                <a:gd name="T3" fmla="*/ 9 h 38"/>
                <a:gd name="T4" fmla="*/ 1566 w 38"/>
                <a:gd name="T5" fmla="*/ 8 h 38"/>
                <a:gd name="T6" fmla="*/ 1262 w 38"/>
                <a:gd name="T7" fmla="*/ 4 h 38"/>
                <a:gd name="T8" fmla="*/ 974 w 38"/>
                <a:gd name="T9" fmla="*/ 1 h 38"/>
                <a:gd name="T10" fmla="*/ 804 w 38"/>
                <a:gd name="T11" fmla="*/ 1 h 38"/>
                <a:gd name="T12" fmla="*/ 532 w 38"/>
                <a:gd name="T13" fmla="*/ 1 h 38"/>
                <a:gd name="T14" fmla="*/ 273 w 38"/>
                <a:gd name="T15" fmla="*/ 4 h 38"/>
                <a:gd name="T16" fmla="*/ 117 w 38"/>
                <a:gd name="T17" fmla="*/ 7 h 38"/>
                <a:gd name="T18" fmla="*/ 0 w 38"/>
                <a:gd name="T19" fmla="*/ 9 h 38"/>
                <a:gd name="T20" fmla="*/ 60 w 38"/>
                <a:gd name="T21" fmla="*/ 12 h 38"/>
                <a:gd name="T22" fmla="*/ 60 w 38"/>
                <a:gd name="T23" fmla="*/ 17 h 38"/>
                <a:gd name="T24" fmla="*/ 60 w 38"/>
                <a:gd name="T25" fmla="*/ 22 h 38"/>
                <a:gd name="T26" fmla="*/ 117 w 38"/>
                <a:gd name="T27" fmla="*/ 24 h 38"/>
                <a:gd name="T28" fmla="*/ 333 w 38"/>
                <a:gd name="T29" fmla="*/ 25 h 38"/>
                <a:gd name="T30" fmla="*/ 648 w 38"/>
                <a:gd name="T31" fmla="*/ 26 h 38"/>
                <a:gd name="T32" fmla="*/ 1036 w 38"/>
                <a:gd name="T33" fmla="*/ 26 h 38"/>
                <a:gd name="T34" fmla="*/ 1262 w 38"/>
                <a:gd name="T35" fmla="*/ 25 h 38"/>
                <a:gd name="T36" fmla="*/ 1482 w 38"/>
                <a:gd name="T37" fmla="*/ 23 h 38"/>
                <a:gd name="T38" fmla="*/ 1482 w 38"/>
                <a:gd name="T39" fmla="*/ 22 h 38"/>
                <a:gd name="T40" fmla="*/ 1536 w 38"/>
                <a:gd name="T41" fmla="*/ 19 h 38"/>
                <a:gd name="T42" fmla="*/ 1536 w 38"/>
                <a:gd name="T43" fmla="*/ 16 h 38"/>
                <a:gd name="T44" fmla="*/ 1536 w 38"/>
                <a:gd name="T45" fmla="*/ 10 h 38"/>
                <a:gd name="T46" fmla="*/ 1425 w 38"/>
                <a:gd name="T47" fmla="*/ 10 h 38"/>
                <a:gd name="T48" fmla="*/ 1365 w 38"/>
                <a:gd name="T49" fmla="*/ 10 h 38"/>
                <a:gd name="T50" fmla="*/ 1262 w 38"/>
                <a:gd name="T51" fmla="*/ 12 h 38"/>
                <a:gd name="T52" fmla="*/ 1262 w 38"/>
                <a:gd name="T53" fmla="*/ 12 h 38"/>
                <a:gd name="T54" fmla="*/ 1153 w 38"/>
                <a:gd name="T55" fmla="*/ 14 h 38"/>
                <a:gd name="T56" fmla="*/ 1092 w 38"/>
                <a:gd name="T57" fmla="*/ 16 h 38"/>
                <a:gd name="T58" fmla="*/ 1036 w 38"/>
                <a:gd name="T59" fmla="*/ 20 h 38"/>
                <a:gd name="T60" fmla="*/ 1036 w 38"/>
                <a:gd name="T61" fmla="*/ 22 h 38"/>
                <a:gd name="T62" fmla="*/ 1036 w 38"/>
                <a:gd name="T63" fmla="*/ 23 h 38"/>
                <a:gd name="T64" fmla="*/ 701 w 38"/>
                <a:gd name="T65" fmla="*/ 22 h 38"/>
                <a:gd name="T66" fmla="*/ 500 w 38"/>
                <a:gd name="T67" fmla="*/ 21 h 38"/>
                <a:gd name="T68" fmla="*/ 444 w 38"/>
                <a:gd name="T69" fmla="*/ 16 h 38"/>
                <a:gd name="T70" fmla="*/ 391 w 38"/>
                <a:gd name="T71" fmla="*/ 14 h 38"/>
                <a:gd name="T72" fmla="*/ 444 w 38"/>
                <a:gd name="T73" fmla="*/ 11 h 38"/>
                <a:gd name="T74" fmla="*/ 500 w 38"/>
                <a:gd name="T75" fmla="*/ 9 h 38"/>
                <a:gd name="T76" fmla="*/ 592 w 38"/>
                <a:gd name="T77" fmla="*/ 9 h 38"/>
                <a:gd name="T78" fmla="*/ 701 w 38"/>
                <a:gd name="T79" fmla="*/ 8 h 38"/>
                <a:gd name="T80" fmla="*/ 921 w 38"/>
                <a:gd name="T81" fmla="*/ 6 h 38"/>
                <a:gd name="T82" fmla="*/ 1036 w 38"/>
                <a:gd name="T83" fmla="*/ 6 h 38"/>
                <a:gd name="T84" fmla="*/ 1092 w 38"/>
                <a:gd name="T85" fmla="*/ 6 h 38"/>
                <a:gd name="T86" fmla="*/ 1262 w 38"/>
                <a:gd name="T87" fmla="*/ 8 h 38"/>
                <a:gd name="T88" fmla="*/ 1425 w 38"/>
                <a:gd name="T89" fmla="*/ 9 h 38"/>
                <a:gd name="T90" fmla="*/ 1622 w 38"/>
                <a:gd name="T91" fmla="*/ 9 h 38"/>
                <a:gd name="T92" fmla="*/ 1854 w 38"/>
                <a:gd name="T93" fmla="*/ 9 h 38"/>
                <a:gd name="T94" fmla="*/ 1897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37" name="AutoShape 126"/>
            <p:cNvSpPr>
              <a:spLocks noChangeArrowheads="1"/>
            </p:cNvSpPr>
            <p:nvPr/>
          </p:nvSpPr>
          <p:spPr bwMode="auto">
            <a:xfrm flipV="1">
              <a:off x="794" y="1073"/>
              <a:ext cx="4822" cy="16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638" name="AutoShape 127"/>
            <p:cNvSpPr>
              <a:spLocks noChangeArrowheads="1"/>
            </p:cNvSpPr>
            <p:nvPr/>
          </p:nvSpPr>
          <p:spPr bwMode="auto">
            <a:xfrm flipV="1">
              <a:off x="786" y="1025"/>
              <a:ext cx="4830" cy="60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639" name="AutoShape 128"/>
            <p:cNvSpPr>
              <a:spLocks noChangeArrowheads="1"/>
            </p:cNvSpPr>
            <p:nvPr/>
          </p:nvSpPr>
          <p:spPr bwMode="auto">
            <a:xfrm flipV="1">
              <a:off x="876" y="1076"/>
              <a:ext cx="4609" cy="142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640" name="Freeform 129"/>
            <p:cNvSpPr>
              <a:spLocks/>
            </p:cNvSpPr>
            <p:nvPr/>
          </p:nvSpPr>
          <p:spPr bwMode="auto">
            <a:xfrm>
              <a:off x="798" y="236"/>
              <a:ext cx="4782" cy="791"/>
            </a:xfrm>
            <a:custGeom>
              <a:avLst/>
              <a:gdLst>
                <a:gd name="T0" fmla="*/ 0 w 5435"/>
                <a:gd name="T1" fmla="*/ 552 h 850"/>
                <a:gd name="T2" fmla="*/ 66 w 5435"/>
                <a:gd name="T3" fmla="*/ 351 h 850"/>
                <a:gd name="T4" fmla="*/ 1229 w 5435"/>
                <a:gd name="T5" fmla="*/ 0 h 850"/>
                <a:gd name="T6" fmla="*/ 2464 w 5435"/>
                <a:gd name="T7" fmla="*/ 351 h 850"/>
                <a:gd name="T8" fmla="*/ 2522 w 5435"/>
                <a:gd name="T9" fmla="*/ 552 h 850"/>
                <a:gd name="T10" fmla="*/ 0 w 5435"/>
                <a:gd name="T11" fmla="*/ 552 h 850"/>
                <a:gd name="T12" fmla="*/ 0 w 5435"/>
                <a:gd name="T13" fmla="*/ 552 h 8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35"/>
                <a:gd name="T22" fmla="*/ 0 h 850"/>
                <a:gd name="T23" fmla="*/ 5435 w 5435"/>
                <a:gd name="T24" fmla="*/ 850 h 85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35" h="850">
                  <a:moveTo>
                    <a:pt x="0" y="849"/>
                  </a:moveTo>
                  <a:lnTo>
                    <a:pt x="142" y="539"/>
                  </a:lnTo>
                  <a:lnTo>
                    <a:pt x="2651" y="0"/>
                  </a:lnTo>
                  <a:lnTo>
                    <a:pt x="5313" y="539"/>
                  </a:lnTo>
                  <a:lnTo>
                    <a:pt x="5434" y="849"/>
                  </a:lnTo>
                  <a:lnTo>
                    <a:pt x="0" y="849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41" name="Freeform 130"/>
            <p:cNvSpPr>
              <a:spLocks/>
            </p:cNvSpPr>
            <p:nvPr/>
          </p:nvSpPr>
          <p:spPr bwMode="auto">
            <a:xfrm>
              <a:off x="765" y="236"/>
              <a:ext cx="2343" cy="785"/>
            </a:xfrm>
            <a:custGeom>
              <a:avLst/>
              <a:gdLst>
                <a:gd name="T0" fmla="*/ 1238 w 2662"/>
                <a:gd name="T1" fmla="*/ 0 h 846"/>
                <a:gd name="T2" fmla="*/ 0 w 2662"/>
                <a:gd name="T3" fmla="*/ 539 h 846"/>
                <a:gd name="T4" fmla="*/ 70 w 2662"/>
                <a:gd name="T5" fmla="*/ 343 h 846"/>
                <a:gd name="T6" fmla="*/ 1221 w 2662"/>
                <a:gd name="T7" fmla="*/ 9 h 846"/>
                <a:gd name="T8" fmla="*/ 1230 w 2662"/>
                <a:gd name="T9" fmla="*/ 0 h 846"/>
                <a:gd name="T10" fmla="*/ 1238 w 2662"/>
                <a:gd name="T11" fmla="*/ 0 h 846"/>
                <a:gd name="T12" fmla="*/ 1238 w 2662"/>
                <a:gd name="T13" fmla="*/ 0 h 8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62"/>
                <a:gd name="T22" fmla="*/ 0 h 846"/>
                <a:gd name="T23" fmla="*/ 2662 w 2662"/>
                <a:gd name="T24" fmla="*/ 846 h 8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62" h="846">
                  <a:moveTo>
                    <a:pt x="2661" y="0"/>
                  </a:moveTo>
                  <a:lnTo>
                    <a:pt x="0" y="845"/>
                  </a:lnTo>
                  <a:lnTo>
                    <a:pt x="151" y="538"/>
                  </a:lnTo>
                  <a:lnTo>
                    <a:pt x="2627" y="15"/>
                  </a:lnTo>
                  <a:lnTo>
                    <a:pt x="2644" y="0"/>
                  </a:lnTo>
                  <a:lnTo>
                    <a:pt x="266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42" name="Line 131"/>
            <p:cNvSpPr>
              <a:spLocks noChangeShapeType="1"/>
            </p:cNvSpPr>
            <p:nvPr/>
          </p:nvSpPr>
          <p:spPr bwMode="auto">
            <a:xfrm flipH="1">
              <a:off x="838" y="236"/>
              <a:ext cx="2282" cy="770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643" name="Freeform 132"/>
            <p:cNvSpPr>
              <a:spLocks/>
            </p:cNvSpPr>
            <p:nvPr/>
          </p:nvSpPr>
          <p:spPr bwMode="auto">
            <a:xfrm>
              <a:off x="3136" y="220"/>
              <a:ext cx="2448" cy="772"/>
            </a:xfrm>
            <a:custGeom>
              <a:avLst/>
              <a:gdLst>
                <a:gd name="T0" fmla="*/ 0 w 2782"/>
                <a:gd name="T1" fmla="*/ 0 h 830"/>
                <a:gd name="T2" fmla="*/ 1291 w 2782"/>
                <a:gd name="T3" fmla="*/ 537 h 830"/>
                <a:gd name="T4" fmla="*/ 1235 w 2782"/>
                <a:gd name="T5" fmla="*/ 357 h 830"/>
                <a:gd name="T6" fmla="*/ 0 w 2782"/>
                <a:gd name="T7" fmla="*/ 0 h 830"/>
                <a:gd name="T8" fmla="*/ 0 w 2782"/>
                <a:gd name="T9" fmla="*/ 0 h 8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82"/>
                <a:gd name="T16" fmla="*/ 0 h 830"/>
                <a:gd name="T17" fmla="*/ 2782 w 2782"/>
                <a:gd name="T18" fmla="*/ 830 h 83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82" h="830">
                  <a:moveTo>
                    <a:pt x="0" y="0"/>
                  </a:moveTo>
                  <a:lnTo>
                    <a:pt x="2781" y="829"/>
                  </a:lnTo>
                  <a:lnTo>
                    <a:pt x="2662" y="552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44" name="Line 133"/>
            <p:cNvSpPr>
              <a:spLocks noChangeShapeType="1"/>
            </p:cNvSpPr>
            <p:nvPr/>
          </p:nvSpPr>
          <p:spPr bwMode="auto">
            <a:xfrm>
              <a:off x="3136" y="250"/>
              <a:ext cx="2461" cy="756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645" name="AutoShape 134"/>
            <p:cNvSpPr>
              <a:spLocks noChangeArrowheads="1"/>
            </p:cNvSpPr>
            <p:nvPr/>
          </p:nvSpPr>
          <p:spPr bwMode="auto">
            <a:xfrm flipV="1">
              <a:off x="789" y="1028"/>
              <a:ext cx="4825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646" name="AutoShape 135"/>
            <p:cNvSpPr>
              <a:spLocks noChangeArrowheads="1"/>
            </p:cNvSpPr>
            <p:nvPr/>
          </p:nvSpPr>
          <p:spPr bwMode="auto">
            <a:xfrm flipV="1">
              <a:off x="774" y="967"/>
              <a:ext cx="4829" cy="61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647" name="AutoShape 136"/>
            <p:cNvSpPr>
              <a:spLocks noChangeArrowheads="1"/>
            </p:cNvSpPr>
            <p:nvPr/>
          </p:nvSpPr>
          <p:spPr bwMode="auto">
            <a:xfrm flipV="1">
              <a:off x="874" y="1150"/>
              <a:ext cx="4607" cy="145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648" name="Freeform 137"/>
            <p:cNvSpPr>
              <a:spLocks/>
            </p:cNvSpPr>
            <p:nvPr/>
          </p:nvSpPr>
          <p:spPr bwMode="auto">
            <a:xfrm>
              <a:off x="794" y="190"/>
              <a:ext cx="4782" cy="792"/>
            </a:xfrm>
            <a:custGeom>
              <a:avLst/>
              <a:gdLst>
                <a:gd name="T0" fmla="*/ 0 w 5435"/>
                <a:gd name="T1" fmla="*/ 548 h 852"/>
                <a:gd name="T2" fmla="*/ 67 w 5435"/>
                <a:gd name="T3" fmla="*/ 350 h 852"/>
                <a:gd name="T4" fmla="*/ 1230 w 5435"/>
                <a:gd name="T5" fmla="*/ 0 h 852"/>
                <a:gd name="T6" fmla="*/ 2465 w 5435"/>
                <a:gd name="T7" fmla="*/ 350 h 852"/>
                <a:gd name="T8" fmla="*/ 2522 w 5435"/>
                <a:gd name="T9" fmla="*/ 548 h 852"/>
                <a:gd name="T10" fmla="*/ 0 w 5435"/>
                <a:gd name="T11" fmla="*/ 548 h 852"/>
                <a:gd name="T12" fmla="*/ 0 w 5435"/>
                <a:gd name="T13" fmla="*/ 548 h 8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35"/>
                <a:gd name="T22" fmla="*/ 0 h 852"/>
                <a:gd name="T23" fmla="*/ 5435 w 5435"/>
                <a:gd name="T24" fmla="*/ 852 h 85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35" h="852">
                  <a:moveTo>
                    <a:pt x="0" y="851"/>
                  </a:moveTo>
                  <a:lnTo>
                    <a:pt x="143" y="541"/>
                  </a:lnTo>
                  <a:lnTo>
                    <a:pt x="2652" y="0"/>
                  </a:lnTo>
                  <a:lnTo>
                    <a:pt x="5314" y="541"/>
                  </a:lnTo>
                  <a:lnTo>
                    <a:pt x="5434" y="851"/>
                  </a:lnTo>
                  <a:lnTo>
                    <a:pt x="0" y="85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rgbClr val="FFFFFF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49" name="Line 138"/>
            <p:cNvSpPr>
              <a:spLocks noChangeShapeType="1"/>
            </p:cNvSpPr>
            <p:nvPr/>
          </p:nvSpPr>
          <p:spPr bwMode="auto">
            <a:xfrm flipH="1">
              <a:off x="800" y="205"/>
              <a:ext cx="2314" cy="747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650" name="Line 139"/>
            <p:cNvSpPr>
              <a:spLocks noChangeShapeType="1"/>
            </p:cNvSpPr>
            <p:nvPr/>
          </p:nvSpPr>
          <p:spPr bwMode="auto">
            <a:xfrm>
              <a:off x="3120" y="203"/>
              <a:ext cx="2442" cy="727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651" name="Freeform 140"/>
            <p:cNvSpPr>
              <a:spLocks/>
            </p:cNvSpPr>
            <p:nvPr/>
          </p:nvSpPr>
          <p:spPr bwMode="auto">
            <a:xfrm>
              <a:off x="1204" y="276"/>
              <a:ext cx="4079" cy="644"/>
            </a:xfrm>
            <a:custGeom>
              <a:avLst/>
              <a:gdLst>
                <a:gd name="T0" fmla="*/ 999 w 4636"/>
                <a:gd name="T1" fmla="*/ 8 h 693"/>
                <a:gd name="T2" fmla="*/ 0 w 4636"/>
                <a:gd name="T3" fmla="*/ 437 h 693"/>
                <a:gd name="T4" fmla="*/ 2091 w 4636"/>
                <a:gd name="T5" fmla="*/ 446 h 693"/>
                <a:gd name="T6" fmla="*/ 2150 w 4636"/>
                <a:gd name="T7" fmla="*/ 446 h 693"/>
                <a:gd name="T8" fmla="*/ 1007 w 4636"/>
                <a:gd name="T9" fmla="*/ 0 h 693"/>
                <a:gd name="T10" fmla="*/ 999 w 4636"/>
                <a:gd name="T11" fmla="*/ 8 h 693"/>
                <a:gd name="T12" fmla="*/ 999 w 4636"/>
                <a:gd name="T13" fmla="*/ 8 h 6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636"/>
                <a:gd name="T22" fmla="*/ 0 h 693"/>
                <a:gd name="T23" fmla="*/ 4636 w 4636"/>
                <a:gd name="T24" fmla="*/ 693 h 69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636" h="693">
                  <a:moveTo>
                    <a:pt x="2153" y="14"/>
                  </a:moveTo>
                  <a:lnTo>
                    <a:pt x="0" y="677"/>
                  </a:lnTo>
                  <a:lnTo>
                    <a:pt x="4509" y="692"/>
                  </a:lnTo>
                  <a:lnTo>
                    <a:pt x="4635" y="692"/>
                  </a:lnTo>
                  <a:lnTo>
                    <a:pt x="2171" y="0"/>
                  </a:lnTo>
                  <a:lnTo>
                    <a:pt x="2153" y="14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52" name="Line 141"/>
            <p:cNvSpPr>
              <a:spLocks noChangeShapeType="1"/>
            </p:cNvSpPr>
            <p:nvPr/>
          </p:nvSpPr>
          <p:spPr bwMode="auto">
            <a:xfrm flipH="1">
              <a:off x="863" y="194"/>
              <a:ext cx="2251" cy="631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653" name="Line 142"/>
            <p:cNvSpPr>
              <a:spLocks noChangeShapeType="1"/>
            </p:cNvSpPr>
            <p:nvPr/>
          </p:nvSpPr>
          <p:spPr bwMode="auto">
            <a:xfrm>
              <a:off x="3117" y="194"/>
              <a:ext cx="2399" cy="631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</p:grpSp>
      <p:sp>
        <p:nvSpPr>
          <p:cNvPr id="65540" name="Rectangle 143"/>
          <p:cNvSpPr>
            <a:spLocks noChangeArrowheads="1"/>
          </p:cNvSpPr>
          <p:nvPr/>
        </p:nvSpPr>
        <p:spPr bwMode="auto">
          <a:xfrm>
            <a:off x="1905000" y="523875"/>
            <a:ext cx="4117024" cy="40011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en-GB" sz="2000" b="1" dirty="0"/>
              <a:t>CONTROLLO INTERNO – </a:t>
            </a:r>
            <a:r>
              <a:rPr lang="en-GB" sz="2000" b="1" dirty="0" err="1"/>
              <a:t>CoSO</a:t>
            </a:r>
            <a:r>
              <a:rPr lang="en-GB" sz="2000" b="1" dirty="0"/>
              <a:t> Report</a:t>
            </a:r>
          </a:p>
        </p:txBody>
      </p:sp>
      <p:sp>
        <p:nvSpPr>
          <p:cNvPr id="65541" name="Rectangle 144"/>
          <p:cNvSpPr>
            <a:spLocks noChangeArrowheads="1"/>
          </p:cNvSpPr>
          <p:nvPr/>
        </p:nvSpPr>
        <p:spPr bwMode="auto">
          <a:xfrm>
            <a:off x="7740650" y="6165850"/>
            <a:ext cx="914400" cy="55403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it-IT" sz="1800" b="1" i="0"/>
              <a:t>AT</a:t>
            </a:r>
            <a:endParaRPr lang="en-US" sz="1800" b="1" i="0"/>
          </a:p>
        </p:txBody>
      </p:sp>
      <p:sp>
        <p:nvSpPr>
          <p:cNvPr id="65542" name="Text Box 145"/>
          <p:cNvSpPr txBox="1">
            <a:spLocks noChangeArrowheads="1"/>
          </p:cNvSpPr>
          <p:nvPr/>
        </p:nvSpPr>
        <p:spPr bwMode="auto">
          <a:xfrm>
            <a:off x="2098392" y="2361453"/>
            <a:ext cx="4705856" cy="19316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sz="4000" i="0" dirty="0"/>
              <a:t>PRINCIPI</a:t>
            </a:r>
          </a:p>
          <a:p>
            <a:endParaRPr lang="en-US" sz="4000" dirty="0"/>
          </a:p>
          <a:p>
            <a:r>
              <a:rPr lang="en-US" sz="4000" i="0" dirty="0"/>
              <a:t>     </a:t>
            </a:r>
            <a:r>
              <a:rPr lang="en-US" sz="4000" i="0" dirty="0" err="1"/>
              <a:t>Punti</a:t>
            </a:r>
            <a:r>
              <a:rPr lang="en-US" sz="4000" i="0" dirty="0"/>
              <a:t> di </a:t>
            </a:r>
            <a:r>
              <a:rPr lang="en-US" sz="4000" i="0" dirty="0" err="1"/>
              <a:t>attenzione</a:t>
            </a:r>
            <a:endParaRPr lang="en-US" sz="4000" i="0" dirty="0"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Segnaposto numero diapositiva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65A6B715-0E94-4A59-9993-F05EA09223A4}" type="slidenum">
              <a:rPr lang="en-US" smtClean="0"/>
              <a:pPr/>
              <a:t>14</a:t>
            </a:fld>
            <a:endParaRPr lang="en-US"/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395288" y="333375"/>
            <a:ext cx="8697912" cy="6270625"/>
            <a:chOff x="385" y="190"/>
            <a:chExt cx="5479" cy="3950"/>
          </a:xfrm>
        </p:grpSpPr>
        <p:sp>
          <p:nvSpPr>
            <p:cNvPr id="65544" name="AutoShape 3"/>
            <p:cNvSpPr>
              <a:spLocks noChangeArrowheads="1"/>
            </p:cNvSpPr>
            <p:nvPr/>
          </p:nvSpPr>
          <p:spPr bwMode="auto">
            <a:xfrm flipV="1">
              <a:off x="385" y="4083"/>
              <a:ext cx="5479" cy="5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545" name="AutoShape 4"/>
            <p:cNvSpPr>
              <a:spLocks noChangeArrowheads="1"/>
            </p:cNvSpPr>
            <p:nvPr/>
          </p:nvSpPr>
          <p:spPr bwMode="auto">
            <a:xfrm flipV="1">
              <a:off x="583" y="3675"/>
              <a:ext cx="5128" cy="256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546" name="Freeform 5"/>
            <p:cNvSpPr>
              <a:spLocks/>
            </p:cNvSpPr>
            <p:nvPr/>
          </p:nvSpPr>
          <p:spPr bwMode="auto">
            <a:xfrm>
              <a:off x="2873" y="1593"/>
              <a:ext cx="535" cy="1911"/>
            </a:xfrm>
            <a:custGeom>
              <a:avLst/>
              <a:gdLst>
                <a:gd name="T0" fmla="*/ 0 w 271"/>
                <a:gd name="T1" fmla="*/ 1316 h 2059"/>
                <a:gd name="T2" fmla="*/ 15979 w 271"/>
                <a:gd name="T3" fmla="*/ 1316 h 2059"/>
                <a:gd name="T4" fmla="*/ 15979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2782" y="3474"/>
              <a:ext cx="703" cy="203"/>
              <a:chOff x="3110" y="3961"/>
              <a:chExt cx="356" cy="218"/>
            </a:xfrm>
          </p:grpSpPr>
          <p:sp>
            <p:nvSpPr>
              <p:cNvPr id="65674" name="Freeform 7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75" name="Freeform 8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76" name="Freeform 9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77" name="Freeform 10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78" name="Freeform 11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79" name="Freeform 12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80" name="Line 13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5681" name="Freeform 14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82" name="Freeform 15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83" name="Line 16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65548" name="Freeform 17"/>
            <p:cNvSpPr>
              <a:spLocks/>
            </p:cNvSpPr>
            <p:nvPr/>
          </p:nvSpPr>
          <p:spPr bwMode="auto">
            <a:xfrm>
              <a:off x="2944" y="1582"/>
              <a:ext cx="464" cy="212"/>
            </a:xfrm>
            <a:custGeom>
              <a:avLst/>
              <a:gdLst>
                <a:gd name="T0" fmla="*/ 5852 w 235"/>
                <a:gd name="T1" fmla="*/ 1 h 227"/>
                <a:gd name="T2" fmla="*/ 7645 w 235"/>
                <a:gd name="T3" fmla="*/ 3 h 227"/>
                <a:gd name="T4" fmla="*/ 9298 w 235"/>
                <a:gd name="T5" fmla="*/ 4 h 227"/>
                <a:gd name="T6" fmla="*/ 10530 w 235"/>
                <a:gd name="T7" fmla="*/ 7 h 227"/>
                <a:gd name="T8" fmla="*/ 11555 w 235"/>
                <a:gd name="T9" fmla="*/ 7 h 227"/>
                <a:gd name="T10" fmla="*/ 12163 w 235"/>
                <a:gd name="T11" fmla="*/ 7 h 227"/>
                <a:gd name="T12" fmla="*/ 12569 w 235"/>
                <a:gd name="T13" fmla="*/ 7 h 227"/>
                <a:gd name="T14" fmla="*/ 12962 w 235"/>
                <a:gd name="T15" fmla="*/ 8 h 227"/>
                <a:gd name="T16" fmla="*/ 13395 w 235"/>
                <a:gd name="T17" fmla="*/ 8 h 227"/>
                <a:gd name="T18" fmla="*/ 13618 w 235"/>
                <a:gd name="T19" fmla="*/ 8 h 227"/>
                <a:gd name="T20" fmla="*/ 13863 w 235"/>
                <a:gd name="T21" fmla="*/ 8 h 227"/>
                <a:gd name="T22" fmla="*/ 13863 w 235"/>
                <a:gd name="T23" fmla="*/ 21 h 227"/>
                <a:gd name="T24" fmla="*/ 13863 w 235"/>
                <a:gd name="T25" fmla="*/ 49 h 227"/>
                <a:gd name="T26" fmla="*/ 13863 w 235"/>
                <a:gd name="T27" fmla="*/ 86 h 227"/>
                <a:gd name="T28" fmla="*/ 13863 w 235"/>
                <a:gd name="T29" fmla="*/ 120 h 227"/>
                <a:gd name="T30" fmla="*/ 13863 w 235"/>
                <a:gd name="T31" fmla="*/ 145 h 227"/>
                <a:gd name="T32" fmla="*/ 13738 w 235"/>
                <a:gd name="T33" fmla="*/ 148 h 227"/>
                <a:gd name="T34" fmla="*/ 13555 w 235"/>
                <a:gd name="T35" fmla="*/ 141 h 227"/>
                <a:gd name="T36" fmla="*/ 13555 w 235"/>
                <a:gd name="T37" fmla="*/ 128 h 227"/>
                <a:gd name="T38" fmla="*/ 13334 w 235"/>
                <a:gd name="T39" fmla="*/ 116 h 227"/>
                <a:gd name="T40" fmla="*/ 13146 w 235"/>
                <a:gd name="T41" fmla="*/ 104 h 227"/>
                <a:gd name="T42" fmla="*/ 12901 w 235"/>
                <a:gd name="T43" fmla="*/ 97 h 227"/>
                <a:gd name="T44" fmla="*/ 12338 w 235"/>
                <a:gd name="T45" fmla="*/ 88 h 227"/>
                <a:gd name="T46" fmla="*/ 11369 w 235"/>
                <a:gd name="T47" fmla="*/ 78 h 227"/>
                <a:gd name="T48" fmla="*/ 10386 w 235"/>
                <a:gd name="T49" fmla="*/ 66 h 227"/>
                <a:gd name="T50" fmla="*/ 9422 w 235"/>
                <a:gd name="T51" fmla="*/ 57 h 227"/>
                <a:gd name="T52" fmla="*/ 8814 w 235"/>
                <a:gd name="T53" fmla="*/ 49 h 227"/>
                <a:gd name="T54" fmla="*/ 8066 w 235"/>
                <a:gd name="T55" fmla="*/ 45 h 227"/>
                <a:gd name="T56" fmla="*/ 6865 w 235"/>
                <a:gd name="T57" fmla="*/ 37 h 227"/>
                <a:gd name="T58" fmla="*/ 5578 w 235"/>
                <a:gd name="T59" fmla="*/ 29 h 227"/>
                <a:gd name="T60" fmla="*/ 4441 w 235"/>
                <a:gd name="T61" fmla="*/ 21 h 227"/>
                <a:gd name="T62" fmla="*/ 3728 w 235"/>
                <a:gd name="T63" fmla="*/ 19 h 227"/>
                <a:gd name="T64" fmla="*/ 3540 w 235"/>
                <a:gd name="T65" fmla="*/ 18 h 227"/>
                <a:gd name="T66" fmla="*/ 2796 w 235"/>
                <a:gd name="T67" fmla="*/ 16 h 227"/>
                <a:gd name="T68" fmla="*/ 1824 w 235"/>
                <a:gd name="T69" fmla="*/ 11 h 227"/>
                <a:gd name="T70" fmla="*/ 776 w 235"/>
                <a:gd name="T71" fmla="*/ 7 h 227"/>
                <a:gd name="T72" fmla="*/ 124 w 235"/>
                <a:gd name="T73" fmla="*/ 7 h 227"/>
                <a:gd name="T74" fmla="*/ 124 w 235"/>
                <a:gd name="T75" fmla="*/ 7 h 227"/>
                <a:gd name="T76" fmla="*/ 592 w 235"/>
                <a:gd name="T77" fmla="*/ 6 h 227"/>
                <a:gd name="T78" fmla="*/ 1169 w 235"/>
                <a:gd name="T79" fmla="*/ 5 h 227"/>
                <a:gd name="T80" fmla="*/ 1949 w 235"/>
                <a:gd name="T81" fmla="*/ 3 h 227"/>
                <a:gd name="T82" fmla="*/ 3025 w 235"/>
                <a:gd name="T83" fmla="*/ 1 h 227"/>
                <a:gd name="T84" fmla="*/ 4557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49" name="Freeform 18"/>
            <p:cNvSpPr>
              <a:spLocks/>
            </p:cNvSpPr>
            <p:nvPr/>
          </p:nvSpPr>
          <p:spPr bwMode="auto">
            <a:xfrm>
              <a:off x="2848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50" name="Freeform 19"/>
            <p:cNvSpPr>
              <a:spLocks/>
            </p:cNvSpPr>
            <p:nvPr/>
          </p:nvSpPr>
          <p:spPr bwMode="auto">
            <a:xfrm>
              <a:off x="2678" y="1270"/>
              <a:ext cx="911" cy="309"/>
            </a:xfrm>
            <a:custGeom>
              <a:avLst/>
              <a:gdLst>
                <a:gd name="T0" fmla="*/ 16875 w 462"/>
                <a:gd name="T1" fmla="*/ 204 h 333"/>
                <a:gd name="T2" fmla="*/ 20456 w 462"/>
                <a:gd name="T3" fmla="*/ 209 h 333"/>
                <a:gd name="T4" fmla="*/ 21759 w 462"/>
                <a:gd name="T5" fmla="*/ 212 h 333"/>
                <a:gd name="T6" fmla="*/ 21933 w 462"/>
                <a:gd name="T7" fmla="*/ 201 h 333"/>
                <a:gd name="T8" fmla="*/ 22209 w 462"/>
                <a:gd name="T9" fmla="*/ 182 h 333"/>
                <a:gd name="T10" fmla="*/ 22801 w 462"/>
                <a:gd name="T11" fmla="*/ 161 h 333"/>
                <a:gd name="T12" fmla="*/ 23400 w 462"/>
                <a:gd name="T13" fmla="*/ 148 h 333"/>
                <a:gd name="T14" fmla="*/ 25465 w 462"/>
                <a:gd name="T15" fmla="*/ 146 h 333"/>
                <a:gd name="T16" fmla="*/ 24686 w 462"/>
                <a:gd name="T17" fmla="*/ 118 h 333"/>
                <a:gd name="T18" fmla="*/ 22856 w 462"/>
                <a:gd name="T19" fmla="*/ 120 h 333"/>
                <a:gd name="T20" fmla="*/ 21965 w 462"/>
                <a:gd name="T21" fmla="*/ 115 h 333"/>
                <a:gd name="T22" fmla="*/ 21712 w 462"/>
                <a:gd name="T23" fmla="*/ 120 h 333"/>
                <a:gd name="T24" fmla="*/ 20801 w 462"/>
                <a:gd name="T25" fmla="*/ 121 h 333"/>
                <a:gd name="T26" fmla="*/ 20801 w 462"/>
                <a:gd name="T27" fmla="*/ 109 h 333"/>
                <a:gd name="T28" fmla="*/ 21592 w 462"/>
                <a:gd name="T29" fmla="*/ 114 h 333"/>
                <a:gd name="T30" fmla="*/ 21965 w 462"/>
                <a:gd name="T31" fmla="*/ 109 h 333"/>
                <a:gd name="T32" fmla="*/ 22980 w 462"/>
                <a:gd name="T33" fmla="*/ 106 h 333"/>
                <a:gd name="T34" fmla="*/ 23286 w 462"/>
                <a:gd name="T35" fmla="*/ 87 h 333"/>
                <a:gd name="T36" fmla="*/ 22633 w 462"/>
                <a:gd name="T37" fmla="*/ 82 h 333"/>
                <a:gd name="T38" fmla="*/ 22633 w 462"/>
                <a:gd name="T39" fmla="*/ 78 h 333"/>
                <a:gd name="T40" fmla="*/ 23645 w 462"/>
                <a:gd name="T41" fmla="*/ 81 h 333"/>
                <a:gd name="T42" fmla="*/ 25885 w 462"/>
                <a:gd name="T43" fmla="*/ 79 h 333"/>
                <a:gd name="T44" fmla="*/ 26926 w 462"/>
                <a:gd name="T45" fmla="*/ 70 h 333"/>
                <a:gd name="T46" fmla="*/ 26742 w 462"/>
                <a:gd name="T47" fmla="*/ 45 h 333"/>
                <a:gd name="T48" fmla="*/ 25340 w 462"/>
                <a:gd name="T49" fmla="*/ 34 h 333"/>
                <a:gd name="T50" fmla="*/ 26198 w 462"/>
                <a:gd name="T51" fmla="*/ 33 h 333"/>
                <a:gd name="T52" fmla="*/ 26320 w 462"/>
                <a:gd name="T53" fmla="*/ 22 h 333"/>
                <a:gd name="T54" fmla="*/ 25157 w 462"/>
                <a:gd name="T55" fmla="*/ 22 h 333"/>
                <a:gd name="T56" fmla="*/ 25522 w 462"/>
                <a:gd name="T57" fmla="*/ 15 h 333"/>
                <a:gd name="T58" fmla="*/ 25993 w 462"/>
                <a:gd name="T59" fmla="*/ 14 h 333"/>
                <a:gd name="T60" fmla="*/ 26320 w 462"/>
                <a:gd name="T61" fmla="*/ 2 h 333"/>
                <a:gd name="T62" fmla="*/ 14286 w 462"/>
                <a:gd name="T63" fmla="*/ 6 h 333"/>
                <a:gd name="T64" fmla="*/ 1404 w 462"/>
                <a:gd name="T65" fmla="*/ 5 h 333"/>
                <a:gd name="T66" fmla="*/ 828 w 462"/>
                <a:gd name="T67" fmla="*/ 13 h 333"/>
                <a:gd name="T68" fmla="*/ 1341 w 462"/>
                <a:gd name="T69" fmla="*/ 14 h 333"/>
                <a:gd name="T70" fmla="*/ 1996 w 462"/>
                <a:gd name="T71" fmla="*/ 22 h 333"/>
                <a:gd name="T72" fmla="*/ 483 w 462"/>
                <a:gd name="T73" fmla="*/ 22 h 333"/>
                <a:gd name="T74" fmla="*/ 420 w 462"/>
                <a:gd name="T75" fmla="*/ 32 h 333"/>
                <a:gd name="T76" fmla="*/ 1341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30 w 462"/>
                <a:gd name="T85" fmla="*/ 78 h 333"/>
                <a:gd name="T86" fmla="*/ 4354 w 462"/>
                <a:gd name="T87" fmla="*/ 81 h 333"/>
                <a:gd name="T88" fmla="*/ 3749 w 462"/>
                <a:gd name="T89" fmla="*/ 84 h 333"/>
                <a:gd name="T90" fmla="*/ 3581 w 462"/>
                <a:gd name="T91" fmla="*/ 99 h 333"/>
                <a:gd name="T92" fmla="*/ 4109 w 462"/>
                <a:gd name="T93" fmla="*/ 108 h 333"/>
                <a:gd name="T94" fmla="*/ 4884 w 462"/>
                <a:gd name="T95" fmla="*/ 109 h 333"/>
                <a:gd name="T96" fmla="*/ 5214 w 462"/>
                <a:gd name="T97" fmla="*/ 113 h 333"/>
                <a:gd name="T98" fmla="*/ 6050 w 462"/>
                <a:gd name="T99" fmla="*/ 109 h 333"/>
                <a:gd name="T100" fmla="*/ 6113 w 462"/>
                <a:gd name="T101" fmla="*/ 119 h 333"/>
                <a:gd name="T102" fmla="*/ 5334 w 462"/>
                <a:gd name="T103" fmla="*/ 121 h 333"/>
                <a:gd name="T104" fmla="*/ 5009 w 462"/>
                <a:gd name="T105" fmla="*/ 115 h 333"/>
                <a:gd name="T106" fmla="*/ 4172 w 462"/>
                <a:gd name="T107" fmla="*/ 120 h 333"/>
                <a:gd name="T108" fmla="*/ 2416 w 462"/>
                <a:gd name="T109" fmla="*/ 118 h 333"/>
                <a:gd name="T110" fmla="*/ 1404 w 462"/>
                <a:gd name="T111" fmla="*/ 143 h 333"/>
                <a:gd name="T112" fmla="*/ 3129 w 462"/>
                <a:gd name="T113" fmla="*/ 149 h 333"/>
                <a:gd name="T114" fmla="*/ 3581 w 462"/>
                <a:gd name="T115" fmla="*/ 161 h 333"/>
                <a:gd name="T116" fmla="*/ 4537 w 462"/>
                <a:gd name="T117" fmla="*/ 177 h 333"/>
                <a:gd name="T118" fmla="*/ 5066 w 462"/>
                <a:gd name="T119" fmla="*/ 198 h 333"/>
                <a:gd name="T120" fmla="*/ 5521 w 462"/>
                <a:gd name="T121" fmla="*/ 211 h 333"/>
                <a:gd name="T122" fmla="*/ 9814 w 462"/>
                <a:gd name="T123" fmla="*/ 205 h 333"/>
                <a:gd name="T124" fmla="*/ 11930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51" name="Freeform 20"/>
            <p:cNvSpPr>
              <a:spLocks/>
            </p:cNvSpPr>
            <p:nvPr/>
          </p:nvSpPr>
          <p:spPr bwMode="auto">
            <a:xfrm>
              <a:off x="3051" y="1469"/>
              <a:ext cx="72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4 w 36"/>
                <a:gd name="T7" fmla="*/ 3 h 103"/>
                <a:gd name="T8" fmla="*/ 192 w 36"/>
                <a:gd name="T9" fmla="*/ 3 h 103"/>
                <a:gd name="T10" fmla="*/ 256 w 36"/>
                <a:gd name="T11" fmla="*/ 5 h 103"/>
                <a:gd name="T12" fmla="*/ 384 w 36"/>
                <a:gd name="T13" fmla="*/ 6 h 103"/>
                <a:gd name="T14" fmla="*/ 448 w 36"/>
                <a:gd name="T15" fmla="*/ 8 h 103"/>
                <a:gd name="T16" fmla="*/ 576 w 36"/>
                <a:gd name="T17" fmla="*/ 8 h 103"/>
                <a:gd name="T18" fmla="*/ 704 w 36"/>
                <a:gd name="T19" fmla="*/ 10 h 103"/>
                <a:gd name="T20" fmla="*/ 768 w 36"/>
                <a:gd name="T21" fmla="*/ 10 h 103"/>
                <a:gd name="T22" fmla="*/ 896 w 36"/>
                <a:gd name="T23" fmla="*/ 10 h 103"/>
                <a:gd name="T24" fmla="*/ 1024 w 36"/>
                <a:gd name="T25" fmla="*/ 10 h 103"/>
                <a:gd name="T26" fmla="*/ 1088 w 36"/>
                <a:gd name="T27" fmla="*/ 10 h 103"/>
                <a:gd name="T28" fmla="*/ 1216 w 36"/>
                <a:gd name="T29" fmla="*/ 11 h 103"/>
                <a:gd name="T30" fmla="*/ 1216 w 36"/>
                <a:gd name="T31" fmla="*/ 13 h 103"/>
                <a:gd name="T32" fmla="*/ 1344 w 36"/>
                <a:gd name="T33" fmla="*/ 13 h 103"/>
                <a:gd name="T34" fmla="*/ 1408 w 36"/>
                <a:gd name="T35" fmla="*/ 19 h 103"/>
                <a:gd name="T36" fmla="*/ 1472 w 36"/>
                <a:gd name="T37" fmla="*/ 23 h 103"/>
                <a:gd name="T38" fmla="*/ 1600 w 36"/>
                <a:gd name="T39" fmla="*/ 27 h 103"/>
                <a:gd name="T40" fmla="*/ 1728 w 36"/>
                <a:gd name="T41" fmla="*/ 29 h 103"/>
                <a:gd name="T42" fmla="*/ 1728 w 36"/>
                <a:gd name="T43" fmla="*/ 36 h 103"/>
                <a:gd name="T44" fmla="*/ 1792 w 36"/>
                <a:gd name="T45" fmla="*/ 41 h 103"/>
                <a:gd name="T46" fmla="*/ 1920 w 36"/>
                <a:gd name="T47" fmla="*/ 46 h 103"/>
                <a:gd name="T48" fmla="*/ 1984 w 36"/>
                <a:gd name="T49" fmla="*/ 50 h 103"/>
                <a:gd name="T50" fmla="*/ 1984 w 36"/>
                <a:gd name="T51" fmla="*/ 57 h 103"/>
                <a:gd name="T52" fmla="*/ 2048 w 36"/>
                <a:gd name="T53" fmla="*/ 61 h 103"/>
                <a:gd name="T54" fmla="*/ 2048 w 36"/>
                <a:gd name="T55" fmla="*/ 66 h 103"/>
                <a:gd name="T56" fmla="*/ 2176 w 36"/>
                <a:gd name="T57" fmla="*/ 69 h 103"/>
                <a:gd name="T58" fmla="*/ 2176 w 36"/>
                <a:gd name="T59" fmla="*/ 72 h 103"/>
                <a:gd name="T60" fmla="*/ 2176 w 36"/>
                <a:gd name="T61" fmla="*/ 74 h 103"/>
                <a:gd name="T62" fmla="*/ 2176 w 36"/>
                <a:gd name="T63" fmla="*/ 76 h 103"/>
                <a:gd name="T64" fmla="*/ 2240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52" name="Freeform 21"/>
            <p:cNvSpPr>
              <a:spLocks/>
            </p:cNvSpPr>
            <p:nvPr/>
          </p:nvSpPr>
          <p:spPr bwMode="auto">
            <a:xfrm>
              <a:off x="3142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53" name="Freeform 22"/>
            <p:cNvSpPr>
              <a:spLocks/>
            </p:cNvSpPr>
            <p:nvPr/>
          </p:nvSpPr>
          <p:spPr bwMode="auto">
            <a:xfrm>
              <a:off x="3104" y="1468"/>
              <a:ext cx="71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63 w 36"/>
                <a:gd name="T5" fmla="*/ 8 h 106"/>
                <a:gd name="T6" fmla="*/ 183 w 36"/>
                <a:gd name="T7" fmla="*/ 8 h 106"/>
                <a:gd name="T8" fmla="*/ 300 w 36"/>
                <a:gd name="T9" fmla="*/ 10 h 106"/>
                <a:gd name="T10" fmla="*/ 361 w 36"/>
                <a:gd name="T11" fmla="*/ 14 h 106"/>
                <a:gd name="T12" fmla="*/ 483 w 36"/>
                <a:gd name="T13" fmla="*/ 18 h 106"/>
                <a:gd name="T14" fmla="*/ 544 w 36"/>
                <a:gd name="T15" fmla="*/ 20 h 106"/>
                <a:gd name="T16" fmla="*/ 653 w 36"/>
                <a:gd name="T17" fmla="*/ 23 h 106"/>
                <a:gd name="T18" fmla="*/ 653 w 36"/>
                <a:gd name="T19" fmla="*/ 30 h 106"/>
                <a:gd name="T20" fmla="*/ 712 w 36"/>
                <a:gd name="T21" fmla="*/ 38 h 106"/>
                <a:gd name="T22" fmla="*/ 712 w 36"/>
                <a:gd name="T23" fmla="*/ 45 h 106"/>
                <a:gd name="T24" fmla="*/ 653 w 36"/>
                <a:gd name="T25" fmla="*/ 54 h 106"/>
                <a:gd name="T26" fmla="*/ 653 w 36"/>
                <a:gd name="T27" fmla="*/ 61 h 106"/>
                <a:gd name="T28" fmla="*/ 653 w 36"/>
                <a:gd name="T29" fmla="*/ 68 h 106"/>
                <a:gd name="T30" fmla="*/ 653 w 36"/>
                <a:gd name="T31" fmla="*/ 72 h 106"/>
                <a:gd name="T32" fmla="*/ 653 w 36"/>
                <a:gd name="T33" fmla="*/ 73 h 106"/>
                <a:gd name="T34" fmla="*/ 653 w 36"/>
                <a:gd name="T35" fmla="*/ 73 h 106"/>
                <a:gd name="T36" fmla="*/ 712 w 36"/>
                <a:gd name="T37" fmla="*/ 73 h 106"/>
                <a:gd name="T38" fmla="*/ 712 w 36"/>
                <a:gd name="T39" fmla="*/ 73 h 106"/>
                <a:gd name="T40" fmla="*/ 828 w 36"/>
                <a:gd name="T41" fmla="*/ 74 h 106"/>
                <a:gd name="T42" fmla="*/ 828 w 36"/>
                <a:gd name="T43" fmla="*/ 74 h 106"/>
                <a:gd name="T44" fmla="*/ 891 w 36"/>
                <a:gd name="T45" fmla="*/ 74 h 106"/>
                <a:gd name="T46" fmla="*/ 891 w 36"/>
                <a:gd name="T47" fmla="*/ 74 h 106"/>
                <a:gd name="T48" fmla="*/ 953 w 36"/>
                <a:gd name="T49" fmla="*/ 74 h 106"/>
                <a:gd name="T50" fmla="*/ 953 w 36"/>
                <a:gd name="T51" fmla="*/ 71 h 106"/>
                <a:gd name="T52" fmla="*/ 953 w 36"/>
                <a:gd name="T53" fmla="*/ 67 h 106"/>
                <a:gd name="T54" fmla="*/ 953 w 36"/>
                <a:gd name="T55" fmla="*/ 60 h 106"/>
                <a:gd name="T56" fmla="*/ 953 w 36"/>
                <a:gd name="T57" fmla="*/ 55 h 106"/>
                <a:gd name="T58" fmla="*/ 953 w 36"/>
                <a:gd name="T59" fmla="*/ 49 h 106"/>
                <a:gd name="T60" fmla="*/ 1012 w 36"/>
                <a:gd name="T61" fmla="*/ 42 h 106"/>
                <a:gd name="T62" fmla="*/ 1012 w 36"/>
                <a:gd name="T63" fmla="*/ 37 h 106"/>
                <a:gd name="T64" fmla="*/ 1104 w 36"/>
                <a:gd name="T65" fmla="*/ 34 h 106"/>
                <a:gd name="T66" fmla="*/ 1104 w 36"/>
                <a:gd name="T67" fmla="*/ 32 h 106"/>
                <a:gd name="T68" fmla="*/ 1104 w 36"/>
                <a:gd name="T69" fmla="*/ 28 h 106"/>
                <a:gd name="T70" fmla="*/ 1104 w 36"/>
                <a:gd name="T71" fmla="*/ 24 h 106"/>
                <a:gd name="T72" fmla="*/ 1104 w 36"/>
                <a:gd name="T73" fmla="*/ 21 h 106"/>
                <a:gd name="T74" fmla="*/ 1104 w 36"/>
                <a:gd name="T75" fmla="*/ 18 h 106"/>
                <a:gd name="T76" fmla="*/ 1229 w 36"/>
                <a:gd name="T77" fmla="*/ 12 h 106"/>
                <a:gd name="T78" fmla="*/ 1288 w 36"/>
                <a:gd name="T79" fmla="*/ 8 h 106"/>
                <a:gd name="T80" fmla="*/ 1349 w 36"/>
                <a:gd name="T81" fmla="*/ 8 h 106"/>
                <a:gd name="T82" fmla="*/ 1349 w 36"/>
                <a:gd name="T83" fmla="*/ 8 h 106"/>
                <a:gd name="T84" fmla="*/ 1467 w 36"/>
                <a:gd name="T85" fmla="*/ 8 h 106"/>
                <a:gd name="T86" fmla="*/ 1633 w 36"/>
                <a:gd name="T87" fmla="*/ 6 h 106"/>
                <a:gd name="T88" fmla="*/ 1757 w 36"/>
                <a:gd name="T89" fmla="*/ 5 h 106"/>
                <a:gd name="T90" fmla="*/ 1816 w 36"/>
                <a:gd name="T91" fmla="*/ 4 h 106"/>
                <a:gd name="T92" fmla="*/ 1933 w 36"/>
                <a:gd name="T93" fmla="*/ 2 h 106"/>
                <a:gd name="T94" fmla="*/ 1996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54" name="AutoShape 23"/>
            <p:cNvSpPr>
              <a:spLocks noChangeArrowheads="1"/>
            </p:cNvSpPr>
            <p:nvPr/>
          </p:nvSpPr>
          <p:spPr bwMode="auto">
            <a:xfrm flipV="1">
              <a:off x="2695" y="1302"/>
              <a:ext cx="868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555" name="AutoShape 24"/>
            <p:cNvSpPr>
              <a:spLocks noChangeArrowheads="1"/>
            </p:cNvSpPr>
            <p:nvPr/>
          </p:nvSpPr>
          <p:spPr bwMode="auto">
            <a:xfrm flipV="1">
              <a:off x="2737" y="1293"/>
              <a:ext cx="787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556" name="Oval 25"/>
            <p:cNvSpPr>
              <a:spLocks noChangeArrowheads="1"/>
            </p:cNvSpPr>
            <p:nvPr/>
          </p:nvSpPr>
          <p:spPr bwMode="auto">
            <a:xfrm>
              <a:off x="2968" y="1473"/>
              <a:ext cx="41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557" name="Oval 26"/>
            <p:cNvSpPr>
              <a:spLocks noChangeArrowheads="1"/>
            </p:cNvSpPr>
            <p:nvPr/>
          </p:nvSpPr>
          <p:spPr bwMode="auto">
            <a:xfrm>
              <a:off x="3254" y="1475"/>
              <a:ext cx="42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558" name="Freeform 27"/>
            <p:cNvSpPr>
              <a:spLocks/>
            </p:cNvSpPr>
            <p:nvPr/>
          </p:nvSpPr>
          <p:spPr bwMode="auto">
            <a:xfrm>
              <a:off x="2900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59" name="Freeform 28"/>
            <p:cNvSpPr>
              <a:spLocks/>
            </p:cNvSpPr>
            <p:nvPr/>
          </p:nvSpPr>
          <p:spPr bwMode="auto">
            <a:xfrm>
              <a:off x="2825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60" name="Freeform 29"/>
            <p:cNvSpPr>
              <a:spLocks/>
            </p:cNvSpPr>
            <p:nvPr/>
          </p:nvSpPr>
          <p:spPr bwMode="auto">
            <a:xfrm>
              <a:off x="3308" y="1320"/>
              <a:ext cx="58" cy="35"/>
            </a:xfrm>
            <a:custGeom>
              <a:avLst/>
              <a:gdLst>
                <a:gd name="T0" fmla="*/ 1454 w 30"/>
                <a:gd name="T1" fmla="*/ 0 h 38"/>
                <a:gd name="T2" fmla="*/ 1357 w 30"/>
                <a:gd name="T3" fmla="*/ 0 h 38"/>
                <a:gd name="T4" fmla="*/ 1245 w 30"/>
                <a:gd name="T5" fmla="*/ 0 h 38"/>
                <a:gd name="T6" fmla="*/ 1106 w 30"/>
                <a:gd name="T7" fmla="*/ 0 h 38"/>
                <a:gd name="T8" fmla="*/ 1046 w 30"/>
                <a:gd name="T9" fmla="*/ 0 h 38"/>
                <a:gd name="T10" fmla="*/ 837 w 30"/>
                <a:gd name="T11" fmla="*/ 0 h 38"/>
                <a:gd name="T12" fmla="*/ 781 w 30"/>
                <a:gd name="T13" fmla="*/ 0 h 38"/>
                <a:gd name="T14" fmla="*/ 781 w 30"/>
                <a:gd name="T15" fmla="*/ 0 h 38"/>
                <a:gd name="T16" fmla="*/ 673 w 30"/>
                <a:gd name="T17" fmla="*/ 2 h 38"/>
                <a:gd name="T18" fmla="*/ 572 w 30"/>
                <a:gd name="T19" fmla="*/ 3 h 38"/>
                <a:gd name="T20" fmla="*/ 520 w 30"/>
                <a:gd name="T21" fmla="*/ 5 h 38"/>
                <a:gd name="T22" fmla="*/ 377 w 30"/>
                <a:gd name="T23" fmla="*/ 6 h 38"/>
                <a:gd name="T24" fmla="*/ 269 w 30"/>
                <a:gd name="T25" fmla="*/ 6 h 38"/>
                <a:gd name="T26" fmla="*/ 56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08 w 30"/>
                <a:gd name="T39" fmla="*/ 17 h 38"/>
                <a:gd name="T40" fmla="*/ 209 w 30"/>
                <a:gd name="T41" fmla="*/ 18 h 38"/>
                <a:gd name="T42" fmla="*/ 269 w 30"/>
                <a:gd name="T43" fmla="*/ 21 h 38"/>
                <a:gd name="T44" fmla="*/ 377 w 30"/>
                <a:gd name="T45" fmla="*/ 23 h 38"/>
                <a:gd name="T46" fmla="*/ 404 w 30"/>
                <a:gd name="T47" fmla="*/ 23 h 38"/>
                <a:gd name="T48" fmla="*/ 520 w 30"/>
                <a:gd name="T49" fmla="*/ 23 h 38"/>
                <a:gd name="T50" fmla="*/ 520 w 30"/>
                <a:gd name="T51" fmla="*/ 21 h 38"/>
                <a:gd name="T52" fmla="*/ 572 w 30"/>
                <a:gd name="T53" fmla="*/ 20 h 38"/>
                <a:gd name="T54" fmla="*/ 781 w 30"/>
                <a:gd name="T55" fmla="*/ 18 h 38"/>
                <a:gd name="T56" fmla="*/ 897 w 30"/>
                <a:gd name="T57" fmla="*/ 16 h 38"/>
                <a:gd name="T58" fmla="*/ 1046 w 30"/>
                <a:gd name="T59" fmla="*/ 15 h 38"/>
                <a:gd name="T60" fmla="*/ 1106 w 30"/>
                <a:gd name="T61" fmla="*/ 13 h 38"/>
                <a:gd name="T62" fmla="*/ 1185 w 30"/>
                <a:gd name="T63" fmla="*/ 12 h 38"/>
                <a:gd name="T64" fmla="*/ 1245 w 30"/>
                <a:gd name="T65" fmla="*/ 11 h 38"/>
                <a:gd name="T66" fmla="*/ 1245 w 30"/>
                <a:gd name="T67" fmla="*/ 10 h 38"/>
                <a:gd name="T68" fmla="*/ 1301 w 30"/>
                <a:gd name="T69" fmla="*/ 8 h 38"/>
                <a:gd name="T70" fmla="*/ 1301 w 30"/>
                <a:gd name="T71" fmla="*/ 6 h 38"/>
                <a:gd name="T72" fmla="*/ 1409 w 30"/>
                <a:gd name="T73" fmla="*/ 6 h 38"/>
                <a:gd name="T74" fmla="*/ 1409 w 30"/>
                <a:gd name="T75" fmla="*/ 6 h 38"/>
                <a:gd name="T76" fmla="*/ 1510 w 30"/>
                <a:gd name="T77" fmla="*/ 5 h 38"/>
                <a:gd name="T78" fmla="*/ 1510 w 30"/>
                <a:gd name="T79" fmla="*/ 2 h 38"/>
                <a:gd name="T80" fmla="*/ 1510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61" name="Freeform 30"/>
            <p:cNvSpPr>
              <a:spLocks/>
            </p:cNvSpPr>
            <p:nvPr/>
          </p:nvSpPr>
          <p:spPr bwMode="auto">
            <a:xfrm>
              <a:off x="3133" y="1319"/>
              <a:ext cx="313" cy="141"/>
            </a:xfrm>
            <a:custGeom>
              <a:avLst/>
              <a:gdLst>
                <a:gd name="T0" fmla="*/ 2685 w 159"/>
                <a:gd name="T1" fmla="*/ 1 h 152"/>
                <a:gd name="T2" fmla="*/ 465 w 159"/>
                <a:gd name="T3" fmla="*/ 17 h 152"/>
                <a:gd name="T4" fmla="*/ 360 w 159"/>
                <a:gd name="T5" fmla="*/ 33 h 152"/>
                <a:gd name="T6" fmla="*/ 61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396 w 159"/>
                <a:gd name="T15" fmla="*/ 94 h 152"/>
                <a:gd name="T16" fmla="*/ 3197 w 159"/>
                <a:gd name="T17" fmla="*/ 89 h 152"/>
                <a:gd name="T18" fmla="*/ 3782 w 159"/>
                <a:gd name="T19" fmla="*/ 89 h 152"/>
                <a:gd name="T20" fmla="*/ 5165 w 159"/>
                <a:gd name="T21" fmla="*/ 89 h 152"/>
                <a:gd name="T22" fmla="*/ 5522 w 159"/>
                <a:gd name="T23" fmla="*/ 90 h 152"/>
                <a:gd name="T24" fmla="*/ 5522 w 159"/>
                <a:gd name="T25" fmla="*/ 93 h 152"/>
                <a:gd name="T26" fmla="*/ 5646 w 159"/>
                <a:gd name="T27" fmla="*/ 95 h 152"/>
                <a:gd name="T28" fmla="*/ 6293 w 159"/>
                <a:gd name="T29" fmla="*/ 91 h 152"/>
                <a:gd name="T30" fmla="*/ 6742 w 159"/>
                <a:gd name="T31" fmla="*/ 83 h 152"/>
                <a:gd name="T32" fmla="*/ 6979 w 159"/>
                <a:gd name="T33" fmla="*/ 71 h 152"/>
                <a:gd name="T34" fmla="*/ 7986 w 159"/>
                <a:gd name="T35" fmla="*/ 57 h 152"/>
                <a:gd name="T36" fmla="*/ 8843 w 159"/>
                <a:gd name="T37" fmla="*/ 54 h 152"/>
                <a:gd name="T38" fmla="*/ 7813 w 159"/>
                <a:gd name="T39" fmla="*/ 53 h 152"/>
                <a:gd name="T40" fmla="*/ 6866 w 159"/>
                <a:gd name="T41" fmla="*/ 57 h 152"/>
                <a:gd name="T42" fmla="*/ 6110 w 159"/>
                <a:gd name="T43" fmla="*/ 68 h 152"/>
                <a:gd name="T44" fmla="*/ 6065 w 159"/>
                <a:gd name="T45" fmla="*/ 78 h 152"/>
                <a:gd name="T46" fmla="*/ 5286 w 159"/>
                <a:gd name="T47" fmla="*/ 81 h 152"/>
                <a:gd name="T48" fmla="*/ 4608 w 159"/>
                <a:gd name="T49" fmla="*/ 81 h 152"/>
                <a:gd name="T50" fmla="*/ 4433 w 159"/>
                <a:gd name="T51" fmla="*/ 75 h 152"/>
                <a:gd name="T52" fmla="*/ 4372 w 159"/>
                <a:gd name="T53" fmla="*/ 59 h 152"/>
                <a:gd name="T54" fmla="*/ 4309 w 159"/>
                <a:gd name="T55" fmla="*/ 58 h 152"/>
                <a:gd name="T56" fmla="*/ 4142 w 159"/>
                <a:gd name="T57" fmla="*/ 71 h 152"/>
                <a:gd name="T58" fmla="*/ 2778 w 159"/>
                <a:gd name="T59" fmla="*/ 79 h 152"/>
                <a:gd name="T60" fmla="*/ 1096 w 159"/>
                <a:gd name="T61" fmla="*/ 71 h 152"/>
                <a:gd name="T62" fmla="*/ 465 w 159"/>
                <a:gd name="T63" fmla="*/ 60 h 152"/>
                <a:gd name="T64" fmla="*/ 764 w 159"/>
                <a:gd name="T65" fmla="*/ 46 h 152"/>
                <a:gd name="T66" fmla="*/ 1565 w 159"/>
                <a:gd name="T67" fmla="*/ 42 h 152"/>
                <a:gd name="T68" fmla="*/ 2624 w 159"/>
                <a:gd name="T69" fmla="*/ 42 h 152"/>
                <a:gd name="T70" fmla="*/ 4142 w 159"/>
                <a:gd name="T71" fmla="*/ 47 h 152"/>
                <a:gd name="T72" fmla="*/ 4638 w 159"/>
                <a:gd name="T73" fmla="*/ 49 h 152"/>
                <a:gd name="T74" fmla="*/ 4638 w 159"/>
                <a:gd name="T75" fmla="*/ 46 h 152"/>
                <a:gd name="T76" fmla="*/ 4701 w 159"/>
                <a:gd name="T77" fmla="*/ 42 h 152"/>
                <a:gd name="T78" fmla="*/ 3260 w 159"/>
                <a:gd name="T79" fmla="*/ 40 h 152"/>
                <a:gd name="T80" fmla="*/ 1740 w 159"/>
                <a:gd name="T81" fmla="*/ 36 h 152"/>
                <a:gd name="T82" fmla="*/ 1096 w 159"/>
                <a:gd name="T83" fmla="*/ 30 h 152"/>
                <a:gd name="T84" fmla="*/ 976 w 159"/>
                <a:gd name="T85" fmla="*/ 16 h 152"/>
                <a:gd name="T86" fmla="*/ 2158 w 159"/>
                <a:gd name="T87" fmla="*/ 10 h 152"/>
                <a:gd name="T88" fmla="*/ 2837 w 159"/>
                <a:gd name="T89" fmla="*/ 19 h 152"/>
                <a:gd name="T90" fmla="*/ 2158 w 159"/>
                <a:gd name="T91" fmla="*/ 26 h 152"/>
                <a:gd name="T92" fmla="*/ 1921 w 159"/>
                <a:gd name="T93" fmla="*/ 22 h 152"/>
                <a:gd name="T94" fmla="*/ 1860 w 159"/>
                <a:gd name="T95" fmla="*/ 19 h 152"/>
                <a:gd name="T96" fmla="*/ 1565 w 159"/>
                <a:gd name="T97" fmla="*/ 22 h 152"/>
                <a:gd name="T98" fmla="*/ 1441 w 159"/>
                <a:gd name="T99" fmla="*/ 28 h 152"/>
                <a:gd name="T100" fmla="*/ 2282 w 159"/>
                <a:gd name="T101" fmla="*/ 31 h 152"/>
                <a:gd name="T102" fmla="*/ 3545 w 159"/>
                <a:gd name="T103" fmla="*/ 35 h 152"/>
                <a:gd name="T104" fmla="*/ 3725 w 159"/>
                <a:gd name="T105" fmla="*/ 33 h 152"/>
                <a:gd name="T106" fmla="*/ 3425 w 159"/>
                <a:gd name="T107" fmla="*/ 28 h 152"/>
                <a:gd name="T108" fmla="*/ 3425 w 159"/>
                <a:gd name="T109" fmla="*/ 14 h 152"/>
                <a:gd name="T110" fmla="*/ 3600 w 159"/>
                <a:gd name="T111" fmla="*/ 6 h 152"/>
                <a:gd name="T112" fmla="*/ 4026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62" name="Freeform 31"/>
            <p:cNvSpPr>
              <a:spLocks/>
            </p:cNvSpPr>
            <p:nvPr/>
          </p:nvSpPr>
          <p:spPr bwMode="auto">
            <a:xfrm>
              <a:off x="2782" y="1465"/>
              <a:ext cx="325" cy="105"/>
            </a:xfrm>
            <a:custGeom>
              <a:avLst/>
              <a:gdLst>
                <a:gd name="T0" fmla="*/ 63 w 164"/>
                <a:gd name="T1" fmla="*/ 6 h 114"/>
                <a:gd name="T2" fmla="*/ 428 w 164"/>
                <a:gd name="T3" fmla="*/ 6 h 114"/>
                <a:gd name="T4" fmla="*/ 848 w 164"/>
                <a:gd name="T5" fmla="*/ 4 h 114"/>
                <a:gd name="T6" fmla="*/ 1096 w 164"/>
                <a:gd name="T7" fmla="*/ 1 h 114"/>
                <a:gd name="T8" fmla="*/ 2592 w 164"/>
                <a:gd name="T9" fmla="*/ 6 h 114"/>
                <a:gd name="T10" fmla="*/ 4132 w 164"/>
                <a:gd name="T11" fmla="*/ 12 h 114"/>
                <a:gd name="T12" fmla="*/ 4980 w 164"/>
                <a:gd name="T13" fmla="*/ 13 h 114"/>
                <a:gd name="T14" fmla="*/ 5384 w 164"/>
                <a:gd name="T15" fmla="*/ 13 h 114"/>
                <a:gd name="T16" fmla="*/ 5200 w 164"/>
                <a:gd name="T17" fmla="*/ 24 h 114"/>
                <a:gd name="T18" fmla="*/ 5200 w 164"/>
                <a:gd name="T19" fmla="*/ 41 h 114"/>
                <a:gd name="T20" fmla="*/ 5628 w 164"/>
                <a:gd name="T21" fmla="*/ 57 h 114"/>
                <a:gd name="T22" fmla="*/ 6112 w 164"/>
                <a:gd name="T23" fmla="*/ 65 h 114"/>
                <a:gd name="T24" fmla="*/ 6476 w 164"/>
                <a:gd name="T25" fmla="*/ 64 h 114"/>
                <a:gd name="T26" fmla="*/ 6597 w 164"/>
                <a:gd name="T27" fmla="*/ 54 h 114"/>
                <a:gd name="T28" fmla="*/ 6976 w 164"/>
                <a:gd name="T29" fmla="*/ 41 h 114"/>
                <a:gd name="T30" fmla="*/ 7945 w 164"/>
                <a:gd name="T31" fmla="*/ 32 h 114"/>
                <a:gd name="T32" fmla="*/ 8404 w 164"/>
                <a:gd name="T33" fmla="*/ 29 h 114"/>
                <a:gd name="T34" fmla="*/ 8468 w 164"/>
                <a:gd name="T35" fmla="*/ 22 h 114"/>
                <a:gd name="T36" fmla="*/ 8593 w 164"/>
                <a:gd name="T37" fmla="*/ 16 h 114"/>
                <a:gd name="T38" fmla="*/ 8718 w 164"/>
                <a:gd name="T39" fmla="*/ 11 h 114"/>
                <a:gd name="T40" fmla="*/ 8840 w 164"/>
                <a:gd name="T41" fmla="*/ 27 h 114"/>
                <a:gd name="T42" fmla="*/ 9253 w 164"/>
                <a:gd name="T43" fmla="*/ 45 h 114"/>
                <a:gd name="T44" fmla="*/ 9566 w 164"/>
                <a:gd name="T45" fmla="*/ 59 h 114"/>
                <a:gd name="T46" fmla="*/ 9805 w 164"/>
                <a:gd name="T47" fmla="*/ 64 h 114"/>
                <a:gd name="T48" fmla="*/ 9441 w 164"/>
                <a:gd name="T49" fmla="*/ 66 h 114"/>
                <a:gd name="T50" fmla="*/ 8718 w 164"/>
                <a:gd name="T51" fmla="*/ 68 h 114"/>
                <a:gd name="T52" fmla="*/ 7760 w 164"/>
                <a:gd name="T53" fmla="*/ 69 h 114"/>
                <a:gd name="T54" fmla="*/ 6597 w 164"/>
                <a:gd name="T55" fmla="*/ 69 h 114"/>
                <a:gd name="T56" fmla="*/ 6112 w 164"/>
                <a:gd name="T57" fmla="*/ 69 h 114"/>
                <a:gd name="T58" fmla="*/ 5628 w 164"/>
                <a:gd name="T59" fmla="*/ 65 h 114"/>
                <a:gd name="T60" fmla="*/ 4917 w 164"/>
                <a:gd name="T61" fmla="*/ 62 h 114"/>
                <a:gd name="T62" fmla="*/ 4429 w 164"/>
                <a:gd name="T63" fmla="*/ 58 h 114"/>
                <a:gd name="T64" fmla="*/ 4068 w 164"/>
                <a:gd name="T65" fmla="*/ 54 h 114"/>
                <a:gd name="T66" fmla="*/ 3884 w 164"/>
                <a:gd name="T67" fmla="*/ 50 h 114"/>
                <a:gd name="T68" fmla="*/ 3520 w 164"/>
                <a:gd name="T69" fmla="*/ 48 h 114"/>
                <a:gd name="T70" fmla="*/ 3268 w 164"/>
                <a:gd name="T71" fmla="*/ 46 h 114"/>
                <a:gd name="T72" fmla="*/ 2957 w 164"/>
                <a:gd name="T73" fmla="*/ 46 h 114"/>
                <a:gd name="T74" fmla="*/ 2592 w 164"/>
                <a:gd name="T75" fmla="*/ 42 h 114"/>
                <a:gd name="T76" fmla="*/ 2172 w 164"/>
                <a:gd name="T77" fmla="*/ 38 h 114"/>
                <a:gd name="T78" fmla="*/ 1992 w 164"/>
                <a:gd name="T79" fmla="*/ 35 h 114"/>
                <a:gd name="T80" fmla="*/ 2109 w 164"/>
                <a:gd name="T81" fmla="*/ 34 h 114"/>
                <a:gd name="T82" fmla="*/ 2481 w 164"/>
                <a:gd name="T83" fmla="*/ 33 h 114"/>
                <a:gd name="T84" fmla="*/ 2957 w 164"/>
                <a:gd name="T85" fmla="*/ 32 h 114"/>
                <a:gd name="T86" fmla="*/ 3268 w 164"/>
                <a:gd name="T87" fmla="*/ 32 h 114"/>
                <a:gd name="T88" fmla="*/ 2957 w 164"/>
                <a:gd name="T89" fmla="*/ 19 h 114"/>
                <a:gd name="T90" fmla="*/ 2172 w 164"/>
                <a:gd name="T91" fmla="*/ 12 h 114"/>
                <a:gd name="T92" fmla="*/ 1096 w 164"/>
                <a:gd name="T93" fmla="*/ 10 h 114"/>
                <a:gd name="T94" fmla="*/ 188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63" name="Freeform 32"/>
            <p:cNvSpPr>
              <a:spLocks/>
            </p:cNvSpPr>
            <p:nvPr/>
          </p:nvSpPr>
          <p:spPr bwMode="auto">
            <a:xfrm>
              <a:off x="3162" y="1464"/>
              <a:ext cx="323" cy="105"/>
            </a:xfrm>
            <a:custGeom>
              <a:avLst/>
              <a:gdLst>
                <a:gd name="T0" fmla="*/ 9330 w 164"/>
                <a:gd name="T1" fmla="*/ 6 h 114"/>
                <a:gd name="T2" fmla="*/ 8983 w 164"/>
                <a:gd name="T3" fmla="*/ 6 h 114"/>
                <a:gd name="T4" fmla="*/ 8595 w 164"/>
                <a:gd name="T5" fmla="*/ 4 h 114"/>
                <a:gd name="T6" fmla="*/ 8351 w 164"/>
                <a:gd name="T7" fmla="*/ 2 h 114"/>
                <a:gd name="T8" fmla="*/ 6815 w 164"/>
                <a:gd name="T9" fmla="*/ 6 h 114"/>
                <a:gd name="T10" fmla="*/ 5414 w 164"/>
                <a:gd name="T11" fmla="*/ 12 h 114"/>
                <a:gd name="T12" fmla="*/ 4561 w 164"/>
                <a:gd name="T13" fmla="*/ 13 h 114"/>
                <a:gd name="T14" fmla="*/ 4209 w 164"/>
                <a:gd name="T15" fmla="*/ 13 h 114"/>
                <a:gd name="T16" fmla="*/ 4333 w 164"/>
                <a:gd name="T17" fmla="*/ 24 h 114"/>
                <a:gd name="T18" fmla="*/ 4270 w 164"/>
                <a:gd name="T19" fmla="*/ 41 h 114"/>
                <a:gd name="T20" fmla="*/ 3973 w 164"/>
                <a:gd name="T21" fmla="*/ 57 h 114"/>
                <a:gd name="T22" fmla="*/ 3492 w 164"/>
                <a:gd name="T23" fmla="*/ 65 h 114"/>
                <a:gd name="T24" fmla="*/ 3088 w 164"/>
                <a:gd name="T25" fmla="*/ 64 h 114"/>
                <a:gd name="T26" fmla="*/ 2901 w 164"/>
                <a:gd name="T27" fmla="*/ 54 h 114"/>
                <a:gd name="T28" fmla="*/ 2576 w 164"/>
                <a:gd name="T29" fmla="*/ 42 h 114"/>
                <a:gd name="T30" fmla="*/ 1629 w 164"/>
                <a:gd name="T31" fmla="*/ 32 h 114"/>
                <a:gd name="T32" fmla="*/ 1221 w 164"/>
                <a:gd name="T33" fmla="*/ 29 h 114"/>
                <a:gd name="T34" fmla="*/ 1160 w 164"/>
                <a:gd name="T35" fmla="*/ 23 h 114"/>
                <a:gd name="T36" fmla="*/ 1040 w 164"/>
                <a:gd name="T37" fmla="*/ 16 h 114"/>
                <a:gd name="T38" fmla="*/ 977 w 164"/>
                <a:gd name="T39" fmla="*/ 12 h 114"/>
                <a:gd name="T40" fmla="*/ 764 w 164"/>
                <a:gd name="T41" fmla="*/ 27 h 114"/>
                <a:gd name="T42" fmla="*/ 420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299 w 164"/>
                <a:gd name="T49" fmla="*/ 67 h 114"/>
                <a:gd name="T50" fmla="*/ 947 w 164"/>
                <a:gd name="T51" fmla="*/ 68 h 114"/>
                <a:gd name="T52" fmla="*/ 1804 w 164"/>
                <a:gd name="T53" fmla="*/ 69 h 114"/>
                <a:gd name="T54" fmla="*/ 3025 w 164"/>
                <a:gd name="T55" fmla="*/ 69 h 114"/>
                <a:gd name="T56" fmla="*/ 3492 w 164"/>
                <a:gd name="T57" fmla="*/ 69 h 114"/>
                <a:gd name="T58" fmla="*/ 3973 w 164"/>
                <a:gd name="T59" fmla="*/ 65 h 114"/>
                <a:gd name="T60" fmla="*/ 4561 w 164"/>
                <a:gd name="T61" fmla="*/ 62 h 114"/>
                <a:gd name="T62" fmla="*/ 5136 w 164"/>
                <a:gd name="T63" fmla="*/ 58 h 114"/>
                <a:gd name="T64" fmla="*/ 5357 w 164"/>
                <a:gd name="T65" fmla="*/ 54 h 114"/>
                <a:gd name="T66" fmla="*/ 5538 w 164"/>
                <a:gd name="T67" fmla="*/ 50 h 114"/>
                <a:gd name="T68" fmla="*/ 5838 w 164"/>
                <a:gd name="T69" fmla="*/ 48 h 114"/>
                <a:gd name="T70" fmla="*/ 6194 w 164"/>
                <a:gd name="T71" fmla="*/ 46 h 114"/>
                <a:gd name="T72" fmla="*/ 6425 w 164"/>
                <a:gd name="T73" fmla="*/ 46 h 114"/>
                <a:gd name="T74" fmla="*/ 6815 w 164"/>
                <a:gd name="T75" fmla="*/ 42 h 114"/>
                <a:gd name="T76" fmla="*/ 7234 w 164"/>
                <a:gd name="T77" fmla="*/ 38 h 114"/>
                <a:gd name="T78" fmla="*/ 7462 w 164"/>
                <a:gd name="T79" fmla="*/ 35 h 114"/>
                <a:gd name="T80" fmla="*/ 7281 w 164"/>
                <a:gd name="T81" fmla="*/ 35 h 114"/>
                <a:gd name="T82" fmla="*/ 6935 w 164"/>
                <a:gd name="T83" fmla="*/ 33 h 114"/>
                <a:gd name="T84" fmla="*/ 6486 w 164"/>
                <a:gd name="T85" fmla="*/ 32 h 114"/>
                <a:gd name="T86" fmla="*/ 6318 w 164"/>
                <a:gd name="T87" fmla="*/ 32 h 114"/>
                <a:gd name="T88" fmla="*/ 6486 w 164"/>
                <a:gd name="T89" fmla="*/ 19 h 114"/>
                <a:gd name="T90" fmla="*/ 7281 w 164"/>
                <a:gd name="T91" fmla="*/ 12 h 114"/>
                <a:gd name="T92" fmla="*/ 8242 w 164"/>
                <a:gd name="T93" fmla="*/ 9 h 114"/>
                <a:gd name="T94" fmla="*/ 9267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64" name="Freeform 33"/>
            <p:cNvSpPr>
              <a:spLocks/>
            </p:cNvSpPr>
            <p:nvPr/>
          </p:nvSpPr>
          <p:spPr bwMode="auto">
            <a:xfrm>
              <a:off x="2725" y="1477"/>
              <a:ext cx="168" cy="100"/>
            </a:xfrm>
            <a:custGeom>
              <a:avLst/>
              <a:gdLst>
                <a:gd name="T0" fmla="*/ 61 w 86"/>
                <a:gd name="T1" fmla="*/ 6 h 109"/>
                <a:gd name="T2" fmla="*/ 397 w 86"/>
                <a:gd name="T3" fmla="*/ 6 h 109"/>
                <a:gd name="T4" fmla="*/ 932 w 86"/>
                <a:gd name="T5" fmla="*/ 6 h 109"/>
                <a:gd name="T6" fmla="*/ 1401 w 86"/>
                <a:gd name="T7" fmla="*/ 6 h 109"/>
                <a:gd name="T8" fmla="*/ 1789 w 86"/>
                <a:gd name="T9" fmla="*/ 6 h 109"/>
                <a:gd name="T10" fmla="*/ 1821 w 86"/>
                <a:gd name="T11" fmla="*/ 6 h 109"/>
                <a:gd name="T12" fmla="*/ 1821 w 86"/>
                <a:gd name="T13" fmla="*/ 7 h 109"/>
                <a:gd name="T14" fmla="*/ 1877 w 86"/>
                <a:gd name="T15" fmla="*/ 13 h 109"/>
                <a:gd name="T16" fmla="*/ 2110 w 86"/>
                <a:gd name="T17" fmla="*/ 17 h 109"/>
                <a:gd name="T18" fmla="*/ 2274 w 86"/>
                <a:gd name="T19" fmla="*/ 23 h 109"/>
                <a:gd name="T20" fmla="*/ 2625 w 86"/>
                <a:gd name="T21" fmla="*/ 26 h 109"/>
                <a:gd name="T22" fmla="*/ 2838 w 86"/>
                <a:gd name="T23" fmla="*/ 31 h 109"/>
                <a:gd name="T24" fmla="*/ 3042 w 86"/>
                <a:gd name="T25" fmla="*/ 38 h 109"/>
                <a:gd name="T26" fmla="*/ 3221 w 86"/>
                <a:gd name="T27" fmla="*/ 45 h 109"/>
                <a:gd name="T28" fmla="*/ 3438 w 86"/>
                <a:gd name="T29" fmla="*/ 51 h 109"/>
                <a:gd name="T30" fmla="*/ 3495 w 86"/>
                <a:gd name="T31" fmla="*/ 58 h 109"/>
                <a:gd name="T32" fmla="*/ 3495 w 86"/>
                <a:gd name="T33" fmla="*/ 61 h 109"/>
                <a:gd name="T34" fmla="*/ 3557 w 86"/>
                <a:gd name="T35" fmla="*/ 61 h 109"/>
                <a:gd name="T36" fmla="*/ 3667 w 86"/>
                <a:gd name="T37" fmla="*/ 61 h 109"/>
                <a:gd name="T38" fmla="*/ 3729 w 86"/>
                <a:gd name="T39" fmla="*/ 63 h 109"/>
                <a:gd name="T40" fmla="*/ 3907 w 86"/>
                <a:gd name="T41" fmla="*/ 64 h 109"/>
                <a:gd name="T42" fmla="*/ 3958 w 86"/>
                <a:gd name="T43" fmla="*/ 64 h 109"/>
                <a:gd name="T44" fmla="*/ 4122 w 86"/>
                <a:gd name="T45" fmla="*/ 64 h 109"/>
                <a:gd name="T46" fmla="*/ 4323 w 86"/>
                <a:gd name="T47" fmla="*/ 64 h 109"/>
                <a:gd name="T48" fmla="*/ 4503 w 86"/>
                <a:gd name="T49" fmla="*/ 64 h 109"/>
                <a:gd name="T50" fmla="*/ 4599 w 86"/>
                <a:gd name="T51" fmla="*/ 64 h 109"/>
                <a:gd name="T52" fmla="*/ 4720 w 86"/>
                <a:gd name="T53" fmla="*/ 63 h 109"/>
                <a:gd name="T54" fmla="*/ 4503 w 86"/>
                <a:gd name="T55" fmla="*/ 58 h 109"/>
                <a:gd name="T56" fmla="*/ 4063 w 86"/>
                <a:gd name="T57" fmla="*/ 45 h 109"/>
                <a:gd name="T58" fmla="*/ 3495 w 86"/>
                <a:gd name="T59" fmla="*/ 28 h 109"/>
                <a:gd name="T60" fmla="*/ 2961 w 86"/>
                <a:gd name="T61" fmla="*/ 14 h 109"/>
                <a:gd name="T62" fmla="*/ 2625 w 86"/>
                <a:gd name="T63" fmla="*/ 6 h 109"/>
                <a:gd name="T64" fmla="*/ 2446 w 86"/>
                <a:gd name="T65" fmla="*/ 3 h 109"/>
                <a:gd name="T66" fmla="*/ 1877 w 86"/>
                <a:gd name="T67" fmla="*/ 1 h 109"/>
                <a:gd name="T68" fmla="*/ 1281 w 86"/>
                <a:gd name="T69" fmla="*/ 0 h 109"/>
                <a:gd name="T70" fmla="*/ 596 w 86"/>
                <a:gd name="T71" fmla="*/ 1 h 109"/>
                <a:gd name="T72" fmla="*/ 172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65" name="Freeform 34"/>
            <p:cNvSpPr>
              <a:spLocks/>
            </p:cNvSpPr>
            <p:nvPr/>
          </p:nvSpPr>
          <p:spPr bwMode="auto">
            <a:xfrm>
              <a:off x="3371" y="1478"/>
              <a:ext cx="170" cy="99"/>
            </a:xfrm>
            <a:custGeom>
              <a:avLst/>
              <a:gdLst>
                <a:gd name="T0" fmla="*/ 4662 w 87"/>
                <a:gd name="T1" fmla="*/ 6 h 108"/>
                <a:gd name="T2" fmla="*/ 4277 w 87"/>
                <a:gd name="T3" fmla="*/ 6 h 108"/>
                <a:gd name="T4" fmla="*/ 3849 w 87"/>
                <a:gd name="T5" fmla="*/ 6 h 108"/>
                <a:gd name="T6" fmla="*/ 3283 w 87"/>
                <a:gd name="T7" fmla="*/ 6 h 108"/>
                <a:gd name="T8" fmla="*/ 2962 w 87"/>
                <a:gd name="T9" fmla="*/ 6 h 108"/>
                <a:gd name="T10" fmla="*/ 2841 w 87"/>
                <a:gd name="T11" fmla="*/ 6 h 108"/>
                <a:gd name="T12" fmla="*/ 2841 w 87"/>
                <a:gd name="T13" fmla="*/ 6 h 108"/>
                <a:gd name="T14" fmla="*/ 2738 w 87"/>
                <a:gd name="T15" fmla="*/ 13 h 108"/>
                <a:gd name="T16" fmla="*/ 2566 w 87"/>
                <a:gd name="T17" fmla="*/ 17 h 108"/>
                <a:gd name="T18" fmla="*/ 2386 w 87"/>
                <a:gd name="T19" fmla="*/ 23 h 108"/>
                <a:gd name="T20" fmla="*/ 2173 w 87"/>
                <a:gd name="T21" fmla="*/ 26 h 108"/>
                <a:gd name="T22" fmla="*/ 1878 w 87"/>
                <a:gd name="T23" fmla="*/ 32 h 108"/>
                <a:gd name="T24" fmla="*/ 1557 w 87"/>
                <a:gd name="T25" fmla="*/ 38 h 108"/>
                <a:gd name="T26" fmla="*/ 1344 w 87"/>
                <a:gd name="T27" fmla="*/ 45 h 108"/>
                <a:gd name="T28" fmla="*/ 1221 w 87"/>
                <a:gd name="T29" fmla="*/ 51 h 108"/>
                <a:gd name="T30" fmla="*/ 1221 w 87"/>
                <a:gd name="T31" fmla="*/ 59 h 108"/>
                <a:gd name="T32" fmla="*/ 1221 w 87"/>
                <a:gd name="T33" fmla="*/ 61 h 108"/>
                <a:gd name="T34" fmla="*/ 1053 w 87"/>
                <a:gd name="T35" fmla="*/ 61 h 108"/>
                <a:gd name="T36" fmla="*/ 1053 w 87"/>
                <a:gd name="T37" fmla="*/ 61 h 108"/>
                <a:gd name="T38" fmla="*/ 889 w 87"/>
                <a:gd name="T39" fmla="*/ 63 h 108"/>
                <a:gd name="T40" fmla="*/ 776 w 87"/>
                <a:gd name="T41" fmla="*/ 64 h 108"/>
                <a:gd name="T42" fmla="*/ 717 w 87"/>
                <a:gd name="T43" fmla="*/ 64 h 108"/>
                <a:gd name="T44" fmla="*/ 569 w 87"/>
                <a:gd name="T45" fmla="*/ 64 h 108"/>
                <a:gd name="T46" fmla="*/ 336 w 87"/>
                <a:gd name="T47" fmla="*/ 64 h 108"/>
                <a:gd name="T48" fmla="*/ 233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72 w 87"/>
                <a:gd name="T55" fmla="*/ 59 h 108"/>
                <a:gd name="T56" fmla="*/ 596 w 87"/>
                <a:gd name="T57" fmla="*/ 45 h 108"/>
                <a:gd name="T58" fmla="*/ 1221 w 87"/>
                <a:gd name="T59" fmla="*/ 27 h 108"/>
                <a:gd name="T60" fmla="*/ 1790 w 87"/>
                <a:gd name="T61" fmla="*/ 13 h 108"/>
                <a:gd name="T62" fmla="*/ 2058 w 87"/>
                <a:gd name="T63" fmla="*/ 6 h 108"/>
                <a:gd name="T64" fmla="*/ 2214 w 87"/>
                <a:gd name="T65" fmla="*/ 3 h 108"/>
                <a:gd name="T66" fmla="*/ 2783 w 87"/>
                <a:gd name="T67" fmla="*/ 1 h 108"/>
                <a:gd name="T68" fmla="*/ 3441 w 87"/>
                <a:gd name="T69" fmla="*/ 0 h 108"/>
                <a:gd name="T70" fmla="*/ 4066 w 87"/>
                <a:gd name="T71" fmla="*/ 0 h 108"/>
                <a:gd name="T72" fmla="*/ 4567 w 87"/>
                <a:gd name="T73" fmla="*/ 0 h 108"/>
                <a:gd name="T74" fmla="*/ 4662 w 87"/>
                <a:gd name="T75" fmla="*/ 1 h 108"/>
                <a:gd name="T76" fmla="*/ 4662 w 87"/>
                <a:gd name="T77" fmla="*/ 2 h 108"/>
                <a:gd name="T78" fmla="*/ 4662 w 87"/>
                <a:gd name="T79" fmla="*/ 4 h 108"/>
                <a:gd name="T80" fmla="*/ 4723 w 87"/>
                <a:gd name="T81" fmla="*/ 5 h 108"/>
                <a:gd name="T82" fmla="*/ 4723 w 87"/>
                <a:gd name="T83" fmla="*/ 6 h 108"/>
                <a:gd name="T84" fmla="*/ 4783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66" name="Freeform 35"/>
            <p:cNvSpPr>
              <a:spLocks/>
            </p:cNvSpPr>
            <p:nvPr/>
          </p:nvSpPr>
          <p:spPr bwMode="auto">
            <a:xfrm>
              <a:off x="2974" y="1454"/>
              <a:ext cx="68" cy="100"/>
            </a:xfrm>
            <a:custGeom>
              <a:avLst/>
              <a:gdLst>
                <a:gd name="T0" fmla="*/ 1766 w 35"/>
                <a:gd name="T1" fmla="*/ 3 h 107"/>
                <a:gd name="T2" fmla="*/ 1665 w 35"/>
                <a:gd name="T3" fmla="*/ 5 h 107"/>
                <a:gd name="T4" fmla="*/ 1613 w 35"/>
                <a:gd name="T5" fmla="*/ 7 h 107"/>
                <a:gd name="T6" fmla="*/ 1438 w 35"/>
                <a:gd name="T7" fmla="*/ 9 h 107"/>
                <a:gd name="T8" fmla="*/ 1409 w 35"/>
                <a:gd name="T9" fmla="*/ 15 h 107"/>
                <a:gd name="T10" fmla="*/ 1409 w 35"/>
                <a:gd name="T11" fmla="*/ 19 h 107"/>
                <a:gd name="T12" fmla="*/ 1438 w 35"/>
                <a:gd name="T13" fmla="*/ 23 h 107"/>
                <a:gd name="T14" fmla="*/ 1665 w 35"/>
                <a:gd name="T15" fmla="*/ 28 h 107"/>
                <a:gd name="T16" fmla="*/ 1766 w 35"/>
                <a:gd name="T17" fmla="*/ 31 h 107"/>
                <a:gd name="T18" fmla="*/ 1665 w 35"/>
                <a:gd name="T19" fmla="*/ 32 h 107"/>
                <a:gd name="T20" fmla="*/ 1409 w 35"/>
                <a:gd name="T21" fmla="*/ 33 h 107"/>
                <a:gd name="T22" fmla="*/ 1137 w 35"/>
                <a:gd name="T23" fmla="*/ 36 h 107"/>
                <a:gd name="T24" fmla="*/ 800 w 35"/>
                <a:gd name="T25" fmla="*/ 36 h 107"/>
                <a:gd name="T26" fmla="*/ 528 w 35"/>
                <a:gd name="T27" fmla="*/ 39 h 107"/>
                <a:gd name="T28" fmla="*/ 328 w 35"/>
                <a:gd name="T29" fmla="*/ 41 h 107"/>
                <a:gd name="T30" fmla="*/ 227 w 35"/>
                <a:gd name="T31" fmla="*/ 43 h 107"/>
                <a:gd name="T32" fmla="*/ 169 w 35"/>
                <a:gd name="T33" fmla="*/ 44 h 107"/>
                <a:gd name="T34" fmla="*/ 169 w 35"/>
                <a:gd name="T35" fmla="*/ 46 h 107"/>
                <a:gd name="T36" fmla="*/ 169 w 35"/>
                <a:gd name="T37" fmla="*/ 50 h 107"/>
                <a:gd name="T38" fmla="*/ 169 w 35"/>
                <a:gd name="T39" fmla="*/ 56 h 107"/>
                <a:gd name="T40" fmla="*/ 272 w 35"/>
                <a:gd name="T41" fmla="*/ 61 h 107"/>
                <a:gd name="T42" fmla="*/ 272 w 35"/>
                <a:gd name="T43" fmla="*/ 66 h 107"/>
                <a:gd name="T44" fmla="*/ 328 w 35"/>
                <a:gd name="T45" fmla="*/ 69 h 107"/>
                <a:gd name="T46" fmla="*/ 328 w 35"/>
                <a:gd name="T47" fmla="*/ 71 h 107"/>
                <a:gd name="T48" fmla="*/ 272 w 35"/>
                <a:gd name="T49" fmla="*/ 69 h 107"/>
                <a:gd name="T50" fmla="*/ 169 w 35"/>
                <a:gd name="T51" fmla="*/ 65 h 107"/>
                <a:gd name="T52" fmla="*/ 60 w 35"/>
                <a:gd name="T53" fmla="*/ 61 h 107"/>
                <a:gd name="T54" fmla="*/ 60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69 w 35"/>
                <a:gd name="T65" fmla="*/ 39 h 107"/>
                <a:gd name="T66" fmla="*/ 441 w 35"/>
                <a:gd name="T67" fmla="*/ 34 h 107"/>
                <a:gd name="T68" fmla="*/ 697 w 35"/>
                <a:gd name="T69" fmla="*/ 28 h 107"/>
                <a:gd name="T70" fmla="*/ 1026 w 35"/>
                <a:gd name="T71" fmla="*/ 20 h 107"/>
                <a:gd name="T72" fmla="*/ 1354 w 35"/>
                <a:gd name="T73" fmla="*/ 16 h 107"/>
                <a:gd name="T74" fmla="*/ 1494 w 35"/>
                <a:gd name="T75" fmla="*/ 7 h 107"/>
                <a:gd name="T76" fmla="*/ 1665 w 35"/>
                <a:gd name="T77" fmla="*/ 6 h 107"/>
                <a:gd name="T78" fmla="*/ 1766 w 35"/>
                <a:gd name="T79" fmla="*/ 1 h 107"/>
                <a:gd name="T80" fmla="*/ 1826 w 35"/>
                <a:gd name="T81" fmla="*/ 1 h 107"/>
                <a:gd name="T82" fmla="*/ 1826 w 35"/>
                <a:gd name="T83" fmla="*/ 1 h 107"/>
                <a:gd name="T84" fmla="*/ 1826 w 35"/>
                <a:gd name="T85" fmla="*/ 1 h 107"/>
                <a:gd name="T86" fmla="*/ 1826 w 35"/>
                <a:gd name="T87" fmla="*/ 1 h 107"/>
                <a:gd name="T88" fmla="*/ 1826 w 35"/>
                <a:gd name="T89" fmla="*/ 1 h 107"/>
                <a:gd name="T90" fmla="*/ 1826 w 35"/>
                <a:gd name="T91" fmla="*/ 1 h 107"/>
                <a:gd name="T92" fmla="*/ 1826 w 35"/>
                <a:gd name="T93" fmla="*/ 1 h 107"/>
                <a:gd name="T94" fmla="*/ 1826 w 35"/>
                <a:gd name="T95" fmla="*/ 1 h 107"/>
                <a:gd name="T96" fmla="*/ 1826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67" name="Freeform 36"/>
            <p:cNvSpPr>
              <a:spLocks/>
            </p:cNvSpPr>
            <p:nvPr/>
          </p:nvSpPr>
          <p:spPr bwMode="auto">
            <a:xfrm>
              <a:off x="3223" y="1454"/>
              <a:ext cx="68" cy="100"/>
            </a:xfrm>
            <a:custGeom>
              <a:avLst/>
              <a:gdLst>
                <a:gd name="T0" fmla="*/ 60 w 35"/>
                <a:gd name="T1" fmla="*/ 3 h 107"/>
                <a:gd name="T2" fmla="*/ 60 w 35"/>
                <a:gd name="T3" fmla="*/ 5 h 107"/>
                <a:gd name="T4" fmla="*/ 169 w 35"/>
                <a:gd name="T5" fmla="*/ 7 h 107"/>
                <a:gd name="T6" fmla="*/ 272 w 35"/>
                <a:gd name="T7" fmla="*/ 7 h 107"/>
                <a:gd name="T8" fmla="*/ 328 w 35"/>
                <a:gd name="T9" fmla="*/ 12 h 107"/>
                <a:gd name="T10" fmla="*/ 328 w 35"/>
                <a:gd name="T11" fmla="*/ 17 h 107"/>
                <a:gd name="T12" fmla="*/ 272 w 35"/>
                <a:gd name="T13" fmla="*/ 20 h 107"/>
                <a:gd name="T14" fmla="*/ 117 w 35"/>
                <a:gd name="T15" fmla="*/ 26 h 107"/>
                <a:gd name="T16" fmla="*/ 0 w 35"/>
                <a:gd name="T17" fmla="*/ 28 h 107"/>
                <a:gd name="T18" fmla="*/ 169 w 35"/>
                <a:gd name="T19" fmla="*/ 30 h 107"/>
                <a:gd name="T20" fmla="*/ 328 w 35"/>
                <a:gd name="T21" fmla="*/ 31 h 107"/>
                <a:gd name="T22" fmla="*/ 585 w 35"/>
                <a:gd name="T23" fmla="*/ 34 h 107"/>
                <a:gd name="T24" fmla="*/ 909 w 35"/>
                <a:gd name="T25" fmla="*/ 36 h 107"/>
                <a:gd name="T26" fmla="*/ 1197 w 35"/>
                <a:gd name="T27" fmla="*/ 38 h 107"/>
                <a:gd name="T28" fmla="*/ 1409 w 35"/>
                <a:gd name="T29" fmla="*/ 41 h 107"/>
                <a:gd name="T30" fmla="*/ 1554 w 35"/>
                <a:gd name="T31" fmla="*/ 43 h 107"/>
                <a:gd name="T32" fmla="*/ 1613 w 35"/>
                <a:gd name="T33" fmla="*/ 44 h 107"/>
                <a:gd name="T34" fmla="*/ 1613 w 35"/>
                <a:gd name="T35" fmla="*/ 46 h 107"/>
                <a:gd name="T36" fmla="*/ 1554 w 35"/>
                <a:gd name="T37" fmla="*/ 50 h 107"/>
                <a:gd name="T38" fmla="*/ 1554 w 35"/>
                <a:gd name="T39" fmla="*/ 56 h 107"/>
                <a:gd name="T40" fmla="*/ 1494 w 35"/>
                <a:gd name="T41" fmla="*/ 61 h 107"/>
                <a:gd name="T42" fmla="*/ 1494 w 35"/>
                <a:gd name="T43" fmla="*/ 66 h 107"/>
                <a:gd name="T44" fmla="*/ 1494 w 35"/>
                <a:gd name="T45" fmla="*/ 69 h 107"/>
                <a:gd name="T46" fmla="*/ 1494 w 35"/>
                <a:gd name="T47" fmla="*/ 71 h 107"/>
                <a:gd name="T48" fmla="*/ 1554 w 35"/>
                <a:gd name="T49" fmla="*/ 69 h 107"/>
                <a:gd name="T50" fmla="*/ 1554 w 35"/>
                <a:gd name="T51" fmla="*/ 65 h 107"/>
                <a:gd name="T52" fmla="*/ 1613 w 35"/>
                <a:gd name="T53" fmla="*/ 61 h 107"/>
                <a:gd name="T54" fmla="*/ 1710 w 35"/>
                <a:gd name="T55" fmla="*/ 56 h 107"/>
                <a:gd name="T56" fmla="*/ 1826 w 35"/>
                <a:gd name="T57" fmla="*/ 52 h 107"/>
                <a:gd name="T58" fmla="*/ 1826 w 35"/>
                <a:gd name="T59" fmla="*/ 48 h 107"/>
                <a:gd name="T60" fmla="*/ 1826 w 35"/>
                <a:gd name="T61" fmla="*/ 44 h 107"/>
                <a:gd name="T62" fmla="*/ 1826 w 35"/>
                <a:gd name="T63" fmla="*/ 41 h 107"/>
                <a:gd name="T64" fmla="*/ 1613 w 35"/>
                <a:gd name="T65" fmla="*/ 39 h 107"/>
                <a:gd name="T66" fmla="*/ 1298 w 35"/>
                <a:gd name="T67" fmla="*/ 34 h 107"/>
                <a:gd name="T68" fmla="*/ 1026 w 35"/>
                <a:gd name="T69" fmla="*/ 28 h 107"/>
                <a:gd name="T70" fmla="*/ 740 w 35"/>
                <a:gd name="T71" fmla="*/ 20 h 107"/>
                <a:gd name="T72" fmla="*/ 468 w 35"/>
                <a:gd name="T73" fmla="*/ 16 h 107"/>
                <a:gd name="T74" fmla="*/ 272 w 35"/>
                <a:gd name="T75" fmla="*/ 7 h 107"/>
                <a:gd name="T76" fmla="*/ 117 w 35"/>
                <a:gd name="T77" fmla="*/ 6 h 107"/>
                <a:gd name="T78" fmla="*/ 60 w 35"/>
                <a:gd name="T79" fmla="*/ 1 h 107"/>
                <a:gd name="T80" fmla="*/ 60 w 35"/>
                <a:gd name="T81" fmla="*/ 1 h 107"/>
                <a:gd name="T82" fmla="*/ 60 w 35"/>
                <a:gd name="T83" fmla="*/ 1 h 107"/>
                <a:gd name="T84" fmla="*/ 60 w 35"/>
                <a:gd name="T85" fmla="*/ 1 h 107"/>
                <a:gd name="T86" fmla="*/ 60 w 35"/>
                <a:gd name="T87" fmla="*/ 1 h 107"/>
                <a:gd name="T88" fmla="*/ 60 w 35"/>
                <a:gd name="T89" fmla="*/ 1 h 107"/>
                <a:gd name="T90" fmla="*/ 60 w 35"/>
                <a:gd name="T91" fmla="*/ 1 h 107"/>
                <a:gd name="T92" fmla="*/ 60 w 35"/>
                <a:gd name="T93" fmla="*/ 1 h 107"/>
                <a:gd name="T94" fmla="*/ 60 w 35"/>
                <a:gd name="T95" fmla="*/ 1 h 107"/>
                <a:gd name="T96" fmla="*/ 60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68" name="Freeform 37"/>
            <p:cNvSpPr>
              <a:spLocks/>
            </p:cNvSpPr>
            <p:nvPr/>
          </p:nvSpPr>
          <p:spPr bwMode="auto">
            <a:xfrm>
              <a:off x="2673" y="1319"/>
              <a:ext cx="156" cy="70"/>
            </a:xfrm>
            <a:custGeom>
              <a:avLst/>
              <a:gdLst>
                <a:gd name="T0" fmla="*/ 2433 w 79"/>
                <a:gd name="T1" fmla="*/ 0 h 76"/>
                <a:gd name="T2" fmla="*/ 1888 w 79"/>
                <a:gd name="T3" fmla="*/ 4 h 76"/>
                <a:gd name="T4" fmla="*/ 1357 w 79"/>
                <a:gd name="T5" fmla="*/ 7 h 76"/>
                <a:gd name="T6" fmla="*/ 956 w 79"/>
                <a:gd name="T7" fmla="*/ 16 h 76"/>
                <a:gd name="T8" fmla="*/ 839 w 79"/>
                <a:gd name="T9" fmla="*/ 23 h 76"/>
                <a:gd name="T10" fmla="*/ 1076 w 79"/>
                <a:gd name="T11" fmla="*/ 30 h 76"/>
                <a:gd name="T12" fmla="*/ 1888 w 79"/>
                <a:gd name="T13" fmla="*/ 37 h 76"/>
                <a:gd name="T14" fmla="*/ 3509 w 79"/>
                <a:gd name="T15" fmla="*/ 41 h 76"/>
                <a:gd name="T16" fmla="*/ 4558 w 79"/>
                <a:gd name="T17" fmla="*/ 41 h 76"/>
                <a:gd name="T18" fmla="*/ 4321 w 79"/>
                <a:gd name="T19" fmla="*/ 42 h 76"/>
                <a:gd name="T20" fmla="*/ 3904 w 79"/>
                <a:gd name="T21" fmla="*/ 43 h 76"/>
                <a:gd name="T22" fmla="*/ 3389 w 79"/>
                <a:gd name="T23" fmla="*/ 44 h 76"/>
                <a:gd name="T24" fmla="*/ 2857 w 79"/>
                <a:gd name="T25" fmla="*/ 46 h 76"/>
                <a:gd name="T26" fmla="*/ 2249 w 79"/>
                <a:gd name="T27" fmla="*/ 46 h 76"/>
                <a:gd name="T28" fmla="*/ 1596 w 79"/>
                <a:gd name="T29" fmla="*/ 46 h 76"/>
                <a:gd name="T30" fmla="*/ 1139 w 79"/>
                <a:gd name="T31" fmla="*/ 43 h 76"/>
                <a:gd name="T32" fmla="*/ 656 w 79"/>
                <a:gd name="T33" fmla="*/ 41 h 76"/>
                <a:gd name="T34" fmla="*/ 363 w 79"/>
                <a:gd name="T35" fmla="*/ 38 h 76"/>
                <a:gd name="T36" fmla="*/ 124 w 79"/>
                <a:gd name="T37" fmla="*/ 34 h 76"/>
                <a:gd name="T38" fmla="*/ 63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3 w 79"/>
                <a:gd name="T45" fmla="*/ 23 h 76"/>
                <a:gd name="T46" fmla="*/ 63 w 79"/>
                <a:gd name="T47" fmla="*/ 22 h 76"/>
                <a:gd name="T48" fmla="*/ 124 w 79"/>
                <a:gd name="T49" fmla="*/ 18 h 76"/>
                <a:gd name="T50" fmla="*/ 363 w 79"/>
                <a:gd name="T51" fmla="*/ 11 h 76"/>
                <a:gd name="T52" fmla="*/ 656 w 79"/>
                <a:gd name="T53" fmla="*/ 6 h 76"/>
                <a:gd name="T54" fmla="*/ 1139 w 79"/>
                <a:gd name="T55" fmla="*/ 4 h 76"/>
                <a:gd name="T56" fmla="*/ 1596 w 79"/>
                <a:gd name="T57" fmla="*/ 2 h 76"/>
                <a:gd name="T58" fmla="*/ 2008 w 79"/>
                <a:gd name="T59" fmla="*/ 1 h 76"/>
                <a:gd name="T60" fmla="*/ 2372 w 79"/>
                <a:gd name="T61" fmla="*/ 0 h 76"/>
                <a:gd name="T62" fmla="*/ 2616 w 79"/>
                <a:gd name="T63" fmla="*/ 0 h 76"/>
                <a:gd name="T64" fmla="*/ 268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69" name="Freeform 38"/>
            <p:cNvSpPr>
              <a:spLocks/>
            </p:cNvSpPr>
            <p:nvPr/>
          </p:nvSpPr>
          <p:spPr bwMode="auto">
            <a:xfrm>
              <a:off x="3459" y="1318"/>
              <a:ext cx="131" cy="72"/>
            </a:xfrm>
            <a:custGeom>
              <a:avLst/>
              <a:gdLst>
                <a:gd name="T0" fmla="*/ 892 w 67"/>
                <a:gd name="T1" fmla="*/ 1 h 78"/>
                <a:gd name="T2" fmla="*/ 1464 w 67"/>
                <a:gd name="T3" fmla="*/ 5 h 78"/>
                <a:gd name="T4" fmla="*/ 2065 w 67"/>
                <a:gd name="T5" fmla="*/ 8 h 78"/>
                <a:gd name="T6" fmla="*/ 2573 w 67"/>
                <a:gd name="T7" fmla="*/ 16 h 78"/>
                <a:gd name="T8" fmla="*/ 2909 w 67"/>
                <a:gd name="T9" fmla="*/ 24 h 78"/>
                <a:gd name="T10" fmla="*/ 2862 w 67"/>
                <a:gd name="T11" fmla="*/ 32 h 78"/>
                <a:gd name="T12" fmla="*/ 2237 w 67"/>
                <a:gd name="T13" fmla="*/ 39 h 78"/>
                <a:gd name="T14" fmla="*/ 892 w 67"/>
                <a:gd name="T15" fmla="*/ 44 h 78"/>
                <a:gd name="T16" fmla="*/ 0 w 67"/>
                <a:gd name="T17" fmla="*/ 47 h 78"/>
                <a:gd name="T18" fmla="*/ 119 w 67"/>
                <a:gd name="T19" fmla="*/ 47 h 78"/>
                <a:gd name="T20" fmla="*/ 456 w 67"/>
                <a:gd name="T21" fmla="*/ 48 h 78"/>
                <a:gd name="T22" fmla="*/ 776 w 67"/>
                <a:gd name="T23" fmla="*/ 48 h 78"/>
                <a:gd name="T24" fmla="*/ 1228 w 67"/>
                <a:gd name="T25" fmla="*/ 48 h 78"/>
                <a:gd name="T26" fmla="*/ 1744 w 67"/>
                <a:gd name="T27" fmla="*/ 48 h 78"/>
                <a:gd name="T28" fmla="*/ 2237 w 67"/>
                <a:gd name="T29" fmla="*/ 46 h 78"/>
                <a:gd name="T30" fmla="*/ 2690 w 67"/>
                <a:gd name="T31" fmla="*/ 44 h 78"/>
                <a:gd name="T32" fmla="*/ 3109 w 67"/>
                <a:gd name="T33" fmla="*/ 41 h 78"/>
                <a:gd name="T34" fmla="*/ 3349 w 67"/>
                <a:gd name="T35" fmla="*/ 38 h 78"/>
                <a:gd name="T36" fmla="*/ 3506 w 67"/>
                <a:gd name="T37" fmla="*/ 35 h 78"/>
                <a:gd name="T38" fmla="*/ 3566 w 67"/>
                <a:gd name="T39" fmla="*/ 31 h 78"/>
                <a:gd name="T40" fmla="*/ 3686 w 67"/>
                <a:gd name="T41" fmla="*/ 28 h 78"/>
                <a:gd name="T42" fmla="*/ 3686 w 67"/>
                <a:gd name="T43" fmla="*/ 26 h 78"/>
                <a:gd name="T44" fmla="*/ 3686 w 67"/>
                <a:gd name="T45" fmla="*/ 24 h 78"/>
                <a:gd name="T46" fmla="*/ 3686 w 67"/>
                <a:gd name="T47" fmla="*/ 23 h 78"/>
                <a:gd name="T48" fmla="*/ 3566 w 67"/>
                <a:gd name="T49" fmla="*/ 18 h 78"/>
                <a:gd name="T50" fmla="*/ 3287 w 67"/>
                <a:gd name="T51" fmla="*/ 12 h 78"/>
                <a:gd name="T52" fmla="*/ 2862 w 67"/>
                <a:gd name="T53" fmla="*/ 6 h 78"/>
                <a:gd name="T54" fmla="*/ 2401 w 67"/>
                <a:gd name="T55" fmla="*/ 5 h 78"/>
                <a:gd name="T56" fmla="*/ 1854 w 67"/>
                <a:gd name="T57" fmla="*/ 2 h 78"/>
                <a:gd name="T58" fmla="*/ 1408 w 67"/>
                <a:gd name="T59" fmla="*/ 1 h 78"/>
                <a:gd name="T60" fmla="*/ 948 w 67"/>
                <a:gd name="T61" fmla="*/ 0 h 78"/>
                <a:gd name="T62" fmla="*/ 776 w 67"/>
                <a:gd name="T63" fmla="*/ 0 h 78"/>
                <a:gd name="T64" fmla="*/ 776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70" name="Freeform 39"/>
            <p:cNvSpPr>
              <a:spLocks/>
            </p:cNvSpPr>
            <p:nvPr/>
          </p:nvSpPr>
          <p:spPr bwMode="auto">
            <a:xfrm>
              <a:off x="2748" y="1326"/>
              <a:ext cx="208" cy="48"/>
            </a:xfrm>
            <a:custGeom>
              <a:avLst/>
              <a:gdLst>
                <a:gd name="T0" fmla="*/ 5871 w 106"/>
                <a:gd name="T1" fmla="*/ 29 h 51"/>
                <a:gd name="T2" fmla="*/ 5590 w 106"/>
                <a:gd name="T3" fmla="*/ 24 h 51"/>
                <a:gd name="T4" fmla="*/ 5145 w 106"/>
                <a:gd name="T5" fmla="*/ 18 h 51"/>
                <a:gd name="T6" fmla="*/ 4329 w 106"/>
                <a:gd name="T7" fmla="*/ 8 h 51"/>
                <a:gd name="T8" fmla="*/ 3438 w 106"/>
                <a:gd name="T9" fmla="*/ 4 h 51"/>
                <a:gd name="T10" fmla="*/ 2622 w 106"/>
                <a:gd name="T11" fmla="*/ 0 h 51"/>
                <a:gd name="T12" fmla="*/ 2388 w 106"/>
                <a:gd name="T13" fmla="*/ 0 h 51"/>
                <a:gd name="T14" fmla="*/ 1941 w 106"/>
                <a:gd name="T15" fmla="*/ 1 h 51"/>
                <a:gd name="T16" fmla="*/ 1482 w 106"/>
                <a:gd name="T17" fmla="*/ 3 h 51"/>
                <a:gd name="T18" fmla="*/ 1020 w 106"/>
                <a:gd name="T19" fmla="*/ 4 h 51"/>
                <a:gd name="T20" fmla="*/ 755 w 106"/>
                <a:gd name="T21" fmla="*/ 4 h 51"/>
                <a:gd name="T22" fmla="*/ 461 w 106"/>
                <a:gd name="T23" fmla="*/ 8 h 51"/>
                <a:gd name="T24" fmla="*/ 235 w 106"/>
                <a:gd name="T25" fmla="*/ 8 h 51"/>
                <a:gd name="T26" fmla="*/ 61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1 w 106"/>
                <a:gd name="T33" fmla="*/ 24 h 51"/>
                <a:gd name="T34" fmla="*/ 181 w 106"/>
                <a:gd name="T35" fmla="*/ 29 h 51"/>
                <a:gd name="T36" fmla="*/ 355 w 106"/>
                <a:gd name="T37" fmla="*/ 31 h 51"/>
                <a:gd name="T38" fmla="*/ 461 w 106"/>
                <a:gd name="T39" fmla="*/ 34 h 51"/>
                <a:gd name="T40" fmla="*/ 755 w 106"/>
                <a:gd name="T41" fmla="*/ 35 h 51"/>
                <a:gd name="T42" fmla="*/ 1020 w 106"/>
                <a:gd name="T43" fmla="*/ 35 h 51"/>
                <a:gd name="T44" fmla="*/ 1305 w 106"/>
                <a:gd name="T45" fmla="*/ 34 h 51"/>
                <a:gd name="T46" fmla="*/ 1601 w 106"/>
                <a:gd name="T47" fmla="*/ 33 h 51"/>
                <a:gd name="T48" fmla="*/ 1941 w 106"/>
                <a:gd name="T49" fmla="*/ 31 h 51"/>
                <a:gd name="T50" fmla="*/ 2176 w 106"/>
                <a:gd name="T51" fmla="*/ 30 h 51"/>
                <a:gd name="T52" fmla="*/ 2325 w 106"/>
                <a:gd name="T53" fmla="*/ 29 h 51"/>
                <a:gd name="T54" fmla="*/ 2121 w 106"/>
                <a:gd name="T55" fmla="*/ 30 h 51"/>
                <a:gd name="T56" fmla="*/ 1941 w 106"/>
                <a:gd name="T57" fmla="*/ 29 h 51"/>
                <a:gd name="T58" fmla="*/ 1721 w 106"/>
                <a:gd name="T59" fmla="*/ 27 h 51"/>
                <a:gd name="T60" fmla="*/ 1368 w 106"/>
                <a:gd name="T61" fmla="*/ 24 h 51"/>
                <a:gd name="T62" fmla="*/ 848 w 106"/>
                <a:gd name="T63" fmla="*/ 23 h 51"/>
                <a:gd name="T64" fmla="*/ 697 w 106"/>
                <a:gd name="T65" fmla="*/ 22 h 51"/>
                <a:gd name="T66" fmla="*/ 755 w 106"/>
                <a:gd name="T67" fmla="*/ 21 h 51"/>
                <a:gd name="T68" fmla="*/ 1020 w 106"/>
                <a:gd name="T69" fmla="*/ 18 h 51"/>
                <a:gd name="T70" fmla="*/ 1185 w 106"/>
                <a:gd name="T71" fmla="*/ 15 h 51"/>
                <a:gd name="T72" fmla="*/ 1305 w 106"/>
                <a:gd name="T73" fmla="*/ 11 h 51"/>
                <a:gd name="T74" fmla="*/ 1941 w 106"/>
                <a:gd name="T75" fmla="*/ 10 h 51"/>
                <a:gd name="T76" fmla="*/ 3322 w 106"/>
                <a:gd name="T77" fmla="*/ 10 h 51"/>
                <a:gd name="T78" fmla="*/ 4390 w 106"/>
                <a:gd name="T79" fmla="*/ 18 h 51"/>
                <a:gd name="T80" fmla="*/ 5267 w 106"/>
                <a:gd name="T81" fmla="*/ 23 h 51"/>
                <a:gd name="T82" fmla="*/ 5765 w 106"/>
                <a:gd name="T83" fmla="*/ 29 h 51"/>
                <a:gd name="T84" fmla="*/ 5991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71" name="Freeform 40"/>
            <p:cNvSpPr>
              <a:spLocks/>
            </p:cNvSpPr>
            <p:nvPr/>
          </p:nvSpPr>
          <p:spPr bwMode="auto">
            <a:xfrm>
              <a:off x="3317" y="1328"/>
              <a:ext cx="207" cy="47"/>
            </a:xfrm>
            <a:custGeom>
              <a:avLst/>
              <a:gdLst>
                <a:gd name="T0" fmla="*/ 63 w 105"/>
                <a:gd name="T1" fmla="*/ 29 h 50"/>
                <a:gd name="T2" fmla="*/ 361 w 105"/>
                <a:gd name="T3" fmla="*/ 24 h 50"/>
                <a:gd name="T4" fmla="*/ 889 w 105"/>
                <a:gd name="T5" fmla="*/ 18 h 50"/>
                <a:gd name="T6" fmla="*/ 1569 w 105"/>
                <a:gd name="T7" fmla="*/ 8 h 50"/>
                <a:gd name="T8" fmla="*/ 2537 w 105"/>
                <a:gd name="T9" fmla="*/ 5 h 50"/>
                <a:gd name="T10" fmla="*/ 3342 w 105"/>
                <a:gd name="T11" fmla="*/ 1 h 50"/>
                <a:gd name="T12" fmla="*/ 3637 w 105"/>
                <a:gd name="T13" fmla="*/ 1 h 50"/>
                <a:gd name="T14" fmla="*/ 4045 w 105"/>
                <a:gd name="T15" fmla="*/ 1 h 50"/>
                <a:gd name="T16" fmla="*/ 4589 w 105"/>
                <a:gd name="T17" fmla="*/ 2 h 50"/>
                <a:gd name="T18" fmla="*/ 5002 w 105"/>
                <a:gd name="T19" fmla="*/ 4 h 50"/>
                <a:gd name="T20" fmla="*/ 5394 w 105"/>
                <a:gd name="T21" fmla="*/ 4 h 50"/>
                <a:gd name="T22" fmla="*/ 5632 w 105"/>
                <a:gd name="T23" fmla="*/ 8 h 50"/>
                <a:gd name="T24" fmla="*/ 5798 w 105"/>
                <a:gd name="T25" fmla="*/ 9 h 50"/>
                <a:gd name="T26" fmla="*/ 5985 w 105"/>
                <a:gd name="T27" fmla="*/ 15 h 50"/>
                <a:gd name="T28" fmla="*/ 6098 w 105"/>
                <a:gd name="T29" fmla="*/ 19 h 50"/>
                <a:gd name="T30" fmla="*/ 6098 w 105"/>
                <a:gd name="T31" fmla="*/ 22 h 50"/>
                <a:gd name="T32" fmla="*/ 6044 w 105"/>
                <a:gd name="T33" fmla="*/ 24 h 50"/>
                <a:gd name="T34" fmla="*/ 5798 w 105"/>
                <a:gd name="T35" fmla="*/ 29 h 50"/>
                <a:gd name="T36" fmla="*/ 5798 w 105"/>
                <a:gd name="T37" fmla="*/ 31 h 50"/>
                <a:gd name="T38" fmla="*/ 5514 w 105"/>
                <a:gd name="T39" fmla="*/ 34 h 50"/>
                <a:gd name="T40" fmla="*/ 5333 w 105"/>
                <a:gd name="T41" fmla="*/ 34 h 50"/>
                <a:gd name="T42" fmla="*/ 5118 w 105"/>
                <a:gd name="T43" fmla="*/ 34 h 50"/>
                <a:gd name="T44" fmla="*/ 4820 w 105"/>
                <a:gd name="T45" fmla="*/ 34 h 50"/>
                <a:gd name="T46" fmla="*/ 4528 w 105"/>
                <a:gd name="T47" fmla="*/ 34 h 50"/>
                <a:gd name="T48" fmla="*/ 4229 w 105"/>
                <a:gd name="T49" fmla="*/ 34 h 50"/>
                <a:gd name="T50" fmla="*/ 3984 w 105"/>
                <a:gd name="T51" fmla="*/ 33 h 50"/>
                <a:gd name="T52" fmla="*/ 3984 w 105"/>
                <a:gd name="T53" fmla="*/ 31 h 50"/>
                <a:gd name="T54" fmla="*/ 3929 w 105"/>
                <a:gd name="T55" fmla="*/ 29 h 50"/>
                <a:gd name="T56" fmla="*/ 3984 w 105"/>
                <a:gd name="T57" fmla="*/ 27 h 50"/>
                <a:gd name="T58" fmla="*/ 4229 w 105"/>
                <a:gd name="T59" fmla="*/ 25 h 50"/>
                <a:gd name="T60" fmla="*/ 4589 w 105"/>
                <a:gd name="T61" fmla="*/ 24 h 50"/>
                <a:gd name="T62" fmla="*/ 5118 w 105"/>
                <a:gd name="T63" fmla="*/ 23 h 50"/>
                <a:gd name="T64" fmla="*/ 5270 w 105"/>
                <a:gd name="T65" fmla="*/ 22 h 50"/>
                <a:gd name="T66" fmla="*/ 5149 w 105"/>
                <a:gd name="T67" fmla="*/ 21 h 50"/>
                <a:gd name="T68" fmla="*/ 5057 w 105"/>
                <a:gd name="T69" fmla="*/ 19 h 50"/>
                <a:gd name="T70" fmla="*/ 4881 w 105"/>
                <a:gd name="T71" fmla="*/ 15 h 50"/>
                <a:gd name="T72" fmla="*/ 4820 w 105"/>
                <a:gd name="T73" fmla="*/ 12 h 50"/>
                <a:gd name="T74" fmla="*/ 4229 w 105"/>
                <a:gd name="T75" fmla="*/ 9 h 50"/>
                <a:gd name="T76" fmla="*/ 2825 w 105"/>
                <a:gd name="T77" fmla="*/ 9 h 50"/>
                <a:gd name="T78" fmla="*/ 1632 w 105"/>
                <a:gd name="T79" fmla="*/ 17 h 50"/>
                <a:gd name="T80" fmla="*/ 712 w 105"/>
                <a:gd name="T81" fmla="*/ 22 h 50"/>
                <a:gd name="T82" fmla="*/ 183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72" name="Freeform 41"/>
            <p:cNvSpPr>
              <a:spLocks/>
            </p:cNvSpPr>
            <p:nvPr/>
          </p:nvSpPr>
          <p:spPr bwMode="auto">
            <a:xfrm>
              <a:off x="3311" y="1351"/>
              <a:ext cx="113" cy="73"/>
            </a:xfrm>
            <a:custGeom>
              <a:avLst/>
              <a:gdLst>
                <a:gd name="T0" fmla="*/ 3273 w 57"/>
                <a:gd name="T1" fmla="*/ 1 h 78"/>
                <a:gd name="T2" fmla="*/ 3029 w 57"/>
                <a:gd name="T3" fmla="*/ 6 h 78"/>
                <a:gd name="T4" fmla="*/ 2484 w 57"/>
                <a:gd name="T5" fmla="*/ 7 h 78"/>
                <a:gd name="T6" fmla="*/ 1933 w 57"/>
                <a:gd name="T7" fmla="*/ 11 h 78"/>
                <a:gd name="T8" fmla="*/ 1340 w 57"/>
                <a:gd name="T9" fmla="*/ 18 h 78"/>
                <a:gd name="T10" fmla="*/ 676 w 57"/>
                <a:gd name="T11" fmla="*/ 21 h 78"/>
                <a:gd name="T12" fmla="*/ 248 w 57"/>
                <a:gd name="T13" fmla="*/ 25 h 78"/>
                <a:gd name="T14" fmla="*/ 0 w 57"/>
                <a:gd name="T15" fmla="*/ 28 h 78"/>
                <a:gd name="T16" fmla="*/ 125 w 57"/>
                <a:gd name="T17" fmla="*/ 30 h 78"/>
                <a:gd name="T18" fmla="*/ 311 w 57"/>
                <a:gd name="T19" fmla="*/ 35 h 78"/>
                <a:gd name="T20" fmla="*/ 436 w 57"/>
                <a:gd name="T21" fmla="*/ 37 h 78"/>
                <a:gd name="T22" fmla="*/ 373 w 57"/>
                <a:gd name="T23" fmla="*/ 42 h 78"/>
                <a:gd name="T24" fmla="*/ 311 w 57"/>
                <a:gd name="T25" fmla="*/ 46 h 78"/>
                <a:gd name="T26" fmla="*/ 125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311 w 57"/>
                <a:gd name="T35" fmla="*/ 48 h 78"/>
                <a:gd name="T36" fmla="*/ 739 w 57"/>
                <a:gd name="T37" fmla="*/ 40 h 78"/>
                <a:gd name="T38" fmla="*/ 1340 w 57"/>
                <a:gd name="T39" fmla="*/ 31 h 78"/>
                <a:gd name="T40" fmla="*/ 1933 w 57"/>
                <a:gd name="T41" fmla="*/ 21 h 78"/>
                <a:gd name="T42" fmla="*/ 2484 w 57"/>
                <a:gd name="T43" fmla="*/ 12 h 78"/>
                <a:gd name="T44" fmla="*/ 3029 w 57"/>
                <a:gd name="T45" fmla="*/ 7 h 78"/>
                <a:gd name="T46" fmla="*/ 3273 w 57"/>
                <a:gd name="T47" fmla="*/ 1 h 78"/>
                <a:gd name="T48" fmla="*/ 3396 w 57"/>
                <a:gd name="T49" fmla="*/ 0 h 78"/>
                <a:gd name="T50" fmla="*/ 3396 w 57"/>
                <a:gd name="T51" fmla="*/ 0 h 78"/>
                <a:gd name="T52" fmla="*/ 3396 w 57"/>
                <a:gd name="T53" fmla="*/ 0 h 78"/>
                <a:gd name="T54" fmla="*/ 3396 w 57"/>
                <a:gd name="T55" fmla="*/ 0 h 78"/>
                <a:gd name="T56" fmla="*/ 3396 w 57"/>
                <a:gd name="T57" fmla="*/ 0 h 78"/>
                <a:gd name="T58" fmla="*/ 3396 w 57"/>
                <a:gd name="T59" fmla="*/ 0 h 78"/>
                <a:gd name="T60" fmla="*/ 3396 w 57"/>
                <a:gd name="T61" fmla="*/ 0 h 78"/>
                <a:gd name="T62" fmla="*/ 3396 w 57"/>
                <a:gd name="T63" fmla="*/ 0 h 78"/>
                <a:gd name="T64" fmla="*/ 3396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73" name="Freeform 42"/>
            <p:cNvSpPr>
              <a:spLocks/>
            </p:cNvSpPr>
            <p:nvPr/>
          </p:nvSpPr>
          <p:spPr bwMode="auto">
            <a:xfrm>
              <a:off x="2840" y="1351"/>
              <a:ext cx="116" cy="73"/>
            </a:xfrm>
            <a:custGeom>
              <a:avLst/>
              <a:gdLst>
                <a:gd name="T0" fmla="*/ 0 w 59"/>
                <a:gd name="T1" fmla="*/ 1 h 78"/>
                <a:gd name="T2" fmla="*/ 297 w 59"/>
                <a:gd name="T3" fmla="*/ 6 h 78"/>
                <a:gd name="T4" fmla="*/ 700 w 59"/>
                <a:gd name="T5" fmla="*/ 7 h 78"/>
                <a:gd name="T6" fmla="*/ 1313 w 59"/>
                <a:gd name="T7" fmla="*/ 11 h 78"/>
                <a:gd name="T8" fmla="*/ 1913 w 59"/>
                <a:gd name="T9" fmla="*/ 18 h 78"/>
                <a:gd name="T10" fmla="*/ 2493 w 59"/>
                <a:gd name="T11" fmla="*/ 21 h 78"/>
                <a:gd name="T12" fmla="*/ 2941 w 59"/>
                <a:gd name="T13" fmla="*/ 25 h 78"/>
                <a:gd name="T14" fmla="*/ 3289 w 59"/>
                <a:gd name="T15" fmla="*/ 27 h 78"/>
                <a:gd name="T16" fmla="*/ 3108 w 59"/>
                <a:gd name="T17" fmla="*/ 30 h 78"/>
                <a:gd name="T18" fmla="*/ 2825 w 59"/>
                <a:gd name="T19" fmla="*/ 34 h 78"/>
                <a:gd name="T20" fmla="*/ 2768 w 59"/>
                <a:gd name="T21" fmla="*/ 37 h 78"/>
                <a:gd name="T22" fmla="*/ 2768 w 59"/>
                <a:gd name="T23" fmla="*/ 42 h 78"/>
                <a:gd name="T24" fmla="*/ 2825 w 59"/>
                <a:gd name="T25" fmla="*/ 45 h 78"/>
                <a:gd name="T26" fmla="*/ 2941 w 59"/>
                <a:gd name="T27" fmla="*/ 48 h 78"/>
                <a:gd name="T28" fmla="*/ 3004 w 59"/>
                <a:gd name="T29" fmla="*/ 51 h 78"/>
                <a:gd name="T30" fmla="*/ 3108 w 59"/>
                <a:gd name="T31" fmla="*/ 51 h 78"/>
                <a:gd name="T32" fmla="*/ 3108 w 59"/>
                <a:gd name="T33" fmla="*/ 51 h 78"/>
                <a:gd name="T34" fmla="*/ 2825 w 59"/>
                <a:gd name="T35" fmla="*/ 48 h 78"/>
                <a:gd name="T36" fmla="*/ 2377 w 59"/>
                <a:gd name="T37" fmla="*/ 40 h 78"/>
                <a:gd name="T38" fmla="*/ 1793 w 59"/>
                <a:gd name="T39" fmla="*/ 31 h 78"/>
                <a:gd name="T40" fmla="*/ 1268 w 59"/>
                <a:gd name="T41" fmla="*/ 21 h 78"/>
                <a:gd name="T42" fmla="*/ 645 w 59"/>
                <a:gd name="T43" fmla="*/ 12 h 78"/>
                <a:gd name="T44" fmla="*/ 236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74" name="Freeform 43"/>
            <p:cNvSpPr>
              <a:spLocks/>
            </p:cNvSpPr>
            <p:nvPr/>
          </p:nvSpPr>
          <p:spPr bwMode="auto">
            <a:xfrm>
              <a:off x="3024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75" name="Freeform 44"/>
            <p:cNvSpPr>
              <a:spLocks/>
            </p:cNvSpPr>
            <p:nvPr/>
          </p:nvSpPr>
          <p:spPr bwMode="auto">
            <a:xfrm>
              <a:off x="3172" y="1383"/>
              <a:ext cx="74" cy="36"/>
            </a:xfrm>
            <a:custGeom>
              <a:avLst/>
              <a:gdLst>
                <a:gd name="T0" fmla="*/ 1957 w 38"/>
                <a:gd name="T1" fmla="*/ 10 h 38"/>
                <a:gd name="T2" fmla="*/ 1745 w 38"/>
                <a:gd name="T3" fmla="*/ 9 h 38"/>
                <a:gd name="T4" fmla="*/ 1566 w 38"/>
                <a:gd name="T5" fmla="*/ 8 h 38"/>
                <a:gd name="T6" fmla="*/ 1262 w 38"/>
                <a:gd name="T7" fmla="*/ 4 h 38"/>
                <a:gd name="T8" fmla="*/ 974 w 38"/>
                <a:gd name="T9" fmla="*/ 1 h 38"/>
                <a:gd name="T10" fmla="*/ 804 w 38"/>
                <a:gd name="T11" fmla="*/ 1 h 38"/>
                <a:gd name="T12" fmla="*/ 532 w 38"/>
                <a:gd name="T13" fmla="*/ 1 h 38"/>
                <a:gd name="T14" fmla="*/ 273 w 38"/>
                <a:gd name="T15" fmla="*/ 4 h 38"/>
                <a:gd name="T16" fmla="*/ 117 w 38"/>
                <a:gd name="T17" fmla="*/ 7 h 38"/>
                <a:gd name="T18" fmla="*/ 0 w 38"/>
                <a:gd name="T19" fmla="*/ 9 h 38"/>
                <a:gd name="T20" fmla="*/ 60 w 38"/>
                <a:gd name="T21" fmla="*/ 12 h 38"/>
                <a:gd name="T22" fmla="*/ 60 w 38"/>
                <a:gd name="T23" fmla="*/ 17 h 38"/>
                <a:gd name="T24" fmla="*/ 60 w 38"/>
                <a:gd name="T25" fmla="*/ 22 h 38"/>
                <a:gd name="T26" fmla="*/ 117 w 38"/>
                <a:gd name="T27" fmla="*/ 24 h 38"/>
                <a:gd name="T28" fmla="*/ 333 w 38"/>
                <a:gd name="T29" fmla="*/ 25 h 38"/>
                <a:gd name="T30" fmla="*/ 648 w 38"/>
                <a:gd name="T31" fmla="*/ 26 h 38"/>
                <a:gd name="T32" fmla="*/ 1036 w 38"/>
                <a:gd name="T33" fmla="*/ 26 h 38"/>
                <a:gd name="T34" fmla="*/ 1262 w 38"/>
                <a:gd name="T35" fmla="*/ 25 h 38"/>
                <a:gd name="T36" fmla="*/ 1482 w 38"/>
                <a:gd name="T37" fmla="*/ 23 h 38"/>
                <a:gd name="T38" fmla="*/ 1482 w 38"/>
                <a:gd name="T39" fmla="*/ 22 h 38"/>
                <a:gd name="T40" fmla="*/ 1536 w 38"/>
                <a:gd name="T41" fmla="*/ 19 h 38"/>
                <a:gd name="T42" fmla="*/ 1536 w 38"/>
                <a:gd name="T43" fmla="*/ 16 h 38"/>
                <a:gd name="T44" fmla="*/ 1536 w 38"/>
                <a:gd name="T45" fmla="*/ 10 h 38"/>
                <a:gd name="T46" fmla="*/ 1425 w 38"/>
                <a:gd name="T47" fmla="*/ 10 h 38"/>
                <a:gd name="T48" fmla="*/ 1365 w 38"/>
                <a:gd name="T49" fmla="*/ 10 h 38"/>
                <a:gd name="T50" fmla="*/ 1262 w 38"/>
                <a:gd name="T51" fmla="*/ 12 h 38"/>
                <a:gd name="T52" fmla="*/ 1262 w 38"/>
                <a:gd name="T53" fmla="*/ 12 h 38"/>
                <a:gd name="T54" fmla="*/ 1153 w 38"/>
                <a:gd name="T55" fmla="*/ 14 h 38"/>
                <a:gd name="T56" fmla="*/ 1092 w 38"/>
                <a:gd name="T57" fmla="*/ 16 h 38"/>
                <a:gd name="T58" fmla="*/ 1036 w 38"/>
                <a:gd name="T59" fmla="*/ 20 h 38"/>
                <a:gd name="T60" fmla="*/ 1036 w 38"/>
                <a:gd name="T61" fmla="*/ 22 h 38"/>
                <a:gd name="T62" fmla="*/ 1036 w 38"/>
                <a:gd name="T63" fmla="*/ 23 h 38"/>
                <a:gd name="T64" fmla="*/ 701 w 38"/>
                <a:gd name="T65" fmla="*/ 22 h 38"/>
                <a:gd name="T66" fmla="*/ 500 w 38"/>
                <a:gd name="T67" fmla="*/ 21 h 38"/>
                <a:gd name="T68" fmla="*/ 444 w 38"/>
                <a:gd name="T69" fmla="*/ 16 h 38"/>
                <a:gd name="T70" fmla="*/ 391 w 38"/>
                <a:gd name="T71" fmla="*/ 14 h 38"/>
                <a:gd name="T72" fmla="*/ 444 w 38"/>
                <a:gd name="T73" fmla="*/ 11 h 38"/>
                <a:gd name="T74" fmla="*/ 500 w 38"/>
                <a:gd name="T75" fmla="*/ 9 h 38"/>
                <a:gd name="T76" fmla="*/ 592 w 38"/>
                <a:gd name="T77" fmla="*/ 9 h 38"/>
                <a:gd name="T78" fmla="*/ 701 w 38"/>
                <a:gd name="T79" fmla="*/ 8 h 38"/>
                <a:gd name="T80" fmla="*/ 921 w 38"/>
                <a:gd name="T81" fmla="*/ 6 h 38"/>
                <a:gd name="T82" fmla="*/ 1036 w 38"/>
                <a:gd name="T83" fmla="*/ 6 h 38"/>
                <a:gd name="T84" fmla="*/ 1092 w 38"/>
                <a:gd name="T85" fmla="*/ 6 h 38"/>
                <a:gd name="T86" fmla="*/ 1262 w 38"/>
                <a:gd name="T87" fmla="*/ 8 h 38"/>
                <a:gd name="T88" fmla="*/ 1425 w 38"/>
                <a:gd name="T89" fmla="*/ 9 h 38"/>
                <a:gd name="T90" fmla="*/ 1622 w 38"/>
                <a:gd name="T91" fmla="*/ 9 h 38"/>
                <a:gd name="T92" fmla="*/ 1854 w 38"/>
                <a:gd name="T93" fmla="*/ 9 h 38"/>
                <a:gd name="T94" fmla="*/ 1897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76" name="AutoShape 45"/>
            <p:cNvSpPr>
              <a:spLocks noChangeArrowheads="1"/>
            </p:cNvSpPr>
            <p:nvPr/>
          </p:nvSpPr>
          <p:spPr bwMode="auto">
            <a:xfrm flipV="1">
              <a:off x="403" y="3831"/>
              <a:ext cx="5437" cy="25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577" name="Freeform 46"/>
            <p:cNvSpPr>
              <a:spLocks/>
            </p:cNvSpPr>
            <p:nvPr/>
          </p:nvSpPr>
          <p:spPr bwMode="auto">
            <a:xfrm>
              <a:off x="4619" y="1593"/>
              <a:ext cx="533" cy="1911"/>
            </a:xfrm>
            <a:custGeom>
              <a:avLst/>
              <a:gdLst>
                <a:gd name="T0" fmla="*/ 0 w 271"/>
                <a:gd name="T1" fmla="*/ 1316 h 2059"/>
                <a:gd name="T2" fmla="*/ 15620 w 271"/>
                <a:gd name="T3" fmla="*/ 1316 h 2059"/>
                <a:gd name="T4" fmla="*/ 15620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4" name="Group 47"/>
            <p:cNvGrpSpPr>
              <a:grpSpLocks/>
            </p:cNvGrpSpPr>
            <p:nvPr/>
          </p:nvGrpSpPr>
          <p:grpSpPr bwMode="auto">
            <a:xfrm>
              <a:off x="4527" y="3474"/>
              <a:ext cx="703" cy="203"/>
              <a:chOff x="3110" y="3961"/>
              <a:chExt cx="356" cy="218"/>
            </a:xfrm>
          </p:grpSpPr>
          <p:sp>
            <p:nvSpPr>
              <p:cNvPr id="65664" name="Freeform 48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65" name="Freeform 49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66" name="Freeform 50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67" name="Freeform 51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68" name="Freeform 52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69" name="Freeform 53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70" name="Line 54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5671" name="Freeform 55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72" name="Freeform 56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73" name="Line 57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65579" name="Freeform 58"/>
            <p:cNvSpPr>
              <a:spLocks/>
            </p:cNvSpPr>
            <p:nvPr/>
          </p:nvSpPr>
          <p:spPr bwMode="auto">
            <a:xfrm>
              <a:off x="4690" y="1582"/>
              <a:ext cx="462" cy="212"/>
            </a:xfrm>
            <a:custGeom>
              <a:avLst/>
              <a:gdLst>
                <a:gd name="T0" fmla="*/ 5721 w 235"/>
                <a:gd name="T1" fmla="*/ 1 h 227"/>
                <a:gd name="T2" fmla="*/ 7455 w 235"/>
                <a:gd name="T3" fmla="*/ 3 h 227"/>
                <a:gd name="T4" fmla="*/ 9063 w 235"/>
                <a:gd name="T5" fmla="*/ 4 h 227"/>
                <a:gd name="T6" fmla="*/ 10280 w 235"/>
                <a:gd name="T7" fmla="*/ 7 h 227"/>
                <a:gd name="T8" fmla="*/ 11247 w 235"/>
                <a:gd name="T9" fmla="*/ 7 h 227"/>
                <a:gd name="T10" fmla="*/ 11831 w 235"/>
                <a:gd name="T11" fmla="*/ 7 h 227"/>
                <a:gd name="T12" fmla="*/ 12248 w 235"/>
                <a:gd name="T13" fmla="*/ 7 h 227"/>
                <a:gd name="T14" fmla="*/ 12651 w 235"/>
                <a:gd name="T15" fmla="*/ 8 h 227"/>
                <a:gd name="T16" fmla="*/ 13040 w 235"/>
                <a:gd name="T17" fmla="*/ 8 h 227"/>
                <a:gd name="T18" fmla="*/ 13280 w 235"/>
                <a:gd name="T19" fmla="*/ 8 h 227"/>
                <a:gd name="T20" fmla="*/ 13504 w 235"/>
                <a:gd name="T21" fmla="*/ 8 h 227"/>
                <a:gd name="T22" fmla="*/ 13504 w 235"/>
                <a:gd name="T23" fmla="*/ 21 h 227"/>
                <a:gd name="T24" fmla="*/ 13504 w 235"/>
                <a:gd name="T25" fmla="*/ 49 h 227"/>
                <a:gd name="T26" fmla="*/ 13504 w 235"/>
                <a:gd name="T27" fmla="*/ 86 h 227"/>
                <a:gd name="T28" fmla="*/ 13504 w 235"/>
                <a:gd name="T29" fmla="*/ 120 h 227"/>
                <a:gd name="T30" fmla="*/ 13504 w 235"/>
                <a:gd name="T31" fmla="*/ 145 h 227"/>
                <a:gd name="T32" fmla="*/ 13380 w 235"/>
                <a:gd name="T33" fmla="*/ 148 h 227"/>
                <a:gd name="T34" fmla="*/ 13223 w 235"/>
                <a:gd name="T35" fmla="*/ 141 h 227"/>
                <a:gd name="T36" fmla="*/ 13223 w 235"/>
                <a:gd name="T37" fmla="*/ 128 h 227"/>
                <a:gd name="T38" fmla="*/ 12979 w 235"/>
                <a:gd name="T39" fmla="*/ 116 h 227"/>
                <a:gd name="T40" fmla="*/ 12804 w 235"/>
                <a:gd name="T41" fmla="*/ 104 h 227"/>
                <a:gd name="T42" fmla="*/ 12592 w 235"/>
                <a:gd name="T43" fmla="*/ 97 h 227"/>
                <a:gd name="T44" fmla="*/ 12012 w 235"/>
                <a:gd name="T45" fmla="*/ 88 h 227"/>
                <a:gd name="T46" fmla="*/ 11070 w 235"/>
                <a:gd name="T47" fmla="*/ 78 h 227"/>
                <a:gd name="T48" fmla="*/ 10099 w 235"/>
                <a:gd name="T49" fmla="*/ 66 h 227"/>
                <a:gd name="T50" fmla="*/ 9187 w 235"/>
                <a:gd name="T51" fmla="*/ 57 h 227"/>
                <a:gd name="T52" fmla="*/ 8599 w 235"/>
                <a:gd name="T53" fmla="*/ 49 h 227"/>
                <a:gd name="T54" fmla="*/ 7842 w 235"/>
                <a:gd name="T55" fmla="*/ 45 h 227"/>
                <a:gd name="T56" fmla="*/ 6694 w 235"/>
                <a:gd name="T57" fmla="*/ 37 h 227"/>
                <a:gd name="T58" fmla="*/ 5442 w 235"/>
                <a:gd name="T59" fmla="*/ 29 h 227"/>
                <a:gd name="T60" fmla="*/ 4317 w 235"/>
                <a:gd name="T61" fmla="*/ 21 h 227"/>
                <a:gd name="T62" fmla="*/ 3649 w 235"/>
                <a:gd name="T63" fmla="*/ 19 h 227"/>
                <a:gd name="T64" fmla="*/ 3462 w 235"/>
                <a:gd name="T65" fmla="*/ 18 h 227"/>
                <a:gd name="T66" fmla="*/ 2705 w 235"/>
                <a:gd name="T67" fmla="*/ 16 h 227"/>
                <a:gd name="T68" fmla="*/ 1793 w 235"/>
                <a:gd name="T69" fmla="*/ 11 h 227"/>
                <a:gd name="T70" fmla="*/ 761 w 235"/>
                <a:gd name="T71" fmla="*/ 7 h 227"/>
                <a:gd name="T72" fmla="*/ 120 w 235"/>
                <a:gd name="T73" fmla="*/ 7 h 227"/>
                <a:gd name="T74" fmla="*/ 120 w 235"/>
                <a:gd name="T75" fmla="*/ 7 h 227"/>
                <a:gd name="T76" fmla="*/ 584 w 235"/>
                <a:gd name="T77" fmla="*/ 6 h 227"/>
                <a:gd name="T78" fmla="*/ 1148 w 235"/>
                <a:gd name="T79" fmla="*/ 5 h 227"/>
                <a:gd name="T80" fmla="*/ 1913 w 235"/>
                <a:gd name="T81" fmla="*/ 3 h 227"/>
                <a:gd name="T82" fmla="*/ 2941 w 235"/>
                <a:gd name="T83" fmla="*/ 1 h 227"/>
                <a:gd name="T84" fmla="*/ 4437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80" name="Freeform 59"/>
            <p:cNvSpPr>
              <a:spLocks/>
            </p:cNvSpPr>
            <p:nvPr/>
          </p:nvSpPr>
          <p:spPr bwMode="auto">
            <a:xfrm>
              <a:off x="4593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81" name="Freeform 60"/>
            <p:cNvSpPr>
              <a:spLocks/>
            </p:cNvSpPr>
            <p:nvPr/>
          </p:nvSpPr>
          <p:spPr bwMode="auto">
            <a:xfrm>
              <a:off x="4423" y="1270"/>
              <a:ext cx="912" cy="309"/>
            </a:xfrm>
            <a:custGeom>
              <a:avLst/>
              <a:gdLst>
                <a:gd name="T0" fmla="*/ 16994 w 462"/>
                <a:gd name="T1" fmla="*/ 204 h 333"/>
                <a:gd name="T2" fmla="*/ 20591 w 462"/>
                <a:gd name="T3" fmla="*/ 209 h 333"/>
                <a:gd name="T4" fmla="*/ 21884 w 462"/>
                <a:gd name="T5" fmla="*/ 212 h 333"/>
                <a:gd name="T6" fmla="*/ 22064 w 462"/>
                <a:gd name="T7" fmla="*/ 201 h 333"/>
                <a:gd name="T8" fmla="*/ 22368 w 462"/>
                <a:gd name="T9" fmla="*/ 182 h 333"/>
                <a:gd name="T10" fmla="*/ 22960 w 462"/>
                <a:gd name="T11" fmla="*/ 161 h 333"/>
                <a:gd name="T12" fmla="*/ 23568 w 462"/>
                <a:gd name="T13" fmla="*/ 148 h 333"/>
                <a:gd name="T14" fmla="*/ 25629 w 462"/>
                <a:gd name="T15" fmla="*/ 146 h 333"/>
                <a:gd name="T16" fmla="*/ 24845 w 462"/>
                <a:gd name="T17" fmla="*/ 118 h 333"/>
                <a:gd name="T18" fmla="*/ 23023 w 462"/>
                <a:gd name="T19" fmla="*/ 120 h 333"/>
                <a:gd name="T20" fmla="*/ 22123 w 462"/>
                <a:gd name="T21" fmla="*/ 115 h 333"/>
                <a:gd name="T22" fmla="*/ 21823 w 462"/>
                <a:gd name="T23" fmla="*/ 120 h 333"/>
                <a:gd name="T24" fmla="*/ 20952 w 462"/>
                <a:gd name="T25" fmla="*/ 121 h 333"/>
                <a:gd name="T26" fmla="*/ 20952 w 462"/>
                <a:gd name="T27" fmla="*/ 109 h 333"/>
                <a:gd name="T28" fmla="*/ 21700 w 462"/>
                <a:gd name="T29" fmla="*/ 114 h 333"/>
                <a:gd name="T30" fmla="*/ 22123 w 462"/>
                <a:gd name="T31" fmla="*/ 109 h 333"/>
                <a:gd name="T32" fmla="*/ 23140 w 462"/>
                <a:gd name="T33" fmla="*/ 106 h 333"/>
                <a:gd name="T34" fmla="*/ 23447 w 462"/>
                <a:gd name="T35" fmla="*/ 87 h 333"/>
                <a:gd name="T36" fmla="*/ 22776 w 462"/>
                <a:gd name="T37" fmla="*/ 82 h 333"/>
                <a:gd name="T38" fmla="*/ 22776 w 462"/>
                <a:gd name="T39" fmla="*/ 78 h 333"/>
                <a:gd name="T40" fmla="*/ 23793 w 462"/>
                <a:gd name="T41" fmla="*/ 81 h 333"/>
                <a:gd name="T42" fmla="*/ 26037 w 462"/>
                <a:gd name="T43" fmla="*/ 79 h 333"/>
                <a:gd name="T44" fmla="*/ 27105 w 462"/>
                <a:gd name="T45" fmla="*/ 70 h 333"/>
                <a:gd name="T46" fmla="*/ 26924 w 462"/>
                <a:gd name="T47" fmla="*/ 45 h 333"/>
                <a:gd name="T48" fmla="*/ 25508 w 462"/>
                <a:gd name="T49" fmla="*/ 34 h 333"/>
                <a:gd name="T50" fmla="*/ 26377 w 462"/>
                <a:gd name="T51" fmla="*/ 33 h 333"/>
                <a:gd name="T52" fmla="*/ 26501 w 462"/>
                <a:gd name="T53" fmla="*/ 22 h 333"/>
                <a:gd name="T54" fmla="*/ 25329 w 462"/>
                <a:gd name="T55" fmla="*/ 22 h 333"/>
                <a:gd name="T56" fmla="*/ 25692 w 462"/>
                <a:gd name="T57" fmla="*/ 15 h 333"/>
                <a:gd name="T58" fmla="*/ 26164 w 462"/>
                <a:gd name="T59" fmla="*/ 14 h 333"/>
                <a:gd name="T60" fmla="*/ 26501 w 462"/>
                <a:gd name="T61" fmla="*/ 2 h 333"/>
                <a:gd name="T62" fmla="*/ 14391 w 462"/>
                <a:gd name="T63" fmla="*/ 6 h 333"/>
                <a:gd name="T64" fmla="*/ 1415 w 462"/>
                <a:gd name="T65" fmla="*/ 5 h 333"/>
                <a:gd name="T66" fmla="*/ 837 w 462"/>
                <a:gd name="T67" fmla="*/ 13 h 333"/>
                <a:gd name="T68" fmla="*/ 1352 w 462"/>
                <a:gd name="T69" fmla="*/ 14 h 333"/>
                <a:gd name="T70" fmla="*/ 2008 w 462"/>
                <a:gd name="T71" fmla="*/ 22 h 333"/>
                <a:gd name="T72" fmla="*/ 484 w 462"/>
                <a:gd name="T73" fmla="*/ 22 h 333"/>
                <a:gd name="T74" fmla="*/ 424 w 462"/>
                <a:gd name="T75" fmla="*/ 32 h 333"/>
                <a:gd name="T76" fmla="*/ 1352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56 w 462"/>
                <a:gd name="T85" fmla="*/ 78 h 333"/>
                <a:gd name="T86" fmla="*/ 4376 w 462"/>
                <a:gd name="T87" fmla="*/ 81 h 333"/>
                <a:gd name="T88" fmla="*/ 3784 w 462"/>
                <a:gd name="T89" fmla="*/ 84 h 333"/>
                <a:gd name="T90" fmla="*/ 3601 w 462"/>
                <a:gd name="T91" fmla="*/ 99 h 333"/>
                <a:gd name="T92" fmla="*/ 4130 w 462"/>
                <a:gd name="T93" fmla="*/ 108 h 333"/>
                <a:gd name="T94" fmla="*/ 4921 w 462"/>
                <a:gd name="T95" fmla="*/ 109 h 333"/>
                <a:gd name="T96" fmla="*/ 5269 w 462"/>
                <a:gd name="T97" fmla="*/ 113 h 333"/>
                <a:gd name="T98" fmla="*/ 6090 w 462"/>
                <a:gd name="T99" fmla="*/ 109 h 333"/>
                <a:gd name="T100" fmla="*/ 6145 w 462"/>
                <a:gd name="T101" fmla="*/ 119 h 333"/>
                <a:gd name="T102" fmla="*/ 5393 w 462"/>
                <a:gd name="T103" fmla="*/ 121 h 333"/>
                <a:gd name="T104" fmla="*/ 5038 w 462"/>
                <a:gd name="T105" fmla="*/ 115 h 333"/>
                <a:gd name="T106" fmla="*/ 4193 w 462"/>
                <a:gd name="T107" fmla="*/ 120 h 333"/>
                <a:gd name="T108" fmla="*/ 2432 w 462"/>
                <a:gd name="T109" fmla="*/ 118 h 333"/>
                <a:gd name="T110" fmla="*/ 1415 w 462"/>
                <a:gd name="T111" fmla="*/ 143 h 333"/>
                <a:gd name="T112" fmla="*/ 3145 w 462"/>
                <a:gd name="T113" fmla="*/ 149 h 333"/>
                <a:gd name="T114" fmla="*/ 3601 w 462"/>
                <a:gd name="T115" fmla="*/ 161 h 333"/>
                <a:gd name="T116" fmla="*/ 4556 w 462"/>
                <a:gd name="T117" fmla="*/ 177 h 333"/>
                <a:gd name="T118" fmla="*/ 5101 w 462"/>
                <a:gd name="T119" fmla="*/ 198 h 333"/>
                <a:gd name="T120" fmla="*/ 5569 w 462"/>
                <a:gd name="T121" fmla="*/ 211 h 333"/>
                <a:gd name="T122" fmla="*/ 9886 w 462"/>
                <a:gd name="T123" fmla="*/ 205 h 333"/>
                <a:gd name="T124" fmla="*/ 12022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82" name="Freeform 61"/>
            <p:cNvSpPr>
              <a:spLocks/>
            </p:cNvSpPr>
            <p:nvPr/>
          </p:nvSpPr>
          <p:spPr bwMode="auto">
            <a:xfrm>
              <a:off x="4796" y="1469"/>
              <a:ext cx="71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3 w 36"/>
                <a:gd name="T7" fmla="*/ 3 h 103"/>
                <a:gd name="T8" fmla="*/ 183 w 36"/>
                <a:gd name="T9" fmla="*/ 3 h 103"/>
                <a:gd name="T10" fmla="*/ 245 w 36"/>
                <a:gd name="T11" fmla="*/ 5 h 103"/>
                <a:gd name="T12" fmla="*/ 361 w 36"/>
                <a:gd name="T13" fmla="*/ 6 h 103"/>
                <a:gd name="T14" fmla="*/ 420 w 36"/>
                <a:gd name="T15" fmla="*/ 8 h 103"/>
                <a:gd name="T16" fmla="*/ 544 w 36"/>
                <a:gd name="T17" fmla="*/ 8 h 103"/>
                <a:gd name="T18" fmla="*/ 653 w 36"/>
                <a:gd name="T19" fmla="*/ 10 h 103"/>
                <a:gd name="T20" fmla="*/ 712 w 36"/>
                <a:gd name="T21" fmla="*/ 10 h 103"/>
                <a:gd name="T22" fmla="*/ 828 w 36"/>
                <a:gd name="T23" fmla="*/ 10 h 103"/>
                <a:gd name="T24" fmla="*/ 953 w 36"/>
                <a:gd name="T25" fmla="*/ 10 h 103"/>
                <a:gd name="T26" fmla="*/ 1012 w 36"/>
                <a:gd name="T27" fmla="*/ 10 h 103"/>
                <a:gd name="T28" fmla="*/ 1104 w 36"/>
                <a:gd name="T29" fmla="*/ 11 h 103"/>
                <a:gd name="T30" fmla="*/ 1104 w 36"/>
                <a:gd name="T31" fmla="*/ 13 h 103"/>
                <a:gd name="T32" fmla="*/ 1229 w 36"/>
                <a:gd name="T33" fmla="*/ 13 h 103"/>
                <a:gd name="T34" fmla="*/ 1288 w 36"/>
                <a:gd name="T35" fmla="*/ 19 h 103"/>
                <a:gd name="T36" fmla="*/ 1349 w 36"/>
                <a:gd name="T37" fmla="*/ 23 h 103"/>
                <a:gd name="T38" fmla="*/ 1467 w 36"/>
                <a:gd name="T39" fmla="*/ 27 h 103"/>
                <a:gd name="T40" fmla="*/ 1588 w 36"/>
                <a:gd name="T41" fmla="*/ 29 h 103"/>
                <a:gd name="T42" fmla="*/ 1588 w 36"/>
                <a:gd name="T43" fmla="*/ 36 h 103"/>
                <a:gd name="T44" fmla="*/ 1633 w 36"/>
                <a:gd name="T45" fmla="*/ 41 h 103"/>
                <a:gd name="T46" fmla="*/ 1757 w 36"/>
                <a:gd name="T47" fmla="*/ 46 h 103"/>
                <a:gd name="T48" fmla="*/ 1816 w 36"/>
                <a:gd name="T49" fmla="*/ 50 h 103"/>
                <a:gd name="T50" fmla="*/ 1816 w 36"/>
                <a:gd name="T51" fmla="*/ 57 h 103"/>
                <a:gd name="T52" fmla="*/ 1880 w 36"/>
                <a:gd name="T53" fmla="*/ 61 h 103"/>
                <a:gd name="T54" fmla="*/ 1880 w 36"/>
                <a:gd name="T55" fmla="*/ 66 h 103"/>
                <a:gd name="T56" fmla="*/ 1996 w 36"/>
                <a:gd name="T57" fmla="*/ 69 h 103"/>
                <a:gd name="T58" fmla="*/ 1996 w 36"/>
                <a:gd name="T59" fmla="*/ 72 h 103"/>
                <a:gd name="T60" fmla="*/ 1996 w 36"/>
                <a:gd name="T61" fmla="*/ 74 h 103"/>
                <a:gd name="T62" fmla="*/ 1996 w 36"/>
                <a:gd name="T63" fmla="*/ 76 h 103"/>
                <a:gd name="T64" fmla="*/ 2057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83" name="Freeform 62"/>
            <p:cNvSpPr>
              <a:spLocks/>
            </p:cNvSpPr>
            <p:nvPr/>
          </p:nvSpPr>
          <p:spPr bwMode="auto">
            <a:xfrm>
              <a:off x="4889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84" name="Freeform 63"/>
            <p:cNvSpPr>
              <a:spLocks/>
            </p:cNvSpPr>
            <p:nvPr/>
          </p:nvSpPr>
          <p:spPr bwMode="auto">
            <a:xfrm>
              <a:off x="4849" y="1468"/>
              <a:ext cx="71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63 w 36"/>
                <a:gd name="T5" fmla="*/ 8 h 106"/>
                <a:gd name="T6" fmla="*/ 183 w 36"/>
                <a:gd name="T7" fmla="*/ 8 h 106"/>
                <a:gd name="T8" fmla="*/ 300 w 36"/>
                <a:gd name="T9" fmla="*/ 10 h 106"/>
                <a:gd name="T10" fmla="*/ 361 w 36"/>
                <a:gd name="T11" fmla="*/ 14 h 106"/>
                <a:gd name="T12" fmla="*/ 483 w 36"/>
                <a:gd name="T13" fmla="*/ 18 h 106"/>
                <a:gd name="T14" fmla="*/ 544 w 36"/>
                <a:gd name="T15" fmla="*/ 20 h 106"/>
                <a:gd name="T16" fmla="*/ 653 w 36"/>
                <a:gd name="T17" fmla="*/ 23 h 106"/>
                <a:gd name="T18" fmla="*/ 653 w 36"/>
                <a:gd name="T19" fmla="*/ 30 h 106"/>
                <a:gd name="T20" fmla="*/ 712 w 36"/>
                <a:gd name="T21" fmla="*/ 38 h 106"/>
                <a:gd name="T22" fmla="*/ 712 w 36"/>
                <a:gd name="T23" fmla="*/ 45 h 106"/>
                <a:gd name="T24" fmla="*/ 653 w 36"/>
                <a:gd name="T25" fmla="*/ 54 h 106"/>
                <a:gd name="T26" fmla="*/ 653 w 36"/>
                <a:gd name="T27" fmla="*/ 61 h 106"/>
                <a:gd name="T28" fmla="*/ 653 w 36"/>
                <a:gd name="T29" fmla="*/ 68 h 106"/>
                <a:gd name="T30" fmla="*/ 653 w 36"/>
                <a:gd name="T31" fmla="*/ 72 h 106"/>
                <a:gd name="T32" fmla="*/ 653 w 36"/>
                <a:gd name="T33" fmla="*/ 73 h 106"/>
                <a:gd name="T34" fmla="*/ 653 w 36"/>
                <a:gd name="T35" fmla="*/ 73 h 106"/>
                <a:gd name="T36" fmla="*/ 712 w 36"/>
                <a:gd name="T37" fmla="*/ 73 h 106"/>
                <a:gd name="T38" fmla="*/ 712 w 36"/>
                <a:gd name="T39" fmla="*/ 73 h 106"/>
                <a:gd name="T40" fmla="*/ 828 w 36"/>
                <a:gd name="T41" fmla="*/ 74 h 106"/>
                <a:gd name="T42" fmla="*/ 828 w 36"/>
                <a:gd name="T43" fmla="*/ 74 h 106"/>
                <a:gd name="T44" fmla="*/ 891 w 36"/>
                <a:gd name="T45" fmla="*/ 74 h 106"/>
                <a:gd name="T46" fmla="*/ 891 w 36"/>
                <a:gd name="T47" fmla="*/ 74 h 106"/>
                <a:gd name="T48" fmla="*/ 953 w 36"/>
                <a:gd name="T49" fmla="*/ 74 h 106"/>
                <a:gd name="T50" fmla="*/ 953 w 36"/>
                <a:gd name="T51" fmla="*/ 71 h 106"/>
                <a:gd name="T52" fmla="*/ 953 w 36"/>
                <a:gd name="T53" fmla="*/ 67 h 106"/>
                <a:gd name="T54" fmla="*/ 953 w 36"/>
                <a:gd name="T55" fmla="*/ 60 h 106"/>
                <a:gd name="T56" fmla="*/ 953 w 36"/>
                <a:gd name="T57" fmla="*/ 55 h 106"/>
                <a:gd name="T58" fmla="*/ 953 w 36"/>
                <a:gd name="T59" fmla="*/ 49 h 106"/>
                <a:gd name="T60" fmla="*/ 1012 w 36"/>
                <a:gd name="T61" fmla="*/ 42 h 106"/>
                <a:gd name="T62" fmla="*/ 1012 w 36"/>
                <a:gd name="T63" fmla="*/ 37 h 106"/>
                <a:gd name="T64" fmla="*/ 1104 w 36"/>
                <a:gd name="T65" fmla="*/ 34 h 106"/>
                <a:gd name="T66" fmla="*/ 1104 w 36"/>
                <a:gd name="T67" fmla="*/ 32 h 106"/>
                <a:gd name="T68" fmla="*/ 1104 w 36"/>
                <a:gd name="T69" fmla="*/ 28 h 106"/>
                <a:gd name="T70" fmla="*/ 1104 w 36"/>
                <a:gd name="T71" fmla="*/ 24 h 106"/>
                <a:gd name="T72" fmla="*/ 1104 w 36"/>
                <a:gd name="T73" fmla="*/ 21 h 106"/>
                <a:gd name="T74" fmla="*/ 1104 w 36"/>
                <a:gd name="T75" fmla="*/ 18 h 106"/>
                <a:gd name="T76" fmla="*/ 1229 w 36"/>
                <a:gd name="T77" fmla="*/ 12 h 106"/>
                <a:gd name="T78" fmla="*/ 1288 w 36"/>
                <a:gd name="T79" fmla="*/ 8 h 106"/>
                <a:gd name="T80" fmla="*/ 1349 w 36"/>
                <a:gd name="T81" fmla="*/ 8 h 106"/>
                <a:gd name="T82" fmla="*/ 1349 w 36"/>
                <a:gd name="T83" fmla="*/ 8 h 106"/>
                <a:gd name="T84" fmla="*/ 1467 w 36"/>
                <a:gd name="T85" fmla="*/ 8 h 106"/>
                <a:gd name="T86" fmla="*/ 1633 w 36"/>
                <a:gd name="T87" fmla="*/ 6 h 106"/>
                <a:gd name="T88" fmla="*/ 1757 w 36"/>
                <a:gd name="T89" fmla="*/ 5 h 106"/>
                <a:gd name="T90" fmla="*/ 1816 w 36"/>
                <a:gd name="T91" fmla="*/ 4 h 106"/>
                <a:gd name="T92" fmla="*/ 1933 w 36"/>
                <a:gd name="T93" fmla="*/ 2 h 106"/>
                <a:gd name="T94" fmla="*/ 1996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85" name="AutoShape 64"/>
            <p:cNvSpPr>
              <a:spLocks noChangeArrowheads="1"/>
            </p:cNvSpPr>
            <p:nvPr/>
          </p:nvSpPr>
          <p:spPr bwMode="auto">
            <a:xfrm flipV="1">
              <a:off x="4440" y="1302"/>
              <a:ext cx="867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586" name="AutoShape 65"/>
            <p:cNvSpPr>
              <a:spLocks noChangeArrowheads="1"/>
            </p:cNvSpPr>
            <p:nvPr/>
          </p:nvSpPr>
          <p:spPr bwMode="auto">
            <a:xfrm flipV="1">
              <a:off x="4481" y="1293"/>
              <a:ext cx="788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587" name="Oval 66"/>
            <p:cNvSpPr>
              <a:spLocks noChangeArrowheads="1"/>
            </p:cNvSpPr>
            <p:nvPr/>
          </p:nvSpPr>
          <p:spPr bwMode="auto">
            <a:xfrm>
              <a:off x="4713" y="1473"/>
              <a:ext cx="42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588" name="Oval 67"/>
            <p:cNvSpPr>
              <a:spLocks noChangeArrowheads="1"/>
            </p:cNvSpPr>
            <p:nvPr/>
          </p:nvSpPr>
          <p:spPr bwMode="auto">
            <a:xfrm>
              <a:off x="5000" y="1475"/>
              <a:ext cx="40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589" name="Freeform 68"/>
            <p:cNvSpPr>
              <a:spLocks/>
            </p:cNvSpPr>
            <p:nvPr/>
          </p:nvSpPr>
          <p:spPr bwMode="auto">
            <a:xfrm>
              <a:off x="4644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90" name="Freeform 69"/>
            <p:cNvSpPr>
              <a:spLocks/>
            </p:cNvSpPr>
            <p:nvPr/>
          </p:nvSpPr>
          <p:spPr bwMode="auto">
            <a:xfrm>
              <a:off x="4569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91" name="Freeform 70"/>
            <p:cNvSpPr>
              <a:spLocks/>
            </p:cNvSpPr>
            <p:nvPr/>
          </p:nvSpPr>
          <p:spPr bwMode="auto">
            <a:xfrm>
              <a:off x="5052" y="1320"/>
              <a:ext cx="59" cy="35"/>
            </a:xfrm>
            <a:custGeom>
              <a:avLst/>
              <a:gdLst>
                <a:gd name="T0" fmla="*/ 1613 w 30"/>
                <a:gd name="T1" fmla="*/ 0 h 38"/>
                <a:gd name="T2" fmla="*/ 1497 w 30"/>
                <a:gd name="T3" fmla="*/ 0 h 38"/>
                <a:gd name="T4" fmla="*/ 1377 w 30"/>
                <a:gd name="T5" fmla="*/ 0 h 38"/>
                <a:gd name="T6" fmla="*/ 1211 w 30"/>
                <a:gd name="T7" fmla="*/ 0 h 38"/>
                <a:gd name="T8" fmla="*/ 1149 w 30"/>
                <a:gd name="T9" fmla="*/ 0 h 38"/>
                <a:gd name="T10" fmla="*/ 913 w 30"/>
                <a:gd name="T11" fmla="*/ 0 h 38"/>
                <a:gd name="T12" fmla="*/ 881 w 30"/>
                <a:gd name="T13" fmla="*/ 0 h 38"/>
                <a:gd name="T14" fmla="*/ 881 w 30"/>
                <a:gd name="T15" fmla="*/ 0 h 38"/>
                <a:gd name="T16" fmla="*/ 761 w 30"/>
                <a:gd name="T17" fmla="*/ 2 h 38"/>
                <a:gd name="T18" fmla="*/ 645 w 30"/>
                <a:gd name="T19" fmla="*/ 3 h 38"/>
                <a:gd name="T20" fmla="*/ 584 w 30"/>
                <a:gd name="T21" fmla="*/ 5 h 38"/>
                <a:gd name="T22" fmla="*/ 417 w 30"/>
                <a:gd name="T23" fmla="*/ 6 h 38"/>
                <a:gd name="T24" fmla="*/ 297 w 30"/>
                <a:gd name="T25" fmla="*/ 6 h 38"/>
                <a:gd name="T26" fmla="*/ 61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20 w 30"/>
                <a:gd name="T39" fmla="*/ 17 h 38"/>
                <a:gd name="T40" fmla="*/ 236 w 30"/>
                <a:gd name="T41" fmla="*/ 18 h 38"/>
                <a:gd name="T42" fmla="*/ 297 w 30"/>
                <a:gd name="T43" fmla="*/ 21 h 38"/>
                <a:gd name="T44" fmla="*/ 417 w 30"/>
                <a:gd name="T45" fmla="*/ 23 h 38"/>
                <a:gd name="T46" fmla="*/ 464 w 30"/>
                <a:gd name="T47" fmla="*/ 23 h 38"/>
                <a:gd name="T48" fmla="*/ 584 w 30"/>
                <a:gd name="T49" fmla="*/ 23 h 38"/>
                <a:gd name="T50" fmla="*/ 584 w 30"/>
                <a:gd name="T51" fmla="*/ 21 h 38"/>
                <a:gd name="T52" fmla="*/ 645 w 30"/>
                <a:gd name="T53" fmla="*/ 20 h 38"/>
                <a:gd name="T54" fmla="*/ 881 w 30"/>
                <a:gd name="T55" fmla="*/ 18 h 38"/>
                <a:gd name="T56" fmla="*/ 975 w 30"/>
                <a:gd name="T57" fmla="*/ 16 h 38"/>
                <a:gd name="T58" fmla="*/ 1149 w 30"/>
                <a:gd name="T59" fmla="*/ 15 h 38"/>
                <a:gd name="T60" fmla="*/ 1211 w 30"/>
                <a:gd name="T61" fmla="*/ 13 h 38"/>
                <a:gd name="T62" fmla="*/ 1331 w 30"/>
                <a:gd name="T63" fmla="*/ 12 h 38"/>
                <a:gd name="T64" fmla="*/ 1377 w 30"/>
                <a:gd name="T65" fmla="*/ 11 h 38"/>
                <a:gd name="T66" fmla="*/ 1377 w 30"/>
                <a:gd name="T67" fmla="*/ 10 h 38"/>
                <a:gd name="T68" fmla="*/ 1440 w 30"/>
                <a:gd name="T69" fmla="*/ 8 h 38"/>
                <a:gd name="T70" fmla="*/ 1440 w 30"/>
                <a:gd name="T71" fmla="*/ 6 h 38"/>
                <a:gd name="T72" fmla="*/ 1560 w 30"/>
                <a:gd name="T73" fmla="*/ 6 h 38"/>
                <a:gd name="T74" fmla="*/ 1560 w 30"/>
                <a:gd name="T75" fmla="*/ 6 h 38"/>
                <a:gd name="T76" fmla="*/ 1676 w 30"/>
                <a:gd name="T77" fmla="*/ 5 h 38"/>
                <a:gd name="T78" fmla="*/ 1676 w 30"/>
                <a:gd name="T79" fmla="*/ 2 h 38"/>
                <a:gd name="T80" fmla="*/ 1676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92" name="Freeform 71"/>
            <p:cNvSpPr>
              <a:spLocks/>
            </p:cNvSpPr>
            <p:nvPr/>
          </p:nvSpPr>
          <p:spPr bwMode="auto">
            <a:xfrm>
              <a:off x="4877" y="1319"/>
              <a:ext cx="314" cy="141"/>
            </a:xfrm>
            <a:custGeom>
              <a:avLst/>
              <a:gdLst>
                <a:gd name="T0" fmla="*/ 2733 w 159"/>
                <a:gd name="T1" fmla="*/ 1 h 152"/>
                <a:gd name="T2" fmla="*/ 484 w 159"/>
                <a:gd name="T3" fmla="*/ 17 h 152"/>
                <a:gd name="T4" fmla="*/ 363 w 159"/>
                <a:gd name="T5" fmla="*/ 33 h 152"/>
                <a:gd name="T6" fmla="*/ 63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416 w 159"/>
                <a:gd name="T15" fmla="*/ 94 h 152"/>
                <a:gd name="T16" fmla="*/ 3272 w 159"/>
                <a:gd name="T17" fmla="*/ 89 h 152"/>
                <a:gd name="T18" fmla="*/ 3849 w 159"/>
                <a:gd name="T19" fmla="*/ 89 h 152"/>
                <a:gd name="T20" fmla="*/ 5293 w 159"/>
                <a:gd name="T21" fmla="*/ 89 h 152"/>
                <a:gd name="T22" fmla="*/ 5648 w 159"/>
                <a:gd name="T23" fmla="*/ 90 h 152"/>
                <a:gd name="T24" fmla="*/ 5648 w 159"/>
                <a:gd name="T25" fmla="*/ 93 h 152"/>
                <a:gd name="T26" fmla="*/ 5761 w 159"/>
                <a:gd name="T27" fmla="*/ 95 h 152"/>
                <a:gd name="T28" fmla="*/ 6400 w 159"/>
                <a:gd name="T29" fmla="*/ 91 h 152"/>
                <a:gd name="T30" fmla="*/ 6880 w 159"/>
                <a:gd name="T31" fmla="*/ 83 h 152"/>
                <a:gd name="T32" fmla="*/ 7117 w 159"/>
                <a:gd name="T33" fmla="*/ 71 h 152"/>
                <a:gd name="T34" fmla="*/ 8138 w 159"/>
                <a:gd name="T35" fmla="*/ 57 h 152"/>
                <a:gd name="T36" fmla="*/ 9005 w 159"/>
                <a:gd name="T37" fmla="*/ 54 h 152"/>
                <a:gd name="T38" fmla="*/ 7957 w 159"/>
                <a:gd name="T39" fmla="*/ 53 h 152"/>
                <a:gd name="T40" fmla="*/ 6993 w 159"/>
                <a:gd name="T41" fmla="*/ 57 h 152"/>
                <a:gd name="T42" fmla="*/ 6225 w 159"/>
                <a:gd name="T43" fmla="*/ 68 h 152"/>
                <a:gd name="T44" fmla="*/ 6162 w 159"/>
                <a:gd name="T45" fmla="*/ 78 h 152"/>
                <a:gd name="T46" fmla="*/ 5397 w 159"/>
                <a:gd name="T47" fmla="*/ 81 h 152"/>
                <a:gd name="T48" fmla="*/ 4684 w 159"/>
                <a:gd name="T49" fmla="*/ 81 h 152"/>
                <a:gd name="T50" fmla="*/ 4505 w 159"/>
                <a:gd name="T51" fmla="*/ 75 h 152"/>
                <a:gd name="T52" fmla="*/ 4441 w 159"/>
                <a:gd name="T53" fmla="*/ 59 h 152"/>
                <a:gd name="T54" fmla="*/ 4384 w 159"/>
                <a:gd name="T55" fmla="*/ 58 h 152"/>
                <a:gd name="T56" fmla="*/ 4197 w 159"/>
                <a:gd name="T57" fmla="*/ 71 h 152"/>
                <a:gd name="T58" fmla="*/ 2860 w 159"/>
                <a:gd name="T59" fmla="*/ 79 h 152"/>
                <a:gd name="T60" fmla="*/ 1139 w 159"/>
                <a:gd name="T61" fmla="*/ 71 h 152"/>
                <a:gd name="T62" fmla="*/ 484 w 159"/>
                <a:gd name="T63" fmla="*/ 60 h 152"/>
                <a:gd name="T64" fmla="*/ 776 w 159"/>
                <a:gd name="T65" fmla="*/ 46 h 152"/>
                <a:gd name="T66" fmla="*/ 1596 w 159"/>
                <a:gd name="T67" fmla="*/ 42 h 152"/>
                <a:gd name="T68" fmla="*/ 2680 w 159"/>
                <a:gd name="T69" fmla="*/ 42 h 152"/>
                <a:gd name="T70" fmla="*/ 4197 w 159"/>
                <a:gd name="T71" fmla="*/ 47 h 152"/>
                <a:gd name="T72" fmla="*/ 4746 w 159"/>
                <a:gd name="T73" fmla="*/ 49 h 152"/>
                <a:gd name="T74" fmla="*/ 4746 w 159"/>
                <a:gd name="T75" fmla="*/ 46 h 152"/>
                <a:gd name="T76" fmla="*/ 4805 w 159"/>
                <a:gd name="T77" fmla="*/ 42 h 152"/>
                <a:gd name="T78" fmla="*/ 3328 w 159"/>
                <a:gd name="T79" fmla="*/ 40 h 152"/>
                <a:gd name="T80" fmla="*/ 1779 w 159"/>
                <a:gd name="T81" fmla="*/ 36 h 152"/>
                <a:gd name="T82" fmla="*/ 1139 w 159"/>
                <a:gd name="T83" fmla="*/ 30 h 152"/>
                <a:gd name="T84" fmla="*/ 1017 w 159"/>
                <a:gd name="T85" fmla="*/ 16 h 152"/>
                <a:gd name="T86" fmla="*/ 2188 w 159"/>
                <a:gd name="T87" fmla="*/ 10 h 152"/>
                <a:gd name="T88" fmla="*/ 2917 w 159"/>
                <a:gd name="T89" fmla="*/ 19 h 152"/>
                <a:gd name="T90" fmla="*/ 2188 w 159"/>
                <a:gd name="T91" fmla="*/ 26 h 152"/>
                <a:gd name="T92" fmla="*/ 1949 w 159"/>
                <a:gd name="T93" fmla="*/ 22 h 152"/>
                <a:gd name="T94" fmla="*/ 1888 w 159"/>
                <a:gd name="T95" fmla="*/ 19 h 152"/>
                <a:gd name="T96" fmla="*/ 1596 w 159"/>
                <a:gd name="T97" fmla="*/ 22 h 152"/>
                <a:gd name="T98" fmla="*/ 1477 w 159"/>
                <a:gd name="T99" fmla="*/ 28 h 152"/>
                <a:gd name="T100" fmla="*/ 2309 w 159"/>
                <a:gd name="T101" fmla="*/ 31 h 152"/>
                <a:gd name="T102" fmla="*/ 3604 w 159"/>
                <a:gd name="T103" fmla="*/ 35 h 152"/>
                <a:gd name="T104" fmla="*/ 3792 w 159"/>
                <a:gd name="T105" fmla="*/ 33 h 152"/>
                <a:gd name="T106" fmla="*/ 3513 w 159"/>
                <a:gd name="T107" fmla="*/ 28 h 152"/>
                <a:gd name="T108" fmla="*/ 3513 w 159"/>
                <a:gd name="T109" fmla="*/ 14 h 152"/>
                <a:gd name="T110" fmla="*/ 3665 w 159"/>
                <a:gd name="T111" fmla="*/ 6 h 152"/>
                <a:gd name="T112" fmla="*/ 4092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93" name="Freeform 72"/>
            <p:cNvSpPr>
              <a:spLocks/>
            </p:cNvSpPr>
            <p:nvPr/>
          </p:nvSpPr>
          <p:spPr bwMode="auto">
            <a:xfrm>
              <a:off x="4527" y="1465"/>
              <a:ext cx="324" cy="105"/>
            </a:xfrm>
            <a:custGeom>
              <a:avLst/>
              <a:gdLst>
                <a:gd name="T0" fmla="*/ 63 w 164"/>
                <a:gd name="T1" fmla="*/ 6 h 114"/>
                <a:gd name="T2" fmla="*/ 425 w 164"/>
                <a:gd name="T3" fmla="*/ 6 h 114"/>
                <a:gd name="T4" fmla="*/ 840 w 164"/>
                <a:gd name="T5" fmla="*/ 4 h 114"/>
                <a:gd name="T6" fmla="*/ 1081 w 164"/>
                <a:gd name="T7" fmla="*/ 1 h 114"/>
                <a:gd name="T8" fmla="*/ 2560 w 164"/>
                <a:gd name="T9" fmla="*/ 6 h 114"/>
                <a:gd name="T10" fmla="*/ 4040 w 164"/>
                <a:gd name="T11" fmla="*/ 12 h 114"/>
                <a:gd name="T12" fmla="*/ 4876 w 164"/>
                <a:gd name="T13" fmla="*/ 13 h 114"/>
                <a:gd name="T14" fmla="*/ 5305 w 164"/>
                <a:gd name="T15" fmla="*/ 13 h 114"/>
                <a:gd name="T16" fmla="*/ 5121 w 164"/>
                <a:gd name="T17" fmla="*/ 24 h 114"/>
                <a:gd name="T18" fmla="*/ 5121 w 164"/>
                <a:gd name="T19" fmla="*/ 41 h 114"/>
                <a:gd name="T20" fmla="*/ 5542 w 164"/>
                <a:gd name="T21" fmla="*/ 57 h 114"/>
                <a:gd name="T22" fmla="*/ 6014 w 164"/>
                <a:gd name="T23" fmla="*/ 65 h 114"/>
                <a:gd name="T24" fmla="*/ 6354 w 164"/>
                <a:gd name="T25" fmla="*/ 64 h 114"/>
                <a:gd name="T26" fmla="*/ 6480 w 164"/>
                <a:gd name="T27" fmla="*/ 54 h 114"/>
                <a:gd name="T28" fmla="*/ 6822 w 164"/>
                <a:gd name="T29" fmla="*/ 41 h 114"/>
                <a:gd name="T30" fmla="*/ 7802 w 164"/>
                <a:gd name="T31" fmla="*/ 32 h 114"/>
                <a:gd name="T32" fmla="*/ 8274 w 164"/>
                <a:gd name="T33" fmla="*/ 29 h 114"/>
                <a:gd name="T34" fmla="*/ 8337 w 164"/>
                <a:gd name="T35" fmla="*/ 22 h 114"/>
                <a:gd name="T36" fmla="*/ 8450 w 164"/>
                <a:gd name="T37" fmla="*/ 16 h 114"/>
                <a:gd name="T38" fmla="*/ 8545 w 164"/>
                <a:gd name="T39" fmla="*/ 11 h 114"/>
                <a:gd name="T40" fmla="*/ 8669 w 164"/>
                <a:gd name="T41" fmla="*/ 27 h 114"/>
                <a:gd name="T42" fmla="*/ 9090 w 164"/>
                <a:gd name="T43" fmla="*/ 45 h 114"/>
                <a:gd name="T44" fmla="*/ 9382 w 164"/>
                <a:gd name="T45" fmla="*/ 59 h 114"/>
                <a:gd name="T46" fmla="*/ 9633 w 164"/>
                <a:gd name="T47" fmla="*/ 64 h 114"/>
                <a:gd name="T48" fmla="*/ 9262 w 164"/>
                <a:gd name="T49" fmla="*/ 66 h 114"/>
                <a:gd name="T50" fmla="*/ 8545 w 164"/>
                <a:gd name="T51" fmla="*/ 68 h 114"/>
                <a:gd name="T52" fmla="*/ 7618 w 164"/>
                <a:gd name="T53" fmla="*/ 69 h 114"/>
                <a:gd name="T54" fmla="*/ 6480 w 164"/>
                <a:gd name="T55" fmla="*/ 69 h 114"/>
                <a:gd name="T56" fmla="*/ 6014 w 164"/>
                <a:gd name="T57" fmla="*/ 69 h 114"/>
                <a:gd name="T58" fmla="*/ 5542 w 164"/>
                <a:gd name="T59" fmla="*/ 65 h 114"/>
                <a:gd name="T60" fmla="*/ 4813 w 164"/>
                <a:gd name="T61" fmla="*/ 62 h 114"/>
                <a:gd name="T62" fmla="*/ 4325 w 164"/>
                <a:gd name="T63" fmla="*/ 58 h 114"/>
                <a:gd name="T64" fmla="*/ 3977 w 164"/>
                <a:gd name="T65" fmla="*/ 54 h 114"/>
                <a:gd name="T66" fmla="*/ 3793 w 164"/>
                <a:gd name="T67" fmla="*/ 50 h 114"/>
                <a:gd name="T68" fmla="*/ 3453 w 164"/>
                <a:gd name="T69" fmla="*/ 48 h 114"/>
                <a:gd name="T70" fmla="*/ 3216 w 164"/>
                <a:gd name="T71" fmla="*/ 46 h 114"/>
                <a:gd name="T72" fmla="*/ 2924 w 164"/>
                <a:gd name="T73" fmla="*/ 46 h 114"/>
                <a:gd name="T74" fmla="*/ 2560 w 164"/>
                <a:gd name="T75" fmla="*/ 42 h 114"/>
                <a:gd name="T76" fmla="*/ 2136 w 164"/>
                <a:gd name="T77" fmla="*/ 38 h 114"/>
                <a:gd name="T78" fmla="*/ 1952 w 164"/>
                <a:gd name="T79" fmla="*/ 35 h 114"/>
                <a:gd name="T80" fmla="*/ 2072 w 164"/>
                <a:gd name="T81" fmla="*/ 34 h 114"/>
                <a:gd name="T82" fmla="*/ 2436 w 164"/>
                <a:gd name="T83" fmla="*/ 33 h 114"/>
                <a:gd name="T84" fmla="*/ 2924 w 164"/>
                <a:gd name="T85" fmla="*/ 32 h 114"/>
                <a:gd name="T86" fmla="*/ 3216 w 164"/>
                <a:gd name="T87" fmla="*/ 32 h 114"/>
                <a:gd name="T88" fmla="*/ 2924 w 164"/>
                <a:gd name="T89" fmla="*/ 19 h 114"/>
                <a:gd name="T90" fmla="*/ 2136 w 164"/>
                <a:gd name="T91" fmla="*/ 12 h 114"/>
                <a:gd name="T92" fmla="*/ 1081 w 164"/>
                <a:gd name="T93" fmla="*/ 10 h 114"/>
                <a:gd name="T94" fmla="*/ 184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94" name="Freeform 73"/>
            <p:cNvSpPr>
              <a:spLocks/>
            </p:cNvSpPr>
            <p:nvPr/>
          </p:nvSpPr>
          <p:spPr bwMode="auto">
            <a:xfrm>
              <a:off x="4906" y="1464"/>
              <a:ext cx="324" cy="105"/>
            </a:xfrm>
            <a:custGeom>
              <a:avLst/>
              <a:gdLst>
                <a:gd name="T0" fmla="*/ 9509 w 164"/>
                <a:gd name="T1" fmla="*/ 6 h 114"/>
                <a:gd name="T2" fmla="*/ 9153 w 164"/>
                <a:gd name="T3" fmla="*/ 6 h 114"/>
                <a:gd name="T4" fmla="*/ 8726 w 164"/>
                <a:gd name="T5" fmla="*/ 4 h 114"/>
                <a:gd name="T6" fmla="*/ 8513 w 164"/>
                <a:gd name="T7" fmla="*/ 2 h 114"/>
                <a:gd name="T8" fmla="*/ 6948 w 164"/>
                <a:gd name="T9" fmla="*/ 6 h 114"/>
                <a:gd name="T10" fmla="*/ 5542 w 164"/>
                <a:gd name="T11" fmla="*/ 12 h 114"/>
                <a:gd name="T12" fmla="*/ 4633 w 164"/>
                <a:gd name="T13" fmla="*/ 13 h 114"/>
                <a:gd name="T14" fmla="*/ 4277 w 164"/>
                <a:gd name="T15" fmla="*/ 13 h 114"/>
                <a:gd name="T16" fmla="*/ 4388 w 164"/>
                <a:gd name="T17" fmla="*/ 24 h 114"/>
                <a:gd name="T18" fmla="*/ 4325 w 164"/>
                <a:gd name="T19" fmla="*/ 41 h 114"/>
                <a:gd name="T20" fmla="*/ 4040 w 164"/>
                <a:gd name="T21" fmla="*/ 57 h 114"/>
                <a:gd name="T22" fmla="*/ 3580 w 164"/>
                <a:gd name="T23" fmla="*/ 65 h 114"/>
                <a:gd name="T24" fmla="*/ 3153 w 164"/>
                <a:gd name="T25" fmla="*/ 64 h 114"/>
                <a:gd name="T26" fmla="*/ 2985 w 164"/>
                <a:gd name="T27" fmla="*/ 54 h 114"/>
                <a:gd name="T28" fmla="*/ 2624 w 164"/>
                <a:gd name="T29" fmla="*/ 42 h 114"/>
                <a:gd name="T30" fmla="*/ 1660 w 164"/>
                <a:gd name="T31" fmla="*/ 32 h 114"/>
                <a:gd name="T32" fmla="*/ 1233 w 164"/>
                <a:gd name="T33" fmla="*/ 29 h 114"/>
                <a:gd name="T34" fmla="*/ 1201 w 164"/>
                <a:gd name="T35" fmla="*/ 23 h 114"/>
                <a:gd name="T36" fmla="*/ 1081 w 164"/>
                <a:gd name="T37" fmla="*/ 16 h 114"/>
                <a:gd name="T38" fmla="*/ 1019 w 164"/>
                <a:gd name="T39" fmla="*/ 12 h 114"/>
                <a:gd name="T40" fmla="*/ 780 w 164"/>
                <a:gd name="T41" fmla="*/ 27 h 114"/>
                <a:gd name="T42" fmla="*/ 425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308 w 164"/>
                <a:gd name="T49" fmla="*/ 67 h 114"/>
                <a:gd name="T50" fmla="*/ 956 w 164"/>
                <a:gd name="T51" fmla="*/ 68 h 114"/>
                <a:gd name="T52" fmla="*/ 1841 w 164"/>
                <a:gd name="T53" fmla="*/ 69 h 114"/>
                <a:gd name="T54" fmla="*/ 3092 w 164"/>
                <a:gd name="T55" fmla="*/ 69 h 114"/>
                <a:gd name="T56" fmla="*/ 3580 w 164"/>
                <a:gd name="T57" fmla="*/ 69 h 114"/>
                <a:gd name="T58" fmla="*/ 4040 w 164"/>
                <a:gd name="T59" fmla="*/ 65 h 114"/>
                <a:gd name="T60" fmla="*/ 4633 w 164"/>
                <a:gd name="T61" fmla="*/ 62 h 114"/>
                <a:gd name="T62" fmla="*/ 5241 w 164"/>
                <a:gd name="T63" fmla="*/ 58 h 114"/>
                <a:gd name="T64" fmla="*/ 5484 w 164"/>
                <a:gd name="T65" fmla="*/ 54 h 114"/>
                <a:gd name="T66" fmla="*/ 5652 w 164"/>
                <a:gd name="T67" fmla="*/ 50 h 114"/>
                <a:gd name="T68" fmla="*/ 5953 w 164"/>
                <a:gd name="T69" fmla="*/ 48 h 114"/>
                <a:gd name="T70" fmla="*/ 6292 w 164"/>
                <a:gd name="T71" fmla="*/ 46 h 114"/>
                <a:gd name="T72" fmla="*/ 6537 w 164"/>
                <a:gd name="T73" fmla="*/ 46 h 114"/>
                <a:gd name="T74" fmla="*/ 6948 w 164"/>
                <a:gd name="T75" fmla="*/ 42 h 114"/>
                <a:gd name="T76" fmla="*/ 7373 w 164"/>
                <a:gd name="T77" fmla="*/ 38 h 114"/>
                <a:gd name="T78" fmla="*/ 7618 w 164"/>
                <a:gd name="T79" fmla="*/ 35 h 114"/>
                <a:gd name="T80" fmla="*/ 7432 w 164"/>
                <a:gd name="T81" fmla="*/ 35 h 114"/>
                <a:gd name="T82" fmla="*/ 7073 w 164"/>
                <a:gd name="T83" fmla="*/ 33 h 114"/>
                <a:gd name="T84" fmla="*/ 6593 w 164"/>
                <a:gd name="T85" fmla="*/ 32 h 114"/>
                <a:gd name="T86" fmla="*/ 6417 w 164"/>
                <a:gd name="T87" fmla="*/ 32 h 114"/>
                <a:gd name="T88" fmla="*/ 6593 w 164"/>
                <a:gd name="T89" fmla="*/ 19 h 114"/>
                <a:gd name="T90" fmla="*/ 7432 w 164"/>
                <a:gd name="T91" fmla="*/ 12 h 114"/>
                <a:gd name="T92" fmla="*/ 8396 w 164"/>
                <a:gd name="T93" fmla="*/ 9 h 114"/>
                <a:gd name="T94" fmla="*/ 9445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95" name="Freeform 74"/>
            <p:cNvSpPr>
              <a:spLocks/>
            </p:cNvSpPr>
            <p:nvPr/>
          </p:nvSpPr>
          <p:spPr bwMode="auto">
            <a:xfrm>
              <a:off x="4469" y="1477"/>
              <a:ext cx="170" cy="100"/>
            </a:xfrm>
            <a:custGeom>
              <a:avLst/>
              <a:gdLst>
                <a:gd name="T0" fmla="*/ 63 w 86"/>
                <a:gd name="T1" fmla="*/ 6 h 109"/>
                <a:gd name="T2" fmla="*/ 425 w 86"/>
                <a:gd name="T3" fmla="*/ 6 h 109"/>
                <a:gd name="T4" fmla="*/ 1020 w 86"/>
                <a:gd name="T5" fmla="*/ 6 h 109"/>
                <a:gd name="T6" fmla="*/ 1485 w 86"/>
                <a:gd name="T7" fmla="*/ 6 h 109"/>
                <a:gd name="T8" fmla="*/ 1908 w 86"/>
                <a:gd name="T9" fmla="*/ 6 h 109"/>
                <a:gd name="T10" fmla="*/ 1953 w 86"/>
                <a:gd name="T11" fmla="*/ 6 h 109"/>
                <a:gd name="T12" fmla="*/ 1953 w 86"/>
                <a:gd name="T13" fmla="*/ 7 h 109"/>
                <a:gd name="T14" fmla="*/ 2016 w 86"/>
                <a:gd name="T15" fmla="*/ 13 h 109"/>
                <a:gd name="T16" fmla="*/ 2263 w 86"/>
                <a:gd name="T17" fmla="*/ 17 h 109"/>
                <a:gd name="T18" fmla="*/ 2441 w 86"/>
                <a:gd name="T19" fmla="*/ 23 h 109"/>
                <a:gd name="T20" fmla="*/ 2813 w 86"/>
                <a:gd name="T21" fmla="*/ 26 h 109"/>
                <a:gd name="T22" fmla="*/ 3052 w 86"/>
                <a:gd name="T23" fmla="*/ 31 h 109"/>
                <a:gd name="T24" fmla="*/ 3281 w 86"/>
                <a:gd name="T25" fmla="*/ 38 h 109"/>
                <a:gd name="T26" fmla="*/ 3469 w 86"/>
                <a:gd name="T27" fmla="*/ 45 h 109"/>
                <a:gd name="T28" fmla="*/ 3708 w 86"/>
                <a:gd name="T29" fmla="*/ 51 h 109"/>
                <a:gd name="T30" fmla="*/ 3772 w 86"/>
                <a:gd name="T31" fmla="*/ 58 h 109"/>
                <a:gd name="T32" fmla="*/ 3772 w 86"/>
                <a:gd name="T33" fmla="*/ 61 h 109"/>
                <a:gd name="T34" fmla="*/ 3829 w 86"/>
                <a:gd name="T35" fmla="*/ 61 h 109"/>
                <a:gd name="T36" fmla="*/ 3924 w 86"/>
                <a:gd name="T37" fmla="*/ 61 h 109"/>
                <a:gd name="T38" fmla="*/ 3985 w 86"/>
                <a:gd name="T39" fmla="*/ 63 h 109"/>
                <a:gd name="T40" fmla="*/ 4169 w 86"/>
                <a:gd name="T41" fmla="*/ 64 h 109"/>
                <a:gd name="T42" fmla="*/ 4232 w 86"/>
                <a:gd name="T43" fmla="*/ 64 h 109"/>
                <a:gd name="T44" fmla="*/ 4412 w 86"/>
                <a:gd name="T45" fmla="*/ 64 h 109"/>
                <a:gd name="T46" fmla="*/ 4641 w 86"/>
                <a:gd name="T47" fmla="*/ 64 h 109"/>
                <a:gd name="T48" fmla="*/ 4825 w 86"/>
                <a:gd name="T49" fmla="*/ 64 h 109"/>
                <a:gd name="T50" fmla="*/ 4944 w 86"/>
                <a:gd name="T51" fmla="*/ 64 h 109"/>
                <a:gd name="T52" fmla="*/ 5068 w 86"/>
                <a:gd name="T53" fmla="*/ 63 h 109"/>
                <a:gd name="T54" fmla="*/ 4825 w 86"/>
                <a:gd name="T55" fmla="*/ 58 h 109"/>
                <a:gd name="T56" fmla="*/ 4349 w 86"/>
                <a:gd name="T57" fmla="*/ 45 h 109"/>
                <a:gd name="T58" fmla="*/ 3772 w 86"/>
                <a:gd name="T59" fmla="*/ 28 h 109"/>
                <a:gd name="T60" fmla="*/ 3173 w 86"/>
                <a:gd name="T61" fmla="*/ 14 h 109"/>
                <a:gd name="T62" fmla="*/ 2813 w 86"/>
                <a:gd name="T63" fmla="*/ 6 h 109"/>
                <a:gd name="T64" fmla="*/ 2625 w 86"/>
                <a:gd name="T65" fmla="*/ 3 h 109"/>
                <a:gd name="T66" fmla="*/ 2016 w 86"/>
                <a:gd name="T67" fmla="*/ 1 h 109"/>
                <a:gd name="T68" fmla="*/ 1360 w 86"/>
                <a:gd name="T69" fmla="*/ 0 h 109"/>
                <a:gd name="T70" fmla="*/ 656 w 86"/>
                <a:gd name="T71" fmla="*/ 1 h 109"/>
                <a:gd name="T72" fmla="*/ 184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96" name="Freeform 75"/>
            <p:cNvSpPr>
              <a:spLocks/>
            </p:cNvSpPr>
            <p:nvPr/>
          </p:nvSpPr>
          <p:spPr bwMode="auto">
            <a:xfrm>
              <a:off x="5115" y="1478"/>
              <a:ext cx="171" cy="99"/>
            </a:xfrm>
            <a:custGeom>
              <a:avLst/>
              <a:gdLst>
                <a:gd name="T0" fmla="*/ 4837 w 87"/>
                <a:gd name="T1" fmla="*/ 6 h 108"/>
                <a:gd name="T2" fmla="*/ 4434 w 87"/>
                <a:gd name="T3" fmla="*/ 6 h 108"/>
                <a:gd name="T4" fmla="*/ 3986 w 87"/>
                <a:gd name="T5" fmla="*/ 6 h 108"/>
                <a:gd name="T6" fmla="*/ 3404 w 87"/>
                <a:gd name="T7" fmla="*/ 6 h 108"/>
                <a:gd name="T8" fmla="*/ 3045 w 87"/>
                <a:gd name="T9" fmla="*/ 6 h 108"/>
                <a:gd name="T10" fmla="*/ 2940 w 87"/>
                <a:gd name="T11" fmla="*/ 6 h 108"/>
                <a:gd name="T12" fmla="*/ 2940 w 87"/>
                <a:gd name="T13" fmla="*/ 6 h 108"/>
                <a:gd name="T14" fmla="*/ 2817 w 87"/>
                <a:gd name="T15" fmla="*/ 13 h 108"/>
                <a:gd name="T16" fmla="*/ 2642 w 87"/>
                <a:gd name="T17" fmla="*/ 17 h 108"/>
                <a:gd name="T18" fmla="*/ 2492 w 87"/>
                <a:gd name="T19" fmla="*/ 23 h 108"/>
                <a:gd name="T20" fmla="*/ 2256 w 87"/>
                <a:gd name="T21" fmla="*/ 26 h 108"/>
                <a:gd name="T22" fmla="*/ 1966 w 87"/>
                <a:gd name="T23" fmla="*/ 32 h 108"/>
                <a:gd name="T24" fmla="*/ 1612 w 87"/>
                <a:gd name="T25" fmla="*/ 38 h 108"/>
                <a:gd name="T26" fmla="*/ 1376 w 87"/>
                <a:gd name="T27" fmla="*/ 45 h 108"/>
                <a:gd name="T28" fmla="*/ 1268 w 87"/>
                <a:gd name="T29" fmla="*/ 51 h 108"/>
                <a:gd name="T30" fmla="*/ 1268 w 87"/>
                <a:gd name="T31" fmla="*/ 59 h 108"/>
                <a:gd name="T32" fmla="*/ 1268 w 87"/>
                <a:gd name="T33" fmla="*/ 61 h 108"/>
                <a:gd name="T34" fmla="*/ 1085 w 87"/>
                <a:gd name="T35" fmla="*/ 61 h 108"/>
                <a:gd name="T36" fmla="*/ 1085 w 87"/>
                <a:gd name="T37" fmla="*/ 61 h 108"/>
                <a:gd name="T38" fmla="*/ 912 w 87"/>
                <a:gd name="T39" fmla="*/ 63 h 108"/>
                <a:gd name="T40" fmla="*/ 820 w 87"/>
                <a:gd name="T41" fmla="*/ 64 h 108"/>
                <a:gd name="T42" fmla="*/ 761 w 87"/>
                <a:gd name="T43" fmla="*/ 64 h 108"/>
                <a:gd name="T44" fmla="*/ 584 w 87"/>
                <a:gd name="T45" fmla="*/ 64 h 108"/>
                <a:gd name="T46" fmla="*/ 356 w 87"/>
                <a:gd name="T47" fmla="*/ 64 h 108"/>
                <a:gd name="T48" fmla="*/ 236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81 w 87"/>
                <a:gd name="T55" fmla="*/ 59 h 108"/>
                <a:gd name="T56" fmla="*/ 645 w 87"/>
                <a:gd name="T57" fmla="*/ 45 h 108"/>
                <a:gd name="T58" fmla="*/ 1268 w 87"/>
                <a:gd name="T59" fmla="*/ 27 h 108"/>
                <a:gd name="T60" fmla="*/ 1853 w 87"/>
                <a:gd name="T61" fmla="*/ 13 h 108"/>
                <a:gd name="T62" fmla="*/ 2133 w 87"/>
                <a:gd name="T63" fmla="*/ 6 h 108"/>
                <a:gd name="T64" fmla="*/ 2313 w 87"/>
                <a:gd name="T65" fmla="*/ 3 h 108"/>
                <a:gd name="T66" fmla="*/ 2878 w 87"/>
                <a:gd name="T67" fmla="*/ 1 h 108"/>
                <a:gd name="T68" fmla="*/ 3585 w 87"/>
                <a:gd name="T69" fmla="*/ 0 h 108"/>
                <a:gd name="T70" fmla="*/ 4192 w 87"/>
                <a:gd name="T71" fmla="*/ 0 h 108"/>
                <a:gd name="T72" fmla="*/ 4717 w 87"/>
                <a:gd name="T73" fmla="*/ 0 h 108"/>
                <a:gd name="T74" fmla="*/ 4837 w 87"/>
                <a:gd name="T75" fmla="*/ 1 h 108"/>
                <a:gd name="T76" fmla="*/ 4837 w 87"/>
                <a:gd name="T77" fmla="*/ 2 h 108"/>
                <a:gd name="T78" fmla="*/ 4837 w 87"/>
                <a:gd name="T79" fmla="*/ 4 h 108"/>
                <a:gd name="T80" fmla="*/ 4898 w 87"/>
                <a:gd name="T81" fmla="*/ 5 h 108"/>
                <a:gd name="T82" fmla="*/ 4898 w 87"/>
                <a:gd name="T83" fmla="*/ 6 h 108"/>
                <a:gd name="T84" fmla="*/ 4957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97" name="Freeform 76"/>
            <p:cNvSpPr>
              <a:spLocks/>
            </p:cNvSpPr>
            <p:nvPr/>
          </p:nvSpPr>
          <p:spPr bwMode="auto">
            <a:xfrm>
              <a:off x="4719" y="1454"/>
              <a:ext cx="69" cy="100"/>
            </a:xfrm>
            <a:custGeom>
              <a:avLst/>
              <a:gdLst>
                <a:gd name="T0" fmla="*/ 1932 w 35"/>
                <a:gd name="T1" fmla="*/ 3 h 107"/>
                <a:gd name="T2" fmla="*/ 1816 w 35"/>
                <a:gd name="T3" fmla="*/ 5 h 107"/>
                <a:gd name="T4" fmla="*/ 1753 w 35"/>
                <a:gd name="T5" fmla="*/ 7 h 107"/>
                <a:gd name="T6" fmla="*/ 1569 w 35"/>
                <a:gd name="T7" fmla="*/ 9 h 107"/>
                <a:gd name="T8" fmla="*/ 1524 w 35"/>
                <a:gd name="T9" fmla="*/ 15 h 107"/>
                <a:gd name="T10" fmla="*/ 1524 w 35"/>
                <a:gd name="T11" fmla="*/ 19 h 107"/>
                <a:gd name="T12" fmla="*/ 1569 w 35"/>
                <a:gd name="T13" fmla="*/ 23 h 107"/>
                <a:gd name="T14" fmla="*/ 1816 w 35"/>
                <a:gd name="T15" fmla="*/ 28 h 107"/>
                <a:gd name="T16" fmla="*/ 1932 w 35"/>
                <a:gd name="T17" fmla="*/ 31 h 107"/>
                <a:gd name="T18" fmla="*/ 1816 w 35"/>
                <a:gd name="T19" fmla="*/ 32 h 107"/>
                <a:gd name="T20" fmla="*/ 1524 w 35"/>
                <a:gd name="T21" fmla="*/ 33 h 107"/>
                <a:gd name="T22" fmla="*/ 1224 w 35"/>
                <a:gd name="T23" fmla="*/ 36 h 107"/>
                <a:gd name="T24" fmla="*/ 889 w 35"/>
                <a:gd name="T25" fmla="*/ 36 h 107"/>
                <a:gd name="T26" fmla="*/ 591 w 35"/>
                <a:gd name="T27" fmla="*/ 39 h 107"/>
                <a:gd name="T28" fmla="*/ 361 w 35"/>
                <a:gd name="T29" fmla="*/ 41 h 107"/>
                <a:gd name="T30" fmla="*/ 244 w 35"/>
                <a:gd name="T31" fmla="*/ 43 h 107"/>
                <a:gd name="T32" fmla="*/ 183 w 35"/>
                <a:gd name="T33" fmla="*/ 44 h 107"/>
                <a:gd name="T34" fmla="*/ 183 w 35"/>
                <a:gd name="T35" fmla="*/ 46 h 107"/>
                <a:gd name="T36" fmla="*/ 183 w 35"/>
                <a:gd name="T37" fmla="*/ 50 h 107"/>
                <a:gd name="T38" fmla="*/ 183 w 35"/>
                <a:gd name="T39" fmla="*/ 56 h 107"/>
                <a:gd name="T40" fmla="*/ 300 w 35"/>
                <a:gd name="T41" fmla="*/ 61 h 107"/>
                <a:gd name="T42" fmla="*/ 300 w 35"/>
                <a:gd name="T43" fmla="*/ 66 h 107"/>
                <a:gd name="T44" fmla="*/ 361 w 35"/>
                <a:gd name="T45" fmla="*/ 69 h 107"/>
                <a:gd name="T46" fmla="*/ 361 w 35"/>
                <a:gd name="T47" fmla="*/ 71 h 107"/>
                <a:gd name="T48" fmla="*/ 300 w 35"/>
                <a:gd name="T49" fmla="*/ 69 h 107"/>
                <a:gd name="T50" fmla="*/ 183 w 35"/>
                <a:gd name="T51" fmla="*/ 65 h 107"/>
                <a:gd name="T52" fmla="*/ 63 w 35"/>
                <a:gd name="T53" fmla="*/ 61 h 107"/>
                <a:gd name="T54" fmla="*/ 63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83 w 35"/>
                <a:gd name="T65" fmla="*/ 39 h 107"/>
                <a:gd name="T66" fmla="*/ 481 w 35"/>
                <a:gd name="T67" fmla="*/ 34 h 107"/>
                <a:gd name="T68" fmla="*/ 773 w 35"/>
                <a:gd name="T69" fmla="*/ 28 h 107"/>
                <a:gd name="T70" fmla="*/ 1104 w 35"/>
                <a:gd name="T71" fmla="*/ 20 h 107"/>
                <a:gd name="T72" fmla="*/ 1465 w 35"/>
                <a:gd name="T73" fmla="*/ 16 h 107"/>
                <a:gd name="T74" fmla="*/ 1632 w 35"/>
                <a:gd name="T75" fmla="*/ 7 h 107"/>
                <a:gd name="T76" fmla="*/ 1816 w 35"/>
                <a:gd name="T77" fmla="*/ 6 h 107"/>
                <a:gd name="T78" fmla="*/ 1932 w 35"/>
                <a:gd name="T79" fmla="*/ 1 h 107"/>
                <a:gd name="T80" fmla="*/ 1993 w 35"/>
                <a:gd name="T81" fmla="*/ 1 h 107"/>
                <a:gd name="T82" fmla="*/ 1993 w 35"/>
                <a:gd name="T83" fmla="*/ 1 h 107"/>
                <a:gd name="T84" fmla="*/ 1993 w 35"/>
                <a:gd name="T85" fmla="*/ 1 h 107"/>
                <a:gd name="T86" fmla="*/ 1993 w 35"/>
                <a:gd name="T87" fmla="*/ 1 h 107"/>
                <a:gd name="T88" fmla="*/ 1993 w 35"/>
                <a:gd name="T89" fmla="*/ 1 h 107"/>
                <a:gd name="T90" fmla="*/ 1993 w 35"/>
                <a:gd name="T91" fmla="*/ 1 h 107"/>
                <a:gd name="T92" fmla="*/ 1993 w 35"/>
                <a:gd name="T93" fmla="*/ 1 h 107"/>
                <a:gd name="T94" fmla="*/ 1993 w 35"/>
                <a:gd name="T95" fmla="*/ 1 h 107"/>
                <a:gd name="T96" fmla="*/ 199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98" name="Freeform 77"/>
            <p:cNvSpPr>
              <a:spLocks/>
            </p:cNvSpPr>
            <p:nvPr/>
          </p:nvSpPr>
          <p:spPr bwMode="auto">
            <a:xfrm>
              <a:off x="4967" y="1454"/>
              <a:ext cx="69" cy="100"/>
            </a:xfrm>
            <a:custGeom>
              <a:avLst/>
              <a:gdLst>
                <a:gd name="T0" fmla="*/ 63 w 35"/>
                <a:gd name="T1" fmla="*/ 3 h 107"/>
                <a:gd name="T2" fmla="*/ 63 w 35"/>
                <a:gd name="T3" fmla="*/ 5 h 107"/>
                <a:gd name="T4" fmla="*/ 183 w 35"/>
                <a:gd name="T5" fmla="*/ 7 h 107"/>
                <a:gd name="T6" fmla="*/ 300 w 35"/>
                <a:gd name="T7" fmla="*/ 7 h 107"/>
                <a:gd name="T8" fmla="*/ 361 w 35"/>
                <a:gd name="T9" fmla="*/ 12 h 107"/>
                <a:gd name="T10" fmla="*/ 361 w 35"/>
                <a:gd name="T11" fmla="*/ 17 h 107"/>
                <a:gd name="T12" fmla="*/ 300 w 35"/>
                <a:gd name="T13" fmla="*/ 20 h 107"/>
                <a:gd name="T14" fmla="*/ 124 w 35"/>
                <a:gd name="T15" fmla="*/ 26 h 107"/>
                <a:gd name="T16" fmla="*/ 0 w 35"/>
                <a:gd name="T17" fmla="*/ 28 h 107"/>
                <a:gd name="T18" fmla="*/ 183 w 35"/>
                <a:gd name="T19" fmla="*/ 30 h 107"/>
                <a:gd name="T20" fmla="*/ 361 w 35"/>
                <a:gd name="T21" fmla="*/ 31 h 107"/>
                <a:gd name="T22" fmla="*/ 653 w 35"/>
                <a:gd name="T23" fmla="*/ 34 h 107"/>
                <a:gd name="T24" fmla="*/ 1011 w 35"/>
                <a:gd name="T25" fmla="*/ 36 h 107"/>
                <a:gd name="T26" fmla="*/ 1287 w 35"/>
                <a:gd name="T27" fmla="*/ 38 h 107"/>
                <a:gd name="T28" fmla="*/ 1524 w 35"/>
                <a:gd name="T29" fmla="*/ 41 h 107"/>
                <a:gd name="T30" fmla="*/ 1695 w 35"/>
                <a:gd name="T31" fmla="*/ 43 h 107"/>
                <a:gd name="T32" fmla="*/ 1753 w 35"/>
                <a:gd name="T33" fmla="*/ 44 h 107"/>
                <a:gd name="T34" fmla="*/ 1753 w 35"/>
                <a:gd name="T35" fmla="*/ 46 h 107"/>
                <a:gd name="T36" fmla="*/ 1695 w 35"/>
                <a:gd name="T37" fmla="*/ 50 h 107"/>
                <a:gd name="T38" fmla="*/ 1695 w 35"/>
                <a:gd name="T39" fmla="*/ 56 h 107"/>
                <a:gd name="T40" fmla="*/ 1632 w 35"/>
                <a:gd name="T41" fmla="*/ 61 h 107"/>
                <a:gd name="T42" fmla="*/ 1632 w 35"/>
                <a:gd name="T43" fmla="*/ 66 h 107"/>
                <a:gd name="T44" fmla="*/ 1632 w 35"/>
                <a:gd name="T45" fmla="*/ 69 h 107"/>
                <a:gd name="T46" fmla="*/ 1632 w 35"/>
                <a:gd name="T47" fmla="*/ 71 h 107"/>
                <a:gd name="T48" fmla="*/ 1695 w 35"/>
                <a:gd name="T49" fmla="*/ 69 h 107"/>
                <a:gd name="T50" fmla="*/ 1695 w 35"/>
                <a:gd name="T51" fmla="*/ 65 h 107"/>
                <a:gd name="T52" fmla="*/ 1753 w 35"/>
                <a:gd name="T53" fmla="*/ 61 h 107"/>
                <a:gd name="T54" fmla="*/ 1869 w 35"/>
                <a:gd name="T55" fmla="*/ 56 h 107"/>
                <a:gd name="T56" fmla="*/ 1993 w 35"/>
                <a:gd name="T57" fmla="*/ 52 h 107"/>
                <a:gd name="T58" fmla="*/ 1993 w 35"/>
                <a:gd name="T59" fmla="*/ 48 h 107"/>
                <a:gd name="T60" fmla="*/ 1993 w 35"/>
                <a:gd name="T61" fmla="*/ 44 h 107"/>
                <a:gd name="T62" fmla="*/ 1993 w 35"/>
                <a:gd name="T63" fmla="*/ 41 h 107"/>
                <a:gd name="T64" fmla="*/ 1753 w 35"/>
                <a:gd name="T65" fmla="*/ 39 h 107"/>
                <a:gd name="T66" fmla="*/ 1404 w 35"/>
                <a:gd name="T67" fmla="*/ 34 h 107"/>
                <a:gd name="T68" fmla="*/ 1104 w 35"/>
                <a:gd name="T69" fmla="*/ 28 h 107"/>
                <a:gd name="T70" fmla="*/ 828 w 35"/>
                <a:gd name="T71" fmla="*/ 20 h 107"/>
                <a:gd name="T72" fmla="*/ 528 w 35"/>
                <a:gd name="T73" fmla="*/ 16 h 107"/>
                <a:gd name="T74" fmla="*/ 300 w 35"/>
                <a:gd name="T75" fmla="*/ 7 h 107"/>
                <a:gd name="T76" fmla="*/ 124 w 35"/>
                <a:gd name="T77" fmla="*/ 6 h 107"/>
                <a:gd name="T78" fmla="*/ 63 w 35"/>
                <a:gd name="T79" fmla="*/ 1 h 107"/>
                <a:gd name="T80" fmla="*/ 63 w 35"/>
                <a:gd name="T81" fmla="*/ 1 h 107"/>
                <a:gd name="T82" fmla="*/ 63 w 35"/>
                <a:gd name="T83" fmla="*/ 1 h 107"/>
                <a:gd name="T84" fmla="*/ 63 w 35"/>
                <a:gd name="T85" fmla="*/ 1 h 107"/>
                <a:gd name="T86" fmla="*/ 63 w 35"/>
                <a:gd name="T87" fmla="*/ 1 h 107"/>
                <a:gd name="T88" fmla="*/ 63 w 35"/>
                <a:gd name="T89" fmla="*/ 1 h 107"/>
                <a:gd name="T90" fmla="*/ 63 w 35"/>
                <a:gd name="T91" fmla="*/ 1 h 107"/>
                <a:gd name="T92" fmla="*/ 63 w 35"/>
                <a:gd name="T93" fmla="*/ 1 h 107"/>
                <a:gd name="T94" fmla="*/ 63 w 35"/>
                <a:gd name="T95" fmla="*/ 1 h 107"/>
                <a:gd name="T96" fmla="*/ 6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99" name="Freeform 78"/>
            <p:cNvSpPr>
              <a:spLocks/>
            </p:cNvSpPr>
            <p:nvPr/>
          </p:nvSpPr>
          <p:spPr bwMode="auto">
            <a:xfrm>
              <a:off x="4418" y="1319"/>
              <a:ext cx="155" cy="70"/>
            </a:xfrm>
            <a:custGeom>
              <a:avLst/>
              <a:gdLst>
                <a:gd name="T0" fmla="*/ 2325 w 79"/>
                <a:gd name="T1" fmla="*/ 0 h 76"/>
                <a:gd name="T2" fmla="*/ 1836 w 79"/>
                <a:gd name="T3" fmla="*/ 4 h 76"/>
                <a:gd name="T4" fmla="*/ 1305 w 79"/>
                <a:gd name="T5" fmla="*/ 7 h 76"/>
                <a:gd name="T6" fmla="*/ 904 w 79"/>
                <a:gd name="T7" fmla="*/ 16 h 76"/>
                <a:gd name="T8" fmla="*/ 785 w 79"/>
                <a:gd name="T9" fmla="*/ 23 h 76"/>
                <a:gd name="T10" fmla="*/ 1020 w 79"/>
                <a:gd name="T11" fmla="*/ 30 h 76"/>
                <a:gd name="T12" fmla="*/ 1836 w 79"/>
                <a:gd name="T13" fmla="*/ 37 h 76"/>
                <a:gd name="T14" fmla="*/ 3377 w 79"/>
                <a:gd name="T15" fmla="*/ 41 h 76"/>
                <a:gd name="T16" fmla="*/ 4389 w 79"/>
                <a:gd name="T17" fmla="*/ 41 h 76"/>
                <a:gd name="T18" fmla="*/ 4161 w 79"/>
                <a:gd name="T19" fmla="*/ 42 h 76"/>
                <a:gd name="T20" fmla="*/ 3746 w 79"/>
                <a:gd name="T21" fmla="*/ 43 h 76"/>
                <a:gd name="T22" fmla="*/ 3265 w 79"/>
                <a:gd name="T23" fmla="*/ 44 h 76"/>
                <a:gd name="T24" fmla="*/ 2725 w 79"/>
                <a:gd name="T25" fmla="*/ 46 h 76"/>
                <a:gd name="T26" fmla="*/ 2176 w 79"/>
                <a:gd name="T27" fmla="*/ 46 h 76"/>
                <a:gd name="T28" fmla="*/ 1540 w 79"/>
                <a:gd name="T29" fmla="*/ 46 h 76"/>
                <a:gd name="T30" fmla="*/ 1081 w 79"/>
                <a:gd name="T31" fmla="*/ 43 h 76"/>
                <a:gd name="T32" fmla="*/ 636 w 79"/>
                <a:gd name="T33" fmla="*/ 41 h 76"/>
                <a:gd name="T34" fmla="*/ 355 w 79"/>
                <a:gd name="T35" fmla="*/ 38 h 76"/>
                <a:gd name="T36" fmla="*/ 120 w 79"/>
                <a:gd name="T37" fmla="*/ 34 h 76"/>
                <a:gd name="T38" fmla="*/ 61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1 w 79"/>
                <a:gd name="T45" fmla="*/ 23 h 76"/>
                <a:gd name="T46" fmla="*/ 61 w 79"/>
                <a:gd name="T47" fmla="*/ 22 h 76"/>
                <a:gd name="T48" fmla="*/ 120 w 79"/>
                <a:gd name="T49" fmla="*/ 18 h 76"/>
                <a:gd name="T50" fmla="*/ 355 w 79"/>
                <a:gd name="T51" fmla="*/ 11 h 76"/>
                <a:gd name="T52" fmla="*/ 636 w 79"/>
                <a:gd name="T53" fmla="*/ 6 h 76"/>
                <a:gd name="T54" fmla="*/ 1081 w 79"/>
                <a:gd name="T55" fmla="*/ 4 h 76"/>
                <a:gd name="T56" fmla="*/ 1540 w 79"/>
                <a:gd name="T57" fmla="*/ 2 h 76"/>
                <a:gd name="T58" fmla="*/ 1940 w 79"/>
                <a:gd name="T59" fmla="*/ 1 h 76"/>
                <a:gd name="T60" fmla="*/ 2268 w 79"/>
                <a:gd name="T61" fmla="*/ 0 h 76"/>
                <a:gd name="T62" fmla="*/ 2506 w 79"/>
                <a:gd name="T63" fmla="*/ 0 h 76"/>
                <a:gd name="T64" fmla="*/ 256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00" name="Freeform 79"/>
            <p:cNvSpPr>
              <a:spLocks/>
            </p:cNvSpPr>
            <p:nvPr/>
          </p:nvSpPr>
          <p:spPr bwMode="auto">
            <a:xfrm>
              <a:off x="5203" y="1318"/>
              <a:ext cx="134" cy="72"/>
            </a:xfrm>
            <a:custGeom>
              <a:avLst/>
              <a:gdLst>
                <a:gd name="T0" fmla="*/ 1024 w 67"/>
                <a:gd name="T1" fmla="*/ 1 h 78"/>
                <a:gd name="T2" fmla="*/ 1664 w 67"/>
                <a:gd name="T3" fmla="*/ 5 h 78"/>
                <a:gd name="T4" fmla="*/ 2368 w 67"/>
                <a:gd name="T5" fmla="*/ 8 h 78"/>
                <a:gd name="T6" fmla="*/ 2944 w 67"/>
                <a:gd name="T7" fmla="*/ 16 h 78"/>
                <a:gd name="T8" fmla="*/ 3328 w 67"/>
                <a:gd name="T9" fmla="*/ 24 h 78"/>
                <a:gd name="T10" fmla="*/ 3264 w 67"/>
                <a:gd name="T11" fmla="*/ 32 h 78"/>
                <a:gd name="T12" fmla="*/ 2560 w 67"/>
                <a:gd name="T13" fmla="*/ 39 h 78"/>
                <a:gd name="T14" fmla="*/ 1024 w 67"/>
                <a:gd name="T15" fmla="*/ 44 h 78"/>
                <a:gd name="T16" fmla="*/ 0 w 67"/>
                <a:gd name="T17" fmla="*/ 47 h 78"/>
                <a:gd name="T18" fmla="*/ 128 w 67"/>
                <a:gd name="T19" fmla="*/ 47 h 78"/>
                <a:gd name="T20" fmla="*/ 512 w 67"/>
                <a:gd name="T21" fmla="*/ 48 h 78"/>
                <a:gd name="T22" fmla="*/ 896 w 67"/>
                <a:gd name="T23" fmla="*/ 48 h 78"/>
                <a:gd name="T24" fmla="*/ 1408 w 67"/>
                <a:gd name="T25" fmla="*/ 48 h 78"/>
                <a:gd name="T26" fmla="*/ 1984 w 67"/>
                <a:gd name="T27" fmla="*/ 48 h 78"/>
                <a:gd name="T28" fmla="*/ 2560 w 67"/>
                <a:gd name="T29" fmla="*/ 46 h 78"/>
                <a:gd name="T30" fmla="*/ 3072 w 67"/>
                <a:gd name="T31" fmla="*/ 44 h 78"/>
                <a:gd name="T32" fmla="*/ 3584 w 67"/>
                <a:gd name="T33" fmla="*/ 41 h 78"/>
                <a:gd name="T34" fmla="*/ 3840 w 67"/>
                <a:gd name="T35" fmla="*/ 38 h 78"/>
                <a:gd name="T36" fmla="*/ 4032 w 67"/>
                <a:gd name="T37" fmla="*/ 35 h 78"/>
                <a:gd name="T38" fmla="*/ 4096 w 67"/>
                <a:gd name="T39" fmla="*/ 31 h 78"/>
                <a:gd name="T40" fmla="*/ 4224 w 67"/>
                <a:gd name="T41" fmla="*/ 28 h 78"/>
                <a:gd name="T42" fmla="*/ 4224 w 67"/>
                <a:gd name="T43" fmla="*/ 26 h 78"/>
                <a:gd name="T44" fmla="*/ 4224 w 67"/>
                <a:gd name="T45" fmla="*/ 24 h 78"/>
                <a:gd name="T46" fmla="*/ 4224 w 67"/>
                <a:gd name="T47" fmla="*/ 23 h 78"/>
                <a:gd name="T48" fmla="*/ 4096 w 67"/>
                <a:gd name="T49" fmla="*/ 18 h 78"/>
                <a:gd name="T50" fmla="*/ 3776 w 67"/>
                <a:gd name="T51" fmla="*/ 12 h 78"/>
                <a:gd name="T52" fmla="*/ 3264 w 67"/>
                <a:gd name="T53" fmla="*/ 6 h 78"/>
                <a:gd name="T54" fmla="*/ 2752 w 67"/>
                <a:gd name="T55" fmla="*/ 5 h 78"/>
                <a:gd name="T56" fmla="*/ 2112 w 67"/>
                <a:gd name="T57" fmla="*/ 2 h 78"/>
                <a:gd name="T58" fmla="*/ 1600 w 67"/>
                <a:gd name="T59" fmla="*/ 1 h 78"/>
                <a:gd name="T60" fmla="*/ 1088 w 67"/>
                <a:gd name="T61" fmla="*/ 0 h 78"/>
                <a:gd name="T62" fmla="*/ 896 w 67"/>
                <a:gd name="T63" fmla="*/ 0 h 78"/>
                <a:gd name="T64" fmla="*/ 896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01" name="Freeform 80"/>
            <p:cNvSpPr>
              <a:spLocks/>
            </p:cNvSpPr>
            <p:nvPr/>
          </p:nvSpPr>
          <p:spPr bwMode="auto">
            <a:xfrm>
              <a:off x="4493" y="1326"/>
              <a:ext cx="209" cy="48"/>
            </a:xfrm>
            <a:custGeom>
              <a:avLst/>
              <a:gdLst>
                <a:gd name="T0" fmla="*/ 6049 w 106"/>
                <a:gd name="T1" fmla="*/ 29 h 51"/>
                <a:gd name="T2" fmla="*/ 5757 w 106"/>
                <a:gd name="T3" fmla="*/ 24 h 51"/>
                <a:gd name="T4" fmla="*/ 5276 w 106"/>
                <a:gd name="T5" fmla="*/ 18 h 51"/>
                <a:gd name="T6" fmla="*/ 4474 w 106"/>
                <a:gd name="T7" fmla="*/ 8 h 51"/>
                <a:gd name="T8" fmla="*/ 3518 w 106"/>
                <a:gd name="T9" fmla="*/ 4 h 51"/>
                <a:gd name="T10" fmla="*/ 2705 w 106"/>
                <a:gd name="T11" fmla="*/ 0 h 51"/>
                <a:gd name="T12" fmla="*/ 2476 w 106"/>
                <a:gd name="T13" fmla="*/ 0 h 51"/>
                <a:gd name="T14" fmla="*/ 1993 w 106"/>
                <a:gd name="T15" fmla="*/ 1 h 51"/>
                <a:gd name="T16" fmla="*/ 1524 w 106"/>
                <a:gd name="T17" fmla="*/ 3 h 51"/>
                <a:gd name="T18" fmla="*/ 1041 w 106"/>
                <a:gd name="T19" fmla="*/ 4 h 51"/>
                <a:gd name="T20" fmla="*/ 773 w 106"/>
                <a:gd name="T21" fmla="*/ 4 h 51"/>
                <a:gd name="T22" fmla="*/ 481 w 106"/>
                <a:gd name="T23" fmla="*/ 8 h 51"/>
                <a:gd name="T24" fmla="*/ 244 w 106"/>
                <a:gd name="T25" fmla="*/ 8 h 51"/>
                <a:gd name="T26" fmla="*/ 63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3 w 106"/>
                <a:gd name="T33" fmla="*/ 24 h 51"/>
                <a:gd name="T34" fmla="*/ 183 w 106"/>
                <a:gd name="T35" fmla="*/ 29 h 51"/>
                <a:gd name="T36" fmla="*/ 361 w 106"/>
                <a:gd name="T37" fmla="*/ 31 h 51"/>
                <a:gd name="T38" fmla="*/ 481 w 106"/>
                <a:gd name="T39" fmla="*/ 34 h 51"/>
                <a:gd name="T40" fmla="*/ 773 w 106"/>
                <a:gd name="T41" fmla="*/ 35 h 51"/>
                <a:gd name="T42" fmla="*/ 1041 w 106"/>
                <a:gd name="T43" fmla="*/ 35 h 51"/>
                <a:gd name="T44" fmla="*/ 1341 w 106"/>
                <a:gd name="T45" fmla="*/ 34 h 51"/>
                <a:gd name="T46" fmla="*/ 1633 w 106"/>
                <a:gd name="T47" fmla="*/ 33 h 51"/>
                <a:gd name="T48" fmla="*/ 1993 w 106"/>
                <a:gd name="T49" fmla="*/ 31 h 51"/>
                <a:gd name="T50" fmla="*/ 2240 w 106"/>
                <a:gd name="T51" fmla="*/ 30 h 51"/>
                <a:gd name="T52" fmla="*/ 2413 w 106"/>
                <a:gd name="T53" fmla="*/ 29 h 51"/>
                <a:gd name="T54" fmla="*/ 2177 w 106"/>
                <a:gd name="T55" fmla="*/ 30 h 51"/>
                <a:gd name="T56" fmla="*/ 1993 w 106"/>
                <a:gd name="T57" fmla="*/ 29 h 51"/>
                <a:gd name="T58" fmla="*/ 1757 w 106"/>
                <a:gd name="T59" fmla="*/ 27 h 51"/>
                <a:gd name="T60" fmla="*/ 1404 w 106"/>
                <a:gd name="T61" fmla="*/ 24 h 51"/>
                <a:gd name="T62" fmla="*/ 891 w 106"/>
                <a:gd name="T63" fmla="*/ 23 h 51"/>
                <a:gd name="T64" fmla="*/ 712 w 106"/>
                <a:gd name="T65" fmla="*/ 22 h 51"/>
                <a:gd name="T66" fmla="*/ 773 w 106"/>
                <a:gd name="T67" fmla="*/ 21 h 51"/>
                <a:gd name="T68" fmla="*/ 1041 w 106"/>
                <a:gd name="T69" fmla="*/ 18 h 51"/>
                <a:gd name="T70" fmla="*/ 1224 w 106"/>
                <a:gd name="T71" fmla="*/ 15 h 51"/>
                <a:gd name="T72" fmla="*/ 1341 w 106"/>
                <a:gd name="T73" fmla="*/ 11 h 51"/>
                <a:gd name="T74" fmla="*/ 1993 w 106"/>
                <a:gd name="T75" fmla="*/ 10 h 51"/>
                <a:gd name="T76" fmla="*/ 3401 w 106"/>
                <a:gd name="T77" fmla="*/ 10 h 51"/>
                <a:gd name="T78" fmla="*/ 4537 w 106"/>
                <a:gd name="T79" fmla="*/ 18 h 51"/>
                <a:gd name="T80" fmla="*/ 5397 w 106"/>
                <a:gd name="T81" fmla="*/ 23 h 51"/>
                <a:gd name="T82" fmla="*/ 5925 w 106"/>
                <a:gd name="T83" fmla="*/ 29 h 51"/>
                <a:gd name="T84" fmla="*/ 6162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02" name="Freeform 81"/>
            <p:cNvSpPr>
              <a:spLocks/>
            </p:cNvSpPr>
            <p:nvPr/>
          </p:nvSpPr>
          <p:spPr bwMode="auto">
            <a:xfrm>
              <a:off x="5063" y="1328"/>
              <a:ext cx="206" cy="47"/>
            </a:xfrm>
            <a:custGeom>
              <a:avLst/>
              <a:gdLst>
                <a:gd name="T0" fmla="*/ 61 w 105"/>
                <a:gd name="T1" fmla="*/ 29 h 50"/>
                <a:gd name="T2" fmla="*/ 353 w 105"/>
                <a:gd name="T3" fmla="*/ 24 h 50"/>
                <a:gd name="T4" fmla="*/ 848 w 105"/>
                <a:gd name="T5" fmla="*/ 18 h 50"/>
                <a:gd name="T6" fmla="*/ 1540 w 105"/>
                <a:gd name="T7" fmla="*/ 8 h 50"/>
                <a:gd name="T8" fmla="*/ 2448 w 105"/>
                <a:gd name="T9" fmla="*/ 5 h 50"/>
                <a:gd name="T10" fmla="*/ 3265 w 105"/>
                <a:gd name="T11" fmla="*/ 1 h 50"/>
                <a:gd name="T12" fmla="*/ 3541 w 105"/>
                <a:gd name="T13" fmla="*/ 1 h 50"/>
                <a:gd name="T14" fmla="*/ 3926 w 105"/>
                <a:gd name="T15" fmla="*/ 1 h 50"/>
                <a:gd name="T16" fmla="*/ 4450 w 105"/>
                <a:gd name="T17" fmla="*/ 2 h 50"/>
                <a:gd name="T18" fmla="*/ 4862 w 105"/>
                <a:gd name="T19" fmla="*/ 4 h 50"/>
                <a:gd name="T20" fmla="*/ 5234 w 105"/>
                <a:gd name="T21" fmla="*/ 4 h 50"/>
                <a:gd name="T22" fmla="*/ 5466 w 105"/>
                <a:gd name="T23" fmla="*/ 8 h 50"/>
                <a:gd name="T24" fmla="*/ 5642 w 105"/>
                <a:gd name="T25" fmla="*/ 9 h 50"/>
                <a:gd name="T26" fmla="*/ 5809 w 105"/>
                <a:gd name="T27" fmla="*/ 15 h 50"/>
                <a:gd name="T28" fmla="*/ 5927 w 105"/>
                <a:gd name="T29" fmla="*/ 19 h 50"/>
                <a:gd name="T30" fmla="*/ 5927 w 105"/>
                <a:gd name="T31" fmla="*/ 22 h 50"/>
                <a:gd name="T32" fmla="*/ 5866 w 105"/>
                <a:gd name="T33" fmla="*/ 24 h 50"/>
                <a:gd name="T34" fmla="*/ 5642 w 105"/>
                <a:gd name="T35" fmla="*/ 29 h 50"/>
                <a:gd name="T36" fmla="*/ 5642 w 105"/>
                <a:gd name="T37" fmla="*/ 31 h 50"/>
                <a:gd name="T38" fmla="*/ 5346 w 105"/>
                <a:gd name="T39" fmla="*/ 34 h 50"/>
                <a:gd name="T40" fmla="*/ 5203 w 105"/>
                <a:gd name="T41" fmla="*/ 34 h 50"/>
                <a:gd name="T42" fmla="*/ 4962 w 105"/>
                <a:gd name="T43" fmla="*/ 34 h 50"/>
                <a:gd name="T44" fmla="*/ 4681 w 105"/>
                <a:gd name="T45" fmla="*/ 34 h 50"/>
                <a:gd name="T46" fmla="*/ 4389 w 105"/>
                <a:gd name="T47" fmla="*/ 34 h 50"/>
                <a:gd name="T48" fmla="*/ 4098 w 105"/>
                <a:gd name="T49" fmla="*/ 34 h 50"/>
                <a:gd name="T50" fmla="*/ 3865 w 105"/>
                <a:gd name="T51" fmla="*/ 33 h 50"/>
                <a:gd name="T52" fmla="*/ 3865 w 105"/>
                <a:gd name="T53" fmla="*/ 31 h 50"/>
                <a:gd name="T54" fmla="*/ 3806 w 105"/>
                <a:gd name="T55" fmla="*/ 29 h 50"/>
                <a:gd name="T56" fmla="*/ 3865 w 105"/>
                <a:gd name="T57" fmla="*/ 27 h 50"/>
                <a:gd name="T58" fmla="*/ 4098 w 105"/>
                <a:gd name="T59" fmla="*/ 25 h 50"/>
                <a:gd name="T60" fmla="*/ 4450 w 105"/>
                <a:gd name="T61" fmla="*/ 24 h 50"/>
                <a:gd name="T62" fmla="*/ 4962 w 105"/>
                <a:gd name="T63" fmla="*/ 23 h 50"/>
                <a:gd name="T64" fmla="*/ 5142 w 105"/>
                <a:gd name="T65" fmla="*/ 22 h 50"/>
                <a:gd name="T66" fmla="*/ 5022 w 105"/>
                <a:gd name="T67" fmla="*/ 21 h 50"/>
                <a:gd name="T68" fmla="*/ 4915 w 105"/>
                <a:gd name="T69" fmla="*/ 19 h 50"/>
                <a:gd name="T70" fmla="*/ 4742 w 105"/>
                <a:gd name="T71" fmla="*/ 15 h 50"/>
                <a:gd name="T72" fmla="*/ 4681 w 105"/>
                <a:gd name="T73" fmla="*/ 12 h 50"/>
                <a:gd name="T74" fmla="*/ 4098 w 105"/>
                <a:gd name="T75" fmla="*/ 9 h 50"/>
                <a:gd name="T76" fmla="*/ 2725 w 105"/>
                <a:gd name="T77" fmla="*/ 9 h 50"/>
                <a:gd name="T78" fmla="*/ 1601 w 105"/>
                <a:gd name="T79" fmla="*/ 17 h 50"/>
                <a:gd name="T80" fmla="*/ 693 w 105"/>
                <a:gd name="T81" fmla="*/ 22 h 50"/>
                <a:gd name="T82" fmla="*/ 180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03" name="Freeform 82"/>
            <p:cNvSpPr>
              <a:spLocks/>
            </p:cNvSpPr>
            <p:nvPr/>
          </p:nvSpPr>
          <p:spPr bwMode="auto">
            <a:xfrm>
              <a:off x="5056" y="1351"/>
              <a:ext cx="112" cy="73"/>
            </a:xfrm>
            <a:custGeom>
              <a:avLst/>
              <a:gdLst>
                <a:gd name="T0" fmla="*/ 3105 w 57"/>
                <a:gd name="T1" fmla="*/ 1 h 78"/>
                <a:gd name="T2" fmla="*/ 2877 w 57"/>
                <a:gd name="T3" fmla="*/ 6 h 78"/>
                <a:gd name="T4" fmla="*/ 2366 w 57"/>
                <a:gd name="T5" fmla="*/ 7 h 78"/>
                <a:gd name="T6" fmla="*/ 1849 w 57"/>
                <a:gd name="T7" fmla="*/ 11 h 78"/>
                <a:gd name="T8" fmla="*/ 1252 w 57"/>
                <a:gd name="T9" fmla="*/ 18 h 78"/>
                <a:gd name="T10" fmla="*/ 637 w 57"/>
                <a:gd name="T11" fmla="*/ 21 h 78"/>
                <a:gd name="T12" fmla="*/ 236 w 57"/>
                <a:gd name="T13" fmla="*/ 25 h 78"/>
                <a:gd name="T14" fmla="*/ 0 w 57"/>
                <a:gd name="T15" fmla="*/ 28 h 78"/>
                <a:gd name="T16" fmla="*/ 120 w 57"/>
                <a:gd name="T17" fmla="*/ 30 h 78"/>
                <a:gd name="T18" fmla="*/ 297 w 57"/>
                <a:gd name="T19" fmla="*/ 35 h 78"/>
                <a:gd name="T20" fmla="*/ 417 w 57"/>
                <a:gd name="T21" fmla="*/ 37 h 78"/>
                <a:gd name="T22" fmla="*/ 356 w 57"/>
                <a:gd name="T23" fmla="*/ 42 h 78"/>
                <a:gd name="T24" fmla="*/ 297 w 57"/>
                <a:gd name="T25" fmla="*/ 46 h 78"/>
                <a:gd name="T26" fmla="*/ 120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297 w 57"/>
                <a:gd name="T35" fmla="*/ 48 h 78"/>
                <a:gd name="T36" fmla="*/ 700 w 57"/>
                <a:gd name="T37" fmla="*/ 40 h 78"/>
                <a:gd name="T38" fmla="*/ 1252 w 57"/>
                <a:gd name="T39" fmla="*/ 31 h 78"/>
                <a:gd name="T40" fmla="*/ 1849 w 57"/>
                <a:gd name="T41" fmla="*/ 21 h 78"/>
                <a:gd name="T42" fmla="*/ 2366 w 57"/>
                <a:gd name="T43" fmla="*/ 12 h 78"/>
                <a:gd name="T44" fmla="*/ 2877 w 57"/>
                <a:gd name="T45" fmla="*/ 7 h 78"/>
                <a:gd name="T46" fmla="*/ 3105 w 57"/>
                <a:gd name="T47" fmla="*/ 1 h 78"/>
                <a:gd name="T48" fmla="*/ 3217 w 57"/>
                <a:gd name="T49" fmla="*/ 0 h 78"/>
                <a:gd name="T50" fmla="*/ 3217 w 57"/>
                <a:gd name="T51" fmla="*/ 0 h 78"/>
                <a:gd name="T52" fmla="*/ 3217 w 57"/>
                <a:gd name="T53" fmla="*/ 0 h 78"/>
                <a:gd name="T54" fmla="*/ 3217 w 57"/>
                <a:gd name="T55" fmla="*/ 0 h 78"/>
                <a:gd name="T56" fmla="*/ 3217 w 57"/>
                <a:gd name="T57" fmla="*/ 0 h 78"/>
                <a:gd name="T58" fmla="*/ 3217 w 57"/>
                <a:gd name="T59" fmla="*/ 0 h 78"/>
                <a:gd name="T60" fmla="*/ 3217 w 57"/>
                <a:gd name="T61" fmla="*/ 0 h 78"/>
                <a:gd name="T62" fmla="*/ 3217 w 57"/>
                <a:gd name="T63" fmla="*/ 0 h 78"/>
                <a:gd name="T64" fmla="*/ 3217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04" name="Freeform 83"/>
            <p:cNvSpPr>
              <a:spLocks/>
            </p:cNvSpPr>
            <p:nvPr/>
          </p:nvSpPr>
          <p:spPr bwMode="auto">
            <a:xfrm>
              <a:off x="4585" y="1351"/>
              <a:ext cx="117" cy="73"/>
            </a:xfrm>
            <a:custGeom>
              <a:avLst/>
              <a:gdLst>
                <a:gd name="T0" fmla="*/ 0 w 59"/>
                <a:gd name="T1" fmla="*/ 1 h 78"/>
                <a:gd name="T2" fmla="*/ 311 w 59"/>
                <a:gd name="T3" fmla="*/ 6 h 78"/>
                <a:gd name="T4" fmla="*/ 740 w 59"/>
                <a:gd name="T5" fmla="*/ 7 h 78"/>
                <a:gd name="T6" fmla="*/ 1404 w 59"/>
                <a:gd name="T7" fmla="*/ 11 h 78"/>
                <a:gd name="T8" fmla="*/ 1997 w 59"/>
                <a:gd name="T9" fmla="*/ 18 h 78"/>
                <a:gd name="T10" fmla="*/ 2612 w 59"/>
                <a:gd name="T11" fmla="*/ 21 h 78"/>
                <a:gd name="T12" fmla="*/ 3096 w 59"/>
                <a:gd name="T13" fmla="*/ 25 h 78"/>
                <a:gd name="T14" fmla="*/ 3460 w 59"/>
                <a:gd name="T15" fmla="*/ 27 h 78"/>
                <a:gd name="T16" fmla="*/ 3276 w 59"/>
                <a:gd name="T17" fmla="*/ 30 h 78"/>
                <a:gd name="T18" fmla="*/ 2973 w 59"/>
                <a:gd name="T19" fmla="*/ 34 h 78"/>
                <a:gd name="T20" fmla="*/ 2909 w 59"/>
                <a:gd name="T21" fmla="*/ 37 h 78"/>
                <a:gd name="T22" fmla="*/ 2909 w 59"/>
                <a:gd name="T23" fmla="*/ 42 h 78"/>
                <a:gd name="T24" fmla="*/ 2973 w 59"/>
                <a:gd name="T25" fmla="*/ 45 h 78"/>
                <a:gd name="T26" fmla="*/ 3096 w 59"/>
                <a:gd name="T27" fmla="*/ 48 h 78"/>
                <a:gd name="T28" fmla="*/ 3157 w 59"/>
                <a:gd name="T29" fmla="*/ 51 h 78"/>
                <a:gd name="T30" fmla="*/ 3276 w 59"/>
                <a:gd name="T31" fmla="*/ 51 h 78"/>
                <a:gd name="T32" fmla="*/ 3276 w 59"/>
                <a:gd name="T33" fmla="*/ 51 h 78"/>
                <a:gd name="T34" fmla="*/ 2973 w 59"/>
                <a:gd name="T35" fmla="*/ 48 h 78"/>
                <a:gd name="T36" fmla="*/ 2489 w 59"/>
                <a:gd name="T37" fmla="*/ 40 h 78"/>
                <a:gd name="T38" fmla="*/ 1872 w 59"/>
                <a:gd name="T39" fmla="*/ 31 h 78"/>
                <a:gd name="T40" fmla="*/ 1348 w 59"/>
                <a:gd name="T41" fmla="*/ 21 h 78"/>
                <a:gd name="T42" fmla="*/ 680 w 59"/>
                <a:gd name="T43" fmla="*/ 12 h 78"/>
                <a:gd name="T44" fmla="*/ 248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05" name="Freeform 84"/>
            <p:cNvSpPr>
              <a:spLocks/>
            </p:cNvSpPr>
            <p:nvPr/>
          </p:nvSpPr>
          <p:spPr bwMode="auto">
            <a:xfrm>
              <a:off x="4768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06" name="Freeform 85"/>
            <p:cNvSpPr>
              <a:spLocks/>
            </p:cNvSpPr>
            <p:nvPr/>
          </p:nvSpPr>
          <p:spPr bwMode="auto">
            <a:xfrm>
              <a:off x="4916" y="1383"/>
              <a:ext cx="75" cy="36"/>
            </a:xfrm>
            <a:custGeom>
              <a:avLst/>
              <a:gdLst>
                <a:gd name="T0" fmla="*/ 2124 w 38"/>
                <a:gd name="T1" fmla="*/ 10 h 38"/>
                <a:gd name="T2" fmla="*/ 1885 w 38"/>
                <a:gd name="T3" fmla="*/ 9 h 38"/>
                <a:gd name="T4" fmla="*/ 1699 w 38"/>
                <a:gd name="T5" fmla="*/ 8 h 38"/>
                <a:gd name="T6" fmla="*/ 1352 w 38"/>
                <a:gd name="T7" fmla="*/ 4 h 38"/>
                <a:gd name="T8" fmla="*/ 1076 w 38"/>
                <a:gd name="T9" fmla="*/ 1 h 38"/>
                <a:gd name="T10" fmla="*/ 892 w 38"/>
                <a:gd name="T11" fmla="*/ 1 h 38"/>
                <a:gd name="T12" fmla="*/ 592 w 38"/>
                <a:gd name="T13" fmla="*/ 1 h 38"/>
                <a:gd name="T14" fmla="*/ 300 w 38"/>
                <a:gd name="T15" fmla="*/ 4 h 38"/>
                <a:gd name="T16" fmla="*/ 124 w 38"/>
                <a:gd name="T17" fmla="*/ 7 h 38"/>
                <a:gd name="T18" fmla="*/ 0 w 38"/>
                <a:gd name="T19" fmla="*/ 9 h 38"/>
                <a:gd name="T20" fmla="*/ 63 w 38"/>
                <a:gd name="T21" fmla="*/ 12 h 38"/>
                <a:gd name="T22" fmla="*/ 63 w 38"/>
                <a:gd name="T23" fmla="*/ 17 h 38"/>
                <a:gd name="T24" fmla="*/ 63 w 38"/>
                <a:gd name="T25" fmla="*/ 22 h 38"/>
                <a:gd name="T26" fmla="*/ 124 w 38"/>
                <a:gd name="T27" fmla="*/ 24 h 38"/>
                <a:gd name="T28" fmla="*/ 363 w 38"/>
                <a:gd name="T29" fmla="*/ 25 h 38"/>
                <a:gd name="T30" fmla="*/ 716 w 38"/>
                <a:gd name="T31" fmla="*/ 26 h 38"/>
                <a:gd name="T32" fmla="*/ 1137 w 38"/>
                <a:gd name="T33" fmla="*/ 26 h 38"/>
                <a:gd name="T34" fmla="*/ 1352 w 38"/>
                <a:gd name="T35" fmla="*/ 25 h 38"/>
                <a:gd name="T36" fmla="*/ 1593 w 38"/>
                <a:gd name="T37" fmla="*/ 23 h 38"/>
                <a:gd name="T38" fmla="*/ 1593 w 38"/>
                <a:gd name="T39" fmla="*/ 22 h 38"/>
                <a:gd name="T40" fmla="*/ 1652 w 38"/>
                <a:gd name="T41" fmla="*/ 19 h 38"/>
                <a:gd name="T42" fmla="*/ 1652 w 38"/>
                <a:gd name="T43" fmla="*/ 16 h 38"/>
                <a:gd name="T44" fmla="*/ 1652 w 38"/>
                <a:gd name="T45" fmla="*/ 10 h 38"/>
                <a:gd name="T46" fmla="*/ 1532 w 38"/>
                <a:gd name="T47" fmla="*/ 10 h 38"/>
                <a:gd name="T48" fmla="*/ 1468 w 38"/>
                <a:gd name="T49" fmla="*/ 10 h 38"/>
                <a:gd name="T50" fmla="*/ 1352 w 38"/>
                <a:gd name="T51" fmla="*/ 12 h 38"/>
                <a:gd name="T52" fmla="*/ 1352 w 38"/>
                <a:gd name="T53" fmla="*/ 12 h 38"/>
                <a:gd name="T54" fmla="*/ 1232 w 38"/>
                <a:gd name="T55" fmla="*/ 14 h 38"/>
                <a:gd name="T56" fmla="*/ 1168 w 38"/>
                <a:gd name="T57" fmla="*/ 16 h 38"/>
                <a:gd name="T58" fmla="*/ 1137 w 38"/>
                <a:gd name="T59" fmla="*/ 20 h 38"/>
                <a:gd name="T60" fmla="*/ 1137 w 38"/>
                <a:gd name="T61" fmla="*/ 22 h 38"/>
                <a:gd name="T62" fmla="*/ 1137 w 38"/>
                <a:gd name="T63" fmla="*/ 23 h 38"/>
                <a:gd name="T64" fmla="*/ 776 w 38"/>
                <a:gd name="T65" fmla="*/ 22 h 38"/>
                <a:gd name="T66" fmla="*/ 545 w 38"/>
                <a:gd name="T67" fmla="*/ 21 h 38"/>
                <a:gd name="T68" fmla="*/ 484 w 38"/>
                <a:gd name="T69" fmla="*/ 16 h 38"/>
                <a:gd name="T70" fmla="*/ 424 w 38"/>
                <a:gd name="T71" fmla="*/ 14 h 38"/>
                <a:gd name="T72" fmla="*/ 484 w 38"/>
                <a:gd name="T73" fmla="*/ 11 h 38"/>
                <a:gd name="T74" fmla="*/ 545 w 38"/>
                <a:gd name="T75" fmla="*/ 9 h 38"/>
                <a:gd name="T76" fmla="*/ 655 w 38"/>
                <a:gd name="T77" fmla="*/ 9 h 38"/>
                <a:gd name="T78" fmla="*/ 776 w 38"/>
                <a:gd name="T79" fmla="*/ 8 h 38"/>
                <a:gd name="T80" fmla="*/ 1016 w 38"/>
                <a:gd name="T81" fmla="*/ 6 h 38"/>
                <a:gd name="T82" fmla="*/ 1137 w 38"/>
                <a:gd name="T83" fmla="*/ 6 h 38"/>
                <a:gd name="T84" fmla="*/ 1168 w 38"/>
                <a:gd name="T85" fmla="*/ 6 h 38"/>
                <a:gd name="T86" fmla="*/ 1352 w 38"/>
                <a:gd name="T87" fmla="*/ 8 h 38"/>
                <a:gd name="T88" fmla="*/ 1532 w 38"/>
                <a:gd name="T89" fmla="*/ 9 h 38"/>
                <a:gd name="T90" fmla="*/ 1761 w 38"/>
                <a:gd name="T91" fmla="*/ 9 h 38"/>
                <a:gd name="T92" fmla="*/ 2005 w 38"/>
                <a:gd name="T93" fmla="*/ 9 h 38"/>
                <a:gd name="T94" fmla="*/ 2061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07" name="Freeform 86"/>
            <p:cNvSpPr>
              <a:spLocks/>
            </p:cNvSpPr>
            <p:nvPr/>
          </p:nvSpPr>
          <p:spPr bwMode="auto">
            <a:xfrm>
              <a:off x="1220" y="1593"/>
              <a:ext cx="535" cy="1911"/>
            </a:xfrm>
            <a:custGeom>
              <a:avLst/>
              <a:gdLst>
                <a:gd name="T0" fmla="*/ 0 w 271"/>
                <a:gd name="T1" fmla="*/ 1316 h 2059"/>
                <a:gd name="T2" fmla="*/ 15979 w 271"/>
                <a:gd name="T3" fmla="*/ 1316 h 2059"/>
                <a:gd name="T4" fmla="*/ 15979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5" name="Group 87"/>
            <p:cNvGrpSpPr>
              <a:grpSpLocks/>
            </p:cNvGrpSpPr>
            <p:nvPr/>
          </p:nvGrpSpPr>
          <p:grpSpPr bwMode="auto">
            <a:xfrm>
              <a:off x="1130" y="3474"/>
              <a:ext cx="702" cy="203"/>
              <a:chOff x="3110" y="3961"/>
              <a:chExt cx="356" cy="218"/>
            </a:xfrm>
          </p:grpSpPr>
          <p:sp>
            <p:nvSpPr>
              <p:cNvPr id="65654" name="Freeform 88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55" name="Freeform 89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56" name="Freeform 90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57" name="Freeform 91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58" name="Freeform 92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59" name="Freeform 93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60" name="Line 94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5661" name="Freeform 95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62" name="Freeform 96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63" name="Line 97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65609" name="Freeform 98"/>
            <p:cNvSpPr>
              <a:spLocks/>
            </p:cNvSpPr>
            <p:nvPr/>
          </p:nvSpPr>
          <p:spPr bwMode="auto">
            <a:xfrm>
              <a:off x="1292" y="1582"/>
              <a:ext cx="463" cy="212"/>
            </a:xfrm>
            <a:custGeom>
              <a:avLst/>
              <a:gdLst>
                <a:gd name="T0" fmla="*/ 5788 w 235"/>
                <a:gd name="T1" fmla="*/ 1 h 227"/>
                <a:gd name="T2" fmla="*/ 7534 w 235"/>
                <a:gd name="T3" fmla="*/ 3 h 227"/>
                <a:gd name="T4" fmla="*/ 9177 w 235"/>
                <a:gd name="T5" fmla="*/ 4 h 227"/>
                <a:gd name="T6" fmla="*/ 10422 w 235"/>
                <a:gd name="T7" fmla="*/ 7 h 227"/>
                <a:gd name="T8" fmla="*/ 11404 w 235"/>
                <a:gd name="T9" fmla="*/ 7 h 227"/>
                <a:gd name="T10" fmla="*/ 11991 w 235"/>
                <a:gd name="T11" fmla="*/ 7 h 227"/>
                <a:gd name="T12" fmla="*/ 12414 w 235"/>
                <a:gd name="T13" fmla="*/ 7 h 227"/>
                <a:gd name="T14" fmla="*/ 12795 w 235"/>
                <a:gd name="T15" fmla="*/ 8 h 227"/>
                <a:gd name="T16" fmla="*/ 13218 w 235"/>
                <a:gd name="T17" fmla="*/ 8 h 227"/>
                <a:gd name="T18" fmla="*/ 13455 w 235"/>
                <a:gd name="T19" fmla="*/ 8 h 227"/>
                <a:gd name="T20" fmla="*/ 13683 w 235"/>
                <a:gd name="T21" fmla="*/ 8 h 227"/>
                <a:gd name="T22" fmla="*/ 13683 w 235"/>
                <a:gd name="T23" fmla="*/ 21 h 227"/>
                <a:gd name="T24" fmla="*/ 13683 w 235"/>
                <a:gd name="T25" fmla="*/ 49 h 227"/>
                <a:gd name="T26" fmla="*/ 13683 w 235"/>
                <a:gd name="T27" fmla="*/ 86 h 227"/>
                <a:gd name="T28" fmla="*/ 13683 w 235"/>
                <a:gd name="T29" fmla="*/ 120 h 227"/>
                <a:gd name="T30" fmla="*/ 13683 w 235"/>
                <a:gd name="T31" fmla="*/ 145 h 227"/>
                <a:gd name="T32" fmla="*/ 13559 w 235"/>
                <a:gd name="T33" fmla="*/ 148 h 227"/>
                <a:gd name="T34" fmla="*/ 13399 w 235"/>
                <a:gd name="T35" fmla="*/ 141 h 227"/>
                <a:gd name="T36" fmla="*/ 13399 w 235"/>
                <a:gd name="T37" fmla="*/ 128 h 227"/>
                <a:gd name="T38" fmla="*/ 13155 w 235"/>
                <a:gd name="T39" fmla="*/ 116 h 227"/>
                <a:gd name="T40" fmla="*/ 12968 w 235"/>
                <a:gd name="T41" fmla="*/ 104 h 227"/>
                <a:gd name="T42" fmla="*/ 12763 w 235"/>
                <a:gd name="T43" fmla="*/ 97 h 227"/>
                <a:gd name="T44" fmla="*/ 12178 w 235"/>
                <a:gd name="T45" fmla="*/ 88 h 227"/>
                <a:gd name="T46" fmla="*/ 11226 w 235"/>
                <a:gd name="T47" fmla="*/ 78 h 227"/>
                <a:gd name="T48" fmla="*/ 10247 w 235"/>
                <a:gd name="T49" fmla="*/ 66 h 227"/>
                <a:gd name="T50" fmla="*/ 9301 w 235"/>
                <a:gd name="T51" fmla="*/ 57 h 227"/>
                <a:gd name="T52" fmla="*/ 8726 w 235"/>
                <a:gd name="T53" fmla="*/ 49 h 227"/>
                <a:gd name="T54" fmla="*/ 7954 w 235"/>
                <a:gd name="T55" fmla="*/ 45 h 227"/>
                <a:gd name="T56" fmla="*/ 6801 w 235"/>
                <a:gd name="T57" fmla="*/ 37 h 227"/>
                <a:gd name="T58" fmla="*/ 5485 w 235"/>
                <a:gd name="T59" fmla="*/ 29 h 227"/>
                <a:gd name="T60" fmla="*/ 4398 w 235"/>
                <a:gd name="T61" fmla="*/ 21 h 227"/>
                <a:gd name="T62" fmla="*/ 3680 w 235"/>
                <a:gd name="T63" fmla="*/ 19 h 227"/>
                <a:gd name="T64" fmla="*/ 3493 w 235"/>
                <a:gd name="T65" fmla="*/ 18 h 227"/>
                <a:gd name="T66" fmla="*/ 2760 w 235"/>
                <a:gd name="T67" fmla="*/ 16 h 227"/>
                <a:gd name="T68" fmla="*/ 1805 w 235"/>
                <a:gd name="T69" fmla="*/ 11 h 227"/>
                <a:gd name="T70" fmla="*/ 764 w 235"/>
                <a:gd name="T71" fmla="*/ 7 h 227"/>
                <a:gd name="T72" fmla="*/ 124 w 235"/>
                <a:gd name="T73" fmla="*/ 7 h 227"/>
                <a:gd name="T74" fmla="*/ 124 w 235"/>
                <a:gd name="T75" fmla="*/ 7 h 227"/>
                <a:gd name="T76" fmla="*/ 589 w 235"/>
                <a:gd name="T77" fmla="*/ 6 h 227"/>
                <a:gd name="T78" fmla="*/ 1160 w 235"/>
                <a:gd name="T79" fmla="*/ 5 h 227"/>
                <a:gd name="T80" fmla="*/ 1925 w 235"/>
                <a:gd name="T81" fmla="*/ 3 h 227"/>
                <a:gd name="T82" fmla="*/ 2965 w 235"/>
                <a:gd name="T83" fmla="*/ 1 h 227"/>
                <a:gd name="T84" fmla="*/ 4502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10" name="Freeform 99"/>
            <p:cNvSpPr>
              <a:spLocks/>
            </p:cNvSpPr>
            <p:nvPr/>
          </p:nvSpPr>
          <p:spPr bwMode="auto">
            <a:xfrm>
              <a:off x="1195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11" name="Freeform 100"/>
            <p:cNvSpPr>
              <a:spLocks/>
            </p:cNvSpPr>
            <p:nvPr/>
          </p:nvSpPr>
          <p:spPr bwMode="auto">
            <a:xfrm>
              <a:off x="1025" y="1270"/>
              <a:ext cx="911" cy="309"/>
            </a:xfrm>
            <a:custGeom>
              <a:avLst/>
              <a:gdLst>
                <a:gd name="T0" fmla="*/ 16875 w 462"/>
                <a:gd name="T1" fmla="*/ 204 h 333"/>
                <a:gd name="T2" fmla="*/ 20456 w 462"/>
                <a:gd name="T3" fmla="*/ 209 h 333"/>
                <a:gd name="T4" fmla="*/ 21759 w 462"/>
                <a:gd name="T5" fmla="*/ 212 h 333"/>
                <a:gd name="T6" fmla="*/ 21933 w 462"/>
                <a:gd name="T7" fmla="*/ 201 h 333"/>
                <a:gd name="T8" fmla="*/ 22209 w 462"/>
                <a:gd name="T9" fmla="*/ 182 h 333"/>
                <a:gd name="T10" fmla="*/ 22801 w 462"/>
                <a:gd name="T11" fmla="*/ 161 h 333"/>
                <a:gd name="T12" fmla="*/ 23400 w 462"/>
                <a:gd name="T13" fmla="*/ 148 h 333"/>
                <a:gd name="T14" fmla="*/ 25465 w 462"/>
                <a:gd name="T15" fmla="*/ 146 h 333"/>
                <a:gd name="T16" fmla="*/ 24686 w 462"/>
                <a:gd name="T17" fmla="*/ 118 h 333"/>
                <a:gd name="T18" fmla="*/ 22856 w 462"/>
                <a:gd name="T19" fmla="*/ 120 h 333"/>
                <a:gd name="T20" fmla="*/ 21965 w 462"/>
                <a:gd name="T21" fmla="*/ 115 h 333"/>
                <a:gd name="T22" fmla="*/ 21712 w 462"/>
                <a:gd name="T23" fmla="*/ 120 h 333"/>
                <a:gd name="T24" fmla="*/ 20801 w 462"/>
                <a:gd name="T25" fmla="*/ 121 h 333"/>
                <a:gd name="T26" fmla="*/ 20801 w 462"/>
                <a:gd name="T27" fmla="*/ 109 h 333"/>
                <a:gd name="T28" fmla="*/ 21592 w 462"/>
                <a:gd name="T29" fmla="*/ 114 h 333"/>
                <a:gd name="T30" fmla="*/ 21965 w 462"/>
                <a:gd name="T31" fmla="*/ 109 h 333"/>
                <a:gd name="T32" fmla="*/ 22980 w 462"/>
                <a:gd name="T33" fmla="*/ 106 h 333"/>
                <a:gd name="T34" fmla="*/ 23286 w 462"/>
                <a:gd name="T35" fmla="*/ 87 h 333"/>
                <a:gd name="T36" fmla="*/ 22633 w 462"/>
                <a:gd name="T37" fmla="*/ 82 h 333"/>
                <a:gd name="T38" fmla="*/ 22633 w 462"/>
                <a:gd name="T39" fmla="*/ 78 h 333"/>
                <a:gd name="T40" fmla="*/ 23645 w 462"/>
                <a:gd name="T41" fmla="*/ 81 h 333"/>
                <a:gd name="T42" fmla="*/ 25885 w 462"/>
                <a:gd name="T43" fmla="*/ 79 h 333"/>
                <a:gd name="T44" fmla="*/ 26926 w 462"/>
                <a:gd name="T45" fmla="*/ 70 h 333"/>
                <a:gd name="T46" fmla="*/ 26742 w 462"/>
                <a:gd name="T47" fmla="*/ 45 h 333"/>
                <a:gd name="T48" fmla="*/ 25340 w 462"/>
                <a:gd name="T49" fmla="*/ 34 h 333"/>
                <a:gd name="T50" fmla="*/ 26198 w 462"/>
                <a:gd name="T51" fmla="*/ 33 h 333"/>
                <a:gd name="T52" fmla="*/ 26320 w 462"/>
                <a:gd name="T53" fmla="*/ 22 h 333"/>
                <a:gd name="T54" fmla="*/ 25157 w 462"/>
                <a:gd name="T55" fmla="*/ 22 h 333"/>
                <a:gd name="T56" fmla="*/ 25522 w 462"/>
                <a:gd name="T57" fmla="*/ 15 h 333"/>
                <a:gd name="T58" fmla="*/ 25993 w 462"/>
                <a:gd name="T59" fmla="*/ 14 h 333"/>
                <a:gd name="T60" fmla="*/ 26320 w 462"/>
                <a:gd name="T61" fmla="*/ 2 h 333"/>
                <a:gd name="T62" fmla="*/ 14286 w 462"/>
                <a:gd name="T63" fmla="*/ 6 h 333"/>
                <a:gd name="T64" fmla="*/ 1404 w 462"/>
                <a:gd name="T65" fmla="*/ 5 h 333"/>
                <a:gd name="T66" fmla="*/ 828 w 462"/>
                <a:gd name="T67" fmla="*/ 13 h 333"/>
                <a:gd name="T68" fmla="*/ 1341 w 462"/>
                <a:gd name="T69" fmla="*/ 14 h 333"/>
                <a:gd name="T70" fmla="*/ 1996 w 462"/>
                <a:gd name="T71" fmla="*/ 22 h 333"/>
                <a:gd name="T72" fmla="*/ 483 w 462"/>
                <a:gd name="T73" fmla="*/ 22 h 333"/>
                <a:gd name="T74" fmla="*/ 420 w 462"/>
                <a:gd name="T75" fmla="*/ 32 h 333"/>
                <a:gd name="T76" fmla="*/ 1341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30 w 462"/>
                <a:gd name="T85" fmla="*/ 78 h 333"/>
                <a:gd name="T86" fmla="*/ 4354 w 462"/>
                <a:gd name="T87" fmla="*/ 81 h 333"/>
                <a:gd name="T88" fmla="*/ 3749 w 462"/>
                <a:gd name="T89" fmla="*/ 84 h 333"/>
                <a:gd name="T90" fmla="*/ 3581 w 462"/>
                <a:gd name="T91" fmla="*/ 99 h 333"/>
                <a:gd name="T92" fmla="*/ 4109 w 462"/>
                <a:gd name="T93" fmla="*/ 108 h 333"/>
                <a:gd name="T94" fmla="*/ 4884 w 462"/>
                <a:gd name="T95" fmla="*/ 109 h 333"/>
                <a:gd name="T96" fmla="*/ 5214 w 462"/>
                <a:gd name="T97" fmla="*/ 113 h 333"/>
                <a:gd name="T98" fmla="*/ 6050 w 462"/>
                <a:gd name="T99" fmla="*/ 109 h 333"/>
                <a:gd name="T100" fmla="*/ 6113 w 462"/>
                <a:gd name="T101" fmla="*/ 119 h 333"/>
                <a:gd name="T102" fmla="*/ 5334 w 462"/>
                <a:gd name="T103" fmla="*/ 121 h 333"/>
                <a:gd name="T104" fmla="*/ 5009 w 462"/>
                <a:gd name="T105" fmla="*/ 115 h 333"/>
                <a:gd name="T106" fmla="*/ 4172 w 462"/>
                <a:gd name="T107" fmla="*/ 120 h 333"/>
                <a:gd name="T108" fmla="*/ 2416 w 462"/>
                <a:gd name="T109" fmla="*/ 118 h 333"/>
                <a:gd name="T110" fmla="*/ 1404 w 462"/>
                <a:gd name="T111" fmla="*/ 143 h 333"/>
                <a:gd name="T112" fmla="*/ 3129 w 462"/>
                <a:gd name="T113" fmla="*/ 149 h 333"/>
                <a:gd name="T114" fmla="*/ 3581 w 462"/>
                <a:gd name="T115" fmla="*/ 161 h 333"/>
                <a:gd name="T116" fmla="*/ 4537 w 462"/>
                <a:gd name="T117" fmla="*/ 177 h 333"/>
                <a:gd name="T118" fmla="*/ 5066 w 462"/>
                <a:gd name="T119" fmla="*/ 198 h 333"/>
                <a:gd name="T120" fmla="*/ 5521 w 462"/>
                <a:gd name="T121" fmla="*/ 211 h 333"/>
                <a:gd name="T122" fmla="*/ 9814 w 462"/>
                <a:gd name="T123" fmla="*/ 205 h 333"/>
                <a:gd name="T124" fmla="*/ 11930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12" name="Freeform 101"/>
            <p:cNvSpPr>
              <a:spLocks/>
            </p:cNvSpPr>
            <p:nvPr/>
          </p:nvSpPr>
          <p:spPr bwMode="auto">
            <a:xfrm>
              <a:off x="1398" y="1469"/>
              <a:ext cx="72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4 w 36"/>
                <a:gd name="T7" fmla="*/ 3 h 103"/>
                <a:gd name="T8" fmla="*/ 192 w 36"/>
                <a:gd name="T9" fmla="*/ 3 h 103"/>
                <a:gd name="T10" fmla="*/ 256 w 36"/>
                <a:gd name="T11" fmla="*/ 5 h 103"/>
                <a:gd name="T12" fmla="*/ 384 w 36"/>
                <a:gd name="T13" fmla="*/ 6 h 103"/>
                <a:gd name="T14" fmla="*/ 448 w 36"/>
                <a:gd name="T15" fmla="*/ 8 h 103"/>
                <a:gd name="T16" fmla="*/ 576 w 36"/>
                <a:gd name="T17" fmla="*/ 8 h 103"/>
                <a:gd name="T18" fmla="*/ 704 w 36"/>
                <a:gd name="T19" fmla="*/ 10 h 103"/>
                <a:gd name="T20" fmla="*/ 768 w 36"/>
                <a:gd name="T21" fmla="*/ 10 h 103"/>
                <a:gd name="T22" fmla="*/ 896 w 36"/>
                <a:gd name="T23" fmla="*/ 10 h 103"/>
                <a:gd name="T24" fmla="*/ 1024 w 36"/>
                <a:gd name="T25" fmla="*/ 10 h 103"/>
                <a:gd name="T26" fmla="*/ 1088 w 36"/>
                <a:gd name="T27" fmla="*/ 10 h 103"/>
                <a:gd name="T28" fmla="*/ 1216 w 36"/>
                <a:gd name="T29" fmla="*/ 11 h 103"/>
                <a:gd name="T30" fmla="*/ 1216 w 36"/>
                <a:gd name="T31" fmla="*/ 13 h 103"/>
                <a:gd name="T32" fmla="*/ 1344 w 36"/>
                <a:gd name="T33" fmla="*/ 13 h 103"/>
                <a:gd name="T34" fmla="*/ 1408 w 36"/>
                <a:gd name="T35" fmla="*/ 19 h 103"/>
                <a:gd name="T36" fmla="*/ 1472 w 36"/>
                <a:gd name="T37" fmla="*/ 23 h 103"/>
                <a:gd name="T38" fmla="*/ 1600 w 36"/>
                <a:gd name="T39" fmla="*/ 27 h 103"/>
                <a:gd name="T40" fmla="*/ 1728 w 36"/>
                <a:gd name="T41" fmla="*/ 29 h 103"/>
                <a:gd name="T42" fmla="*/ 1728 w 36"/>
                <a:gd name="T43" fmla="*/ 36 h 103"/>
                <a:gd name="T44" fmla="*/ 1792 w 36"/>
                <a:gd name="T45" fmla="*/ 41 h 103"/>
                <a:gd name="T46" fmla="*/ 1920 w 36"/>
                <a:gd name="T47" fmla="*/ 46 h 103"/>
                <a:gd name="T48" fmla="*/ 1984 w 36"/>
                <a:gd name="T49" fmla="*/ 50 h 103"/>
                <a:gd name="T50" fmla="*/ 1984 w 36"/>
                <a:gd name="T51" fmla="*/ 57 h 103"/>
                <a:gd name="T52" fmla="*/ 2048 w 36"/>
                <a:gd name="T53" fmla="*/ 61 h 103"/>
                <a:gd name="T54" fmla="*/ 2048 w 36"/>
                <a:gd name="T55" fmla="*/ 66 h 103"/>
                <a:gd name="T56" fmla="*/ 2176 w 36"/>
                <a:gd name="T57" fmla="*/ 69 h 103"/>
                <a:gd name="T58" fmla="*/ 2176 w 36"/>
                <a:gd name="T59" fmla="*/ 72 h 103"/>
                <a:gd name="T60" fmla="*/ 2176 w 36"/>
                <a:gd name="T61" fmla="*/ 74 h 103"/>
                <a:gd name="T62" fmla="*/ 2176 w 36"/>
                <a:gd name="T63" fmla="*/ 76 h 103"/>
                <a:gd name="T64" fmla="*/ 2240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13" name="Freeform 102"/>
            <p:cNvSpPr>
              <a:spLocks/>
            </p:cNvSpPr>
            <p:nvPr/>
          </p:nvSpPr>
          <p:spPr bwMode="auto">
            <a:xfrm>
              <a:off x="1490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14" name="Freeform 103"/>
            <p:cNvSpPr>
              <a:spLocks/>
            </p:cNvSpPr>
            <p:nvPr/>
          </p:nvSpPr>
          <p:spPr bwMode="auto">
            <a:xfrm>
              <a:off x="1452" y="1468"/>
              <a:ext cx="69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56 w 36"/>
                <a:gd name="T5" fmla="*/ 8 h 106"/>
                <a:gd name="T6" fmla="*/ 148 w 36"/>
                <a:gd name="T7" fmla="*/ 8 h 106"/>
                <a:gd name="T8" fmla="*/ 253 w 36"/>
                <a:gd name="T9" fmla="*/ 10 h 106"/>
                <a:gd name="T10" fmla="*/ 284 w 36"/>
                <a:gd name="T11" fmla="*/ 14 h 106"/>
                <a:gd name="T12" fmla="*/ 393 w 36"/>
                <a:gd name="T13" fmla="*/ 18 h 106"/>
                <a:gd name="T14" fmla="*/ 445 w 36"/>
                <a:gd name="T15" fmla="*/ 20 h 106"/>
                <a:gd name="T16" fmla="*/ 544 w 36"/>
                <a:gd name="T17" fmla="*/ 23 h 106"/>
                <a:gd name="T18" fmla="*/ 544 w 36"/>
                <a:gd name="T19" fmla="*/ 30 h 106"/>
                <a:gd name="T20" fmla="*/ 592 w 36"/>
                <a:gd name="T21" fmla="*/ 38 h 106"/>
                <a:gd name="T22" fmla="*/ 592 w 36"/>
                <a:gd name="T23" fmla="*/ 45 h 106"/>
                <a:gd name="T24" fmla="*/ 544 w 36"/>
                <a:gd name="T25" fmla="*/ 54 h 106"/>
                <a:gd name="T26" fmla="*/ 544 w 36"/>
                <a:gd name="T27" fmla="*/ 61 h 106"/>
                <a:gd name="T28" fmla="*/ 544 w 36"/>
                <a:gd name="T29" fmla="*/ 68 h 106"/>
                <a:gd name="T30" fmla="*/ 544 w 36"/>
                <a:gd name="T31" fmla="*/ 72 h 106"/>
                <a:gd name="T32" fmla="*/ 544 w 36"/>
                <a:gd name="T33" fmla="*/ 73 h 106"/>
                <a:gd name="T34" fmla="*/ 544 w 36"/>
                <a:gd name="T35" fmla="*/ 73 h 106"/>
                <a:gd name="T36" fmla="*/ 592 w 36"/>
                <a:gd name="T37" fmla="*/ 73 h 106"/>
                <a:gd name="T38" fmla="*/ 592 w 36"/>
                <a:gd name="T39" fmla="*/ 73 h 106"/>
                <a:gd name="T40" fmla="*/ 705 w 36"/>
                <a:gd name="T41" fmla="*/ 74 h 106"/>
                <a:gd name="T42" fmla="*/ 705 w 36"/>
                <a:gd name="T43" fmla="*/ 74 h 106"/>
                <a:gd name="T44" fmla="*/ 753 w 36"/>
                <a:gd name="T45" fmla="*/ 74 h 106"/>
                <a:gd name="T46" fmla="*/ 753 w 36"/>
                <a:gd name="T47" fmla="*/ 74 h 106"/>
                <a:gd name="T48" fmla="*/ 797 w 36"/>
                <a:gd name="T49" fmla="*/ 74 h 106"/>
                <a:gd name="T50" fmla="*/ 797 w 36"/>
                <a:gd name="T51" fmla="*/ 71 h 106"/>
                <a:gd name="T52" fmla="*/ 797 w 36"/>
                <a:gd name="T53" fmla="*/ 67 h 106"/>
                <a:gd name="T54" fmla="*/ 797 w 36"/>
                <a:gd name="T55" fmla="*/ 60 h 106"/>
                <a:gd name="T56" fmla="*/ 797 w 36"/>
                <a:gd name="T57" fmla="*/ 55 h 106"/>
                <a:gd name="T58" fmla="*/ 797 w 36"/>
                <a:gd name="T59" fmla="*/ 49 h 106"/>
                <a:gd name="T60" fmla="*/ 853 w 36"/>
                <a:gd name="T61" fmla="*/ 42 h 106"/>
                <a:gd name="T62" fmla="*/ 853 w 36"/>
                <a:gd name="T63" fmla="*/ 37 h 106"/>
                <a:gd name="T64" fmla="*/ 930 w 36"/>
                <a:gd name="T65" fmla="*/ 34 h 106"/>
                <a:gd name="T66" fmla="*/ 930 w 36"/>
                <a:gd name="T67" fmla="*/ 32 h 106"/>
                <a:gd name="T68" fmla="*/ 930 w 36"/>
                <a:gd name="T69" fmla="*/ 28 h 106"/>
                <a:gd name="T70" fmla="*/ 930 w 36"/>
                <a:gd name="T71" fmla="*/ 24 h 106"/>
                <a:gd name="T72" fmla="*/ 930 w 36"/>
                <a:gd name="T73" fmla="*/ 21 h 106"/>
                <a:gd name="T74" fmla="*/ 930 w 36"/>
                <a:gd name="T75" fmla="*/ 18 h 106"/>
                <a:gd name="T76" fmla="*/ 1043 w 36"/>
                <a:gd name="T77" fmla="*/ 12 h 106"/>
                <a:gd name="T78" fmla="*/ 1077 w 36"/>
                <a:gd name="T79" fmla="*/ 8 h 106"/>
                <a:gd name="T80" fmla="*/ 1135 w 36"/>
                <a:gd name="T81" fmla="*/ 8 h 106"/>
                <a:gd name="T82" fmla="*/ 1135 w 36"/>
                <a:gd name="T83" fmla="*/ 8 h 106"/>
                <a:gd name="T84" fmla="*/ 1238 w 36"/>
                <a:gd name="T85" fmla="*/ 8 h 106"/>
                <a:gd name="T86" fmla="*/ 1388 w 36"/>
                <a:gd name="T87" fmla="*/ 6 h 106"/>
                <a:gd name="T88" fmla="*/ 1474 w 36"/>
                <a:gd name="T89" fmla="*/ 5 h 106"/>
                <a:gd name="T90" fmla="*/ 1528 w 36"/>
                <a:gd name="T91" fmla="*/ 4 h 106"/>
                <a:gd name="T92" fmla="*/ 1635 w 36"/>
                <a:gd name="T93" fmla="*/ 2 h 106"/>
                <a:gd name="T94" fmla="*/ 1690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15" name="AutoShape 104"/>
            <p:cNvSpPr>
              <a:spLocks noChangeArrowheads="1"/>
            </p:cNvSpPr>
            <p:nvPr/>
          </p:nvSpPr>
          <p:spPr bwMode="auto">
            <a:xfrm flipV="1">
              <a:off x="1043" y="1302"/>
              <a:ext cx="867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616" name="AutoShape 105"/>
            <p:cNvSpPr>
              <a:spLocks noChangeArrowheads="1"/>
            </p:cNvSpPr>
            <p:nvPr/>
          </p:nvSpPr>
          <p:spPr bwMode="auto">
            <a:xfrm flipV="1">
              <a:off x="1083" y="1293"/>
              <a:ext cx="788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617" name="Oval 106"/>
            <p:cNvSpPr>
              <a:spLocks noChangeArrowheads="1"/>
            </p:cNvSpPr>
            <p:nvPr/>
          </p:nvSpPr>
          <p:spPr bwMode="auto">
            <a:xfrm>
              <a:off x="1316" y="1473"/>
              <a:ext cx="40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618" name="Oval 107"/>
            <p:cNvSpPr>
              <a:spLocks noChangeArrowheads="1"/>
            </p:cNvSpPr>
            <p:nvPr/>
          </p:nvSpPr>
          <p:spPr bwMode="auto">
            <a:xfrm>
              <a:off x="1602" y="1475"/>
              <a:ext cx="41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619" name="Freeform 108"/>
            <p:cNvSpPr>
              <a:spLocks/>
            </p:cNvSpPr>
            <p:nvPr/>
          </p:nvSpPr>
          <p:spPr bwMode="auto">
            <a:xfrm>
              <a:off x="1247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20" name="Freeform 109"/>
            <p:cNvSpPr>
              <a:spLocks/>
            </p:cNvSpPr>
            <p:nvPr/>
          </p:nvSpPr>
          <p:spPr bwMode="auto">
            <a:xfrm>
              <a:off x="1172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21" name="Freeform 110"/>
            <p:cNvSpPr>
              <a:spLocks/>
            </p:cNvSpPr>
            <p:nvPr/>
          </p:nvSpPr>
          <p:spPr bwMode="auto">
            <a:xfrm>
              <a:off x="1655" y="1320"/>
              <a:ext cx="59" cy="35"/>
            </a:xfrm>
            <a:custGeom>
              <a:avLst/>
              <a:gdLst>
                <a:gd name="T0" fmla="*/ 1613 w 30"/>
                <a:gd name="T1" fmla="*/ 0 h 38"/>
                <a:gd name="T2" fmla="*/ 1497 w 30"/>
                <a:gd name="T3" fmla="*/ 0 h 38"/>
                <a:gd name="T4" fmla="*/ 1377 w 30"/>
                <a:gd name="T5" fmla="*/ 0 h 38"/>
                <a:gd name="T6" fmla="*/ 1211 w 30"/>
                <a:gd name="T7" fmla="*/ 0 h 38"/>
                <a:gd name="T8" fmla="*/ 1149 w 30"/>
                <a:gd name="T9" fmla="*/ 0 h 38"/>
                <a:gd name="T10" fmla="*/ 913 w 30"/>
                <a:gd name="T11" fmla="*/ 0 h 38"/>
                <a:gd name="T12" fmla="*/ 881 w 30"/>
                <a:gd name="T13" fmla="*/ 0 h 38"/>
                <a:gd name="T14" fmla="*/ 881 w 30"/>
                <a:gd name="T15" fmla="*/ 0 h 38"/>
                <a:gd name="T16" fmla="*/ 761 w 30"/>
                <a:gd name="T17" fmla="*/ 2 h 38"/>
                <a:gd name="T18" fmla="*/ 645 w 30"/>
                <a:gd name="T19" fmla="*/ 3 h 38"/>
                <a:gd name="T20" fmla="*/ 584 w 30"/>
                <a:gd name="T21" fmla="*/ 5 h 38"/>
                <a:gd name="T22" fmla="*/ 417 w 30"/>
                <a:gd name="T23" fmla="*/ 6 h 38"/>
                <a:gd name="T24" fmla="*/ 297 w 30"/>
                <a:gd name="T25" fmla="*/ 6 h 38"/>
                <a:gd name="T26" fmla="*/ 61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20 w 30"/>
                <a:gd name="T39" fmla="*/ 17 h 38"/>
                <a:gd name="T40" fmla="*/ 236 w 30"/>
                <a:gd name="T41" fmla="*/ 18 h 38"/>
                <a:gd name="T42" fmla="*/ 297 w 30"/>
                <a:gd name="T43" fmla="*/ 21 h 38"/>
                <a:gd name="T44" fmla="*/ 417 w 30"/>
                <a:gd name="T45" fmla="*/ 23 h 38"/>
                <a:gd name="T46" fmla="*/ 464 w 30"/>
                <a:gd name="T47" fmla="*/ 23 h 38"/>
                <a:gd name="T48" fmla="*/ 584 w 30"/>
                <a:gd name="T49" fmla="*/ 23 h 38"/>
                <a:gd name="T50" fmla="*/ 584 w 30"/>
                <a:gd name="T51" fmla="*/ 21 h 38"/>
                <a:gd name="T52" fmla="*/ 645 w 30"/>
                <a:gd name="T53" fmla="*/ 20 h 38"/>
                <a:gd name="T54" fmla="*/ 881 w 30"/>
                <a:gd name="T55" fmla="*/ 18 h 38"/>
                <a:gd name="T56" fmla="*/ 975 w 30"/>
                <a:gd name="T57" fmla="*/ 16 h 38"/>
                <a:gd name="T58" fmla="*/ 1149 w 30"/>
                <a:gd name="T59" fmla="*/ 15 h 38"/>
                <a:gd name="T60" fmla="*/ 1211 w 30"/>
                <a:gd name="T61" fmla="*/ 13 h 38"/>
                <a:gd name="T62" fmla="*/ 1331 w 30"/>
                <a:gd name="T63" fmla="*/ 12 h 38"/>
                <a:gd name="T64" fmla="*/ 1377 w 30"/>
                <a:gd name="T65" fmla="*/ 11 h 38"/>
                <a:gd name="T66" fmla="*/ 1377 w 30"/>
                <a:gd name="T67" fmla="*/ 10 h 38"/>
                <a:gd name="T68" fmla="*/ 1440 w 30"/>
                <a:gd name="T69" fmla="*/ 8 h 38"/>
                <a:gd name="T70" fmla="*/ 1440 w 30"/>
                <a:gd name="T71" fmla="*/ 6 h 38"/>
                <a:gd name="T72" fmla="*/ 1560 w 30"/>
                <a:gd name="T73" fmla="*/ 6 h 38"/>
                <a:gd name="T74" fmla="*/ 1560 w 30"/>
                <a:gd name="T75" fmla="*/ 6 h 38"/>
                <a:gd name="T76" fmla="*/ 1676 w 30"/>
                <a:gd name="T77" fmla="*/ 5 h 38"/>
                <a:gd name="T78" fmla="*/ 1676 w 30"/>
                <a:gd name="T79" fmla="*/ 2 h 38"/>
                <a:gd name="T80" fmla="*/ 1676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22" name="Freeform 111"/>
            <p:cNvSpPr>
              <a:spLocks/>
            </p:cNvSpPr>
            <p:nvPr/>
          </p:nvSpPr>
          <p:spPr bwMode="auto">
            <a:xfrm>
              <a:off x="1480" y="1319"/>
              <a:ext cx="312" cy="141"/>
            </a:xfrm>
            <a:custGeom>
              <a:avLst/>
              <a:gdLst>
                <a:gd name="T0" fmla="*/ 2622 w 159"/>
                <a:gd name="T1" fmla="*/ 1 h 152"/>
                <a:gd name="T2" fmla="*/ 461 w 159"/>
                <a:gd name="T3" fmla="*/ 17 h 152"/>
                <a:gd name="T4" fmla="*/ 355 w 159"/>
                <a:gd name="T5" fmla="*/ 33 h 152"/>
                <a:gd name="T6" fmla="*/ 61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368 w 159"/>
                <a:gd name="T15" fmla="*/ 94 h 152"/>
                <a:gd name="T16" fmla="*/ 3142 w 159"/>
                <a:gd name="T17" fmla="*/ 89 h 152"/>
                <a:gd name="T18" fmla="*/ 3724 w 159"/>
                <a:gd name="T19" fmla="*/ 89 h 152"/>
                <a:gd name="T20" fmla="*/ 5086 w 159"/>
                <a:gd name="T21" fmla="*/ 89 h 152"/>
                <a:gd name="T22" fmla="*/ 5410 w 159"/>
                <a:gd name="T23" fmla="*/ 90 h 152"/>
                <a:gd name="T24" fmla="*/ 5410 w 159"/>
                <a:gd name="T25" fmla="*/ 93 h 152"/>
                <a:gd name="T26" fmla="*/ 5530 w 159"/>
                <a:gd name="T27" fmla="*/ 95 h 152"/>
                <a:gd name="T28" fmla="*/ 6165 w 159"/>
                <a:gd name="T29" fmla="*/ 91 h 152"/>
                <a:gd name="T30" fmla="*/ 6627 w 159"/>
                <a:gd name="T31" fmla="*/ 83 h 152"/>
                <a:gd name="T32" fmla="*/ 6838 w 159"/>
                <a:gd name="T33" fmla="*/ 71 h 152"/>
                <a:gd name="T34" fmla="*/ 7827 w 159"/>
                <a:gd name="T35" fmla="*/ 57 h 152"/>
                <a:gd name="T36" fmla="*/ 8675 w 159"/>
                <a:gd name="T37" fmla="*/ 54 h 152"/>
                <a:gd name="T38" fmla="*/ 7655 w 159"/>
                <a:gd name="T39" fmla="*/ 53 h 152"/>
                <a:gd name="T40" fmla="*/ 6746 w 159"/>
                <a:gd name="T41" fmla="*/ 57 h 152"/>
                <a:gd name="T42" fmla="*/ 5991 w 159"/>
                <a:gd name="T43" fmla="*/ 68 h 152"/>
                <a:gd name="T44" fmla="*/ 5930 w 159"/>
                <a:gd name="T45" fmla="*/ 78 h 152"/>
                <a:gd name="T46" fmla="*/ 5206 w 159"/>
                <a:gd name="T47" fmla="*/ 81 h 152"/>
                <a:gd name="T48" fmla="*/ 4509 w 159"/>
                <a:gd name="T49" fmla="*/ 81 h 152"/>
                <a:gd name="T50" fmla="*/ 4329 w 159"/>
                <a:gd name="T51" fmla="*/ 75 h 152"/>
                <a:gd name="T52" fmla="*/ 4270 w 159"/>
                <a:gd name="T53" fmla="*/ 59 h 152"/>
                <a:gd name="T54" fmla="*/ 4225 w 159"/>
                <a:gd name="T55" fmla="*/ 58 h 152"/>
                <a:gd name="T56" fmla="*/ 4050 w 159"/>
                <a:gd name="T57" fmla="*/ 71 h 152"/>
                <a:gd name="T58" fmla="*/ 2726 w 159"/>
                <a:gd name="T59" fmla="*/ 79 h 152"/>
                <a:gd name="T60" fmla="*/ 1081 w 159"/>
                <a:gd name="T61" fmla="*/ 71 h 152"/>
                <a:gd name="T62" fmla="*/ 461 w 159"/>
                <a:gd name="T63" fmla="*/ 60 h 152"/>
                <a:gd name="T64" fmla="*/ 755 w 159"/>
                <a:gd name="T65" fmla="*/ 46 h 152"/>
                <a:gd name="T66" fmla="*/ 1540 w 159"/>
                <a:gd name="T67" fmla="*/ 42 h 152"/>
                <a:gd name="T68" fmla="*/ 2561 w 159"/>
                <a:gd name="T69" fmla="*/ 42 h 152"/>
                <a:gd name="T70" fmla="*/ 4050 w 159"/>
                <a:gd name="T71" fmla="*/ 47 h 152"/>
                <a:gd name="T72" fmla="*/ 4562 w 159"/>
                <a:gd name="T73" fmla="*/ 49 h 152"/>
                <a:gd name="T74" fmla="*/ 4562 w 159"/>
                <a:gd name="T75" fmla="*/ 46 h 152"/>
                <a:gd name="T76" fmla="*/ 4625 w 159"/>
                <a:gd name="T77" fmla="*/ 42 h 152"/>
                <a:gd name="T78" fmla="*/ 3204 w 159"/>
                <a:gd name="T79" fmla="*/ 40 h 152"/>
                <a:gd name="T80" fmla="*/ 1721 w 159"/>
                <a:gd name="T81" fmla="*/ 36 h 152"/>
                <a:gd name="T82" fmla="*/ 1081 w 159"/>
                <a:gd name="T83" fmla="*/ 30 h 152"/>
                <a:gd name="T84" fmla="*/ 967 w 159"/>
                <a:gd name="T85" fmla="*/ 16 h 152"/>
                <a:gd name="T86" fmla="*/ 2121 w 159"/>
                <a:gd name="T87" fmla="*/ 10 h 152"/>
                <a:gd name="T88" fmla="*/ 2788 w 159"/>
                <a:gd name="T89" fmla="*/ 19 h 152"/>
                <a:gd name="T90" fmla="*/ 2121 w 159"/>
                <a:gd name="T91" fmla="*/ 26 h 152"/>
                <a:gd name="T92" fmla="*/ 1898 w 159"/>
                <a:gd name="T93" fmla="*/ 22 h 152"/>
                <a:gd name="T94" fmla="*/ 1837 w 159"/>
                <a:gd name="T95" fmla="*/ 19 h 152"/>
                <a:gd name="T96" fmla="*/ 1540 w 159"/>
                <a:gd name="T97" fmla="*/ 22 h 152"/>
                <a:gd name="T98" fmla="*/ 1421 w 159"/>
                <a:gd name="T99" fmla="*/ 28 h 152"/>
                <a:gd name="T100" fmla="*/ 2237 w 159"/>
                <a:gd name="T101" fmla="*/ 31 h 152"/>
                <a:gd name="T102" fmla="*/ 3485 w 159"/>
                <a:gd name="T103" fmla="*/ 35 h 152"/>
                <a:gd name="T104" fmla="*/ 3666 w 159"/>
                <a:gd name="T105" fmla="*/ 33 h 152"/>
                <a:gd name="T106" fmla="*/ 3377 w 159"/>
                <a:gd name="T107" fmla="*/ 28 h 152"/>
                <a:gd name="T108" fmla="*/ 3377 w 159"/>
                <a:gd name="T109" fmla="*/ 14 h 152"/>
                <a:gd name="T110" fmla="*/ 3542 w 159"/>
                <a:gd name="T111" fmla="*/ 6 h 152"/>
                <a:gd name="T112" fmla="*/ 3928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23" name="Freeform 112"/>
            <p:cNvSpPr>
              <a:spLocks/>
            </p:cNvSpPr>
            <p:nvPr/>
          </p:nvSpPr>
          <p:spPr bwMode="auto">
            <a:xfrm>
              <a:off x="1130" y="1465"/>
              <a:ext cx="324" cy="105"/>
            </a:xfrm>
            <a:custGeom>
              <a:avLst/>
              <a:gdLst>
                <a:gd name="T0" fmla="*/ 63 w 164"/>
                <a:gd name="T1" fmla="*/ 6 h 114"/>
                <a:gd name="T2" fmla="*/ 425 w 164"/>
                <a:gd name="T3" fmla="*/ 6 h 114"/>
                <a:gd name="T4" fmla="*/ 840 w 164"/>
                <a:gd name="T5" fmla="*/ 4 h 114"/>
                <a:gd name="T6" fmla="*/ 1081 w 164"/>
                <a:gd name="T7" fmla="*/ 1 h 114"/>
                <a:gd name="T8" fmla="*/ 2560 w 164"/>
                <a:gd name="T9" fmla="*/ 6 h 114"/>
                <a:gd name="T10" fmla="*/ 4040 w 164"/>
                <a:gd name="T11" fmla="*/ 12 h 114"/>
                <a:gd name="T12" fmla="*/ 4876 w 164"/>
                <a:gd name="T13" fmla="*/ 13 h 114"/>
                <a:gd name="T14" fmla="*/ 5305 w 164"/>
                <a:gd name="T15" fmla="*/ 13 h 114"/>
                <a:gd name="T16" fmla="*/ 5121 w 164"/>
                <a:gd name="T17" fmla="*/ 24 h 114"/>
                <a:gd name="T18" fmla="*/ 5121 w 164"/>
                <a:gd name="T19" fmla="*/ 41 h 114"/>
                <a:gd name="T20" fmla="*/ 5542 w 164"/>
                <a:gd name="T21" fmla="*/ 57 h 114"/>
                <a:gd name="T22" fmla="*/ 6014 w 164"/>
                <a:gd name="T23" fmla="*/ 65 h 114"/>
                <a:gd name="T24" fmla="*/ 6354 w 164"/>
                <a:gd name="T25" fmla="*/ 64 h 114"/>
                <a:gd name="T26" fmla="*/ 6480 w 164"/>
                <a:gd name="T27" fmla="*/ 54 h 114"/>
                <a:gd name="T28" fmla="*/ 6822 w 164"/>
                <a:gd name="T29" fmla="*/ 41 h 114"/>
                <a:gd name="T30" fmla="*/ 7802 w 164"/>
                <a:gd name="T31" fmla="*/ 32 h 114"/>
                <a:gd name="T32" fmla="*/ 8274 w 164"/>
                <a:gd name="T33" fmla="*/ 29 h 114"/>
                <a:gd name="T34" fmla="*/ 8337 w 164"/>
                <a:gd name="T35" fmla="*/ 22 h 114"/>
                <a:gd name="T36" fmla="*/ 8450 w 164"/>
                <a:gd name="T37" fmla="*/ 16 h 114"/>
                <a:gd name="T38" fmla="*/ 8545 w 164"/>
                <a:gd name="T39" fmla="*/ 11 h 114"/>
                <a:gd name="T40" fmla="*/ 8669 w 164"/>
                <a:gd name="T41" fmla="*/ 27 h 114"/>
                <a:gd name="T42" fmla="*/ 9090 w 164"/>
                <a:gd name="T43" fmla="*/ 45 h 114"/>
                <a:gd name="T44" fmla="*/ 9382 w 164"/>
                <a:gd name="T45" fmla="*/ 59 h 114"/>
                <a:gd name="T46" fmla="*/ 9633 w 164"/>
                <a:gd name="T47" fmla="*/ 64 h 114"/>
                <a:gd name="T48" fmla="*/ 9262 w 164"/>
                <a:gd name="T49" fmla="*/ 66 h 114"/>
                <a:gd name="T50" fmla="*/ 8545 w 164"/>
                <a:gd name="T51" fmla="*/ 68 h 114"/>
                <a:gd name="T52" fmla="*/ 7618 w 164"/>
                <a:gd name="T53" fmla="*/ 69 h 114"/>
                <a:gd name="T54" fmla="*/ 6480 w 164"/>
                <a:gd name="T55" fmla="*/ 69 h 114"/>
                <a:gd name="T56" fmla="*/ 6014 w 164"/>
                <a:gd name="T57" fmla="*/ 69 h 114"/>
                <a:gd name="T58" fmla="*/ 5542 w 164"/>
                <a:gd name="T59" fmla="*/ 65 h 114"/>
                <a:gd name="T60" fmla="*/ 4813 w 164"/>
                <a:gd name="T61" fmla="*/ 62 h 114"/>
                <a:gd name="T62" fmla="*/ 4325 w 164"/>
                <a:gd name="T63" fmla="*/ 58 h 114"/>
                <a:gd name="T64" fmla="*/ 3977 w 164"/>
                <a:gd name="T65" fmla="*/ 54 h 114"/>
                <a:gd name="T66" fmla="*/ 3793 w 164"/>
                <a:gd name="T67" fmla="*/ 50 h 114"/>
                <a:gd name="T68" fmla="*/ 3453 w 164"/>
                <a:gd name="T69" fmla="*/ 48 h 114"/>
                <a:gd name="T70" fmla="*/ 3216 w 164"/>
                <a:gd name="T71" fmla="*/ 46 h 114"/>
                <a:gd name="T72" fmla="*/ 2924 w 164"/>
                <a:gd name="T73" fmla="*/ 46 h 114"/>
                <a:gd name="T74" fmla="*/ 2560 w 164"/>
                <a:gd name="T75" fmla="*/ 42 h 114"/>
                <a:gd name="T76" fmla="*/ 2136 w 164"/>
                <a:gd name="T77" fmla="*/ 38 h 114"/>
                <a:gd name="T78" fmla="*/ 1952 w 164"/>
                <a:gd name="T79" fmla="*/ 35 h 114"/>
                <a:gd name="T80" fmla="*/ 2072 w 164"/>
                <a:gd name="T81" fmla="*/ 34 h 114"/>
                <a:gd name="T82" fmla="*/ 2436 w 164"/>
                <a:gd name="T83" fmla="*/ 33 h 114"/>
                <a:gd name="T84" fmla="*/ 2924 w 164"/>
                <a:gd name="T85" fmla="*/ 32 h 114"/>
                <a:gd name="T86" fmla="*/ 3216 w 164"/>
                <a:gd name="T87" fmla="*/ 32 h 114"/>
                <a:gd name="T88" fmla="*/ 2924 w 164"/>
                <a:gd name="T89" fmla="*/ 19 h 114"/>
                <a:gd name="T90" fmla="*/ 2136 w 164"/>
                <a:gd name="T91" fmla="*/ 12 h 114"/>
                <a:gd name="T92" fmla="*/ 1081 w 164"/>
                <a:gd name="T93" fmla="*/ 10 h 114"/>
                <a:gd name="T94" fmla="*/ 184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24" name="Freeform 113"/>
            <p:cNvSpPr>
              <a:spLocks/>
            </p:cNvSpPr>
            <p:nvPr/>
          </p:nvSpPr>
          <p:spPr bwMode="auto">
            <a:xfrm>
              <a:off x="1509" y="1464"/>
              <a:ext cx="323" cy="105"/>
            </a:xfrm>
            <a:custGeom>
              <a:avLst/>
              <a:gdLst>
                <a:gd name="T0" fmla="*/ 9330 w 164"/>
                <a:gd name="T1" fmla="*/ 6 h 114"/>
                <a:gd name="T2" fmla="*/ 8983 w 164"/>
                <a:gd name="T3" fmla="*/ 6 h 114"/>
                <a:gd name="T4" fmla="*/ 8595 w 164"/>
                <a:gd name="T5" fmla="*/ 4 h 114"/>
                <a:gd name="T6" fmla="*/ 8351 w 164"/>
                <a:gd name="T7" fmla="*/ 2 h 114"/>
                <a:gd name="T8" fmla="*/ 6815 w 164"/>
                <a:gd name="T9" fmla="*/ 6 h 114"/>
                <a:gd name="T10" fmla="*/ 5414 w 164"/>
                <a:gd name="T11" fmla="*/ 12 h 114"/>
                <a:gd name="T12" fmla="*/ 4561 w 164"/>
                <a:gd name="T13" fmla="*/ 13 h 114"/>
                <a:gd name="T14" fmla="*/ 4209 w 164"/>
                <a:gd name="T15" fmla="*/ 13 h 114"/>
                <a:gd name="T16" fmla="*/ 4333 w 164"/>
                <a:gd name="T17" fmla="*/ 24 h 114"/>
                <a:gd name="T18" fmla="*/ 4270 w 164"/>
                <a:gd name="T19" fmla="*/ 41 h 114"/>
                <a:gd name="T20" fmla="*/ 3973 w 164"/>
                <a:gd name="T21" fmla="*/ 57 h 114"/>
                <a:gd name="T22" fmla="*/ 3492 w 164"/>
                <a:gd name="T23" fmla="*/ 65 h 114"/>
                <a:gd name="T24" fmla="*/ 3088 w 164"/>
                <a:gd name="T25" fmla="*/ 64 h 114"/>
                <a:gd name="T26" fmla="*/ 2901 w 164"/>
                <a:gd name="T27" fmla="*/ 54 h 114"/>
                <a:gd name="T28" fmla="*/ 2576 w 164"/>
                <a:gd name="T29" fmla="*/ 42 h 114"/>
                <a:gd name="T30" fmla="*/ 1629 w 164"/>
                <a:gd name="T31" fmla="*/ 32 h 114"/>
                <a:gd name="T32" fmla="*/ 1221 w 164"/>
                <a:gd name="T33" fmla="*/ 29 h 114"/>
                <a:gd name="T34" fmla="*/ 1160 w 164"/>
                <a:gd name="T35" fmla="*/ 23 h 114"/>
                <a:gd name="T36" fmla="*/ 1040 w 164"/>
                <a:gd name="T37" fmla="*/ 16 h 114"/>
                <a:gd name="T38" fmla="*/ 977 w 164"/>
                <a:gd name="T39" fmla="*/ 12 h 114"/>
                <a:gd name="T40" fmla="*/ 764 w 164"/>
                <a:gd name="T41" fmla="*/ 27 h 114"/>
                <a:gd name="T42" fmla="*/ 420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299 w 164"/>
                <a:gd name="T49" fmla="*/ 67 h 114"/>
                <a:gd name="T50" fmla="*/ 947 w 164"/>
                <a:gd name="T51" fmla="*/ 68 h 114"/>
                <a:gd name="T52" fmla="*/ 1804 w 164"/>
                <a:gd name="T53" fmla="*/ 69 h 114"/>
                <a:gd name="T54" fmla="*/ 3025 w 164"/>
                <a:gd name="T55" fmla="*/ 69 h 114"/>
                <a:gd name="T56" fmla="*/ 3492 w 164"/>
                <a:gd name="T57" fmla="*/ 69 h 114"/>
                <a:gd name="T58" fmla="*/ 3973 w 164"/>
                <a:gd name="T59" fmla="*/ 65 h 114"/>
                <a:gd name="T60" fmla="*/ 4561 w 164"/>
                <a:gd name="T61" fmla="*/ 62 h 114"/>
                <a:gd name="T62" fmla="*/ 5136 w 164"/>
                <a:gd name="T63" fmla="*/ 58 h 114"/>
                <a:gd name="T64" fmla="*/ 5357 w 164"/>
                <a:gd name="T65" fmla="*/ 54 h 114"/>
                <a:gd name="T66" fmla="*/ 5538 w 164"/>
                <a:gd name="T67" fmla="*/ 50 h 114"/>
                <a:gd name="T68" fmla="*/ 5838 w 164"/>
                <a:gd name="T69" fmla="*/ 48 h 114"/>
                <a:gd name="T70" fmla="*/ 6194 w 164"/>
                <a:gd name="T71" fmla="*/ 46 h 114"/>
                <a:gd name="T72" fmla="*/ 6425 w 164"/>
                <a:gd name="T73" fmla="*/ 46 h 114"/>
                <a:gd name="T74" fmla="*/ 6815 w 164"/>
                <a:gd name="T75" fmla="*/ 42 h 114"/>
                <a:gd name="T76" fmla="*/ 7234 w 164"/>
                <a:gd name="T77" fmla="*/ 38 h 114"/>
                <a:gd name="T78" fmla="*/ 7462 w 164"/>
                <a:gd name="T79" fmla="*/ 35 h 114"/>
                <a:gd name="T80" fmla="*/ 7281 w 164"/>
                <a:gd name="T81" fmla="*/ 35 h 114"/>
                <a:gd name="T82" fmla="*/ 6935 w 164"/>
                <a:gd name="T83" fmla="*/ 33 h 114"/>
                <a:gd name="T84" fmla="*/ 6486 w 164"/>
                <a:gd name="T85" fmla="*/ 32 h 114"/>
                <a:gd name="T86" fmla="*/ 6318 w 164"/>
                <a:gd name="T87" fmla="*/ 32 h 114"/>
                <a:gd name="T88" fmla="*/ 6486 w 164"/>
                <a:gd name="T89" fmla="*/ 19 h 114"/>
                <a:gd name="T90" fmla="*/ 7281 w 164"/>
                <a:gd name="T91" fmla="*/ 12 h 114"/>
                <a:gd name="T92" fmla="*/ 8242 w 164"/>
                <a:gd name="T93" fmla="*/ 9 h 114"/>
                <a:gd name="T94" fmla="*/ 9267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25" name="Freeform 114"/>
            <p:cNvSpPr>
              <a:spLocks/>
            </p:cNvSpPr>
            <p:nvPr/>
          </p:nvSpPr>
          <p:spPr bwMode="auto">
            <a:xfrm>
              <a:off x="1072" y="1477"/>
              <a:ext cx="169" cy="100"/>
            </a:xfrm>
            <a:custGeom>
              <a:avLst/>
              <a:gdLst>
                <a:gd name="T0" fmla="*/ 61 w 86"/>
                <a:gd name="T1" fmla="*/ 6 h 109"/>
                <a:gd name="T2" fmla="*/ 417 w 86"/>
                <a:gd name="T3" fmla="*/ 6 h 109"/>
                <a:gd name="T4" fmla="*/ 973 w 86"/>
                <a:gd name="T5" fmla="*/ 6 h 109"/>
                <a:gd name="T6" fmla="*/ 1433 w 86"/>
                <a:gd name="T7" fmla="*/ 6 h 109"/>
                <a:gd name="T8" fmla="*/ 1849 w 86"/>
                <a:gd name="T9" fmla="*/ 6 h 109"/>
                <a:gd name="T10" fmla="*/ 1912 w 86"/>
                <a:gd name="T11" fmla="*/ 6 h 109"/>
                <a:gd name="T12" fmla="*/ 1912 w 86"/>
                <a:gd name="T13" fmla="*/ 7 h 109"/>
                <a:gd name="T14" fmla="*/ 1965 w 86"/>
                <a:gd name="T15" fmla="*/ 13 h 109"/>
                <a:gd name="T16" fmla="*/ 2193 w 86"/>
                <a:gd name="T17" fmla="*/ 17 h 109"/>
                <a:gd name="T18" fmla="*/ 2368 w 86"/>
                <a:gd name="T19" fmla="*/ 23 h 109"/>
                <a:gd name="T20" fmla="*/ 2704 w 86"/>
                <a:gd name="T21" fmla="*/ 26 h 109"/>
                <a:gd name="T22" fmla="*/ 2934 w 86"/>
                <a:gd name="T23" fmla="*/ 31 h 109"/>
                <a:gd name="T24" fmla="*/ 3162 w 86"/>
                <a:gd name="T25" fmla="*/ 38 h 109"/>
                <a:gd name="T26" fmla="*/ 3341 w 86"/>
                <a:gd name="T27" fmla="*/ 45 h 109"/>
                <a:gd name="T28" fmla="*/ 3584 w 86"/>
                <a:gd name="T29" fmla="*/ 51 h 109"/>
                <a:gd name="T30" fmla="*/ 3633 w 86"/>
                <a:gd name="T31" fmla="*/ 58 h 109"/>
                <a:gd name="T32" fmla="*/ 3633 w 86"/>
                <a:gd name="T33" fmla="*/ 61 h 109"/>
                <a:gd name="T34" fmla="*/ 3696 w 86"/>
                <a:gd name="T35" fmla="*/ 61 h 109"/>
                <a:gd name="T36" fmla="*/ 3804 w 86"/>
                <a:gd name="T37" fmla="*/ 61 h 109"/>
                <a:gd name="T38" fmla="*/ 3861 w 86"/>
                <a:gd name="T39" fmla="*/ 63 h 109"/>
                <a:gd name="T40" fmla="*/ 4042 w 86"/>
                <a:gd name="T41" fmla="*/ 64 h 109"/>
                <a:gd name="T42" fmla="*/ 4097 w 86"/>
                <a:gd name="T43" fmla="*/ 64 h 109"/>
                <a:gd name="T44" fmla="*/ 4249 w 86"/>
                <a:gd name="T45" fmla="*/ 64 h 109"/>
                <a:gd name="T46" fmla="*/ 4490 w 86"/>
                <a:gd name="T47" fmla="*/ 64 h 109"/>
                <a:gd name="T48" fmla="*/ 4653 w 86"/>
                <a:gd name="T49" fmla="*/ 64 h 109"/>
                <a:gd name="T50" fmla="*/ 4773 w 86"/>
                <a:gd name="T51" fmla="*/ 64 h 109"/>
                <a:gd name="T52" fmla="*/ 4897 w 86"/>
                <a:gd name="T53" fmla="*/ 63 h 109"/>
                <a:gd name="T54" fmla="*/ 4653 w 86"/>
                <a:gd name="T55" fmla="*/ 58 h 109"/>
                <a:gd name="T56" fmla="*/ 4190 w 86"/>
                <a:gd name="T57" fmla="*/ 45 h 109"/>
                <a:gd name="T58" fmla="*/ 3633 w 86"/>
                <a:gd name="T59" fmla="*/ 28 h 109"/>
                <a:gd name="T60" fmla="*/ 3044 w 86"/>
                <a:gd name="T61" fmla="*/ 14 h 109"/>
                <a:gd name="T62" fmla="*/ 2704 w 86"/>
                <a:gd name="T63" fmla="*/ 6 h 109"/>
                <a:gd name="T64" fmla="*/ 2517 w 86"/>
                <a:gd name="T65" fmla="*/ 3 h 109"/>
                <a:gd name="T66" fmla="*/ 1965 w 86"/>
                <a:gd name="T67" fmla="*/ 1 h 109"/>
                <a:gd name="T68" fmla="*/ 1313 w 86"/>
                <a:gd name="T69" fmla="*/ 0 h 109"/>
                <a:gd name="T70" fmla="*/ 645 w 86"/>
                <a:gd name="T71" fmla="*/ 1 h 109"/>
                <a:gd name="T72" fmla="*/ 181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26" name="Freeform 115"/>
            <p:cNvSpPr>
              <a:spLocks/>
            </p:cNvSpPr>
            <p:nvPr/>
          </p:nvSpPr>
          <p:spPr bwMode="auto">
            <a:xfrm>
              <a:off x="1724" y="1481"/>
              <a:ext cx="171" cy="99"/>
            </a:xfrm>
            <a:custGeom>
              <a:avLst/>
              <a:gdLst>
                <a:gd name="T0" fmla="*/ 4837 w 87"/>
                <a:gd name="T1" fmla="*/ 6 h 108"/>
                <a:gd name="T2" fmla="*/ 4434 w 87"/>
                <a:gd name="T3" fmla="*/ 6 h 108"/>
                <a:gd name="T4" fmla="*/ 3986 w 87"/>
                <a:gd name="T5" fmla="*/ 6 h 108"/>
                <a:gd name="T6" fmla="*/ 3404 w 87"/>
                <a:gd name="T7" fmla="*/ 6 h 108"/>
                <a:gd name="T8" fmla="*/ 3045 w 87"/>
                <a:gd name="T9" fmla="*/ 6 h 108"/>
                <a:gd name="T10" fmla="*/ 2940 w 87"/>
                <a:gd name="T11" fmla="*/ 6 h 108"/>
                <a:gd name="T12" fmla="*/ 2940 w 87"/>
                <a:gd name="T13" fmla="*/ 6 h 108"/>
                <a:gd name="T14" fmla="*/ 2817 w 87"/>
                <a:gd name="T15" fmla="*/ 13 h 108"/>
                <a:gd name="T16" fmla="*/ 2642 w 87"/>
                <a:gd name="T17" fmla="*/ 17 h 108"/>
                <a:gd name="T18" fmla="*/ 2492 w 87"/>
                <a:gd name="T19" fmla="*/ 23 h 108"/>
                <a:gd name="T20" fmla="*/ 2256 w 87"/>
                <a:gd name="T21" fmla="*/ 26 h 108"/>
                <a:gd name="T22" fmla="*/ 1966 w 87"/>
                <a:gd name="T23" fmla="*/ 32 h 108"/>
                <a:gd name="T24" fmla="*/ 1612 w 87"/>
                <a:gd name="T25" fmla="*/ 38 h 108"/>
                <a:gd name="T26" fmla="*/ 1376 w 87"/>
                <a:gd name="T27" fmla="*/ 45 h 108"/>
                <a:gd name="T28" fmla="*/ 1268 w 87"/>
                <a:gd name="T29" fmla="*/ 51 h 108"/>
                <a:gd name="T30" fmla="*/ 1268 w 87"/>
                <a:gd name="T31" fmla="*/ 59 h 108"/>
                <a:gd name="T32" fmla="*/ 1268 w 87"/>
                <a:gd name="T33" fmla="*/ 61 h 108"/>
                <a:gd name="T34" fmla="*/ 1085 w 87"/>
                <a:gd name="T35" fmla="*/ 61 h 108"/>
                <a:gd name="T36" fmla="*/ 1085 w 87"/>
                <a:gd name="T37" fmla="*/ 61 h 108"/>
                <a:gd name="T38" fmla="*/ 912 w 87"/>
                <a:gd name="T39" fmla="*/ 63 h 108"/>
                <a:gd name="T40" fmla="*/ 820 w 87"/>
                <a:gd name="T41" fmla="*/ 64 h 108"/>
                <a:gd name="T42" fmla="*/ 761 w 87"/>
                <a:gd name="T43" fmla="*/ 64 h 108"/>
                <a:gd name="T44" fmla="*/ 584 w 87"/>
                <a:gd name="T45" fmla="*/ 64 h 108"/>
                <a:gd name="T46" fmla="*/ 356 w 87"/>
                <a:gd name="T47" fmla="*/ 64 h 108"/>
                <a:gd name="T48" fmla="*/ 236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81 w 87"/>
                <a:gd name="T55" fmla="*/ 59 h 108"/>
                <a:gd name="T56" fmla="*/ 645 w 87"/>
                <a:gd name="T57" fmla="*/ 45 h 108"/>
                <a:gd name="T58" fmla="*/ 1268 w 87"/>
                <a:gd name="T59" fmla="*/ 27 h 108"/>
                <a:gd name="T60" fmla="*/ 1853 w 87"/>
                <a:gd name="T61" fmla="*/ 13 h 108"/>
                <a:gd name="T62" fmla="*/ 2133 w 87"/>
                <a:gd name="T63" fmla="*/ 6 h 108"/>
                <a:gd name="T64" fmla="*/ 2313 w 87"/>
                <a:gd name="T65" fmla="*/ 3 h 108"/>
                <a:gd name="T66" fmla="*/ 2878 w 87"/>
                <a:gd name="T67" fmla="*/ 1 h 108"/>
                <a:gd name="T68" fmla="*/ 3585 w 87"/>
                <a:gd name="T69" fmla="*/ 0 h 108"/>
                <a:gd name="T70" fmla="*/ 4192 w 87"/>
                <a:gd name="T71" fmla="*/ 0 h 108"/>
                <a:gd name="T72" fmla="*/ 4717 w 87"/>
                <a:gd name="T73" fmla="*/ 0 h 108"/>
                <a:gd name="T74" fmla="*/ 4837 w 87"/>
                <a:gd name="T75" fmla="*/ 1 h 108"/>
                <a:gd name="T76" fmla="*/ 4837 w 87"/>
                <a:gd name="T77" fmla="*/ 2 h 108"/>
                <a:gd name="T78" fmla="*/ 4837 w 87"/>
                <a:gd name="T79" fmla="*/ 4 h 108"/>
                <a:gd name="T80" fmla="*/ 4898 w 87"/>
                <a:gd name="T81" fmla="*/ 5 h 108"/>
                <a:gd name="T82" fmla="*/ 4898 w 87"/>
                <a:gd name="T83" fmla="*/ 6 h 108"/>
                <a:gd name="T84" fmla="*/ 4957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27" name="Freeform 116"/>
            <p:cNvSpPr>
              <a:spLocks/>
            </p:cNvSpPr>
            <p:nvPr/>
          </p:nvSpPr>
          <p:spPr bwMode="auto">
            <a:xfrm>
              <a:off x="1321" y="1454"/>
              <a:ext cx="69" cy="100"/>
            </a:xfrm>
            <a:custGeom>
              <a:avLst/>
              <a:gdLst>
                <a:gd name="T0" fmla="*/ 1932 w 35"/>
                <a:gd name="T1" fmla="*/ 3 h 107"/>
                <a:gd name="T2" fmla="*/ 1816 w 35"/>
                <a:gd name="T3" fmla="*/ 5 h 107"/>
                <a:gd name="T4" fmla="*/ 1753 w 35"/>
                <a:gd name="T5" fmla="*/ 7 h 107"/>
                <a:gd name="T6" fmla="*/ 1569 w 35"/>
                <a:gd name="T7" fmla="*/ 9 h 107"/>
                <a:gd name="T8" fmla="*/ 1524 w 35"/>
                <a:gd name="T9" fmla="*/ 15 h 107"/>
                <a:gd name="T10" fmla="*/ 1524 w 35"/>
                <a:gd name="T11" fmla="*/ 19 h 107"/>
                <a:gd name="T12" fmla="*/ 1569 w 35"/>
                <a:gd name="T13" fmla="*/ 23 h 107"/>
                <a:gd name="T14" fmla="*/ 1816 w 35"/>
                <a:gd name="T15" fmla="*/ 28 h 107"/>
                <a:gd name="T16" fmla="*/ 1932 w 35"/>
                <a:gd name="T17" fmla="*/ 31 h 107"/>
                <a:gd name="T18" fmla="*/ 1816 w 35"/>
                <a:gd name="T19" fmla="*/ 32 h 107"/>
                <a:gd name="T20" fmla="*/ 1524 w 35"/>
                <a:gd name="T21" fmla="*/ 33 h 107"/>
                <a:gd name="T22" fmla="*/ 1224 w 35"/>
                <a:gd name="T23" fmla="*/ 36 h 107"/>
                <a:gd name="T24" fmla="*/ 889 w 35"/>
                <a:gd name="T25" fmla="*/ 36 h 107"/>
                <a:gd name="T26" fmla="*/ 591 w 35"/>
                <a:gd name="T27" fmla="*/ 39 h 107"/>
                <a:gd name="T28" fmla="*/ 361 w 35"/>
                <a:gd name="T29" fmla="*/ 41 h 107"/>
                <a:gd name="T30" fmla="*/ 244 w 35"/>
                <a:gd name="T31" fmla="*/ 43 h 107"/>
                <a:gd name="T32" fmla="*/ 183 w 35"/>
                <a:gd name="T33" fmla="*/ 44 h 107"/>
                <a:gd name="T34" fmla="*/ 183 w 35"/>
                <a:gd name="T35" fmla="*/ 46 h 107"/>
                <a:gd name="T36" fmla="*/ 183 w 35"/>
                <a:gd name="T37" fmla="*/ 50 h 107"/>
                <a:gd name="T38" fmla="*/ 183 w 35"/>
                <a:gd name="T39" fmla="*/ 56 h 107"/>
                <a:gd name="T40" fmla="*/ 300 w 35"/>
                <a:gd name="T41" fmla="*/ 61 h 107"/>
                <a:gd name="T42" fmla="*/ 300 w 35"/>
                <a:gd name="T43" fmla="*/ 66 h 107"/>
                <a:gd name="T44" fmla="*/ 361 w 35"/>
                <a:gd name="T45" fmla="*/ 69 h 107"/>
                <a:gd name="T46" fmla="*/ 361 w 35"/>
                <a:gd name="T47" fmla="*/ 71 h 107"/>
                <a:gd name="T48" fmla="*/ 300 w 35"/>
                <a:gd name="T49" fmla="*/ 69 h 107"/>
                <a:gd name="T50" fmla="*/ 183 w 35"/>
                <a:gd name="T51" fmla="*/ 65 h 107"/>
                <a:gd name="T52" fmla="*/ 63 w 35"/>
                <a:gd name="T53" fmla="*/ 61 h 107"/>
                <a:gd name="T54" fmla="*/ 63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83 w 35"/>
                <a:gd name="T65" fmla="*/ 39 h 107"/>
                <a:gd name="T66" fmla="*/ 481 w 35"/>
                <a:gd name="T67" fmla="*/ 34 h 107"/>
                <a:gd name="T68" fmla="*/ 773 w 35"/>
                <a:gd name="T69" fmla="*/ 28 h 107"/>
                <a:gd name="T70" fmla="*/ 1104 w 35"/>
                <a:gd name="T71" fmla="*/ 20 h 107"/>
                <a:gd name="T72" fmla="*/ 1465 w 35"/>
                <a:gd name="T73" fmla="*/ 16 h 107"/>
                <a:gd name="T74" fmla="*/ 1632 w 35"/>
                <a:gd name="T75" fmla="*/ 7 h 107"/>
                <a:gd name="T76" fmla="*/ 1816 w 35"/>
                <a:gd name="T77" fmla="*/ 6 h 107"/>
                <a:gd name="T78" fmla="*/ 1932 w 35"/>
                <a:gd name="T79" fmla="*/ 1 h 107"/>
                <a:gd name="T80" fmla="*/ 1993 w 35"/>
                <a:gd name="T81" fmla="*/ 1 h 107"/>
                <a:gd name="T82" fmla="*/ 1993 w 35"/>
                <a:gd name="T83" fmla="*/ 1 h 107"/>
                <a:gd name="T84" fmla="*/ 1993 w 35"/>
                <a:gd name="T85" fmla="*/ 1 h 107"/>
                <a:gd name="T86" fmla="*/ 1993 w 35"/>
                <a:gd name="T87" fmla="*/ 1 h 107"/>
                <a:gd name="T88" fmla="*/ 1993 w 35"/>
                <a:gd name="T89" fmla="*/ 1 h 107"/>
                <a:gd name="T90" fmla="*/ 1993 w 35"/>
                <a:gd name="T91" fmla="*/ 1 h 107"/>
                <a:gd name="T92" fmla="*/ 1993 w 35"/>
                <a:gd name="T93" fmla="*/ 1 h 107"/>
                <a:gd name="T94" fmla="*/ 1993 w 35"/>
                <a:gd name="T95" fmla="*/ 1 h 107"/>
                <a:gd name="T96" fmla="*/ 199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28" name="Freeform 117"/>
            <p:cNvSpPr>
              <a:spLocks/>
            </p:cNvSpPr>
            <p:nvPr/>
          </p:nvSpPr>
          <p:spPr bwMode="auto">
            <a:xfrm>
              <a:off x="1570" y="1454"/>
              <a:ext cx="69" cy="100"/>
            </a:xfrm>
            <a:custGeom>
              <a:avLst/>
              <a:gdLst>
                <a:gd name="T0" fmla="*/ 63 w 35"/>
                <a:gd name="T1" fmla="*/ 3 h 107"/>
                <a:gd name="T2" fmla="*/ 63 w 35"/>
                <a:gd name="T3" fmla="*/ 5 h 107"/>
                <a:gd name="T4" fmla="*/ 183 w 35"/>
                <a:gd name="T5" fmla="*/ 7 h 107"/>
                <a:gd name="T6" fmla="*/ 300 w 35"/>
                <a:gd name="T7" fmla="*/ 7 h 107"/>
                <a:gd name="T8" fmla="*/ 361 w 35"/>
                <a:gd name="T9" fmla="*/ 12 h 107"/>
                <a:gd name="T10" fmla="*/ 361 w 35"/>
                <a:gd name="T11" fmla="*/ 17 h 107"/>
                <a:gd name="T12" fmla="*/ 300 w 35"/>
                <a:gd name="T13" fmla="*/ 20 h 107"/>
                <a:gd name="T14" fmla="*/ 124 w 35"/>
                <a:gd name="T15" fmla="*/ 26 h 107"/>
                <a:gd name="T16" fmla="*/ 0 w 35"/>
                <a:gd name="T17" fmla="*/ 28 h 107"/>
                <a:gd name="T18" fmla="*/ 183 w 35"/>
                <a:gd name="T19" fmla="*/ 30 h 107"/>
                <a:gd name="T20" fmla="*/ 361 w 35"/>
                <a:gd name="T21" fmla="*/ 31 h 107"/>
                <a:gd name="T22" fmla="*/ 653 w 35"/>
                <a:gd name="T23" fmla="*/ 34 h 107"/>
                <a:gd name="T24" fmla="*/ 1011 w 35"/>
                <a:gd name="T25" fmla="*/ 36 h 107"/>
                <a:gd name="T26" fmla="*/ 1287 w 35"/>
                <a:gd name="T27" fmla="*/ 38 h 107"/>
                <a:gd name="T28" fmla="*/ 1524 w 35"/>
                <a:gd name="T29" fmla="*/ 41 h 107"/>
                <a:gd name="T30" fmla="*/ 1695 w 35"/>
                <a:gd name="T31" fmla="*/ 43 h 107"/>
                <a:gd name="T32" fmla="*/ 1753 w 35"/>
                <a:gd name="T33" fmla="*/ 44 h 107"/>
                <a:gd name="T34" fmla="*/ 1753 w 35"/>
                <a:gd name="T35" fmla="*/ 46 h 107"/>
                <a:gd name="T36" fmla="*/ 1695 w 35"/>
                <a:gd name="T37" fmla="*/ 50 h 107"/>
                <a:gd name="T38" fmla="*/ 1695 w 35"/>
                <a:gd name="T39" fmla="*/ 56 h 107"/>
                <a:gd name="T40" fmla="*/ 1632 w 35"/>
                <a:gd name="T41" fmla="*/ 61 h 107"/>
                <a:gd name="T42" fmla="*/ 1632 w 35"/>
                <a:gd name="T43" fmla="*/ 66 h 107"/>
                <a:gd name="T44" fmla="*/ 1632 w 35"/>
                <a:gd name="T45" fmla="*/ 69 h 107"/>
                <a:gd name="T46" fmla="*/ 1632 w 35"/>
                <a:gd name="T47" fmla="*/ 71 h 107"/>
                <a:gd name="T48" fmla="*/ 1695 w 35"/>
                <a:gd name="T49" fmla="*/ 69 h 107"/>
                <a:gd name="T50" fmla="*/ 1695 w 35"/>
                <a:gd name="T51" fmla="*/ 65 h 107"/>
                <a:gd name="T52" fmla="*/ 1753 w 35"/>
                <a:gd name="T53" fmla="*/ 61 h 107"/>
                <a:gd name="T54" fmla="*/ 1869 w 35"/>
                <a:gd name="T55" fmla="*/ 56 h 107"/>
                <a:gd name="T56" fmla="*/ 1993 w 35"/>
                <a:gd name="T57" fmla="*/ 52 h 107"/>
                <a:gd name="T58" fmla="*/ 1993 w 35"/>
                <a:gd name="T59" fmla="*/ 48 h 107"/>
                <a:gd name="T60" fmla="*/ 1993 w 35"/>
                <a:gd name="T61" fmla="*/ 44 h 107"/>
                <a:gd name="T62" fmla="*/ 1993 w 35"/>
                <a:gd name="T63" fmla="*/ 41 h 107"/>
                <a:gd name="T64" fmla="*/ 1753 w 35"/>
                <a:gd name="T65" fmla="*/ 39 h 107"/>
                <a:gd name="T66" fmla="*/ 1404 w 35"/>
                <a:gd name="T67" fmla="*/ 34 h 107"/>
                <a:gd name="T68" fmla="*/ 1104 w 35"/>
                <a:gd name="T69" fmla="*/ 28 h 107"/>
                <a:gd name="T70" fmla="*/ 828 w 35"/>
                <a:gd name="T71" fmla="*/ 20 h 107"/>
                <a:gd name="T72" fmla="*/ 528 w 35"/>
                <a:gd name="T73" fmla="*/ 16 h 107"/>
                <a:gd name="T74" fmla="*/ 300 w 35"/>
                <a:gd name="T75" fmla="*/ 7 h 107"/>
                <a:gd name="T76" fmla="*/ 124 w 35"/>
                <a:gd name="T77" fmla="*/ 6 h 107"/>
                <a:gd name="T78" fmla="*/ 63 w 35"/>
                <a:gd name="T79" fmla="*/ 1 h 107"/>
                <a:gd name="T80" fmla="*/ 63 w 35"/>
                <a:gd name="T81" fmla="*/ 1 h 107"/>
                <a:gd name="T82" fmla="*/ 63 w 35"/>
                <a:gd name="T83" fmla="*/ 1 h 107"/>
                <a:gd name="T84" fmla="*/ 63 w 35"/>
                <a:gd name="T85" fmla="*/ 1 h 107"/>
                <a:gd name="T86" fmla="*/ 63 w 35"/>
                <a:gd name="T87" fmla="*/ 1 h 107"/>
                <a:gd name="T88" fmla="*/ 63 w 35"/>
                <a:gd name="T89" fmla="*/ 1 h 107"/>
                <a:gd name="T90" fmla="*/ 63 w 35"/>
                <a:gd name="T91" fmla="*/ 1 h 107"/>
                <a:gd name="T92" fmla="*/ 63 w 35"/>
                <a:gd name="T93" fmla="*/ 1 h 107"/>
                <a:gd name="T94" fmla="*/ 63 w 35"/>
                <a:gd name="T95" fmla="*/ 1 h 107"/>
                <a:gd name="T96" fmla="*/ 6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29" name="Freeform 118"/>
            <p:cNvSpPr>
              <a:spLocks/>
            </p:cNvSpPr>
            <p:nvPr/>
          </p:nvSpPr>
          <p:spPr bwMode="auto">
            <a:xfrm>
              <a:off x="1020" y="1319"/>
              <a:ext cx="156" cy="70"/>
            </a:xfrm>
            <a:custGeom>
              <a:avLst/>
              <a:gdLst>
                <a:gd name="T0" fmla="*/ 2433 w 79"/>
                <a:gd name="T1" fmla="*/ 0 h 76"/>
                <a:gd name="T2" fmla="*/ 1888 w 79"/>
                <a:gd name="T3" fmla="*/ 4 h 76"/>
                <a:gd name="T4" fmla="*/ 1357 w 79"/>
                <a:gd name="T5" fmla="*/ 7 h 76"/>
                <a:gd name="T6" fmla="*/ 956 w 79"/>
                <a:gd name="T7" fmla="*/ 16 h 76"/>
                <a:gd name="T8" fmla="*/ 839 w 79"/>
                <a:gd name="T9" fmla="*/ 23 h 76"/>
                <a:gd name="T10" fmla="*/ 1076 w 79"/>
                <a:gd name="T11" fmla="*/ 30 h 76"/>
                <a:gd name="T12" fmla="*/ 1888 w 79"/>
                <a:gd name="T13" fmla="*/ 37 h 76"/>
                <a:gd name="T14" fmla="*/ 3509 w 79"/>
                <a:gd name="T15" fmla="*/ 41 h 76"/>
                <a:gd name="T16" fmla="*/ 4558 w 79"/>
                <a:gd name="T17" fmla="*/ 41 h 76"/>
                <a:gd name="T18" fmla="*/ 4321 w 79"/>
                <a:gd name="T19" fmla="*/ 42 h 76"/>
                <a:gd name="T20" fmla="*/ 3904 w 79"/>
                <a:gd name="T21" fmla="*/ 43 h 76"/>
                <a:gd name="T22" fmla="*/ 3389 w 79"/>
                <a:gd name="T23" fmla="*/ 44 h 76"/>
                <a:gd name="T24" fmla="*/ 2857 w 79"/>
                <a:gd name="T25" fmla="*/ 46 h 76"/>
                <a:gd name="T26" fmla="*/ 2249 w 79"/>
                <a:gd name="T27" fmla="*/ 46 h 76"/>
                <a:gd name="T28" fmla="*/ 1596 w 79"/>
                <a:gd name="T29" fmla="*/ 46 h 76"/>
                <a:gd name="T30" fmla="*/ 1139 w 79"/>
                <a:gd name="T31" fmla="*/ 43 h 76"/>
                <a:gd name="T32" fmla="*/ 656 w 79"/>
                <a:gd name="T33" fmla="*/ 41 h 76"/>
                <a:gd name="T34" fmla="*/ 363 w 79"/>
                <a:gd name="T35" fmla="*/ 38 h 76"/>
                <a:gd name="T36" fmla="*/ 124 w 79"/>
                <a:gd name="T37" fmla="*/ 34 h 76"/>
                <a:gd name="T38" fmla="*/ 63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3 w 79"/>
                <a:gd name="T45" fmla="*/ 23 h 76"/>
                <a:gd name="T46" fmla="*/ 63 w 79"/>
                <a:gd name="T47" fmla="*/ 22 h 76"/>
                <a:gd name="T48" fmla="*/ 124 w 79"/>
                <a:gd name="T49" fmla="*/ 18 h 76"/>
                <a:gd name="T50" fmla="*/ 363 w 79"/>
                <a:gd name="T51" fmla="*/ 11 h 76"/>
                <a:gd name="T52" fmla="*/ 656 w 79"/>
                <a:gd name="T53" fmla="*/ 6 h 76"/>
                <a:gd name="T54" fmla="*/ 1139 w 79"/>
                <a:gd name="T55" fmla="*/ 4 h 76"/>
                <a:gd name="T56" fmla="*/ 1596 w 79"/>
                <a:gd name="T57" fmla="*/ 2 h 76"/>
                <a:gd name="T58" fmla="*/ 2008 w 79"/>
                <a:gd name="T59" fmla="*/ 1 h 76"/>
                <a:gd name="T60" fmla="*/ 2372 w 79"/>
                <a:gd name="T61" fmla="*/ 0 h 76"/>
                <a:gd name="T62" fmla="*/ 2616 w 79"/>
                <a:gd name="T63" fmla="*/ 0 h 76"/>
                <a:gd name="T64" fmla="*/ 268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30" name="Freeform 119"/>
            <p:cNvSpPr>
              <a:spLocks/>
            </p:cNvSpPr>
            <p:nvPr/>
          </p:nvSpPr>
          <p:spPr bwMode="auto">
            <a:xfrm>
              <a:off x="1806" y="1318"/>
              <a:ext cx="132" cy="72"/>
            </a:xfrm>
            <a:custGeom>
              <a:avLst/>
              <a:gdLst>
                <a:gd name="T0" fmla="*/ 948 w 67"/>
                <a:gd name="T1" fmla="*/ 1 h 78"/>
                <a:gd name="T2" fmla="*/ 1505 w 67"/>
                <a:gd name="T3" fmla="*/ 5 h 78"/>
                <a:gd name="T4" fmla="*/ 2173 w 67"/>
                <a:gd name="T5" fmla="*/ 8 h 78"/>
                <a:gd name="T6" fmla="*/ 2697 w 67"/>
                <a:gd name="T7" fmla="*/ 16 h 78"/>
                <a:gd name="T8" fmla="*/ 3028 w 67"/>
                <a:gd name="T9" fmla="*/ 24 h 78"/>
                <a:gd name="T10" fmla="*/ 2965 w 67"/>
                <a:gd name="T11" fmla="*/ 32 h 78"/>
                <a:gd name="T12" fmla="*/ 2348 w 67"/>
                <a:gd name="T13" fmla="*/ 39 h 78"/>
                <a:gd name="T14" fmla="*/ 948 w 67"/>
                <a:gd name="T15" fmla="*/ 44 h 78"/>
                <a:gd name="T16" fmla="*/ 0 w 67"/>
                <a:gd name="T17" fmla="*/ 47 h 78"/>
                <a:gd name="T18" fmla="*/ 124 w 67"/>
                <a:gd name="T19" fmla="*/ 47 h 78"/>
                <a:gd name="T20" fmla="*/ 481 w 67"/>
                <a:gd name="T21" fmla="*/ 48 h 78"/>
                <a:gd name="T22" fmla="*/ 827 w 67"/>
                <a:gd name="T23" fmla="*/ 48 h 78"/>
                <a:gd name="T24" fmla="*/ 1277 w 67"/>
                <a:gd name="T25" fmla="*/ 48 h 78"/>
                <a:gd name="T26" fmla="*/ 1805 w 67"/>
                <a:gd name="T27" fmla="*/ 48 h 78"/>
                <a:gd name="T28" fmla="*/ 2348 w 67"/>
                <a:gd name="T29" fmla="*/ 46 h 78"/>
                <a:gd name="T30" fmla="*/ 2813 w 67"/>
                <a:gd name="T31" fmla="*/ 44 h 78"/>
                <a:gd name="T32" fmla="*/ 3272 w 67"/>
                <a:gd name="T33" fmla="*/ 41 h 78"/>
                <a:gd name="T34" fmla="*/ 3493 w 67"/>
                <a:gd name="T35" fmla="*/ 38 h 78"/>
                <a:gd name="T36" fmla="*/ 3680 w 67"/>
                <a:gd name="T37" fmla="*/ 35 h 78"/>
                <a:gd name="T38" fmla="*/ 3737 w 67"/>
                <a:gd name="T39" fmla="*/ 31 h 78"/>
                <a:gd name="T40" fmla="*/ 3854 w 67"/>
                <a:gd name="T41" fmla="*/ 28 h 78"/>
                <a:gd name="T42" fmla="*/ 3854 w 67"/>
                <a:gd name="T43" fmla="*/ 26 h 78"/>
                <a:gd name="T44" fmla="*/ 3854 w 67"/>
                <a:gd name="T45" fmla="*/ 24 h 78"/>
                <a:gd name="T46" fmla="*/ 3854 w 67"/>
                <a:gd name="T47" fmla="*/ 23 h 78"/>
                <a:gd name="T48" fmla="*/ 3737 w 67"/>
                <a:gd name="T49" fmla="*/ 18 h 78"/>
                <a:gd name="T50" fmla="*/ 3450 w 67"/>
                <a:gd name="T51" fmla="*/ 12 h 78"/>
                <a:gd name="T52" fmla="*/ 2965 w 67"/>
                <a:gd name="T53" fmla="*/ 6 h 78"/>
                <a:gd name="T54" fmla="*/ 2516 w 67"/>
                <a:gd name="T55" fmla="*/ 5 h 78"/>
                <a:gd name="T56" fmla="*/ 1925 w 67"/>
                <a:gd name="T57" fmla="*/ 2 h 78"/>
                <a:gd name="T58" fmla="*/ 1460 w 67"/>
                <a:gd name="T59" fmla="*/ 1 h 78"/>
                <a:gd name="T60" fmla="*/ 977 w 67"/>
                <a:gd name="T61" fmla="*/ 0 h 78"/>
                <a:gd name="T62" fmla="*/ 827 w 67"/>
                <a:gd name="T63" fmla="*/ 0 h 78"/>
                <a:gd name="T64" fmla="*/ 827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31" name="Freeform 120"/>
            <p:cNvSpPr>
              <a:spLocks/>
            </p:cNvSpPr>
            <p:nvPr/>
          </p:nvSpPr>
          <p:spPr bwMode="auto">
            <a:xfrm>
              <a:off x="1095" y="1326"/>
              <a:ext cx="209" cy="48"/>
            </a:xfrm>
            <a:custGeom>
              <a:avLst/>
              <a:gdLst>
                <a:gd name="T0" fmla="*/ 6049 w 106"/>
                <a:gd name="T1" fmla="*/ 29 h 51"/>
                <a:gd name="T2" fmla="*/ 5757 w 106"/>
                <a:gd name="T3" fmla="*/ 24 h 51"/>
                <a:gd name="T4" fmla="*/ 5276 w 106"/>
                <a:gd name="T5" fmla="*/ 18 h 51"/>
                <a:gd name="T6" fmla="*/ 4474 w 106"/>
                <a:gd name="T7" fmla="*/ 8 h 51"/>
                <a:gd name="T8" fmla="*/ 3518 w 106"/>
                <a:gd name="T9" fmla="*/ 4 h 51"/>
                <a:gd name="T10" fmla="*/ 2705 w 106"/>
                <a:gd name="T11" fmla="*/ 0 h 51"/>
                <a:gd name="T12" fmla="*/ 2476 w 106"/>
                <a:gd name="T13" fmla="*/ 0 h 51"/>
                <a:gd name="T14" fmla="*/ 1993 w 106"/>
                <a:gd name="T15" fmla="*/ 1 h 51"/>
                <a:gd name="T16" fmla="*/ 1524 w 106"/>
                <a:gd name="T17" fmla="*/ 3 h 51"/>
                <a:gd name="T18" fmla="*/ 1041 w 106"/>
                <a:gd name="T19" fmla="*/ 4 h 51"/>
                <a:gd name="T20" fmla="*/ 773 w 106"/>
                <a:gd name="T21" fmla="*/ 4 h 51"/>
                <a:gd name="T22" fmla="*/ 481 w 106"/>
                <a:gd name="T23" fmla="*/ 8 h 51"/>
                <a:gd name="T24" fmla="*/ 244 w 106"/>
                <a:gd name="T25" fmla="*/ 8 h 51"/>
                <a:gd name="T26" fmla="*/ 63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3 w 106"/>
                <a:gd name="T33" fmla="*/ 24 h 51"/>
                <a:gd name="T34" fmla="*/ 183 w 106"/>
                <a:gd name="T35" fmla="*/ 29 h 51"/>
                <a:gd name="T36" fmla="*/ 361 w 106"/>
                <a:gd name="T37" fmla="*/ 31 h 51"/>
                <a:gd name="T38" fmla="*/ 481 w 106"/>
                <a:gd name="T39" fmla="*/ 34 h 51"/>
                <a:gd name="T40" fmla="*/ 773 w 106"/>
                <a:gd name="T41" fmla="*/ 35 h 51"/>
                <a:gd name="T42" fmla="*/ 1041 w 106"/>
                <a:gd name="T43" fmla="*/ 35 h 51"/>
                <a:gd name="T44" fmla="*/ 1341 w 106"/>
                <a:gd name="T45" fmla="*/ 34 h 51"/>
                <a:gd name="T46" fmla="*/ 1633 w 106"/>
                <a:gd name="T47" fmla="*/ 33 h 51"/>
                <a:gd name="T48" fmla="*/ 1993 w 106"/>
                <a:gd name="T49" fmla="*/ 31 h 51"/>
                <a:gd name="T50" fmla="*/ 2240 w 106"/>
                <a:gd name="T51" fmla="*/ 30 h 51"/>
                <a:gd name="T52" fmla="*/ 2413 w 106"/>
                <a:gd name="T53" fmla="*/ 29 h 51"/>
                <a:gd name="T54" fmla="*/ 2177 w 106"/>
                <a:gd name="T55" fmla="*/ 30 h 51"/>
                <a:gd name="T56" fmla="*/ 1993 w 106"/>
                <a:gd name="T57" fmla="*/ 29 h 51"/>
                <a:gd name="T58" fmla="*/ 1757 w 106"/>
                <a:gd name="T59" fmla="*/ 27 h 51"/>
                <a:gd name="T60" fmla="*/ 1404 w 106"/>
                <a:gd name="T61" fmla="*/ 24 h 51"/>
                <a:gd name="T62" fmla="*/ 891 w 106"/>
                <a:gd name="T63" fmla="*/ 23 h 51"/>
                <a:gd name="T64" fmla="*/ 712 w 106"/>
                <a:gd name="T65" fmla="*/ 22 h 51"/>
                <a:gd name="T66" fmla="*/ 773 w 106"/>
                <a:gd name="T67" fmla="*/ 21 h 51"/>
                <a:gd name="T68" fmla="*/ 1041 w 106"/>
                <a:gd name="T69" fmla="*/ 18 h 51"/>
                <a:gd name="T70" fmla="*/ 1224 w 106"/>
                <a:gd name="T71" fmla="*/ 15 h 51"/>
                <a:gd name="T72" fmla="*/ 1341 w 106"/>
                <a:gd name="T73" fmla="*/ 11 h 51"/>
                <a:gd name="T74" fmla="*/ 1993 w 106"/>
                <a:gd name="T75" fmla="*/ 10 h 51"/>
                <a:gd name="T76" fmla="*/ 3401 w 106"/>
                <a:gd name="T77" fmla="*/ 10 h 51"/>
                <a:gd name="T78" fmla="*/ 4537 w 106"/>
                <a:gd name="T79" fmla="*/ 18 h 51"/>
                <a:gd name="T80" fmla="*/ 5397 w 106"/>
                <a:gd name="T81" fmla="*/ 23 h 51"/>
                <a:gd name="T82" fmla="*/ 5925 w 106"/>
                <a:gd name="T83" fmla="*/ 29 h 51"/>
                <a:gd name="T84" fmla="*/ 6162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32" name="Freeform 121"/>
            <p:cNvSpPr>
              <a:spLocks/>
            </p:cNvSpPr>
            <p:nvPr/>
          </p:nvSpPr>
          <p:spPr bwMode="auto">
            <a:xfrm>
              <a:off x="1665" y="1328"/>
              <a:ext cx="206" cy="47"/>
            </a:xfrm>
            <a:custGeom>
              <a:avLst/>
              <a:gdLst>
                <a:gd name="T0" fmla="*/ 61 w 105"/>
                <a:gd name="T1" fmla="*/ 29 h 50"/>
                <a:gd name="T2" fmla="*/ 353 w 105"/>
                <a:gd name="T3" fmla="*/ 24 h 50"/>
                <a:gd name="T4" fmla="*/ 848 w 105"/>
                <a:gd name="T5" fmla="*/ 18 h 50"/>
                <a:gd name="T6" fmla="*/ 1540 w 105"/>
                <a:gd name="T7" fmla="*/ 8 h 50"/>
                <a:gd name="T8" fmla="*/ 2448 w 105"/>
                <a:gd name="T9" fmla="*/ 5 h 50"/>
                <a:gd name="T10" fmla="*/ 3265 w 105"/>
                <a:gd name="T11" fmla="*/ 1 h 50"/>
                <a:gd name="T12" fmla="*/ 3541 w 105"/>
                <a:gd name="T13" fmla="*/ 1 h 50"/>
                <a:gd name="T14" fmla="*/ 3926 w 105"/>
                <a:gd name="T15" fmla="*/ 1 h 50"/>
                <a:gd name="T16" fmla="*/ 4450 w 105"/>
                <a:gd name="T17" fmla="*/ 2 h 50"/>
                <a:gd name="T18" fmla="*/ 4862 w 105"/>
                <a:gd name="T19" fmla="*/ 4 h 50"/>
                <a:gd name="T20" fmla="*/ 5234 w 105"/>
                <a:gd name="T21" fmla="*/ 4 h 50"/>
                <a:gd name="T22" fmla="*/ 5466 w 105"/>
                <a:gd name="T23" fmla="*/ 8 h 50"/>
                <a:gd name="T24" fmla="*/ 5642 w 105"/>
                <a:gd name="T25" fmla="*/ 9 h 50"/>
                <a:gd name="T26" fmla="*/ 5809 w 105"/>
                <a:gd name="T27" fmla="*/ 15 h 50"/>
                <a:gd name="T28" fmla="*/ 5927 w 105"/>
                <a:gd name="T29" fmla="*/ 19 h 50"/>
                <a:gd name="T30" fmla="*/ 5927 w 105"/>
                <a:gd name="T31" fmla="*/ 22 h 50"/>
                <a:gd name="T32" fmla="*/ 5866 w 105"/>
                <a:gd name="T33" fmla="*/ 24 h 50"/>
                <a:gd name="T34" fmla="*/ 5642 w 105"/>
                <a:gd name="T35" fmla="*/ 29 h 50"/>
                <a:gd name="T36" fmla="*/ 5642 w 105"/>
                <a:gd name="T37" fmla="*/ 31 h 50"/>
                <a:gd name="T38" fmla="*/ 5346 w 105"/>
                <a:gd name="T39" fmla="*/ 34 h 50"/>
                <a:gd name="T40" fmla="*/ 5203 w 105"/>
                <a:gd name="T41" fmla="*/ 34 h 50"/>
                <a:gd name="T42" fmla="*/ 4962 w 105"/>
                <a:gd name="T43" fmla="*/ 34 h 50"/>
                <a:gd name="T44" fmla="*/ 4681 w 105"/>
                <a:gd name="T45" fmla="*/ 34 h 50"/>
                <a:gd name="T46" fmla="*/ 4389 w 105"/>
                <a:gd name="T47" fmla="*/ 34 h 50"/>
                <a:gd name="T48" fmla="*/ 4098 w 105"/>
                <a:gd name="T49" fmla="*/ 34 h 50"/>
                <a:gd name="T50" fmla="*/ 3865 w 105"/>
                <a:gd name="T51" fmla="*/ 33 h 50"/>
                <a:gd name="T52" fmla="*/ 3865 w 105"/>
                <a:gd name="T53" fmla="*/ 31 h 50"/>
                <a:gd name="T54" fmla="*/ 3806 w 105"/>
                <a:gd name="T55" fmla="*/ 29 h 50"/>
                <a:gd name="T56" fmla="*/ 3865 w 105"/>
                <a:gd name="T57" fmla="*/ 27 h 50"/>
                <a:gd name="T58" fmla="*/ 4098 w 105"/>
                <a:gd name="T59" fmla="*/ 25 h 50"/>
                <a:gd name="T60" fmla="*/ 4450 w 105"/>
                <a:gd name="T61" fmla="*/ 24 h 50"/>
                <a:gd name="T62" fmla="*/ 4962 w 105"/>
                <a:gd name="T63" fmla="*/ 23 h 50"/>
                <a:gd name="T64" fmla="*/ 5142 w 105"/>
                <a:gd name="T65" fmla="*/ 22 h 50"/>
                <a:gd name="T66" fmla="*/ 5022 w 105"/>
                <a:gd name="T67" fmla="*/ 21 h 50"/>
                <a:gd name="T68" fmla="*/ 4915 w 105"/>
                <a:gd name="T69" fmla="*/ 19 h 50"/>
                <a:gd name="T70" fmla="*/ 4742 w 105"/>
                <a:gd name="T71" fmla="*/ 15 h 50"/>
                <a:gd name="T72" fmla="*/ 4681 w 105"/>
                <a:gd name="T73" fmla="*/ 12 h 50"/>
                <a:gd name="T74" fmla="*/ 4098 w 105"/>
                <a:gd name="T75" fmla="*/ 9 h 50"/>
                <a:gd name="T76" fmla="*/ 2725 w 105"/>
                <a:gd name="T77" fmla="*/ 9 h 50"/>
                <a:gd name="T78" fmla="*/ 1601 w 105"/>
                <a:gd name="T79" fmla="*/ 17 h 50"/>
                <a:gd name="T80" fmla="*/ 693 w 105"/>
                <a:gd name="T81" fmla="*/ 22 h 50"/>
                <a:gd name="T82" fmla="*/ 180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33" name="Freeform 122"/>
            <p:cNvSpPr>
              <a:spLocks/>
            </p:cNvSpPr>
            <p:nvPr/>
          </p:nvSpPr>
          <p:spPr bwMode="auto">
            <a:xfrm>
              <a:off x="1657" y="1351"/>
              <a:ext cx="114" cy="73"/>
            </a:xfrm>
            <a:custGeom>
              <a:avLst/>
              <a:gdLst>
                <a:gd name="T0" fmla="*/ 3456 w 57"/>
                <a:gd name="T1" fmla="*/ 1 h 78"/>
                <a:gd name="T2" fmla="*/ 3200 w 57"/>
                <a:gd name="T3" fmla="*/ 6 h 78"/>
                <a:gd name="T4" fmla="*/ 2624 w 57"/>
                <a:gd name="T5" fmla="*/ 7 h 78"/>
                <a:gd name="T6" fmla="*/ 2048 w 57"/>
                <a:gd name="T7" fmla="*/ 11 h 78"/>
                <a:gd name="T8" fmla="*/ 1408 w 57"/>
                <a:gd name="T9" fmla="*/ 18 h 78"/>
                <a:gd name="T10" fmla="*/ 704 w 57"/>
                <a:gd name="T11" fmla="*/ 21 h 78"/>
                <a:gd name="T12" fmla="*/ 256 w 57"/>
                <a:gd name="T13" fmla="*/ 25 h 78"/>
                <a:gd name="T14" fmla="*/ 0 w 57"/>
                <a:gd name="T15" fmla="*/ 28 h 78"/>
                <a:gd name="T16" fmla="*/ 128 w 57"/>
                <a:gd name="T17" fmla="*/ 30 h 78"/>
                <a:gd name="T18" fmla="*/ 320 w 57"/>
                <a:gd name="T19" fmla="*/ 35 h 78"/>
                <a:gd name="T20" fmla="*/ 448 w 57"/>
                <a:gd name="T21" fmla="*/ 37 h 78"/>
                <a:gd name="T22" fmla="*/ 384 w 57"/>
                <a:gd name="T23" fmla="*/ 42 h 78"/>
                <a:gd name="T24" fmla="*/ 320 w 57"/>
                <a:gd name="T25" fmla="*/ 46 h 78"/>
                <a:gd name="T26" fmla="*/ 128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320 w 57"/>
                <a:gd name="T35" fmla="*/ 48 h 78"/>
                <a:gd name="T36" fmla="*/ 768 w 57"/>
                <a:gd name="T37" fmla="*/ 40 h 78"/>
                <a:gd name="T38" fmla="*/ 1408 w 57"/>
                <a:gd name="T39" fmla="*/ 31 h 78"/>
                <a:gd name="T40" fmla="*/ 2048 w 57"/>
                <a:gd name="T41" fmla="*/ 21 h 78"/>
                <a:gd name="T42" fmla="*/ 2624 w 57"/>
                <a:gd name="T43" fmla="*/ 12 h 78"/>
                <a:gd name="T44" fmla="*/ 3200 w 57"/>
                <a:gd name="T45" fmla="*/ 7 h 78"/>
                <a:gd name="T46" fmla="*/ 3456 w 57"/>
                <a:gd name="T47" fmla="*/ 1 h 78"/>
                <a:gd name="T48" fmla="*/ 3584 w 57"/>
                <a:gd name="T49" fmla="*/ 0 h 78"/>
                <a:gd name="T50" fmla="*/ 3584 w 57"/>
                <a:gd name="T51" fmla="*/ 0 h 78"/>
                <a:gd name="T52" fmla="*/ 3584 w 57"/>
                <a:gd name="T53" fmla="*/ 0 h 78"/>
                <a:gd name="T54" fmla="*/ 3584 w 57"/>
                <a:gd name="T55" fmla="*/ 0 h 78"/>
                <a:gd name="T56" fmla="*/ 3584 w 57"/>
                <a:gd name="T57" fmla="*/ 0 h 78"/>
                <a:gd name="T58" fmla="*/ 3584 w 57"/>
                <a:gd name="T59" fmla="*/ 0 h 78"/>
                <a:gd name="T60" fmla="*/ 3584 w 57"/>
                <a:gd name="T61" fmla="*/ 0 h 78"/>
                <a:gd name="T62" fmla="*/ 3584 w 57"/>
                <a:gd name="T63" fmla="*/ 0 h 78"/>
                <a:gd name="T64" fmla="*/ 3584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34" name="Freeform 123"/>
            <p:cNvSpPr>
              <a:spLocks/>
            </p:cNvSpPr>
            <p:nvPr/>
          </p:nvSpPr>
          <p:spPr bwMode="auto">
            <a:xfrm>
              <a:off x="1187" y="1351"/>
              <a:ext cx="117" cy="73"/>
            </a:xfrm>
            <a:custGeom>
              <a:avLst/>
              <a:gdLst>
                <a:gd name="T0" fmla="*/ 0 w 59"/>
                <a:gd name="T1" fmla="*/ 1 h 78"/>
                <a:gd name="T2" fmla="*/ 311 w 59"/>
                <a:gd name="T3" fmla="*/ 6 h 78"/>
                <a:gd name="T4" fmla="*/ 740 w 59"/>
                <a:gd name="T5" fmla="*/ 7 h 78"/>
                <a:gd name="T6" fmla="*/ 1404 w 59"/>
                <a:gd name="T7" fmla="*/ 11 h 78"/>
                <a:gd name="T8" fmla="*/ 1997 w 59"/>
                <a:gd name="T9" fmla="*/ 18 h 78"/>
                <a:gd name="T10" fmla="*/ 2612 w 59"/>
                <a:gd name="T11" fmla="*/ 21 h 78"/>
                <a:gd name="T12" fmla="*/ 3096 w 59"/>
                <a:gd name="T13" fmla="*/ 25 h 78"/>
                <a:gd name="T14" fmla="*/ 3460 w 59"/>
                <a:gd name="T15" fmla="*/ 27 h 78"/>
                <a:gd name="T16" fmla="*/ 3276 w 59"/>
                <a:gd name="T17" fmla="*/ 30 h 78"/>
                <a:gd name="T18" fmla="*/ 2973 w 59"/>
                <a:gd name="T19" fmla="*/ 34 h 78"/>
                <a:gd name="T20" fmla="*/ 2909 w 59"/>
                <a:gd name="T21" fmla="*/ 37 h 78"/>
                <a:gd name="T22" fmla="*/ 2909 w 59"/>
                <a:gd name="T23" fmla="*/ 42 h 78"/>
                <a:gd name="T24" fmla="*/ 2973 w 59"/>
                <a:gd name="T25" fmla="*/ 45 h 78"/>
                <a:gd name="T26" fmla="*/ 3096 w 59"/>
                <a:gd name="T27" fmla="*/ 48 h 78"/>
                <a:gd name="T28" fmla="*/ 3157 w 59"/>
                <a:gd name="T29" fmla="*/ 51 h 78"/>
                <a:gd name="T30" fmla="*/ 3276 w 59"/>
                <a:gd name="T31" fmla="*/ 51 h 78"/>
                <a:gd name="T32" fmla="*/ 3276 w 59"/>
                <a:gd name="T33" fmla="*/ 51 h 78"/>
                <a:gd name="T34" fmla="*/ 2973 w 59"/>
                <a:gd name="T35" fmla="*/ 48 h 78"/>
                <a:gd name="T36" fmla="*/ 2489 w 59"/>
                <a:gd name="T37" fmla="*/ 40 h 78"/>
                <a:gd name="T38" fmla="*/ 1872 w 59"/>
                <a:gd name="T39" fmla="*/ 31 h 78"/>
                <a:gd name="T40" fmla="*/ 1348 w 59"/>
                <a:gd name="T41" fmla="*/ 21 h 78"/>
                <a:gd name="T42" fmla="*/ 680 w 59"/>
                <a:gd name="T43" fmla="*/ 12 h 78"/>
                <a:gd name="T44" fmla="*/ 248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35" name="Freeform 124"/>
            <p:cNvSpPr>
              <a:spLocks/>
            </p:cNvSpPr>
            <p:nvPr/>
          </p:nvSpPr>
          <p:spPr bwMode="auto">
            <a:xfrm>
              <a:off x="1371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36" name="Freeform 125"/>
            <p:cNvSpPr>
              <a:spLocks/>
            </p:cNvSpPr>
            <p:nvPr/>
          </p:nvSpPr>
          <p:spPr bwMode="auto">
            <a:xfrm>
              <a:off x="1519" y="1383"/>
              <a:ext cx="74" cy="36"/>
            </a:xfrm>
            <a:custGeom>
              <a:avLst/>
              <a:gdLst>
                <a:gd name="T0" fmla="*/ 1957 w 38"/>
                <a:gd name="T1" fmla="*/ 10 h 38"/>
                <a:gd name="T2" fmla="*/ 1745 w 38"/>
                <a:gd name="T3" fmla="*/ 9 h 38"/>
                <a:gd name="T4" fmla="*/ 1566 w 38"/>
                <a:gd name="T5" fmla="*/ 8 h 38"/>
                <a:gd name="T6" fmla="*/ 1262 w 38"/>
                <a:gd name="T7" fmla="*/ 4 h 38"/>
                <a:gd name="T8" fmla="*/ 974 w 38"/>
                <a:gd name="T9" fmla="*/ 1 h 38"/>
                <a:gd name="T10" fmla="*/ 804 w 38"/>
                <a:gd name="T11" fmla="*/ 1 h 38"/>
                <a:gd name="T12" fmla="*/ 532 w 38"/>
                <a:gd name="T13" fmla="*/ 1 h 38"/>
                <a:gd name="T14" fmla="*/ 273 w 38"/>
                <a:gd name="T15" fmla="*/ 4 h 38"/>
                <a:gd name="T16" fmla="*/ 117 w 38"/>
                <a:gd name="T17" fmla="*/ 7 h 38"/>
                <a:gd name="T18" fmla="*/ 0 w 38"/>
                <a:gd name="T19" fmla="*/ 9 h 38"/>
                <a:gd name="T20" fmla="*/ 60 w 38"/>
                <a:gd name="T21" fmla="*/ 12 h 38"/>
                <a:gd name="T22" fmla="*/ 60 w 38"/>
                <a:gd name="T23" fmla="*/ 17 h 38"/>
                <a:gd name="T24" fmla="*/ 60 w 38"/>
                <a:gd name="T25" fmla="*/ 22 h 38"/>
                <a:gd name="T26" fmla="*/ 117 w 38"/>
                <a:gd name="T27" fmla="*/ 24 h 38"/>
                <a:gd name="T28" fmla="*/ 333 w 38"/>
                <a:gd name="T29" fmla="*/ 25 h 38"/>
                <a:gd name="T30" fmla="*/ 648 w 38"/>
                <a:gd name="T31" fmla="*/ 26 h 38"/>
                <a:gd name="T32" fmla="*/ 1036 w 38"/>
                <a:gd name="T33" fmla="*/ 26 h 38"/>
                <a:gd name="T34" fmla="*/ 1262 w 38"/>
                <a:gd name="T35" fmla="*/ 25 h 38"/>
                <a:gd name="T36" fmla="*/ 1482 w 38"/>
                <a:gd name="T37" fmla="*/ 23 h 38"/>
                <a:gd name="T38" fmla="*/ 1482 w 38"/>
                <a:gd name="T39" fmla="*/ 22 h 38"/>
                <a:gd name="T40" fmla="*/ 1536 w 38"/>
                <a:gd name="T41" fmla="*/ 19 h 38"/>
                <a:gd name="T42" fmla="*/ 1536 w 38"/>
                <a:gd name="T43" fmla="*/ 16 h 38"/>
                <a:gd name="T44" fmla="*/ 1536 w 38"/>
                <a:gd name="T45" fmla="*/ 10 h 38"/>
                <a:gd name="T46" fmla="*/ 1425 w 38"/>
                <a:gd name="T47" fmla="*/ 10 h 38"/>
                <a:gd name="T48" fmla="*/ 1365 w 38"/>
                <a:gd name="T49" fmla="*/ 10 h 38"/>
                <a:gd name="T50" fmla="*/ 1262 w 38"/>
                <a:gd name="T51" fmla="*/ 12 h 38"/>
                <a:gd name="T52" fmla="*/ 1262 w 38"/>
                <a:gd name="T53" fmla="*/ 12 h 38"/>
                <a:gd name="T54" fmla="*/ 1153 w 38"/>
                <a:gd name="T55" fmla="*/ 14 h 38"/>
                <a:gd name="T56" fmla="*/ 1092 w 38"/>
                <a:gd name="T57" fmla="*/ 16 h 38"/>
                <a:gd name="T58" fmla="*/ 1036 w 38"/>
                <a:gd name="T59" fmla="*/ 20 h 38"/>
                <a:gd name="T60" fmla="*/ 1036 w 38"/>
                <a:gd name="T61" fmla="*/ 22 h 38"/>
                <a:gd name="T62" fmla="*/ 1036 w 38"/>
                <a:gd name="T63" fmla="*/ 23 h 38"/>
                <a:gd name="T64" fmla="*/ 701 w 38"/>
                <a:gd name="T65" fmla="*/ 22 h 38"/>
                <a:gd name="T66" fmla="*/ 500 w 38"/>
                <a:gd name="T67" fmla="*/ 21 h 38"/>
                <a:gd name="T68" fmla="*/ 444 w 38"/>
                <a:gd name="T69" fmla="*/ 16 h 38"/>
                <a:gd name="T70" fmla="*/ 391 w 38"/>
                <a:gd name="T71" fmla="*/ 14 h 38"/>
                <a:gd name="T72" fmla="*/ 444 w 38"/>
                <a:gd name="T73" fmla="*/ 11 h 38"/>
                <a:gd name="T74" fmla="*/ 500 w 38"/>
                <a:gd name="T75" fmla="*/ 9 h 38"/>
                <a:gd name="T76" fmla="*/ 592 w 38"/>
                <a:gd name="T77" fmla="*/ 9 h 38"/>
                <a:gd name="T78" fmla="*/ 701 w 38"/>
                <a:gd name="T79" fmla="*/ 8 h 38"/>
                <a:gd name="T80" fmla="*/ 921 w 38"/>
                <a:gd name="T81" fmla="*/ 6 h 38"/>
                <a:gd name="T82" fmla="*/ 1036 w 38"/>
                <a:gd name="T83" fmla="*/ 6 h 38"/>
                <a:gd name="T84" fmla="*/ 1092 w 38"/>
                <a:gd name="T85" fmla="*/ 6 h 38"/>
                <a:gd name="T86" fmla="*/ 1262 w 38"/>
                <a:gd name="T87" fmla="*/ 8 h 38"/>
                <a:gd name="T88" fmla="*/ 1425 w 38"/>
                <a:gd name="T89" fmla="*/ 9 h 38"/>
                <a:gd name="T90" fmla="*/ 1622 w 38"/>
                <a:gd name="T91" fmla="*/ 9 h 38"/>
                <a:gd name="T92" fmla="*/ 1854 w 38"/>
                <a:gd name="T93" fmla="*/ 9 h 38"/>
                <a:gd name="T94" fmla="*/ 1897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37" name="AutoShape 126"/>
            <p:cNvSpPr>
              <a:spLocks noChangeArrowheads="1"/>
            </p:cNvSpPr>
            <p:nvPr/>
          </p:nvSpPr>
          <p:spPr bwMode="auto">
            <a:xfrm flipV="1">
              <a:off x="794" y="1073"/>
              <a:ext cx="4822" cy="16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638" name="AutoShape 127"/>
            <p:cNvSpPr>
              <a:spLocks noChangeArrowheads="1"/>
            </p:cNvSpPr>
            <p:nvPr/>
          </p:nvSpPr>
          <p:spPr bwMode="auto">
            <a:xfrm flipV="1">
              <a:off x="786" y="1025"/>
              <a:ext cx="4830" cy="60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639" name="AutoShape 128"/>
            <p:cNvSpPr>
              <a:spLocks noChangeArrowheads="1"/>
            </p:cNvSpPr>
            <p:nvPr/>
          </p:nvSpPr>
          <p:spPr bwMode="auto">
            <a:xfrm flipV="1">
              <a:off x="876" y="1076"/>
              <a:ext cx="4609" cy="142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640" name="Freeform 129"/>
            <p:cNvSpPr>
              <a:spLocks/>
            </p:cNvSpPr>
            <p:nvPr/>
          </p:nvSpPr>
          <p:spPr bwMode="auto">
            <a:xfrm>
              <a:off x="798" y="236"/>
              <a:ext cx="4782" cy="791"/>
            </a:xfrm>
            <a:custGeom>
              <a:avLst/>
              <a:gdLst>
                <a:gd name="T0" fmla="*/ 0 w 5435"/>
                <a:gd name="T1" fmla="*/ 552 h 850"/>
                <a:gd name="T2" fmla="*/ 66 w 5435"/>
                <a:gd name="T3" fmla="*/ 351 h 850"/>
                <a:gd name="T4" fmla="*/ 1229 w 5435"/>
                <a:gd name="T5" fmla="*/ 0 h 850"/>
                <a:gd name="T6" fmla="*/ 2464 w 5435"/>
                <a:gd name="T7" fmla="*/ 351 h 850"/>
                <a:gd name="T8" fmla="*/ 2522 w 5435"/>
                <a:gd name="T9" fmla="*/ 552 h 850"/>
                <a:gd name="T10" fmla="*/ 0 w 5435"/>
                <a:gd name="T11" fmla="*/ 552 h 850"/>
                <a:gd name="T12" fmla="*/ 0 w 5435"/>
                <a:gd name="T13" fmla="*/ 552 h 8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35"/>
                <a:gd name="T22" fmla="*/ 0 h 850"/>
                <a:gd name="T23" fmla="*/ 5435 w 5435"/>
                <a:gd name="T24" fmla="*/ 850 h 85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35" h="850">
                  <a:moveTo>
                    <a:pt x="0" y="849"/>
                  </a:moveTo>
                  <a:lnTo>
                    <a:pt x="142" y="539"/>
                  </a:lnTo>
                  <a:lnTo>
                    <a:pt x="2651" y="0"/>
                  </a:lnTo>
                  <a:lnTo>
                    <a:pt x="5313" y="539"/>
                  </a:lnTo>
                  <a:lnTo>
                    <a:pt x="5434" y="849"/>
                  </a:lnTo>
                  <a:lnTo>
                    <a:pt x="0" y="849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41" name="Freeform 130"/>
            <p:cNvSpPr>
              <a:spLocks/>
            </p:cNvSpPr>
            <p:nvPr/>
          </p:nvSpPr>
          <p:spPr bwMode="auto">
            <a:xfrm>
              <a:off x="765" y="236"/>
              <a:ext cx="2343" cy="785"/>
            </a:xfrm>
            <a:custGeom>
              <a:avLst/>
              <a:gdLst>
                <a:gd name="T0" fmla="*/ 1238 w 2662"/>
                <a:gd name="T1" fmla="*/ 0 h 846"/>
                <a:gd name="T2" fmla="*/ 0 w 2662"/>
                <a:gd name="T3" fmla="*/ 539 h 846"/>
                <a:gd name="T4" fmla="*/ 70 w 2662"/>
                <a:gd name="T5" fmla="*/ 343 h 846"/>
                <a:gd name="T6" fmla="*/ 1221 w 2662"/>
                <a:gd name="T7" fmla="*/ 9 h 846"/>
                <a:gd name="T8" fmla="*/ 1230 w 2662"/>
                <a:gd name="T9" fmla="*/ 0 h 846"/>
                <a:gd name="T10" fmla="*/ 1238 w 2662"/>
                <a:gd name="T11" fmla="*/ 0 h 846"/>
                <a:gd name="T12" fmla="*/ 1238 w 2662"/>
                <a:gd name="T13" fmla="*/ 0 h 8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62"/>
                <a:gd name="T22" fmla="*/ 0 h 846"/>
                <a:gd name="T23" fmla="*/ 2662 w 2662"/>
                <a:gd name="T24" fmla="*/ 846 h 8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62" h="846">
                  <a:moveTo>
                    <a:pt x="2661" y="0"/>
                  </a:moveTo>
                  <a:lnTo>
                    <a:pt x="0" y="845"/>
                  </a:lnTo>
                  <a:lnTo>
                    <a:pt x="151" y="538"/>
                  </a:lnTo>
                  <a:lnTo>
                    <a:pt x="2627" y="15"/>
                  </a:lnTo>
                  <a:lnTo>
                    <a:pt x="2644" y="0"/>
                  </a:lnTo>
                  <a:lnTo>
                    <a:pt x="266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42" name="Line 131"/>
            <p:cNvSpPr>
              <a:spLocks noChangeShapeType="1"/>
            </p:cNvSpPr>
            <p:nvPr/>
          </p:nvSpPr>
          <p:spPr bwMode="auto">
            <a:xfrm flipH="1">
              <a:off x="838" y="236"/>
              <a:ext cx="2282" cy="770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643" name="Freeform 132"/>
            <p:cNvSpPr>
              <a:spLocks/>
            </p:cNvSpPr>
            <p:nvPr/>
          </p:nvSpPr>
          <p:spPr bwMode="auto">
            <a:xfrm>
              <a:off x="3136" y="220"/>
              <a:ext cx="2448" cy="772"/>
            </a:xfrm>
            <a:custGeom>
              <a:avLst/>
              <a:gdLst>
                <a:gd name="T0" fmla="*/ 0 w 2782"/>
                <a:gd name="T1" fmla="*/ 0 h 830"/>
                <a:gd name="T2" fmla="*/ 1291 w 2782"/>
                <a:gd name="T3" fmla="*/ 537 h 830"/>
                <a:gd name="T4" fmla="*/ 1235 w 2782"/>
                <a:gd name="T5" fmla="*/ 357 h 830"/>
                <a:gd name="T6" fmla="*/ 0 w 2782"/>
                <a:gd name="T7" fmla="*/ 0 h 830"/>
                <a:gd name="T8" fmla="*/ 0 w 2782"/>
                <a:gd name="T9" fmla="*/ 0 h 8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82"/>
                <a:gd name="T16" fmla="*/ 0 h 830"/>
                <a:gd name="T17" fmla="*/ 2782 w 2782"/>
                <a:gd name="T18" fmla="*/ 830 h 83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82" h="830">
                  <a:moveTo>
                    <a:pt x="0" y="0"/>
                  </a:moveTo>
                  <a:lnTo>
                    <a:pt x="2781" y="829"/>
                  </a:lnTo>
                  <a:lnTo>
                    <a:pt x="2662" y="552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44" name="Line 133"/>
            <p:cNvSpPr>
              <a:spLocks noChangeShapeType="1"/>
            </p:cNvSpPr>
            <p:nvPr/>
          </p:nvSpPr>
          <p:spPr bwMode="auto">
            <a:xfrm>
              <a:off x="3136" y="250"/>
              <a:ext cx="2461" cy="756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645" name="AutoShape 134"/>
            <p:cNvSpPr>
              <a:spLocks noChangeArrowheads="1"/>
            </p:cNvSpPr>
            <p:nvPr/>
          </p:nvSpPr>
          <p:spPr bwMode="auto">
            <a:xfrm flipV="1">
              <a:off x="789" y="1028"/>
              <a:ext cx="4825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646" name="AutoShape 135"/>
            <p:cNvSpPr>
              <a:spLocks noChangeArrowheads="1"/>
            </p:cNvSpPr>
            <p:nvPr/>
          </p:nvSpPr>
          <p:spPr bwMode="auto">
            <a:xfrm flipV="1">
              <a:off x="774" y="967"/>
              <a:ext cx="4829" cy="61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647" name="AutoShape 136"/>
            <p:cNvSpPr>
              <a:spLocks noChangeArrowheads="1"/>
            </p:cNvSpPr>
            <p:nvPr/>
          </p:nvSpPr>
          <p:spPr bwMode="auto">
            <a:xfrm flipV="1">
              <a:off x="874" y="1150"/>
              <a:ext cx="4607" cy="145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648" name="Freeform 137"/>
            <p:cNvSpPr>
              <a:spLocks/>
            </p:cNvSpPr>
            <p:nvPr/>
          </p:nvSpPr>
          <p:spPr bwMode="auto">
            <a:xfrm>
              <a:off x="794" y="190"/>
              <a:ext cx="4782" cy="792"/>
            </a:xfrm>
            <a:custGeom>
              <a:avLst/>
              <a:gdLst>
                <a:gd name="T0" fmla="*/ 0 w 5435"/>
                <a:gd name="T1" fmla="*/ 548 h 852"/>
                <a:gd name="T2" fmla="*/ 67 w 5435"/>
                <a:gd name="T3" fmla="*/ 350 h 852"/>
                <a:gd name="T4" fmla="*/ 1230 w 5435"/>
                <a:gd name="T5" fmla="*/ 0 h 852"/>
                <a:gd name="T6" fmla="*/ 2465 w 5435"/>
                <a:gd name="T7" fmla="*/ 350 h 852"/>
                <a:gd name="T8" fmla="*/ 2522 w 5435"/>
                <a:gd name="T9" fmla="*/ 548 h 852"/>
                <a:gd name="T10" fmla="*/ 0 w 5435"/>
                <a:gd name="T11" fmla="*/ 548 h 852"/>
                <a:gd name="T12" fmla="*/ 0 w 5435"/>
                <a:gd name="T13" fmla="*/ 548 h 8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35"/>
                <a:gd name="T22" fmla="*/ 0 h 852"/>
                <a:gd name="T23" fmla="*/ 5435 w 5435"/>
                <a:gd name="T24" fmla="*/ 852 h 85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35" h="852">
                  <a:moveTo>
                    <a:pt x="0" y="851"/>
                  </a:moveTo>
                  <a:lnTo>
                    <a:pt x="143" y="541"/>
                  </a:lnTo>
                  <a:lnTo>
                    <a:pt x="2652" y="0"/>
                  </a:lnTo>
                  <a:lnTo>
                    <a:pt x="5314" y="541"/>
                  </a:lnTo>
                  <a:lnTo>
                    <a:pt x="5434" y="851"/>
                  </a:lnTo>
                  <a:lnTo>
                    <a:pt x="0" y="85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rgbClr val="FFFFFF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49" name="Line 138"/>
            <p:cNvSpPr>
              <a:spLocks noChangeShapeType="1"/>
            </p:cNvSpPr>
            <p:nvPr/>
          </p:nvSpPr>
          <p:spPr bwMode="auto">
            <a:xfrm flipH="1">
              <a:off x="800" y="205"/>
              <a:ext cx="2314" cy="747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650" name="Line 139"/>
            <p:cNvSpPr>
              <a:spLocks noChangeShapeType="1"/>
            </p:cNvSpPr>
            <p:nvPr/>
          </p:nvSpPr>
          <p:spPr bwMode="auto">
            <a:xfrm>
              <a:off x="3120" y="203"/>
              <a:ext cx="2442" cy="727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651" name="Freeform 140"/>
            <p:cNvSpPr>
              <a:spLocks/>
            </p:cNvSpPr>
            <p:nvPr/>
          </p:nvSpPr>
          <p:spPr bwMode="auto">
            <a:xfrm>
              <a:off x="1204" y="276"/>
              <a:ext cx="4079" cy="644"/>
            </a:xfrm>
            <a:custGeom>
              <a:avLst/>
              <a:gdLst>
                <a:gd name="T0" fmla="*/ 999 w 4636"/>
                <a:gd name="T1" fmla="*/ 8 h 693"/>
                <a:gd name="T2" fmla="*/ 0 w 4636"/>
                <a:gd name="T3" fmla="*/ 437 h 693"/>
                <a:gd name="T4" fmla="*/ 2091 w 4636"/>
                <a:gd name="T5" fmla="*/ 446 h 693"/>
                <a:gd name="T6" fmla="*/ 2150 w 4636"/>
                <a:gd name="T7" fmla="*/ 446 h 693"/>
                <a:gd name="T8" fmla="*/ 1007 w 4636"/>
                <a:gd name="T9" fmla="*/ 0 h 693"/>
                <a:gd name="T10" fmla="*/ 999 w 4636"/>
                <a:gd name="T11" fmla="*/ 8 h 693"/>
                <a:gd name="T12" fmla="*/ 999 w 4636"/>
                <a:gd name="T13" fmla="*/ 8 h 6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636"/>
                <a:gd name="T22" fmla="*/ 0 h 693"/>
                <a:gd name="T23" fmla="*/ 4636 w 4636"/>
                <a:gd name="T24" fmla="*/ 693 h 69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636" h="693">
                  <a:moveTo>
                    <a:pt x="2153" y="14"/>
                  </a:moveTo>
                  <a:lnTo>
                    <a:pt x="0" y="677"/>
                  </a:lnTo>
                  <a:lnTo>
                    <a:pt x="4509" y="692"/>
                  </a:lnTo>
                  <a:lnTo>
                    <a:pt x="4635" y="692"/>
                  </a:lnTo>
                  <a:lnTo>
                    <a:pt x="2171" y="0"/>
                  </a:lnTo>
                  <a:lnTo>
                    <a:pt x="2153" y="14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52" name="Line 141"/>
            <p:cNvSpPr>
              <a:spLocks noChangeShapeType="1"/>
            </p:cNvSpPr>
            <p:nvPr/>
          </p:nvSpPr>
          <p:spPr bwMode="auto">
            <a:xfrm flipH="1">
              <a:off x="863" y="194"/>
              <a:ext cx="2251" cy="631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653" name="Line 142"/>
            <p:cNvSpPr>
              <a:spLocks noChangeShapeType="1"/>
            </p:cNvSpPr>
            <p:nvPr/>
          </p:nvSpPr>
          <p:spPr bwMode="auto">
            <a:xfrm>
              <a:off x="3117" y="194"/>
              <a:ext cx="2399" cy="631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</p:grpSp>
      <p:sp>
        <p:nvSpPr>
          <p:cNvPr id="65540" name="Rectangle 143"/>
          <p:cNvSpPr>
            <a:spLocks noChangeArrowheads="1"/>
          </p:cNvSpPr>
          <p:nvPr/>
        </p:nvSpPr>
        <p:spPr bwMode="auto">
          <a:xfrm>
            <a:off x="1905000" y="523875"/>
            <a:ext cx="4154488" cy="396875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en-GB" sz="2000" b="1"/>
              <a:t>FINANCIAL RISK MANAGEMENT</a:t>
            </a:r>
          </a:p>
        </p:txBody>
      </p:sp>
      <p:sp>
        <p:nvSpPr>
          <p:cNvPr id="65541" name="Rectangle 144"/>
          <p:cNvSpPr>
            <a:spLocks noChangeArrowheads="1"/>
          </p:cNvSpPr>
          <p:nvPr/>
        </p:nvSpPr>
        <p:spPr bwMode="auto">
          <a:xfrm>
            <a:off x="7740650" y="6165850"/>
            <a:ext cx="914400" cy="55403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it-IT" sz="1800" b="1" i="0"/>
              <a:t>AT</a:t>
            </a:r>
            <a:endParaRPr lang="en-US" sz="1800" b="1" i="0"/>
          </a:p>
        </p:txBody>
      </p:sp>
      <p:sp>
        <p:nvSpPr>
          <p:cNvPr id="65542" name="Text Box 145"/>
          <p:cNvSpPr txBox="1">
            <a:spLocks noChangeArrowheads="1"/>
          </p:cNvSpPr>
          <p:nvPr/>
        </p:nvSpPr>
        <p:spPr bwMode="auto">
          <a:xfrm>
            <a:off x="1262063" y="4171950"/>
            <a:ext cx="6189662" cy="1311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it-IT" sz="2000" i="0"/>
              <a:t>IL CODICE ETICO, NORME DI COMPORTAMENTO</a:t>
            </a:r>
          </a:p>
          <a:p>
            <a:r>
              <a:rPr lang="it-IT" sz="2000" i="0"/>
              <a:t>A CUI L’IMPRESA SI ISPIRA</a:t>
            </a:r>
          </a:p>
          <a:p>
            <a:r>
              <a:rPr lang="it-IT" sz="2000" i="0"/>
              <a:t>SONO PARTE INTEGRANTE ED ESSENZIALE DEL</a:t>
            </a:r>
          </a:p>
          <a:p>
            <a:r>
              <a:rPr lang="it-IT" sz="2000" i="0"/>
              <a:t>SISTEMA DI CONTROLLO INTERNO</a:t>
            </a:r>
            <a:endParaRPr lang="en-US" sz="2000" i="0"/>
          </a:p>
        </p:txBody>
      </p:sp>
      <p:sp>
        <p:nvSpPr>
          <p:cNvPr id="65543" name="Text Box 146"/>
          <p:cNvSpPr txBox="1">
            <a:spLocks noChangeArrowheads="1"/>
          </p:cNvSpPr>
          <p:nvPr/>
        </p:nvSpPr>
        <p:spPr bwMode="auto">
          <a:xfrm>
            <a:off x="1187450" y="2120900"/>
            <a:ext cx="5962650" cy="2289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it-IT" sz="1800" b="1" i="0"/>
              <a:t>LE NUOVE ENFASI:</a:t>
            </a:r>
          </a:p>
          <a:p>
            <a:endParaRPr lang="it-IT" sz="1800" b="1" i="0"/>
          </a:p>
          <a:p>
            <a:r>
              <a:rPr lang="it-IT" sz="1800" b="1" i="0"/>
              <a:t>CARTA DEI VALORI – RESPONSABILITA’ SOCIALE –</a:t>
            </a:r>
          </a:p>
          <a:p>
            <a:r>
              <a:rPr lang="it-IT" sz="1800" b="1" i="0"/>
              <a:t>SOSTENIBILITA’</a:t>
            </a:r>
          </a:p>
          <a:p>
            <a:endParaRPr lang="it-IT" sz="1800" b="1" i="0"/>
          </a:p>
          <a:p>
            <a:r>
              <a:rPr lang="it-IT" sz="1800" b="1" i="0"/>
              <a:t>SHAREHOLDERS VALUE E STAKEHOLDERS VALUE</a:t>
            </a:r>
          </a:p>
          <a:p>
            <a:endParaRPr lang="it-IT" sz="1800" b="1" i="0"/>
          </a:p>
          <a:p>
            <a:endParaRPr lang="en-US" sz="1800" b="1" i="0"/>
          </a:p>
        </p:txBody>
      </p:sp>
    </p:spTree>
    <p:extLst>
      <p:ext uri="{BB962C8B-B14F-4D97-AF65-F5344CB8AC3E}">
        <p14:creationId xmlns:p14="http://schemas.microsoft.com/office/powerpoint/2010/main" val="419206976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Segnaposto numero diapositiva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2C6FB98D-64C6-4BE1-A6FE-F15F4F7E3702}" type="slidenum">
              <a:rPr lang="en-US" smtClean="0"/>
              <a:pPr/>
              <a:t>15</a:t>
            </a:fld>
            <a:endParaRPr lang="en-US"/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395288" y="333375"/>
            <a:ext cx="8697912" cy="6270625"/>
            <a:chOff x="385" y="190"/>
            <a:chExt cx="5479" cy="3950"/>
          </a:xfrm>
        </p:grpSpPr>
        <p:sp>
          <p:nvSpPr>
            <p:cNvPr id="66567" name="AutoShape 3"/>
            <p:cNvSpPr>
              <a:spLocks noChangeArrowheads="1"/>
            </p:cNvSpPr>
            <p:nvPr/>
          </p:nvSpPr>
          <p:spPr bwMode="auto">
            <a:xfrm flipV="1">
              <a:off x="385" y="4083"/>
              <a:ext cx="5479" cy="5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6568" name="AutoShape 4"/>
            <p:cNvSpPr>
              <a:spLocks noChangeArrowheads="1"/>
            </p:cNvSpPr>
            <p:nvPr/>
          </p:nvSpPr>
          <p:spPr bwMode="auto">
            <a:xfrm flipV="1">
              <a:off x="583" y="3675"/>
              <a:ext cx="5128" cy="256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6569" name="Freeform 5"/>
            <p:cNvSpPr>
              <a:spLocks/>
            </p:cNvSpPr>
            <p:nvPr/>
          </p:nvSpPr>
          <p:spPr bwMode="auto">
            <a:xfrm>
              <a:off x="2873" y="1593"/>
              <a:ext cx="535" cy="1911"/>
            </a:xfrm>
            <a:custGeom>
              <a:avLst/>
              <a:gdLst>
                <a:gd name="T0" fmla="*/ 0 w 271"/>
                <a:gd name="T1" fmla="*/ 1316 h 2059"/>
                <a:gd name="T2" fmla="*/ 15979 w 271"/>
                <a:gd name="T3" fmla="*/ 1316 h 2059"/>
                <a:gd name="T4" fmla="*/ 15979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2782" y="3474"/>
              <a:ext cx="703" cy="203"/>
              <a:chOff x="3110" y="3961"/>
              <a:chExt cx="356" cy="218"/>
            </a:xfrm>
          </p:grpSpPr>
          <p:sp>
            <p:nvSpPr>
              <p:cNvPr id="66697" name="Freeform 7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6698" name="Freeform 8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6699" name="Freeform 9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6700" name="Freeform 10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6701" name="Freeform 11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6702" name="Freeform 12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6703" name="Line 13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6704" name="Freeform 14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6705" name="Freeform 15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6706" name="Line 16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66571" name="Freeform 17"/>
            <p:cNvSpPr>
              <a:spLocks/>
            </p:cNvSpPr>
            <p:nvPr/>
          </p:nvSpPr>
          <p:spPr bwMode="auto">
            <a:xfrm>
              <a:off x="2944" y="1582"/>
              <a:ext cx="464" cy="212"/>
            </a:xfrm>
            <a:custGeom>
              <a:avLst/>
              <a:gdLst>
                <a:gd name="T0" fmla="*/ 5852 w 235"/>
                <a:gd name="T1" fmla="*/ 1 h 227"/>
                <a:gd name="T2" fmla="*/ 7645 w 235"/>
                <a:gd name="T3" fmla="*/ 3 h 227"/>
                <a:gd name="T4" fmla="*/ 9298 w 235"/>
                <a:gd name="T5" fmla="*/ 4 h 227"/>
                <a:gd name="T6" fmla="*/ 10530 w 235"/>
                <a:gd name="T7" fmla="*/ 7 h 227"/>
                <a:gd name="T8" fmla="*/ 11555 w 235"/>
                <a:gd name="T9" fmla="*/ 7 h 227"/>
                <a:gd name="T10" fmla="*/ 12163 w 235"/>
                <a:gd name="T11" fmla="*/ 7 h 227"/>
                <a:gd name="T12" fmla="*/ 12569 w 235"/>
                <a:gd name="T13" fmla="*/ 7 h 227"/>
                <a:gd name="T14" fmla="*/ 12962 w 235"/>
                <a:gd name="T15" fmla="*/ 8 h 227"/>
                <a:gd name="T16" fmla="*/ 13395 w 235"/>
                <a:gd name="T17" fmla="*/ 8 h 227"/>
                <a:gd name="T18" fmla="*/ 13618 w 235"/>
                <a:gd name="T19" fmla="*/ 8 h 227"/>
                <a:gd name="T20" fmla="*/ 13863 w 235"/>
                <a:gd name="T21" fmla="*/ 8 h 227"/>
                <a:gd name="T22" fmla="*/ 13863 w 235"/>
                <a:gd name="T23" fmla="*/ 21 h 227"/>
                <a:gd name="T24" fmla="*/ 13863 w 235"/>
                <a:gd name="T25" fmla="*/ 49 h 227"/>
                <a:gd name="T26" fmla="*/ 13863 w 235"/>
                <a:gd name="T27" fmla="*/ 86 h 227"/>
                <a:gd name="T28" fmla="*/ 13863 w 235"/>
                <a:gd name="T29" fmla="*/ 120 h 227"/>
                <a:gd name="T30" fmla="*/ 13863 w 235"/>
                <a:gd name="T31" fmla="*/ 145 h 227"/>
                <a:gd name="T32" fmla="*/ 13738 w 235"/>
                <a:gd name="T33" fmla="*/ 148 h 227"/>
                <a:gd name="T34" fmla="*/ 13555 w 235"/>
                <a:gd name="T35" fmla="*/ 141 h 227"/>
                <a:gd name="T36" fmla="*/ 13555 w 235"/>
                <a:gd name="T37" fmla="*/ 128 h 227"/>
                <a:gd name="T38" fmla="*/ 13334 w 235"/>
                <a:gd name="T39" fmla="*/ 116 h 227"/>
                <a:gd name="T40" fmla="*/ 13146 w 235"/>
                <a:gd name="T41" fmla="*/ 104 h 227"/>
                <a:gd name="T42" fmla="*/ 12901 w 235"/>
                <a:gd name="T43" fmla="*/ 97 h 227"/>
                <a:gd name="T44" fmla="*/ 12338 w 235"/>
                <a:gd name="T45" fmla="*/ 88 h 227"/>
                <a:gd name="T46" fmla="*/ 11369 w 235"/>
                <a:gd name="T47" fmla="*/ 78 h 227"/>
                <a:gd name="T48" fmla="*/ 10386 w 235"/>
                <a:gd name="T49" fmla="*/ 66 h 227"/>
                <a:gd name="T50" fmla="*/ 9422 w 235"/>
                <a:gd name="T51" fmla="*/ 57 h 227"/>
                <a:gd name="T52" fmla="*/ 8814 w 235"/>
                <a:gd name="T53" fmla="*/ 49 h 227"/>
                <a:gd name="T54" fmla="*/ 8066 w 235"/>
                <a:gd name="T55" fmla="*/ 45 h 227"/>
                <a:gd name="T56" fmla="*/ 6865 w 235"/>
                <a:gd name="T57" fmla="*/ 37 h 227"/>
                <a:gd name="T58" fmla="*/ 5578 w 235"/>
                <a:gd name="T59" fmla="*/ 29 h 227"/>
                <a:gd name="T60" fmla="*/ 4441 w 235"/>
                <a:gd name="T61" fmla="*/ 21 h 227"/>
                <a:gd name="T62" fmla="*/ 3728 w 235"/>
                <a:gd name="T63" fmla="*/ 19 h 227"/>
                <a:gd name="T64" fmla="*/ 3540 w 235"/>
                <a:gd name="T65" fmla="*/ 18 h 227"/>
                <a:gd name="T66" fmla="*/ 2796 w 235"/>
                <a:gd name="T67" fmla="*/ 16 h 227"/>
                <a:gd name="T68" fmla="*/ 1824 w 235"/>
                <a:gd name="T69" fmla="*/ 11 h 227"/>
                <a:gd name="T70" fmla="*/ 776 w 235"/>
                <a:gd name="T71" fmla="*/ 7 h 227"/>
                <a:gd name="T72" fmla="*/ 124 w 235"/>
                <a:gd name="T73" fmla="*/ 7 h 227"/>
                <a:gd name="T74" fmla="*/ 124 w 235"/>
                <a:gd name="T75" fmla="*/ 7 h 227"/>
                <a:gd name="T76" fmla="*/ 592 w 235"/>
                <a:gd name="T77" fmla="*/ 6 h 227"/>
                <a:gd name="T78" fmla="*/ 1169 w 235"/>
                <a:gd name="T79" fmla="*/ 5 h 227"/>
                <a:gd name="T80" fmla="*/ 1949 w 235"/>
                <a:gd name="T81" fmla="*/ 3 h 227"/>
                <a:gd name="T82" fmla="*/ 3025 w 235"/>
                <a:gd name="T83" fmla="*/ 1 h 227"/>
                <a:gd name="T84" fmla="*/ 4557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572" name="Freeform 18"/>
            <p:cNvSpPr>
              <a:spLocks/>
            </p:cNvSpPr>
            <p:nvPr/>
          </p:nvSpPr>
          <p:spPr bwMode="auto">
            <a:xfrm>
              <a:off x="2848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573" name="Freeform 19"/>
            <p:cNvSpPr>
              <a:spLocks/>
            </p:cNvSpPr>
            <p:nvPr/>
          </p:nvSpPr>
          <p:spPr bwMode="auto">
            <a:xfrm>
              <a:off x="2678" y="1270"/>
              <a:ext cx="911" cy="309"/>
            </a:xfrm>
            <a:custGeom>
              <a:avLst/>
              <a:gdLst>
                <a:gd name="T0" fmla="*/ 16875 w 462"/>
                <a:gd name="T1" fmla="*/ 204 h 333"/>
                <a:gd name="T2" fmla="*/ 20456 w 462"/>
                <a:gd name="T3" fmla="*/ 209 h 333"/>
                <a:gd name="T4" fmla="*/ 21759 w 462"/>
                <a:gd name="T5" fmla="*/ 212 h 333"/>
                <a:gd name="T6" fmla="*/ 21933 w 462"/>
                <a:gd name="T7" fmla="*/ 201 h 333"/>
                <a:gd name="T8" fmla="*/ 22209 w 462"/>
                <a:gd name="T9" fmla="*/ 182 h 333"/>
                <a:gd name="T10" fmla="*/ 22801 w 462"/>
                <a:gd name="T11" fmla="*/ 161 h 333"/>
                <a:gd name="T12" fmla="*/ 23400 w 462"/>
                <a:gd name="T13" fmla="*/ 148 h 333"/>
                <a:gd name="T14" fmla="*/ 25465 w 462"/>
                <a:gd name="T15" fmla="*/ 146 h 333"/>
                <a:gd name="T16" fmla="*/ 24686 w 462"/>
                <a:gd name="T17" fmla="*/ 118 h 333"/>
                <a:gd name="T18" fmla="*/ 22856 w 462"/>
                <a:gd name="T19" fmla="*/ 120 h 333"/>
                <a:gd name="T20" fmla="*/ 21965 w 462"/>
                <a:gd name="T21" fmla="*/ 115 h 333"/>
                <a:gd name="T22" fmla="*/ 21712 w 462"/>
                <a:gd name="T23" fmla="*/ 120 h 333"/>
                <a:gd name="T24" fmla="*/ 20801 w 462"/>
                <a:gd name="T25" fmla="*/ 121 h 333"/>
                <a:gd name="T26" fmla="*/ 20801 w 462"/>
                <a:gd name="T27" fmla="*/ 109 h 333"/>
                <a:gd name="T28" fmla="*/ 21592 w 462"/>
                <a:gd name="T29" fmla="*/ 114 h 333"/>
                <a:gd name="T30" fmla="*/ 21965 w 462"/>
                <a:gd name="T31" fmla="*/ 109 h 333"/>
                <a:gd name="T32" fmla="*/ 22980 w 462"/>
                <a:gd name="T33" fmla="*/ 106 h 333"/>
                <a:gd name="T34" fmla="*/ 23286 w 462"/>
                <a:gd name="T35" fmla="*/ 87 h 333"/>
                <a:gd name="T36" fmla="*/ 22633 w 462"/>
                <a:gd name="T37" fmla="*/ 82 h 333"/>
                <a:gd name="T38" fmla="*/ 22633 w 462"/>
                <a:gd name="T39" fmla="*/ 78 h 333"/>
                <a:gd name="T40" fmla="*/ 23645 w 462"/>
                <a:gd name="T41" fmla="*/ 81 h 333"/>
                <a:gd name="T42" fmla="*/ 25885 w 462"/>
                <a:gd name="T43" fmla="*/ 79 h 333"/>
                <a:gd name="T44" fmla="*/ 26926 w 462"/>
                <a:gd name="T45" fmla="*/ 70 h 333"/>
                <a:gd name="T46" fmla="*/ 26742 w 462"/>
                <a:gd name="T47" fmla="*/ 45 h 333"/>
                <a:gd name="T48" fmla="*/ 25340 w 462"/>
                <a:gd name="T49" fmla="*/ 34 h 333"/>
                <a:gd name="T50" fmla="*/ 26198 w 462"/>
                <a:gd name="T51" fmla="*/ 33 h 333"/>
                <a:gd name="T52" fmla="*/ 26320 w 462"/>
                <a:gd name="T53" fmla="*/ 22 h 333"/>
                <a:gd name="T54" fmla="*/ 25157 w 462"/>
                <a:gd name="T55" fmla="*/ 22 h 333"/>
                <a:gd name="T56" fmla="*/ 25522 w 462"/>
                <a:gd name="T57" fmla="*/ 15 h 333"/>
                <a:gd name="T58" fmla="*/ 25993 w 462"/>
                <a:gd name="T59" fmla="*/ 14 h 333"/>
                <a:gd name="T60" fmla="*/ 26320 w 462"/>
                <a:gd name="T61" fmla="*/ 2 h 333"/>
                <a:gd name="T62" fmla="*/ 14286 w 462"/>
                <a:gd name="T63" fmla="*/ 6 h 333"/>
                <a:gd name="T64" fmla="*/ 1404 w 462"/>
                <a:gd name="T65" fmla="*/ 5 h 333"/>
                <a:gd name="T66" fmla="*/ 828 w 462"/>
                <a:gd name="T67" fmla="*/ 13 h 333"/>
                <a:gd name="T68" fmla="*/ 1341 w 462"/>
                <a:gd name="T69" fmla="*/ 14 h 333"/>
                <a:gd name="T70" fmla="*/ 1996 w 462"/>
                <a:gd name="T71" fmla="*/ 22 h 333"/>
                <a:gd name="T72" fmla="*/ 483 w 462"/>
                <a:gd name="T73" fmla="*/ 22 h 333"/>
                <a:gd name="T74" fmla="*/ 420 w 462"/>
                <a:gd name="T75" fmla="*/ 32 h 333"/>
                <a:gd name="T76" fmla="*/ 1341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30 w 462"/>
                <a:gd name="T85" fmla="*/ 78 h 333"/>
                <a:gd name="T86" fmla="*/ 4354 w 462"/>
                <a:gd name="T87" fmla="*/ 81 h 333"/>
                <a:gd name="T88" fmla="*/ 3749 w 462"/>
                <a:gd name="T89" fmla="*/ 84 h 333"/>
                <a:gd name="T90" fmla="*/ 3581 w 462"/>
                <a:gd name="T91" fmla="*/ 99 h 333"/>
                <a:gd name="T92" fmla="*/ 4109 w 462"/>
                <a:gd name="T93" fmla="*/ 108 h 333"/>
                <a:gd name="T94" fmla="*/ 4884 w 462"/>
                <a:gd name="T95" fmla="*/ 109 h 333"/>
                <a:gd name="T96" fmla="*/ 5214 w 462"/>
                <a:gd name="T97" fmla="*/ 113 h 333"/>
                <a:gd name="T98" fmla="*/ 6050 w 462"/>
                <a:gd name="T99" fmla="*/ 109 h 333"/>
                <a:gd name="T100" fmla="*/ 6113 w 462"/>
                <a:gd name="T101" fmla="*/ 119 h 333"/>
                <a:gd name="T102" fmla="*/ 5334 w 462"/>
                <a:gd name="T103" fmla="*/ 121 h 333"/>
                <a:gd name="T104" fmla="*/ 5009 w 462"/>
                <a:gd name="T105" fmla="*/ 115 h 333"/>
                <a:gd name="T106" fmla="*/ 4172 w 462"/>
                <a:gd name="T107" fmla="*/ 120 h 333"/>
                <a:gd name="T108" fmla="*/ 2416 w 462"/>
                <a:gd name="T109" fmla="*/ 118 h 333"/>
                <a:gd name="T110" fmla="*/ 1404 w 462"/>
                <a:gd name="T111" fmla="*/ 143 h 333"/>
                <a:gd name="T112" fmla="*/ 3129 w 462"/>
                <a:gd name="T113" fmla="*/ 149 h 333"/>
                <a:gd name="T114" fmla="*/ 3581 w 462"/>
                <a:gd name="T115" fmla="*/ 161 h 333"/>
                <a:gd name="T116" fmla="*/ 4537 w 462"/>
                <a:gd name="T117" fmla="*/ 177 h 333"/>
                <a:gd name="T118" fmla="*/ 5066 w 462"/>
                <a:gd name="T119" fmla="*/ 198 h 333"/>
                <a:gd name="T120" fmla="*/ 5521 w 462"/>
                <a:gd name="T121" fmla="*/ 211 h 333"/>
                <a:gd name="T122" fmla="*/ 9814 w 462"/>
                <a:gd name="T123" fmla="*/ 205 h 333"/>
                <a:gd name="T124" fmla="*/ 11930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574" name="Freeform 20"/>
            <p:cNvSpPr>
              <a:spLocks/>
            </p:cNvSpPr>
            <p:nvPr/>
          </p:nvSpPr>
          <p:spPr bwMode="auto">
            <a:xfrm>
              <a:off x="3051" y="1469"/>
              <a:ext cx="72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4 w 36"/>
                <a:gd name="T7" fmla="*/ 3 h 103"/>
                <a:gd name="T8" fmla="*/ 192 w 36"/>
                <a:gd name="T9" fmla="*/ 3 h 103"/>
                <a:gd name="T10" fmla="*/ 256 w 36"/>
                <a:gd name="T11" fmla="*/ 5 h 103"/>
                <a:gd name="T12" fmla="*/ 384 w 36"/>
                <a:gd name="T13" fmla="*/ 6 h 103"/>
                <a:gd name="T14" fmla="*/ 448 w 36"/>
                <a:gd name="T15" fmla="*/ 8 h 103"/>
                <a:gd name="T16" fmla="*/ 576 w 36"/>
                <a:gd name="T17" fmla="*/ 8 h 103"/>
                <a:gd name="T18" fmla="*/ 704 w 36"/>
                <a:gd name="T19" fmla="*/ 10 h 103"/>
                <a:gd name="T20" fmla="*/ 768 w 36"/>
                <a:gd name="T21" fmla="*/ 10 h 103"/>
                <a:gd name="T22" fmla="*/ 896 w 36"/>
                <a:gd name="T23" fmla="*/ 10 h 103"/>
                <a:gd name="T24" fmla="*/ 1024 w 36"/>
                <a:gd name="T25" fmla="*/ 10 h 103"/>
                <a:gd name="T26" fmla="*/ 1088 w 36"/>
                <a:gd name="T27" fmla="*/ 10 h 103"/>
                <a:gd name="T28" fmla="*/ 1216 w 36"/>
                <a:gd name="T29" fmla="*/ 11 h 103"/>
                <a:gd name="T30" fmla="*/ 1216 w 36"/>
                <a:gd name="T31" fmla="*/ 13 h 103"/>
                <a:gd name="T32" fmla="*/ 1344 w 36"/>
                <a:gd name="T33" fmla="*/ 13 h 103"/>
                <a:gd name="T34" fmla="*/ 1408 w 36"/>
                <a:gd name="T35" fmla="*/ 19 h 103"/>
                <a:gd name="T36" fmla="*/ 1472 w 36"/>
                <a:gd name="T37" fmla="*/ 23 h 103"/>
                <a:gd name="T38" fmla="*/ 1600 w 36"/>
                <a:gd name="T39" fmla="*/ 27 h 103"/>
                <a:gd name="T40" fmla="*/ 1728 w 36"/>
                <a:gd name="T41" fmla="*/ 29 h 103"/>
                <a:gd name="T42" fmla="*/ 1728 w 36"/>
                <a:gd name="T43" fmla="*/ 36 h 103"/>
                <a:gd name="T44" fmla="*/ 1792 w 36"/>
                <a:gd name="T45" fmla="*/ 41 h 103"/>
                <a:gd name="T46" fmla="*/ 1920 w 36"/>
                <a:gd name="T47" fmla="*/ 46 h 103"/>
                <a:gd name="T48" fmla="*/ 1984 w 36"/>
                <a:gd name="T49" fmla="*/ 50 h 103"/>
                <a:gd name="T50" fmla="*/ 1984 w 36"/>
                <a:gd name="T51" fmla="*/ 57 h 103"/>
                <a:gd name="T52" fmla="*/ 2048 w 36"/>
                <a:gd name="T53" fmla="*/ 61 h 103"/>
                <a:gd name="T54" fmla="*/ 2048 w 36"/>
                <a:gd name="T55" fmla="*/ 66 h 103"/>
                <a:gd name="T56" fmla="*/ 2176 w 36"/>
                <a:gd name="T57" fmla="*/ 69 h 103"/>
                <a:gd name="T58" fmla="*/ 2176 w 36"/>
                <a:gd name="T59" fmla="*/ 72 h 103"/>
                <a:gd name="T60" fmla="*/ 2176 w 36"/>
                <a:gd name="T61" fmla="*/ 74 h 103"/>
                <a:gd name="T62" fmla="*/ 2176 w 36"/>
                <a:gd name="T63" fmla="*/ 76 h 103"/>
                <a:gd name="T64" fmla="*/ 2240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575" name="Freeform 21"/>
            <p:cNvSpPr>
              <a:spLocks/>
            </p:cNvSpPr>
            <p:nvPr/>
          </p:nvSpPr>
          <p:spPr bwMode="auto">
            <a:xfrm>
              <a:off x="3142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576" name="Freeform 22"/>
            <p:cNvSpPr>
              <a:spLocks/>
            </p:cNvSpPr>
            <p:nvPr/>
          </p:nvSpPr>
          <p:spPr bwMode="auto">
            <a:xfrm>
              <a:off x="3104" y="1468"/>
              <a:ext cx="71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63 w 36"/>
                <a:gd name="T5" fmla="*/ 8 h 106"/>
                <a:gd name="T6" fmla="*/ 183 w 36"/>
                <a:gd name="T7" fmla="*/ 8 h 106"/>
                <a:gd name="T8" fmla="*/ 300 w 36"/>
                <a:gd name="T9" fmla="*/ 10 h 106"/>
                <a:gd name="T10" fmla="*/ 361 w 36"/>
                <a:gd name="T11" fmla="*/ 14 h 106"/>
                <a:gd name="T12" fmla="*/ 483 w 36"/>
                <a:gd name="T13" fmla="*/ 18 h 106"/>
                <a:gd name="T14" fmla="*/ 544 w 36"/>
                <a:gd name="T15" fmla="*/ 20 h 106"/>
                <a:gd name="T16" fmla="*/ 653 w 36"/>
                <a:gd name="T17" fmla="*/ 23 h 106"/>
                <a:gd name="T18" fmla="*/ 653 w 36"/>
                <a:gd name="T19" fmla="*/ 30 h 106"/>
                <a:gd name="T20" fmla="*/ 712 w 36"/>
                <a:gd name="T21" fmla="*/ 38 h 106"/>
                <a:gd name="T22" fmla="*/ 712 w 36"/>
                <a:gd name="T23" fmla="*/ 45 h 106"/>
                <a:gd name="T24" fmla="*/ 653 w 36"/>
                <a:gd name="T25" fmla="*/ 54 h 106"/>
                <a:gd name="T26" fmla="*/ 653 w 36"/>
                <a:gd name="T27" fmla="*/ 61 h 106"/>
                <a:gd name="T28" fmla="*/ 653 w 36"/>
                <a:gd name="T29" fmla="*/ 68 h 106"/>
                <a:gd name="T30" fmla="*/ 653 w 36"/>
                <a:gd name="T31" fmla="*/ 72 h 106"/>
                <a:gd name="T32" fmla="*/ 653 w 36"/>
                <a:gd name="T33" fmla="*/ 73 h 106"/>
                <a:gd name="T34" fmla="*/ 653 w 36"/>
                <a:gd name="T35" fmla="*/ 73 h 106"/>
                <a:gd name="T36" fmla="*/ 712 w 36"/>
                <a:gd name="T37" fmla="*/ 73 h 106"/>
                <a:gd name="T38" fmla="*/ 712 w 36"/>
                <a:gd name="T39" fmla="*/ 73 h 106"/>
                <a:gd name="T40" fmla="*/ 828 w 36"/>
                <a:gd name="T41" fmla="*/ 74 h 106"/>
                <a:gd name="T42" fmla="*/ 828 w 36"/>
                <a:gd name="T43" fmla="*/ 74 h 106"/>
                <a:gd name="T44" fmla="*/ 891 w 36"/>
                <a:gd name="T45" fmla="*/ 74 h 106"/>
                <a:gd name="T46" fmla="*/ 891 w 36"/>
                <a:gd name="T47" fmla="*/ 74 h 106"/>
                <a:gd name="T48" fmla="*/ 953 w 36"/>
                <a:gd name="T49" fmla="*/ 74 h 106"/>
                <a:gd name="T50" fmla="*/ 953 w 36"/>
                <a:gd name="T51" fmla="*/ 71 h 106"/>
                <a:gd name="T52" fmla="*/ 953 w 36"/>
                <a:gd name="T53" fmla="*/ 67 h 106"/>
                <a:gd name="T54" fmla="*/ 953 w 36"/>
                <a:gd name="T55" fmla="*/ 60 h 106"/>
                <a:gd name="T56" fmla="*/ 953 w 36"/>
                <a:gd name="T57" fmla="*/ 55 h 106"/>
                <a:gd name="T58" fmla="*/ 953 w 36"/>
                <a:gd name="T59" fmla="*/ 49 h 106"/>
                <a:gd name="T60" fmla="*/ 1012 w 36"/>
                <a:gd name="T61" fmla="*/ 42 h 106"/>
                <a:gd name="T62" fmla="*/ 1012 w 36"/>
                <a:gd name="T63" fmla="*/ 37 h 106"/>
                <a:gd name="T64" fmla="*/ 1104 w 36"/>
                <a:gd name="T65" fmla="*/ 34 h 106"/>
                <a:gd name="T66" fmla="*/ 1104 w 36"/>
                <a:gd name="T67" fmla="*/ 32 h 106"/>
                <a:gd name="T68" fmla="*/ 1104 w 36"/>
                <a:gd name="T69" fmla="*/ 28 h 106"/>
                <a:gd name="T70" fmla="*/ 1104 w 36"/>
                <a:gd name="T71" fmla="*/ 24 h 106"/>
                <a:gd name="T72" fmla="*/ 1104 w 36"/>
                <a:gd name="T73" fmla="*/ 21 h 106"/>
                <a:gd name="T74" fmla="*/ 1104 w 36"/>
                <a:gd name="T75" fmla="*/ 18 h 106"/>
                <a:gd name="T76" fmla="*/ 1229 w 36"/>
                <a:gd name="T77" fmla="*/ 12 h 106"/>
                <a:gd name="T78" fmla="*/ 1288 w 36"/>
                <a:gd name="T79" fmla="*/ 8 h 106"/>
                <a:gd name="T80" fmla="*/ 1349 w 36"/>
                <a:gd name="T81" fmla="*/ 8 h 106"/>
                <a:gd name="T82" fmla="*/ 1349 w 36"/>
                <a:gd name="T83" fmla="*/ 8 h 106"/>
                <a:gd name="T84" fmla="*/ 1467 w 36"/>
                <a:gd name="T85" fmla="*/ 8 h 106"/>
                <a:gd name="T86" fmla="*/ 1633 w 36"/>
                <a:gd name="T87" fmla="*/ 6 h 106"/>
                <a:gd name="T88" fmla="*/ 1757 w 36"/>
                <a:gd name="T89" fmla="*/ 5 h 106"/>
                <a:gd name="T90" fmla="*/ 1816 w 36"/>
                <a:gd name="T91" fmla="*/ 4 h 106"/>
                <a:gd name="T92" fmla="*/ 1933 w 36"/>
                <a:gd name="T93" fmla="*/ 2 h 106"/>
                <a:gd name="T94" fmla="*/ 1996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577" name="AutoShape 23"/>
            <p:cNvSpPr>
              <a:spLocks noChangeArrowheads="1"/>
            </p:cNvSpPr>
            <p:nvPr/>
          </p:nvSpPr>
          <p:spPr bwMode="auto">
            <a:xfrm flipV="1">
              <a:off x="2695" y="1302"/>
              <a:ext cx="868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6578" name="AutoShape 24"/>
            <p:cNvSpPr>
              <a:spLocks noChangeArrowheads="1"/>
            </p:cNvSpPr>
            <p:nvPr/>
          </p:nvSpPr>
          <p:spPr bwMode="auto">
            <a:xfrm flipV="1">
              <a:off x="2737" y="1293"/>
              <a:ext cx="787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6579" name="Oval 25"/>
            <p:cNvSpPr>
              <a:spLocks noChangeArrowheads="1"/>
            </p:cNvSpPr>
            <p:nvPr/>
          </p:nvSpPr>
          <p:spPr bwMode="auto">
            <a:xfrm>
              <a:off x="2968" y="1473"/>
              <a:ext cx="41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6580" name="Oval 26"/>
            <p:cNvSpPr>
              <a:spLocks noChangeArrowheads="1"/>
            </p:cNvSpPr>
            <p:nvPr/>
          </p:nvSpPr>
          <p:spPr bwMode="auto">
            <a:xfrm>
              <a:off x="3254" y="1475"/>
              <a:ext cx="42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6581" name="Freeform 27"/>
            <p:cNvSpPr>
              <a:spLocks/>
            </p:cNvSpPr>
            <p:nvPr/>
          </p:nvSpPr>
          <p:spPr bwMode="auto">
            <a:xfrm>
              <a:off x="2900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582" name="Freeform 28"/>
            <p:cNvSpPr>
              <a:spLocks/>
            </p:cNvSpPr>
            <p:nvPr/>
          </p:nvSpPr>
          <p:spPr bwMode="auto">
            <a:xfrm>
              <a:off x="2825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583" name="Freeform 29"/>
            <p:cNvSpPr>
              <a:spLocks/>
            </p:cNvSpPr>
            <p:nvPr/>
          </p:nvSpPr>
          <p:spPr bwMode="auto">
            <a:xfrm>
              <a:off x="3308" y="1320"/>
              <a:ext cx="58" cy="35"/>
            </a:xfrm>
            <a:custGeom>
              <a:avLst/>
              <a:gdLst>
                <a:gd name="T0" fmla="*/ 1454 w 30"/>
                <a:gd name="T1" fmla="*/ 0 h 38"/>
                <a:gd name="T2" fmla="*/ 1357 w 30"/>
                <a:gd name="T3" fmla="*/ 0 h 38"/>
                <a:gd name="T4" fmla="*/ 1245 w 30"/>
                <a:gd name="T5" fmla="*/ 0 h 38"/>
                <a:gd name="T6" fmla="*/ 1106 w 30"/>
                <a:gd name="T7" fmla="*/ 0 h 38"/>
                <a:gd name="T8" fmla="*/ 1046 w 30"/>
                <a:gd name="T9" fmla="*/ 0 h 38"/>
                <a:gd name="T10" fmla="*/ 837 w 30"/>
                <a:gd name="T11" fmla="*/ 0 h 38"/>
                <a:gd name="T12" fmla="*/ 781 w 30"/>
                <a:gd name="T13" fmla="*/ 0 h 38"/>
                <a:gd name="T14" fmla="*/ 781 w 30"/>
                <a:gd name="T15" fmla="*/ 0 h 38"/>
                <a:gd name="T16" fmla="*/ 673 w 30"/>
                <a:gd name="T17" fmla="*/ 2 h 38"/>
                <a:gd name="T18" fmla="*/ 572 w 30"/>
                <a:gd name="T19" fmla="*/ 3 h 38"/>
                <a:gd name="T20" fmla="*/ 520 w 30"/>
                <a:gd name="T21" fmla="*/ 5 h 38"/>
                <a:gd name="T22" fmla="*/ 377 w 30"/>
                <a:gd name="T23" fmla="*/ 6 h 38"/>
                <a:gd name="T24" fmla="*/ 269 w 30"/>
                <a:gd name="T25" fmla="*/ 6 h 38"/>
                <a:gd name="T26" fmla="*/ 56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08 w 30"/>
                <a:gd name="T39" fmla="*/ 17 h 38"/>
                <a:gd name="T40" fmla="*/ 209 w 30"/>
                <a:gd name="T41" fmla="*/ 18 h 38"/>
                <a:gd name="T42" fmla="*/ 269 w 30"/>
                <a:gd name="T43" fmla="*/ 21 h 38"/>
                <a:gd name="T44" fmla="*/ 377 w 30"/>
                <a:gd name="T45" fmla="*/ 23 h 38"/>
                <a:gd name="T46" fmla="*/ 404 w 30"/>
                <a:gd name="T47" fmla="*/ 23 h 38"/>
                <a:gd name="T48" fmla="*/ 520 w 30"/>
                <a:gd name="T49" fmla="*/ 23 h 38"/>
                <a:gd name="T50" fmla="*/ 520 w 30"/>
                <a:gd name="T51" fmla="*/ 21 h 38"/>
                <a:gd name="T52" fmla="*/ 572 w 30"/>
                <a:gd name="T53" fmla="*/ 20 h 38"/>
                <a:gd name="T54" fmla="*/ 781 w 30"/>
                <a:gd name="T55" fmla="*/ 18 h 38"/>
                <a:gd name="T56" fmla="*/ 897 w 30"/>
                <a:gd name="T57" fmla="*/ 16 h 38"/>
                <a:gd name="T58" fmla="*/ 1046 w 30"/>
                <a:gd name="T59" fmla="*/ 15 h 38"/>
                <a:gd name="T60" fmla="*/ 1106 w 30"/>
                <a:gd name="T61" fmla="*/ 13 h 38"/>
                <a:gd name="T62" fmla="*/ 1185 w 30"/>
                <a:gd name="T63" fmla="*/ 12 h 38"/>
                <a:gd name="T64" fmla="*/ 1245 w 30"/>
                <a:gd name="T65" fmla="*/ 11 h 38"/>
                <a:gd name="T66" fmla="*/ 1245 w 30"/>
                <a:gd name="T67" fmla="*/ 10 h 38"/>
                <a:gd name="T68" fmla="*/ 1301 w 30"/>
                <a:gd name="T69" fmla="*/ 8 h 38"/>
                <a:gd name="T70" fmla="*/ 1301 w 30"/>
                <a:gd name="T71" fmla="*/ 6 h 38"/>
                <a:gd name="T72" fmla="*/ 1409 w 30"/>
                <a:gd name="T73" fmla="*/ 6 h 38"/>
                <a:gd name="T74" fmla="*/ 1409 w 30"/>
                <a:gd name="T75" fmla="*/ 6 h 38"/>
                <a:gd name="T76" fmla="*/ 1510 w 30"/>
                <a:gd name="T77" fmla="*/ 5 h 38"/>
                <a:gd name="T78" fmla="*/ 1510 w 30"/>
                <a:gd name="T79" fmla="*/ 2 h 38"/>
                <a:gd name="T80" fmla="*/ 1510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584" name="Freeform 30"/>
            <p:cNvSpPr>
              <a:spLocks/>
            </p:cNvSpPr>
            <p:nvPr/>
          </p:nvSpPr>
          <p:spPr bwMode="auto">
            <a:xfrm>
              <a:off x="3133" y="1319"/>
              <a:ext cx="313" cy="141"/>
            </a:xfrm>
            <a:custGeom>
              <a:avLst/>
              <a:gdLst>
                <a:gd name="T0" fmla="*/ 2685 w 159"/>
                <a:gd name="T1" fmla="*/ 1 h 152"/>
                <a:gd name="T2" fmla="*/ 465 w 159"/>
                <a:gd name="T3" fmla="*/ 17 h 152"/>
                <a:gd name="T4" fmla="*/ 360 w 159"/>
                <a:gd name="T5" fmla="*/ 33 h 152"/>
                <a:gd name="T6" fmla="*/ 61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396 w 159"/>
                <a:gd name="T15" fmla="*/ 94 h 152"/>
                <a:gd name="T16" fmla="*/ 3197 w 159"/>
                <a:gd name="T17" fmla="*/ 89 h 152"/>
                <a:gd name="T18" fmla="*/ 3782 w 159"/>
                <a:gd name="T19" fmla="*/ 89 h 152"/>
                <a:gd name="T20" fmla="*/ 5165 w 159"/>
                <a:gd name="T21" fmla="*/ 89 h 152"/>
                <a:gd name="T22" fmla="*/ 5522 w 159"/>
                <a:gd name="T23" fmla="*/ 90 h 152"/>
                <a:gd name="T24" fmla="*/ 5522 w 159"/>
                <a:gd name="T25" fmla="*/ 93 h 152"/>
                <a:gd name="T26" fmla="*/ 5646 w 159"/>
                <a:gd name="T27" fmla="*/ 95 h 152"/>
                <a:gd name="T28" fmla="*/ 6293 w 159"/>
                <a:gd name="T29" fmla="*/ 91 h 152"/>
                <a:gd name="T30" fmla="*/ 6742 w 159"/>
                <a:gd name="T31" fmla="*/ 83 h 152"/>
                <a:gd name="T32" fmla="*/ 6979 w 159"/>
                <a:gd name="T33" fmla="*/ 71 h 152"/>
                <a:gd name="T34" fmla="*/ 7986 w 159"/>
                <a:gd name="T35" fmla="*/ 57 h 152"/>
                <a:gd name="T36" fmla="*/ 8843 w 159"/>
                <a:gd name="T37" fmla="*/ 54 h 152"/>
                <a:gd name="T38" fmla="*/ 7813 w 159"/>
                <a:gd name="T39" fmla="*/ 53 h 152"/>
                <a:gd name="T40" fmla="*/ 6866 w 159"/>
                <a:gd name="T41" fmla="*/ 57 h 152"/>
                <a:gd name="T42" fmla="*/ 6110 w 159"/>
                <a:gd name="T43" fmla="*/ 68 h 152"/>
                <a:gd name="T44" fmla="*/ 6065 w 159"/>
                <a:gd name="T45" fmla="*/ 78 h 152"/>
                <a:gd name="T46" fmla="*/ 5286 w 159"/>
                <a:gd name="T47" fmla="*/ 81 h 152"/>
                <a:gd name="T48" fmla="*/ 4608 w 159"/>
                <a:gd name="T49" fmla="*/ 81 h 152"/>
                <a:gd name="T50" fmla="*/ 4433 w 159"/>
                <a:gd name="T51" fmla="*/ 75 h 152"/>
                <a:gd name="T52" fmla="*/ 4372 w 159"/>
                <a:gd name="T53" fmla="*/ 59 h 152"/>
                <a:gd name="T54" fmla="*/ 4309 w 159"/>
                <a:gd name="T55" fmla="*/ 58 h 152"/>
                <a:gd name="T56" fmla="*/ 4142 w 159"/>
                <a:gd name="T57" fmla="*/ 71 h 152"/>
                <a:gd name="T58" fmla="*/ 2778 w 159"/>
                <a:gd name="T59" fmla="*/ 79 h 152"/>
                <a:gd name="T60" fmla="*/ 1096 w 159"/>
                <a:gd name="T61" fmla="*/ 71 h 152"/>
                <a:gd name="T62" fmla="*/ 465 w 159"/>
                <a:gd name="T63" fmla="*/ 60 h 152"/>
                <a:gd name="T64" fmla="*/ 764 w 159"/>
                <a:gd name="T65" fmla="*/ 46 h 152"/>
                <a:gd name="T66" fmla="*/ 1565 w 159"/>
                <a:gd name="T67" fmla="*/ 42 h 152"/>
                <a:gd name="T68" fmla="*/ 2624 w 159"/>
                <a:gd name="T69" fmla="*/ 42 h 152"/>
                <a:gd name="T70" fmla="*/ 4142 w 159"/>
                <a:gd name="T71" fmla="*/ 47 h 152"/>
                <a:gd name="T72" fmla="*/ 4638 w 159"/>
                <a:gd name="T73" fmla="*/ 49 h 152"/>
                <a:gd name="T74" fmla="*/ 4638 w 159"/>
                <a:gd name="T75" fmla="*/ 46 h 152"/>
                <a:gd name="T76" fmla="*/ 4701 w 159"/>
                <a:gd name="T77" fmla="*/ 42 h 152"/>
                <a:gd name="T78" fmla="*/ 3260 w 159"/>
                <a:gd name="T79" fmla="*/ 40 h 152"/>
                <a:gd name="T80" fmla="*/ 1740 w 159"/>
                <a:gd name="T81" fmla="*/ 36 h 152"/>
                <a:gd name="T82" fmla="*/ 1096 w 159"/>
                <a:gd name="T83" fmla="*/ 30 h 152"/>
                <a:gd name="T84" fmla="*/ 976 w 159"/>
                <a:gd name="T85" fmla="*/ 16 h 152"/>
                <a:gd name="T86" fmla="*/ 2158 w 159"/>
                <a:gd name="T87" fmla="*/ 10 h 152"/>
                <a:gd name="T88" fmla="*/ 2837 w 159"/>
                <a:gd name="T89" fmla="*/ 19 h 152"/>
                <a:gd name="T90" fmla="*/ 2158 w 159"/>
                <a:gd name="T91" fmla="*/ 26 h 152"/>
                <a:gd name="T92" fmla="*/ 1921 w 159"/>
                <a:gd name="T93" fmla="*/ 22 h 152"/>
                <a:gd name="T94" fmla="*/ 1860 w 159"/>
                <a:gd name="T95" fmla="*/ 19 h 152"/>
                <a:gd name="T96" fmla="*/ 1565 w 159"/>
                <a:gd name="T97" fmla="*/ 22 h 152"/>
                <a:gd name="T98" fmla="*/ 1441 w 159"/>
                <a:gd name="T99" fmla="*/ 28 h 152"/>
                <a:gd name="T100" fmla="*/ 2282 w 159"/>
                <a:gd name="T101" fmla="*/ 31 h 152"/>
                <a:gd name="T102" fmla="*/ 3545 w 159"/>
                <a:gd name="T103" fmla="*/ 35 h 152"/>
                <a:gd name="T104" fmla="*/ 3725 w 159"/>
                <a:gd name="T105" fmla="*/ 33 h 152"/>
                <a:gd name="T106" fmla="*/ 3425 w 159"/>
                <a:gd name="T107" fmla="*/ 28 h 152"/>
                <a:gd name="T108" fmla="*/ 3425 w 159"/>
                <a:gd name="T109" fmla="*/ 14 h 152"/>
                <a:gd name="T110" fmla="*/ 3600 w 159"/>
                <a:gd name="T111" fmla="*/ 6 h 152"/>
                <a:gd name="T112" fmla="*/ 4026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585" name="Freeform 31"/>
            <p:cNvSpPr>
              <a:spLocks/>
            </p:cNvSpPr>
            <p:nvPr/>
          </p:nvSpPr>
          <p:spPr bwMode="auto">
            <a:xfrm>
              <a:off x="2782" y="1465"/>
              <a:ext cx="325" cy="105"/>
            </a:xfrm>
            <a:custGeom>
              <a:avLst/>
              <a:gdLst>
                <a:gd name="T0" fmla="*/ 63 w 164"/>
                <a:gd name="T1" fmla="*/ 6 h 114"/>
                <a:gd name="T2" fmla="*/ 428 w 164"/>
                <a:gd name="T3" fmla="*/ 6 h 114"/>
                <a:gd name="T4" fmla="*/ 848 w 164"/>
                <a:gd name="T5" fmla="*/ 4 h 114"/>
                <a:gd name="T6" fmla="*/ 1096 w 164"/>
                <a:gd name="T7" fmla="*/ 1 h 114"/>
                <a:gd name="T8" fmla="*/ 2592 w 164"/>
                <a:gd name="T9" fmla="*/ 6 h 114"/>
                <a:gd name="T10" fmla="*/ 4132 w 164"/>
                <a:gd name="T11" fmla="*/ 12 h 114"/>
                <a:gd name="T12" fmla="*/ 4980 w 164"/>
                <a:gd name="T13" fmla="*/ 13 h 114"/>
                <a:gd name="T14" fmla="*/ 5384 w 164"/>
                <a:gd name="T15" fmla="*/ 13 h 114"/>
                <a:gd name="T16" fmla="*/ 5200 w 164"/>
                <a:gd name="T17" fmla="*/ 24 h 114"/>
                <a:gd name="T18" fmla="*/ 5200 w 164"/>
                <a:gd name="T19" fmla="*/ 41 h 114"/>
                <a:gd name="T20" fmla="*/ 5628 w 164"/>
                <a:gd name="T21" fmla="*/ 57 h 114"/>
                <a:gd name="T22" fmla="*/ 6112 w 164"/>
                <a:gd name="T23" fmla="*/ 65 h 114"/>
                <a:gd name="T24" fmla="*/ 6476 w 164"/>
                <a:gd name="T25" fmla="*/ 64 h 114"/>
                <a:gd name="T26" fmla="*/ 6597 w 164"/>
                <a:gd name="T27" fmla="*/ 54 h 114"/>
                <a:gd name="T28" fmla="*/ 6976 w 164"/>
                <a:gd name="T29" fmla="*/ 41 h 114"/>
                <a:gd name="T30" fmla="*/ 7945 w 164"/>
                <a:gd name="T31" fmla="*/ 32 h 114"/>
                <a:gd name="T32" fmla="*/ 8404 w 164"/>
                <a:gd name="T33" fmla="*/ 29 h 114"/>
                <a:gd name="T34" fmla="*/ 8468 w 164"/>
                <a:gd name="T35" fmla="*/ 22 h 114"/>
                <a:gd name="T36" fmla="*/ 8593 w 164"/>
                <a:gd name="T37" fmla="*/ 16 h 114"/>
                <a:gd name="T38" fmla="*/ 8718 w 164"/>
                <a:gd name="T39" fmla="*/ 11 h 114"/>
                <a:gd name="T40" fmla="*/ 8840 w 164"/>
                <a:gd name="T41" fmla="*/ 27 h 114"/>
                <a:gd name="T42" fmla="*/ 9253 w 164"/>
                <a:gd name="T43" fmla="*/ 45 h 114"/>
                <a:gd name="T44" fmla="*/ 9566 w 164"/>
                <a:gd name="T45" fmla="*/ 59 h 114"/>
                <a:gd name="T46" fmla="*/ 9805 w 164"/>
                <a:gd name="T47" fmla="*/ 64 h 114"/>
                <a:gd name="T48" fmla="*/ 9441 w 164"/>
                <a:gd name="T49" fmla="*/ 66 h 114"/>
                <a:gd name="T50" fmla="*/ 8718 w 164"/>
                <a:gd name="T51" fmla="*/ 68 h 114"/>
                <a:gd name="T52" fmla="*/ 7760 w 164"/>
                <a:gd name="T53" fmla="*/ 69 h 114"/>
                <a:gd name="T54" fmla="*/ 6597 w 164"/>
                <a:gd name="T55" fmla="*/ 69 h 114"/>
                <a:gd name="T56" fmla="*/ 6112 w 164"/>
                <a:gd name="T57" fmla="*/ 69 h 114"/>
                <a:gd name="T58" fmla="*/ 5628 w 164"/>
                <a:gd name="T59" fmla="*/ 65 h 114"/>
                <a:gd name="T60" fmla="*/ 4917 w 164"/>
                <a:gd name="T61" fmla="*/ 62 h 114"/>
                <a:gd name="T62" fmla="*/ 4429 w 164"/>
                <a:gd name="T63" fmla="*/ 58 h 114"/>
                <a:gd name="T64" fmla="*/ 4068 w 164"/>
                <a:gd name="T65" fmla="*/ 54 h 114"/>
                <a:gd name="T66" fmla="*/ 3884 w 164"/>
                <a:gd name="T67" fmla="*/ 50 h 114"/>
                <a:gd name="T68" fmla="*/ 3520 w 164"/>
                <a:gd name="T69" fmla="*/ 48 h 114"/>
                <a:gd name="T70" fmla="*/ 3268 w 164"/>
                <a:gd name="T71" fmla="*/ 46 h 114"/>
                <a:gd name="T72" fmla="*/ 2957 w 164"/>
                <a:gd name="T73" fmla="*/ 46 h 114"/>
                <a:gd name="T74" fmla="*/ 2592 w 164"/>
                <a:gd name="T75" fmla="*/ 42 h 114"/>
                <a:gd name="T76" fmla="*/ 2172 w 164"/>
                <a:gd name="T77" fmla="*/ 38 h 114"/>
                <a:gd name="T78" fmla="*/ 1992 w 164"/>
                <a:gd name="T79" fmla="*/ 35 h 114"/>
                <a:gd name="T80" fmla="*/ 2109 w 164"/>
                <a:gd name="T81" fmla="*/ 34 h 114"/>
                <a:gd name="T82" fmla="*/ 2481 w 164"/>
                <a:gd name="T83" fmla="*/ 33 h 114"/>
                <a:gd name="T84" fmla="*/ 2957 w 164"/>
                <a:gd name="T85" fmla="*/ 32 h 114"/>
                <a:gd name="T86" fmla="*/ 3268 w 164"/>
                <a:gd name="T87" fmla="*/ 32 h 114"/>
                <a:gd name="T88" fmla="*/ 2957 w 164"/>
                <a:gd name="T89" fmla="*/ 19 h 114"/>
                <a:gd name="T90" fmla="*/ 2172 w 164"/>
                <a:gd name="T91" fmla="*/ 12 h 114"/>
                <a:gd name="T92" fmla="*/ 1096 w 164"/>
                <a:gd name="T93" fmla="*/ 10 h 114"/>
                <a:gd name="T94" fmla="*/ 188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586" name="Freeform 32"/>
            <p:cNvSpPr>
              <a:spLocks/>
            </p:cNvSpPr>
            <p:nvPr/>
          </p:nvSpPr>
          <p:spPr bwMode="auto">
            <a:xfrm>
              <a:off x="3162" y="1464"/>
              <a:ext cx="323" cy="105"/>
            </a:xfrm>
            <a:custGeom>
              <a:avLst/>
              <a:gdLst>
                <a:gd name="T0" fmla="*/ 9330 w 164"/>
                <a:gd name="T1" fmla="*/ 6 h 114"/>
                <a:gd name="T2" fmla="*/ 8983 w 164"/>
                <a:gd name="T3" fmla="*/ 6 h 114"/>
                <a:gd name="T4" fmla="*/ 8595 w 164"/>
                <a:gd name="T5" fmla="*/ 4 h 114"/>
                <a:gd name="T6" fmla="*/ 8351 w 164"/>
                <a:gd name="T7" fmla="*/ 2 h 114"/>
                <a:gd name="T8" fmla="*/ 6815 w 164"/>
                <a:gd name="T9" fmla="*/ 6 h 114"/>
                <a:gd name="T10" fmla="*/ 5414 w 164"/>
                <a:gd name="T11" fmla="*/ 12 h 114"/>
                <a:gd name="T12" fmla="*/ 4561 w 164"/>
                <a:gd name="T13" fmla="*/ 13 h 114"/>
                <a:gd name="T14" fmla="*/ 4209 w 164"/>
                <a:gd name="T15" fmla="*/ 13 h 114"/>
                <a:gd name="T16" fmla="*/ 4333 w 164"/>
                <a:gd name="T17" fmla="*/ 24 h 114"/>
                <a:gd name="T18" fmla="*/ 4270 w 164"/>
                <a:gd name="T19" fmla="*/ 41 h 114"/>
                <a:gd name="T20" fmla="*/ 3973 w 164"/>
                <a:gd name="T21" fmla="*/ 57 h 114"/>
                <a:gd name="T22" fmla="*/ 3492 w 164"/>
                <a:gd name="T23" fmla="*/ 65 h 114"/>
                <a:gd name="T24" fmla="*/ 3088 w 164"/>
                <a:gd name="T25" fmla="*/ 64 h 114"/>
                <a:gd name="T26" fmla="*/ 2901 w 164"/>
                <a:gd name="T27" fmla="*/ 54 h 114"/>
                <a:gd name="T28" fmla="*/ 2576 w 164"/>
                <a:gd name="T29" fmla="*/ 42 h 114"/>
                <a:gd name="T30" fmla="*/ 1629 w 164"/>
                <a:gd name="T31" fmla="*/ 32 h 114"/>
                <a:gd name="T32" fmla="*/ 1221 w 164"/>
                <a:gd name="T33" fmla="*/ 29 h 114"/>
                <a:gd name="T34" fmla="*/ 1160 w 164"/>
                <a:gd name="T35" fmla="*/ 23 h 114"/>
                <a:gd name="T36" fmla="*/ 1040 w 164"/>
                <a:gd name="T37" fmla="*/ 16 h 114"/>
                <a:gd name="T38" fmla="*/ 977 w 164"/>
                <a:gd name="T39" fmla="*/ 12 h 114"/>
                <a:gd name="T40" fmla="*/ 764 w 164"/>
                <a:gd name="T41" fmla="*/ 27 h 114"/>
                <a:gd name="T42" fmla="*/ 420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299 w 164"/>
                <a:gd name="T49" fmla="*/ 67 h 114"/>
                <a:gd name="T50" fmla="*/ 947 w 164"/>
                <a:gd name="T51" fmla="*/ 68 h 114"/>
                <a:gd name="T52" fmla="*/ 1804 w 164"/>
                <a:gd name="T53" fmla="*/ 69 h 114"/>
                <a:gd name="T54" fmla="*/ 3025 w 164"/>
                <a:gd name="T55" fmla="*/ 69 h 114"/>
                <a:gd name="T56" fmla="*/ 3492 w 164"/>
                <a:gd name="T57" fmla="*/ 69 h 114"/>
                <a:gd name="T58" fmla="*/ 3973 w 164"/>
                <a:gd name="T59" fmla="*/ 65 h 114"/>
                <a:gd name="T60" fmla="*/ 4561 w 164"/>
                <a:gd name="T61" fmla="*/ 62 h 114"/>
                <a:gd name="T62" fmla="*/ 5136 w 164"/>
                <a:gd name="T63" fmla="*/ 58 h 114"/>
                <a:gd name="T64" fmla="*/ 5357 w 164"/>
                <a:gd name="T65" fmla="*/ 54 h 114"/>
                <a:gd name="T66" fmla="*/ 5538 w 164"/>
                <a:gd name="T67" fmla="*/ 50 h 114"/>
                <a:gd name="T68" fmla="*/ 5838 w 164"/>
                <a:gd name="T69" fmla="*/ 48 h 114"/>
                <a:gd name="T70" fmla="*/ 6194 w 164"/>
                <a:gd name="T71" fmla="*/ 46 h 114"/>
                <a:gd name="T72" fmla="*/ 6425 w 164"/>
                <a:gd name="T73" fmla="*/ 46 h 114"/>
                <a:gd name="T74" fmla="*/ 6815 w 164"/>
                <a:gd name="T75" fmla="*/ 42 h 114"/>
                <a:gd name="T76" fmla="*/ 7234 w 164"/>
                <a:gd name="T77" fmla="*/ 38 h 114"/>
                <a:gd name="T78" fmla="*/ 7462 w 164"/>
                <a:gd name="T79" fmla="*/ 35 h 114"/>
                <a:gd name="T80" fmla="*/ 7281 w 164"/>
                <a:gd name="T81" fmla="*/ 35 h 114"/>
                <a:gd name="T82" fmla="*/ 6935 w 164"/>
                <a:gd name="T83" fmla="*/ 33 h 114"/>
                <a:gd name="T84" fmla="*/ 6486 w 164"/>
                <a:gd name="T85" fmla="*/ 32 h 114"/>
                <a:gd name="T86" fmla="*/ 6318 w 164"/>
                <a:gd name="T87" fmla="*/ 32 h 114"/>
                <a:gd name="T88" fmla="*/ 6486 w 164"/>
                <a:gd name="T89" fmla="*/ 19 h 114"/>
                <a:gd name="T90" fmla="*/ 7281 w 164"/>
                <a:gd name="T91" fmla="*/ 12 h 114"/>
                <a:gd name="T92" fmla="*/ 8242 w 164"/>
                <a:gd name="T93" fmla="*/ 9 h 114"/>
                <a:gd name="T94" fmla="*/ 9267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587" name="Freeform 33"/>
            <p:cNvSpPr>
              <a:spLocks/>
            </p:cNvSpPr>
            <p:nvPr/>
          </p:nvSpPr>
          <p:spPr bwMode="auto">
            <a:xfrm>
              <a:off x="2725" y="1477"/>
              <a:ext cx="168" cy="100"/>
            </a:xfrm>
            <a:custGeom>
              <a:avLst/>
              <a:gdLst>
                <a:gd name="T0" fmla="*/ 61 w 86"/>
                <a:gd name="T1" fmla="*/ 6 h 109"/>
                <a:gd name="T2" fmla="*/ 397 w 86"/>
                <a:gd name="T3" fmla="*/ 6 h 109"/>
                <a:gd name="T4" fmla="*/ 932 w 86"/>
                <a:gd name="T5" fmla="*/ 6 h 109"/>
                <a:gd name="T6" fmla="*/ 1401 w 86"/>
                <a:gd name="T7" fmla="*/ 6 h 109"/>
                <a:gd name="T8" fmla="*/ 1789 w 86"/>
                <a:gd name="T9" fmla="*/ 6 h 109"/>
                <a:gd name="T10" fmla="*/ 1821 w 86"/>
                <a:gd name="T11" fmla="*/ 6 h 109"/>
                <a:gd name="T12" fmla="*/ 1821 w 86"/>
                <a:gd name="T13" fmla="*/ 7 h 109"/>
                <a:gd name="T14" fmla="*/ 1877 w 86"/>
                <a:gd name="T15" fmla="*/ 13 h 109"/>
                <a:gd name="T16" fmla="*/ 2110 w 86"/>
                <a:gd name="T17" fmla="*/ 17 h 109"/>
                <a:gd name="T18" fmla="*/ 2274 w 86"/>
                <a:gd name="T19" fmla="*/ 23 h 109"/>
                <a:gd name="T20" fmla="*/ 2625 w 86"/>
                <a:gd name="T21" fmla="*/ 26 h 109"/>
                <a:gd name="T22" fmla="*/ 2838 w 86"/>
                <a:gd name="T23" fmla="*/ 31 h 109"/>
                <a:gd name="T24" fmla="*/ 3042 w 86"/>
                <a:gd name="T25" fmla="*/ 38 h 109"/>
                <a:gd name="T26" fmla="*/ 3221 w 86"/>
                <a:gd name="T27" fmla="*/ 45 h 109"/>
                <a:gd name="T28" fmla="*/ 3438 w 86"/>
                <a:gd name="T29" fmla="*/ 51 h 109"/>
                <a:gd name="T30" fmla="*/ 3495 w 86"/>
                <a:gd name="T31" fmla="*/ 58 h 109"/>
                <a:gd name="T32" fmla="*/ 3495 w 86"/>
                <a:gd name="T33" fmla="*/ 61 h 109"/>
                <a:gd name="T34" fmla="*/ 3557 w 86"/>
                <a:gd name="T35" fmla="*/ 61 h 109"/>
                <a:gd name="T36" fmla="*/ 3667 w 86"/>
                <a:gd name="T37" fmla="*/ 61 h 109"/>
                <a:gd name="T38" fmla="*/ 3729 w 86"/>
                <a:gd name="T39" fmla="*/ 63 h 109"/>
                <a:gd name="T40" fmla="*/ 3907 w 86"/>
                <a:gd name="T41" fmla="*/ 64 h 109"/>
                <a:gd name="T42" fmla="*/ 3958 w 86"/>
                <a:gd name="T43" fmla="*/ 64 h 109"/>
                <a:gd name="T44" fmla="*/ 4122 w 86"/>
                <a:gd name="T45" fmla="*/ 64 h 109"/>
                <a:gd name="T46" fmla="*/ 4323 w 86"/>
                <a:gd name="T47" fmla="*/ 64 h 109"/>
                <a:gd name="T48" fmla="*/ 4503 w 86"/>
                <a:gd name="T49" fmla="*/ 64 h 109"/>
                <a:gd name="T50" fmla="*/ 4599 w 86"/>
                <a:gd name="T51" fmla="*/ 64 h 109"/>
                <a:gd name="T52" fmla="*/ 4720 w 86"/>
                <a:gd name="T53" fmla="*/ 63 h 109"/>
                <a:gd name="T54" fmla="*/ 4503 w 86"/>
                <a:gd name="T55" fmla="*/ 58 h 109"/>
                <a:gd name="T56" fmla="*/ 4063 w 86"/>
                <a:gd name="T57" fmla="*/ 45 h 109"/>
                <a:gd name="T58" fmla="*/ 3495 w 86"/>
                <a:gd name="T59" fmla="*/ 28 h 109"/>
                <a:gd name="T60" fmla="*/ 2961 w 86"/>
                <a:gd name="T61" fmla="*/ 14 h 109"/>
                <a:gd name="T62" fmla="*/ 2625 w 86"/>
                <a:gd name="T63" fmla="*/ 6 h 109"/>
                <a:gd name="T64" fmla="*/ 2446 w 86"/>
                <a:gd name="T65" fmla="*/ 3 h 109"/>
                <a:gd name="T66" fmla="*/ 1877 w 86"/>
                <a:gd name="T67" fmla="*/ 1 h 109"/>
                <a:gd name="T68" fmla="*/ 1281 w 86"/>
                <a:gd name="T69" fmla="*/ 0 h 109"/>
                <a:gd name="T70" fmla="*/ 596 w 86"/>
                <a:gd name="T71" fmla="*/ 1 h 109"/>
                <a:gd name="T72" fmla="*/ 172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588" name="Freeform 34"/>
            <p:cNvSpPr>
              <a:spLocks/>
            </p:cNvSpPr>
            <p:nvPr/>
          </p:nvSpPr>
          <p:spPr bwMode="auto">
            <a:xfrm>
              <a:off x="3371" y="1478"/>
              <a:ext cx="170" cy="99"/>
            </a:xfrm>
            <a:custGeom>
              <a:avLst/>
              <a:gdLst>
                <a:gd name="T0" fmla="*/ 4662 w 87"/>
                <a:gd name="T1" fmla="*/ 6 h 108"/>
                <a:gd name="T2" fmla="*/ 4277 w 87"/>
                <a:gd name="T3" fmla="*/ 6 h 108"/>
                <a:gd name="T4" fmla="*/ 3849 w 87"/>
                <a:gd name="T5" fmla="*/ 6 h 108"/>
                <a:gd name="T6" fmla="*/ 3283 w 87"/>
                <a:gd name="T7" fmla="*/ 6 h 108"/>
                <a:gd name="T8" fmla="*/ 2962 w 87"/>
                <a:gd name="T9" fmla="*/ 6 h 108"/>
                <a:gd name="T10" fmla="*/ 2841 w 87"/>
                <a:gd name="T11" fmla="*/ 6 h 108"/>
                <a:gd name="T12" fmla="*/ 2841 w 87"/>
                <a:gd name="T13" fmla="*/ 6 h 108"/>
                <a:gd name="T14" fmla="*/ 2738 w 87"/>
                <a:gd name="T15" fmla="*/ 13 h 108"/>
                <a:gd name="T16" fmla="*/ 2566 w 87"/>
                <a:gd name="T17" fmla="*/ 17 h 108"/>
                <a:gd name="T18" fmla="*/ 2386 w 87"/>
                <a:gd name="T19" fmla="*/ 23 h 108"/>
                <a:gd name="T20" fmla="*/ 2173 w 87"/>
                <a:gd name="T21" fmla="*/ 26 h 108"/>
                <a:gd name="T22" fmla="*/ 1878 w 87"/>
                <a:gd name="T23" fmla="*/ 32 h 108"/>
                <a:gd name="T24" fmla="*/ 1557 w 87"/>
                <a:gd name="T25" fmla="*/ 38 h 108"/>
                <a:gd name="T26" fmla="*/ 1344 w 87"/>
                <a:gd name="T27" fmla="*/ 45 h 108"/>
                <a:gd name="T28" fmla="*/ 1221 w 87"/>
                <a:gd name="T29" fmla="*/ 51 h 108"/>
                <a:gd name="T30" fmla="*/ 1221 w 87"/>
                <a:gd name="T31" fmla="*/ 59 h 108"/>
                <a:gd name="T32" fmla="*/ 1221 w 87"/>
                <a:gd name="T33" fmla="*/ 61 h 108"/>
                <a:gd name="T34" fmla="*/ 1053 w 87"/>
                <a:gd name="T35" fmla="*/ 61 h 108"/>
                <a:gd name="T36" fmla="*/ 1053 w 87"/>
                <a:gd name="T37" fmla="*/ 61 h 108"/>
                <a:gd name="T38" fmla="*/ 889 w 87"/>
                <a:gd name="T39" fmla="*/ 63 h 108"/>
                <a:gd name="T40" fmla="*/ 776 w 87"/>
                <a:gd name="T41" fmla="*/ 64 h 108"/>
                <a:gd name="T42" fmla="*/ 717 w 87"/>
                <a:gd name="T43" fmla="*/ 64 h 108"/>
                <a:gd name="T44" fmla="*/ 569 w 87"/>
                <a:gd name="T45" fmla="*/ 64 h 108"/>
                <a:gd name="T46" fmla="*/ 336 w 87"/>
                <a:gd name="T47" fmla="*/ 64 h 108"/>
                <a:gd name="T48" fmla="*/ 233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72 w 87"/>
                <a:gd name="T55" fmla="*/ 59 h 108"/>
                <a:gd name="T56" fmla="*/ 596 w 87"/>
                <a:gd name="T57" fmla="*/ 45 h 108"/>
                <a:gd name="T58" fmla="*/ 1221 w 87"/>
                <a:gd name="T59" fmla="*/ 27 h 108"/>
                <a:gd name="T60" fmla="*/ 1790 w 87"/>
                <a:gd name="T61" fmla="*/ 13 h 108"/>
                <a:gd name="T62" fmla="*/ 2058 w 87"/>
                <a:gd name="T63" fmla="*/ 6 h 108"/>
                <a:gd name="T64" fmla="*/ 2214 w 87"/>
                <a:gd name="T65" fmla="*/ 3 h 108"/>
                <a:gd name="T66" fmla="*/ 2783 w 87"/>
                <a:gd name="T67" fmla="*/ 1 h 108"/>
                <a:gd name="T68" fmla="*/ 3441 w 87"/>
                <a:gd name="T69" fmla="*/ 0 h 108"/>
                <a:gd name="T70" fmla="*/ 4066 w 87"/>
                <a:gd name="T71" fmla="*/ 0 h 108"/>
                <a:gd name="T72" fmla="*/ 4567 w 87"/>
                <a:gd name="T73" fmla="*/ 0 h 108"/>
                <a:gd name="T74" fmla="*/ 4662 w 87"/>
                <a:gd name="T75" fmla="*/ 1 h 108"/>
                <a:gd name="T76" fmla="*/ 4662 w 87"/>
                <a:gd name="T77" fmla="*/ 2 h 108"/>
                <a:gd name="T78" fmla="*/ 4662 w 87"/>
                <a:gd name="T79" fmla="*/ 4 h 108"/>
                <a:gd name="T80" fmla="*/ 4723 w 87"/>
                <a:gd name="T81" fmla="*/ 5 h 108"/>
                <a:gd name="T82" fmla="*/ 4723 w 87"/>
                <a:gd name="T83" fmla="*/ 6 h 108"/>
                <a:gd name="T84" fmla="*/ 4783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589" name="Freeform 35"/>
            <p:cNvSpPr>
              <a:spLocks/>
            </p:cNvSpPr>
            <p:nvPr/>
          </p:nvSpPr>
          <p:spPr bwMode="auto">
            <a:xfrm>
              <a:off x="2974" y="1454"/>
              <a:ext cx="68" cy="100"/>
            </a:xfrm>
            <a:custGeom>
              <a:avLst/>
              <a:gdLst>
                <a:gd name="T0" fmla="*/ 1766 w 35"/>
                <a:gd name="T1" fmla="*/ 3 h 107"/>
                <a:gd name="T2" fmla="*/ 1665 w 35"/>
                <a:gd name="T3" fmla="*/ 5 h 107"/>
                <a:gd name="T4" fmla="*/ 1613 w 35"/>
                <a:gd name="T5" fmla="*/ 7 h 107"/>
                <a:gd name="T6" fmla="*/ 1438 w 35"/>
                <a:gd name="T7" fmla="*/ 9 h 107"/>
                <a:gd name="T8" fmla="*/ 1409 w 35"/>
                <a:gd name="T9" fmla="*/ 15 h 107"/>
                <a:gd name="T10" fmla="*/ 1409 w 35"/>
                <a:gd name="T11" fmla="*/ 19 h 107"/>
                <a:gd name="T12" fmla="*/ 1438 w 35"/>
                <a:gd name="T13" fmla="*/ 23 h 107"/>
                <a:gd name="T14" fmla="*/ 1665 w 35"/>
                <a:gd name="T15" fmla="*/ 28 h 107"/>
                <a:gd name="T16" fmla="*/ 1766 w 35"/>
                <a:gd name="T17" fmla="*/ 31 h 107"/>
                <a:gd name="T18" fmla="*/ 1665 w 35"/>
                <a:gd name="T19" fmla="*/ 32 h 107"/>
                <a:gd name="T20" fmla="*/ 1409 w 35"/>
                <a:gd name="T21" fmla="*/ 33 h 107"/>
                <a:gd name="T22" fmla="*/ 1137 w 35"/>
                <a:gd name="T23" fmla="*/ 36 h 107"/>
                <a:gd name="T24" fmla="*/ 800 w 35"/>
                <a:gd name="T25" fmla="*/ 36 h 107"/>
                <a:gd name="T26" fmla="*/ 528 w 35"/>
                <a:gd name="T27" fmla="*/ 39 h 107"/>
                <a:gd name="T28" fmla="*/ 328 w 35"/>
                <a:gd name="T29" fmla="*/ 41 h 107"/>
                <a:gd name="T30" fmla="*/ 227 w 35"/>
                <a:gd name="T31" fmla="*/ 43 h 107"/>
                <a:gd name="T32" fmla="*/ 169 w 35"/>
                <a:gd name="T33" fmla="*/ 44 h 107"/>
                <a:gd name="T34" fmla="*/ 169 w 35"/>
                <a:gd name="T35" fmla="*/ 46 h 107"/>
                <a:gd name="T36" fmla="*/ 169 w 35"/>
                <a:gd name="T37" fmla="*/ 50 h 107"/>
                <a:gd name="T38" fmla="*/ 169 w 35"/>
                <a:gd name="T39" fmla="*/ 56 h 107"/>
                <a:gd name="T40" fmla="*/ 272 w 35"/>
                <a:gd name="T41" fmla="*/ 61 h 107"/>
                <a:gd name="T42" fmla="*/ 272 w 35"/>
                <a:gd name="T43" fmla="*/ 66 h 107"/>
                <a:gd name="T44" fmla="*/ 328 w 35"/>
                <a:gd name="T45" fmla="*/ 69 h 107"/>
                <a:gd name="T46" fmla="*/ 328 w 35"/>
                <a:gd name="T47" fmla="*/ 71 h 107"/>
                <a:gd name="T48" fmla="*/ 272 w 35"/>
                <a:gd name="T49" fmla="*/ 69 h 107"/>
                <a:gd name="T50" fmla="*/ 169 w 35"/>
                <a:gd name="T51" fmla="*/ 65 h 107"/>
                <a:gd name="T52" fmla="*/ 60 w 35"/>
                <a:gd name="T53" fmla="*/ 61 h 107"/>
                <a:gd name="T54" fmla="*/ 60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69 w 35"/>
                <a:gd name="T65" fmla="*/ 39 h 107"/>
                <a:gd name="T66" fmla="*/ 441 w 35"/>
                <a:gd name="T67" fmla="*/ 34 h 107"/>
                <a:gd name="T68" fmla="*/ 697 w 35"/>
                <a:gd name="T69" fmla="*/ 28 h 107"/>
                <a:gd name="T70" fmla="*/ 1026 w 35"/>
                <a:gd name="T71" fmla="*/ 20 h 107"/>
                <a:gd name="T72" fmla="*/ 1354 w 35"/>
                <a:gd name="T73" fmla="*/ 16 h 107"/>
                <a:gd name="T74" fmla="*/ 1494 w 35"/>
                <a:gd name="T75" fmla="*/ 7 h 107"/>
                <a:gd name="T76" fmla="*/ 1665 w 35"/>
                <a:gd name="T77" fmla="*/ 6 h 107"/>
                <a:gd name="T78" fmla="*/ 1766 w 35"/>
                <a:gd name="T79" fmla="*/ 1 h 107"/>
                <a:gd name="T80" fmla="*/ 1826 w 35"/>
                <a:gd name="T81" fmla="*/ 1 h 107"/>
                <a:gd name="T82" fmla="*/ 1826 w 35"/>
                <a:gd name="T83" fmla="*/ 1 h 107"/>
                <a:gd name="T84" fmla="*/ 1826 w 35"/>
                <a:gd name="T85" fmla="*/ 1 h 107"/>
                <a:gd name="T86" fmla="*/ 1826 w 35"/>
                <a:gd name="T87" fmla="*/ 1 h 107"/>
                <a:gd name="T88" fmla="*/ 1826 w 35"/>
                <a:gd name="T89" fmla="*/ 1 h 107"/>
                <a:gd name="T90" fmla="*/ 1826 w 35"/>
                <a:gd name="T91" fmla="*/ 1 h 107"/>
                <a:gd name="T92" fmla="*/ 1826 w 35"/>
                <a:gd name="T93" fmla="*/ 1 h 107"/>
                <a:gd name="T94" fmla="*/ 1826 w 35"/>
                <a:gd name="T95" fmla="*/ 1 h 107"/>
                <a:gd name="T96" fmla="*/ 1826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590" name="Freeform 36"/>
            <p:cNvSpPr>
              <a:spLocks/>
            </p:cNvSpPr>
            <p:nvPr/>
          </p:nvSpPr>
          <p:spPr bwMode="auto">
            <a:xfrm>
              <a:off x="3223" y="1454"/>
              <a:ext cx="68" cy="100"/>
            </a:xfrm>
            <a:custGeom>
              <a:avLst/>
              <a:gdLst>
                <a:gd name="T0" fmla="*/ 60 w 35"/>
                <a:gd name="T1" fmla="*/ 3 h 107"/>
                <a:gd name="T2" fmla="*/ 60 w 35"/>
                <a:gd name="T3" fmla="*/ 5 h 107"/>
                <a:gd name="T4" fmla="*/ 169 w 35"/>
                <a:gd name="T5" fmla="*/ 7 h 107"/>
                <a:gd name="T6" fmla="*/ 272 w 35"/>
                <a:gd name="T7" fmla="*/ 7 h 107"/>
                <a:gd name="T8" fmla="*/ 328 w 35"/>
                <a:gd name="T9" fmla="*/ 12 h 107"/>
                <a:gd name="T10" fmla="*/ 328 w 35"/>
                <a:gd name="T11" fmla="*/ 17 h 107"/>
                <a:gd name="T12" fmla="*/ 272 w 35"/>
                <a:gd name="T13" fmla="*/ 20 h 107"/>
                <a:gd name="T14" fmla="*/ 117 w 35"/>
                <a:gd name="T15" fmla="*/ 26 h 107"/>
                <a:gd name="T16" fmla="*/ 0 w 35"/>
                <a:gd name="T17" fmla="*/ 28 h 107"/>
                <a:gd name="T18" fmla="*/ 169 w 35"/>
                <a:gd name="T19" fmla="*/ 30 h 107"/>
                <a:gd name="T20" fmla="*/ 328 w 35"/>
                <a:gd name="T21" fmla="*/ 31 h 107"/>
                <a:gd name="T22" fmla="*/ 585 w 35"/>
                <a:gd name="T23" fmla="*/ 34 h 107"/>
                <a:gd name="T24" fmla="*/ 909 w 35"/>
                <a:gd name="T25" fmla="*/ 36 h 107"/>
                <a:gd name="T26" fmla="*/ 1197 w 35"/>
                <a:gd name="T27" fmla="*/ 38 h 107"/>
                <a:gd name="T28" fmla="*/ 1409 w 35"/>
                <a:gd name="T29" fmla="*/ 41 h 107"/>
                <a:gd name="T30" fmla="*/ 1554 w 35"/>
                <a:gd name="T31" fmla="*/ 43 h 107"/>
                <a:gd name="T32" fmla="*/ 1613 w 35"/>
                <a:gd name="T33" fmla="*/ 44 h 107"/>
                <a:gd name="T34" fmla="*/ 1613 w 35"/>
                <a:gd name="T35" fmla="*/ 46 h 107"/>
                <a:gd name="T36" fmla="*/ 1554 w 35"/>
                <a:gd name="T37" fmla="*/ 50 h 107"/>
                <a:gd name="T38" fmla="*/ 1554 w 35"/>
                <a:gd name="T39" fmla="*/ 56 h 107"/>
                <a:gd name="T40" fmla="*/ 1494 w 35"/>
                <a:gd name="T41" fmla="*/ 61 h 107"/>
                <a:gd name="T42" fmla="*/ 1494 w 35"/>
                <a:gd name="T43" fmla="*/ 66 h 107"/>
                <a:gd name="T44" fmla="*/ 1494 w 35"/>
                <a:gd name="T45" fmla="*/ 69 h 107"/>
                <a:gd name="T46" fmla="*/ 1494 w 35"/>
                <a:gd name="T47" fmla="*/ 71 h 107"/>
                <a:gd name="T48" fmla="*/ 1554 w 35"/>
                <a:gd name="T49" fmla="*/ 69 h 107"/>
                <a:gd name="T50" fmla="*/ 1554 w 35"/>
                <a:gd name="T51" fmla="*/ 65 h 107"/>
                <a:gd name="T52" fmla="*/ 1613 w 35"/>
                <a:gd name="T53" fmla="*/ 61 h 107"/>
                <a:gd name="T54" fmla="*/ 1710 w 35"/>
                <a:gd name="T55" fmla="*/ 56 h 107"/>
                <a:gd name="T56" fmla="*/ 1826 w 35"/>
                <a:gd name="T57" fmla="*/ 52 h 107"/>
                <a:gd name="T58" fmla="*/ 1826 w 35"/>
                <a:gd name="T59" fmla="*/ 48 h 107"/>
                <a:gd name="T60" fmla="*/ 1826 w 35"/>
                <a:gd name="T61" fmla="*/ 44 h 107"/>
                <a:gd name="T62" fmla="*/ 1826 w 35"/>
                <a:gd name="T63" fmla="*/ 41 h 107"/>
                <a:gd name="T64" fmla="*/ 1613 w 35"/>
                <a:gd name="T65" fmla="*/ 39 h 107"/>
                <a:gd name="T66" fmla="*/ 1298 w 35"/>
                <a:gd name="T67" fmla="*/ 34 h 107"/>
                <a:gd name="T68" fmla="*/ 1026 w 35"/>
                <a:gd name="T69" fmla="*/ 28 h 107"/>
                <a:gd name="T70" fmla="*/ 740 w 35"/>
                <a:gd name="T71" fmla="*/ 20 h 107"/>
                <a:gd name="T72" fmla="*/ 468 w 35"/>
                <a:gd name="T73" fmla="*/ 16 h 107"/>
                <a:gd name="T74" fmla="*/ 272 w 35"/>
                <a:gd name="T75" fmla="*/ 7 h 107"/>
                <a:gd name="T76" fmla="*/ 117 w 35"/>
                <a:gd name="T77" fmla="*/ 6 h 107"/>
                <a:gd name="T78" fmla="*/ 60 w 35"/>
                <a:gd name="T79" fmla="*/ 1 h 107"/>
                <a:gd name="T80" fmla="*/ 60 w 35"/>
                <a:gd name="T81" fmla="*/ 1 h 107"/>
                <a:gd name="T82" fmla="*/ 60 w 35"/>
                <a:gd name="T83" fmla="*/ 1 h 107"/>
                <a:gd name="T84" fmla="*/ 60 w 35"/>
                <a:gd name="T85" fmla="*/ 1 h 107"/>
                <a:gd name="T86" fmla="*/ 60 w 35"/>
                <a:gd name="T87" fmla="*/ 1 h 107"/>
                <a:gd name="T88" fmla="*/ 60 w 35"/>
                <a:gd name="T89" fmla="*/ 1 h 107"/>
                <a:gd name="T90" fmla="*/ 60 w 35"/>
                <a:gd name="T91" fmla="*/ 1 h 107"/>
                <a:gd name="T92" fmla="*/ 60 w 35"/>
                <a:gd name="T93" fmla="*/ 1 h 107"/>
                <a:gd name="T94" fmla="*/ 60 w 35"/>
                <a:gd name="T95" fmla="*/ 1 h 107"/>
                <a:gd name="T96" fmla="*/ 60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591" name="Freeform 37"/>
            <p:cNvSpPr>
              <a:spLocks/>
            </p:cNvSpPr>
            <p:nvPr/>
          </p:nvSpPr>
          <p:spPr bwMode="auto">
            <a:xfrm>
              <a:off x="2673" y="1319"/>
              <a:ext cx="156" cy="70"/>
            </a:xfrm>
            <a:custGeom>
              <a:avLst/>
              <a:gdLst>
                <a:gd name="T0" fmla="*/ 2433 w 79"/>
                <a:gd name="T1" fmla="*/ 0 h 76"/>
                <a:gd name="T2" fmla="*/ 1888 w 79"/>
                <a:gd name="T3" fmla="*/ 4 h 76"/>
                <a:gd name="T4" fmla="*/ 1357 w 79"/>
                <a:gd name="T5" fmla="*/ 7 h 76"/>
                <a:gd name="T6" fmla="*/ 956 w 79"/>
                <a:gd name="T7" fmla="*/ 16 h 76"/>
                <a:gd name="T8" fmla="*/ 839 w 79"/>
                <a:gd name="T9" fmla="*/ 23 h 76"/>
                <a:gd name="T10" fmla="*/ 1076 w 79"/>
                <a:gd name="T11" fmla="*/ 30 h 76"/>
                <a:gd name="T12" fmla="*/ 1888 w 79"/>
                <a:gd name="T13" fmla="*/ 37 h 76"/>
                <a:gd name="T14" fmla="*/ 3509 w 79"/>
                <a:gd name="T15" fmla="*/ 41 h 76"/>
                <a:gd name="T16" fmla="*/ 4558 w 79"/>
                <a:gd name="T17" fmla="*/ 41 h 76"/>
                <a:gd name="T18" fmla="*/ 4321 w 79"/>
                <a:gd name="T19" fmla="*/ 42 h 76"/>
                <a:gd name="T20" fmla="*/ 3904 w 79"/>
                <a:gd name="T21" fmla="*/ 43 h 76"/>
                <a:gd name="T22" fmla="*/ 3389 w 79"/>
                <a:gd name="T23" fmla="*/ 44 h 76"/>
                <a:gd name="T24" fmla="*/ 2857 w 79"/>
                <a:gd name="T25" fmla="*/ 46 h 76"/>
                <a:gd name="T26" fmla="*/ 2249 w 79"/>
                <a:gd name="T27" fmla="*/ 46 h 76"/>
                <a:gd name="T28" fmla="*/ 1596 w 79"/>
                <a:gd name="T29" fmla="*/ 46 h 76"/>
                <a:gd name="T30" fmla="*/ 1139 w 79"/>
                <a:gd name="T31" fmla="*/ 43 h 76"/>
                <a:gd name="T32" fmla="*/ 656 w 79"/>
                <a:gd name="T33" fmla="*/ 41 h 76"/>
                <a:gd name="T34" fmla="*/ 363 w 79"/>
                <a:gd name="T35" fmla="*/ 38 h 76"/>
                <a:gd name="T36" fmla="*/ 124 w 79"/>
                <a:gd name="T37" fmla="*/ 34 h 76"/>
                <a:gd name="T38" fmla="*/ 63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3 w 79"/>
                <a:gd name="T45" fmla="*/ 23 h 76"/>
                <a:gd name="T46" fmla="*/ 63 w 79"/>
                <a:gd name="T47" fmla="*/ 22 h 76"/>
                <a:gd name="T48" fmla="*/ 124 w 79"/>
                <a:gd name="T49" fmla="*/ 18 h 76"/>
                <a:gd name="T50" fmla="*/ 363 w 79"/>
                <a:gd name="T51" fmla="*/ 11 h 76"/>
                <a:gd name="T52" fmla="*/ 656 w 79"/>
                <a:gd name="T53" fmla="*/ 6 h 76"/>
                <a:gd name="T54" fmla="*/ 1139 w 79"/>
                <a:gd name="T55" fmla="*/ 4 h 76"/>
                <a:gd name="T56" fmla="*/ 1596 w 79"/>
                <a:gd name="T57" fmla="*/ 2 h 76"/>
                <a:gd name="T58" fmla="*/ 2008 w 79"/>
                <a:gd name="T59" fmla="*/ 1 h 76"/>
                <a:gd name="T60" fmla="*/ 2372 w 79"/>
                <a:gd name="T61" fmla="*/ 0 h 76"/>
                <a:gd name="T62" fmla="*/ 2616 w 79"/>
                <a:gd name="T63" fmla="*/ 0 h 76"/>
                <a:gd name="T64" fmla="*/ 268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592" name="Freeform 38"/>
            <p:cNvSpPr>
              <a:spLocks/>
            </p:cNvSpPr>
            <p:nvPr/>
          </p:nvSpPr>
          <p:spPr bwMode="auto">
            <a:xfrm>
              <a:off x="3459" y="1318"/>
              <a:ext cx="131" cy="72"/>
            </a:xfrm>
            <a:custGeom>
              <a:avLst/>
              <a:gdLst>
                <a:gd name="T0" fmla="*/ 892 w 67"/>
                <a:gd name="T1" fmla="*/ 1 h 78"/>
                <a:gd name="T2" fmla="*/ 1464 w 67"/>
                <a:gd name="T3" fmla="*/ 5 h 78"/>
                <a:gd name="T4" fmla="*/ 2065 w 67"/>
                <a:gd name="T5" fmla="*/ 8 h 78"/>
                <a:gd name="T6" fmla="*/ 2573 w 67"/>
                <a:gd name="T7" fmla="*/ 16 h 78"/>
                <a:gd name="T8" fmla="*/ 2909 w 67"/>
                <a:gd name="T9" fmla="*/ 24 h 78"/>
                <a:gd name="T10" fmla="*/ 2862 w 67"/>
                <a:gd name="T11" fmla="*/ 32 h 78"/>
                <a:gd name="T12" fmla="*/ 2237 w 67"/>
                <a:gd name="T13" fmla="*/ 39 h 78"/>
                <a:gd name="T14" fmla="*/ 892 w 67"/>
                <a:gd name="T15" fmla="*/ 44 h 78"/>
                <a:gd name="T16" fmla="*/ 0 w 67"/>
                <a:gd name="T17" fmla="*/ 47 h 78"/>
                <a:gd name="T18" fmla="*/ 119 w 67"/>
                <a:gd name="T19" fmla="*/ 47 h 78"/>
                <a:gd name="T20" fmla="*/ 456 w 67"/>
                <a:gd name="T21" fmla="*/ 48 h 78"/>
                <a:gd name="T22" fmla="*/ 776 w 67"/>
                <a:gd name="T23" fmla="*/ 48 h 78"/>
                <a:gd name="T24" fmla="*/ 1228 w 67"/>
                <a:gd name="T25" fmla="*/ 48 h 78"/>
                <a:gd name="T26" fmla="*/ 1744 w 67"/>
                <a:gd name="T27" fmla="*/ 48 h 78"/>
                <a:gd name="T28" fmla="*/ 2237 w 67"/>
                <a:gd name="T29" fmla="*/ 46 h 78"/>
                <a:gd name="T30" fmla="*/ 2690 w 67"/>
                <a:gd name="T31" fmla="*/ 44 h 78"/>
                <a:gd name="T32" fmla="*/ 3109 w 67"/>
                <a:gd name="T33" fmla="*/ 41 h 78"/>
                <a:gd name="T34" fmla="*/ 3349 w 67"/>
                <a:gd name="T35" fmla="*/ 38 h 78"/>
                <a:gd name="T36" fmla="*/ 3506 w 67"/>
                <a:gd name="T37" fmla="*/ 35 h 78"/>
                <a:gd name="T38" fmla="*/ 3566 w 67"/>
                <a:gd name="T39" fmla="*/ 31 h 78"/>
                <a:gd name="T40" fmla="*/ 3686 w 67"/>
                <a:gd name="T41" fmla="*/ 28 h 78"/>
                <a:gd name="T42" fmla="*/ 3686 w 67"/>
                <a:gd name="T43" fmla="*/ 26 h 78"/>
                <a:gd name="T44" fmla="*/ 3686 w 67"/>
                <a:gd name="T45" fmla="*/ 24 h 78"/>
                <a:gd name="T46" fmla="*/ 3686 w 67"/>
                <a:gd name="T47" fmla="*/ 23 h 78"/>
                <a:gd name="T48" fmla="*/ 3566 w 67"/>
                <a:gd name="T49" fmla="*/ 18 h 78"/>
                <a:gd name="T50" fmla="*/ 3287 w 67"/>
                <a:gd name="T51" fmla="*/ 12 h 78"/>
                <a:gd name="T52" fmla="*/ 2862 w 67"/>
                <a:gd name="T53" fmla="*/ 6 h 78"/>
                <a:gd name="T54" fmla="*/ 2401 w 67"/>
                <a:gd name="T55" fmla="*/ 5 h 78"/>
                <a:gd name="T56" fmla="*/ 1854 w 67"/>
                <a:gd name="T57" fmla="*/ 2 h 78"/>
                <a:gd name="T58" fmla="*/ 1408 w 67"/>
                <a:gd name="T59" fmla="*/ 1 h 78"/>
                <a:gd name="T60" fmla="*/ 948 w 67"/>
                <a:gd name="T61" fmla="*/ 0 h 78"/>
                <a:gd name="T62" fmla="*/ 776 w 67"/>
                <a:gd name="T63" fmla="*/ 0 h 78"/>
                <a:gd name="T64" fmla="*/ 776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593" name="Freeform 39"/>
            <p:cNvSpPr>
              <a:spLocks/>
            </p:cNvSpPr>
            <p:nvPr/>
          </p:nvSpPr>
          <p:spPr bwMode="auto">
            <a:xfrm>
              <a:off x="2748" y="1326"/>
              <a:ext cx="208" cy="48"/>
            </a:xfrm>
            <a:custGeom>
              <a:avLst/>
              <a:gdLst>
                <a:gd name="T0" fmla="*/ 5871 w 106"/>
                <a:gd name="T1" fmla="*/ 29 h 51"/>
                <a:gd name="T2" fmla="*/ 5590 w 106"/>
                <a:gd name="T3" fmla="*/ 24 h 51"/>
                <a:gd name="T4" fmla="*/ 5145 w 106"/>
                <a:gd name="T5" fmla="*/ 18 h 51"/>
                <a:gd name="T6" fmla="*/ 4329 w 106"/>
                <a:gd name="T7" fmla="*/ 8 h 51"/>
                <a:gd name="T8" fmla="*/ 3438 w 106"/>
                <a:gd name="T9" fmla="*/ 4 h 51"/>
                <a:gd name="T10" fmla="*/ 2622 w 106"/>
                <a:gd name="T11" fmla="*/ 0 h 51"/>
                <a:gd name="T12" fmla="*/ 2388 w 106"/>
                <a:gd name="T13" fmla="*/ 0 h 51"/>
                <a:gd name="T14" fmla="*/ 1941 w 106"/>
                <a:gd name="T15" fmla="*/ 1 h 51"/>
                <a:gd name="T16" fmla="*/ 1482 w 106"/>
                <a:gd name="T17" fmla="*/ 3 h 51"/>
                <a:gd name="T18" fmla="*/ 1020 w 106"/>
                <a:gd name="T19" fmla="*/ 4 h 51"/>
                <a:gd name="T20" fmla="*/ 755 w 106"/>
                <a:gd name="T21" fmla="*/ 4 h 51"/>
                <a:gd name="T22" fmla="*/ 461 w 106"/>
                <a:gd name="T23" fmla="*/ 8 h 51"/>
                <a:gd name="T24" fmla="*/ 235 w 106"/>
                <a:gd name="T25" fmla="*/ 8 h 51"/>
                <a:gd name="T26" fmla="*/ 61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1 w 106"/>
                <a:gd name="T33" fmla="*/ 24 h 51"/>
                <a:gd name="T34" fmla="*/ 181 w 106"/>
                <a:gd name="T35" fmla="*/ 29 h 51"/>
                <a:gd name="T36" fmla="*/ 355 w 106"/>
                <a:gd name="T37" fmla="*/ 31 h 51"/>
                <a:gd name="T38" fmla="*/ 461 w 106"/>
                <a:gd name="T39" fmla="*/ 34 h 51"/>
                <a:gd name="T40" fmla="*/ 755 w 106"/>
                <a:gd name="T41" fmla="*/ 35 h 51"/>
                <a:gd name="T42" fmla="*/ 1020 w 106"/>
                <a:gd name="T43" fmla="*/ 35 h 51"/>
                <a:gd name="T44" fmla="*/ 1305 w 106"/>
                <a:gd name="T45" fmla="*/ 34 h 51"/>
                <a:gd name="T46" fmla="*/ 1601 w 106"/>
                <a:gd name="T47" fmla="*/ 33 h 51"/>
                <a:gd name="T48" fmla="*/ 1941 w 106"/>
                <a:gd name="T49" fmla="*/ 31 h 51"/>
                <a:gd name="T50" fmla="*/ 2176 w 106"/>
                <a:gd name="T51" fmla="*/ 30 h 51"/>
                <a:gd name="T52" fmla="*/ 2325 w 106"/>
                <a:gd name="T53" fmla="*/ 29 h 51"/>
                <a:gd name="T54" fmla="*/ 2121 w 106"/>
                <a:gd name="T55" fmla="*/ 30 h 51"/>
                <a:gd name="T56" fmla="*/ 1941 w 106"/>
                <a:gd name="T57" fmla="*/ 29 h 51"/>
                <a:gd name="T58" fmla="*/ 1721 w 106"/>
                <a:gd name="T59" fmla="*/ 27 h 51"/>
                <a:gd name="T60" fmla="*/ 1368 w 106"/>
                <a:gd name="T61" fmla="*/ 24 h 51"/>
                <a:gd name="T62" fmla="*/ 848 w 106"/>
                <a:gd name="T63" fmla="*/ 23 h 51"/>
                <a:gd name="T64" fmla="*/ 697 w 106"/>
                <a:gd name="T65" fmla="*/ 22 h 51"/>
                <a:gd name="T66" fmla="*/ 755 w 106"/>
                <a:gd name="T67" fmla="*/ 21 h 51"/>
                <a:gd name="T68" fmla="*/ 1020 w 106"/>
                <a:gd name="T69" fmla="*/ 18 h 51"/>
                <a:gd name="T70" fmla="*/ 1185 w 106"/>
                <a:gd name="T71" fmla="*/ 15 h 51"/>
                <a:gd name="T72" fmla="*/ 1305 w 106"/>
                <a:gd name="T73" fmla="*/ 11 h 51"/>
                <a:gd name="T74" fmla="*/ 1941 w 106"/>
                <a:gd name="T75" fmla="*/ 10 h 51"/>
                <a:gd name="T76" fmla="*/ 3322 w 106"/>
                <a:gd name="T77" fmla="*/ 10 h 51"/>
                <a:gd name="T78" fmla="*/ 4390 w 106"/>
                <a:gd name="T79" fmla="*/ 18 h 51"/>
                <a:gd name="T80" fmla="*/ 5267 w 106"/>
                <a:gd name="T81" fmla="*/ 23 h 51"/>
                <a:gd name="T82" fmla="*/ 5765 w 106"/>
                <a:gd name="T83" fmla="*/ 29 h 51"/>
                <a:gd name="T84" fmla="*/ 5991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594" name="Freeform 40"/>
            <p:cNvSpPr>
              <a:spLocks/>
            </p:cNvSpPr>
            <p:nvPr/>
          </p:nvSpPr>
          <p:spPr bwMode="auto">
            <a:xfrm>
              <a:off x="3317" y="1328"/>
              <a:ext cx="207" cy="47"/>
            </a:xfrm>
            <a:custGeom>
              <a:avLst/>
              <a:gdLst>
                <a:gd name="T0" fmla="*/ 63 w 105"/>
                <a:gd name="T1" fmla="*/ 29 h 50"/>
                <a:gd name="T2" fmla="*/ 361 w 105"/>
                <a:gd name="T3" fmla="*/ 24 h 50"/>
                <a:gd name="T4" fmla="*/ 889 w 105"/>
                <a:gd name="T5" fmla="*/ 18 h 50"/>
                <a:gd name="T6" fmla="*/ 1569 w 105"/>
                <a:gd name="T7" fmla="*/ 8 h 50"/>
                <a:gd name="T8" fmla="*/ 2537 w 105"/>
                <a:gd name="T9" fmla="*/ 5 h 50"/>
                <a:gd name="T10" fmla="*/ 3342 w 105"/>
                <a:gd name="T11" fmla="*/ 1 h 50"/>
                <a:gd name="T12" fmla="*/ 3637 w 105"/>
                <a:gd name="T13" fmla="*/ 1 h 50"/>
                <a:gd name="T14" fmla="*/ 4045 w 105"/>
                <a:gd name="T15" fmla="*/ 1 h 50"/>
                <a:gd name="T16" fmla="*/ 4589 w 105"/>
                <a:gd name="T17" fmla="*/ 2 h 50"/>
                <a:gd name="T18" fmla="*/ 5002 w 105"/>
                <a:gd name="T19" fmla="*/ 4 h 50"/>
                <a:gd name="T20" fmla="*/ 5394 w 105"/>
                <a:gd name="T21" fmla="*/ 4 h 50"/>
                <a:gd name="T22" fmla="*/ 5632 w 105"/>
                <a:gd name="T23" fmla="*/ 8 h 50"/>
                <a:gd name="T24" fmla="*/ 5798 w 105"/>
                <a:gd name="T25" fmla="*/ 9 h 50"/>
                <a:gd name="T26" fmla="*/ 5985 w 105"/>
                <a:gd name="T27" fmla="*/ 15 h 50"/>
                <a:gd name="T28" fmla="*/ 6098 w 105"/>
                <a:gd name="T29" fmla="*/ 19 h 50"/>
                <a:gd name="T30" fmla="*/ 6098 w 105"/>
                <a:gd name="T31" fmla="*/ 22 h 50"/>
                <a:gd name="T32" fmla="*/ 6044 w 105"/>
                <a:gd name="T33" fmla="*/ 24 h 50"/>
                <a:gd name="T34" fmla="*/ 5798 w 105"/>
                <a:gd name="T35" fmla="*/ 29 h 50"/>
                <a:gd name="T36" fmla="*/ 5798 w 105"/>
                <a:gd name="T37" fmla="*/ 31 h 50"/>
                <a:gd name="T38" fmla="*/ 5514 w 105"/>
                <a:gd name="T39" fmla="*/ 34 h 50"/>
                <a:gd name="T40" fmla="*/ 5333 w 105"/>
                <a:gd name="T41" fmla="*/ 34 h 50"/>
                <a:gd name="T42" fmla="*/ 5118 w 105"/>
                <a:gd name="T43" fmla="*/ 34 h 50"/>
                <a:gd name="T44" fmla="*/ 4820 w 105"/>
                <a:gd name="T45" fmla="*/ 34 h 50"/>
                <a:gd name="T46" fmla="*/ 4528 w 105"/>
                <a:gd name="T47" fmla="*/ 34 h 50"/>
                <a:gd name="T48" fmla="*/ 4229 w 105"/>
                <a:gd name="T49" fmla="*/ 34 h 50"/>
                <a:gd name="T50" fmla="*/ 3984 w 105"/>
                <a:gd name="T51" fmla="*/ 33 h 50"/>
                <a:gd name="T52" fmla="*/ 3984 w 105"/>
                <a:gd name="T53" fmla="*/ 31 h 50"/>
                <a:gd name="T54" fmla="*/ 3929 w 105"/>
                <a:gd name="T55" fmla="*/ 29 h 50"/>
                <a:gd name="T56" fmla="*/ 3984 w 105"/>
                <a:gd name="T57" fmla="*/ 27 h 50"/>
                <a:gd name="T58" fmla="*/ 4229 w 105"/>
                <a:gd name="T59" fmla="*/ 25 h 50"/>
                <a:gd name="T60" fmla="*/ 4589 w 105"/>
                <a:gd name="T61" fmla="*/ 24 h 50"/>
                <a:gd name="T62" fmla="*/ 5118 w 105"/>
                <a:gd name="T63" fmla="*/ 23 h 50"/>
                <a:gd name="T64" fmla="*/ 5270 w 105"/>
                <a:gd name="T65" fmla="*/ 22 h 50"/>
                <a:gd name="T66" fmla="*/ 5149 w 105"/>
                <a:gd name="T67" fmla="*/ 21 h 50"/>
                <a:gd name="T68" fmla="*/ 5057 w 105"/>
                <a:gd name="T69" fmla="*/ 19 h 50"/>
                <a:gd name="T70" fmla="*/ 4881 w 105"/>
                <a:gd name="T71" fmla="*/ 15 h 50"/>
                <a:gd name="T72" fmla="*/ 4820 w 105"/>
                <a:gd name="T73" fmla="*/ 12 h 50"/>
                <a:gd name="T74" fmla="*/ 4229 w 105"/>
                <a:gd name="T75" fmla="*/ 9 h 50"/>
                <a:gd name="T76" fmla="*/ 2825 w 105"/>
                <a:gd name="T77" fmla="*/ 9 h 50"/>
                <a:gd name="T78" fmla="*/ 1632 w 105"/>
                <a:gd name="T79" fmla="*/ 17 h 50"/>
                <a:gd name="T80" fmla="*/ 712 w 105"/>
                <a:gd name="T81" fmla="*/ 22 h 50"/>
                <a:gd name="T82" fmla="*/ 183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595" name="Freeform 41"/>
            <p:cNvSpPr>
              <a:spLocks/>
            </p:cNvSpPr>
            <p:nvPr/>
          </p:nvSpPr>
          <p:spPr bwMode="auto">
            <a:xfrm>
              <a:off x="3311" y="1351"/>
              <a:ext cx="113" cy="73"/>
            </a:xfrm>
            <a:custGeom>
              <a:avLst/>
              <a:gdLst>
                <a:gd name="T0" fmla="*/ 3273 w 57"/>
                <a:gd name="T1" fmla="*/ 1 h 78"/>
                <a:gd name="T2" fmla="*/ 3029 w 57"/>
                <a:gd name="T3" fmla="*/ 6 h 78"/>
                <a:gd name="T4" fmla="*/ 2484 w 57"/>
                <a:gd name="T5" fmla="*/ 7 h 78"/>
                <a:gd name="T6" fmla="*/ 1933 w 57"/>
                <a:gd name="T7" fmla="*/ 11 h 78"/>
                <a:gd name="T8" fmla="*/ 1340 w 57"/>
                <a:gd name="T9" fmla="*/ 18 h 78"/>
                <a:gd name="T10" fmla="*/ 676 w 57"/>
                <a:gd name="T11" fmla="*/ 21 h 78"/>
                <a:gd name="T12" fmla="*/ 248 w 57"/>
                <a:gd name="T13" fmla="*/ 25 h 78"/>
                <a:gd name="T14" fmla="*/ 0 w 57"/>
                <a:gd name="T15" fmla="*/ 28 h 78"/>
                <a:gd name="T16" fmla="*/ 125 w 57"/>
                <a:gd name="T17" fmla="*/ 30 h 78"/>
                <a:gd name="T18" fmla="*/ 311 w 57"/>
                <a:gd name="T19" fmla="*/ 35 h 78"/>
                <a:gd name="T20" fmla="*/ 436 w 57"/>
                <a:gd name="T21" fmla="*/ 37 h 78"/>
                <a:gd name="T22" fmla="*/ 373 w 57"/>
                <a:gd name="T23" fmla="*/ 42 h 78"/>
                <a:gd name="T24" fmla="*/ 311 w 57"/>
                <a:gd name="T25" fmla="*/ 46 h 78"/>
                <a:gd name="T26" fmla="*/ 125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311 w 57"/>
                <a:gd name="T35" fmla="*/ 48 h 78"/>
                <a:gd name="T36" fmla="*/ 739 w 57"/>
                <a:gd name="T37" fmla="*/ 40 h 78"/>
                <a:gd name="T38" fmla="*/ 1340 w 57"/>
                <a:gd name="T39" fmla="*/ 31 h 78"/>
                <a:gd name="T40" fmla="*/ 1933 w 57"/>
                <a:gd name="T41" fmla="*/ 21 h 78"/>
                <a:gd name="T42" fmla="*/ 2484 w 57"/>
                <a:gd name="T43" fmla="*/ 12 h 78"/>
                <a:gd name="T44" fmla="*/ 3029 w 57"/>
                <a:gd name="T45" fmla="*/ 7 h 78"/>
                <a:gd name="T46" fmla="*/ 3273 w 57"/>
                <a:gd name="T47" fmla="*/ 1 h 78"/>
                <a:gd name="T48" fmla="*/ 3396 w 57"/>
                <a:gd name="T49" fmla="*/ 0 h 78"/>
                <a:gd name="T50" fmla="*/ 3396 w 57"/>
                <a:gd name="T51" fmla="*/ 0 h 78"/>
                <a:gd name="T52" fmla="*/ 3396 w 57"/>
                <a:gd name="T53" fmla="*/ 0 h 78"/>
                <a:gd name="T54" fmla="*/ 3396 w 57"/>
                <a:gd name="T55" fmla="*/ 0 h 78"/>
                <a:gd name="T56" fmla="*/ 3396 w 57"/>
                <a:gd name="T57" fmla="*/ 0 h 78"/>
                <a:gd name="T58" fmla="*/ 3396 w 57"/>
                <a:gd name="T59" fmla="*/ 0 h 78"/>
                <a:gd name="T60" fmla="*/ 3396 w 57"/>
                <a:gd name="T61" fmla="*/ 0 h 78"/>
                <a:gd name="T62" fmla="*/ 3396 w 57"/>
                <a:gd name="T63" fmla="*/ 0 h 78"/>
                <a:gd name="T64" fmla="*/ 3396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596" name="Freeform 42"/>
            <p:cNvSpPr>
              <a:spLocks/>
            </p:cNvSpPr>
            <p:nvPr/>
          </p:nvSpPr>
          <p:spPr bwMode="auto">
            <a:xfrm>
              <a:off x="2840" y="1351"/>
              <a:ext cx="116" cy="73"/>
            </a:xfrm>
            <a:custGeom>
              <a:avLst/>
              <a:gdLst>
                <a:gd name="T0" fmla="*/ 0 w 59"/>
                <a:gd name="T1" fmla="*/ 1 h 78"/>
                <a:gd name="T2" fmla="*/ 297 w 59"/>
                <a:gd name="T3" fmla="*/ 6 h 78"/>
                <a:gd name="T4" fmla="*/ 700 w 59"/>
                <a:gd name="T5" fmla="*/ 7 h 78"/>
                <a:gd name="T6" fmla="*/ 1313 w 59"/>
                <a:gd name="T7" fmla="*/ 11 h 78"/>
                <a:gd name="T8" fmla="*/ 1913 w 59"/>
                <a:gd name="T9" fmla="*/ 18 h 78"/>
                <a:gd name="T10" fmla="*/ 2493 w 59"/>
                <a:gd name="T11" fmla="*/ 21 h 78"/>
                <a:gd name="T12" fmla="*/ 2941 w 59"/>
                <a:gd name="T13" fmla="*/ 25 h 78"/>
                <a:gd name="T14" fmla="*/ 3289 w 59"/>
                <a:gd name="T15" fmla="*/ 27 h 78"/>
                <a:gd name="T16" fmla="*/ 3108 w 59"/>
                <a:gd name="T17" fmla="*/ 30 h 78"/>
                <a:gd name="T18" fmla="*/ 2825 w 59"/>
                <a:gd name="T19" fmla="*/ 34 h 78"/>
                <a:gd name="T20" fmla="*/ 2768 w 59"/>
                <a:gd name="T21" fmla="*/ 37 h 78"/>
                <a:gd name="T22" fmla="*/ 2768 w 59"/>
                <a:gd name="T23" fmla="*/ 42 h 78"/>
                <a:gd name="T24" fmla="*/ 2825 w 59"/>
                <a:gd name="T25" fmla="*/ 45 h 78"/>
                <a:gd name="T26" fmla="*/ 2941 w 59"/>
                <a:gd name="T27" fmla="*/ 48 h 78"/>
                <a:gd name="T28" fmla="*/ 3004 w 59"/>
                <a:gd name="T29" fmla="*/ 51 h 78"/>
                <a:gd name="T30" fmla="*/ 3108 w 59"/>
                <a:gd name="T31" fmla="*/ 51 h 78"/>
                <a:gd name="T32" fmla="*/ 3108 w 59"/>
                <a:gd name="T33" fmla="*/ 51 h 78"/>
                <a:gd name="T34" fmla="*/ 2825 w 59"/>
                <a:gd name="T35" fmla="*/ 48 h 78"/>
                <a:gd name="T36" fmla="*/ 2377 w 59"/>
                <a:gd name="T37" fmla="*/ 40 h 78"/>
                <a:gd name="T38" fmla="*/ 1793 w 59"/>
                <a:gd name="T39" fmla="*/ 31 h 78"/>
                <a:gd name="T40" fmla="*/ 1268 w 59"/>
                <a:gd name="T41" fmla="*/ 21 h 78"/>
                <a:gd name="T42" fmla="*/ 645 w 59"/>
                <a:gd name="T43" fmla="*/ 12 h 78"/>
                <a:gd name="T44" fmla="*/ 236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597" name="Freeform 43"/>
            <p:cNvSpPr>
              <a:spLocks/>
            </p:cNvSpPr>
            <p:nvPr/>
          </p:nvSpPr>
          <p:spPr bwMode="auto">
            <a:xfrm>
              <a:off x="3024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598" name="Freeform 44"/>
            <p:cNvSpPr>
              <a:spLocks/>
            </p:cNvSpPr>
            <p:nvPr/>
          </p:nvSpPr>
          <p:spPr bwMode="auto">
            <a:xfrm>
              <a:off x="3172" y="1383"/>
              <a:ext cx="74" cy="36"/>
            </a:xfrm>
            <a:custGeom>
              <a:avLst/>
              <a:gdLst>
                <a:gd name="T0" fmla="*/ 1957 w 38"/>
                <a:gd name="T1" fmla="*/ 10 h 38"/>
                <a:gd name="T2" fmla="*/ 1745 w 38"/>
                <a:gd name="T3" fmla="*/ 9 h 38"/>
                <a:gd name="T4" fmla="*/ 1566 w 38"/>
                <a:gd name="T5" fmla="*/ 8 h 38"/>
                <a:gd name="T6" fmla="*/ 1262 w 38"/>
                <a:gd name="T7" fmla="*/ 4 h 38"/>
                <a:gd name="T8" fmla="*/ 974 w 38"/>
                <a:gd name="T9" fmla="*/ 1 h 38"/>
                <a:gd name="T10" fmla="*/ 804 w 38"/>
                <a:gd name="T11" fmla="*/ 1 h 38"/>
                <a:gd name="T12" fmla="*/ 532 w 38"/>
                <a:gd name="T13" fmla="*/ 1 h 38"/>
                <a:gd name="T14" fmla="*/ 273 w 38"/>
                <a:gd name="T15" fmla="*/ 4 h 38"/>
                <a:gd name="T16" fmla="*/ 117 w 38"/>
                <a:gd name="T17" fmla="*/ 7 h 38"/>
                <a:gd name="T18" fmla="*/ 0 w 38"/>
                <a:gd name="T19" fmla="*/ 9 h 38"/>
                <a:gd name="T20" fmla="*/ 60 w 38"/>
                <a:gd name="T21" fmla="*/ 12 h 38"/>
                <a:gd name="T22" fmla="*/ 60 w 38"/>
                <a:gd name="T23" fmla="*/ 17 h 38"/>
                <a:gd name="T24" fmla="*/ 60 w 38"/>
                <a:gd name="T25" fmla="*/ 22 h 38"/>
                <a:gd name="T26" fmla="*/ 117 w 38"/>
                <a:gd name="T27" fmla="*/ 24 h 38"/>
                <a:gd name="T28" fmla="*/ 333 w 38"/>
                <a:gd name="T29" fmla="*/ 25 h 38"/>
                <a:gd name="T30" fmla="*/ 648 w 38"/>
                <a:gd name="T31" fmla="*/ 26 h 38"/>
                <a:gd name="T32" fmla="*/ 1036 w 38"/>
                <a:gd name="T33" fmla="*/ 26 h 38"/>
                <a:gd name="T34" fmla="*/ 1262 w 38"/>
                <a:gd name="T35" fmla="*/ 25 h 38"/>
                <a:gd name="T36" fmla="*/ 1482 w 38"/>
                <a:gd name="T37" fmla="*/ 23 h 38"/>
                <a:gd name="T38" fmla="*/ 1482 w 38"/>
                <a:gd name="T39" fmla="*/ 22 h 38"/>
                <a:gd name="T40" fmla="*/ 1536 w 38"/>
                <a:gd name="T41" fmla="*/ 19 h 38"/>
                <a:gd name="T42" fmla="*/ 1536 w 38"/>
                <a:gd name="T43" fmla="*/ 16 h 38"/>
                <a:gd name="T44" fmla="*/ 1536 w 38"/>
                <a:gd name="T45" fmla="*/ 10 h 38"/>
                <a:gd name="T46" fmla="*/ 1425 w 38"/>
                <a:gd name="T47" fmla="*/ 10 h 38"/>
                <a:gd name="T48" fmla="*/ 1365 w 38"/>
                <a:gd name="T49" fmla="*/ 10 h 38"/>
                <a:gd name="T50" fmla="*/ 1262 w 38"/>
                <a:gd name="T51" fmla="*/ 12 h 38"/>
                <a:gd name="T52" fmla="*/ 1262 w 38"/>
                <a:gd name="T53" fmla="*/ 12 h 38"/>
                <a:gd name="T54" fmla="*/ 1153 w 38"/>
                <a:gd name="T55" fmla="*/ 14 h 38"/>
                <a:gd name="T56" fmla="*/ 1092 w 38"/>
                <a:gd name="T57" fmla="*/ 16 h 38"/>
                <a:gd name="T58" fmla="*/ 1036 w 38"/>
                <a:gd name="T59" fmla="*/ 20 h 38"/>
                <a:gd name="T60" fmla="*/ 1036 w 38"/>
                <a:gd name="T61" fmla="*/ 22 h 38"/>
                <a:gd name="T62" fmla="*/ 1036 w 38"/>
                <a:gd name="T63" fmla="*/ 23 h 38"/>
                <a:gd name="T64" fmla="*/ 701 w 38"/>
                <a:gd name="T65" fmla="*/ 22 h 38"/>
                <a:gd name="T66" fmla="*/ 500 w 38"/>
                <a:gd name="T67" fmla="*/ 21 h 38"/>
                <a:gd name="T68" fmla="*/ 444 w 38"/>
                <a:gd name="T69" fmla="*/ 16 h 38"/>
                <a:gd name="T70" fmla="*/ 391 w 38"/>
                <a:gd name="T71" fmla="*/ 14 h 38"/>
                <a:gd name="T72" fmla="*/ 444 w 38"/>
                <a:gd name="T73" fmla="*/ 11 h 38"/>
                <a:gd name="T74" fmla="*/ 500 w 38"/>
                <a:gd name="T75" fmla="*/ 9 h 38"/>
                <a:gd name="T76" fmla="*/ 592 w 38"/>
                <a:gd name="T77" fmla="*/ 9 h 38"/>
                <a:gd name="T78" fmla="*/ 701 w 38"/>
                <a:gd name="T79" fmla="*/ 8 h 38"/>
                <a:gd name="T80" fmla="*/ 921 w 38"/>
                <a:gd name="T81" fmla="*/ 6 h 38"/>
                <a:gd name="T82" fmla="*/ 1036 w 38"/>
                <a:gd name="T83" fmla="*/ 6 h 38"/>
                <a:gd name="T84" fmla="*/ 1092 w 38"/>
                <a:gd name="T85" fmla="*/ 6 h 38"/>
                <a:gd name="T86" fmla="*/ 1262 w 38"/>
                <a:gd name="T87" fmla="*/ 8 h 38"/>
                <a:gd name="T88" fmla="*/ 1425 w 38"/>
                <a:gd name="T89" fmla="*/ 9 h 38"/>
                <a:gd name="T90" fmla="*/ 1622 w 38"/>
                <a:gd name="T91" fmla="*/ 9 h 38"/>
                <a:gd name="T92" fmla="*/ 1854 w 38"/>
                <a:gd name="T93" fmla="*/ 9 h 38"/>
                <a:gd name="T94" fmla="*/ 1897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599" name="AutoShape 45"/>
            <p:cNvSpPr>
              <a:spLocks noChangeArrowheads="1"/>
            </p:cNvSpPr>
            <p:nvPr/>
          </p:nvSpPr>
          <p:spPr bwMode="auto">
            <a:xfrm flipV="1">
              <a:off x="403" y="3831"/>
              <a:ext cx="5437" cy="25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6600" name="Freeform 46"/>
            <p:cNvSpPr>
              <a:spLocks/>
            </p:cNvSpPr>
            <p:nvPr/>
          </p:nvSpPr>
          <p:spPr bwMode="auto">
            <a:xfrm>
              <a:off x="4619" y="1593"/>
              <a:ext cx="533" cy="1911"/>
            </a:xfrm>
            <a:custGeom>
              <a:avLst/>
              <a:gdLst>
                <a:gd name="T0" fmla="*/ 0 w 271"/>
                <a:gd name="T1" fmla="*/ 1316 h 2059"/>
                <a:gd name="T2" fmla="*/ 15620 w 271"/>
                <a:gd name="T3" fmla="*/ 1316 h 2059"/>
                <a:gd name="T4" fmla="*/ 15620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4" name="Group 47"/>
            <p:cNvGrpSpPr>
              <a:grpSpLocks/>
            </p:cNvGrpSpPr>
            <p:nvPr/>
          </p:nvGrpSpPr>
          <p:grpSpPr bwMode="auto">
            <a:xfrm>
              <a:off x="4527" y="3474"/>
              <a:ext cx="703" cy="203"/>
              <a:chOff x="3110" y="3961"/>
              <a:chExt cx="356" cy="218"/>
            </a:xfrm>
          </p:grpSpPr>
          <p:sp>
            <p:nvSpPr>
              <p:cNvPr id="66687" name="Freeform 48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6688" name="Freeform 49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6689" name="Freeform 50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6690" name="Freeform 51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6691" name="Freeform 52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6692" name="Freeform 53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6693" name="Line 54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6694" name="Freeform 55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6695" name="Freeform 56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6696" name="Line 57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66602" name="Freeform 58"/>
            <p:cNvSpPr>
              <a:spLocks/>
            </p:cNvSpPr>
            <p:nvPr/>
          </p:nvSpPr>
          <p:spPr bwMode="auto">
            <a:xfrm>
              <a:off x="4690" y="1582"/>
              <a:ext cx="462" cy="212"/>
            </a:xfrm>
            <a:custGeom>
              <a:avLst/>
              <a:gdLst>
                <a:gd name="T0" fmla="*/ 5721 w 235"/>
                <a:gd name="T1" fmla="*/ 1 h 227"/>
                <a:gd name="T2" fmla="*/ 7455 w 235"/>
                <a:gd name="T3" fmla="*/ 3 h 227"/>
                <a:gd name="T4" fmla="*/ 9063 w 235"/>
                <a:gd name="T5" fmla="*/ 4 h 227"/>
                <a:gd name="T6" fmla="*/ 10280 w 235"/>
                <a:gd name="T7" fmla="*/ 7 h 227"/>
                <a:gd name="T8" fmla="*/ 11247 w 235"/>
                <a:gd name="T9" fmla="*/ 7 h 227"/>
                <a:gd name="T10" fmla="*/ 11831 w 235"/>
                <a:gd name="T11" fmla="*/ 7 h 227"/>
                <a:gd name="T12" fmla="*/ 12248 w 235"/>
                <a:gd name="T13" fmla="*/ 7 h 227"/>
                <a:gd name="T14" fmla="*/ 12651 w 235"/>
                <a:gd name="T15" fmla="*/ 8 h 227"/>
                <a:gd name="T16" fmla="*/ 13040 w 235"/>
                <a:gd name="T17" fmla="*/ 8 h 227"/>
                <a:gd name="T18" fmla="*/ 13280 w 235"/>
                <a:gd name="T19" fmla="*/ 8 h 227"/>
                <a:gd name="T20" fmla="*/ 13504 w 235"/>
                <a:gd name="T21" fmla="*/ 8 h 227"/>
                <a:gd name="T22" fmla="*/ 13504 w 235"/>
                <a:gd name="T23" fmla="*/ 21 h 227"/>
                <a:gd name="T24" fmla="*/ 13504 w 235"/>
                <a:gd name="T25" fmla="*/ 49 h 227"/>
                <a:gd name="T26" fmla="*/ 13504 w 235"/>
                <a:gd name="T27" fmla="*/ 86 h 227"/>
                <a:gd name="T28" fmla="*/ 13504 w 235"/>
                <a:gd name="T29" fmla="*/ 120 h 227"/>
                <a:gd name="T30" fmla="*/ 13504 w 235"/>
                <a:gd name="T31" fmla="*/ 145 h 227"/>
                <a:gd name="T32" fmla="*/ 13380 w 235"/>
                <a:gd name="T33" fmla="*/ 148 h 227"/>
                <a:gd name="T34" fmla="*/ 13223 w 235"/>
                <a:gd name="T35" fmla="*/ 141 h 227"/>
                <a:gd name="T36" fmla="*/ 13223 w 235"/>
                <a:gd name="T37" fmla="*/ 128 h 227"/>
                <a:gd name="T38" fmla="*/ 12979 w 235"/>
                <a:gd name="T39" fmla="*/ 116 h 227"/>
                <a:gd name="T40" fmla="*/ 12804 w 235"/>
                <a:gd name="T41" fmla="*/ 104 h 227"/>
                <a:gd name="T42" fmla="*/ 12592 w 235"/>
                <a:gd name="T43" fmla="*/ 97 h 227"/>
                <a:gd name="T44" fmla="*/ 12012 w 235"/>
                <a:gd name="T45" fmla="*/ 88 h 227"/>
                <a:gd name="T46" fmla="*/ 11070 w 235"/>
                <a:gd name="T47" fmla="*/ 78 h 227"/>
                <a:gd name="T48" fmla="*/ 10099 w 235"/>
                <a:gd name="T49" fmla="*/ 66 h 227"/>
                <a:gd name="T50" fmla="*/ 9187 w 235"/>
                <a:gd name="T51" fmla="*/ 57 h 227"/>
                <a:gd name="T52" fmla="*/ 8599 w 235"/>
                <a:gd name="T53" fmla="*/ 49 h 227"/>
                <a:gd name="T54" fmla="*/ 7842 w 235"/>
                <a:gd name="T55" fmla="*/ 45 h 227"/>
                <a:gd name="T56" fmla="*/ 6694 w 235"/>
                <a:gd name="T57" fmla="*/ 37 h 227"/>
                <a:gd name="T58" fmla="*/ 5442 w 235"/>
                <a:gd name="T59" fmla="*/ 29 h 227"/>
                <a:gd name="T60" fmla="*/ 4317 w 235"/>
                <a:gd name="T61" fmla="*/ 21 h 227"/>
                <a:gd name="T62" fmla="*/ 3649 w 235"/>
                <a:gd name="T63" fmla="*/ 19 h 227"/>
                <a:gd name="T64" fmla="*/ 3462 w 235"/>
                <a:gd name="T65" fmla="*/ 18 h 227"/>
                <a:gd name="T66" fmla="*/ 2705 w 235"/>
                <a:gd name="T67" fmla="*/ 16 h 227"/>
                <a:gd name="T68" fmla="*/ 1793 w 235"/>
                <a:gd name="T69" fmla="*/ 11 h 227"/>
                <a:gd name="T70" fmla="*/ 761 w 235"/>
                <a:gd name="T71" fmla="*/ 7 h 227"/>
                <a:gd name="T72" fmla="*/ 120 w 235"/>
                <a:gd name="T73" fmla="*/ 7 h 227"/>
                <a:gd name="T74" fmla="*/ 120 w 235"/>
                <a:gd name="T75" fmla="*/ 7 h 227"/>
                <a:gd name="T76" fmla="*/ 584 w 235"/>
                <a:gd name="T77" fmla="*/ 6 h 227"/>
                <a:gd name="T78" fmla="*/ 1148 w 235"/>
                <a:gd name="T79" fmla="*/ 5 h 227"/>
                <a:gd name="T80" fmla="*/ 1913 w 235"/>
                <a:gd name="T81" fmla="*/ 3 h 227"/>
                <a:gd name="T82" fmla="*/ 2941 w 235"/>
                <a:gd name="T83" fmla="*/ 1 h 227"/>
                <a:gd name="T84" fmla="*/ 4437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03" name="Freeform 59"/>
            <p:cNvSpPr>
              <a:spLocks/>
            </p:cNvSpPr>
            <p:nvPr/>
          </p:nvSpPr>
          <p:spPr bwMode="auto">
            <a:xfrm>
              <a:off x="4593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04" name="Freeform 60"/>
            <p:cNvSpPr>
              <a:spLocks/>
            </p:cNvSpPr>
            <p:nvPr/>
          </p:nvSpPr>
          <p:spPr bwMode="auto">
            <a:xfrm>
              <a:off x="4423" y="1270"/>
              <a:ext cx="912" cy="309"/>
            </a:xfrm>
            <a:custGeom>
              <a:avLst/>
              <a:gdLst>
                <a:gd name="T0" fmla="*/ 16994 w 462"/>
                <a:gd name="T1" fmla="*/ 204 h 333"/>
                <a:gd name="T2" fmla="*/ 20591 w 462"/>
                <a:gd name="T3" fmla="*/ 209 h 333"/>
                <a:gd name="T4" fmla="*/ 21884 w 462"/>
                <a:gd name="T5" fmla="*/ 212 h 333"/>
                <a:gd name="T6" fmla="*/ 22064 w 462"/>
                <a:gd name="T7" fmla="*/ 201 h 333"/>
                <a:gd name="T8" fmla="*/ 22368 w 462"/>
                <a:gd name="T9" fmla="*/ 182 h 333"/>
                <a:gd name="T10" fmla="*/ 22960 w 462"/>
                <a:gd name="T11" fmla="*/ 161 h 333"/>
                <a:gd name="T12" fmla="*/ 23568 w 462"/>
                <a:gd name="T13" fmla="*/ 148 h 333"/>
                <a:gd name="T14" fmla="*/ 25629 w 462"/>
                <a:gd name="T15" fmla="*/ 146 h 333"/>
                <a:gd name="T16" fmla="*/ 24845 w 462"/>
                <a:gd name="T17" fmla="*/ 118 h 333"/>
                <a:gd name="T18" fmla="*/ 23023 w 462"/>
                <a:gd name="T19" fmla="*/ 120 h 333"/>
                <a:gd name="T20" fmla="*/ 22123 w 462"/>
                <a:gd name="T21" fmla="*/ 115 h 333"/>
                <a:gd name="T22" fmla="*/ 21823 w 462"/>
                <a:gd name="T23" fmla="*/ 120 h 333"/>
                <a:gd name="T24" fmla="*/ 20952 w 462"/>
                <a:gd name="T25" fmla="*/ 121 h 333"/>
                <a:gd name="T26" fmla="*/ 20952 w 462"/>
                <a:gd name="T27" fmla="*/ 109 h 333"/>
                <a:gd name="T28" fmla="*/ 21700 w 462"/>
                <a:gd name="T29" fmla="*/ 114 h 333"/>
                <a:gd name="T30" fmla="*/ 22123 w 462"/>
                <a:gd name="T31" fmla="*/ 109 h 333"/>
                <a:gd name="T32" fmla="*/ 23140 w 462"/>
                <a:gd name="T33" fmla="*/ 106 h 333"/>
                <a:gd name="T34" fmla="*/ 23447 w 462"/>
                <a:gd name="T35" fmla="*/ 87 h 333"/>
                <a:gd name="T36" fmla="*/ 22776 w 462"/>
                <a:gd name="T37" fmla="*/ 82 h 333"/>
                <a:gd name="T38" fmla="*/ 22776 w 462"/>
                <a:gd name="T39" fmla="*/ 78 h 333"/>
                <a:gd name="T40" fmla="*/ 23793 w 462"/>
                <a:gd name="T41" fmla="*/ 81 h 333"/>
                <a:gd name="T42" fmla="*/ 26037 w 462"/>
                <a:gd name="T43" fmla="*/ 79 h 333"/>
                <a:gd name="T44" fmla="*/ 27105 w 462"/>
                <a:gd name="T45" fmla="*/ 70 h 333"/>
                <a:gd name="T46" fmla="*/ 26924 w 462"/>
                <a:gd name="T47" fmla="*/ 45 h 333"/>
                <a:gd name="T48" fmla="*/ 25508 w 462"/>
                <a:gd name="T49" fmla="*/ 34 h 333"/>
                <a:gd name="T50" fmla="*/ 26377 w 462"/>
                <a:gd name="T51" fmla="*/ 33 h 333"/>
                <a:gd name="T52" fmla="*/ 26501 w 462"/>
                <a:gd name="T53" fmla="*/ 22 h 333"/>
                <a:gd name="T54" fmla="*/ 25329 w 462"/>
                <a:gd name="T55" fmla="*/ 22 h 333"/>
                <a:gd name="T56" fmla="*/ 25692 w 462"/>
                <a:gd name="T57" fmla="*/ 15 h 333"/>
                <a:gd name="T58" fmla="*/ 26164 w 462"/>
                <a:gd name="T59" fmla="*/ 14 h 333"/>
                <a:gd name="T60" fmla="*/ 26501 w 462"/>
                <a:gd name="T61" fmla="*/ 2 h 333"/>
                <a:gd name="T62" fmla="*/ 14391 w 462"/>
                <a:gd name="T63" fmla="*/ 6 h 333"/>
                <a:gd name="T64" fmla="*/ 1415 w 462"/>
                <a:gd name="T65" fmla="*/ 5 h 333"/>
                <a:gd name="T66" fmla="*/ 837 w 462"/>
                <a:gd name="T67" fmla="*/ 13 h 333"/>
                <a:gd name="T68" fmla="*/ 1352 w 462"/>
                <a:gd name="T69" fmla="*/ 14 h 333"/>
                <a:gd name="T70" fmla="*/ 2008 w 462"/>
                <a:gd name="T71" fmla="*/ 22 h 333"/>
                <a:gd name="T72" fmla="*/ 484 w 462"/>
                <a:gd name="T73" fmla="*/ 22 h 333"/>
                <a:gd name="T74" fmla="*/ 424 w 462"/>
                <a:gd name="T75" fmla="*/ 32 h 333"/>
                <a:gd name="T76" fmla="*/ 1352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56 w 462"/>
                <a:gd name="T85" fmla="*/ 78 h 333"/>
                <a:gd name="T86" fmla="*/ 4376 w 462"/>
                <a:gd name="T87" fmla="*/ 81 h 333"/>
                <a:gd name="T88" fmla="*/ 3784 w 462"/>
                <a:gd name="T89" fmla="*/ 84 h 333"/>
                <a:gd name="T90" fmla="*/ 3601 w 462"/>
                <a:gd name="T91" fmla="*/ 99 h 333"/>
                <a:gd name="T92" fmla="*/ 4130 w 462"/>
                <a:gd name="T93" fmla="*/ 108 h 333"/>
                <a:gd name="T94" fmla="*/ 4921 w 462"/>
                <a:gd name="T95" fmla="*/ 109 h 333"/>
                <a:gd name="T96" fmla="*/ 5269 w 462"/>
                <a:gd name="T97" fmla="*/ 113 h 333"/>
                <a:gd name="T98" fmla="*/ 6090 w 462"/>
                <a:gd name="T99" fmla="*/ 109 h 333"/>
                <a:gd name="T100" fmla="*/ 6145 w 462"/>
                <a:gd name="T101" fmla="*/ 119 h 333"/>
                <a:gd name="T102" fmla="*/ 5393 w 462"/>
                <a:gd name="T103" fmla="*/ 121 h 333"/>
                <a:gd name="T104" fmla="*/ 5038 w 462"/>
                <a:gd name="T105" fmla="*/ 115 h 333"/>
                <a:gd name="T106" fmla="*/ 4193 w 462"/>
                <a:gd name="T107" fmla="*/ 120 h 333"/>
                <a:gd name="T108" fmla="*/ 2432 w 462"/>
                <a:gd name="T109" fmla="*/ 118 h 333"/>
                <a:gd name="T110" fmla="*/ 1415 w 462"/>
                <a:gd name="T111" fmla="*/ 143 h 333"/>
                <a:gd name="T112" fmla="*/ 3145 w 462"/>
                <a:gd name="T113" fmla="*/ 149 h 333"/>
                <a:gd name="T114" fmla="*/ 3601 w 462"/>
                <a:gd name="T115" fmla="*/ 161 h 333"/>
                <a:gd name="T116" fmla="*/ 4556 w 462"/>
                <a:gd name="T117" fmla="*/ 177 h 333"/>
                <a:gd name="T118" fmla="*/ 5101 w 462"/>
                <a:gd name="T119" fmla="*/ 198 h 333"/>
                <a:gd name="T120" fmla="*/ 5569 w 462"/>
                <a:gd name="T121" fmla="*/ 211 h 333"/>
                <a:gd name="T122" fmla="*/ 9886 w 462"/>
                <a:gd name="T123" fmla="*/ 205 h 333"/>
                <a:gd name="T124" fmla="*/ 12022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05" name="Freeform 61"/>
            <p:cNvSpPr>
              <a:spLocks/>
            </p:cNvSpPr>
            <p:nvPr/>
          </p:nvSpPr>
          <p:spPr bwMode="auto">
            <a:xfrm>
              <a:off x="4796" y="1469"/>
              <a:ext cx="71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3 w 36"/>
                <a:gd name="T7" fmla="*/ 3 h 103"/>
                <a:gd name="T8" fmla="*/ 183 w 36"/>
                <a:gd name="T9" fmla="*/ 3 h 103"/>
                <a:gd name="T10" fmla="*/ 245 w 36"/>
                <a:gd name="T11" fmla="*/ 5 h 103"/>
                <a:gd name="T12" fmla="*/ 361 w 36"/>
                <a:gd name="T13" fmla="*/ 6 h 103"/>
                <a:gd name="T14" fmla="*/ 420 w 36"/>
                <a:gd name="T15" fmla="*/ 8 h 103"/>
                <a:gd name="T16" fmla="*/ 544 w 36"/>
                <a:gd name="T17" fmla="*/ 8 h 103"/>
                <a:gd name="T18" fmla="*/ 653 w 36"/>
                <a:gd name="T19" fmla="*/ 10 h 103"/>
                <a:gd name="T20" fmla="*/ 712 w 36"/>
                <a:gd name="T21" fmla="*/ 10 h 103"/>
                <a:gd name="T22" fmla="*/ 828 w 36"/>
                <a:gd name="T23" fmla="*/ 10 h 103"/>
                <a:gd name="T24" fmla="*/ 953 w 36"/>
                <a:gd name="T25" fmla="*/ 10 h 103"/>
                <a:gd name="T26" fmla="*/ 1012 w 36"/>
                <a:gd name="T27" fmla="*/ 10 h 103"/>
                <a:gd name="T28" fmla="*/ 1104 w 36"/>
                <a:gd name="T29" fmla="*/ 11 h 103"/>
                <a:gd name="T30" fmla="*/ 1104 w 36"/>
                <a:gd name="T31" fmla="*/ 13 h 103"/>
                <a:gd name="T32" fmla="*/ 1229 w 36"/>
                <a:gd name="T33" fmla="*/ 13 h 103"/>
                <a:gd name="T34" fmla="*/ 1288 w 36"/>
                <a:gd name="T35" fmla="*/ 19 h 103"/>
                <a:gd name="T36" fmla="*/ 1349 w 36"/>
                <a:gd name="T37" fmla="*/ 23 h 103"/>
                <a:gd name="T38" fmla="*/ 1467 w 36"/>
                <a:gd name="T39" fmla="*/ 27 h 103"/>
                <a:gd name="T40" fmla="*/ 1588 w 36"/>
                <a:gd name="T41" fmla="*/ 29 h 103"/>
                <a:gd name="T42" fmla="*/ 1588 w 36"/>
                <a:gd name="T43" fmla="*/ 36 h 103"/>
                <a:gd name="T44" fmla="*/ 1633 w 36"/>
                <a:gd name="T45" fmla="*/ 41 h 103"/>
                <a:gd name="T46" fmla="*/ 1757 w 36"/>
                <a:gd name="T47" fmla="*/ 46 h 103"/>
                <a:gd name="T48" fmla="*/ 1816 w 36"/>
                <a:gd name="T49" fmla="*/ 50 h 103"/>
                <a:gd name="T50" fmla="*/ 1816 w 36"/>
                <a:gd name="T51" fmla="*/ 57 h 103"/>
                <a:gd name="T52" fmla="*/ 1880 w 36"/>
                <a:gd name="T53" fmla="*/ 61 h 103"/>
                <a:gd name="T54" fmla="*/ 1880 w 36"/>
                <a:gd name="T55" fmla="*/ 66 h 103"/>
                <a:gd name="T56" fmla="*/ 1996 w 36"/>
                <a:gd name="T57" fmla="*/ 69 h 103"/>
                <a:gd name="T58" fmla="*/ 1996 w 36"/>
                <a:gd name="T59" fmla="*/ 72 h 103"/>
                <a:gd name="T60" fmla="*/ 1996 w 36"/>
                <a:gd name="T61" fmla="*/ 74 h 103"/>
                <a:gd name="T62" fmla="*/ 1996 w 36"/>
                <a:gd name="T63" fmla="*/ 76 h 103"/>
                <a:gd name="T64" fmla="*/ 2057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06" name="Freeform 62"/>
            <p:cNvSpPr>
              <a:spLocks/>
            </p:cNvSpPr>
            <p:nvPr/>
          </p:nvSpPr>
          <p:spPr bwMode="auto">
            <a:xfrm>
              <a:off x="4889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07" name="Freeform 63"/>
            <p:cNvSpPr>
              <a:spLocks/>
            </p:cNvSpPr>
            <p:nvPr/>
          </p:nvSpPr>
          <p:spPr bwMode="auto">
            <a:xfrm>
              <a:off x="4849" y="1468"/>
              <a:ext cx="71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63 w 36"/>
                <a:gd name="T5" fmla="*/ 8 h 106"/>
                <a:gd name="T6" fmla="*/ 183 w 36"/>
                <a:gd name="T7" fmla="*/ 8 h 106"/>
                <a:gd name="T8" fmla="*/ 300 w 36"/>
                <a:gd name="T9" fmla="*/ 10 h 106"/>
                <a:gd name="T10" fmla="*/ 361 w 36"/>
                <a:gd name="T11" fmla="*/ 14 h 106"/>
                <a:gd name="T12" fmla="*/ 483 w 36"/>
                <a:gd name="T13" fmla="*/ 18 h 106"/>
                <a:gd name="T14" fmla="*/ 544 w 36"/>
                <a:gd name="T15" fmla="*/ 20 h 106"/>
                <a:gd name="T16" fmla="*/ 653 w 36"/>
                <a:gd name="T17" fmla="*/ 23 h 106"/>
                <a:gd name="T18" fmla="*/ 653 w 36"/>
                <a:gd name="T19" fmla="*/ 30 h 106"/>
                <a:gd name="T20" fmla="*/ 712 w 36"/>
                <a:gd name="T21" fmla="*/ 38 h 106"/>
                <a:gd name="T22" fmla="*/ 712 w 36"/>
                <a:gd name="T23" fmla="*/ 45 h 106"/>
                <a:gd name="T24" fmla="*/ 653 w 36"/>
                <a:gd name="T25" fmla="*/ 54 h 106"/>
                <a:gd name="T26" fmla="*/ 653 w 36"/>
                <a:gd name="T27" fmla="*/ 61 h 106"/>
                <a:gd name="T28" fmla="*/ 653 w 36"/>
                <a:gd name="T29" fmla="*/ 68 h 106"/>
                <a:gd name="T30" fmla="*/ 653 w 36"/>
                <a:gd name="T31" fmla="*/ 72 h 106"/>
                <a:gd name="T32" fmla="*/ 653 w 36"/>
                <a:gd name="T33" fmla="*/ 73 h 106"/>
                <a:gd name="T34" fmla="*/ 653 w 36"/>
                <a:gd name="T35" fmla="*/ 73 h 106"/>
                <a:gd name="T36" fmla="*/ 712 w 36"/>
                <a:gd name="T37" fmla="*/ 73 h 106"/>
                <a:gd name="T38" fmla="*/ 712 w 36"/>
                <a:gd name="T39" fmla="*/ 73 h 106"/>
                <a:gd name="T40" fmla="*/ 828 w 36"/>
                <a:gd name="T41" fmla="*/ 74 h 106"/>
                <a:gd name="T42" fmla="*/ 828 w 36"/>
                <a:gd name="T43" fmla="*/ 74 h 106"/>
                <a:gd name="T44" fmla="*/ 891 w 36"/>
                <a:gd name="T45" fmla="*/ 74 h 106"/>
                <a:gd name="T46" fmla="*/ 891 w 36"/>
                <a:gd name="T47" fmla="*/ 74 h 106"/>
                <a:gd name="T48" fmla="*/ 953 w 36"/>
                <a:gd name="T49" fmla="*/ 74 h 106"/>
                <a:gd name="T50" fmla="*/ 953 w 36"/>
                <a:gd name="T51" fmla="*/ 71 h 106"/>
                <a:gd name="T52" fmla="*/ 953 w 36"/>
                <a:gd name="T53" fmla="*/ 67 h 106"/>
                <a:gd name="T54" fmla="*/ 953 w 36"/>
                <a:gd name="T55" fmla="*/ 60 h 106"/>
                <a:gd name="T56" fmla="*/ 953 w 36"/>
                <a:gd name="T57" fmla="*/ 55 h 106"/>
                <a:gd name="T58" fmla="*/ 953 w 36"/>
                <a:gd name="T59" fmla="*/ 49 h 106"/>
                <a:gd name="T60" fmla="*/ 1012 w 36"/>
                <a:gd name="T61" fmla="*/ 42 h 106"/>
                <a:gd name="T62" fmla="*/ 1012 w 36"/>
                <a:gd name="T63" fmla="*/ 37 h 106"/>
                <a:gd name="T64" fmla="*/ 1104 w 36"/>
                <a:gd name="T65" fmla="*/ 34 h 106"/>
                <a:gd name="T66" fmla="*/ 1104 w 36"/>
                <a:gd name="T67" fmla="*/ 32 h 106"/>
                <a:gd name="T68" fmla="*/ 1104 w 36"/>
                <a:gd name="T69" fmla="*/ 28 h 106"/>
                <a:gd name="T70" fmla="*/ 1104 w 36"/>
                <a:gd name="T71" fmla="*/ 24 h 106"/>
                <a:gd name="T72" fmla="*/ 1104 w 36"/>
                <a:gd name="T73" fmla="*/ 21 h 106"/>
                <a:gd name="T74" fmla="*/ 1104 w 36"/>
                <a:gd name="T75" fmla="*/ 18 h 106"/>
                <a:gd name="T76" fmla="*/ 1229 w 36"/>
                <a:gd name="T77" fmla="*/ 12 h 106"/>
                <a:gd name="T78" fmla="*/ 1288 w 36"/>
                <a:gd name="T79" fmla="*/ 8 h 106"/>
                <a:gd name="T80" fmla="*/ 1349 w 36"/>
                <a:gd name="T81" fmla="*/ 8 h 106"/>
                <a:gd name="T82" fmla="*/ 1349 w 36"/>
                <a:gd name="T83" fmla="*/ 8 h 106"/>
                <a:gd name="T84" fmla="*/ 1467 w 36"/>
                <a:gd name="T85" fmla="*/ 8 h 106"/>
                <a:gd name="T86" fmla="*/ 1633 w 36"/>
                <a:gd name="T87" fmla="*/ 6 h 106"/>
                <a:gd name="T88" fmla="*/ 1757 w 36"/>
                <a:gd name="T89" fmla="*/ 5 h 106"/>
                <a:gd name="T90" fmla="*/ 1816 w 36"/>
                <a:gd name="T91" fmla="*/ 4 h 106"/>
                <a:gd name="T92" fmla="*/ 1933 w 36"/>
                <a:gd name="T93" fmla="*/ 2 h 106"/>
                <a:gd name="T94" fmla="*/ 1996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08" name="AutoShape 64"/>
            <p:cNvSpPr>
              <a:spLocks noChangeArrowheads="1"/>
            </p:cNvSpPr>
            <p:nvPr/>
          </p:nvSpPr>
          <p:spPr bwMode="auto">
            <a:xfrm flipV="1">
              <a:off x="4440" y="1302"/>
              <a:ext cx="867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6609" name="AutoShape 65"/>
            <p:cNvSpPr>
              <a:spLocks noChangeArrowheads="1"/>
            </p:cNvSpPr>
            <p:nvPr/>
          </p:nvSpPr>
          <p:spPr bwMode="auto">
            <a:xfrm flipV="1">
              <a:off x="4481" y="1293"/>
              <a:ext cx="788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6610" name="Oval 66"/>
            <p:cNvSpPr>
              <a:spLocks noChangeArrowheads="1"/>
            </p:cNvSpPr>
            <p:nvPr/>
          </p:nvSpPr>
          <p:spPr bwMode="auto">
            <a:xfrm>
              <a:off x="4713" y="1473"/>
              <a:ext cx="42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6611" name="Oval 67"/>
            <p:cNvSpPr>
              <a:spLocks noChangeArrowheads="1"/>
            </p:cNvSpPr>
            <p:nvPr/>
          </p:nvSpPr>
          <p:spPr bwMode="auto">
            <a:xfrm>
              <a:off x="5000" y="1475"/>
              <a:ext cx="40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6612" name="Freeform 68"/>
            <p:cNvSpPr>
              <a:spLocks/>
            </p:cNvSpPr>
            <p:nvPr/>
          </p:nvSpPr>
          <p:spPr bwMode="auto">
            <a:xfrm>
              <a:off x="4644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13" name="Freeform 69"/>
            <p:cNvSpPr>
              <a:spLocks/>
            </p:cNvSpPr>
            <p:nvPr/>
          </p:nvSpPr>
          <p:spPr bwMode="auto">
            <a:xfrm>
              <a:off x="4569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14" name="Freeform 70"/>
            <p:cNvSpPr>
              <a:spLocks/>
            </p:cNvSpPr>
            <p:nvPr/>
          </p:nvSpPr>
          <p:spPr bwMode="auto">
            <a:xfrm>
              <a:off x="5052" y="1320"/>
              <a:ext cx="59" cy="35"/>
            </a:xfrm>
            <a:custGeom>
              <a:avLst/>
              <a:gdLst>
                <a:gd name="T0" fmla="*/ 1613 w 30"/>
                <a:gd name="T1" fmla="*/ 0 h 38"/>
                <a:gd name="T2" fmla="*/ 1497 w 30"/>
                <a:gd name="T3" fmla="*/ 0 h 38"/>
                <a:gd name="T4" fmla="*/ 1377 w 30"/>
                <a:gd name="T5" fmla="*/ 0 h 38"/>
                <a:gd name="T6" fmla="*/ 1211 w 30"/>
                <a:gd name="T7" fmla="*/ 0 h 38"/>
                <a:gd name="T8" fmla="*/ 1149 w 30"/>
                <a:gd name="T9" fmla="*/ 0 h 38"/>
                <a:gd name="T10" fmla="*/ 913 w 30"/>
                <a:gd name="T11" fmla="*/ 0 h 38"/>
                <a:gd name="T12" fmla="*/ 881 w 30"/>
                <a:gd name="T13" fmla="*/ 0 h 38"/>
                <a:gd name="T14" fmla="*/ 881 w 30"/>
                <a:gd name="T15" fmla="*/ 0 h 38"/>
                <a:gd name="T16" fmla="*/ 761 w 30"/>
                <a:gd name="T17" fmla="*/ 2 h 38"/>
                <a:gd name="T18" fmla="*/ 645 w 30"/>
                <a:gd name="T19" fmla="*/ 3 h 38"/>
                <a:gd name="T20" fmla="*/ 584 w 30"/>
                <a:gd name="T21" fmla="*/ 5 h 38"/>
                <a:gd name="T22" fmla="*/ 417 w 30"/>
                <a:gd name="T23" fmla="*/ 6 h 38"/>
                <a:gd name="T24" fmla="*/ 297 w 30"/>
                <a:gd name="T25" fmla="*/ 6 h 38"/>
                <a:gd name="T26" fmla="*/ 61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20 w 30"/>
                <a:gd name="T39" fmla="*/ 17 h 38"/>
                <a:gd name="T40" fmla="*/ 236 w 30"/>
                <a:gd name="T41" fmla="*/ 18 h 38"/>
                <a:gd name="T42" fmla="*/ 297 w 30"/>
                <a:gd name="T43" fmla="*/ 21 h 38"/>
                <a:gd name="T44" fmla="*/ 417 w 30"/>
                <a:gd name="T45" fmla="*/ 23 h 38"/>
                <a:gd name="T46" fmla="*/ 464 w 30"/>
                <a:gd name="T47" fmla="*/ 23 h 38"/>
                <a:gd name="T48" fmla="*/ 584 w 30"/>
                <a:gd name="T49" fmla="*/ 23 h 38"/>
                <a:gd name="T50" fmla="*/ 584 w 30"/>
                <a:gd name="T51" fmla="*/ 21 h 38"/>
                <a:gd name="T52" fmla="*/ 645 w 30"/>
                <a:gd name="T53" fmla="*/ 20 h 38"/>
                <a:gd name="T54" fmla="*/ 881 w 30"/>
                <a:gd name="T55" fmla="*/ 18 h 38"/>
                <a:gd name="T56" fmla="*/ 975 w 30"/>
                <a:gd name="T57" fmla="*/ 16 h 38"/>
                <a:gd name="T58" fmla="*/ 1149 w 30"/>
                <a:gd name="T59" fmla="*/ 15 h 38"/>
                <a:gd name="T60" fmla="*/ 1211 w 30"/>
                <a:gd name="T61" fmla="*/ 13 h 38"/>
                <a:gd name="T62" fmla="*/ 1331 w 30"/>
                <a:gd name="T63" fmla="*/ 12 h 38"/>
                <a:gd name="T64" fmla="*/ 1377 w 30"/>
                <a:gd name="T65" fmla="*/ 11 h 38"/>
                <a:gd name="T66" fmla="*/ 1377 w 30"/>
                <a:gd name="T67" fmla="*/ 10 h 38"/>
                <a:gd name="T68" fmla="*/ 1440 w 30"/>
                <a:gd name="T69" fmla="*/ 8 h 38"/>
                <a:gd name="T70" fmla="*/ 1440 w 30"/>
                <a:gd name="T71" fmla="*/ 6 h 38"/>
                <a:gd name="T72" fmla="*/ 1560 w 30"/>
                <a:gd name="T73" fmla="*/ 6 h 38"/>
                <a:gd name="T74" fmla="*/ 1560 w 30"/>
                <a:gd name="T75" fmla="*/ 6 h 38"/>
                <a:gd name="T76" fmla="*/ 1676 w 30"/>
                <a:gd name="T77" fmla="*/ 5 h 38"/>
                <a:gd name="T78" fmla="*/ 1676 w 30"/>
                <a:gd name="T79" fmla="*/ 2 h 38"/>
                <a:gd name="T80" fmla="*/ 1676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15" name="Freeform 71"/>
            <p:cNvSpPr>
              <a:spLocks/>
            </p:cNvSpPr>
            <p:nvPr/>
          </p:nvSpPr>
          <p:spPr bwMode="auto">
            <a:xfrm>
              <a:off x="4877" y="1319"/>
              <a:ext cx="314" cy="141"/>
            </a:xfrm>
            <a:custGeom>
              <a:avLst/>
              <a:gdLst>
                <a:gd name="T0" fmla="*/ 2733 w 159"/>
                <a:gd name="T1" fmla="*/ 1 h 152"/>
                <a:gd name="T2" fmla="*/ 484 w 159"/>
                <a:gd name="T3" fmla="*/ 17 h 152"/>
                <a:gd name="T4" fmla="*/ 363 w 159"/>
                <a:gd name="T5" fmla="*/ 33 h 152"/>
                <a:gd name="T6" fmla="*/ 63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416 w 159"/>
                <a:gd name="T15" fmla="*/ 94 h 152"/>
                <a:gd name="T16" fmla="*/ 3272 w 159"/>
                <a:gd name="T17" fmla="*/ 89 h 152"/>
                <a:gd name="T18" fmla="*/ 3849 w 159"/>
                <a:gd name="T19" fmla="*/ 89 h 152"/>
                <a:gd name="T20" fmla="*/ 5293 w 159"/>
                <a:gd name="T21" fmla="*/ 89 h 152"/>
                <a:gd name="T22" fmla="*/ 5648 w 159"/>
                <a:gd name="T23" fmla="*/ 90 h 152"/>
                <a:gd name="T24" fmla="*/ 5648 w 159"/>
                <a:gd name="T25" fmla="*/ 93 h 152"/>
                <a:gd name="T26" fmla="*/ 5761 w 159"/>
                <a:gd name="T27" fmla="*/ 95 h 152"/>
                <a:gd name="T28" fmla="*/ 6400 w 159"/>
                <a:gd name="T29" fmla="*/ 91 h 152"/>
                <a:gd name="T30" fmla="*/ 6880 w 159"/>
                <a:gd name="T31" fmla="*/ 83 h 152"/>
                <a:gd name="T32" fmla="*/ 7117 w 159"/>
                <a:gd name="T33" fmla="*/ 71 h 152"/>
                <a:gd name="T34" fmla="*/ 8138 w 159"/>
                <a:gd name="T35" fmla="*/ 57 h 152"/>
                <a:gd name="T36" fmla="*/ 9005 w 159"/>
                <a:gd name="T37" fmla="*/ 54 h 152"/>
                <a:gd name="T38" fmla="*/ 7957 w 159"/>
                <a:gd name="T39" fmla="*/ 53 h 152"/>
                <a:gd name="T40" fmla="*/ 6993 w 159"/>
                <a:gd name="T41" fmla="*/ 57 h 152"/>
                <a:gd name="T42" fmla="*/ 6225 w 159"/>
                <a:gd name="T43" fmla="*/ 68 h 152"/>
                <a:gd name="T44" fmla="*/ 6162 w 159"/>
                <a:gd name="T45" fmla="*/ 78 h 152"/>
                <a:gd name="T46" fmla="*/ 5397 w 159"/>
                <a:gd name="T47" fmla="*/ 81 h 152"/>
                <a:gd name="T48" fmla="*/ 4684 w 159"/>
                <a:gd name="T49" fmla="*/ 81 h 152"/>
                <a:gd name="T50" fmla="*/ 4505 w 159"/>
                <a:gd name="T51" fmla="*/ 75 h 152"/>
                <a:gd name="T52" fmla="*/ 4441 w 159"/>
                <a:gd name="T53" fmla="*/ 59 h 152"/>
                <a:gd name="T54" fmla="*/ 4384 w 159"/>
                <a:gd name="T55" fmla="*/ 58 h 152"/>
                <a:gd name="T56" fmla="*/ 4197 w 159"/>
                <a:gd name="T57" fmla="*/ 71 h 152"/>
                <a:gd name="T58" fmla="*/ 2860 w 159"/>
                <a:gd name="T59" fmla="*/ 79 h 152"/>
                <a:gd name="T60" fmla="*/ 1139 w 159"/>
                <a:gd name="T61" fmla="*/ 71 h 152"/>
                <a:gd name="T62" fmla="*/ 484 w 159"/>
                <a:gd name="T63" fmla="*/ 60 h 152"/>
                <a:gd name="T64" fmla="*/ 776 w 159"/>
                <a:gd name="T65" fmla="*/ 46 h 152"/>
                <a:gd name="T66" fmla="*/ 1596 w 159"/>
                <a:gd name="T67" fmla="*/ 42 h 152"/>
                <a:gd name="T68" fmla="*/ 2680 w 159"/>
                <a:gd name="T69" fmla="*/ 42 h 152"/>
                <a:gd name="T70" fmla="*/ 4197 w 159"/>
                <a:gd name="T71" fmla="*/ 47 h 152"/>
                <a:gd name="T72" fmla="*/ 4746 w 159"/>
                <a:gd name="T73" fmla="*/ 49 h 152"/>
                <a:gd name="T74" fmla="*/ 4746 w 159"/>
                <a:gd name="T75" fmla="*/ 46 h 152"/>
                <a:gd name="T76" fmla="*/ 4805 w 159"/>
                <a:gd name="T77" fmla="*/ 42 h 152"/>
                <a:gd name="T78" fmla="*/ 3328 w 159"/>
                <a:gd name="T79" fmla="*/ 40 h 152"/>
                <a:gd name="T80" fmla="*/ 1779 w 159"/>
                <a:gd name="T81" fmla="*/ 36 h 152"/>
                <a:gd name="T82" fmla="*/ 1139 w 159"/>
                <a:gd name="T83" fmla="*/ 30 h 152"/>
                <a:gd name="T84" fmla="*/ 1017 w 159"/>
                <a:gd name="T85" fmla="*/ 16 h 152"/>
                <a:gd name="T86" fmla="*/ 2188 w 159"/>
                <a:gd name="T87" fmla="*/ 10 h 152"/>
                <a:gd name="T88" fmla="*/ 2917 w 159"/>
                <a:gd name="T89" fmla="*/ 19 h 152"/>
                <a:gd name="T90" fmla="*/ 2188 w 159"/>
                <a:gd name="T91" fmla="*/ 26 h 152"/>
                <a:gd name="T92" fmla="*/ 1949 w 159"/>
                <a:gd name="T93" fmla="*/ 22 h 152"/>
                <a:gd name="T94" fmla="*/ 1888 w 159"/>
                <a:gd name="T95" fmla="*/ 19 h 152"/>
                <a:gd name="T96" fmla="*/ 1596 w 159"/>
                <a:gd name="T97" fmla="*/ 22 h 152"/>
                <a:gd name="T98" fmla="*/ 1477 w 159"/>
                <a:gd name="T99" fmla="*/ 28 h 152"/>
                <a:gd name="T100" fmla="*/ 2309 w 159"/>
                <a:gd name="T101" fmla="*/ 31 h 152"/>
                <a:gd name="T102" fmla="*/ 3604 w 159"/>
                <a:gd name="T103" fmla="*/ 35 h 152"/>
                <a:gd name="T104" fmla="*/ 3792 w 159"/>
                <a:gd name="T105" fmla="*/ 33 h 152"/>
                <a:gd name="T106" fmla="*/ 3513 w 159"/>
                <a:gd name="T107" fmla="*/ 28 h 152"/>
                <a:gd name="T108" fmla="*/ 3513 w 159"/>
                <a:gd name="T109" fmla="*/ 14 h 152"/>
                <a:gd name="T110" fmla="*/ 3665 w 159"/>
                <a:gd name="T111" fmla="*/ 6 h 152"/>
                <a:gd name="T112" fmla="*/ 4092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16" name="Freeform 72"/>
            <p:cNvSpPr>
              <a:spLocks/>
            </p:cNvSpPr>
            <p:nvPr/>
          </p:nvSpPr>
          <p:spPr bwMode="auto">
            <a:xfrm>
              <a:off x="4527" y="1465"/>
              <a:ext cx="324" cy="105"/>
            </a:xfrm>
            <a:custGeom>
              <a:avLst/>
              <a:gdLst>
                <a:gd name="T0" fmla="*/ 63 w 164"/>
                <a:gd name="T1" fmla="*/ 6 h 114"/>
                <a:gd name="T2" fmla="*/ 425 w 164"/>
                <a:gd name="T3" fmla="*/ 6 h 114"/>
                <a:gd name="T4" fmla="*/ 840 w 164"/>
                <a:gd name="T5" fmla="*/ 4 h 114"/>
                <a:gd name="T6" fmla="*/ 1081 w 164"/>
                <a:gd name="T7" fmla="*/ 1 h 114"/>
                <a:gd name="T8" fmla="*/ 2560 w 164"/>
                <a:gd name="T9" fmla="*/ 6 h 114"/>
                <a:gd name="T10" fmla="*/ 4040 w 164"/>
                <a:gd name="T11" fmla="*/ 12 h 114"/>
                <a:gd name="T12" fmla="*/ 4876 w 164"/>
                <a:gd name="T13" fmla="*/ 13 h 114"/>
                <a:gd name="T14" fmla="*/ 5305 w 164"/>
                <a:gd name="T15" fmla="*/ 13 h 114"/>
                <a:gd name="T16" fmla="*/ 5121 w 164"/>
                <a:gd name="T17" fmla="*/ 24 h 114"/>
                <a:gd name="T18" fmla="*/ 5121 w 164"/>
                <a:gd name="T19" fmla="*/ 41 h 114"/>
                <a:gd name="T20" fmla="*/ 5542 w 164"/>
                <a:gd name="T21" fmla="*/ 57 h 114"/>
                <a:gd name="T22" fmla="*/ 6014 w 164"/>
                <a:gd name="T23" fmla="*/ 65 h 114"/>
                <a:gd name="T24" fmla="*/ 6354 w 164"/>
                <a:gd name="T25" fmla="*/ 64 h 114"/>
                <a:gd name="T26" fmla="*/ 6480 w 164"/>
                <a:gd name="T27" fmla="*/ 54 h 114"/>
                <a:gd name="T28" fmla="*/ 6822 w 164"/>
                <a:gd name="T29" fmla="*/ 41 h 114"/>
                <a:gd name="T30" fmla="*/ 7802 w 164"/>
                <a:gd name="T31" fmla="*/ 32 h 114"/>
                <a:gd name="T32" fmla="*/ 8274 w 164"/>
                <a:gd name="T33" fmla="*/ 29 h 114"/>
                <a:gd name="T34" fmla="*/ 8337 w 164"/>
                <a:gd name="T35" fmla="*/ 22 h 114"/>
                <a:gd name="T36" fmla="*/ 8450 w 164"/>
                <a:gd name="T37" fmla="*/ 16 h 114"/>
                <a:gd name="T38" fmla="*/ 8545 w 164"/>
                <a:gd name="T39" fmla="*/ 11 h 114"/>
                <a:gd name="T40" fmla="*/ 8669 w 164"/>
                <a:gd name="T41" fmla="*/ 27 h 114"/>
                <a:gd name="T42" fmla="*/ 9090 w 164"/>
                <a:gd name="T43" fmla="*/ 45 h 114"/>
                <a:gd name="T44" fmla="*/ 9382 w 164"/>
                <a:gd name="T45" fmla="*/ 59 h 114"/>
                <a:gd name="T46" fmla="*/ 9633 w 164"/>
                <a:gd name="T47" fmla="*/ 64 h 114"/>
                <a:gd name="T48" fmla="*/ 9262 w 164"/>
                <a:gd name="T49" fmla="*/ 66 h 114"/>
                <a:gd name="T50" fmla="*/ 8545 w 164"/>
                <a:gd name="T51" fmla="*/ 68 h 114"/>
                <a:gd name="T52" fmla="*/ 7618 w 164"/>
                <a:gd name="T53" fmla="*/ 69 h 114"/>
                <a:gd name="T54" fmla="*/ 6480 w 164"/>
                <a:gd name="T55" fmla="*/ 69 h 114"/>
                <a:gd name="T56" fmla="*/ 6014 w 164"/>
                <a:gd name="T57" fmla="*/ 69 h 114"/>
                <a:gd name="T58" fmla="*/ 5542 w 164"/>
                <a:gd name="T59" fmla="*/ 65 h 114"/>
                <a:gd name="T60" fmla="*/ 4813 w 164"/>
                <a:gd name="T61" fmla="*/ 62 h 114"/>
                <a:gd name="T62" fmla="*/ 4325 w 164"/>
                <a:gd name="T63" fmla="*/ 58 h 114"/>
                <a:gd name="T64" fmla="*/ 3977 w 164"/>
                <a:gd name="T65" fmla="*/ 54 h 114"/>
                <a:gd name="T66" fmla="*/ 3793 w 164"/>
                <a:gd name="T67" fmla="*/ 50 h 114"/>
                <a:gd name="T68" fmla="*/ 3453 w 164"/>
                <a:gd name="T69" fmla="*/ 48 h 114"/>
                <a:gd name="T70" fmla="*/ 3216 w 164"/>
                <a:gd name="T71" fmla="*/ 46 h 114"/>
                <a:gd name="T72" fmla="*/ 2924 w 164"/>
                <a:gd name="T73" fmla="*/ 46 h 114"/>
                <a:gd name="T74" fmla="*/ 2560 w 164"/>
                <a:gd name="T75" fmla="*/ 42 h 114"/>
                <a:gd name="T76" fmla="*/ 2136 w 164"/>
                <a:gd name="T77" fmla="*/ 38 h 114"/>
                <a:gd name="T78" fmla="*/ 1952 w 164"/>
                <a:gd name="T79" fmla="*/ 35 h 114"/>
                <a:gd name="T80" fmla="*/ 2072 w 164"/>
                <a:gd name="T81" fmla="*/ 34 h 114"/>
                <a:gd name="T82" fmla="*/ 2436 w 164"/>
                <a:gd name="T83" fmla="*/ 33 h 114"/>
                <a:gd name="T84" fmla="*/ 2924 w 164"/>
                <a:gd name="T85" fmla="*/ 32 h 114"/>
                <a:gd name="T86" fmla="*/ 3216 w 164"/>
                <a:gd name="T87" fmla="*/ 32 h 114"/>
                <a:gd name="T88" fmla="*/ 2924 w 164"/>
                <a:gd name="T89" fmla="*/ 19 h 114"/>
                <a:gd name="T90" fmla="*/ 2136 w 164"/>
                <a:gd name="T91" fmla="*/ 12 h 114"/>
                <a:gd name="T92" fmla="*/ 1081 w 164"/>
                <a:gd name="T93" fmla="*/ 10 h 114"/>
                <a:gd name="T94" fmla="*/ 184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17" name="Freeform 73"/>
            <p:cNvSpPr>
              <a:spLocks/>
            </p:cNvSpPr>
            <p:nvPr/>
          </p:nvSpPr>
          <p:spPr bwMode="auto">
            <a:xfrm>
              <a:off x="4906" y="1464"/>
              <a:ext cx="324" cy="105"/>
            </a:xfrm>
            <a:custGeom>
              <a:avLst/>
              <a:gdLst>
                <a:gd name="T0" fmla="*/ 9509 w 164"/>
                <a:gd name="T1" fmla="*/ 6 h 114"/>
                <a:gd name="T2" fmla="*/ 9153 w 164"/>
                <a:gd name="T3" fmla="*/ 6 h 114"/>
                <a:gd name="T4" fmla="*/ 8726 w 164"/>
                <a:gd name="T5" fmla="*/ 4 h 114"/>
                <a:gd name="T6" fmla="*/ 8513 w 164"/>
                <a:gd name="T7" fmla="*/ 2 h 114"/>
                <a:gd name="T8" fmla="*/ 6948 w 164"/>
                <a:gd name="T9" fmla="*/ 6 h 114"/>
                <a:gd name="T10" fmla="*/ 5542 w 164"/>
                <a:gd name="T11" fmla="*/ 12 h 114"/>
                <a:gd name="T12" fmla="*/ 4633 w 164"/>
                <a:gd name="T13" fmla="*/ 13 h 114"/>
                <a:gd name="T14" fmla="*/ 4277 w 164"/>
                <a:gd name="T15" fmla="*/ 13 h 114"/>
                <a:gd name="T16" fmla="*/ 4388 w 164"/>
                <a:gd name="T17" fmla="*/ 24 h 114"/>
                <a:gd name="T18" fmla="*/ 4325 w 164"/>
                <a:gd name="T19" fmla="*/ 41 h 114"/>
                <a:gd name="T20" fmla="*/ 4040 w 164"/>
                <a:gd name="T21" fmla="*/ 57 h 114"/>
                <a:gd name="T22" fmla="*/ 3580 w 164"/>
                <a:gd name="T23" fmla="*/ 65 h 114"/>
                <a:gd name="T24" fmla="*/ 3153 w 164"/>
                <a:gd name="T25" fmla="*/ 64 h 114"/>
                <a:gd name="T26" fmla="*/ 2985 w 164"/>
                <a:gd name="T27" fmla="*/ 54 h 114"/>
                <a:gd name="T28" fmla="*/ 2624 w 164"/>
                <a:gd name="T29" fmla="*/ 42 h 114"/>
                <a:gd name="T30" fmla="*/ 1660 w 164"/>
                <a:gd name="T31" fmla="*/ 32 h 114"/>
                <a:gd name="T32" fmla="*/ 1233 w 164"/>
                <a:gd name="T33" fmla="*/ 29 h 114"/>
                <a:gd name="T34" fmla="*/ 1201 w 164"/>
                <a:gd name="T35" fmla="*/ 23 h 114"/>
                <a:gd name="T36" fmla="*/ 1081 w 164"/>
                <a:gd name="T37" fmla="*/ 16 h 114"/>
                <a:gd name="T38" fmla="*/ 1019 w 164"/>
                <a:gd name="T39" fmla="*/ 12 h 114"/>
                <a:gd name="T40" fmla="*/ 780 w 164"/>
                <a:gd name="T41" fmla="*/ 27 h 114"/>
                <a:gd name="T42" fmla="*/ 425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308 w 164"/>
                <a:gd name="T49" fmla="*/ 67 h 114"/>
                <a:gd name="T50" fmla="*/ 956 w 164"/>
                <a:gd name="T51" fmla="*/ 68 h 114"/>
                <a:gd name="T52" fmla="*/ 1841 w 164"/>
                <a:gd name="T53" fmla="*/ 69 h 114"/>
                <a:gd name="T54" fmla="*/ 3092 w 164"/>
                <a:gd name="T55" fmla="*/ 69 h 114"/>
                <a:gd name="T56" fmla="*/ 3580 w 164"/>
                <a:gd name="T57" fmla="*/ 69 h 114"/>
                <a:gd name="T58" fmla="*/ 4040 w 164"/>
                <a:gd name="T59" fmla="*/ 65 h 114"/>
                <a:gd name="T60" fmla="*/ 4633 w 164"/>
                <a:gd name="T61" fmla="*/ 62 h 114"/>
                <a:gd name="T62" fmla="*/ 5241 w 164"/>
                <a:gd name="T63" fmla="*/ 58 h 114"/>
                <a:gd name="T64" fmla="*/ 5484 w 164"/>
                <a:gd name="T65" fmla="*/ 54 h 114"/>
                <a:gd name="T66" fmla="*/ 5652 w 164"/>
                <a:gd name="T67" fmla="*/ 50 h 114"/>
                <a:gd name="T68" fmla="*/ 5953 w 164"/>
                <a:gd name="T69" fmla="*/ 48 h 114"/>
                <a:gd name="T70" fmla="*/ 6292 w 164"/>
                <a:gd name="T71" fmla="*/ 46 h 114"/>
                <a:gd name="T72" fmla="*/ 6537 w 164"/>
                <a:gd name="T73" fmla="*/ 46 h 114"/>
                <a:gd name="T74" fmla="*/ 6948 w 164"/>
                <a:gd name="T75" fmla="*/ 42 h 114"/>
                <a:gd name="T76" fmla="*/ 7373 w 164"/>
                <a:gd name="T77" fmla="*/ 38 h 114"/>
                <a:gd name="T78" fmla="*/ 7618 w 164"/>
                <a:gd name="T79" fmla="*/ 35 h 114"/>
                <a:gd name="T80" fmla="*/ 7432 w 164"/>
                <a:gd name="T81" fmla="*/ 35 h 114"/>
                <a:gd name="T82" fmla="*/ 7073 w 164"/>
                <a:gd name="T83" fmla="*/ 33 h 114"/>
                <a:gd name="T84" fmla="*/ 6593 w 164"/>
                <a:gd name="T85" fmla="*/ 32 h 114"/>
                <a:gd name="T86" fmla="*/ 6417 w 164"/>
                <a:gd name="T87" fmla="*/ 32 h 114"/>
                <a:gd name="T88" fmla="*/ 6593 w 164"/>
                <a:gd name="T89" fmla="*/ 19 h 114"/>
                <a:gd name="T90" fmla="*/ 7432 w 164"/>
                <a:gd name="T91" fmla="*/ 12 h 114"/>
                <a:gd name="T92" fmla="*/ 8396 w 164"/>
                <a:gd name="T93" fmla="*/ 9 h 114"/>
                <a:gd name="T94" fmla="*/ 9445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18" name="Freeform 74"/>
            <p:cNvSpPr>
              <a:spLocks/>
            </p:cNvSpPr>
            <p:nvPr/>
          </p:nvSpPr>
          <p:spPr bwMode="auto">
            <a:xfrm>
              <a:off x="4469" y="1477"/>
              <a:ext cx="170" cy="100"/>
            </a:xfrm>
            <a:custGeom>
              <a:avLst/>
              <a:gdLst>
                <a:gd name="T0" fmla="*/ 63 w 86"/>
                <a:gd name="T1" fmla="*/ 6 h 109"/>
                <a:gd name="T2" fmla="*/ 425 w 86"/>
                <a:gd name="T3" fmla="*/ 6 h 109"/>
                <a:gd name="T4" fmla="*/ 1020 w 86"/>
                <a:gd name="T5" fmla="*/ 6 h 109"/>
                <a:gd name="T6" fmla="*/ 1485 w 86"/>
                <a:gd name="T7" fmla="*/ 6 h 109"/>
                <a:gd name="T8" fmla="*/ 1908 w 86"/>
                <a:gd name="T9" fmla="*/ 6 h 109"/>
                <a:gd name="T10" fmla="*/ 1953 w 86"/>
                <a:gd name="T11" fmla="*/ 6 h 109"/>
                <a:gd name="T12" fmla="*/ 1953 w 86"/>
                <a:gd name="T13" fmla="*/ 7 h 109"/>
                <a:gd name="T14" fmla="*/ 2016 w 86"/>
                <a:gd name="T15" fmla="*/ 13 h 109"/>
                <a:gd name="T16" fmla="*/ 2263 w 86"/>
                <a:gd name="T17" fmla="*/ 17 h 109"/>
                <a:gd name="T18" fmla="*/ 2441 w 86"/>
                <a:gd name="T19" fmla="*/ 23 h 109"/>
                <a:gd name="T20" fmla="*/ 2813 w 86"/>
                <a:gd name="T21" fmla="*/ 26 h 109"/>
                <a:gd name="T22" fmla="*/ 3052 w 86"/>
                <a:gd name="T23" fmla="*/ 31 h 109"/>
                <a:gd name="T24" fmla="*/ 3281 w 86"/>
                <a:gd name="T25" fmla="*/ 38 h 109"/>
                <a:gd name="T26" fmla="*/ 3469 w 86"/>
                <a:gd name="T27" fmla="*/ 45 h 109"/>
                <a:gd name="T28" fmla="*/ 3708 w 86"/>
                <a:gd name="T29" fmla="*/ 51 h 109"/>
                <a:gd name="T30" fmla="*/ 3772 w 86"/>
                <a:gd name="T31" fmla="*/ 58 h 109"/>
                <a:gd name="T32" fmla="*/ 3772 w 86"/>
                <a:gd name="T33" fmla="*/ 61 h 109"/>
                <a:gd name="T34" fmla="*/ 3829 w 86"/>
                <a:gd name="T35" fmla="*/ 61 h 109"/>
                <a:gd name="T36" fmla="*/ 3924 w 86"/>
                <a:gd name="T37" fmla="*/ 61 h 109"/>
                <a:gd name="T38" fmla="*/ 3985 w 86"/>
                <a:gd name="T39" fmla="*/ 63 h 109"/>
                <a:gd name="T40" fmla="*/ 4169 w 86"/>
                <a:gd name="T41" fmla="*/ 64 h 109"/>
                <a:gd name="T42" fmla="*/ 4232 w 86"/>
                <a:gd name="T43" fmla="*/ 64 h 109"/>
                <a:gd name="T44" fmla="*/ 4412 w 86"/>
                <a:gd name="T45" fmla="*/ 64 h 109"/>
                <a:gd name="T46" fmla="*/ 4641 w 86"/>
                <a:gd name="T47" fmla="*/ 64 h 109"/>
                <a:gd name="T48" fmla="*/ 4825 w 86"/>
                <a:gd name="T49" fmla="*/ 64 h 109"/>
                <a:gd name="T50" fmla="*/ 4944 w 86"/>
                <a:gd name="T51" fmla="*/ 64 h 109"/>
                <a:gd name="T52" fmla="*/ 5068 w 86"/>
                <a:gd name="T53" fmla="*/ 63 h 109"/>
                <a:gd name="T54" fmla="*/ 4825 w 86"/>
                <a:gd name="T55" fmla="*/ 58 h 109"/>
                <a:gd name="T56" fmla="*/ 4349 w 86"/>
                <a:gd name="T57" fmla="*/ 45 h 109"/>
                <a:gd name="T58" fmla="*/ 3772 w 86"/>
                <a:gd name="T59" fmla="*/ 28 h 109"/>
                <a:gd name="T60" fmla="*/ 3173 w 86"/>
                <a:gd name="T61" fmla="*/ 14 h 109"/>
                <a:gd name="T62" fmla="*/ 2813 w 86"/>
                <a:gd name="T63" fmla="*/ 6 h 109"/>
                <a:gd name="T64" fmla="*/ 2625 w 86"/>
                <a:gd name="T65" fmla="*/ 3 h 109"/>
                <a:gd name="T66" fmla="*/ 2016 w 86"/>
                <a:gd name="T67" fmla="*/ 1 h 109"/>
                <a:gd name="T68" fmla="*/ 1360 w 86"/>
                <a:gd name="T69" fmla="*/ 0 h 109"/>
                <a:gd name="T70" fmla="*/ 656 w 86"/>
                <a:gd name="T71" fmla="*/ 1 h 109"/>
                <a:gd name="T72" fmla="*/ 184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19" name="Freeform 75"/>
            <p:cNvSpPr>
              <a:spLocks/>
            </p:cNvSpPr>
            <p:nvPr/>
          </p:nvSpPr>
          <p:spPr bwMode="auto">
            <a:xfrm>
              <a:off x="5115" y="1478"/>
              <a:ext cx="171" cy="99"/>
            </a:xfrm>
            <a:custGeom>
              <a:avLst/>
              <a:gdLst>
                <a:gd name="T0" fmla="*/ 4837 w 87"/>
                <a:gd name="T1" fmla="*/ 6 h 108"/>
                <a:gd name="T2" fmla="*/ 4434 w 87"/>
                <a:gd name="T3" fmla="*/ 6 h 108"/>
                <a:gd name="T4" fmla="*/ 3986 w 87"/>
                <a:gd name="T5" fmla="*/ 6 h 108"/>
                <a:gd name="T6" fmla="*/ 3404 w 87"/>
                <a:gd name="T7" fmla="*/ 6 h 108"/>
                <a:gd name="T8" fmla="*/ 3045 w 87"/>
                <a:gd name="T9" fmla="*/ 6 h 108"/>
                <a:gd name="T10" fmla="*/ 2940 w 87"/>
                <a:gd name="T11" fmla="*/ 6 h 108"/>
                <a:gd name="T12" fmla="*/ 2940 w 87"/>
                <a:gd name="T13" fmla="*/ 6 h 108"/>
                <a:gd name="T14" fmla="*/ 2817 w 87"/>
                <a:gd name="T15" fmla="*/ 13 h 108"/>
                <a:gd name="T16" fmla="*/ 2642 w 87"/>
                <a:gd name="T17" fmla="*/ 17 h 108"/>
                <a:gd name="T18" fmla="*/ 2492 w 87"/>
                <a:gd name="T19" fmla="*/ 23 h 108"/>
                <a:gd name="T20" fmla="*/ 2256 w 87"/>
                <a:gd name="T21" fmla="*/ 26 h 108"/>
                <a:gd name="T22" fmla="*/ 1966 w 87"/>
                <a:gd name="T23" fmla="*/ 32 h 108"/>
                <a:gd name="T24" fmla="*/ 1612 w 87"/>
                <a:gd name="T25" fmla="*/ 38 h 108"/>
                <a:gd name="T26" fmla="*/ 1376 w 87"/>
                <a:gd name="T27" fmla="*/ 45 h 108"/>
                <a:gd name="T28" fmla="*/ 1268 w 87"/>
                <a:gd name="T29" fmla="*/ 51 h 108"/>
                <a:gd name="T30" fmla="*/ 1268 w 87"/>
                <a:gd name="T31" fmla="*/ 59 h 108"/>
                <a:gd name="T32" fmla="*/ 1268 w 87"/>
                <a:gd name="T33" fmla="*/ 61 h 108"/>
                <a:gd name="T34" fmla="*/ 1085 w 87"/>
                <a:gd name="T35" fmla="*/ 61 h 108"/>
                <a:gd name="T36" fmla="*/ 1085 w 87"/>
                <a:gd name="T37" fmla="*/ 61 h 108"/>
                <a:gd name="T38" fmla="*/ 912 w 87"/>
                <a:gd name="T39" fmla="*/ 63 h 108"/>
                <a:gd name="T40" fmla="*/ 820 w 87"/>
                <a:gd name="T41" fmla="*/ 64 h 108"/>
                <a:gd name="T42" fmla="*/ 761 w 87"/>
                <a:gd name="T43" fmla="*/ 64 h 108"/>
                <a:gd name="T44" fmla="*/ 584 w 87"/>
                <a:gd name="T45" fmla="*/ 64 h 108"/>
                <a:gd name="T46" fmla="*/ 356 w 87"/>
                <a:gd name="T47" fmla="*/ 64 h 108"/>
                <a:gd name="T48" fmla="*/ 236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81 w 87"/>
                <a:gd name="T55" fmla="*/ 59 h 108"/>
                <a:gd name="T56" fmla="*/ 645 w 87"/>
                <a:gd name="T57" fmla="*/ 45 h 108"/>
                <a:gd name="T58" fmla="*/ 1268 w 87"/>
                <a:gd name="T59" fmla="*/ 27 h 108"/>
                <a:gd name="T60" fmla="*/ 1853 w 87"/>
                <a:gd name="T61" fmla="*/ 13 h 108"/>
                <a:gd name="T62" fmla="*/ 2133 w 87"/>
                <a:gd name="T63" fmla="*/ 6 h 108"/>
                <a:gd name="T64" fmla="*/ 2313 w 87"/>
                <a:gd name="T65" fmla="*/ 3 h 108"/>
                <a:gd name="T66" fmla="*/ 2878 w 87"/>
                <a:gd name="T67" fmla="*/ 1 h 108"/>
                <a:gd name="T68" fmla="*/ 3585 w 87"/>
                <a:gd name="T69" fmla="*/ 0 h 108"/>
                <a:gd name="T70" fmla="*/ 4192 w 87"/>
                <a:gd name="T71" fmla="*/ 0 h 108"/>
                <a:gd name="T72" fmla="*/ 4717 w 87"/>
                <a:gd name="T73" fmla="*/ 0 h 108"/>
                <a:gd name="T74" fmla="*/ 4837 w 87"/>
                <a:gd name="T75" fmla="*/ 1 h 108"/>
                <a:gd name="T76" fmla="*/ 4837 w 87"/>
                <a:gd name="T77" fmla="*/ 2 h 108"/>
                <a:gd name="T78" fmla="*/ 4837 w 87"/>
                <a:gd name="T79" fmla="*/ 4 h 108"/>
                <a:gd name="T80" fmla="*/ 4898 w 87"/>
                <a:gd name="T81" fmla="*/ 5 h 108"/>
                <a:gd name="T82" fmla="*/ 4898 w 87"/>
                <a:gd name="T83" fmla="*/ 6 h 108"/>
                <a:gd name="T84" fmla="*/ 4957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20" name="Freeform 76"/>
            <p:cNvSpPr>
              <a:spLocks/>
            </p:cNvSpPr>
            <p:nvPr/>
          </p:nvSpPr>
          <p:spPr bwMode="auto">
            <a:xfrm>
              <a:off x="4719" y="1454"/>
              <a:ext cx="69" cy="100"/>
            </a:xfrm>
            <a:custGeom>
              <a:avLst/>
              <a:gdLst>
                <a:gd name="T0" fmla="*/ 1932 w 35"/>
                <a:gd name="T1" fmla="*/ 3 h 107"/>
                <a:gd name="T2" fmla="*/ 1816 w 35"/>
                <a:gd name="T3" fmla="*/ 5 h 107"/>
                <a:gd name="T4" fmla="*/ 1753 w 35"/>
                <a:gd name="T5" fmla="*/ 7 h 107"/>
                <a:gd name="T6" fmla="*/ 1569 w 35"/>
                <a:gd name="T7" fmla="*/ 9 h 107"/>
                <a:gd name="T8" fmla="*/ 1524 w 35"/>
                <a:gd name="T9" fmla="*/ 15 h 107"/>
                <a:gd name="T10" fmla="*/ 1524 w 35"/>
                <a:gd name="T11" fmla="*/ 19 h 107"/>
                <a:gd name="T12" fmla="*/ 1569 w 35"/>
                <a:gd name="T13" fmla="*/ 23 h 107"/>
                <a:gd name="T14" fmla="*/ 1816 w 35"/>
                <a:gd name="T15" fmla="*/ 28 h 107"/>
                <a:gd name="T16" fmla="*/ 1932 w 35"/>
                <a:gd name="T17" fmla="*/ 31 h 107"/>
                <a:gd name="T18" fmla="*/ 1816 w 35"/>
                <a:gd name="T19" fmla="*/ 32 h 107"/>
                <a:gd name="T20" fmla="*/ 1524 w 35"/>
                <a:gd name="T21" fmla="*/ 33 h 107"/>
                <a:gd name="T22" fmla="*/ 1224 w 35"/>
                <a:gd name="T23" fmla="*/ 36 h 107"/>
                <a:gd name="T24" fmla="*/ 889 w 35"/>
                <a:gd name="T25" fmla="*/ 36 h 107"/>
                <a:gd name="T26" fmla="*/ 591 w 35"/>
                <a:gd name="T27" fmla="*/ 39 h 107"/>
                <a:gd name="T28" fmla="*/ 361 w 35"/>
                <a:gd name="T29" fmla="*/ 41 h 107"/>
                <a:gd name="T30" fmla="*/ 244 w 35"/>
                <a:gd name="T31" fmla="*/ 43 h 107"/>
                <a:gd name="T32" fmla="*/ 183 w 35"/>
                <a:gd name="T33" fmla="*/ 44 h 107"/>
                <a:gd name="T34" fmla="*/ 183 w 35"/>
                <a:gd name="T35" fmla="*/ 46 h 107"/>
                <a:gd name="T36" fmla="*/ 183 w 35"/>
                <a:gd name="T37" fmla="*/ 50 h 107"/>
                <a:gd name="T38" fmla="*/ 183 w 35"/>
                <a:gd name="T39" fmla="*/ 56 h 107"/>
                <a:gd name="T40" fmla="*/ 300 w 35"/>
                <a:gd name="T41" fmla="*/ 61 h 107"/>
                <a:gd name="T42" fmla="*/ 300 w 35"/>
                <a:gd name="T43" fmla="*/ 66 h 107"/>
                <a:gd name="T44" fmla="*/ 361 w 35"/>
                <a:gd name="T45" fmla="*/ 69 h 107"/>
                <a:gd name="T46" fmla="*/ 361 w 35"/>
                <a:gd name="T47" fmla="*/ 71 h 107"/>
                <a:gd name="T48" fmla="*/ 300 w 35"/>
                <a:gd name="T49" fmla="*/ 69 h 107"/>
                <a:gd name="T50" fmla="*/ 183 w 35"/>
                <a:gd name="T51" fmla="*/ 65 h 107"/>
                <a:gd name="T52" fmla="*/ 63 w 35"/>
                <a:gd name="T53" fmla="*/ 61 h 107"/>
                <a:gd name="T54" fmla="*/ 63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83 w 35"/>
                <a:gd name="T65" fmla="*/ 39 h 107"/>
                <a:gd name="T66" fmla="*/ 481 w 35"/>
                <a:gd name="T67" fmla="*/ 34 h 107"/>
                <a:gd name="T68" fmla="*/ 773 w 35"/>
                <a:gd name="T69" fmla="*/ 28 h 107"/>
                <a:gd name="T70" fmla="*/ 1104 w 35"/>
                <a:gd name="T71" fmla="*/ 20 h 107"/>
                <a:gd name="T72" fmla="*/ 1465 w 35"/>
                <a:gd name="T73" fmla="*/ 16 h 107"/>
                <a:gd name="T74" fmla="*/ 1632 w 35"/>
                <a:gd name="T75" fmla="*/ 7 h 107"/>
                <a:gd name="T76" fmla="*/ 1816 w 35"/>
                <a:gd name="T77" fmla="*/ 6 h 107"/>
                <a:gd name="T78" fmla="*/ 1932 w 35"/>
                <a:gd name="T79" fmla="*/ 1 h 107"/>
                <a:gd name="T80" fmla="*/ 1993 w 35"/>
                <a:gd name="T81" fmla="*/ 1 h 107"/>
                <a:gd name="T82" fmla="*/ 1993 w 35"/>
                <a:gd name="T83" fmla="*/ 1 h 107"/>
                <a:gd name="T84" fmla="*/ 1993 w 35"/>
                <a:gd name="T85" fmla="*/ 1 h 107"/>
                <a:gd name="T86" fmla="*/ 1993 w 35"/>
                <a:gd name="T87" fmla="*/ 1 h 107"/>
                <a:gd name="T88" fmla="*/ 1993 w 35"/>
                <a:gd name="T89" fmla="*/ 1 h 107"/>
                <a:gd name="T90" fmla="*/ 1993 w 35"/>
                <a:gd name="T91" fmla="*/ 1 h 107"/>
                <a:gd name="T92" fmla="*/ 1993 w 35"/>
                <a:gd name="T93" fmla="*/ 1 h 107"/>
                <a:gd name="T94" fmla="*/ 1993 w 35"/>
                <a:gd name="T95" fmla="*/ 1 h 107"/>
                <a:gd name="T96" fmla="*/ 199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21" name="Freeform 77"/>
            <p:cNvSpPr>
              <a:spLocks/>
            </p:cNvSpPr>
            <p:nvPr/>
          </p:nvSpPr>
          <p:spPr bwMode="auto">
            <a:xfrm>
              <a:off x="4967" y="1454"/>
              <a:ext cx="69" cy="100"/>
            </a:xfrm>
            <a:custGeom>
              <a:avLst/>
              <a:gdLst>
                <a:gd name="T0" fmla="*/ 63 w 35"/>
                <a:gd name="T1" fmla="*/ 3 h 107"/>
                <a:gd name="T2" fmla="*/ 63 w 35"/>
                <a:gd name="T3" fmla="*/ 5 h 107"/>
                <a:gd name="T4" fmla="*/ 183 w 35"/>
                <a:gd name="T5" fmla="*/ 7 h 107"/>
                <a:gd name="T6" fmla="*/ 300 w 35"/>
                <a:gd name="T7" fmla="*/ 7 h 107"/>
                <a:gd name="T8" fmla="*/ 361 w 35"/>
                <a:gd name="T9" fmla="*/ 12 h 107"/>
                <a:gd name="T10" fmla="*/ 361 w 35"/>
                <a:gd name="T11" fmla="*/ 17 h 107"/>
                <a:gd name="T12" fmla="*/ 300 w 35"/>
                <a:gd name="T13" fmla="*/ 20 h 107"/>
                <a:gd name="T14" fmla="*/ 124 w 35"/>
                <a:gd name="T15" fmla="*/ 26 h 107"/>
                <a:gd name="T16" fmla="*/ 0 w 35"/>
                <a:gd name="T17" fmla="*/ 28 h 107"/>
                <a:gd name="T18" fmla="*/ 183 w 35"/>
                <a:gd name="T19" fmla="*/ 30 h 107"/>
                <a:gd name="T20" fmla="*/ 361 w 35"/>
                <a:gd name="T21" fmla="*/ 31 h 107"/>
                <a:gd name="T22" fmla="*/ 653 w 35"/>
                <a:gd name="T23" fmla="*/ 34 h 107"/>
                <a:gd name="T24" fmla="*/ 1011 w 35"/>
                <a:gd name="T25" fmla="*/ 36 h 107"/>
                <a:gd name="T26" fmla="*/ 1287 w 35"/>
                <a:gd name="T27" fmla="*/ 38 h 107"/>
                <a:gd name="T28" fmla="*/ 1524 w 35"/>
                <a:gd name="T29" fmla="*/ 41 h 107"/>
                <a:gd name="T30" fmla="*/ 1695 w 35"/>
                <a:gd name="T31" fmla="*/ 43 h 107"/>
                <a:gd name="T32" fmla="*/ 1753 w 35"/>
                <a:gd name="T33" fmla="*/ 44 h 107"/>
                <a:gd name="T34" fmla="*/ 1753 w 35"/>
                <a:gd name="T35" fmla="*/ 46 h 107"/>
                <a:gd name="T36" fmla="*/ 1695 w 35"/>
                <a:gd name="T37" fmla="*/ 50 h 107"/>
                <a:gd name="T38" fmla="*/ 1695 w 35"/>
                <a:gd name="T39" fmla="*/ 56 h 107"/>
                <a:gd name="T40" fmla="*/ 1632 w 35"/>
                <a:gd name="T41" fmla="*/ 61 h 107"/>
                <a:gd name="T42" fmla="*/ 1632 w 35"/>
                <a:gd name="T43" fmla="*/ 66 h 107"/>
                <a:gd name="T44" fmla="*/ 1632 w 35"/>
                <a:gd name="T45" fmla="*/ 69 h 107"/>
                <a:gd name="T46" fmla="*/ 1632 w 35"/>
                <a:gd name="T47" fmla="*/ 71 h 107"/>
                <a:gd name="T48" fmla="*/ 1695 w 35"/>
                <a:gd name="T49" fmla="*/ 69 h 107"/>
                <a:gd name="T50" fmla="*/ 1695 w 35"/>
                <a:gd name="T51" fmla="*/ 65 h 107"/>
                <a:gd name="T52" fmla="*/ 1753 w 35"/>
                <a:gd name="T53" fmla="*/ 61 h 107"/>
                <a:gd name="T54" fmla="*/ 1869 w 35"/>
                <a:gd name="T55" fmla="*/ 56 h 107"/>
                <a:gd name="T56" fmla="*/ 1993 w 35"/>
                <a:gd name="T57" fmla="*/ 52 h 107"/>
                <a:gd name="T58" fmla="*/ 1993 w 35"/>
                <a:gd name="T59" fmla="*/ 48 h 107"/>
                <a:gd name="T60" fmla="*/ 1993 w 35"/>
                <a:gd name="T61" fmla="*/ 44 h 107"/>
                <a:gd name="T62" fmla="*/ 1993 w 35"/>
                <a:gd name="T63" fmla="*/ 41 h 107"/>
                <a:gd name="T64" fmla="*/ 1753 w 35"/>
                <a:gd name="T65" fmla="*/ 39 h 107"/>
                <a:gd name="T66" fmla="*/ 1404 w 35"/>
                <a:gd name="T67" fmla="*/ 34 h 107"/>
                <a:gd name="T68" fmla="*/ 1104 w 35"/>
                <a:gd name="T69" fmla="*/ 28 h 107"/>
                <a:gd name="T70" fmla="*/ 828 w 35"/>
                <a:gd name="T71" fmla="*/ 20 h 107"/>
                <a:gd name="T72" fmla="*/ 528 w 35"/>
                <a:gd name="T73" fmla="*/ 16 h 107"/>
                <a:gd name="T74" fmla="*/ 300 w 35"/>
                <a:gd name="T75" fmla="*/ 7 h 107"/>
                <a:gd name="T76" fmla="*/ 124 w 35"/>
                <a:gd name="T77" fmla="*/ 6 h 107"/>
                <a:gd name="T78" fmla="*/ 63 w 35"/>
                <a:gd name="T79" fmla="*/ 1 h 107"/>
                <a:gd name="T80" fmla="*/ 63 w 35"/>
                <a:gd name="T81" fmla="*/ 1 h 107"/>
                <a:gd name="T82" fmla="*/ 63 w 35"/>
                <a:gd name="T83" fmla="*/ 1 h 107"/>
                <a:gd name="T84" fmla="*/ 63 w 35"/>
                <a:gd name="T85" fmla="*/ 1 h 107"/>
                <a:gd name="T86" fmla="*/ 63 w 35"/>
                <a:gd name="T87" fmla="*/ 1 h 107"/>
                <a:gd name="T88" fmla="*/ 63 w 35"/>
                <a:gd name="T89" fmla="*/ 1 h 107"/>
                <a:gd name="T90" fmla="*/ 63 w 35"/>
                <a:gd name="T91" fmla="*/ 1 h 107"/>
                <a:gd name="T92" fmla="*/ 63 w 35"/>
                <a:gd name="T93" fmla="*/ 1 h 107"/>
                <a:gd name="T94" fmla="*/ 63 w 35"/>
                <a:gd name="T95" fmla="*/ 1 h 107"/>
                <a:gd name="T96" fmla="*/ 6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22" name="Freeform 78"/>
            <p:cNvSpPr>
              <a:spLocks/>
            </p:cNvSpPr>
            <p:nvPr/>
          </p:nvSpPr>
          <p:spPr bwMode="auto">
            <a:xfrm>
              <a:off x="4418" y="1319"/>
              <a:ext cx="155" cy="70"/>
            </a:xfrm>
            <a:custGeom>
              <a:avLst/>
              <a:gdLst>
                <a:gd name="T0" fmla="*/ 2325 w 79"/>
                <a:gd name="T1" fmla="*/ 0 h 76"/>
                <a:gd name="T2" fmla="*/ 1836 w 79"/>
                <a:gd name="T3" fmla="*/ 4 h 76"/>
                <a:gd name="T4" fmla="*/ 1305 w 79"/>
                <a:gd name="T5" fmla="*/ 7 h 76"/>
                <a:gd name="T6" fmla="*/ 904 w 79"/>
                <a:gd name="T7" fmla="*/ 16 h 76"/>
                <a:gd name="T8" fmla="*/ 785 w 79"/>
                <a:gd name="T9" fmla="*/ 23 h 76"/>
                <a:gd name="T10" fmla="*/ 1020 w 79"/>
                <a:gd name="T11" fmla="*/ 30 h 76"/>
                <a:gd name="T12" fmla="*/ 1836 w 79"/>
                <a:gd name="T13" fmla="*/ 37 h 76"/>
                <a:gd name="T14" fmla="*/ 3377 w 79"/>
                <a:gd name="T15" fmla="*/ 41 h 76"/>
                <a:gd name="T16" fmla="*/ 4389 w 79"/>
                <a:gd name="T17" fmla="*/ 41 h 76"/>
                <a:gd name="T18" fmla="*/ 4161 w 79"/>
                <a:gd name="T19" fmla="*/ 42 h 76"/>
                <a:gd name="T20" fmla="*/ 3746 w 79"/>
                <a:gd name="T21" fmla="*/ 43 h 76"/>
                <a:gd name="T22" fmla="*/ 3265 w 79"/>
                <a:gd name="T23" fmla="*/ 44 h 76"/>
                <a:gd name="T24" fmla="*/ 2725 w 79"/>
                <a:gd name="T25" fmla="*/ 46 h 76"/>
                <a:gd name="T26" fmla="*/ 2176 w 79"/>
                <a:gd name="T27" fmla="*/ 46 h 76"/>
                <a:gd name="T28" fmla="*/ 1540 w 79"/>
                <a:gd name="T29" fmla="*/ 46 h 76"/>
                <a:gd name="T30" fmla="*/ 1081 w 79"/>
                <a:gd name="T31" fmla="*/ 43 h 76"/>
                <a:gd name="T32" fmla="*/ 636 w 79"/>
                <a:gd name="T33" fmla="*/ 41 h 76"/>
                <a:gd name="T34" fmla="*/ 355 w 79"/>
                <a:gd name="T35" fmla="*/ 38 h 76"/>
                <a:gd name="T36" fmla="*/ 120 w 79"/>
                <a:gd name="T37" fmla="*/ 34 h 76"/>
                <a:gd name="T38" fmla="*/ 61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1 w 79"/>
                <a:gd name="T45" fmla="*/ 23 h 76"/>
                <a:gd name="T46" fmla="*/ 61 w 79"/>
                <a:gd name="T47" fmla="*/ 22 h 76"/>
                <a:gd name="T48" fmla="*/ 120 w 79"/>
                <a:gd name="T49" fmla="*/ 18 h 76"/>
                <a:gd name="T50" fmla="*/ 355 w 79"/>
                <a:gd name="T51" fmla="*/ 11 h 76"/>
                <a:gd name="T52" fmla="*/ 636 w 79"/>
                <a:gd name="T53" fmla="*/ 6 h 76"/>
                <a:gd name="T54" fmla="*/ 1081 w 79"/>
                <a:gd name="T55" fmla="*/ 4 h 76"/>
                <a:gd name="T56" fmla="*/ 1540 w 79"/>
                <a:gd name="T57" fmla="*/ 2 h 76"/>
                <a:gd name="T58" fmla="*/ 1940 w 79"/>
                <a:gd name="T59" fmla="*/ 1 h 76"/>
                <a:gd name="T60" fmla="*/ 2268 w 79"/>
                <a:gd name="T61" fmla="*/ 0 h 76"/>
                <a:gd name="T62" fmla="*/ 2506 w 79"/>
                <a:gd name="T63" fmla="*/ 0 h 76"/>
                <a:gd name="T64" fmla="*/ 256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23" name="Freeform 79"/>
            <p:cNvSpPr>
              <a:spLocks/>
            </p:cNvSpPr>
            <p:nvPr/>
          </p:nvSpPr>
          <p:spPr bwMode="auto">
            <a:xfrm>
              <a:off x="5203" y="1318"/>
              <a:ext cx="134" cy="72"/>
            </a:xfrm>
            <a:custGeom>
              <a:avLst/>
              <a:gdLst>
                <a:gd name="T0" fmla="*/ 1024 w 67"/>
                <a:gd name="T1" fmla="*/ 1 h 78"/>
                <a:gd name="T2" fmla="*/ 1664 w 67"/>
                <a:gd name="T3" fmla="*/ 5 h 78"/>
                <a:gd name="T4" fmla="*/ 2368 w 67"/>
                <a:gd name="T5" fmla="*/ 8 h 78"/>
                <a:gd name="T6" fmla="*/ 2944 w 67"/>
                <a:gd name="T7" fmla="*/ 16 h 78"/>
                <a:gd name="T8" fmla="*/ 3328 w 67"/>
                <a:gd name="T9" fmla="*/ 24 h 78"/>
                <a:gd name="T10" fmla="*/ 3264 w 67"/>
                <a:gd name="T11" fmla="*/ 32 h 78"/>
                <a:gd name="T12" fmla="*/ 2560 w 67"/>
                <a:gd name="T13" fmla="*/ 39 h 78"/>
                <a:gd name="T14" fmla="*/ 1024 w 67"/>
                <a:gd name="T15" fmla="*/ 44 h 78"/>
                <a:gd name="T16" fmla="*/ 0 w 67"/>
                <a:gd name="T17" fmla="*/ 47 h 78"/>
                <a:gd name="T18" fmla="*/ 128 w 67"/>
                <a:gd name="T19" fmla="*/ 47 h 78"/>
                <a:gd name="T20" fmla="*/ 512 w 67"/>
                <a:gd name="T21" fmla="*/ 48 h 78"/>
                <a:gd name="T22" fmla="*/ 896 w 67"/>
                <a:gd name="T23" fmla="*/ 48 h 78"/>
                <a:gd name="T24" fmla="*/ 1408 w 67"/>
                <a:gd name="T25" fmla="*/ 48 h 78"/>
                <a:gd name="T26" fmla="*/ 1984 w 67"/>
                <a:gd name="T27" fmla="*/ 48 h 78"/>
                <a:gd name="T28" fmla="*/ 2560 w 67"/>
                <a:gd name="T29" fmla="*/ 46 h 78"/>
                <a:gd name="T30" fmla="*/ 3072 w 67"/>
                <a:gd name="T31" fmla="*/ 44 h 78"/>
                <a:gd name="T32" fmla="*/ 3584 w 67"/>
                <a:gd name="T33" fmla="*/ 41 h 78"/>
                <a:gd name="T34" fmla="*/ 3840 w 67"/>
                <a:gd name="T35" fmla="*/ 38 h 78"/>
                <a:gd name="T36" fmla="*/ 4032 w 67"/>
                <a:gd name="T37" fmla="*/ 35 h 78"/>
                <a:gd name="T38" fmla="*/ 4096 w 67"/>
                <a:gd name="T39" fmla="*/ 31 h 78"/>
                <a:gd name="T40" fmla="*/ 4224 w 67"/>
                <a:gd name="T41" fmla="*/ 28 h 78"/>
                <a:gd name="T42" fmla="*/ 4224 w 67"/>
                <a:gd name="T43" fmla="*/ 26 h 78"/>
                <a:gd name="T44" fmla="*/ 4224 w 67"/>
                <a:gd name="T45" fmla="*/ 24 h 78"/>
                <a:gd name="T46" fmla="*/ 4224 w 67"/>
                <a:gd name="T47" fmla="*/ 23 h 78"/>
                <a:gd name="T48" fmla="*/ 4096 w 67"/>
                <a:gd name="T49" fmla="*/ 18 h 78"/>
                <a:gd name="T50" fmla="*/ 3776 w 67"/>
                <a:gd name="T51" fmla="*/ 12 h 78"/>
                <a:gd name="T52" fmla="*/ 3264 w 67"/>
                <a:gd name="T53" fmla="*/ 6 h 78"/>
                <a:gd name="T54" fmla="*/ 2752 w 67"/>
                <a:gd name="T55" fmla="*/ 5 h 78"/>
                <a:gd name="T56" fmla="*/ 2112 w 67"/>
                <a:gd name="T57" fmla="*/ 2 h 78"/>
                <a:gd name="T58" fmla="*/ 1600 w 67"/>
                <a:gd name="T59" fmla="*/ 1 h 78"/>
                <a:gd name="T60" fmla="*/ 1088 w 67"/>
                <a:gd name="T61" fmla="*/ 0 h 78"/>
                <a:gd name="T62" fmla="*/ 896 w 67"/>
                <a:gd name="T63" fmla="*/ 0 h 78"/>
                <a:gd name="T64" fmla="*/ 896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24" name="Freeform 80"/>
            <p:cNvSpPr>
              <a:spLocks/>
            </p:cNvSpPr>
            <p:nvPr/>
          </p:nvSpPr>
          <p:spPr bwMode="auto">
            <a:xfrm>
              <a:off x="4493" y="1326"/>
              <a:ext cx="209" cy="48"/>
            </a:xfrm>
            <a:custGeom>
              <a:avLst/>
              <a:gdLst>
                <a:gd name="T0" fmla="*/ 6049 w 106"/>
                <a:gd name="T1" fmla="*/ 29 h 51"/>
                <a:gd name="T2" fmla="*/ 5757 w 106"/>
                <a:gd name="T3" fmla="*/ 24 h 51"/>
                <a:gd name="T4" fmla="*/ 5276 w 106"/>
                <a:gd name="T5" fmla="*/ 18 h 51"/>
                <a:gd name="T6" fmla="*/ 4474 w 106"/>
                <a:gd name="T7" fmla="*/ 8 h 51"/>
                <a:gd name="T8" fmla="*/ 3518 w 106"/>
                <a:gd name="T9" fmla="*/ 4 h 51"/>
                <a:gd name="T10" fmla="*/ 2705 w 106"/>
                <a:gd name="T11" fmla="*/ 0 h 51"/>
                <a:gd name="T12" fmla="*/ 2476 w 106"/>
                <a:gd name="T13" fmla="*/ 0 h 51"/>
                <a:gd name="T14" fmla="*/ 1993 w 106"/>
                <a:gd name="T15" fmla="*/ 1 h 51"/>
                <a:gd name="T16" fmla="*/ 1524 w 106"/>
                <a:gd name="T17" fmla="*/ 3 h 51"/>
                <a:gd name="T18" fmla="*/ 1041 w 106"/>
                <a:gd name="T19" fmla="*/ 4 h 51"/>
                <a:gd name="T20" fmla="*/ 773 w 106"/>
                <a:gd name="T21" fmla="*/ 4 h 51"/>
                <a:gd name="T22" fmla="*/ 481 w 106"/>
                <a:gd name="T23" fmla="*/ 8 h 51"/>
                <a:gd name="T24" fmla="*/ 244 w 106"/>
                <a:gd name="T25" fmla="*/ 8 h 51"/>
                <a:gd name="T26" fmla="*/ 63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3 w 106"/>
                <a:gd name="T33" fmla="*/ 24 h 51"/>
                <a:gd name="T34" fmla="*/ 183 w 106"/>
                <a:gd name="T35" fmla="*/ 29 h 51"/>
                <a:gd name="T36" fmla="*/ 361 w 106"/>
                <a:gd name="T37" fmla="*/ 31 h 51"/>
                <a:gd name="T38" fmla="*/ 481 w 106"/>
                <a:gd name="T39" fmla="*/ 34 h 51"/>
                <a:gd name="T40" fmla="*/ 773 w 106"/>
                <a:gd name="T41" fmla="*/ 35 h 51"/>
                <a:gd name="T42" fmla="*/ 1041 w 106"/>
                <a:gd name="T43" fmla="*/ 35 h 51"/>
                <a:gd name="T44" fmla="*/ 1341 w 106"/>
                <a:gd name="T45" fmla="*/ 34 h 51"/>
                <a:gd name="T46" fmla="*/ 1633 w 106"/>
                <a:gd name="T47" fmla="*/ 33 h 51"/>
                <a:gd name="T48" fmla="*/ 1993 w 106"/>
                <a:gd name="T49" fmla="*/ 31 h 51"/>
                <a:gd name="T50" fmla="*/ 2240 w 106"/>
                <a:gd name="T51" fmla="*/ 30 h 51"/>
                <a:gd name="T52" fmla="*/ 2413 w 106"/>
                <a:gd name="T53" fmla="*/ 29 h 51"/>
                <a:gd name="T54" fmla="*/ 2177 w 106"/>
                <a:gd name="T55" fmla="*/ 30 h 51"/>
                <a:gd name="T56" fmla="*/ 1993 w 106"/>
                <a:gd name="T57" fmla="*/ 29 h 51"/>
                <a:gd name="T58" fmla="*/ 1757 w 106"/>
                <a:gd name="T59" fmla="*/ 27 h 51"/>
                <a:gd name="T60" fmla="*/ 1404 w 106"/>
                <a:gd name="T61" fmla="*/ 24 h 51"/>
                <a:gd name="T62" fmla="*/ 891 w 106"/>
                <a:gd name="T63" fmla="*/ 23 h 51"/>
                <a:gd name="T64" fmla="*/ 712 w 106"/>
                <a:gd name="T65" fmla="*/ 22 h 51"/>
                <a:gd name="T66" fmla="*/ 773 w 106"/>
                <a:gd name="T67" fmla="*/ 21 h 51"/>
                <a:gd name="T68" fmla="*/ 1041 w 106"/>
                <a:gd name="T69" fmla="*/ 18 h 51"/>
                <a:gd name="T70" fmla="*/ 1224 w 106"/>
                <a:gd name="T71" fmla="*/ 15 h 51"/>
                <a:gd name="T72" fmla="*/ 1341 w 106"/>
                <a:gd name="T73" fmla="*/ 11 h 51"/>
                <a:gd name="T74" fmla="*/ 1993 w 106"/>
                <a:gd name="T75" fmla="*/ 10 h 51"/>
                <a:gd name="T76" fmla="*/ 3401 w 106"/>
                <a:gd name="T77" fmla="*/ 10 h 51"/>
                <a:gd name="T78" fmla="*/ 4537 w 106"/>
                <a:gd name="T79" fmla="*/ 18 h 51"/>
                <a:gd name="T80" fmla="*/ 5397 w 106"/>
                <a:gd name="T81" fmla="*/ 23 h 51"/>
                <a:gd name="T82" fmla="*/ 5925 w 106"/>
                <a:gd name="T83" fmla="*/ 29 h 51"/>
                <a:gd name="T84" fmla="*/ 6162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25" name="Freeform 81"/>
            <p:cNvSpPr>
              <a:spLocks/>
            </p:cNvSpPr>
            <p:nvPr/>
          </p:nvSpPr>
          <p:spPr bwMode="auto">
            <a:xfrm>
              <a:off x="5063" y="1328"/>
              <a:ext cx="206" cy="47"/>
            </a:xfrm>
            <a:custGeom>
              <a:avLst/>
              <a:gdLst>
                <a:gd name="T0" fmla="*/ 61 w 105"/>
                <a:gd name="T1" fmla="*/ 29 h 50"/>
                <a:gd name="T2" fmla="*/ 353 w 105"/>
                <a:gd name="T3" fmla="*/ 24 h 50"/>
                <a:gd name="T4" fmla="*/ 848 w 105"/>
                <a:gd name="T5" fmla="*/ 18 h 50"/>
                <a:gd name="T6" fmla="*/ 1540 w 105"/>
                <a:gd name="T7" fmla="*/ 8 h 50"/>
                <a:gd name="T8" fmla="*/ 2448 w 105"/>
                <a:gd name="T9" fmla="*/ 5 h 50"/>
                <a:gd name="T10" fmla="*/ 3265 w 105"/>
                <a:gd name="T11" fmla="*/ 1 h 50"/>
                <a:gd name="T12" fmla="*/ 3541 w 105"/>
                <a:gd name="T13" fmla="*/ 1 h 50"/>
                <a:gd name="T14" fmla="*/ 3926 w 105"/>
                <a:gd name="T15" fmla="*/ 1 h 50"/>
                <a:gd name="T16" fmla="*/ 4450 w 105"/>
                <a:gd name="T17" fmla="*/ 2 h 50"/>
                <a:gd name="T18" fmla="*/ 4862 w 105"/>
                <a:gd name="T19" fmla="*/ 4 h 50"/>
                <a:gd name="T20" fmla="*/ 5234 w 105"/>
                <a:gd name="T21" fmla="*/ 4 h 50"/>
                <a:gd name="T22" fmla="*/ 5466 w 105"/>
                <a:gd name="T23" fmla="*/ 8 h 50"/>
                <a:gd name="T24" fmla="*/ 5642 w 105"/>
                <a:gd name="T25" fmla="*/ 9 h 50"/>
                <a:gd name="T26" fmla="*/ 5809 w 105"/>
                <a:gd name="T27" fmla="*/ 15 h 50"/>
                <a:gd name="T28" fmla="*/ 5927 w 105"/>
                <a:gd name="T29" fmla="*/ 19 h 50"/>
                <a:gd name="T30" fmla="*/ 5927 w 105"/>
                <a:gd name="T31" fmla="*/ 22 h 50"/>
                <a:gd name="T32" fmla="*/ 5866 w 105"/>
                <a:gd name="T33" fmla="*/ 24 h 50"/>
                <a:gd name="T34" fmla="*/ 5642 w 105"/>
                <a:gd name="T35" fmla="*/ 29 h 50"/>
                <a:gd name="T36" fmla="*/ 5642 w 105"/>
                <a:gd name="T37" fmla="*/ 31 h 50"/>
                <a:gd name="T38" fmla="*/ 5346 w 105"/>
                <a:gd name="T39" fmla="*/ 34 h 50"/>
                <a:gd name="T40" fmla="*/ 5203 w 105"/>
                <a:gd name="T41" fmla="*/ 34 h 50"/>
                <a:gd name="T42" fmla="*/ 4962 w 105"/>
                <a:gd name="T43" fmla="*/ 34 h 50"/>
                <a:gd name="T44" fmla="*/ 4681 w 105"/>
                <a:gd name="T45" fmla="*/ 34 h 50"/>
                <a:gd name="T46" fmla="*/ 4389 w 105"/>
                <a:gd name="T47" fmla="*/ 34 h 50"/>
                <a:gd name="T48" fmla="*/ 4098 w 105"/>
                <a:gd name="T49" fmla="*/ 34 h 50"/>
                <a:gd name="T50" fmla="*/ 3865 w 105"/>
                <a:gd name="T51" fmla="*/ 33 h 50"/>
                <a:gd name="T52" fmla="*/ 3865 w 105"/>
                <a:gd name="T53" fmla="*/ 31 h 50"/>
                <a:gd name="T54" fmla="*/ 3806 w 105"/>
                <a:gd name="T55" fmla="*/ 29 h 50"/>
                <a:gd name="T56" fmla="*/ 3865 w 105"/>
                <a:gd name="T57" fmla="*/ 27 h 50"/>
                <a:gd name="T58" fmla="*/ 4098 w 105"/>
                <a:gd name="T59" fmla="*/ 25 h 50"/>
                <a:gd name="T60" fmla="*/ 4450 w 105"/>
                <a:gd name="T61" fmla="*/ 24 h 50"/>
                <a:gd name="T62" fmla="*/ 4962 w 105"/>
                <a:gd name="T63" fmla="*/ 23 h 50"/>
                <a:gd name="T64" fmla="*/ 5142 w 105"/>
                <a:gd name="T65" fmla="*/ 22 h 50"/>
                <a:gd name="T66" fmla="*/ 5022 w 105"/>
                <a:gd name="T67" fmla="*/ 21 h 50"/>
                <a:gd name="T68" fmla="*/ 4915 w 105"/>
                <a:gd name="T69" fmla="*/ 19 h 50"/>
                <a:gd name="T70" fmla="*/ 4742 w 105"/>
                <a:gd name="T71" fmla="*/ 15 h 50"/>
                <a:gd name="T72" fmla="*/ 4681 w 105"/>
                <a:gd name="T73" fmla="*/ 12 h 50"/>
                <a:gd name="T74" fmla="*/ 4098 w 105"/>
                <a:gd name="T75" fmla="*/ 9 h 50"/>
                <a:gd name="T76" fmla="*/ 2725 w 105"/>
                <a:gd name="T77" fmla="*/ 9 h 50"/>
                <a:gd name="T78" fmla="*/ 1601 w 105"/>
                <a:gd name="T79" fmla="*/ 17 h 50"/>
                <a:gd name="T80" fmla="*/ 693 w 105"/>
                <a:gd name="T81" fmla="*/ 22 h 50"/>
                <a:gd name="T82" fmla="*/ 180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26" name="Freeform 82"/>
            <p:cNvSpPr>
              <a:spLocks/>
            </p:cNvSpPr>
            <p:nvPr/>
          </p:nvSpPr>
          <p:spPr bwMode="auto">
            <a:xfrm>
              <a:off x="5056" y="1351"/>
              <a:ext cx="112" cy="73"/>
            </a:xfrm>
            <a:custGeom>
              <a:avLst/>
              <a:gdLst>
                <a:gd name="T0" fmla="*/ 3105 w 57"/>
                <a:gd name="T1" fmla="*/ 1 h 78"/>
                <a:gd name="T2" fmla="*/ 2877 w 57"/>
                <a:gd name="T3" fmla="*/ 6 h 78"/>
                <a:gd name="T4" fmla="*/ 2366 w 57"/>
                <a:gd name="T5" fmla="*/ 7 h 78"/>
                <a:gd name="T6" fmla="*/ 1849 w 57"/>
                <a:gd name="T7" fmla="*/ 11 h 78"/>
                <a:gd name="T8" fmla="*/ 1252 w 57"/>
                <a:gd name="T9" fmla="*/ 18 h 78"/>
                <a:gd name="T10" fmla="*/ 637 w 57"/>
                <a:gd name="T11" fmla="*/ 21 h 78"/>
                <a:gd name="T12" fmla="*/ 236 w 57"/>
                <a:gd name="T13" fmla="*/ 25 h 78"/>
                <a:gd name="T14" fmla="*/ 0 w 57"/>
                <a:gd name="T15" fmla="*/ 28 h 78"/>
                <a:gd name="T16" fmla="*/ 120 w 57"/>
                <a:gd name="T17" fmla="*/ 30 h 78"/>
                <a:gd name="T18" fmla="*/ 297 w 57"/>
                <a:gd name="T19" fmla="*/ 35 h 78"/>
                <a:gd name="T20" fmla="*/ 417 w 57"/>
                <a:gd name="T21" fmla="*/ 37 h 78"/>
                <a:gd name="T22" fmla="*/ 356 w 57"/>
                <a:gd name="T23" fmla="*/ 42 h 78"/>
                <a:gd name="T24" fmla="*/ 297 w 57"/>
                <a:gd name="T25" fmla="*/ 46 h 78"/>
                <a:gd name="T26" fmla="*/ 120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297 w 57"/>
                <a:gd name="T35" fmla="*/ 48 h 78"/>
                <a:gd name="T36" fmla="*/ 700 w 57"/>
                <a:gd name="T37" fmla="*/ 40 h 78"/>
                <a:gd name="T38" fmla="*/ 1252 w 57"/>
                <a:gd name="T39" fmla="*/ 31 h 78"/>
                <a:gd name="T40" fmla="*/ 1849 w 57"/>
                <a:gd name="T41" fmla="*/ 21 h 78"/>
                <a:gd name="T42" fmla="*/ 2366 w 57"/>
                <a:gd name="T43" fmla="*/ 12 h 78"/>
                <a:gd name="T44" fmla="*/ 2877 w 57"/>
                <a:gd name="T45" fmla="*/ 7 h 78"/>
                <a:gd name="T46" fmla="*/ 3105 w 57"/>
                <a:gd name="T47" fmla="*/ 1 h 78"/>
                <a:gd name="T48" fmla="*/ 3217 w 57"/>
                <a:gd name="T49" fmla="*/ 0 h 78"/>
                <a:gd name="T50" fmla="*/ 3217 w 57"/>
                <a:gd name="T51" fmla="*/ 0 h 78"/>
                <a:gd name="T52" fmla="*/ 3217 w 57"/>
                <a:gd name="T53" fmla="*/ 0 h 78"/>
                <a:gd name="T54" fmla="*/ 3217 w 57"/>
                <a:gd name="T55" fmla="*/ 0 h 78"/>
                <a:gd name="T56" fmla="*/ 3217 w 57"/>
                <a:gd name="T57" fmla="*/ 0 h 78"/>
                <a:gd name="T58" fmla="*/ 3217 w 57"/>
                <a:gd name="T59" fmla="*/ 0 h 78"/>
                <a:gd name="T60" fmla="*/ 3217 w 57"/>
                <a:gd name="T61" fmla="*/ 0 h 78"/>
                <a:gd name="T62" fmla="*/ 3217 w 57"/>
                <a:gd name="T63" fmla="*/ 0 h 78"/>
                <a:gd name="T64" fmla="*/ 3217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27" name="Freeform 83"/>
            <p:cNvSpPr>
              <a:spLocks/>
            </p:cNvSpPr>
            <p:nvPr/>
          </p:nvSpPr>
          <p:spPr bwMode="auto">
            <a:xfrm>
              <a:off x="4585" y="1351"/>
              <a:ext cx="117" cy="73"/>
            </a:xfrm>
            <a:custGeom>
              <a:avLst/>
              <a:gdLst>
                <a:gd name="T0" fmla="*/ 0 w 59"/>
                <a:gd name="T1" fmla="*/ 1 h 78"/>
                <a:gd name="T2" fmla="*/ 311 w 59"/>
                <a:gd name="T3" fmla="*/ 6 h 78"/>
                <a:gd name="T4" fmla="*/ 740 w 59"/>
                <a:gd name="T5" fmla="*/ 7 h 78"/>
                <a:gd name="T6" fmla="*/ 1404 w 59"/>
                <a:gd name="T7" fmla="*/ 11 h 78"/>
                <a:gd name="T8" fmla="*/ 1997 w 59"/>
                <a:gd name="T9" fmla="*/ 18 h 78"/>
                <a:gd name="T10" fmla="*/ 2612 w 59"/>
                <a:gd name="T11" fmla="*/ 21 h 78"/>
                <a:gd name="T12" fmla="*/ 3096 w 59"/>
                <a:gd name="T13" fmla="*/ 25 h 78"/>
                <a:gd name="T14" fmla="*/ 3460 w 59"/>
                <a:gd name="T15" fmla="*/ 27 h 78"/>
                <a:gd name="T16" fmla="*/ 3276 w 59"/>
                <a:gd name="T17" fmla="*/ 30 h 78"/>
                <a:gd name="T18" fmla="*/ 2973 w 59"/>
                <a:gd name="T19" fmla="*/ 34 h 78"/>
                <a:gd name="T20" fmla="*/ 2909 w 59"/>
                <a:gd name="T21" fmla="*/ 37 h 78"/>
                <a:gd name="T22" fmla="*/ 2909 w 59"/>
                <a:gd name="T23" fmla="*/ 42 h 78"/>
                <a:gd name="T24" fmla="*/ 2973 w 59"/>
                <a:gd name="T25" fmla="*/ 45 h 78"/>
                <a:gd name="T26" fmla="*/ 3096 w 59"/>
                <a:gd name="T27" fmla="*/ 48 h 78"/>
                <a:gd name="T28" fmla="*/ 3157 w 59"/>
                <a:gd name="T29" fmla="*/ 51 h 78"/>
                <a:gd name="T30" fmla="*/ 3276 w 59"/>
                <a:gd name="T31" fmla="*/ 51 h 78"/>
                <a:gd name="T32" fmla="*/ 3276 w 59"/>
                <a:gd name="T33" fmla="*/ 51 h 78"/>
                <a:gd name="T34" fmla="*/ 2973 w 59"/>
                <a:gd name="T35" fmla="*/ 48 h 78"/>
                <a:gd name="T36" fmla="*/ 2489 w 59"/>
                <a:gd name="T37" fmla="*/ 40 h 78"/>
                <a:gd name="T38" fmla="*/ 1872 w 59"/>
                <a:gd name="T39" fmla="*/ 31 h 78"/>
                <a:gd name="T40" fmla="*/ 1348 w 59"/>
                <a:gd name="T41" fmla="*/ 21 h 78"/>
                <a:gd name="T42" fmla="*/ 680 w 59"/>
                <a:gd name="T43" fmla="*/ 12 h 78"/>
                <a:gd name="T44" fmla="*/ 248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28" name="Freeform 84"/>
            <p:cNvSpPr>
              <a:spLocks/>
            </p:cNvSpPr>
            <p:nvPr/>
          </p:nvSpPr>
          <p:spPr bwMode="auto">
            <a:xfrm>
              <a:off x="4768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29" name="Freeform 85"/>
            <p:cNvSpPr>
              <a:spLocks/>
            </p:cNvSpPr>
            <p:nvPr/>
          </p:nvSpPr>
          <p:spPr bwMode="auto">
            <a:xfrm>
              <a:off x="4916" y="1383"/>
              <a:ext cx="75" cy="36"/>
            </a:xfrm>
            <a:custGeom>
              <a:avLst/>
              <a:gdLst>
                <a:gd name="T0" fmla="*/ 2124 w 38"/>
                <a:gd name="T1" fmla="*/ 10 h 38"/>
                <a:gd name="T2" fmla="*/ 1885 w 38"/>
                <a:gd name="T3" fmla="*/ 9 h 38"/>
                <a:gd name="T4" fmla="*/ 1699 w 38"/>
                <a:gd name="T5" fmla="*/ 8 h 38"/>
                <a:gd name="T6" fmla="*/ 1352 w 38"/>
                <a:gd name="T7" fmla="*/ 4 h 38"/>
                <a:gd name="T8" fmla="*/ 1076 w 38"/>
                <a:gd name="T9" fmla="*/ 1 h 38"/>
                <a:gd name="T10" fmla="*/ 892 w 38"/>
                <a:gd name="T11" fmla="*/ 1 h 38"/>
                <a:gd name="T12" fmla="*/ 592 w 38"/>
                <a:gd name="T13" fmla="*/ 1 h 38"/>
                <a:gd name="T14" fmla="*/ 300 w 38"/>
                <a:gd name="T15" fmla="*/ 4 h 38"/>
                <a:gd name="T16" fmla="*/ 124 w 38"/>
                <a:gd name="T17" fmla="*/ 7 h 38"/>
                <a:gd name="T18" fmla="*/ 0 w 38"/>
                <a:gd name="T19" fmla="*/ 9 h 38"/>
                <a:gd name="T20" fmla="*/ 63 w 38"/>
                <a:gd name="T21" fmla="*/ 12 h 38"/>
                <a:gd name="T22" fmla="*/ 63 w 38"/>
                <a:gd name="T23" fmla="*/ 17 h 38"/>
                <a:gd name="T24" fmla="*/ 63 w 38"/>
                <a:gd name="T25" fmla="*/ 22 h 38"/>
                <a:gd name="T26" fmla="*/ 124 w 38"/>
                <a:gd name="T27" fmla="*/ 24 h 38"/>
                <a:gd name="T28" fmla="*/ 363 w 38"/>
                <a:gd name="T29" fmla="*/ 25 h 38"/>
                <a:gd name="T30" fmla="*/ 716 w 38"/>
                <a:gd name="T31" fmla="*/ 26 h 38"/>
                <a:gd name="T32" fmla="*/ 1137 w 38"/>
                <a:gd name="T33" fmla="*/ 26 h 38"/>
                <a:gd name="T34" fmla="*/ 1352 w 38"/>
                <a:gd name="T35" fmla="*/ 25 h 38"/>
                <a:gd name="T36" fmla="*/ 1593 w 38"/>
                <a:gd name="T37" fmla="*/ 23 h 38"/>
                <a:gd name="T38" fmla="*/ 1593 w 38"/>
                <a:gd name="T39" fmla="*/ 22 h 38"/>
                <a:gd name="T40" fmla="*/ 1652 w 38"/>
                <a:gd name="T41" fmla="*/ 19 h 38"/>
                <a:gd name="T42" fmla="*/ 1652 w 38"/>
                <a:gd name="T43" fmla="*/ 16 h 38"/>
                <a:gd name="T44" fmla="*/ 1652 w 38"/>
                <a:gd name="T45" fmla="*/ 10 h 38"/>
                <a:gd name="T46" fmla="*/ 1532 w 38"/>
                <a:gd name="T47" fmla="*/ 10 h 38"/>
                <a:gd name="T48" fmla="*/ 1468 w 38"/>
                <a:gd name="T49" fmla="*/ 10 h 38"/>
                <a:gd name="T50" fmla="*/ 1352 w 38"/>
                <a:gd name="T51" fmla="*/ 12 h 38"/>
                <a:gd name="T52" fmla="*/ 1352 w 38"/>
                <a:gd name="T53" fmla="*/ 12 h 38"/>
                <a:gd name="T54" fmla="*/ 1232 w 38"/>
                <a:gd name="T55" fmla="*/ 14 h 38"/>
                <a:gd name="T56" fmla="*/ 1168 w 38"/>
                <a:gd name="T57" fmla="*/ 16 h 38"/>
                <a:gd name="T58" fmla="*/ 1137 w 38"/>
                <a:gd name="T59" fmla="*/ 20 h 38"/>
                <a:gd name="T60" fmla="*/ 1137 w 38"/>
                <a:gd name="T61" fmla="*/ 22 h 38"/>
                <a:gd name="T62" fmla="*/ 1137 w 38"/>
                <a:gd name="T63" fmla="*/ 23 h 38"/>
                <a:gd name="T64" fmla="*/ 776 w 38"/>
                <a:gd name="T65" fmla="*/ 22 h 38"/>
                <a:gd name="T66" fmla="*/ 545 w 38"/>
                <a:gd name="T67" fmla="*/ 21 h 38"/>
                <a:gd name="T68" fmla="*/ 484 w 38"/>
                <a:gd name="T69" fmla="*/ 16 h 38"/>
                <a:gd name="T70" fmla="*/ 424 w 38"/>
                <a:gd name="T71" fmla="*/ 14 h 38"/>
                <a:gd name="T72" fmla="*/ 484 w 38"/>
                <a:gd name="T73" fmla="*/ 11 h 38"/>
                <a:gd name="T74" fmla="*/ 545 w 38"/>
                <a:gd name="T75" fmla="*/ 9 h 38"/>
                <a:gd name="T76" fmla="*/ 655 w 38"/>
                <a:gd name="T77" fmla="*/ 9 h 38"/>
                <a:gd name="T78" fmla="*/ 776 w 38"/>
                <a:gd name="T79" fmla="*/ 8 h 38"/>
                <a:gd name="T80" fmla="*/ 1016 w 38"/>
                <a:gd name="T81" fmla="*/ 6 h 38"/>
                <a:gd name="T82" fmla="*/ 1137 w 38"/>
                <a:gd name="T83" fmla="*/ 6 h 38"/>
                <a:gd name="T84" fmla="*/ 1168 w 38"/>
                <a:gd name="T85" fmla="*/ 6 h 38"/>
                <a:gd name="T86" fmla="*/ 1352 w 38"/>
                <a:gd name="T87" fmla="*/ 8 h 38"/>
                <a:gd name="T88" fmla="*/ 1532 w 38"/>
                <a:gd name="T89" fmla="*/ 9 h 38"/>
                <a:gd name="T90" fmla="*/ 1761 w 38"/>
                <a:gd name="T91" fmla="*/ 9 h 38"/>
                <a:gd name="T92" fmla="*/ 2005 w 38"/>
                <a:gd name="T93" fmla="*/ 9 h 38"/>
                <a:gd name="T94" fmla="*/ 2061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30" name="Freeform 86"/>
            <p:cNvSpPr>
              <a:spLocks/>
            </p:cNvSpPr>
            <p:nvPr/>
          </p:nvSpPr>
          <p:spPr bwMode="auto">
            <a:xfrm>
              <a:off x="1220" y="1593"/>
              <a:ext cx="535" cy="1911"/>
            </a:xfrm>
            <a:custGeom>
              <a:avLst/>
              <a:gdLst>
                <a:gd name="T0" fmla="*/ 0 w 271"/>
                <a:gd name="T1" fmla="*/ 1316 h 2059"/>
                <a:gd name="T2" fmla="*/ 15979 w 271"/>
                <a:gd name="T3" fmla="*/ 1316 h 2059"/>
                <a:gd name="T4" fmla="*/ 15979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5" name="Group 87"/>
            <p:cNvGrpSpPr>
              <a:grpSpLocks/>
            </p:cNvGrpSpPr>
            <p:nvPr/>
          </p:nvGrpSpPr>
          <p:grpSpPr bwMode="auto">
            <a:xfrm>
              <a:off x="1130" y="3474"/>
              <a:ext cx="702" cy="203"/>
              <a:chOff x="3110" y="3961"/>
              <a:chExt cx="356" cy="218"/>
            </a:xfrm>
          </p:grpSpPr>
          <p:sp>
            <p:nvSpPr>
              <p:cNvPr id="66677" name="Freeform 88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6678" name="Freeform 89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6679" name="Freeform 90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6680" name="Freeform 91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6681" name="Freeform 92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6682" name="Freeform 93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6683" name="Line 94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6684" name="Freeform 95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6685" name="Freeform 96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6686" name="Line 97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66632" name="Freeform 98"/>
            <p:cNvSpPr>
              <a:spLocks/>
            </p:cNvSpPr>
            <p:nvPr/>
          </p:nvSpPr>
          <p:spPr bwMode="auto">
            <a:xfrm>
              <a:off x="1292" y="1582"/>
              <a:ext cx="463" cy="212"/>
            </a:xfrm>
            <a:custGeom>
              <a:avLst/>
              <a:gdLst>
                <a:gd name="T0" fmla="*/ 5788 w 235"/>
                <a:gd name="T1" fmla="*/ 1 h 227"/>
                <a:gd name="T2" fmla="*/ 7534 w 235"/>
                <a:gd name="T3" fmla="*/ 3 h 227"/>
                <a:gd name="T4" fmla="*/ 9177 w 235"/>
                <a:gd name="T5" fmla="*/ 4 h 227"/>
                <a:gd name="T6" fmla="*/ 10422 w 235"/>
                <a:gd name="T7" fmla="*/ 7 h 227"/>
                <a:gd name="T8" fmla="*/ 11404 w 235"/>
                <a:gd name="T9" fmla="*/ 7 h 227"/>
                <a:gd name="T10" fmla="*/ 11991 w 235"/>
                <a:gd name="T11" fmla="*/ 7 h 227"/>
                <a:gd name="T12" fmla="*/ 12414 w 235"/>
                <a:gd name="T13" fmla="*/ 7 h 227"/>
                <a:gd name="T14" fmla="*/ 12795 w 235"/>
                <a:gd name="T15" fmla="*/ 8 h 227"/>
                <a:gd name="T16" fmla="*/ 13218 w 235"/>
                <a:gd name="T17" fmla="*/ 8 h 227"/>
                <a:gd name="T18" fmla="*/ 13455 w 235"/>
                <a:gd name="T19" fmla="*/ 8 h 227"/>
                <a:gd name="T20" fmla="*/ 13683 w 235"/>
                <a:gd name="T21" fmla="*/ 8 h 227"/>
                <a:gd name="T22" fmla="*/ 13683 w 235"/>
                <a:gd name="T23" fmla="*/ 21 h 227"/>
                <a:gd name="T24" fmla="*/ 13683 w 235"/>
                <a:gd name="T25" fmla="*/ 49 h 227"/>
                <a:gd name="T26" fmla="*/ 13683 w 235"/>
                <a:gd name="T27" fmla="*/ 86 h 227"/>
                <a:gd name="T28" fmla="*/ 13683 w 235"/>
                <a:gd name="T29" fmla="*/ 120 h 227"/>
                <a:gd name="T30" fmla="*/ 13683 w 235"/>
                <a:gd name="T31" fmla="*/ 145 h 227"/>
                <a:gd name="T32" fmla="*/ 13559 w 235"/>
                <a:gd name="T33" fmla="*/ 148 h 227"/>
                <a:gd name="T34" fmla="*/ 13399 w 235"/>
                <a:gd name="T35" fmla="*/ 141 h 227"/>
                <a:gd name="T36" fmla="*/ 13399 w 235"/>
                <a:gd name="T37" fmla="*/ 128 h 227"/>
                <a:gd name="T38" fmla="*/ 13155 w 235"/>
                <a:gd name="T39" fmla="*/ 116 h 227"/>
                <a:gd name="T40" fmla="*/ 12968 w 235"/>
                <a:gd name="T41" fmla="*/ 104 h 227"/>
                <a:gd name="T42" fmla="*/ 12763 w 235"/>
                <a:gd name="T43" fmla="*/ 97 h 227"/>
                <a:gd name="T44" fmla="*/ 12178 w 235"/>
                <a:gd name="T45" fmla="*/ 88 h 227"/>
                <a:gd name="T46" fmla="*/ 11226 w 235"/>
                <a:gd name="T47" fmla="*/ 78 h 227"/>
                <a:gd name="T48" fmla="*/ 10247 w 235"/>
                <a:gd name="T49" fmla="*/ 66 h 227"/>
                <a:gd name="T50" fmla="*/ 9301 w 235"/>
                <a:gd name="T51" fmla="*/ 57 h 227"/>
                <a:gd name="T52" fmla="*/ 8726 w 235"/>
                <a:gd name="T53" fmla="*/ 49 h 227"/>
                <a:gd name="T54" fmla="*/ 7954 w 235"/>
                <a:gd name="T55" fmla="*/ 45 h 227"/>
                <a:gd name="T56" fmla="*/ 6801 w 235"/>
                <a:gd name="T57" fmla="*/ 37 h 227"/>
                <a:gd name="T58" fmla="*/ 5485 w 235"/>
                <a:gd name="T59" fmla="*/ 29 h 227"/>
                <a:gd name="T60" fmla="*/ 4398 w 235"/>
                <a:gd name="T61" fmla="*/ 21 h 227"/>
                <a:gd name="T62" fmla="*/ 3680 w 235"/>
                <a:gd name="T63" fmla="*/ 19 h 227"/>
                <a:gd name="T64" fmla="*/ 3493 w 235"/>
                <a:gd name="T65" fmla="*/ 18 h 227"/>
                <a:gd name="T66" fmla="*/ 2760 w 235"/>
                <a:gd name="T67" fmla="*/ 16 h 227"/>
                <a:gd name="T68" fmla="*/ 1805 w 235"/>
                <a:gd name="T69" fmla="*/ 11 h 227"/>
                <a:gd name="T70" fmla="*/ 764 w 235"/>
                <a:gd name="T71" fmla="*/ 7 h 227"/>
                <a:gd name="T72" fmla="*/ 124 w 235"/>
                <a:gd name="T73" fmla="*/ 7 h 227"/>
                <a:gd name="T74" fmla="*/ 124 w 235"/>
                <a:gd name="T75" fmla="*/ 7 h 227"/>
                <a:gd name="T76" fmla="*/ 589 w 235"/>
                <a:gd name="T77" fmla="*/ 6 h 227"/>
                <a:gd name="T78" fmla="*/ 1160 w 235"/>
                <a:gd name="T79" fmla="*/ 5 h 227"/>
                <a:gd name="T80" fmla="*/ 1925 w 235"/>
                <a:gd name="T81" fmla="*/ 3 h 227"/>
                <a:gd name="T82" fmla="*/ 2965 w 235"/>
                <a:gd name="T83" fmla="*/ 1 h 227"/>
                <a:gd name="T84" fmla="*/ 4502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33" name="Freeform 99"/>
            <p:cNvSpPr>
              <a:spLocks/>
            </p:cNvSpPr>
            <p:nvPr/>
          </p:nvSpPr>
          <p:spPr bwMode="auto">
            <a:xfrm>
              <a:off x="1195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34" name="Freeform 100"/>
            <p:cNvSpPr>
              <a:spLocks/>
            </p:cNvSpPr>
            <p:nvPr/>
          </p:nvSpPr>
          <p:spPr bwMode="auto">
            <a:xfrm>
              <a:off x="1025" y="1270"/>
              <a:ext cx="911" cy="309"/>
            </a:xfrm>
            <a:custGeom>
              <a:avLst/>
              <a:gdLst>
                <a:gd name="T0" fmla="*/ 16875 w 462"/>
                <a:gd name="T1" fmla="*/ 204 h 333"/>
                <a:gd name="T2" fmla="*/ 20456 w 462"/>
                <a:gd name="T3" fmla="*/ 209 h 333"/>
                <a:gd name="T4" fmla="*/ 21759 w 462"/>
                <a:gd name="T5" fmla="*/ 212 h 333"/>
                <a:gd name="T6" fmla="*/ 21933 w 462"/>
                <a:gd name="T7" fmla="*/ 201 h 333"/>
                <a:gd name="T8" fmla="*/ 22209 w 462"/>
                <a:gd name="T9" fmla="*/ 182 h 333"/>
                <a:gd name="T10" fmla="*/ 22801 w 462"/>
                <a:gd name="T11" fmla="*/ 161 h 333"/>
                <a:gd name="T12" fmla="*/ 23400 w 462"/>
                <a:gd name="T13" fmla="*/ 148 h 333"/>
                <a:gd name="T14" fmla="*/ 25465 w 462"/>
                <a:gd name="T15" fmla="*/ 146 h 333"/>
                <a:gd name="T16" fmla="*/ 24686 w 462"/>
                <a:gd name="T17" fmla="*/ 118 h 333"/>
                <a:gd name="T18" fmla="*/ 22856 w 462"/>
                <a:gd name="T19" fmla="*/ 120 h 333"/>
                <a:gd name="T20" fmla="*/ 21965 w 462"/>
                <a:gd name="T21" fmla="*/ 115 h 333"/>
                <a:gd name="T22" fmla="*/ 21712 w 462"/>
                <a:gd name="T23" fmla="*/ 120 h 333"/>
                <a:gd name="T24" fmla="*/ 20801 w 462"/>
                <a:gd name="T25" fmla="*/ 121 h 333"/>
                <a:gd name="T26" fmla="*/ 20801 w 462"/>
                <a:gd name="T27" fmla="*/ 109 h 333"/>
                <a:gd name="T28" fmla="*/ 21592 w 462"/>
                <a:gd name="T29" fmla="*/ 114 h 333"/>
                <a:gd name="T30" fmla="*/ 21965 w 462"/>
                <a:gd name="T31" fmla="*/ 109 h 333"/>
                <a:gd name="T32" fmla="*/ 22980 w 462"/>
                <a:gd name="T33" fmla="*/ 106 h 333"/>
                <a:gd name="T34" fmla="*/ 23286 w 462"/>
                <a:gd name="T35" fmla="*/ 87 h 333"/>
                <a:gd name="T36" fmla="*/ 22633 w 462"/>
                <a:gd name="T37" fmla="*/ 82 h 333"/>
                <a:gd name="T38" fmla="*/ 22633 w 462"/>
                <a:gd name="T39" fmla="*/ 78 h 333"/>
                <a:gd name="T40" fmla="*/ 23645 w 462"/>
                <a:gd name="T41" fmla="*/ 81 h 333"/>
                <a:gd name="T42" fmla="*/ 25885 w 462"/>
                <a:gd name="T43" fmla="*/ 79 h 333"/>
                <a:gd name="T44" fmla="*/ 26926 w 462"/>
                <a:gd name="T45" fmla="*/ 70 h 333"/>
                <a:gd name="T46" fmla="*/ 26742 w 462"/>
                <a:gd name="T47" fmla="*/ 45 h 333"/>
                <a:gd name="T48" fmla="*/ 25340 w 462"/>
                <a:gd name="T49" fmla="*/ 34 h 333"/>
                <a:gd name="T50" fmla="*/ 26198 w 462"/>
                <a:gd name="T51" fmla="*/ 33 h 333"/>
                <a:gd name="T52" fmla="*/ 26320 w 462"/>
                <a:gd name="T53" fmla="*/ 22 h 333"/>
                <a:gd name="T54" fmla="*/ 25157 w 462"/>
                <a:gd name="T55" fmla="*/ 22 h 333"/>
                <a:gd name="T56" fmla="*/ 25522 w 462"/>
                <a:gd name="T57" fmla="*/ 15 h 333"/>
                <a:gd name="T58" fmla="*/ 25993 w 462"/>
                <a:gd name="T59" fmla="*/ 14 h 333"/>
                <a:gd name="T60" fmla="*/ 26320 w 462"/>
                <a:gd name="T61" fmla="*/ 2 h 333"/>
                <a:gd name="T62" fmla="*/ 14286 w 462"/>
                <a:gd name="T63" fmla="*/ 6 h 333"/>
                <a:gd name="T64" fmla="*/ 1404 w 462"/>
                <a:gd name="T65" fmla="*/ 5 h 333"/>
                <a:gd name="T66" fmla="*/ 828 w 462"/>
                <a:gd name="T67" fmla="*/ 13 h 333"/>
                <a:gd name="T68" fmla="*/ 1341 w 462"/>
                <a:gd name="T69" fmla="*/ 14 h 333"/>
                <a:gd name="T70" fmla="*/ 1996 w 462"/>
                <a:gd name="T71" fmla="*/ 22 h 333"/>
                <a:gd name="T72" fmla="*/ 483 w 462"/>
                <a:gd name="T73" fmla="*/ 22 h 333"/>
                <a:gd name="T74" fmla="*/ 420 w 462"/>
                <a:gd name="T75" fmla="*/ 32 h 333"/>
                <a:gd name="T76" fmla="*/ 1341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30 w 462"/>
                <a:gd name="T85" fmla="*/ 78 h 333"/>
                <a:gd name="T86" fmla="*/ 4354 w 462"/>
                <a:gd name="T87" fmla="*/ 81 h 333"/>
                <a:gd name="T88" fmla="*/ 3749 w 462"/>
                <a:gd name="T89" fmla="*/ 84 h 333"/>
                <a:gd name="T90" fmla="*/ 3581 w 462"/>
                <a:gd name="T91" fmla="*/ 99 h 333"/>
                <a:gd name="T92" fmla="*/ 4109 w 462"/>
                <a:gd name="T93" fmla="*/ 108 h 333"/>
                <a:gd name="T94" fmla="*/ 4884 w 462"/>
                <a:gd name="T95" fmla="*/ 109 h 333"/>
                <a:gd name="T96" fmla="*/ 5214 w 462"/>
                <a:gd name="T97" fmla="*/ 113 h 333"/>
                <a:gd name="T98" fmla="*/ 6050 w 462"/>
                <a:gd name="T99" fmla="*/ 109 h 333"/>
                <a:gd name="T100" fmla="*/ 6113 w 462"/>
                <a:gd name="T101" fmla="*/ 119 h 333"/>
                <a:gd name="T102" fmla="*/ 5334 w 462"/>
                <a:gd name="T103" fmla="*/ 121 h 333"/>
                <a:gd name="T104" fmla="*/ 5009 w 462"/>
                <a:gd name="T105" fmla="*/ 115 h 333"/>
                <a:gd name="T106" fmla="*/ 4172 w 462"/>
                <a:gd name="T107" fmla="*/ 120 h 333"/>
                <a:gd name="T108" fmla="*/ 2416 w 462"/>
                <a:gd name="T109" fmla="*/ 118 h 333"/>
                <a:gd name="T110" fmla="*/ 1404 w 462"/>
                <a:gd name="T111" fmla="*/ 143 h 333"/>
                <a:gd name="T112" fmla="*/ 3129 w 462"/>
                <a:gd name="T113" fmla="*/ 149 h 333"/>
                <a:gd name="T114" fmla="*/ 3581 w 462"/>
                <a:gd name="T115" fmla="*/ 161 h 333"/>
                <a:gd name="T116" fmla="*/ 4537 w 462"/>
                <a:gd name="T117" fmla="*/ 177 h 333"/>
                <a:gd name="T118" fmla="*/ 5066 w 462"/>
                <a:gd name="T119" fmla="*/ 198 h 333"/>
                <a:gd name="T120" fmla="*/ 5521 w 462"/>
                <a:gd name="T121" fmla="*/ 211 h 333"/>
                <a:gd name="T122" fmla="*/ 9814 w 462"/>
                <a:gd name="T123" fmla="*/ 205 h 333"/>
                <a:gd name="T124" fmla="*/ 11930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35" name="Freeform 101"/>
            <p:cNvSpPr>
              <a:spLocks/>
            </p:cNvSpPr>
            <p:nvPr/>
          </p:nvSpPr>
          <p:spPr bwMode="auto">
            <a:xfrm>
              <a:off x="1398" y="1469"/>
              <a:ext cx="72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4 w 36"/>
                <a:gd name="T7" fmla="*/ 3 h 103"/>
                <a:gd name="T8" fmla="*/ 192 w 36"/>
                <a:gd name="T9" fmla="*/ 3 h 103"/>
                <a:gd name="T10" fmla="*/ 256 w 36"/>
                <a:gd name="T11" fmla="*/ 5 h 103"/>
                <a:gd name="T12" fmla="*/ 384 w 36"/>
                <a:gd name="T13" fmla="*/ 6 h 103"/>
                <a:gd name="T14" fmla="*/ 448 w 36"/>
                <a:gd name="T15" fmla="*/ 8 h 103"/>
                <a:gd name="T16" fmla="*/ 576 w 36"/>
                <a:gd name="T17" fmla="*/ 8 h 103"/>
                <a:gd name="T18" fmla="*/ 704 w 36"/>
                <a:gd name="T19" fmla="*/ 10 h 103"/>
                <a:gd name="T20" fmla="*/ 768 w 36"/>
                <a:gd name="T21" fmla="*/ 10 h 103"/>
                <a:gd name="T22" fmla="*/ 896 w 36"/>
                <a:gd name="T23" fmla="*/ 10 h 103"/>
                <a:gd name="T24" fmla="*/ 1024 w 36"/>
                <a:gd name="T25" fmla="*/ 10 h 103"/>
                <a:gd name="T26" fmla="*/ 1088 w 36"/>
                <a:gd name="T27" fmla="*/ 10 h 103"/>
                <a:gd name="T28" fmla="*/ 1216 w 36"/>
                <a:gd name="T29" fmla="*/ 11 h 103"/>
                <a:gd name="T30" fmla="*/ 1216 w 36"/>
                <a:gd name="T31" fmla="*/ 13 h 103"/>
                <a:gd name="T32" fmla="*/ 1344 w 36"/>
                <a:gd name="T33" fmla="*/ 13 h 103"/>
                <a:gd name="T34" fmla="*/ 1408 w 36"/>
                <a:gd name="T35" fmla="*/ 19 h 103"/>
                <a:gd name="T36" fmla="*/ 1472 w 36"/>
                <a:gd name="T37" fmla="*/ 23 h 103"/>
                <a:gd name="T38" fmla="*/ 1600 w 36"/>
                <a:gd name="T39" fmla="*/ 27 h 103"/>
                <a:gd name="T40" fmla="*/ 1728 w 36"/>
                <a:gd name="T41" fmla="*/ 29 h 103"/>
                <a:gd name="T42" fmla="*/ 1728 w 36"/>
                <a:gd name="T43" fmla="*/ 36 h 103"/>
                <a:gd name="T44" fmla="*/ 1792 w 36"/>
                <a:gd name="T45" fmla="*/ 41 h 103"/>
                <a:gd name="T46" fmla="*/ 1920 w 36"/>
                <a:gd name="T47" fmla="*/ 46 h 103"/>
                <a:gd name="T48" fmla="*/ 1984 w 36"/>
                <a:gd name="T49" fmla="*/ 50 h 103"/>
                <a:gd name="T50" fmla="*/ 1984 w 36"/>
                <a:gd name="T51" fmla="*/ 57 h 103"/>
                <a:gd name="T52" fmla="*/ 2048 w 36"/>
                <a:gd name="T53" fmla="*/ 61 h 103"/>
                <a:gd name="T54" fmla="*/ 2048 w 36"/>
                <a:gd name="T55" fmla="*/ 66 h 103"/>
                <a:gd name="T56" fmla="*/ 2176 w 36"/>
                <a:gd name="T57" fmla="*/ 69 h 103"/>
                <a:gd name="T58" fmla="*/ 2176 w 36"/>
                <a:gd name="T59" fmla="*/ 72 h 103"/>
                <a:gd name="T60" fmla="*/ 2176 w 36"/>
                <a:gd name="T61" fmla="*/ 74 h 103"/>
                <a:gd name="T62" fmla="*/ 2176 w 36"/>
                <a:gd name="T63" fmla="*/ 76 h 103"/>
                <a:gd name="T64" fmla="*/ 2240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36" name="Freeform 102"/>
            <p:cNvSpPr>
              <a:spLocks/>
            </p:cNvSpPr>
            <p:nvPr/>
          </p:nvSpPr>
          <p:spPr bwMode="auto">
            <a:xfrm>
              <a:off x="1490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37" name="Freeform 103"/>
            <p:cNvSpPr>
              <a:spLocks/>
            </p:cNvSpPr>
            <p:nvPr/>
          </p:nvSpPr>
          <p:spPr bwMode="auto">
            <a:xfrm>
              <a:off x="1452" y="1468"/>
              <a:ext cx="69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56 w 36"/>
                <a:gd name="T5" fmla="*/ 8 h 106"/>
                <a:gd name="T6" fmla="*/ 148 w 36"/>
                <a:gd name="T7" fmla="*/ 8 h 106"/>
                <a:gd name="T8" fmla="*/ 253 w 36"/>
                <a:gd name="T9" fmla="*/ 10 h 106"/>
                <a:gd name="T10" fmla="*/ 284 w 36"/>
                <a:gd name="T11" fmla="*/ 14 h 106"/>
                <a:gd name="T12" fmla="*/ 393 w 36"/>
                <a:gd name="T13" fmla="*/ 18 h 106"/>
                <a:gd name="T14" fmla="*/ 445 w 36"/>
                <a:gd name="T15" fmla="*/ 20 h 106"/>
                <a:gd name="T16" fmla="*/ 544 w 36"/>
                <a:gd name="T17" fmla="*/ 23 h 106"/>
                <a:gd name="T18" fmla="*/ 544 w 36"/>
                <a:gd name="T19" fmla="*/ 30 h 106"/>
                <a:gd name="T20" fmla="*/ 592 w 36"/>
                <a:gd name="T21" fmla="*/ 38 h 106"/>
                <a:gd name="T22" fmla="*/ 592 w 36"/>
                <a:gd name="T23" fmla="*/ 45 h 106"/>
                <a:gd name="T24" fmla="*/ 544 w 36"/>
                <a:gd name="T25" fmla="*/ 54 h 106"/>
                <a:gd name="T26" fmla="*/ 544 w 36"/>
                <a:gd name="T27" fmla="*/ 61 h 106"/>
                <a:gd name="T28" fmla="*/ 544 w 36"/>
                <a:gd name="T29" fmla="*/ 68 h 106"/>
                <a:gd name="T30" fmla="*/ 544 w 36"/>
                <a:gd name="T31" fmla="*/ 72 h 106"/>
                <a:gd name="T32" fmla="*/ 544 w 36"/>
                <a:gd name="T33" fmla="*/ 73 h 106"/>
                <a:gd name="T34" fmla="*/ 544 w 36"/>
                <a:gd name="T35" fmla="*/ 73 h 106"/>
                <a:gd name="T36" fmla="*/ 592 w 36"/>
                <a:gd name="T37" fmla="*/ 73 h 106"/>
                <a:gd name="T38" fmla="*/ 592 w 36"/>
                <a:gd name="T39" fmla="*/ 73 h 106"/>
                <a:gd name="T40" fmla="*/ 705 w 36"/>
                <a:gd name="T41" fmla="*/ 74 h 106"/>
                <a:gd name="T42" fmla="*/ 705 w 36"/>
                <a:gd name="T43" fmla="*/ 74 h 106"/>
                <a:gd name="T44" fmla="*/ 753 w 36"/>
                <a:gd name="T45" fmla="*/ 74 h 106"/>
                <a:gd name="T46" fmla="*/ 753 w 36"/>
                <a:gd name="T47" fmla="*/ 74 h 106"/>
                <a:gd name="T48" fmla="*/ 797 w 36"/>
                <a:gd name="T49" fmla="*/ 74 h 106"/>
                <a:gd name="T50" fmla="*/ 797 w 36"/>
                <a:gd name="T51" fmla="*/ 71 h 106"/>
                <a:gd name="T52" fmla="*/ 797 w 36"/>
                <a:gd name="T53" fmla="*/ 67 h 106"/>
                <a:gd name="T54" fmla="*/ 797 w 36"/>
                <a:gd name="T55" fmla="*/ 60 h 106"/>
                <a:gd name="T56" fmla="*/ 797 w 36"/>
                <a:gd name="T57" fmla="*/ 55 h 106"/>
                <a:gd name="T58" fmla="*/ 797 w 36"/>
                <a:gd name="T59" fmla="*/ 49 h 106"/>
                <a:gd name="T60" fmla="*/ 853 w 36"/>
                <a:gd name="T61" fmla="*/ 42 h 106"/>
                <a:gd name="T62" fmla="*/ 853 w 36"/>
                <a:gd name="T63" fmla="*/ 37 h 106"/>
                <a:gd name="T64" fmla="*/ 930 w 36"/>
                <a:gd name="T65" fmla="*/ 34 h 106"/>
                <a:gd name="T66" fmla="*/ 930 w 36"/>
                <a:gd name="T67" fmla="*/ 32 h 106"/>
                <a:gd name="T68" fmla="*/ 930 w 36"/>
                <a:gd name="T69" fmla="*/ 28 h 106"/>
                <a:gd name="T70" fmla="*/ 930 w 36"/>
                <a:gd name="T71" fmla="*/ 24 h 106"/>
                <a:gd name="T72" fmla="*/ 930 w 36"/>
                <a:gd name="T73" fmla="*/ 21 h 106"/>
                <a:gd name="T74" fmla="*/ 930 w 36"/>
                <a:gd name="T75" fmla="*/ 18 h 106"/>
                <a:gd name="T76" fmla="*/ 1043 w 36"/>
                <a:gd name="T77" fmla="*/ 12 h 106"/>
                <a:gd name="T78" fmla="*/ 1077 w 36"/>
                <a:gd name="T79" fmla="*/ 8 h 106"/>
                <a:gd name="T80" fmla="*/ 1135 w 36"/>
                <a:gd name="T81" fmla="*/ 8 h 106"/>
                <a:gd name="T82" fmla="*/ 1135 w 36"/>
                <a:gd name="T83" fmla="*/ 8 h 106"/>
                <a:gd name="T84" fmla="*/ 1238 w 36"/>
                <a:gd name="T85" fmla="*/ 8 h 106"/>
                <a:gd name="T86" fmla="*/ 1388 w 36"/>
                <a:gd name="T87" fmla="*/ 6 h 106"/>
                <a:gd name="T88" fmla="*/ 1474 w 36"/>
                <a:gd name="T89" fmla="*/ 5 h 106"/>
                <a:gd name="T90" fmla="*/ 1528 w 36"/>
                <a:gd name="T91" fmla="*/ 4 h 106"/>
                <a:gd name="T92" fmla="*/ 1635 w 36"/>
                <a:gd name="T93" fmla="*/ 2 h 106"/>
                <a:gd name="T94" fmla="*/ 1690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38" name="AutoShape 104"/>
            <p:cNvSpPr>
              <a:spLocks noChangeArrowheads="1"/>
            </p:cNvSpPr>
            <p:nvPr/>
          </p:nvSpPr>
          <p:spPr bwMode="auto">
            <a:xfrm flipV="1">
              <a:off x="1043" y="1302"/>
              <a:ext cx="867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6639" name="AutoShape 105"/>
            <p:cNvSpPr>
              <a:spLocks noChangeArrowheads="1"/>
            </p:cNvSpPr>
            <p:nvPr/>
          </p:nvSpPr>
          <p:spPr bwMode="auto">
            <a:xfrm flipV="1">
              <a:off x="1083" y="1293"/>
              <a:ext cx="788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6640" name="Oval 106"/>
            <p:cNvSpPr>
              <a:spLocks noChangeArrowheads="1"/>
            </p:cNvSpPr>
            <p:nvPr/>
          </p:nvSpPr>
          <p:spPr bwMode="auto">
            <a:xfrm>
              <a:off x="1316" y="1473"/>
              <a:ext cx="40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6641" name="Oval 107"/>
            <p:cNvSpPr>
              <a:spLocks noChangeArrowheads="1"/>
            </p:cNvSpPr>
            <p:nvPr/>
          </p:nvSpPr>
          <p:spPr bwMode="auto">
            <a:xfrm>
              <a:off x="1602" y="1475"/>
              <a:ext cx="41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6642" name="Freeform 108"/>
            <p:cNvSpPr>
              <a:spLocks/>
            </p:cNvSpPr>
            <p:nvPr/>
          </p:nvSpPr>
          <p:spPr bwMode="auto">
            <a:xfrm>
              <a:off x="1247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43" name="Freeform 109"/>
            <p:cNvSpPr>
              <a:spLocks/>
            </p:cNvSpPr>
            <p:nvPr/>
          </p:nvSpPr>
          <p:spPr bwMode="auto">
            <a:xfrm>
              <a:off x="1172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44" name="Freeform 110"/>
            <p:cNvSpPr>
              <a:spLocks/>
            </p:cNvSpPr>
            <p:nvPr/>
          </p:nvSpPr>
          <p:spPr bwMode="auto">
            <a:xfrm>
              <a:off x="1655" y="1320"/>
              <a:ext cx="59" cy="35"/>
            </a:xfrm>
            <a:custGeom>
              <a:avLst/>
              <a:gdLst>
                <a:gd name="T0" fmla="*/ 1613 w 30"/>
                <a:gd name="T1" fmla="*/ 0 h 38"/>
                <a:gd name="T2" fmla="*/ 1497 w 30"/>
                <a:gd name="T3" fmla="*/ 0 h 38"/>
                <a:gd name="T4" fmla="*/ 1377 w 30"/>
                <a:gd name="T5" fmla="*/ 0 h 38"/>
                <a:gd name="T6" fmla="*/ 1211 w 30"/>
                <a:gd name="T7" fmla="*/ 0 h 38"/>
                <a:gd name="T8" fmla="*/ 1149 w 30"/>
                <a:gd name="T9" fmla="*/ 0 h 38"/>
                <a:gd name="T10" fmla="*/ 913 w 30"/>
                <a:gd name="T11" fmla="*/ 0 h 38"/>
                <a:gd name="T12" fmla="*/ 881 w 30"/>
                <a:gd name="T13" fmla="*/ 0 h 38"/>
                <a:gd name="T14" fmla="*/ 881 w 30"/>
                <a:gd name="T15" fmla="*/ 0 h 38"/>
                <a:gd name="T16" fmla="*/ 761 w 30"/>
                <a:gd name="T17" fmla="*/ 2 h 38"/>
                <a:gd name="T18" fmla="*/ 645 w 30"/>
                <a:gd name="T19" fmla="*/ 3 h 38"/>
                <a:gd name="T20" fmla="*/ 584 w 30"/>
                <a:gd name="T21" fmla="*/ 5 h 38"/>
                <a:gd name="T22" fmla="*/ 417 w 30"/>
                <a:gd name="T23" fmla="*/ 6 h 38"/>
                <a:gd name="T24" fmla="*/ 297 w 30"/>
                <a:gd name="T25" fmla="*/ 6 h 38"/>
                <a:gd name="T26" fmla="*/ 61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20 w 30"/>
                <a:gd name="T39" fmla="*/ 17 h 38"/>
                <a:gd name="T40" fmla="*/ 236 w 30"/>
                <a:gd name="T41" fmla="*/ 18 h 38"/>
                <a:gd name="T42" fmla="*/ 297 w 30"/>
                <a:gd name="T43" fmla="*/ 21 h 38"/>
                <a:gd name="T44" fmla="*/ 417 w 30"/>
                <a:gd name="T45" fmla="*/ 23 h 38"/>
                <a:gd name="T46" fmla="*/ 464 w 30"/>
                <a:gd name="T47" fmla="*/ 23 h 38"/>
                <a:gd name="T48" fmla="*/ 584 w 30"/>
                <a:gd name="T49" fmla="*/ 23 h 38"/>
                <a:gd name="T50" fmla="*/ 584 w 30"/>
                <a:gd name="T51" fmla="*/ 21 h 38"/>
                <a:gd name="T52" fmla="*/ 645 w 30"/>
                <a:gd name="T53" fmla="*/ 20 h 38"/>
                <a:gd name="T54" fmla="*/ 881 w 30"/>
                <a:gd name="T55" fmla="*/ 18 h 38"/>
                <a:gd name="T56" fmla="*/ 975 w 30"/>
                <a:gd name="T57" fmla="*/ 16 h 38"/>
                <a:gd name="T58" fmla="*/ 1149 w 30"/>
                <a:gd name="T59" fmla="*/ 15 h 38"/>
                <a:gd name="T60" fmla="*/ 1211 w 30"/>
                <a:gd name="T61" fmla="*/ 13 h 38"/>
                <a:gd name="T62" fmla="*/ 1331 w 30"/>
                <a:gd name="T63" fmla="*/ 12 h 38"/>
                <a:gd name="T64" fmla="*/ 1377 w 30"/>
                <a:gd name="T65" fmla="*/ 11 h 38"/>
                <a:gd name="T66" fmla="*/ 1377 w 30"/>
                <a:gd name="T67" fmla="*/ 10 h 38"/>
                <a:gd name="T68" fmla="*/ 1440 w 30"/>
                <a:gd name="T69" fmla="*/ 8 h 38"/>
                <a:gd name="T70" fmla="*/ 1440 w 30"/>
                <a:gd name="T71" fmla="*/ 6 h 38"/>
                <a:gd name="T72" fmla="*/ 1560 w 30"/>
                <a:gd name="T73" fmla="*/ 6 h 38"/>
                <a:gd name="T74" fmla="*/ 1560 w 30"/>
                <a:gd name="T75" fmla="*/ 6 h 38"/>
                <a:gd name="T76" fmla="*/ 1676 w 30"/>
                <a:gd name="T77" fmla="*/ 5 h 38"/>
                <a:gd name="T78" fmla="*/ 1676 w 30"/>
                <a:gd name="T79" fmla="*/ 2 h 38"/>
                <a:gd name="T80" fmla="*/ 1676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45" name="Freeform 111"/>
            <p:cNvSpPr>
              <a:spLocks/>
            </p:cNvSpPr>
            <p:nvPr/>
          </p:nvSpPr>
          <p:spPr bwMode="auto">
            <a:xfrm>
              <a:off x="1480" y="1319"/>
              <a:ext cx="312" cy="141"/>
            </a:xfrm>
            <a:custGeom>
              <a:avLst/>
              <a:gdLst>
                <a:gd name="T0" fmla="*/ 2622 w 159"/>
                <a:gd name="T1" fmla="*/ 1 h 152"/>
                <a:gd name="T2" fmla="*/ 461 w 159"/>
                <a:gd name="T3" fmla="*/ 17 h 152"/>
                <a:gd name="T4" fmla="*/ 355 w 159"/>
                <a:gd name="T5" fmla="*/ 33 h 152"/>
                <a:gd name="T6" fmla="*/ 61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368 w 159"/>
                <a:gd name="T15" fmla="*/ 94 h 152"/>
                <a:gd name="T16" fmla="*/ 3142 w 159"/>
                <a:gd name="T17" fmla="*/ 89 h 152"/>
                <a:gd name="T18" fmla="*/ 3724 w 159"/>
                <a:gd name="T19" fmla="*/ 89 h 152"/>
                <a:gd name="T20" fmla="*/ 5086 w 159"/>
                <a:gd name="T21" fmla="*/ 89 h 152"/>
                <a:gd name="T22" fmla="*/ 5410 w 159"/>
                <a:gd name="T23" fmla="*/ 90 h 152"/>
                <a:gd name="T24" fmla="*/ 5410 w 159"/>
                <a:gd name="T25" fmla="*/ 93 h 152"/>
                <a:gd name="T26" fmla="*/ 5530 w 159"/>
                <a:gd name="T27" fmla="*/ 95 h 152"/>
                <a:gd name="T28" fmla="*/ 6165 w 159"/>
                <a:gd name="T29" fmla="*/ 91 h 152"/>
                <a:gd name="T30" fmla="*/ 6627 w 159"/>
                <a:gd name="T31" fmla="*/ 83 h 152"/>
                <a:gd name="T32" fmla="*/ 6838 w 159"/>
                <a:gd name="T33" fmla="*/ 71 h 152"/>
                <a:gd name="T34" fmla="*/ 7827 w 159"/>
                <a:gd name="T35" fmla="*/ 57 h 152"/>
                <a:gd name="T36" fmla="*/ 8675 w 159"/>
                <a:gd name="T37" fmla="*/ 54 h 152"/>
                <a:gd name="T38" fmla="*/ 7655 w 159"/>
                <a:gd name="T39" fmla="*/ 53 h 152"/>
                <a:gd name="T40" fmla="*/ 6746 w 159"/>
                <a:gd name="T41" fmla="*/ 57 h 152"/>
                <a:gd name="T42" fmla="*/ 5991 w 159"/>
                <a:gd name="T43" fmla="*/ 68 h 152"/>
                <a:gd name="T44" fmla="*/ 5930 w 159"/>
                <a:gd name="T45" fmla="*/ 78 h 152"/>
                <a:gd name="T46" fmla="*/ 5206 w 159"/>
                <a:gd name="T47" fmla="*/ 81 h 152"/>
                <a:gd name="T48" fmla="*/ 4509 w 159"/>
                <a:gd name="T49" fmla="*/ 81 h 152"/>
                <a:gd name="T50" fmla="*/ 4329 w 159"/>
                <a:gd name="T51" fmla="*/ 75 h 152"/>
                <a:gd name="T52" fmla="*/ 4270 w 159"/>
                <a:gd name="T53" fmla="*/ 59 h 152"/>
                <a:gd name="T54" fmla="*/ 4225 w 159"/>
                <a:gd name="T55" fmla="*/ 58 h 152"/>
                <a:gd name="T56" fmla="*/ 4050 w 159"/>
                <a:gd name="T57" fmla="*/ 71 h 152"/>
                <a:gd name="T58" fmla="*/ 2726 w 159"/>
                <a:gd name="T59" fmla="*/ 79 h 152"/>
                <a:gd name="T60" fmla="*/ 1081 w 159"/>
                <a:gd name="T61" fmla="*/ 71 h 152"/>
                <a:gd name="T62" fmla="*/ 461 w 159"/>
                <a:gd name="T63" fmla="*/ 60 h 152"/>
                <a:gd name="T64" fmla="*/ 755 w 159"/>
                <a:gd name="T65" fmla="*/ 46 h 152"/>
                <a:gd name="T66" fmla="*/ 1540 w 159"/>
                <a:gd name="T67" fmla="*/ 42 h 152"/>
                <a:gd name="T68" fmla="*/ 2561 w 159"/>
                <a:gd name="T69" fmla="*/ 42 h 152"/>
                <a:gd name="T70" fmla="*/ 4050 w 159"/>
                <a:gd name="T71" fmla="*/ 47 h 152"/>
                <a:gd name="T72" fmla="*/ 4562 w 159"/>
                <a:gd name="T73" fmla="*/ 49 h 152"/>
                <a:gd name="T74" fmla="*/ 4562 w 159"/>
                <a:gd name="T75" fmla="*/ 46 h 152"/>
                <a:gd name="T76" fmla="*/ 4625 w 159"/>
                <a:gd name="T77" fmla="*/ 42 h 152"/>
                <a:gd name="T78" fmla="*/ 3204 w 159"/>
                <a:gd name="T79" fmla="*/ 40 h 152"/>
                <a:gd name="T80" fmla="*/ 1721 w 159"/>
                <a:gd name="T81" fmla="*/ 36 h 152"/>
                <a:gd name="T82" fmla="*/ 1081 w 159"/>
                <a:gd name="T83" fmla="*/ 30 h 152"/>
                <a:gd name="T84" fmla="*/ 967 w 159"/>
                <a:gd name="T85" fmla="*/ 16 h 152"/>
                <a:gd name="T86" fmla="*/ 2121 w 159"/>
                <a:gd name="T87" fmla="*/ 10 h 152"/>
                <a:gd name="T88" fmla="*/ 2788 w 159"/>
                <a:gd name="T89" fmla="*/ 19 h 152"/>
                <a:gd name="T90" fmla="*/ 2121 w 159"/>
                <a:gd name="T91" fmla="*/ 26 h 152"/>
                <a:gd name="T92" fmla="*/ 1898 w 159"/>
                <a:gd name="T93" fmla="*/ 22 h 152"/>
                <a:gd name="T94" fmla="*/ 1837 w 159"/>
                <a:gd name="T95" fmla="*/ 19 h 152"/>
                <a:gd name="T96" fmla="*/ 1540 w 159"/>
                <a:gd name="T97" fmla="*/ 22 h 152"/>
                <a:gd name="T98" fmla="*/ 1421 w 159"/>
                <a:gd name="T99" fmla="*/ 28 h 152"/>
                <a:gd name="T100" fmla="*/ 2237 w 159"/>
                <a:gd name="T101" fmla="*/ 31 h 152"/>
                <a:gd name="T102" fmla="*/ 3485 w 159"/>
                <a:gd name="T103" fmla="*/ 35 h 152"/>
                <a:gd name="T104" fmla="*/ 3666 w 159"/>
                <a:gd name="T105" fmla="*/ 33 h 152"/>
                <a:gd name="T106" fmla="*/ 3377 w 159"/>
                <a:gd name="T107" fmla="*/ 28 h 152"/>
                <a:gd name="T108" fmla="*/ 3377 w 159"/>
                <a:gd name="T109" fmla="*/ 14 h 152"/>
                <a:gd name="T110" fmla="*/ 3542 w 159"/>
                <a:gd name="T111" fmla="*/ 6 h 152"/>
                <a:gd name="T112" fmla="*/ 3928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46" name="Freeform 112"/>
            <p:cNvSpPr>
              <a:spLocks/>
            </p:cNvSpPr>
            <p:nvPr/>
          </p:nvSpPr>
          <p:spPr bwMode="auto">
            <a:xfrm>
              <a:off x="1130" y="1465"/>
              <a:ext cx="324" cy="105"/>
            </a:xfrm>
            <a:custGeom>
              <a:avLst/>
              <a:gdLst>
                <a:gd name="T0" fmla="*/ 63 w 164"/>
                <a:gd name="T1" fmla="*/ 6 h 114"/>
                <a:gd name="T2" fmla="*/ 425 w 164"/>
                <a:gd name="T3" fmla="*/ 6 h 114"/>
                <a:gd name="T4" fmla="*/ 840 w 164"/>
                <a:gd name="T5" fmla="*/ 4 h 114"/>
                <a:gd name="T6" fmla="*/ 1081 w 164"/>
                <a:gd name="T7" fmla="*/ 1 h 114"/>
                <a:gd name="T8" fmla="*/ 2560 w 164"/>
                <a:gd name="T9" fmla="*/ 6 h 114"/>
                <a:gd name="T10" fmla="*/ 4040 w 164"/>
                <a:gd name="T11" fmla="*/ 12 h 114"/>
                <a:gd name="T12" fmla="*/ 4876 w 164"/>
                <a:gd name="T13" fmla="*/ 13 h 114"/>
                <a:gd name="T14" fmla="*/ 5305 w 164"/>
                <a:gd name="T15" fmla="*/ 13 h 114"/>
                <a:gd name="T16" fmla="*/ 5121 w 164"/>
                <a:gd name="T17" fmla="*/ 24 h 114"/>
                <a:gd name="T18" fmla="*/ 5121 w 164"/>
                <a:gd name="T19" fmla="*/ 41 h 114"/>
                <a:gd name="T20" fmla="*/ 5542 w 164"/>
                <a:gd name="T21" fmla="*/ 57 h 114"/>
                <a:gd name="T22" fmla="*/ 6014 w 164"/>
                <a:gd name="T23" fmla="*/ 65 h 114"/>
                <a:gd name="T24" fmla="*/ 6354 w 164"/>
                <a:gd name="T25" fmla="*/ 64 h 114"/>
                <a:gd name="T26" fmla="*/ 6480 w 164"/>
                <a:gd name="T27" fmla="*/ 54 h 114"/>
                <a:gd name="T28" fmla="*/ 6822 w 164"/>
                <a:gd name="T29" fmla="*/ 41 h 114"/>
                <a:gd name="T30" fmla="*/ 7802 w 164"/>
                <a:gd name="T31" fmla="*/ 32 h 114"/>
                <a:gd name="T32" fmla="*/ 8274 w 164"/>
                <a:gd name="T33" fmla="*/ 29 h 114"/>
                <a:gd name="T34" fmla="*/ 8337 w 164"/>
                <a:gd name="T35" fmla="*/ 22 h 114"/>
                <a:gd name="T36" fmla="*/ 8450 w 164"/>
                <a:gd name="T37" fmla="*/ 16 h 114"/>
                <a:gd name="T38" fmla="*/ 8545 w 164"/>
                <a:gd name="T39" fmla="*/ 11 h 114"/>
                <a:gd name="T40" fmla="*/ 8669 w 164"/>
                <a:gd name="T41" fmla="*/ 27 h 114"/>
                <a:gd name="T42" fmla="*/ 9090 w 164"/>
                <a:gd name="T43" fmla="*/ 45 h 114"/>
                <a:gd name="T44" fmla="*/ 9382 w 164"/>
                <a:gd name="T45" fmla="*/ 59 h 114"/>
                <a:gd name="T46" fmla="*/ 9633 w 164"/>
                <a:gd name="T47" fmla="*/ 64 h 114"/>
                <a:gd name="T48" fmla="*/ 9262 w 164"/>
                <a:gd name="T49" fmla="*/ 66 h 114"/>
                <a:gd name="T50" fmla="*/ 8545 w 164"/>
                <a:gd name="T51" fmla="*/ 68 h 114"/>
                <a:gd name="T52" fmla="*/ 7618 w 164"/>
                <a:gd name="T53" fmla="*/ 69 h 114"/>
                <a:gd name="T54" fmla="*/ 6480 w 164"/>
                <a:gd name="T55" fmla="*/ 69 h 114"/>
                <a:gd name="T56" fmla="*/ 6014 w 164"/>
                <a:gd name="T57" fmla="*/ 69 h 114"/>
                <a:gd name="T58" fmla="*/ 5542 w 164"/>
                <a:gd name="T59" fmla="*/ 65 h 114"/>
                <a:gd name="T60" fmla="*/ 4813 w 164"/>
                <a:gd name="T61" fmla="*/ 62 h 114"/>
                <a:gd name="T62" fmla="*/ 4325 w 164"/>
                <a:gd name="T63" fmla="*/ 58 h 114"/>
                <a:gd name="T64" fmla="*/ 3977 w 164"/>
                <a:gd name="T65" fmla="*/ 54 h 114"/>
                <a:gd name="T66" fmla="*/ 3793 w 164"/>
                <a:gd name="T67" fmla="*/ 50 h 114"/>
                <a:gd name="T68" fmla="*/ 3453 w 164"/>
                <a:gd name="T69" fmla="*/ 48 h 114"/>
                <a:gd name="T70" fmla="*/ 3216 w 164"/>
                <a:gd name="T71" fmla="*/ 46 h 114"/>
                <a:gd name="T72" fmla="*/ 2924 w 164"/>
                <a:gd name="T73" fmla="*/ 46 h 114"/>
                <a:gd name="T74" fmla="*/ 2560 w 164"/>
                <a:gd name="T75" fmla="*/ 42 h 114"/>
                <a:gd name="T76" fmla="*/ 2136 w 164"/>
                <a:gd name="T77" fmla="*/ 38 h 114"/>
                <a:gd name="T78" fmla="*/ 1952 w 164"/>
                <a:gd name="T79" fmla="*/ 35 h 114"/>
                <a:gd name="T80" fmla="*/ 2072 w 164"/>
                <a:gd name="T81" fmla="*/ 34 h 114"/>
                <a:gd name="T82" fmla="*/ 2436 w 164"/>
                <a:gd name="T83" fmla="*/ 33 h 114"/>
                <a:gd name="T84" fmla="*/ 2924 w 164"/>
                <a:gd name="T85" fmla="*/ 32 h 114"/>
                <a:gd name="T86" fmla="*/ 3216 w 164"/>
                <a:gd name="T87" fmla="*/ 32 h 114"/>
                <a:gd name="T88" fmla="*/ 2924 w 164"/>
                <a:gd name="T89" fmla="*/ 19 h 114"/>
                <a:gd name="T90" fmla="*/ 2136 w 164"/>
                <a:gd name="T91" fmla="*/ 12 h 114"/>
                <a:gd name="T92" fmla="*/ 1081 w 164"/>
                <a:gd name="T93" fmla="*/ 10 h 114"/>
                <a:gd name="T94" fmla="*/ 184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47" name="Freeform 113"/>
            <p:cNvSpPr>
              <a:spLocks/>
            </p:cNvSpPr>
            <p:nvPr/>
          </p:nvSpPr>
          <p:spPr bwMode="auto">
            <a:xfrm>
              <a:off x="1509" y="1464"/>
              <a:ext cx="323" cy="105"/>
            </a:xfrm>
            <a:custGeom>
              <a:avLst/>
              <a:gdLst>
                <a:gd name="T0" fmla="*/ 9330 w 164"/>
                <a:gd name="T1" fmla="*/ 6 h 114"/>
                <a:gd name="T2" fmla="*/ 8983 w 164"/>
                <a:gd name="T3" fmla="*/ 6 h 114"/>
                <a:gd name="T4" fmla="*/ 8595 w 164"/>
                <a:gd name="T5" fmla="*/ 4 h 114"/>
                <a:gd name="T6" fmla="*/ 8351 w 164"/>
                <a:gd name="T7" fmla="*/ 2 h 114"/>
                <a:gd name="T8" fmla="*/ 6815 w 164"/>
                <a:gd name="T9" fmla="*/ 6 h 114"/>
                <a:gd name="T10" fmla="*/ 5414 w 164"/>
                <a:gd name="T11" fmla="*/ 12 h 114"/>
                <a:gd name="T12" fmla="*/ 4561 w 164"/>
                <a:gd name="T13" fmla="*/ 13 h 114"/>
                <a:gd name="T14" fmla="*/ 4209 w 164"/>
                <a:gd name="T15" fmla="*/ 13 h 114"/>
                <a:gd name="T16" fmla="*/ 4333 w 164"/>
                <a:gd name="T17" fmla="*/ 24 h 114"/>
                <a:gd name="T18" fmla="*/ 4270 w 164"/>
                <a:gd name="T19" fmla="*/ 41 h 114"/>
                <a:gd name="T20" fmla="*/ 3973 w 164"/>
                <a:gd name="T21" fmla="*/ 57 h 114"/>
                <a:gd name="T22" fmla="*/ 3492 w 164"/>
                <a:gd name="T23" fmla="*/ 65 h 114"/>
                <a:gd name="T24" fmla="*/ 3088 w 164"/>
                <a:gd name="T25" fmla="*/ 64 h 114"/>
                <a:gd name="T26" fmla="*/ 2901 w 164"/>
                <a:gd name="T27" fmla="*/ 54 h 114"/>
                <a:gd name="T28" fmla="*/ 2576 w 164"/>
                <a:gd name="T29" fmla="*/ 42 h 114"/>
                <a:gd name="T30" fmla="*/ 1629 w 164"/>
                <a:gd name="T31" fmla="*/ 32 h 114"/>
                <a:gd name="T32" fmla="*/ 1221 w 164"/>
                <a:gd name="T33" fmla="*/ 29 h 114"/>
                <a:gd name="T34" fmla="*/ 1160 w 164"/>
                <a:gd name="T35" fmla="*/ 23 h 114"/>
                <a:gd name="T36" fmla="*/ 1040 w 164"/>
                <a:gd name="T37" fmla="*/ 16 h 114"/>
                <a:gd name="T38" fmla="*/ 977 w 164"/>
                <a:gd name="T39" fmla="*/ 12 h 114"/>
                <a:gd name="T40" fmla="*/ 764 w 164"/>
                <a:gd name="T41" fmla="*/ 27 h 114"/>
                <a:gd name="T42" fmla="*/ 420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299 w 164"/>
                <a:gd name="T49" fmla="*/ 67 h 114"/>
                <a:gd name="T50" fmla="*/ 947 w 164"/>
                <a:gd name="T51" fmla="*/ 68 h 114"/>
                <a:gd name="T52" fmla="*/ 1804 w 164"/>
                <a:gd name="T53" fmla="*/ 69 h 114"/>
                <a:gd name="T54" fmla="*/ 3025 w 164"/>
                <a:gd name="T55" fmla="*/ 69 h 114"/>
                <a:gd name="T56" fmla="*/ 3492 w 164"/>
                <a:gd name="T57" fmla="*/ 69 h 114"/>
                <a:gd name="T58" fmla="*/ 3973 w 164"/>
                <a:gd name="T59" fmla="*/ 65 h 114"/>
                <a:gd name="T60" fmla="*/ 4561 w 164"/>
                <a:gd name="T61" fmla="*/ 62 h 114"/>
                <a:gd name="T62" fmla="*/ 5136 w 164"/>
                <a:gd name="T63" fmla="*/ 58 h 114"/>
                <a:gd name="T64" fmla="*/ 5357 w 164"/>
                <a:gd name="T65" fmla="*/ 54 h 114"/>
                <a:gd name="T66" fmla="*/ 5538 w 164"/>
                <a:gd name="T67" fmla="*/ 50 h 114"/>
                <a:gd name="T68" fmla="*/ 5838 w 164"/>
                <a:gd name="T69" fmla="*/ 48 h 114"/>
                <a:gd name="T70" fmla="*/ 6194 w 164"/>
                <a:gd name="T71" fmla="*/ 46 h 114"/>
                <a:gd name="T72" fmla="*/ 6425 w 164"/>
                <a:gd name="T73" fmla="*/ 46 h 114"/>
                <a:gd name="T74" fmla="*/ 6815 w 164"/>
                <a:gd name="T75" fmla="*/ 42 h 114"/>
                <a:gd name="T76" fmla="*/ 7234 w 164"/>
                <a:gd name="T77" fmla="*/ 38 h 114"/>
                <a:gd name="T78" fmla="*/ 7462 w 164"/>
                <a:gd name="T79" fmla="*/ 35 h 114"/>
                <a:gd name="T80" fmla="*/ 7281 w 164"/>
                <a:gd name="T81" fmla="*/ 35 h 114"/>
                <a:gd name="T82" fmla="*/ 6935 w 164"/>
                <a:gd name="T83" fmla="*/ 33 h 114"/>
                <a:gd name="T84" fmla="*/ 6486 w 164"/>
                <a:gd name="T85" fmla="*/ 32 h 114"/>
                <a:gd name="T86" fmla="*/ 6318 w 164"/>
                <a:gd name="T87" fmla="*/ 32 h 114"/>
                <a:gd name="T88" fmla="*/ 6486 w 164"/>
                <a:gd name="T89" fmla="*/ 19 h 114"/>
                <a:gd name="T90" fmla="*/ 7281 w 164"/>
                <a:gd name="T91" fmla="*/ 12 h 114"/>
                <a:gd name="T92" fmla="*/ 8242 w 164"/>
                <a:gd name="T93" fmla="*/ 9 h 114"/>
                <a:gd name="T94" fmla="*/ 9267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48" name="Freeform 114"/>
            <p:cNvSpPr>
              <a:spLocks/>
            </p:cNvSpPr>
            <p:nvPr/>
          </p:nvSpPr>
          <p:spPr bwMode="auto">
            <a:xfrm>
              <a:off x="1072" y="1477"/>
              <a:ext cx="169" cy="100"/>
            </a:xfrm>
            <a:custGeom>
              <a:avLst/>
              <a:gdLst>
                <a:gd name="T0" fmla="*/ 61 w 86"/>
                <a:gd name="T1" fmla="*/ 6 h 109"/>
                <a:gd name="T2" fmla="*/ 417 w 86"/>
                <a:gd name="T3" fmla="*/ 6 h 109"/>
                <a:gd name="T4" fmla="*/ 973 w 86"/>
                <a:gd name="T5" fmla="*/ 6 h 109"/>
                <a:gd name="T6" fmla="*/ 1433 w 86"/>
                <a:gd name="T7" fmla="*/ 6 h 109"/>
                <a:gd name="T8" fmla="*/ 1849 w 86"/>
                <a:gd name="T9" fmla="*/ 6 h 109"/>
                <a:gd name="T10" fmla="*/ 1912 w 86"/>
                <a:gd name="T11" fmla="*/ 6 h 109"/>
                <a:gd name="T12" fmla="*/ 1912 w 86"/>
                <a:gd name="T13" fmla="*/ 7 h 109"/>
                <a:gd name="T14" fmla="*/ 1965 w 86"/>
                <a:gd name="T15" fmla="*/ 13 h 109"/>
                <a:gd name="T16" fmla="*/ 2193 w 86"/>
                <a:gd name="T17" fmla="*/ 17 h 109"/>
                <a:gd name="T18" fmla="*/ 2368 w 86"/>
                <a:gd name="T19" fmla="*/ 23 h 109"/>
                <a:gd name="T20" fmla="*/ 2704 w 86"/>
                <a:gd name="T21" fmla="*/ 26 h 109"/>
                <a:gd name="T22" fmla="*/ 2934 w 86"/>
                <a:gd name="T23" fmla="*/ 31 h 109"/>
                <a:gd name="T24" fmla="*/ 3162 w 86"/>
                <a:gd name="T25" fmla="*/ 38 h 109"/>
                <a:gd name="T26" fmla="*/ 3341 w 86"/>
                <a:gd name="T27" fmla="*/ 45 h 109"/>
                <a:gd name="T28" fmla="*/ 3584 w 86"/>
                <a:gd name="T29" fmla="*/ 51 h 109"/>
                <a:gd name="T30" fmla="*/ 3633 w 86"/>
                <a:gd name="T31" fmla="*/ 58 h 109"/>
                <a:gd name="T32" fmla="*/ 3633 w 86"/>
                <a:gd name="T33" fmla="*/ 61 h 109"/>
                <a:gd name="T34" fmla="*/ 3696 w 86"/>
                <a:gd name="T35" fmla="*/ 61 h 109"/>
                <a:gd name="T36" fmla="*/ 3804 w 86"/>
                <a:gd name="T37" fmla="*/ 61 h 109"/>
                <a:gd name="T38" fmla="*/ 3861 w 86"/>
                <a:gd name="T39" fmla="*/ 63 h 109"/>
                <a:gd name="T40" fmla="*/ 4042 w 86"/>
                <a:gd name="T41" fmla="*/ 64 h 109"/>
                <a:gd name="T42" fmla="*/ 4097 w 86"/>
                <a:gd name="T43" fmla="*/ 64 h 109"/>
                <a:gd name="T44" fmla="*/ 4249 w 86"/>
                <a:gd name="T45" fmla="*/ 64 h 109"/>
                <a:gd name="T46" fmla="*/ 4490 w 86"/>
                <a:gd name="T47" fmla="*/ 64 h 109"/>
                <a:gd name="T48" fmla="*/ 4653 w 86"/>
                <a:gd name="T49" fmla="*/ 64 h 109"/>
                <a:gd name="T50" fmla="*/ 4773 w 86"/>
                <a:gd name="T51" fmla="*/ 64 h 109"/>
                <a:gd name="T52" fmla="*/ 4897 w 86"/>
                <a:gd name="T53" fmla="*/ 63 h 109"/>
                <a:gd name="T54" fmla="*/ 4653 w 86"/>
                <a:gd name="T55" fmla="*/ 58 h 109"/>
                <a:gd name="T56" fmla="*/ 4190 w 86"/>
                <a:gd name="T57" fmla="*/ 45 h 109"/>
                <a:gd name="T58" fmla="*/ 3633 w 86"/>
                <a:gd name="T59" fmla="*/ 28 h 109"/>
                <a:gd name="T60" fmla="*/ 3044 w 86"/>
                <a:gd name="T61" fmla="*/ 14 h 109"/>
                <a:gd name="T62" fmla="*/ 2704 w 86"/>
                <a:gd name="T63" fmla="*/ 6 h 109"/>
                <a:gd name="T64" fmla="*/ 2517 w 86"/>
                <a:gd name="T65" fmla="*/ 3 h 109"/>
                <a:gd name="T66" fmla="*/ 1965 w 86"/>
                <a:gd name="T67" fmla="*/ 1 h 109"/>
                <a:gd name="T68" fmla="*/ 1313 w 86"/>
                <a:gd name="T69" fmla="*/ 0 h 109"/>
                <a:gd name="T70" fmla="*/ 645 w 86"/>
                <a:gd name="T71" fmla="*/ 1 h 109"/>
                <a:gd name="T72" fmla="*/ 181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49" name="Freeform 115"/>
            <p:cNvSpPr>
              <a:spLocks/>
            </p:cNvSpPr>
            <p:nvPr/>
          </p:nvSpPr>
          <p:spPr bwMode="auto">
            <a:xfrm>
              <a:off x="1724" y="1481"/>
              <a:ext cx="171" cy="99"/>
            </a:xfrm>
            <a:custGeom>
              <a:avLst/>
              <a:gdLst>
                <a:gd name="T0" fmla="*/ 4837 w 87"/>
                <a:gd name="T1" fmla="*/ 6 h 108"/>
                <a:gd name="T2" fmla="*/ 4434 w 87"/>
                <a:gd name="T3" fmla="*/ 6 h 108"/>
                <a:gd name="T4" fmla="*/ 3986 w 87"/>
                <a:gd name="T5" fmla="*/ 6 h 108"/>
                <a:gd name="T6" fmla="*/ 3404 w 87"/>
                <a:gd name="T7" fmla="*/ 6 h 108"/>
                <a:gd name="T8" fmla="*/ 3045 w 87"/>
                <a:gd name="T9" fmla="*/ 6 h 108"/>
                <a:gd name="T10" fmla="*/ 2940 w 87"/>
                <a:gd name="T11" fmla="*/ 6 h 108"/>
                <a:gd name="T12" fmla="*/ 2940 w 87"/>
                <a:gd name="T13" fmla="*/ 6 h 108"/>
                <a:gd name="T14" fmla="*/ 2817 w 87"/>
                <a:gd name="T15" fmla="*/ 13 h 108"/>
                <a:gd name="T16" fmla="*/ 2642 w 87"/>
                <a:gd name="T17" fmla="*/ 17 h 108"/>
                <a:gd name="T18" fmla="*/ 2492 w 87"/>
                <a:gd name="T19" fmla="*/ 23 h 108"/>
                <a:gd name="T20" fmla="*/ 2256 w 87"/>
                <a:gd name="T21" fmla="*/ 26 h 108"/>
                <a:gd name="T22" fmla="*/ 1966 w 87"/>
                <a:gd name="T23" fmla="*/ 32 h 108"/>
                <a:gd name="T24" fmla="*/ 1612 w 87"/>
                <a:gd name="T25" fmla="*/ 38 h 108"/>
                <a:gd name="T26" fmla="*/ 1376 w 87"/>
                <a:gd name="T27" fmla="*/ 45 h 108"/>
                <a:gd name="T28" fmla="*/ 1268 w 87"/>
                <a:gd name="T29" fmla="*/ 51 h 108"/>
                <a:gd name="T30" fmla="*/ 1268 w 87"/>
                <a:gd name="T31" fmla="*/ 59 h 108"/>
                <a:gd name="T32" fmla="*/ 1268 w 87"/>
                <a:gd name="T33" fmla="*/ 61 h 108"/>
                <a:gd name="T34" fmla="*/ 1085 w 87"/>
                <a:gd name="T35" fmla="*/ 61 h 108"/>
                <a:gd name="T36" fmla="*/ 1085 w 87"/>
                <a:gd name="T37" fmla="*/ 61 h 108"/>
                <a:gd name="T38" fmla="*/ 912 w 87"/>
                <a:gd name="T39" fmla="*/ 63 h 108"/>
                <a:gd name="T40" fmla="*/ 820 w 87"/>
                <a:gd name="T41" fmla="*/ 64 h 108"/>
                <a:gd name="T42" fmla="*/ 761 w 87"/>
                <a:gd name="T43" fmla="*/ 64 h 108"/>
                <a:gd name="T44" fmla="*/ 584 w 87"/>
                <a:gd name="T45" fmla="*/ 64 h 108"/>
                <a:gd name="T46" fmla="*/ 356 w 87"/>
                <a:gd name="T47" fmla="*/ 64 h 108"/>
                <a:gd name="T48" fmla="*/ 236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81 w 87"/>
                <a:gd name="T55" fmla="*/ 59 h 108"/>
                <a:gd name="T56" fmla="*/ 645 w 87"/>
                <a:gd name="T57" fmla="*/ 45 h 108"/>
                <a:gd name="T58" fmla="*/ 1268 w 87"/>
                <a:gd name="T59" fmla="*/ 27 h 108"/>
                <a:gd name="T60" fmla="*/ 1853 w 87"/>
                <a:gd name="T61" fmla="*/ 13 h 108"/>
                <a:gd name="T62" fmla="*/ 2133 w 87"/>
                <a:gd name="T63" fmla="*/ 6 h 108"/>
                <a:gd name="T64" fmla="*/ 2313 w 87"/>
                <a:gd name="T65" fmla="*/ 3 h 108"/>
                <a:gd name="T66" fmla="*/ 2878 w 87"/>
                <a:gd name="T67" fmla="*/ 1 h 108"/>
                <a:gd name="T68" fmla="*/ 3585 w 87"/>
                <a:gd name="T69" fmla="*/ 0 h 108"/>
                <a:gd name="T70" fmla="*/ 4192 w 87"/>
                <a:gd name="T71" fmla="*/ 0 h 108"/>
                <a:gd name="T72" fmla="*/ 4717 w 87"/>
                <a:gd name="T73" fmla="*/ 0 h 108"/>
                <a:gd name="T74" fmla="*/ 4837 w 87"/>
                <a:gd name="T75" fmla="*/ 1 h 108"/>
                <a:gd name="T76" fmla="*/ 4837 w 87"/>
                <a:gd name="T77" fmla="*/ 2 h 108"/>
                <a:gd name="T78" fmla="*/ 4837 w 87"/>
                <a:gd name="T79" fmla="*/ 4 h 108"/>
                <a:gd name="T80" fmla="*/ 4898 w 87"/>
                <a:gd name="T81" fmla="*/ 5 h 108"/>
                <a:gd name="T82" fmla="*/ 4898 w 87"/>
                <a:gd name="T83" fmla="*/ 6 h 108"/>
                <a:gd name="T84" fmla="*/ 4957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50" name="Freeform 116"/>
            <p:cNvSpPr>
              <a:spLocks/>
            </p:cNvSpPr>
            <p:nvPr/>
          </p:nvSpPr>
          <p:spPr bwMode="auto">
            <a:xfrm>
              <a:off x="1321" y="1454"/>
              <a:ext cx="69" cy="100"/>
            </a:xfrm>
            <a:custGeom>
              <a:avLst/>
              <a:gdLst>
                <a:gd name="T0" fmla="*/ 1932 w 35"/>
                <a:gd name="T1" fmla="*/ 3 h 107"/>
                <a:gd name="T2" fmla="*/ 1816 w 35"/>
                <a:gd name="T3" fmla="*/ 5 h 107"/>
                <a:gd name="T4" fmla="*/ 1753 w 35"/>
                <a:gd name="T5" fmla="*/ 7 h 107"/>
                <a:gd name="T6" fmla="*/ 1569 w 35"/>
                <a:gd name="T7" fmla="*/ 9 h 107"/>
                <a:gd name="T8" fmla="*/ 1524 w 35"/>
                <a:gd name="T9" fmla="*/ 15 h 107"/>
                <a:gd name="T10" fmla="*/ 1524 w 35"/>
                <a:gd name="T11" fmla="*/ 19 h 107"/>
                <a:gd name="T12" fmla="*/ 1569 w 35"/>
                <a:gd name="T13" fmla="*/ 23 h 107"/>
                <a:gd name="T14" fmla="*/ 1816 w 35"/>
                <a:gd name="T15" fmla="*/ 28 h 107"/>
                <a:gd name="T16" fmla="*/ 1932 w 35"/>
                <a:gd name="T17" fmla="*/ 31 h 107"/>
                <a:gd name="T18" fmla="*/ 1816 w 35"/>
                <a:gd name="T19" fmla="*/ 32 h 107"/>
                <a:gd name="T20" fmla="*/ 1524 w 35"/>
                <a:gd name="T21" fmla="*/ 33 h 107"/>
                <a:gd name="T22" fmla="*/ 1224 w 35"/>
                <a:gd name="T23" fmla="*/ 36 h 107"/>
                <a:gd name="T24" fmla="*/ 889 w 35"/>
                <a:gd name="T25" fmla="*/ 36 h 107"/>
                <a:gd name="T26" fmla="*/ 591 w 35"/>
                <a:gd name="T27" fmla="*/ 39 h 107"/>
                <a:gd name="T28" fmla="*/ 361 w 35"/>
                <a:gd name="T29" fmla="*/ 41 h 107"/>
                <a:gd name="T30" fmla="*/ 244 w 35"/>
                <a:gd name="T31" fmla="*/ 43 h 107"/>
                <a:gd name="T32" fmla="*/ 183 w 35"/>
                <a:gd name="T33" fmla="*/ 44 h 107"/>
                <a:gd name="T34" fmla="*/ 183 w 35"/>
                <a:gd name="T35" fmla="*/ 46 h 107"/>
                <a:gd name="T36" fmla="*/ 183 w 35"/>
                <a:gd name="T37" fmla="*/ 50 h 107"/>
                <a:gd name="T38" fmla="*/ 183 w 35"/>
                <a:gd name="T39" fmla="*/ 56 h 107"/>
                <a:gd name="T40" fmla="*/ 300 w 35"/>
                <a:gd name="T41" fmla="*/ 61 h 107"/>
                <a:gd name="T42" fmla="*/ 300 w 35"/>
                <a:gd name="T43" fmla="*/ 66 h 107"/>
                <a:gd name="T44" fmla="*/ 361 w 35"/>
                <a:gd name="T45" fmla="*/ 69 h 107"/>
                <a:gd name="T46" fmla="*/ 361 w 35"/>
                <a:gd name="T47" fmla="*/ 71 h 107"/>
                <a:gd name="T48" fmla="*/ 300 w 35"/>
                <a:gd name="T49" fmla="*/ 69 h 107"/>
                <a:gd name="T50" fmla="*/ 183 w 35"/>
                <a:gd name="T51" fmla="*/ 65 h 107"/>
                <a:gd name="T52" fmla="*/ 63 w 35"/>
                <a:gd name="T53" fmla="*/ 61 h 107"/>
                <a:gd name="T54" fmla="*/ 63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83 w 35"/>
                <a:gd name="T65" fmla="*/ 39 h 107"/>
                <a:gd name="T66" fmla="*/ 481 w 35"/>
                <a:gd name="T67" fmla="*/ 34 h 107"/>
                <a:gd name="T68" fmla="*/ 773 w 35"/>
                <a:gd name="T69" fmla="*/ 28 h 107"/>
                <a:gd name="T70" fmla="*/ 1104 w 35"/>
                <a:gd name="T71" fmla="*/ 20 h 107"/>
                <a:gd name="T72" fmla="*/ 1465 w 35"/>
                <a:gd name="T73" fmla="*/ 16 h 107"/>
                <a:gd name="T74" fmla="*/ 1632 w 35"/>
                <a:gd name="T75" fmla="*/ 7 h 107"/>
                <a:gd name="T76" fmla="*/ 1816 w 35"/>
                <a:gd name="T77" fmla="*/ 6 h 107"/>
                <a:gd name="T78" fmla="*/ 1932 w 35"/>
                <a:gd name="T79" fmla="*/ 1 h 107"/>
                <a:gd name="T80" fmla="*/ 1993 w 35"/>
                <a:gd name="T81" fmla="*/ 1 h 107"/>
                <a:gd name="T82" fmla="*/ 1993 w 35"/>
                <a:gd name="T83" fmla="*/ 1 h 107"/>
                <a:gd name="T84" fmla="*/ 1993 w 35"/>
                <a:gd name="T85" fmla="*/ 1 h 107"/>
                <a:gd name="T86" fmla="*/ 1993 w 35"/>
                <a:gd name="T87" fmla="*/ 1 h 107"/>
                <a:gd name="T88" fmla="*/ 1993 w 35"/>
                <a:gd name="T89" fmla="*/ 1 h 107"/>
                <a:gd name="T90" fmla="*/ 1993 w 35"/>
                <a:gd name="T91" fmla="*/ 1 h 107"/>
                <a:gd name="T92" fmla="*/ 1993 w 35"/>
                <a:gd name="T93" fmla="*/ 1 h 107"/>
                <a:gd name="T94" fmla="*/ 1993 w 35"/>
                <a:gd name="T95" fmla="*/ 1 h 107"/>
                <a:gd name="T96" fmla="*/ 199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51" name="Freeform 117"/>
            <p:cNvSpPr>
              <a:spLocks/>
            </p:cNvSpPr>
            <p:nvPr/>
          </p:nvSpPr>
          <p:spPr bwMode="auto">
            <a:xfrm>
              <a:off x="1570" y="1454"/>
              <a:ext cx="69" cy="100"/>
            </a:xfrm>
            <a:custGeom>
              <a:avLst/>
              <a:gdLst>
                <a:gd name="T0" fmla="*/ 63 w 35"/>
                <a:gd name="T1" fmla="*/ 3 h 107"/>
                <a:gd name="T2" fmla="*/ 63 w 35"/>
                <a:gd name="T3" fmla="*/ 5 h 107"/>
                <a:gd name="T4" fmla="*/ 183 w 35"/>
                <a:gd name="T5" fmla="*/ 7 h 107"/>
                <a:gd name="T6" fmla="*/ 300 w 35"/>
                <a:gd name="T7" fmla="*/ 7 h 107"/>
                <a:gd name="T8" fmla="*/ 361 w 35"/>
                <a:gd name="T9" fmla="*/ 12 h 107"/>
                <a:gd name="T10" fmla="*/ 361 w 35"/>
                <a:gd name="T11" fmla="*/ 17 h 107"/>
                <a:gd name="T12" fmla="*/ 300 w 35"/>
                <a:gd name="T13" fmla="*/ 20 h 107"/>
                <a:gd name="T14" fmla="*/ 124 w 35"/>
                <a:gd name="T15" fmla="*/ 26 h 107"/>
                <a:gd name="T16" fmla="*/ 0 w 35"/>
                <a:gd name="T17" fmla="*/ 28 h 107"/>
                <a:gd name="T18" fmla="*/ 183 w 35"/>
                <a:gd name="T19" fmla="*/ 30 h 107"/>
                <a:gd name="T20" fmla="*/ 361 w 35"/>
                <a:gd name="T21" fmla="*/ 31 h 107"/>
                <a:gd name="T22" fmla="*/ 653 w 35"/>
                <a:gd name="T23" fmla="*/ 34 h 107"/>
                <a:gd name="T24" fmla="*/ 1011 w 35"/>
                <a:gd name="T25" fmla="*/ 36 h 107"/>
                <a:gd name="T26" fmla="*/ 1287 w 35"/>
                <a:gd name="T27" fmla="*/ 38 h 107"/>
                <a:gd name="T28" fmla="*/ 1524 w 35"/>
                <a:gd name="T29" fmla="*/ 41 h 107"/>
                <a:gd name="T30" fmla="*/ 1695 w 35"/>
                <a:gd name="T31" fmla="*/ 43 h 107"/>
                <a:gd name="T32" fmla="*/ 1753 w 35"/>
                <a:gd name="T33" fmla="*/ 44 h 107"/>
                <a:gd name="T34" fmla="*/ 1753 w 35"/>
                <a:gd name="T35" fmla="*/ 46 h 107"/>
                <a:gd name="T36" fmla="*/ 1695 w 35"/>
                <a:gd name="T37" fmla="*/ 50 h 107"/>
                <a:gd name="T38" fmla="*/ 1695 w 35"/>
                <a:gd name="T39" fmla="*/ 56 h 107"/>
                <a:gd name="T40" fmla="*/ 1632 w 35"/>
                <a:gd name="T41" fmla="*/ 61 h 107"/>
                <a:gd name="T42" fmla="*/ 1632 w 35"/>
                <a:gd name="T43" fmla="*/ 66 h 107"/>
                <a:gd name="T44" fmla="*/ 1632 w 35"/>
                <a:gd name="T45" fmla="*/ 69 h 107"/>
                <a:gd name="T46" fmla="*/ 1632 w 35"/>
                <a:gd name="T47" fmla="*/ 71 h 107"/>
                <a:gd name="T48" fmla="*/ 1695 w 35"/>
                <a:gd name="T49" fmla="*/ 69 h 107"/>
                <a:gd name="T50" fmla="*/ 1695 w 35"/>
                <a:gd name="T51" fmla="*/ 65 h 107"/>
                <a:gd name="T52" fmla="*/ 1753 w 35"/>
                <a:gd name="T53" fmla="*/ 61 h 107"/>
                <a:gd name="T54" fmla="*/ 1869 w 35"/>
                <a:gd name="T55" fmla="*/ 56 h 107"/>
                <a:gd name="T56" fmla="*/ 1993 w 35"/>
                <a:gd name="T57" fmla="*/ 52 h 107"/>
                <a:gd name="T58" fmla="*/ 1993 w 35"/>
                <a:gd name="T59" fmla="*/ 48 h 107"/>
                <a:gd name="T60" fmla="*/ 1993 w 35"/>
                <a:gd name="T61" fmla="*/ 44 h 107"/>
                <a:gd name="T62" fmla="*/ 1993 w 35"/>
                <a:gd name="T63" fmla="*/ 41 h 107"/>
                <a:gd name="T64" fmla="*/ 1753 w 35"/>
                <a:gd name="T65" fmla="*/ 39 h 107"/>
                <a:gd name="T66" fmla="*/ 1404 w 35"/>
                <a:gd name="T67" fmla="*/ 34 h 107"/>
                <a:gd name="T68" fmla="*/ 1104 w 35"/>
                <a:gd name="T69" fmla="*/ 28 h 107"/>
                <a:gd name="T70" fmla="*/ 828 w 35"/>
                <a:gd name="T71" fmla="*/ 20 h 107"/>
                <a:gd name="T72" fmla="*/ 528 w 35"/>
                <a:gd name="T73" fmla="*/ 16 h 107"/>
                <a:gd name="T74" fmla="*/ 300 w 35"/>
                <a:gd name="T75" fmla="*/ 7 h 107"/>
                <a:gd name="T76" fmla="*/ 124 w 35"/>
                <a:gd name="T77" fmla="*/ 6 h 107"/>
                <a:gd name="T78" fmla="*/ 63 w 35"/>
                <a:gd name="T79" fmla="*/ 1 h 107"/>
                <a:gd name="T80" fmla="*/ 63 w 35"/>
                <a:gd name="T81" fmla="*/ 1 h 107"/>
                <a:gd name="T82" fmla="*/ 63 w 35"/>
                <a:gd name="T83" fmla="*/ 1 h 107"/>
                <a:gd name="T84" fmla="*/ 63 w 35"/>
                <a:gd name="T85" fmla="*/ 1 h 107"/>
                <a:gd name="T86" fmla="*/ 63 w 35"/>
                <a:gd name="T87" fmla="*/ 1 h 107"/>
                <a:gd name="T88" fmla="*/ 63 w 35"/>
                <a:gd name="T89" fmla="*/ 1 h 107"/>
                <a:gd name="T90" fmla="*/ 63 w 35"/>
                <a:gd name="T91" fmla="*/ 1 h 107"/>
                <a:gd name="T92" fmla="*/ 63 w 35"/>
                <a:gd name="T93" fmla="*/ 1 h 107"/>
                <a:gd name="T94" fmla="*/ 63 w 35"/>
                <a:gd name="T95" fmla="*/ 1 h 107"/>
                <a:gd name="T96" fmla="*/ 6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52" name="Freeform 118"/>
            <p:cNvSpPr>
              <a:spLocks/>
            </p:cNvSpPr>
            <p:nvPr/>
          </p:nvSpPr>
          <p:spPr bwMode="auto">
            <a:xfrm>
              <a:off x="1020" y="1319"/>
              <a:ext cx="156" cy="70"/>
            </a:xfrm>
            <a:custGeom>
              <a:avLst/>
              <a:gdLst>
                <a:gd name="T0" fmla="*/ 2433 w 79"/>
                <a:gd name="T1" fmla="*/ 0 h 76"/>
                <a:gd name="T2" fmla="*/ 1888 w 79"/>
                <a:gd name="T3" fmla="*/ 4 h 76"/>
                <a:gd name="T4" fmla="*/ 1357 w 79"/>
                <a:gd name="T5" fmla="*/ 7 h 76"/>
                <a:gd name="T6" fmla="*/ 956 w 79"/>
                <a:gd name="T7" fmla="*/ 16 h 76"/>
                <a:gd name="T8" fmla="*/ 839 w 79"/>
                <a:gd name="T9" fmla="*/ 23 h 76"/>
                <a:gd name="T10" fmla="*/ 1076 w 79"/>
                <a:gd name="T11" fmla="*/ 30 h 76"/>
                <a:gd name="T12" fmla="*/ 1888 w 79"/>
                <a:gd name="T13" fmla="*/ 37 h 76"/>
                <a:gd name="T14" fmla="*/ 3509 w 79"/>
                <a:gd name="T15" fmla="*/ 41 h 76"/>
                <a:gd name="T16" fmla="*/ 4558 w 79"/>
                <a:gd name="T17" fmla="*/ 41 h 76"/>
                <a:gd name="T18" fmla="*/ 4321 w 79"/>
                <a:gd name="T19" fmla="*/ 42 h 76"/>
                <a:gd name="T20" fmla="*/ 3904 w 79"/>
                <a:gd name="T21" fmla="*/ 43 h 76"/>
                <a:gd name="T22" fmla="*/ 3389 w 79"/>
                <a:gd name="T23" fmla="*/ 44 h 76"/>
                <a:gd name="T24" fmla="*/ 2857 w 79"/>
                <a:gd name="T25" fmla="*/ 46 h 76"/>
                <a:gd name="T26" fmla="*/ 2249 w 79"/>
                <a:gd name="T27" fmla="*/ 46 h 76"/>
                <a:gd name="T28" fmla="*/ 1596 w 79"/>
                <a:gd name="T29" fmla="*/ 46 h 76"/>
                <a:gd name="T30" fmla="*/ 1139 w 79"/>
                <a:gd name="T31" fmla="*/ 43 h 76"/>
                <a:gd name="T32" fmla="*/ 656 w 79"/>
                <a:gd name="T33" fmla="*/ 41 h 76"/>
                <a:gd name="T34" fmla="*/ 363 w 79"/>
                <a:gd name="T35" fmla="*/ 38 h 76"/>
                <a:gd name="T36" fmla="*/ 124 w 79"/>
                <a:gd name="T37" fmla="*/ 34 h 76"/>
                <a:gd name="T38" fmla="*/ 63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3 w 79"/>
                <a:gd name="T45" fmla="*/ 23 h 76"/>
                <a:gd name="T46" fmla="*/ 63 w 79"/>
                <a:gd name="T47" fmla="*/ 22 h 76"/>
                <a:gd name="T48" fmla="*/ 124 w 79"/>
                <a:gd name="T49" fmla="*/ 18 h 76"/>
                <a:gd name="T50" fmla="*/ 363 w 79"/>
                <a:gd name="T51" fmla="*/ 11 h 76"/>
                <a:gd name="T52" fmla="*/ 656 w 79"/>
                <a:gd name="T53" fmla="*/ 6 h 76"/>
                <a:gd name="T54" fmla="*/ 1139 w 79"/>
                <a:gd name="T55" fmla="*/ 4 h 76"/>
                <a:gd name="T56" fmla="*/ 1596 w 79"/>
                <a:gd name="T57" fmla="*/ 2 h 76"/>
                <a:gd name="T58" fmla="*/ 2008 w 79"/>
                <a:gd name="T59" fmla="*/ 1 h 76"/>
                <a:gd name="T60" fmla="*/ 2372 w 79"/>
                <a:gd name="T61" fmla="*/ 0 h 76"/>
                <a:gd name="T62" fmla="*/ 2616 w 79"/>
                <a:gd name="T63" fmla="*/ 0 h 76"/>
                <a:gd name="T64" fmla="*/ 268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53" name="Freeform 119"/>
            <p:cNvSpPr>
              <a:spLocks/>
            </p:cNvSpPr>
            <p:nvPr/>
          </p:nvSpPr>
          <p:spPr bwMode="auto">
            <a:xfrm>
              <a:off x="1806" y="1318"/>
              <a:ext cx="132" cy="72"/>
            </a:xfrm>
            <a:custGeom>
              <a:avLst/>
              <a:gdLst>
                <a:gd name="T0" fmla="*/ 948 w 67"/>
                <a:gd name="T1" fmla="*/ 1 h 78"/>
                <a:gd name="T2" fmla="*/ 1505 w 67"/>
                <a:gd name="T3" fmla="*/ 5 h 78"/>
                <a:gd name="T4" fmla="*/ 2173 w 67"/>
                <a:gd name="T5" fmla="*/ 8 h 78"/>
                <a:gd name="T6" fmla="*/ 2697 w 67"/>
                <a:gd name="T7" fmla="*/ 16 h 78"/>
                <a:gd name="T8" fmla="*/ 3028 w 67"/>
                <a:gd name="T9" fmla="*/ 24 h 78"/>
                <a:gd name="T10" fmla="*/ 2965 w 67"/>
                <a:gd name="T11" fmla="*/ 32 h 78"/>
                <a:gd name="T12" fmla="*/ 2348 w 67"/>
                <a:gd name="T13" fmla="*/ 39 h 78"/>
                <a:gd name="T14" fmla="*/ 948 w 67"/>
                <a:gd name="T15" fmla="*/ 44 h 78"/>
                <a:gd name="T16" fmla="*/ 0 w 67"/>
                <a:gd name="T17" fmla="*/ 47 h 78"/>
                <a:gd name="T18" fmla="*/ 124 w 67"/>
                <a:gd name="T19" fmla="*/ 47 h 78"/>
                <a:gd name="T20" fmla="*/ 481 w 67"/>
                <a:gd name="T21" fmla="*/ 48 h 78"/>
                <a:gd name="T22" fmla="*/ 827 w 67"/>
                <a:gd name="T23" fmla="*/ 48 h 78"/>
                <a:gd name="T24" fmla="*/ 1277 w 67"/>
                <a:gd name="T25" fmla="*/ 48 h 78"/>
                <a:gd name="T26" fmla="*/ 1805 w 67"/>
                <a:gd name="T27" fmla="*/ 48 h 78"/>
                <a:gd name="T28" fmla="*/ 2348 w 67"/>
                <a:gd name="T29" fmla="*/ 46 h 78"/>
                <a:gd name="T30" fmla="*/ 2813 w 67"/>
                <a:gd name="T31" fmla="*/ 44 h 78"/>
                <a:gd name="T32" fmla="*/ 3272 w 67"/>
                <a:gd name="T33" fmla="*/ 41 h 78"/>
                <a:gd name="T34" fmla="*/ 3493 w 67"/>
                <a:gd name="T35" fmla="*/ 38 h 78"/>
                <a:gd name="T36" fmla="*/ 3680 w 67"/>
                <a:gd name="T37" fmla="*/ 35 h 78"/>
                <a:gd name="T38" fmla="*/ 3737 w 67"/>
                <a:gd name="T39" fmla="*/ 31 h 78"/>
                <a:gd name="T40" fmla="*/ 3854 w 67"/>
                <a:gd name="T41" fmla="*/ 28 h 78"/>
                <a:gd name="T42" fmla="*/ 3854 w 67"/>
                <a:gd name="T43" fmla="*/ 26 h 78"/>
                <a:gd name="T44" fmla="*/ 3854 w 67"/>
                <a:gd name="T45" fmla="*/ 24 h 78"/>
                <a:gd name="T46" fmla="*/ 3854 w 67"/>
                <a:gd name="T47" fmla="*/ 23 h 78"/>
                <a:gd name="T48" fmla="*/ 3737 w 67"/>
                <a:gd name="T49" fmla="*/ 18 h 78"/>
                <a:gd name="T50" fmla="*/ 3450 w 67"/>
                <a:gd name="T51" fmla="*/ 12 h 78"/>
                <a:gd name="T52" fmla="*/ 2965 w 67"/>
                <a:gd name="T53" fmla="*/ 6 h 78"/>
                <a:gd name="T54" fmla="*/ 2516 w 67"/>
                <a:gd name="T55" fmla="*/ 5 h 78"/>
                <a:gd name="T56" fmla="*/ 1925 w 67"/>
                <a:gd name="T57" fmla="*/ 2 h 78"/>
                <a:gd name="T58" fmla="*/ 1460 w 67"/>
                <a:gd name="T59" fmla="*/ 1 h 78"/>
                <a:gd name="T60" fmla="*/ 977 w 67"/>
                <a:gd name="T61" fmla="*/ 0 h 78"/>
                <a:gd name="T62" fmla="*/ 827 w 67"/>
                <a:gd name="T63" fmla="*/ 0 h 78"/>
                <a:gd name="T64" fmla="*/ 827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54" name="Freeform 120"/>
            <p:cNvSpPr>
              <a:spLocks/>
            </p:cNvSpPr>
            <p:nvPr/>
          </p:nvSpPr>
          <p:spPr bwMode="auto">
            <a:xfrm>
              <a:off x="1095" y="1326"/>
              <a:ext cx="209" cy="48"/>
            </a:xfrm>
            <a:custGeom>
              <a:avLst/>
              <a:gdLst>
                <a:gd name="T0" fmla="*/ 6049 w 106"/>
                <a:gd name="T1" fmla="*/ 29 h 51"/>
                <a:gd name="T2" fmla="*/ 5757 w 106"/>
                <a:gd name="T3" fmla="*/ 24 h 51"/>
                <a:gd name="T4" fmla="*/ 5276 w 106"/>
                <a:gd name="T5" fmla="*/ 18 h 51"/>
                <a:gd name="T6" fmla="*/ 4474 w 106"/>
                <a:gd name="T7" fmla="*/ 8 h 51"/>
                <a:gd name="T8" fmla="*/ 3518 w 106"/>
                <a:gd name="T9" fmla="*/ 4 h 51"/>
                <a:gd name="T10" fmla="*/ 2705 w 106"/>
                <a:gd name="T11" fmla="*/ 0 h 51"/>
                <a:gd name="T12" fmla="*/ 2476 w 106"/>
                <a:gd name="T13" fmla="*/ 0 h 51"/>
                <a:gd name="T14" fmla="*/ 1993 w 106"/>
                <a:gd name="T15" fmla="*/ 1 h 51"/>
                <a:gd name="T16" fmla="*/ 1524 w 106"/>
                <a:gd name="T17" fmla="*/ 3 h 51"/>
                <a:gd name="T18" fmla="*/ 1041 w 106"/>
                <a:gd name="T19" fmla="*/ 4 h 51"/>
                <a:gd name="T20" fmla="*/ 773 w 106"/>
                <a:gd name="T21" fmla="*/ 4 h 51"/>
                <a:gd name="T22" fmla="*/ 481 w 106"/>
                <a:gd name="T23" fmla="*/ 8 h 51"/>
                <a:gd name="T24" fmla="*/ 244 w 106"/>
                <a:gd name="T25" fmla="*/ 8 h 51"/>
                <a:gd name="T26" fmla="*/ 63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3 w 106"/>
                <a:gd name="T33" fmla="*/ 24 h 51"/>
                <a:gd name="T34" fmla="*/ 183 w 106"/>
                <a:gd name="T35" fmla="*/ 29 h 51"/>
                <a:gd name="T36" fmla="*/ 361 w 106"/>
                <a:gd name="T37" fmla="*/ 31 h 51"/>
                <a:gd name="T38" fmla="*/ 481 w 106"/>
                <a:gd name="T39" fmla="*/ 34 h 51"/>
                <a:gd name="T40" fmla="*/ 773 w 106"/>
                <a:gd name="T41" fmla="*/ 35 h 51"/>
                <a:gd name="T42" fmla="*/ 1041 w 106"/>
                <a:gd name="T43" fmla="*/ 35 h 51"/>
                <a:gd name="T44" fmla="*/ 1341 w 106"/>
                <a:gd name="T45" fmla="*/ 34 h 51"/>
                <a:gd name="T46" fmla="*/ 1633 w 106"/>
                <a:gd name="T47" fmla="*/ 33 h 51"/>
                <a:gd name="T48" fmla="*/ 1993 w 106"/>
                <a:gd name="T49" fmla="*/ 31 h 51"/>
                <a:gd name="T50" fmla="*/ 2240 w 106"/>
                <a:gd name="T51" fmla="*/ 30 h 51"/>
                <a:gd name="T52" fmla="*/ 2413 w 106"/>
                <a:gd name="T53" fmla="*/ 29 h 51"/>
                <a:gd name="T54" fmla="*/ 2177 w 106"/>
                <a:gd name="T55" fmla="*/ 30 h 51"/>
                <a:gd name="T56" fmla="*/ 1993 w 106"/>
                <a:gd name="T57" fmla="*/ 29 h 51"/>
                <a:gd name="T58" fmla="*/ 1757 w 106"/>
                <a:gd name="T59" fmla="*/ 27 h 51"/>
                <a:gd name="T60" fmla="*/ 1404 w 106"/>
                <a:gd name="T61" fmla="*/ 24 h 51"/>
                <a:gd name="T62" fmla="*/ 891 w 106"/>
                <a:gd name="T63" fmla="*/ 23 h 51"/>
                <a:gd name="T64" fmla="*/ 712 w 106"/>
                <a:gd name="T65" fmla="*/ 22 h 51"/>
                <a:gd name="T66" fmla="*/ 773 w 106"/>
                <a:gd name="T67" fmla="*/ 21 h 51"/>
                <a:gd name="T68" fmla="*/ 1041 w 106"/>
                <a:gd name="T69" fmla="*/ 18 h 51"/>
                <a:gd name="T70" fmla="*/ 1224 w 106"/>
                <a:gd name="T71" fmla="*/ 15 h 51"/>
                <a:gd name="T72" fmla="*/ 1341 w 106"/>
                <a:gd name="T73" fmla="*/ 11 h 51"/>
                <a:gd name="T74" fmla="*/ 1993 w 106"/>
                <a:gd name="T75" fmla="*/ 10 h 51"/>
                <a:gd name="T76" fmla="*/ 3401 w 106"/>
                <a:gd name="T77" fmla="*/ 10 h 51"/>
                <a:gd name="T78" fmla="*/ 4537 w 106"/>
                <a:gd name="T79" fmla="*/ 18 h 51"/>
                <a:gd name="T80" fmla="*/ 5397 w 106"/>
                <a:gd name="T81" fmla="*/ 23 h 51"/>
                <a:gd name="T82" fmla="*/ 5925 w 106"/>
                <a:gd name="T83" fmla="*/ 29 h 51"/>
                <a:gd name="T84" fmla="*/ 6162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55" name="Freeform 121"/>
            <p:cNvSpPr>
              <a:spLocks/>
            </p:cNvSpPr>
            <p:nvPr/>
          </p:nvSpPr>
          <p:spPr bwMode="auto">
            <a:xfrm>
              <a:off x="1665" y="1328"/>
              <a:ext cx="206" cy="47"/>
            </a:xfrm>
            <a:custGeom>
              <a:avLst/>
              <a:gdLst>
                <a:gd name="T0" fmla="*/ 61 w 105"/>
                <a:gd name="T1" fmla="*/ 29 h 50"/>
                <a:gd name="T2" fmla="*/ 353 w 105"/>
                <a:gd name="T3" fmla="*/ 24 h 50"/>
                <a:gd name="T4" fmla="*/ 848 w 105"/>
                <a:gd name="T5" fmla="*/ 18 h 50"/>
                <a:gd name="T6" fmla="*/ 1540 w 105"/>
                <a:gd name="T7" fmla="*/ 8 h 50"/>
                <a:gd name="T8" fmla="*/ 2448 w 105"/>
                <a:gd name="T9" fmla="*/ 5 h 50"/>
                <a:gd name="T10" fmla="*/ 3265 w 105"/>
                <a:gd name="T11" fmla="*/ 1 h 50"/>
                <a:gd name="T12" fmla="*/ 3541 w 105"/>
                <a:gd name="T13" fmla="*/ 1 h 50"/>
                <a:gd name="T14" fmla="*/ 3926 w 105"/>
                <a:gd name="T15" fmla="*/ 1 h 50"/>
                <a:gd name="T16" fmla="*/ 4450 w 105"/>
                <a:gd name="T17" fmla="*/ 2 h 50"/>
                <a:gd name="T18" fmla="*/ 4862 w 105"/>
                <a:gd name="T19" fmla="*/ 4 h 50"/>
                <a:gd name="T20" fmla="*/ 5234 w 105"/>
                <a:gd name="T21" fmla="*/ 4 h 50"/>
                <a:gd name="T22" fmla="*/ 5466 w 105"/>
                <a:gd name="T23" fmla="*/ 8 h 50"/>
                <a:gd name="T24" fmla="*/ 5642 w 105"/>
                <a:gd name="T25" fmla="*/ 9 h 50"/>
                <a:gd name="T26" fmla="*/ 5809 w 105"/>
                <a:gd name="T27" fmla="*/ 15 h 50"/>
                <a:gd name="T28" fmla="*/ 5927 w 105"/>
                <a:gd name="T29" fmla="*/ 19 h 50"/>
                <a:gd name="T30" fmla="*/ 5927 w 105"/>
                <a:gd name="T31" fmla="*/ 22 h 50"/>
                <a:gd name="T32" fmla="*/ 5866 w 105"/>
                <a:gd name="T33" fmla="*/ 24 h 50"/>
                <a:gd name="T34" fmla="*/ 5642 w 105"/>
                <a:gd name="T35" fmla="*/ 29 h 50"/>
                <a:gd name="T36" fmla="*/ 5642 w 105"/>
                <a:gd name="T37" fmla="*/ 31 h 50"/>
                <a:gd name="T38" fmla="*/ 5346 w 105"/>
                <a:gd name="T39" fmla="*/ 34 h 50"/>
                <a:gd name="T40" fmla="*/ 5203 w 105"/>
                <a:gd name="T41" fmla="*/ 34 h 50"/>
                <a:gd name="T42" fmla="*/ 4962 w 105"/>
                <a:gd name="T43" fmla="*/ 34 h 50"/>
                <a:gd name="T44" fmla="*/ 4681 w 105"/>
                <a:gd name="T45" fmla="*/ 34 h 50"/>
                <a:gd name="T46" fmla="*/ 4389 w 105"/>
                <a:gd name="T47" fmla="*/ 34 h 50"/>
                <a:gd name="T48" fmla="*/ 4098 w 105"/>
                <a:gd name="T49" fmla="*/ 34 h 50"/>
                <a:gd name="T50" fmla="*/ 3865 w 105"/>
                <a:gd name="T51" fmla="*/ 33 h 50"/>
                <a:gd name="T52" fmla="*/ 3865 w 105"/>
                <a:gd name="T53" fmla="*/ 31 h 50"/>
                <a:gd name="T54" fmla="*/ 3806 w 105"/>
                <a:gd name="T55" fmla="*/ 29 h 50"/>
                <a:gd name="T56" fmla="*/ 3865 w 105"/>
                <a:gd name="T57" fmla="*/ 27 h 50"/>
                <a:gd name="T58" fmla="*/ 4098 w 105"/>
                <a:gd name="T59" fmla="*/ 25 h 50"/>
                <a:gd name="T60" fmla="*/ 4450 w 105"/>
                <a:gd name="T61" fmla="*/ 24 h 50"/>
                <a:gd name="T62" fmla="*/ 4962 w 105"/>
                <a:gd name="T63" fmla="*/ 23 h 50"/>
                <a:gd name="T64" fmla="*/ 5142 w 105"/>
                <a:gd name="T65" fmla="*/ 22 h 50"/>
                <a:gd name="T66" fmla="*/ 5022 w 105"/>
                <a:gd name="T67" fmla="*/ 21 h 50"/>
                <a:gd name="T68" fmla="*/ 4915 w 105"/>
                <a:gd name="T69" fmla="*/ 19 h 50"/>
                <a:gd name="T70" fmla="*/ 4742 w 105"/>
                <a:gd name="T71" fmla="*/ 15 h 50"/>
                <a:gd name="T72" fmla="*/ 4681 w 105"/>
                <a:gd name="T73" fmla="*/ 12 h 50"/>
                <a:gd name="T74" fmla="*/ 4098 w 105"/>
                <a:gd name="T75" fmla="*/ 9 h 50"/>
                <a:gd name="T76" fmla="*/ 2725 w 105"/>
                <a:gd name="T77" fmla="*/ 9 h 50"/>
                <a:gd name="T78" fmla="*/ 1601 w 105"/>
                <a:gd name="T79" fmla="*/ 17 h 50"/>
                <a:gd name="T80" fmla="*/ 693 w 105"/>
                <a:gd name="T81" fmla="*/ 22 h 50"/>
                <a:gd name="T82" fmla="*/ 180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56" name="Freeform 122"/>
            <p:cNvSpPr>
              <a:spLocks/>
            </p:cNvSpPr>
            <p:nvPr/>
          </p:nvSpPr>
          <p:spPr bwMode="auto">
            <a:xfrm>
              <a:off x="1657" y="1351"/>
              <a:ext cx="114" cy="73"/>
            </a:xfrm>
            <a:custGeom>
              <a:avLst/>
              <a:gdLst>
                <a:gd name="T0" fmla="*/ 3456 w 57"/>
                <a:gd name="T1" fmla="*/ 1 h 78"/>
                <a:gd name="T2" fmla="*/ 3200 w 57"/>
                <a:gd name="T3" fmla="*/ 6 h 78"/>
                <a:gd name="T4" fmla="*/ 2624 w 57"/>
                <a:gd name="T5" fmla="*/ 7 h 78"/>
                <a:gd name="T6" fmla="*/ 2048 w 57"/>
                <a:gd name="T7" fmla="*/ 11 h 78"/>
                <a:gd name="T8" fmla="*/ 1408 w 57"/>
                <a:gd name="T9" fmla="*/ 18 h 78"/>
                <a:gd name="T10" fmla="*/ 704 w 57"/>
                <a:gd name="T11" fmla="*/ 21 h 78"/>
                <a:gd name="T12" fmla="*/ 256 w 57"/>
                <a:gd name="T13" fmla="*/ 25 h 78"/>
                <a:gd name="T14" fmla="*/ 0 w 57"/>
                <a:gd name="T15" fmla="*/ 28 h 78"/>
                <a:gd name="T16" fmla="*/ 128 w 57"/>
                <a:gd name="T17" fmla="*/ 30 h 78"/>
                <a:gd name="T18" fmla="*/ 320 w 57"/>
                <a:gd name="T19" fmla="*/ 35 h 78"/>
                <a:gd name="T20" fmla="*/ 448 w 57"/>
                <a:gd name="T21" fmla="*/ 37 h 78"/>
                <a:gd name="T22" fmla="*/ 384 w 57"/>
                <a:gd name="T23" fmla="*/ 42 h 78"/>
                <a:gd name="T24" fmla="*/ 320 w 57"/>
                <a:gd name="T25" fmla="*/ 46 h 78"/>
                <a:gd name="T26" fmla="*/ 128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320 w 57"/>
                <a:gd name="T35" fmla="*/ 48 h 78"/>
                <a:gd name="T36" fmla="*/ 768 w 57"/>
                <a:gd name="T37" fmla="*/ 40 h 78"/>
                <a:gd name="T38" fmla="*/ 1408 w 57"/>
                <a:gd name="T39" fmla="*/ 31 h 78"/>
                <a:gd name="T40" fmla="*/ 2048 w 57"/>
                <a:gd name="T41" fmla="*/ 21 h 78"/>
                <a:gd name="T42" fmla="*/ 2624 w 57"/>
                <a:gd name="T43" fmla="*/ 12 h 78"/>
                <a:gd name="T44" fmla="*/ 3200 w 57"/>
                <a:gd name="T45" fmla="*/ 7 h 78"/>
                <a:gd name="T46" fmla="*/ 3456 w 57"/>
                <a:gd name="T47" fmla="*/ 1 h 78"/>
                <a:gd name="T48" fmla="*/ 3584 w 57"/>
                <a:gd name="T49" fmla="*/ 0 h 78"/>
                <a:gd name="T50" fmla="*/ 3584 w 57"/>
                <a:gd name="T51" fmla="*/ 0 h 78"/>
                <a:gd name="T52" fmla="*/ 3584 w 57"/>
                <a:gd name="T53" fmla="*/ 0 h 78"/>
                <a:gd name="T54" fmla="*/ 3584 w 57"/>
                <a:gd name="T55" fmla="*/ 0 h 78"/>
                <a:gd name="T56" fmla="*/ 3584 w 57"/>
                <a:gd name="T57" fmla="*/ 0 h 78"/>
                <a:gd name="T58" fmla="*/ 3584 w 57"/>
                <a:gd name="T59" fmla="*/ 0 h 78"/>
                <a:gd name="T60" fmla="*/ 3584 w 57"/>
                <a:gd name="T61" fmla="*/ 0 h 78"/>
                <a:gd name="T62" fmla="*/ 3584 w 57"/>
                <a:gd name="T63" fmla="*/ 0 h 78"/>
                <a:gd name="T64" fmla="*/ 3584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57" name="Freeform 123"/>
            <p:cNvSpPr>
              <a:spLocks/>
            </p:cNvSpPr>
            <p:nvPr/>
          </p:nvSpPr>
          <p:spPr bwMode="auto">
            <a:xfrm>
              <a:off x="1187" y="1351"/>
              <a:ext cx="117" cy="73"/>
            </a:xfrm>
            <a:custGeom>
              <a:avLst/>
              <a:gdLst>
                <a:gd name="T0" fmla="*/ 0 w 59"/>
                <a:gd name="T1" fmla="*/ 1 h 78"/>
                <a:gd name="T2" fmla="*/ 311 w 59"/>
                <a:gd name="T3" fmla="*/ 6 h 78"/>
                <a:gd name="T4" fmla="*/ 740 w 59"/>
                <a:gd name="T5" fmla="*/ 7 h 78"/>
                <a:gd name="T6" fmla="*/ 1404 w 59"/>
                <a:gd name="T7" fmla="*/ 11 h 78"/>
                <a:gd name="T8" fmla="*/ 1997 w 59"/>
                <a:gd name="T9" fmla="*/ 18 h 78"/>
                <a:gd name="T10" fmla="*/ 2612 w 59"/>
                <a:gd name="T11" fmla="*/ 21 h 78"/>
                <a:gd name="T12" fmla="*/ 3096 w 59"/>
                <a:gd name="T13" fmla="*/ 25 h 78"/>
                <a:gd name="T14" fmla="*/ 3460 w 59"/>
                <a:gd name="T15" fmla="*/ 27 h 78"/>
                <a:gd name="T16" fmla="*/ 3276 w 59"/>
                <a:gd name="T17" fmla="*/ 30 h 78"/>
                <a:gd name="T18" fmla="*/ 2973 w 59"/>
                <a:gd name="T19" fmla="*/ 34 h 78"/>
                <a:gd name="T20" fmla="*/ 2909 w 59"/>
                <a:gd name="T21" fmla="*/ 37 h 78"/>
                <a:gd name="T22" fmla="*/ 2909 w 59"/>
                <a:gd name="T23" fmla="*/ 42 h 78"/>
                <a:gd name="T24" fmla="*/ 2973 w 59"/>
                <a:gd name="T25" fmla="*/ 45 h 78"/>
                <a:gd name="T26" fmla="*/ 3096 w 59"/>
                <a:gd name="T27" fmla="*/ 48 h 78"/>
                <a:gd name="T28" fmla="*/ 3157 w 59"/>
                <a:gd name="T29" fmla="*/ 51 h 78"/>
                <a:gd name="T30" fmla="*/ 3276 w 59"/>
                <a:gd name="T31" fmla="*/ 51 h 78"/>
                <a:gd name="T32" fmla="*/ 3276 w 59"/>
                <a:gd name="T33" fmla="*/ 51 h 78"/>
                <a:gd name="T34" fmla="*/ 2973 w 59"/>
                <a:gd name="T35" fmla="*/ 48 h 78"/>
                <a:gd name="T36" fmla="*/ 2489 w 59"/>
                <a:gd name="T37" fmla="*/ 40 h 78"/>
                <a:gd name="T38" fmla="*/ 1872 w 59"/>
                <a:gd name="T39" fmla="*/ 31 h 78"/>
                <a:gd name="T40" fmla="*/ 1348 w 59"/>
                <a:gd name="T41" fmla="*/ 21 h 78"/>
                <a:gd name="T42" fmla="*/ 680 w 59"/>
                <a:gd name="T43" fmla="*/ 12 h 78"/>
                <a:gd name="T44" fmla="*/ 248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58" name="Freeform 124"/>
            <p:cNvSpPr>
              <a:spLocks/>
            </p:cNvSpPr>
            <p:nvPr/>
          </p:nvSpPr>
          <p:spPr bwMode="auto">
            <a:xfrm>
              <a:off x="1371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59" name="Freeform 125"/>
            <p:cNvSpPr>
              <a:spLocks/>
            </p:cNvSpPr>
            <p:nvPr/>
          </p:nvSpPr>
          <p:spPr bwMode="auto">
            <a:xfrm>
              <a:off x="1519" y="1383"/>
              <a:ext cx="74" cy="36"/>
            </a:xfrm>
            <a:custGeom>
              <a:avLst/>
              <a:gdLst>
                <a:gd name="T0" fmla="*/ 1957 w 38"/>
                <a:gd name="T1" fmla="*/ 10 h 38"/>
                <a:gd name="T2" fmla="*/ 1745 w 38"/>
                <a:gd name="T3" fmla="*/ 9 h 38"/>
                <a:gd name="T4" fmla="*/ 1566 w 38"/>
                <a:gd name="T5" fmla="*/ 8 h 38"/>
                <a:gd name="T6" fmla="*/ 1262 w 38"/>
                <a:gd name="T7" fmla="*/ 4 h 38"/>
                <a:gd name="T8" fmla="*/ 974 w 38"/>
                <a:gd name="T9" fmla="*/ 1 h 38"/>
                <a:gd name="T10" fmla="*/ 804 w 38"/>
                <a:gd name="T11" fmla="*/ 1 h 38"/>
                <a:gd name="T12" fmla="*/ 532 w 38"/>
                <a:gd name="T13" fmla="*/ 1 h 38"/>
                <a:gd name="T14" fmla="*/ 273 w 38"/>
                <a:gd name="T15" fmla="*/ 4 h 38"/>
                <a:gd name="T16" fmla="*/ 117 w 38"/>
                <a:gd name="T17" fmla="*/ 7 h 38"/>
                <a:gd name="T18" fmla="*/ 0 w 38"/>
                <a:gd name="T19" fmla="*/ 9 h 38"/>
                <a:gd name="T20" fmla="*/ 60 w 38"/>
                <a:gd name="T21" fmla="*/ 12 h 38"/>
                <a:gd name="T22" fmla="*/ 60 w 38"/>
                <a:gd name="T23" fmla="*/ 17 h 38"/>
                <a:gd name="T24" fmla="*/ 60 w 38"/>
                <a:gd name="T25" fmla="*/ 22 h 38"/>
                <a:gd name="T26" fmla="*/ 117 w 38"/>
                <a:gd name="T27" fmla="*/ 24 h 38"/>
                <a:gd name="T28" fmla="*/ 333 w 38"/>
                <a:gd name="T29" fmla="*/ 25 h 38"/>
                <a:gd name="T30" fmla="*/ 648 w 38"/>
                <a:gd name="T31" fmla="*/ 26 h 38"/>
                <a:gd name="T32" fmla="*/ 1036 w 38"/>
                <a:gd name="T33" fmla="*/ 26 h 38"/>
                <a:gd name="T34" fmla="*/ 1262 w 38"/>
                <a:gd name="T35" fmla="*/ 25 h 38"/>
                <a:gd name="T36" fmla="*/ 1482 w 38"/>
                <a:gd name="T37" fmla="*/ 23 h 38"/>
                <a:gd name="T38" fmla="*/ 1482 w 38"/>
                <a:gd name="T39" fmla="*/ 22 h 38"/>
                <a:gd name="T40" fmla="*/ 1536 w 38"/>
                <a:gd name="T41" fmla="*/ 19 h 38"/>
                <a:gd name="T42" fmla="*/ 1536 w 38"/>
                <a:gd name="T43" fmla="*/ 16 h 38"/>
                <a:gd name="T44" fmla="*/ 1536 w 38"/>
                <a:gd name="T45" fmla="*/ 10 h 38"/>
                <a:gd name="T46" fmla="*/ 1425 w 38"/>
                <a:gd name="T47" fmla="*/ 10 h 38"/>
                <a:gd name="T48" fmla="*/ 1365 w 38"/>
                <a:gd name="T49" fmla="*/ 10 h 38"/>
                <a:gd name="T50" fmla="*/ 1262 w 38"/>
                <a:gd name="T51" fmla="*/ 12 h 38"/>
                <a:gd name="T52" fmla="*/ 1262 w 38"/>
                <a:gd name="T53" fmla="*/ 12 h 38"/>
                <a:gd name="T54" fmla="*/ 1153 w 38"/>
                <a:gd name="T55" fmla="*/ 14 h 38"/>
                <a:gd name="T56" fmla="*/ 1092 w 38"/>
                <a:gd name="T57" fmla="*/ 16 h 38"/>
                <a:gd name="T58" fmla="*/ 1036 w 38"/>
                <a:gd name="T59" fmla="*/ 20 h 38"/>
                <a:gd name="T60" fmla="*/ 1036 w 38"/>
                <a:gd name="T61" fmla="*/ 22 h 38"/>
                <a:gd name="T62" fmla="*/ 1036 w 38"/>
                <a:gd name="T63" fmla="*/ 23 h 38"/>
                <a:gd name="T64" fmla="*/ 701 w 38"/>
                <a:gd name="T65" fmla="*/ 22 h 38"/>
                <a:gd name="T66" fmla="*/ 500 w 38"/>
                <a:gd name="T67" fmla="*/ 21 h 38"/>
                <a:gd name="T68" fmla="*/ 444 w 38"/>
                <a:gd name="T69" fmla="*/ 16 h 38"/>
                <a:gd name="T70" fmla="*/ 391 w 38"/>
                <a:gd name="T71" fmla="*/ 14 h 38"/>
                <a:gd name="T72" fmla="*/ 444 w 38"/>
                <a:gd name="T73" fmla="*/ 11 h 38"/>
                <a:gd name="T74" fmla="*/ 500 w 38"/>
                <a:gd name="T75" fmla="*/ 9 h 38"/>
                <a:gd name="T76" fmla="*/ 592 w 38"/>
                <a:gd name="T77" fmla="*/ 9 h 38"/>
                <a:gd name="T78" fmla="*/ 701 w 38"/>
                <a:gd name="T79" fmla="*/ 8 h 38"/>
                <a:gd name="T80" fmla="*/ 921 w 38"/>
                <a:gd name="T81" fmla="*/ 6 h 38"/>
                <a:gd name="T82" fmla="*/ 1036 w 38"/>
                <a:gd name="T83" fmla="*/ 6 h 38"/>
                <a:gd name="T84" fmla="*/ 1092 w 38"/>
                <a:gd name="T85" fmla="*/ 6 h 38"/>
                <a:gd name="T86" fmla="*/ 1262 w 38"/>
                <a:gd name="T87" fmla="*/ 8 h 38"/>
                <a:gd name="T88" fmla="*/ 1425 w 38"/>
                <a:gd name="T89" fmla="*/ 9 h 38"/>
                <a:gd name="T90" fmla="*/ 1622 w 38"/>
                <a:gd name="T91" fmla="*/ 9 h 38"/>
                <a:gd name="T92" fmla="*/ 1854 w 38"/>
                <a:gd name="T93" fmla="*/ 9 h 38"/>
                <a:gd name="T94" fmla="*/ 1897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60" name="AutoShape 126"/>
            <p:cNvSpPr>
              <a:spLocks noChangeArrowheads="1"/>
            </p:cNvSpPr>
            <p:nvPr/>
          </p:nvSpPr>
          <p:spPr bwMode="auto">
            <a:xfrm flipV="1">
              <a:off x="794" y="1073"/>
              <a:ext cx="4822" cy="16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6661" name="AutoShape 127"/>
            <p:cNvSpPr>
              <a:spLocks noChangeArrowheads="1"/>
            </p:cNvSpPr>
            <p:nvPr/>
          </p:nvSpPr>
          <p:spPr bwMode="auto">
            <a:xfrm flipV="1">
              <a:off x="786" y="1025"/>
              <a:ext cx="4830" cy="60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6662" name="AutoShape 128"/>
            <p:cNvSpPr>
              <a:spLocks noChangeArrowheads="1"/>
            </p:cNvSpPr>
            <p:nvPr/>
          </p:nvSpPr>
          <p:spPr bwMode="auto">
            <a:xfrm flipV="1">
              <a:off x="876" y="1076"/>
              <a:ext cx="4609" cy="142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6663" name="Freeform 129"/>
            <p:cNvSpPr>
              <a:spLocks/>
            </p:cNvSpPr>
            <p:nvPr/>
          </p:nvSpPr>
          <p:spPr bwMode="auto">
            <a:xfrm>
              <a:off x="798" y="236"/>
              <a:ext cx="4782" cy="791"/>
            </a:xfrm>
            <a:custGeom>
              <a:avLst/>
              <a:gdLst>
                <a:gd name="T0" fmla="*/ 0 w 5435"/>
                <a:gd name="T1" fmla="*/ 552 h 850"/>
                <a:gd name="T2" fmla="*/ 66 w 5435"/>
                <a:gd name="T3" fmla="*/ 351 h 850"/>
                <a:gd name="T4" fmla="*/ 1229 w 5435"/>
                <a:gd name="T5" fmla="*/ 0 h 850"/>
                <a:gd name="T6" fmla="*/ 2464 w 5435"/>
                <a:gd name="T7" fmla="*/ 351 h 850"/>
                <a:gd name="T8" fmla="*/ 2522 w 5435"/>
                <a:gd name="T9" fmla="*/ 552 h 850"/>
                <a:gd name="T10" fmla="*/ 0 w 5435"/>
                <a:gd name="T11" fmla="*/ 552 h 850"/>
                <a:gd name="T12" fmla="*/ 0 w 5435"/>
                <a:gd name="T13" fmla="*/ 552 h 8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35"/>
                <a:gd name="T22" fmla="*/ 0 h 850"/>
                <a:gd name="T23" fmla="*/ 5435 w 5435"/>
                <a:gd name="T24" fmla="*/ 850 h 85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35" h="850">
                  <a:moveTo>
                    <a:pt x="0" y="849"/>
                  </a:moveTo>
                  <a:lnTo>
                    <a:pt x="142" y="539"/>
                  </a:lnTo>
                  <a:lnTo>
                    <a:pt x="2651" y="0"/>
                  </a:lnTo>
                  <a:lnTo>
                    <a:pt x="5313" y="539"/>
                  </a:lnTo>
                  <a:lnTo>
                    <a:pt x="5434" y="849"/>
                  </a:lnTo>
                  <a:lnTo>
                    <a:pt x="0" y="849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64" name="Freeform 130"/>
            <p:cNvSpPr>
              <a:spLocks/>
            </p:cNvSpPr>
            <p:nvPr/>
          </p:nvSpPr>
          <p:spPr bwMode="auto">
            <a:xfrm>
              <a:off x="765" y="236"/>
              <a:ext cx="2343" cy="785"/>
            </a:xfrm>
            <a:custGeom>
              <a:avLst/>
              <a:gdLst>
                <a:gd name="T0" fmla="*/ 1238 w 2662"/>
                <a:gd name="T1" fmla="*/ 0 h 846"/>
                <a:gd name="T2" fmla="*/ 0 w 2662"/>
                <a:gd name="T3" fmla="*/ 539 h 846"/>
                <a:gd name="T4" fmla="*/ 70 w 2662"/>
                <a:gd name="T5" fmla="*/ 343 h 846"/>
                <a:gd name="T6" fmla="*/ 1221 w 2662"/>
                <a:gd name="T7" fmla="*/ 9 h 846"/>
                <a:gd name="T8" fmla="*/ 1230 w 2662"/>
                <a:gd name="T9" fmla="*/ 0 h 846"/>
                <a:gd name="T10" fmla="*/ 1238 w 2662"/>
                <a:gd name="T11" fmla="*/ 0 h 846"/>
                <a:gd name="T12" fmla="*/ 1238 w 2662"/>
                <a:gd name="T13" fmla="*/ 0 h 8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62"/>
                <a:gd name="T22" fmla="*/ 0 h 846"/>
                <a:gd name="T23" fmla="*/ 2662 w 2662"/>
                <a:gd name="T24" fmla="*/ 846 h 8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62" h="846">
                  <a:moveTo>
                    <a:pt x="2661" y="0"/>
                  </a:moveTo>
                  <a:lnTo>
                    <a:pt x="0" y="845"/>
                  </a:lnTo>
                  <a:lnTo>
                    <a:pt x="151" y="538"/>
                  </a:lnTo>
                  <a:lnTo>
                    <a:pt x="2627" y="15"/>
                  </a:lnTo>
                  <a:lnTo>
                    <a:pt x="2644" y="0"/>
                  </a:lnTo>
                  <a:lnTo>
                    <a:pt x="266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65" name="Line 131"/>
            <p:cNvSpPr>
              <a:spLocks noChangeShapeType="1"/>
            </p:cNvSpPr>
            <p:nvPr/>
          </p:nvSpPr>
          <p:spPr bwMode="auto">
            <a:xfrm flipH="1">
              <a:off x="838" y="236"/>
              <a:ext cx="2282" cy="770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6666" name="Freeform 132"/>
            <p:cNvSpPr>
              <a:spLocks/>
            </p:cNvSpPr>
            <p:nvPr/>
          </p:nvSpPr>
          <p:spPr bwMode="auto">
            <a:xfrm>
              <a:off x="3136" y="220"/>
              <a:ext cx="2448" cy="772"/>
            </a:xfrm>
            <a:custGeom>
              <a:avLst/>
              <a:gdLst>
                <a:gd name="T0" fmla="*/ 0 w 2782"/>
                <a:gd name="T1" fmla="*/ 0 h 830"/>
                <a:gd name="T2" fmla="*/ 1291 w 2782"/>
                <a:gd name="T3" fmla="*/ 537 h 830"/>
                <a:gd name="T4" fmla="*/ 1235 w 2782"/>
                <a:gd name="T5" fmla="*/ 357 h 830"/>
                <a:gd name="T6" fmla="*/ 0 w 2782"/>
                <a:gd name="T7" fmla="*/ 0 h 830"/>
                <a:gd name="T8" fmla="*/ 0 w 2782"/>
                <a:gd name="T9" fmla="*/ 0 h 8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82"/>
                <a:gd name="T16" fmla="*/ 0 h 830"/>
                <a:gd name="T17" fmla="*/ 2782 w 2782"/>
                <a:gd name="T18" fmla="*/ 830 h 83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82" h="830">
                  <a:moveTo>
                    <a:pt x="0" y="0"/>
                  </a:moveTo>
                  <a:lnTo>
                    <a:pt x="2781" y="829"/>
                  </a:lnTo>
                  <a:lnTo>
                    <a:pt x="2662" y="552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67" name="Line 133"/>
            <p:cNvSpPr>
              <a:spLocks noChangeShapeType="1"/>
            </p:cNvSpPr>
            <p:nvPr/>
          </p:nvSpPr>
          <p:spPr bwMode="auto">
            <a:xfrm>
              <a:off x="3136" y="250"/>
              <a:ext cx="2461" cy="756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6668" name="AutoShape 134"/>
            <p:cNvSpPr>
              <a:spLocks noChangeArrowheads="1"/>
            </p:cNvSpPr>
            <p:nvPr/>
          </p:nvSpPr>
          <p:spPr bwMode="auto">
            <a:xfrm flipV="1">
              <a:off x="789" y="1028"/>
              <a:ext cx="4825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6669" name="AutoShape 135"/>
            <p:cNvSpPr>
              <a:spLocks noChangeArrowheads="1"/>
            </p:cNvSpPr>
            <p:nvPr/>
          </p:nvSpPr>
          <p:spPr bwMode="auto">
            <a:xfrm flipV="1">
              <a:off x="774" y="967"/>
              <a:ext cx="4829" cy="61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6670" name="AutoShape 136"/>
            <p:cNvSpPr>
              <a:spLocks noChangeArrowheads="1"/>
            </p:cNvSpPr>
            <p:nvPr/>
          </p:nvSpPr>
          <p:spPr bwMode="auto">
            <a:xfrm flipV="1">
              <a:off x="874" y="1150"/>
              <a:ext cx="4607" cy="145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6671" name="Freeform 137"/>
            <p:cNvSpPr>
              <a:spLocks/>
            </p:cNvSpPr>
            <p:nvPr/>
          </p:nvSpPr>
          <p:spPr bwMode="auto">
            <a:xfrm>
              <a:off x="794" y="190"/>
              <a:ext cx="4782" cy="792"/>
            </a:xfrm>
            <a:custGeom>
              <a:avLst/>
              <a:gdLst>
                <a:gd name="T0" fmla="*/ 0 w 5435"/>
                <a:gd name="T1" fmla="*/ 548 h 852"/>
                <a:gd name="T2" fmla="*/ 67 w 5435"/>
                <a:gd name="T3" fmla="*/ 350 h 852"/>
                <a:gd name="T4" fmla="*/ 1230 w 5435"/>
                <a:gd name="T5" fmla="*/ 0 h 852"/>
                <a:gd name="T6" fmla="*/ 2465 w 5435"/>
                <a:gd name="T7" fmla="*/ 350 h 852"/>
                <a:gd name="T8" fmla="*/ 2522 w 5435"/>
                <a:gd name="T9" fmla="*/ 548 h 852"/>
                <a:gd name="T10" fmla="*/ 0 w 5435"/>
                <a:gd name="T11" fmla="*/ 548 h 852"/>
                <a:gd name="T12" fmla="*/ 0 w 5435"/>
                <a:gd name="T13" fmla="*/ 548 h 8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35"/>
                <a:gd name="T22" fmla="*/ 0 h 852"/>
                <a:gd name="T23" fmla="*/ 5435 w 5435"/>
                <a:gd name="T24" fmla="*/ 852 h 85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35" h="852">
                  <a:moveTo>
                    <a:pt x="0" y="851"/>
                  </a:moveTo>
                  <a:lnTo>
                    <a:pt x="143" y="541"/>
                  </a:lnTo>
                  <a:lnTo>
                    <a:pt x="2652" y="0"/>
                  </a:lnTo>
                  <a:lnTo>
                    <a:pt x="5314" y="541"/>
                  </a:lnTo>
                  <a:lnTo>
                    <a:pt x="5434" y="851"/>
                  </a:lnTo>
                  <a:lnTo>
                    <a:pt x="0" y="85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rgbClr val="FFFFFF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72" name="Line 138"/>
            <p:cNvSpPr>
              <a:spLocks noChangeShapeType="1"/>
            </p:cNvSpPr>
            <p:nvPr/>
          </p:nvSpPr>
          <p:spPr bwMode="auto">
            <a:xfrm flipH="1">
              <a:off x="800" y="205"/>
              <a:ext cx="2314" cy="747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6673" name="Line 139"/>
            <p:cNvSpPr>
              <a:spLocks noChangeShapeType="1"/>
            </p:cNvSpPr>
            <p:nvPr/>
          </p:nvSpPr>
          <p:spPr bwMode="auto">
            <a:xfrm>
              <a:off x="3120" y="203"/>
              <a:ext cx="2442" cy="727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6674" name="Freeform 140"/>
            <p:cNvSpPr>
              <a:spLocks/>
            </p:cNvSpPr>
            <p:nvPr/>
          </p:nvSpPr>
          <p:spPr bwMode="auto">
            <a:xfrm>
              <a:off x="1204" y="276"/>
              <a:ext cx="4079" cy="644"/>
            </a:xfrm>
            <a:custGeom>
              <a:avLst/>
              <a:gdLst>
                <a:gd name="T0" fmla="*/ 999 w 4636"/>
                <a:gd name="T1" fmla="*/ 8 h 693"/>
                <a:gd name="T2" fmla="*/ 0 w 4636"/>
                <a:gd name="T3" fmla="*/ 437 h 693"/>
                <a:gd name="T4" fmla="*/ 2091 w 4636"/>
                <a:gd name="T5" fmla="*/ 446 h 693"/>
                <a:gd name="T6" fmla="*/ 2150 w 4636"/>
                <a:gd name="T7" fmla="*/ 446 h 693"/>
                <a:gd name="T8" fmla="*/ 1007 w 4636"/>
                <a:gd name="T9" fmla="*/ 0 h 693"/>
                <a:gd name="T10" fmla="*/ 999 w 4636"/>
                <a:gd name="T11" fmla="*/ 8 h 693"/>
                <a:gd name="T12" fmla="*/ 999 w 4636"/>
                <a:gd name="T13" fmla="*/ 8 h 6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636"/>
                <a:gd name="T22" fmla="*/ 0 h 693"/>
                <a:gd name="T23" fmla="*/ 4636 w 4636"/>
                <a:gd name="T24" fmla="*/ 693 h 69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636" h="693">
                  <a:moveTo>
                    <a:pt x="2153" y="14"/>
                  </a:moveTo>
                  <a:lnTo>
                    <a:pt x="0" y="677"/>
                  </a:lnTo>
                  <a:lnTo>
                    <a:pt x="4509" y="692"/>
                  </a:lnTo>
                  <a:lnTo>
                    <a:pt x="4635" y="692"/>
                  </a:lnTo>
                  <a:lnTo>
                    <a:pt x="2171" y="0"/>
                  </a:lnTo>
                  <a:lnTo>
                    <a:pt x="2153" y="14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75" name="Line 141"/>
            <p:cNvSpPr>
              <a:spLocks noChangeShapeType="1"/>
            </p:cNvSpPr>
            <p:nvPr/>
          </p:nvSpPr>
          <p:spPr bwMode="auto">
            <a:xfrm flipH="1">
              <a:off x="863" y="194"/>
              <a:ext cx="2251" cy="631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6676" name="Line 142"/>
            <p:cNvSpPr>
              <a:spLocks noChangeShapeType="1"/>
            </p:cNvSpPr>
            <p:nvPr/>
          </p:nvSpPr>
          <p:spPr bwMode="auto">
            <a:xfrm>
              <a:off x="3117" y="194"/>
              <a:ext cx="2399" cy="631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</p:grpSp>
      <p:sp>
        <p:nvSpPr>
          <p:cNvPr id="66564" name="Rectangle 143"/>
          <p:cNvSpPr>
            <a:spLocks noChangeArrowheads="1"/>
          </p:cNvSpPr>
          <p:nvPr/>
        </p:nvSpPr>
        <p:spPr bwMode="auto">
          <a:xfrm>
            <a:off x="1905000" y="523875"/>
            <a:ext cx="5619750" cy="396875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en-GB" sz="2000" b="1"/>
              <a:t>RISCHI OPERATIVI E CONTROLLO INTERNO</a:t>
            </a:r>
          </a:p>
        </p:txBody>
      </p:sp>
      <p:sp>
        <p:nvSpPr>
          <p:cNvPr id="66565" name="Rectangle 144"/>
          <p:cNvSpPr>
            <a:spLocks noChangeArrowheads="1"/>
          </p:cNvSpPr>
          <p:nvPr/>
        </p:nvSpPr>
        <p:spPr bwMode="auto">
          <a:xfrm>
            <a:off x="7740650" y="6165850"/>
            <a:ext cx="914400" cy="55403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it-IT" sz="1800" b="1" i="0"/>
              <a:t>AT</a:t>
            </a:r>
            <a:endParaRPr lang="en-US" sz="1800" b="1" i="0"/>
          </a:p>
        </p:txBody>
      </p:sp>
      <p:sp>
        <p:nvSpPr>
          <p:cNvPr id="66566" name="Text Box 145"/>
          <p:cNvSpPr txBox="1">
            <a:spLocks noChangeArrowheads="1"/>
          </p:cNvSpPr>
          <p:nvPr/>
        </p:nvSpPr>
        <p:spPr bwMode="auto">
          <a:xfrm>
            <a:off x="684213" y="2276475"/>
            <a:ext cx="8118475" cy="2389188"/>
          </a:xfrm>
          <a:prstGeom prst="rect">
            <a:avLst/>
          </a:prstGeom>
          <a:noFill/>
          <a:ln w="9525">
            <a:solidFill>
              <a:srgbClr val="FC0C23"/>
            </a:solidFill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it-IT" b="1">
                <a:solidFill>
                  <a:srgbClr val="FF0000"/>
                </a:solidFill>
              </a:rPr>
              <a:t>Definizione degli obiettivi</a:t>
            </a:r>
            <a:r>
              <a:rPr lang="it-IT" sz="1800" b="1">
                <a:solidFill>
                  <a:srgbClr val="FF0000"/>
                </a:solidFill>
              </a:rPr>
              <a:t> </a:t>
            </a:r>
            <a:r>
              <a:rPr lang="it-IT" sz="1800" b="1" i="0">
                <a:solidFill>
                  <a:srgbClr val="FF0000"/>
                </a:solidFill>
              </a:rPr>
              <a:t>–</a:t>
            </a:r>
          </a:p>
          <a:p>
            <a:endParaRPr lang="it-IT" sz="1800" b="1" i="0">
              <a:solidFill>
                <a:srgbClr val="FF0000"/>
              </a:solidFill>
            </a:endParaRPr>
          </a:p>
          <a:p>
            <a:r>
              <a:rPr lang="it-IT" sz="1800" b="1" i="0"/>
              <a:t> Gli obiettivi devono essere fissati prima di procedere all’identificazione</a:t>
            </a:r>
          </a:p>
          <a:p>
            <a:r>
              <a:rPr lang="it-IT" sz="1800" b="1" i="0"/>
              <a:t> degli eventi che possono pregiudicare il loro conseguimento.</a:t>
            </a:r>
          </a:p>
          <a:p>
            <a:r>
              <a:rPr lang="it-IT" sz="1800" b="1" i="0"/>
              <a:t> L’ERM assicura che il management abbia attivato un adeguato processo</a:t>
            </a:r>
          </a:p>
          <a:p>
            <a:r>
              <a:rPr lang="it-IT" sz="1800" b="1" i="0"/>
              <a:t> di definizione degli obiettivi e che gli obiettivi scelti supportino e </a:t>
            </a:r>
          </a:p>
          <a:p>
            <a:r>
              <a:rPr lang="it-IT" sz="1800" b="1" i="0"/>
              <a:t> siano coerenti con la missione  Aziendale e siano in linea con i livelli</a:t>
            </a:r>
          </a:p>
          <a:p>
            <a:r>
              <a:rPr lang="it-IT" sz="1800" b="1" i="0"/>
              <a:t> di rischio accettabile</a:t>
            </a:r>
            <a:r>
              <a:rPr lang="en-US" sz="1800" b="1" i="0"/>
              <a:t> </a:t>
            </a: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Segnaposto numero diapositiva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77879EE6-7A11-4D39-97FC-378177FBF8E1}" type="slidenum">
              <a:rPr lang="en-US" smtClean="0"/>
              <a:pPr/>
              <a:t>16</a:t>
            </a:fld>
            <a:endParaRPr lang="en-US"/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395288" y="333375"/>
            <a:ext cx="8697912" cy="6270625"/>
            <a:chOff x="385" y="190"/>
            <a:chExt cx="5479" cy="3950"/>
          </a:xfrm>
        </p:grpSpPr>
        <p:sp>
          <p:nvSpPr>
            <p:cNvPr id="67592" name="AutoShape 3"/>
            <p:cNvSpPr>
              <a:spLocks noChangeArrowheads="1"/>
            </p:cNvSpPr>
            <p:nvPr/>
          </p:nvSpPr>
          <p:spPr bwMode="auto">
            <a:xfrm flipV="1">
              <a:off x="385" y="4083"/>
              <a:ext cx="5479" cy="57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7593" name="AutoShape 4"/>
            <p:cNvSpPr>
              <a:spLocks noChangeArrowheads="1"/>
            </p:cNvSpPr>
            <p:nvPr/>
          </p:nvSpPr>
          <p:spPr bwMode="auto">
            <a:xfrm flipV="1">
              <a:off x="583" y="3675"/>
              <a:ext cx="5128" cy="256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7594" name="Freeform 5"/>
            <p:cNvSpPr>
              <a:spLocks/>
            </p:cNvSpPr>
            <p:nvPr/>
          </p:nvSpPr>
          <p:spPr bwMode="auto">
            <a:xfrm>
              <a:off x="2873" y="1593"/>
              <a:ext cx="535" cy="1911"/>
            </a:xfrm>
            <a:custGeom>
              <a:avLst/>
              <a:gdLst>
                <a:gd name="T0" fmla="*/ 0 w 271"/>
                <a:gd name="T1" fmla="*/ 1316 h 2059"/>
                <a:gd name="T2" fmla="*/ 15979 w 271"/>
                <a:gd name="T3" fmla="*/ 1316 h 2059"/>
                <a:gd name="T4" fmla="*/ 15979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solidFill>
              <a:schemeClr val="bg1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2782" y="3474"/>
              <a:ext cx="703" cy="203"/>
              <a:chOff x="3110" y="3961"/>
              <a:chExt cx="356" cy="218"/>
            </a:xfrm>
          </p:grpSpPr>
          <p:sp>
            <p:nvSpPr>
              <p:cNvPr id="67722" name="Freeform 7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solidFill>
                <a:schemeClr val="bg1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7723" name="Freeform 8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solidFill>
                <a:schemeClr val="bg1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7724" name="Freeform 9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7725" name="Freeform 10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solidFill>
                <a:schemeClr val="bg1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7726" name="Freeform 11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solidFill>
                <a:schemeClr val="bg1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7727" name="Freeform 12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solidFill>
                <a:schemeClr val="bg1"/>
              </a:soli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7728" name="Line 13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7729" name="Freeform 14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solidFill>
                <a:schemeClr val="bg1"/>
              </a:soli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7730" name="Freeform 15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solidFill>
                <a:schemeClr val="bg1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7731" name="Line 16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67596" name="Freeform 17"/>
            <p:cNvSpPr>
              <a:spLocks/>
            </p:cNvSpPr>
            <p:nvPr/>
          </p:nvSpPr>
          <p:spPr bwMode="auto">
            <a:xfrm>
              <a:off x="2944" y="1582"/>
              <a:ext cx="464" cy="212"/>
            </a:xfrm>
            <a:custGeom>
              <a:avLst/>
              <a:gdLst>
                <a:gd name="T0" fmla="*/ 5852 w 235"/>
                <a:gd name="T1" fmla="*/ 1 h 227"/>
                <a:gd name="T2" fmla="*/ 7645 w 235"/>
                <a:gd name="T3" fmla="*/ 3 h 227"/>
                <a:gd name="T4" fmla="*/ 9298 w 235"/>
                <a:gd name="T5" fmla="*/ 4 h 227"/>
                <a:gd name="T6" fmla="*/ 10530 w 235"/>
                <a:gd name="T7" fmla="*/ 7 h 227"/>
                <a:gd name="T8" fmla="*/ 11555 w 235"/>
                <a:gd name="T9" fmla="*/ 7 h 227"/>
                <a:gd name="T10" fmla="*/ 12163 w 235"/>
                <a:gd name="T11" fmla="*/ 7 h 227"/>
                <a:gd name="T12" fmla="*/ 12569 w 235"/>
                <a:gd name="T13" fmla="*/ 7 h 227"/>
                <a:gd name="T14" fmla="*/ 12962 w 235"/>
                <a:gd name="T15" fmla="*/ 8 h 227"/>
                <a:gd name="T16" fmla="*/ 13395 w 235"/>
                <a:gd name="T17" fmla="*/ 8 h 227"/>
                <a:gd name="T18" fmla="*/ 13618 w 235"/>
                <a:gd name="T19" fmla="*/ 8 h 227"/>
                <a:gd name="T20" fmla="*/ 13863 w 235"/>
                <a:gd name="T21" fmla="*/ 8 h 227"/>
                <a:gd name="T22" fmla="*/ 13863 w 235"/>
                <a:gd name="T23" fmla="*/ 21 h 227"/>
                <a:gd name="T24" fmla="*/ 13863 w 235"/>
                <a:gd name="T25" fmla="*/ 49 h 227"/>
                <a:gd name="T26" fmla="*/ 13863 w 235"/>
                <a:gd name="T27" fmla="*/ 86 h 227"/>
                <a:gd name="T28" fmla="*/ 13863 w 235"/>
                <a:gd name="T29" fmla="*/ 120 h 227"/>
                <a:gd name="T30" fmla="*/ 13863 w 235"/>
                <a:gd name="T31" fmla="*/ 145 h 227"/>
                <a:gd name="T32" fmla="*/ 13738 w 235"/>
                <a:gd name="T33" fmla="*/ 148 h 227"/>
                <a:gd name="T34" fmla="*/ 13555 w 235"/>
                <a:gd name="T35" fmla="*/ 141 h 227"/>
                <a:gd name="T36" fmla="*/ 13555 w 235"/>
                <a:gd name="T37" fmla="*/ 128 h 227"/>
                <a:gd name="T38" fmla="*/ 13334 w 235"/>
                <a:gd name="T39" fmla="*/ 116 h 227"/>
                <a:gd name="T40" fmla="*/ 13146 w 235"/>
                <a:gd name="T41" fmla="*/ 104 h 227"/>
                <a:gd name="T42" fmla="*/ 12901 w 235"/>
                <a:gd name="T43" fmla="*/ 97 h 227"/>
                <a:gd name="T44" fmla="*/ 12338 w 235"/>
                <a:gd name="T45" fmla="*/ 88 h 227"/>
                <a:gd name="T46" fmla="*/ 11369 w 235"/>
                <a:gd name="T47" fmla="*/ 78 h 227"/>
                <a:gd name="T48" fmla="*/ 10386 w 235"/>
                <a:gd name="T49" fmla="*/ 66 h 227"/>
                <a:gd name="T50" fmla="*/ 9422 w 235"/>
                <a:gd name="T51" fmla="*/ 57 h 227"/>
                <a:gd name="T52" fmla="*/ 8814 w 235"/>
                <a:gd name="T53" fmla="*/ 49 h 227"/>
                <a:gd name="T54" fmla="*/ 8066 w 235"/>
                <a:gd name="T55" fmla="*/ 45 h 227"/>
                <a:gd name="T56" fmla="*/ 6865 w 235"/>
                <a:gd name="T57" fmla="*/ 37 h 227"/>
                <a:gd name="T58" fmla="*/ 5578 w 235"/>
                <a:gd name="T59" fmla="*/ 29 h 227"/>
                <a:gd name="T60" fmla="*/ 4441 w 235"/>
                <a:gd name="T61" fmla="*/ 21 h 227"/>
                <a:gd name="T62" fmla="*/ 3728 w 235"/>
                <a:gd name="T63" fmla="*/ 19 h 227"/>
                <a:gd name="T64" fmla="*/ 3540 w 235"/>
                <a:gd name="T65" fmla="*/ 18 h 227"/>
                <a:gd name="T66" fmla="*/ 2796 w 235"/>
                <a:gd name="T67" fmla="*/ 16 h 227"/>
                <a:gd name="T68" fmla="*/ 1824 w 235"/>
                <a:gd name="T69" fmla="*/ 11 h 227"/>
                <a:gd name="T70" fmla="*/ 776 w 235"/>
                <a:gd name="T71" fmla="*/ 7 h 227"/>
                <a:gd name="T72" fmla="*/ 124 w 235"/>
                <a:gd name="T73" fmla="*/ 7 h 227"/>
                <a:gd name="T74" fmla="*/ 124 w 235"/>
                <a:gd name="T75" fmla="*/ 7 h 227"/>
                <a:gd name="T76" fmla="*/ 592 w 235"/>
                <a:gd name="T77" fmla="*/ 6 h 227"/>
                <a:gd name="T78" fmla="*/ 1169 w 235"/>
                <a:gd name="T79" fmla="*/ 5 h 227"/>
                <a:gd name="T80" fmla="*/ 1949 w 235"/>
                <a:gd name="T81" fmla="*/ 3 h 227"/>
                <a:gd name="T82" fmla="*/ 3025 w 235"/>
                <a:gd name="T83" fmla="*/ 1 h 227"/>
                <a:gd name="T84" fmla="*/ 4557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597" name="Freeform 18"/>
            <p:cNvSpPr>
              <a:spLocks/>
            </p:cNvSpPr>
            <p:nvPr/>
          </p:nvSpPr>
          <p:spPr bwMode="auto">
            <a:xfrm>
              <a:off x="2848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solidFill>
              <a:schemeClr val="bg1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598" name="Freeform 19"/>
            <p:cNvSpPr>
              <a:spLocks/>
            </p:cNvSpPr>
            <p:nvPr/>
          </p:nvSpPr>
          <p:spPr bwMode="auto">
            <a:xfrm>
              <a:off x="2678" y="1270"/>
              <a:ext cx="911" cy="309"/>
            </a:xfrm>
            <a:custGeom>
              <a:avLst/>
              <a:gdLst>
                <a:gd name="T0" fmla="*/ 16875 w 462"/>
                <a:gd name="T1" fmla="*/ 204 h 333"/>
                <a:gd name="T2" fmla="*/ 20456 w 462"/>
                <a:gd name="T3" fmla="*/ 209 h 333"/>
                <a:gd name="T4" fmla="*/ 21759 w 462"/>
                <a:gd name="T5" fmla="*/ 212 h 333"/>
                <a:gd name="T6" fmla="*/ 21933 w 462"/>
                <a:gd name="T7" fmla="*/ 201 h 333"/>
                <a:gd name="T8" fmla="*/ 22209 w 462"/>
                <a:gd name="T9" fmla="*/ 182 h 333"/>
                <a:gd name="T10" fmla="*/ 22801 w 462"/>
                <a:gd name="T11" fmla="*/ 161 h 333"/>
                <a:gd name="T12" fmla="*/ 23400 w 462"/>
                <a:gd name="T13" fmla="*/ 148 h 333"/>
                <a:gd name="T14" fmla="*/ 25465 w 462"/>
                <a:gd name="T15" fmla="*/ 146 h 333"/>
                <a:gd name="T16" fmla="*/ 24686 w 462"/>
                <a:gd name="T17" fmla="*/ 118 h 333"/>
                <a:gd name="T18" fmla="*/ 22856 w 462"/>
                <a:gd name="T19" fmla="*/ 120 h 333"/>
                <a:gd name="T20" fmla="*/ 21965 w 462"/>
                <a:gd name="T21" fmla="*/ 115 h 333"/>
                <a:gd name="T22" fmla="*/ 21712 w 462"/>
                <a:gd name="T23" fmla="*/ 120 h 333"/>
                <a:gd name="T24" fmla="*/ 20801 w 462"/>
                <a:gd name="T25" fmla="*/ 121 h 333"/>
                <a:gd name="T26" fmla="*/ 20801 w 462"/>
                <a:gd name="T27" fmla="*/ 109 h 333"/>
                <a:gd name="T28" fmla="*/ 21592 w 462"/>
                <a:gd name="T29" fmla="*/ 114 h 333"/>
                <a:gd name="T30" fmla="*/ 21965 w 462"/>
                <a:gd name="T31" fmla="*/ 109 h 333"/>
                <a:gd name="T32" fmla="*/ 22980 w 462"/>
                <a:gd name="T33" fmla="*/ 106 h 333"/>
                <a:gd name="T34" fmla="*/ 23286 w 462"/>
                <a:gd name="T35" fmla="*/ 87 h 333"/>
                <a:gd name="T36" fmla="*/ 22633 w 462"/>
                <a:gd name="T37" fmla="*/ 82 h 333"/>
                <a:gd name="T38" fmla="*/ 22633 w 462"/>
                <a:gd name="T39" fmla="*/ 78 h 333"/>
                <a:gd name="T40" fmla="*/ 23645 w 462"/>
                <a:gd name="T41" fmla="*/ 81 h 333"/>
                <a:gd name="T42" fmla="*/ 25885 w 462"/>
                <a:gd name="T43" fmla="*/ 79 h 333"/>
                <a:gd name="T44" fmla="*/ 26926 w 462"/>
                <a:gd name="T45" fmla="*/ 70 h 333"/>
                <a:gd name="T46" fmla="*/ 26742 w 462"/>
                <a:gd name="T47" fmla="*/ 45 h 333"/>
                <a:gd name="T48" fmla="*/ 25340 w 462"/>
                <a:gd name="T49" fmla="*/ 34 h 333"/>
                <a:gd name="T50" fmla="*/ 26198 w 462"/>
                <a:gd name="T51" fmla="*/ 33 h 333"/>
                <a:gd name="T52" fmla="*/ 26320 w 462"/>
                <a:gd name="T53" fmla="*/ 22 h 333"/>
                <a:gd name="T54" fmla="*/ 25157 w 462"/>
                <a:gd name="T55" fmla="*/ 22 h 333"/>
                <a:gd name="T56" fmla="*/ 25522 w 462"/>
                <a:gd name="T57" fmla="*/ 15 h 333"/>
                <a:gd name="T58" fmla="*/ 25993 w 462"/>
                <a:gd name="T59" fmla="*/ 14 h 333"/>
                <a:gd name="T60" fmla="*/ 26320 w 462"/>
                <a:gd name="T61" fmla="*/ 2 h 333"/>
                <a:gd name="T62" fmla="*/ 14286 w 462"/>
                <a:gd name="T63" fmla="*/ 6 h 333"/>
                <a:gd name="T64" fmla="*/ 1404 w 462"/>
                <a:gd name="T65" fmla="*/ 5 h 333"/>
                <a:gd name="T66" fmla="*/ 828 w 462"/>
                <a:gd name="T67" fmla="*/ 13 h 333"/>
                <a:gd name="T68" fmla="*/ 1341 w 462"/>
                <a:gd name="T69" fmla="*/ 14 h 333"/>
                <a:gd name="T70" fmla="*/ 1996 w 462"/>
                <a:gd name="T71" fmla="*/ 22 h 333"/>
                <a:gd name="T72" fmla="*/ 483 w 462"/>
                <a:gd name="T73" fmla="*/ 22 h 333"/>
                <a:gd name="T74" fmla="*/ 420 w 462"/>
                <a:gd name="T75" fmla="*/ 32 h 333"/>
                <a:gd name="T76" fmla="*/ 1341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30 w 462"/>
                <a:gd name="T85" fmla="*/ 78 h 333"/>
                <a:gd name="T86" fmla="*/ 4354 w 462"/>
                <a:gd name="T87" fmla="*/ 81 h 333"/>
                <a:gd name="T88" fmla="*/ 3749 w 462"/>
                <a:gd name="T89" fmla="*/ 84 h 333"/>
                <a:gd name="T90" fmla="*/ 3581 w 462"/>
                <a:gd name="T91" fmla="*/ 99 h 333"/>
                <a:gd name="T92" fmla="*/ 4109 w 462"/>
                <a:gd name="T93" fmla="*/ 108 h 333"/>
                <a:gd name="T94" fmla="*/ 4884 w 462"/>
                <a:gd name="T95" fmla="*/ 109 h 333"/>
                <a:gd name="T96" fmla="*/ 5214 w 462"/>
                <a:gd name="T97" fmla="*/ 113 h 333"/>
                <a:gd name="T98" fmla="*/ 6050 w 462"/>
                <a:gd name="T99" fmla="*/ 109 h 333"/>
                <a:gd name="T100" fmla="*/ 6113 w 462"/>
                <a:gd name="T101" fmla="*/ 119 h 333"/>
                <a:gd name="T102" fmla="*/ 5334 w 462"/>
                <a:gd name="T103" fmla="*/ 121 h 333"/>
                <a:gd name="T104" fmla="*/ 5009 w 462"/>
                <a:gd name="T105" fmla="*/ 115 h 333"/>
                <a:gd name="T106" fmla="*/ 4172 w 462"/>
                <a:gd name="T107" fmla="*/ 120 h 333"/>
                <a:gd name="T108" fmla="*/ 2416 w 462"/>
                <a:gd name="T109" fmla="*/ 118 h 333"/>
                <a:gd name="T110" fmla="*/ 1404 w 462"/>
                <a:gd name="T111" fmla="*/ 143 h 333"/>
                <a:gd name="T112" fmla="*/ 3129 w 462"/>
                <a:gd name="T113" fmla="*/ 149 h 333"/>
                <a:gd name="T114" fmla="*/ 3581 w 462"/>
                <a:gd name="T115" fmla="*/ 161 h 333"/>
                <a:gd name="T116" fmla="*/ 4537 w 462"/>
                <a:gd name="T117" fmla="*/ 177 h 333"/>
                <a:gd name="T118" fmla="*/ 5066 w 462"/>
                <a:gd name="T119" fmla="*/ 198 h 333"/>
                <a:gd name="T120" fmla="*/ 5521 w 462"/>
                <a:gd name="T121" fmla="*/ 211 h 333"/>
                <a:gd name="T122" fmla="*/ 9814 w 462"/>
                <a:gd name="T123" fmla="*/ 205 h 333"/>
                <a:gd name="T124" fmla="*/ 11930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solidFill>
              <a:schemeClr val="bg1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599" name="Freeform 20"/>
            <p:cNvSpPr>
              <a:spLocks/>
            </p:cNvSpPr>
            <p:nvPr/>
          </p:nvSpPr>
          <p:spPr bwMode="auto">
            <a:xfrm>
              <a:off x="3051" y="1469"/>
              <a:ext cx="72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4 w 36"/>
                <a:gd name="T7" fmla="*/ 3 h 103"/>
                <a:gd name="T8" fmla="*/ 192 w 36"/>
                <a:gd name="T9" fmla="*/ 3 h 103"/>
                <a:gd name="T10" fmla="*/ 256 w 36"/>
                <a:gd name="T11" fmla="*/ 5 h 103"/>
                <a:gd name="T12" fmla="*/ 384 w 36"/>
                <a:gd name="T13" fmla="*/ 6 h 103"/>
                <a:gd name="T14" fmla="*/ 448 w 36"/>
                <a:gd name="T15" fmla="*/ 8 h 103"/>
                <a:gd name="T16" fmla="*/ 576 w 36"/>
                <a:gd name="T17" fmla="*/ 8 h 103"/>
                <a:gd name="T18" fmla="*/ 704 w 36"/>
                <a:gd name="T19" fmla="*/ 10 h 103"/>
                <a:gd name="T20" fmla="*/ 768 w 36"/>
                <a:gd name="T21" fmla="*/ 10 h 103"/>
                <a:gd name="T22" fmla="*/ 896 w 36"/>
                <a:gd name="T23" fmla="*/ 10 h 103"/>
                <a:gd name="T24" fmla="*/ 1024 w 36"/>
                <a:gd name="T25" fmla="*/ 10 h 103"/>
                <a:gd name="T26" fmla="*/ 1088 w 36"/>
                <a:gd name="T27" fmla="*/ 10 h 103"/>
                <a:gd name="T28" fmla="*/ 1216 w 36"/>
                <a:gd name="T29" fmla="*/ 11 h 103"/>
                <a:gd name="T30" fmla="*/ 1216 w 36"/>
                <a:gd name="T31" fmla="*/ 13 h 103"/>
                <a:gd name="T32" fmla="*/ 1344 w 36"/>
                <a:gd name="T33" fmla="*/ 13 h 103"/>
                <a:gd name="T34" fmla="*/ 1408 w 36"/>
                <a:gd name="T35" fmla="*/ 19 h 103"/>
                <a:gd name="T36" fmla="*/ 1472 w 36"/>
                <a:gd name="T37" fmla="*/ 23 h 103"/>
                <a:gd name="T38" fmla="*/ 1600 w 36"/>
                <a:gd name="T39" fmla="*/ 27 h 103"/>
                <a:gd name="T40" fmla="*/ 1728 w 36"/>
                <a:gd name="T41" fmla="*/ 29 h 103"/>
                <a:gd name="T42" fmla="*/ 1728 w 36"/>
                <a:gd name="T43" fmla="*/ 36 h 103"/>
                <a:gd name="T44" fmla="*/ 1792 w 36"/>
                <a:gd name="T45" fmla="*/ 41 h 103"/>
                <a:gd name="T46" fmla="*/ 1920 w 36"/>
                <a:gd name="T47" fmla="*/ 46 h 103"/>
                <a:gd name="T48" fmla="*/ 1984 w 36"/>
                <a:gd name="T49" fmla="*/ 50 h 103"/>
                <a:gd name="T50" fmla="*/ 1984 w 36"/>
                <a:gd name="T51" fmla="*/ 57 h 103"/>
                <a:gd name="T52" fmla="*/ 2048 w 36"/>
                <a:gd name="T53" fmla="*/ 61 h 103"/>
                <a:gd name="T54" fmla="*/ 2048 w 36"/>
                <a:gd name="T55" fmla="*/ 66 h 103"/>
                <a:gd name="T56" fmla="*/ 2176 w 36"/>
                <a:gd name="T57" fmla="*/ 69 h 103"/>
                <a:gd name="T58" fmla="*/ 2176 w 36"/>
                <a:gd name="T59" fmla="*/ 72 h 103"/>
                <a:gd name="T60" fmla="*/ 2176 w 36"/>
                <a:gd name="T61" fmla="*/ 74 h 103"/>
                <a:gd name="T62" fmla="*/ 2176 w 36"/>
                <a:gd name="T63" fmla="*/ 76 h 103"/>
                <a:gd name="T64" fmla="*/ 2240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solidFill>
              <a:schemeClr val="bg1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00" name="Freeform 21"/>
            <p:cNvSpPr>
              <a:spLocks/>
            </p:cNvSpPr>
            <p:nvPr/>
          </p:nvSpPr>
          <p:spPr bwMode="auto">
            <a:xfrm>
              <a:off x="3142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solidFill>
              <a:schemeClr val="bg1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01" name="Freeform 22"/>
            <p:cNvSpPr>
              <a:spLocks/>
            </p:cNvSpPr>
            <p:nvPr/>
          </p:nvSpPr>
          <p:spPr bwMode="auto">
            <a:xfrm>
              <a:off x="3104" y="1468"/>
              <a:ext cx="71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63 w 36"/>
                <a:gd name="T5" fmla="*/ 8 h 106"/>
                <a:gd name="T6" fmla="*/ 183 w 36"/>
                <a:gd name="T7" fmla="*/ 8 h 106"/>
                <a:gd name="T8" fmla="*/ 300 w 36"/>
                <a:gd name="T9" fmla="*/ 10 h 106"/>
                <a:gd name="T10" fmla="*/ 361 w 36"/>
                <a:gd name="T11" fmla="*/ 14 h 106"/>
                <a:gd name="T12" fmla="*/ 483 w 36"/>
                <a:gd name="T13" fmla="*/ 18 h 106"/>
                <a:gd name="T14" fmla="*/ 544 w 36"/>
                <a:gd name="T15" fmla="*/ 20 h 106"/>
                <a:gd name="T16" fmla="*/ 653 w 36"/>
                <a:gd name="T17" fmla="*/ 23 h 106"/>
                <a:gd name="T18" fmla="*/ 653 w 36"/>
                <a:gd name="T19" fmla="*/ 30 h 106"/>
                <a:gd name="T20" fmla="*/ 712 w 36"/>
                <a:gd name="T21" fmla="*/ 38 h 106"/>
                <a:gd name="T22" fmla="*/ 712 w 36"/>
                <a:gd name="T23" fmla="*/ 45 h 106"/>
                <a:gd name="T24" fmla="*/ 653 w 36"/>
                <a:gd name="T25" fmla="*/ 54 h 106"/>
                <a:gd name="T26" fmla="*/ 653 w 36"/>
                <a:gd name="T27" fmla="*/ 61 h 106"/>
                <a:gd name="T28" fmla="*/ 653 w 36"/>
                <a:gd name="T29" fmla="*/ 68 h 106"/>
                <a:gd name="T30" fmla="*/ 653 w 36"/>
                <a:gd name="T31" fmla="*/ 72 h 106"/>
                <a:gd name="T32" fmla="*/ 653 w 36"/>
                <a:gd name="T33" fmla="*/ 73 h 106"/>
                <a:gd name="T34" fmla="*/ 653 w 36"/>
                <a:gd name="T35" fmla="*/ 73 h 106"/>
                <a:gd name="T36" fmla="*/ 712 w 36"/>
                <a:gd name="T37" fmla="*/ 73 h 106"/>
                <a:gd name="T38" fmla="*/ 712 w 36"/>
                <a:gd name="T39" fmla="*/ 73 h 106"/>
                <a:gd name="T40" fmla="*/ 828 w 36"/>
                <a:gd name="T41" fmla="*/ 74 h 106"/>
                <a:gd name="T42" fmla="*/ 828 w 36"/>
                <a:gd name="T43" fmla="*/ 74 h 106"/>
                <a:gd name="T44" fmla="*/ 891 w 36"/>
                <a:gd name="T45" fmla="*/ 74 h 106"/>
                <a:gd name="T46" fmla="*/ 891 w 36"/>
                <a:gd name="T47" fmla="*/ 74 h 106"/>
                <a:gd name="T48" fmla="*/ 953 w 36"/>
                <a:gd name="T49" fmla="*/ 74 h 106"/>
                <a:gd name="T50" fmla="*/ 953 w 36"/>
                <a:gd name="T51" fmla="*/ 71 h 106"/>
                <a:gd name="T52" fmla="*/ 953 w 36"/>
                <a:gd name="T53" fmla="*/ 67 h 106"/>
                <a:gd name="T54" fmla="*/ 953 w 36"/>
                <a:gd name="T55" fmla="*/ 60 h 106"/>
                <a:gd name="T56" fmla="*/ 953 w 36"/>
                <a:gd name="T57" fmla="*/ 55 h 106"/>
                <a:gd name="T58" fmla="*/ 953 w 36"/>
                <a:gd name="T59" fmla="*/ 49 h 106"/>
                <a:gd name="T60" fmla="*/ 1012 w 36"/>
                <a:gd name="T61" fmla="*/ 42 h 106"/>
                <a:gd name="T62" fmla="*/ 1012 w 36"/>
                <a:gd name="T63" fmla="*/ 37 h 106"/>
                <a:gd name="T64" fmla="*/ 1104 w 36"/>
                <a:gd name="T65" fmla="*/ 34 h 106"/>
                <a:gd name="T66" fmla="*/ 1104 w 36"/>
                <a:gd name="T67" fmla="*/ 32 h 106"/>
                <a:gd name="T68" fmla="*/ 1104 w 36"/>
                <a:gd name="T69" fmla="*/ 28 h 106"/>
                <a:gd name="T70" fmla="*/ 1104 w 36"/>
                <a:gd name="T71" fmla="*/ 24 h 106"/>
                <a:gd name="T72" fmla="*/ 1104 w 36"/>
                <a:gd name="T73" fmla="*/ 21 h 106"/>
                <a:gd name="T74" fmla="*/ 1104 w 36"/>
                <a:gd name="T75" fmla="*/ 18 h 106"/>
                <a:gd name="T76" fmla="*/ 1229 w 36"/>
                <a:gd name="T77" fmla="*/ 12 h 106"/>
                <a:gd name="T78" fmla="*/ 1288 w 36"/>
                <a:gd name="T79" fmla="*/ 8 h 106"/>
                <a:gd name="T80" fmla="*/ 1349 w 36"/>
                <a:gd name="T81" fmla="*/ 8 h 106"/>
                <a:gd name="T82" fmla="*/ 1349 w 36"/>
                <a:gd name="T83" fmla="*/ 8 h 106"/>
                <a:gd name="T84" fmla="*/ 1467 w 36"/>
                <a:gd name="T85" fmla="*/ 8 h 106"/>
                <a:gd name="T86" fmla="*/ 1633 w 36"/>
                <a:gd name="T87" fmla="*/ 6 h 106"/>
                <a:gd name="T88" fmla="*/ 1757 w 36"/>
                <a:gd name="T89" fmla="*/ 5 h 106"/>
                <a:gd name="T90" fmla="*/ 1816 w 36"/>
                <a:gd name="T91" fmla="*/ 4 h 106"/>
                <a:gd name="T92" fmla="*/ 1933 w 36"/>
                <a:gd name="T93" fmla="*/ 2 h 106"/>
                <a:gd name="T94" fmla="*/ 1996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solidFill>
              <a:schemeClr val="bg1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02" name="AutoShape 23"/>
            <p:cNvSpPr>
              <a:spLocks noChangeArrowheads="1"/>
            </p:cNvSpPr>
            <p:nvPr/>
          </p:nvSpPr>
          <p:spPr bwMode="auto">
            <a:xfrm flipV="1">
              <a:off x="2695" y="1302"/>
              <a:ext cx="868" cy="17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7603" name="AutoShape 24"/>
            <p:cNvSpPr>
              <a:spLocks noChangeArrowheads="1"/>
            </p:cNvSpPr>
            <p:nvPr/>
          </p:nvSpPr>
          <p:spPr bwMode="auto">
            <a:xfrm flipV="1">
              <a:off x="2737" y="1293"/>
              <a:ext cx="787" cy="9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7604" name="Oval 25"/>
            <p:cNvSpPr>
              <a:spLocks noChangeArrowheads="1"/>
            </p:cNvSpPr>
            <p:nvPr/>
          </p:nvSpPr>
          <p:spPr bwMode="auto">
            <a:xfrm>
              <a:off x="2968" y="1473"/>
              <a:ext cx="41" cy="19"/>
            </a:xfrm>
            <a:prstGeom prst="ellipse">
              <a:avLst/>
            </a:pr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7605" name="Oval 26"/>
            <p:cNvSpPr>
              <a:spLocks noChangeArrowheads="1"/>
            </p:cNvSpPr>
            <p:nvPr/>
          </p:nvSpPr>
          <p:spPr bwMode="auto">
            <a:xfrm>
              <a:off x="3254" y="1475"/>
              <a:ext cx="42" cy="19"/>
            </a:xfrm>
            <a:prstGeom prst="ellipse">
              <a:avLst/>
            </a:pr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7606" name="Freeform 27"/>
            <p:cNvSpPr>
              <a:spLocks/>
            </p:cNvSpPr>
            <p:nvPr/>
          </p:nvSpPr>
          <p:spPr bwMode="auto">
            <a:xfrm>
              <a:off x="2900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solidFill>
              <a:schemeClr val="bg1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07" name="Freeform 28"/>
            <p:cNvSpPr>
              <a:spLocks/>
            </p:cNvSpPr>
            <p:nvPr/>
          </p:nvSpPr>
          <p:spPr bwMode="auto">
            <a:xfrm>
              <a:off x="2825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solidFill>
              <a:schemeClr val="bg1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08" name="Freeform 29"/>
            <p:cNvSpPr>
              <a:spLocks/>
            </p:cNvSpPr>
            <p:nvPr/>
          </p:nvSpPr>
          <p:spPr bwMode="auto">
            <a:xfrm>
              <a:off x="3308" y="1320"/>
              <a:ext cx="58" cy="35"/>
            </a:xfrm>
            <a:custGeom>
              <a:avLst/>
              <a:gdLst>
                <a:gd name="T0" fmla="*/ 1454 w 30"/>
                <a:gd name="T1" fmla="*/ 0 h 38"/>
                <a:gd name="T2" fmla="*/ 1357 w 30"/>
                <a:gd name="T3" fmla="*/ 0 h 38"/>
                <a:gd name="T4" fmla="*/ 1245 w 30"/>
                <a:gd name="T5" fmla="*/ 0 h 38"/>
                <a:gd name="T6" fmla="*/ 1106 w 30"/>
                <a:gd name="T7" fmla="*/ 0 h 38"/>
                <a:gd name="T8" fmla="*/ 1046 w 30"/>
                <a:gd name="T9" fmla="*/ 0 h 38"/>
                <a:gd name="T10" fmla="*/ 837 w 30"/>
                <a:gd name="T11" fmla="*/ 0 h 38"/>
                <a:gd name="T12" fmla="*/ 781 w 30"/>
                <a:gd name="T13" fmla="*/ 0 h 38"/>
                <a:gd name="T14" fmla="*/ 781 w 30"/>
                <a:gd name="T15" fmla="*/ 0 h 38"/>
                <a:gd name="T16" fmla="*/ 673 w 30"/>
                <a:gd name="T17" fmla="*/ 2 h 38"/>
                <a:gd name="T18" fmla="*/ 572 w 30"/>
                <a:gd name="T19" fmla="*/ 3 h 38"/>
                <a:gd name="T20" fmla="*/ 520 w 30"/>
                <a:gd name="T21" fmla="*/ 5 h 38"/>
                <a:gd name="T22" fmla="*/ 377 w 30"/>
                <a:gd name="T23" fmla="*/ 6 h 38"/>
                <a:gd name="T24" fmla="*/ 269 w 30"/>
                <a:gd name="T25" fmla="*/ 6 h 38"/>
                <a:gd name="T26" fmla="*/ 56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08 w 30"/>
                <a:gd name="T39" fmla="*/ 17 h 38"/>
                <a:gd name="T40" fmla="*/ 209 w 30"/>
                <a:gd name="T41" fmla="*/ 18 h 38"/>
                <a:gd name="T42" fmla="*/ 269 w 30"/>
                <a:gd name="T43" fmla="*/ 21 h 38"/>
                <a:gd name="T44" fmla="*/ 377 w 30"/>
                <a:gd name="T45" fmla="*/ 23 h 38"/>
                <a:gd name="T46" fmla="*/ 404 w 30"/>
                <a:gd name="T47" fmla="*/ 23 h 38"/>
                <a:gd name="T48" fmla="*/ 520 w 30"/>
                <a:gd name="T49" fmla="*/ 23 h 38"/>
                <a:gd name="T50" fmla="*/ 520 w 30"/>
                <a:gd name="T51" fmla="*/ 21 h 38"/>
                <a:gd name="T52" fmla="*/ 572 w 30"/>
                <a:gd name="T53" fmla="*/ 20 h 38"/>
                <a:gd name="T54" fmla="*/ 781 w 30"/>
                <a:gd name="T55" fmla="*/ 18 h 38"/>
                <a:gd name="T56" fmla="*/ 897 w 30"/>
                <a:gd name="T57" fmla="*/ 16 h 38"/>
                <a:gd name="T58" fmla="*/ 1046 w 30"/>
                <a:gd name="T59" fmla="*/ 15 h 38"/>
                <a:gd name="T60" fmla="*/ 1106 w 30"/>
                <a:gd name="T61" fmla="*/ 13 h 38"/>
                <a:gd name="T62" fmla="*/ 1185 w 30"/>
                <a:gd name="T63" fmla="*/ 12 h 38"/>
                <a:gd name="T64" fmla="*/ 1245 w 30"/>
                <a:gd name="T65" fmla="*/ 11 h 38"/>
                <a:gd name="T66" fmla="*/ 1245 w 30"/>
                <a:gd name="T67" fmla="*/ 10 h 38"/>
                <a:gd name="T68" fmla="*/ 1301 w 30"/>
                <a:gd name="T69" fmla="*/ 8 h 38"/>
                <a:gd name="T70" fmla="*/ 1301 w 30"/>
                <a:gd name="T71" fmla="*/ 6 h 38"/>
                <a:gd name="T72" fmla="*/ 1409 w 30"/>
                <a:gd name="T73" fmla="*/ 6 h 38"/>
                <a:gd name="T74" fmla="*/ 1409 w 30"/>
                <a:gd name="T75" fmla="*/ 6 h 38"/>
                <a:gd name="T76" fmla="*/ 1510 w 30"/>
                <a:gd name="T77" fmla="*/ 5 h 38"/>
                <a:gd name="T78" fmla="*/ 1510 w 30"/>
                <a:gd name="T79" fmla="*/ 2 h 38"/>
                <a:gd name="T80" fmla="*/ 1510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solidFill>
              <a:schemeClr val="bg1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09" name="Freeform 30"/>
            <p:cNvSpPr>
              <a:spLocks/>
            </p:cNvSpPr>
            <p:nvPr/>
          </p:nvSpPr>
          <p:spPr bwMode="auto">
            <a:xfrm>
              <a:off x="3133" y="1319"/>
              <a:ext cx="313" cy="141"/>
            </a:xfrm>
            <a:custGeom>
              <a:avLst/>
              <a:gdLst>
                <a:gd name="T0" fmla="*/ 2685 w 159"/>
                <a:gd name="T1" fmla="*/ 1 h 152"/>
                <a:gd name="T2" fmla="*/ 465 w 159"/>
                <a:gd name="T3" fmla="*/ 17 h 152"/>
                <a:gd name="T4" fmla="*/ 360 w 159"/>
                <a:gd name="T5" fmla="*/ 33 h 152"/>
                <a:gd name="T6" fmla="*/ 61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396 w 159"/>
                <a:gd name="T15" fmla="*/ 94 h 152"/>
                <a:gd name="T16" fmla="*/ 3197 w 159"/>
                <a:gd name="T17" fmla="*/ 89 h 152"/>
                <a:gd name="T18" fmla="*/ 3782 w 159"/>
                <a:gd name="T19" fmla="*/ 89 h 152"/>
                <a:gd name="T20" fmla="*/ 5165 w 159"/>
                <a:gd name="T21" fmla="*/ 89 h 152"/>
                <a:gd name="T22" fmla="*/ 5522 w 159"/>
                <a:gd name="T23" fmla="*/ 90 h 152"/>
                <a:gd name="T24" fmla="*/ 5522 w 159"/>
                <a:gd name="T25" fmla="*/ 93 h 152"/>
                <a:gd name="T26" fmla="*/ 5646 w 159"/>
                <a:gd name="T27" fmla="*/ 95 h 152"/>
                <a:gd name="T28" fmla="*/ 6293 w 159"/>
                <a:gd name="T29" fmla="*/ 91 h 152"/>
                <a:gd name="T30" fmla="*/ 6742 w 159"/>
                <a:gd name="T31" fmla="*/ 83 h 152"/>
                <a:gd name="T32" fmla="*/ 6979 w 159"/>
                <a:gd name="T33" fmla="*/ 71 h 152"/>
                <a:gd name="T34" fmla="*/ 7986 w 159"/>
                <a:gd name="T35" fmla="*/ 57 h 152"/>
                <a:gd name="T36" fmla="*/ 8843 w 159"/>
                <a:gd name="T37" fmla="*/ 54 h 152"/>
                <a:gd name="T38" fmla="*/ 7813 w 159"/>
                <a:gd name="T39" fmla="*/ 53 h 152"/>
                <a:gd name="T40" fmla="*/ 6866 w 159"/>
                <a:gd name="T41" fmla="*/ 57 h 152"/>
                <a:gd name="T42" fmla="*/ 6110 w 159"/>
                <a:gd name="T43" fmla="*/ 68 h 152"/>
                <a:gd name="T44" fmla="*/ 6065 w 159"/>
                <a:gd name="T45" fmla="*/ 78 h 152"/>
                <a:gd name="T46" fmla="*/ 5286 w 159"/>
                <a:gd name="T47" fmla="*/ 81 h 152"/>
                <a:gd name="T48" fmla="*/ 4608 w 159"/>
                <a:gd name="T49" fmla="*/ 81 h 152"/>
                <a:gd name="T50" fmla="*/ 4433 w 159"/>
                <a:gd name="T51" fmla="*/ 75 h 152"/>
                <a:gd name="T52" fmla="*/ 4372 w 159"/>
                <a:gd name="T53" fmla="*/ 59 h 152"/>
                <a:gd name="T54" fmla="*/ 4309 w 159"/>
                <a:gd name="T55" fmla="*/ 58 h 152"/>
                <a:gd name="T56" fmla="*/ 4142 w 159"/>
                <a:gd name="T57" fmla="*/ 71 h 152"/>
                <a:gd name="T58" fmla="*/ 2778 w 159"/>
                <a:gd name="T59" fmla="*/ 79 h 152"/>
                <a:gd name="T60" fmla="*/ 1096 w 159"/>
                <a:gd name="T61" fmla="*/ 71 h 152"/>
                <a:gd name="T62" fmla="*/ 465 w 159"/>
                <a:gd name="T63" fmla="*/ 60 h 152"/>
                <a:gd name="T64" fmla="*/ 764 w 159"/>
                <a:gd name="T65" fmla="*/ 46 h 152"/>
                <a:gd name="T66" fmla="*/ 1565 w 159"/>
                <a:gd name="T67" fmla="*/ 42 h 152"/>
                <a:gd name="T68" fmla="*/ 2624 w 159"/>
                <a:gd name="T69" fmla="*/ 42 h 152"/>
                <a:gd name="T70" fmla="*/ 4142 w 159"/>
                <a:gd name="T71" fmla="*/ 47 h 152"/>
                <a:gd name="T72" fmla="*/ 4638 w 159"/>
                <a:gd name="T73" fmla="*/ 49 h 152"/>
                <a:gd name="T74" fmla="*/ 4638 w 159"/>
                <a:gd name="T75" fmla="*/ 46 h 152"/>
                <a:gd name="T76" fmla="*/ 4701 w 159"/>
                <a:gd name="T77" fmla="*/ 42 h 152"/>
                <a:gd name="T78" fmla="*/ 3260 w 159"/>
                <a:gd name="T79" fmla="*/ 40 h 152"/>
                <a:gd name="T80" fmla="*/ 1740 w 159"/>
                <a:gd name="T81" fmla="*/ 36 h 152"/>
                <a:gd name="T82" fmla="*/ 1096 w 159"/>
                <a:gd name="T83" fmla="*/ 30 h 152"/>
                <a:gd name="T84" fmla="*/ 976 w 159"/>
                <a:gd name="T85" fmla="*/ 16 h 152"/>
                <a:gd name="T86" fmla="*/ 2158 w 159"/>
                <a:gd name="T87" fmla="*/ 10 h 152"/>
                <a:gd name="T88" fmla="*/ 2837 w 159"/>
                <a:gd name="T89" fmla="*/ 19 h 152"/>
                <a:gd name="T90" fmla="*/ 2158 w 159"/>
                <a:gd name="T91" fmla="*/ 26 h 152"/>
                <a:gd name="T92" fmla="*/ 1921 w 159"/>
                <a:gd name="T93" fmla="*/ 22 h 152"/>
                <a:gd name="T94" fmla="*/ 1860 w 159"/>
                <a:gd name="T95" fmla="*/ 19 h 152"/>
                <a:gd name="T96" fmla="*/ 1565 w 159"/>
                <a:gd name="T97" fmla="*/ 22 h 152"/>
                <a:gd name="T98" fmla="*/ 1441 w 159"/>
                <a:gd name="T99" fmla="*/ 28 h 152"/>
                <a:gd name="T100" fmla="*/ 2282 w 159"/>
                <a:gd name="T101" fmla="*/ 31 h 152"/>
                <a:gd name="T102" fmla="*/ 3545 w 159"/>
                <a:gd name="T103" fmla="*/ 35 h 152"/>
                <a:gd name="T104" fmla="*/ 3725 w 159"/>
                <a:gd name="T105" fmla="*/ 33 h 152"/>
                <a:gd name="T106" fmla="*/ 3425 w 159"/>
                <a:gd name="T107" fmla="*/ 28 h 152"/>
                <a:gd name="T108" fmla="*/ 3425 w 159"/>
                <a:gd name="T109" fmla="*/ 14 h 152"/>
                <a:gd name="T110" fmla="*/ 3600 w 159"/>
                <a:gd name="T111" fmla="*/ 6 h 152"/>
                <a:gd name="T112" fmla="*/ 4026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solidFill>
              <a:schemeClr val="bg1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10" name="Freeform 31"/>
            <p:cNvSpPr>
              <a:spLocks/>
            </p:cNvSpPr>
            <p:nvPr/>
          </p:nvSpPr>
          <p:spPr bwMode="auto">
            <a:xfrm>
              <a:off x="2782" y="1465"/>
              <a:ext cx="325" cy="105"/>
            </a:xfrm>
            <a:custGeom>
              <a:avLst/>
              <a:gdLst>
                <a:gd name="T0" fmla="*/ 63 w 164"/>
                <a:gd name="T1" fmla="*/ 6 h 114"/>
                <a:gd name="T2" fmla="*/ 428 w 164"/>
                <a:gd name="T3" fmla="*/ 6 h 114"/>
                <a:gd name="T4" fmla="*/ 848 w 164"/>
                <a:gd name="T5" fmla="*/ 4 h 114"/>
                <a:gd name="T6" fmla="*/ 1096 w 164"/>
                <a:gd name="T7" fmla="*/ 1 h 114"/>
                <a:gd name="T8" fmla="*/ 2592 w 164"/>
                <a:gd name="T9" fmla="*/ 6 h 114"/>
                <a:gd name="T10" fmla="*/ 4132 w 164"/>
                <a:gd name="T11" fmla="*/ 12 h 114"/>
                <a:gd name="T12" fmla="*/ 4980 w 164"/>
                <a:gd name="T13" fmla="*/ 13 h 114"/>
                <a:gd name="T14" fmla="*/ 5384 w 164"/>
                <a:gd name="T15" fmla="*/ 13 h 114"/>
                <a:gd name="T16" fmla="*/ 5200 w 164"/>
                <a:gd name="T17" fmla="*/ 24 h 114"/>
                <a:gd name="T18" fmla="*/ 5200 w 164"/>
                <a:gd name="T19" fmla="*/ 41 h 114"/>
                <a:gd name="T20" fmla="*/ 5628 w 164"/>
                <a:gd name="T21" fmla="*/ 57 h 114"/>
                <a:gd name="T22" fmla="*/ 6112 w 164"/>
                <a:gd name="T23" fmla="*/ 65 h 114"/>
                <a:gd name="T24" fmla="*/ 6476 w 164"/>
                <a:gd name="T25" fmla="*/ 64 h 114"/>
                <a:gd name="T26" fmla="*/ 6597 w 164"/>
                <a:gd name="T27" fmla="*/ 54 h 114"/>
                <a:gd name="T28" fmla="*/ 6976 w 164"/>
                <a:gd name="T29" fmla="*/ 41 h 114"/>
                <a:gd name="T30" fmla="*/ 7945 w 164"/>
                <a:gd name="T31" fmla="*/ 32 h 114"/>
                <a:gd name="T32" fmla="*/ 8404 w 164"/>
                <a:gd name="T33" fmla="*/ 29 h 114"/>
                <a:gd name="T34" fmla="*/ 8468 w 164"/>
                <a:gd name="T35" fmla="*/ 22 h 114"/>
                <a:gd name="T36" fmla="*/ 8593 w 164"/>
                <a:gd name="T37" fmla="*/ 16 h 114"/>
                <a:gd name="T38" fmla="*/ 8718 w 164"/>
                <a:gd name="T39" fmla="*/ 11 h 114"/>
                <a:gd name="T40" fmla="*/ 8840 w 164"/>
                <a:gd name="T41" fmla="*/ 27 h 114"/>
                <a:gd name="T42" fmla="*/ 9253 w 164"/>
                <a:gd name="T43" fmla="*/ 45 h 114"/>
                <a:gd name="T44" fmla="*/ 9566 w 164"/>
                <a:gd name="T45" fmla="*/ 59 h 114"/>
                <a:gd name="T46" fmla="*/ 9805 w 164"/>
                <a:gd name="T47" fmla="*/ 64 h 114"/>
                <a:gd name="T48" fmla="*/ 9441 w 164"/>
                <a:gd name="T49" fmla="*/ 66 h 114"/>
                <a:gd name="T50" fmla="*/ 8718 w 164"/>
                <a:gd name="T51" fmla="*/ 68 h 114"/>
                <a:gd name="T52" fmla="*/ 7760 w 164"/>
                <a:gd name="T53" fmla="*/ 69 h 114"/>
                <a:gd name="T54" fmla="*/ 6597 w 164"/>
                <a:gd name="T55" fmla="*/ 69 h 114"/>
                <a:gd name="T56" fmla="*/ 6112 w 164"/>
                <a:gd name="T57" fmla="*/ 69 h 114"/>
                <a:gd name="T58" fmla="*/ 5628 w 164"/>
                <a:gd name="T59" fmla="*/ 65 h 114"/>
                <a:gd name="T60" fmla="*/ 4917 w 164"/>
                <a:gd name="T61" fmla="*/ 62 h 114"/>
                <a:gd name="T62" fmla="*/ 4429 w 164"/>
                <a:gd name="T63" fmla="*/ 58 h 114"/>
                <a:gd name="T64" fmla="*/ 4068 w 164"/>
                <a:gd name="T65" fmla="*/ 54 h 114"/>
                <a:gd name="T66" fmla="*/ 3884 w 164"/>
                <a:gd name="T67" fmla="*/ 50 h 114"/>
                <a:gd name="T68" fmla="*/ 3520 w 164"/>
                <a:gd name="T69" fmla="*/ 48 h 114"/>
                <a:gd name="T70" fmla="*/ 3268 w 164"/>
                <a:gd name="T71" fmla="*/ 46 h 114"/>
                <a:gd name="T72" fmla="*/ 2957 w 164"/>
                <a:gd name="T73" fmla="*/ 46 h 114"/>
                <a:gd name="T74" fmla="*/ 2592 w 164"/>
                <a:gd name="T75" fmla="*/ 42 h 114"/>
                <a:gd name="T76" fmla="*/ 2172 w 164"/>
                <a:gd name="T77" fmla="*/ 38 h 114"/>
                <a:gd name="T78" fmla="*/ 1992 w 164"/>
                <a:gd name="T79" fmla="*/ 35 h 114"/>
                <a:gd name="T80" fmla="*/ 2109 w 164"/>
                <a:gd name="T81" fmla="*/ 34 h 114"/>
                <a:gd name="T82" fmla="*/ 2481 w 164"/>
                <a:gd name="T83" fmla="*/ 33 h 114"/>
                <a:gd name="T84" fmla="*/ 2957 w 164"/>
                <a:gd name="T85" fmla="*/ 32 h 114"/>
                <a:gd name="T86" fmla="*/ 3268 w 164"/>
                <a:gd name="T87" fmla="*/ 32 h 114"/>
                <a:gd name="T88" fmla="*/ 2957 w 164"/>
                <a:gd name="T89" fmla="*/ 19 h 114"/>
                <a:gd name="T90" fmla="*/ 2172 w 164"/>
                <a:gd name="T91" fmla="*/ 12 h 114"/>
                <a:gd name="T92" fmla="*/ 1096 w 164"/>
                <a:gd name="T93" fmla="*/ 10 h 114"/>
                <a:gd name="T94" fmla="*/ 188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solidFill>
              <a:schemeClr val="bg1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11" name="Freeform 32"/>
            <p:cNvSpPr>
              <a:spLocks/>
            </p:cNvSpPr>
            <p:nvPr/>
          </p:nvSpPr>
          <p:spPr bwMode="auto">
            <a:xfrm>
              <a:off x="3162" y="1464"/>
              <a:ext cx="323" cy="105"/>
            </a:xfrm>
            <a:custGeom>
              <a:avLst/>
              <a:gdLst>
                <a:gd name="T0" fmla="*/ 9330 w 164"/>
                <a:gd name="T1" fmla="*/ 6 h 114"/>
                <a:gd name="T2" fmla="*/ 8983 w 164"/>
                <a:gd name="T3" fmla="*/ 6 h 114"/>
                <a:gd name="T4" fmla="*/ 8595 w 164"/>
                <a:gd name="T5" fmla="*/ 4 h 114"/>
                <a:gd name="T6" fmla="*/ 8351 w 164"/>
                <a:gd name="T7" fmla="*/ 2 h 114"/>
                <a:gd name="T8" fmla="*/ 6815 w 164"/>
                <a:gd name="T9" fmla="*/ 6 h 114"/>
                <a:gd name="T10" fmla="*/ 5414 w 164"/>
                <a:gd name="T11" fmla="*/ 12 h 114"/>
                <a:gd name="T12" fmla="*/ 4561 w 164"/>
                <a:gd name="T13" fmla="*/ 13 h 114"/>
                <a:gd name="T14" fmla="*/ 4209 w 164"/>
                <a:gd name="T15" fmla="*/ 13 h 114"/>
                <a:gd name="T16" fmla="*/ 4333 w 164"/>
                <a:gd name="T17" fmla="*/ 24 h 114"/>
                <a:gd name="T18" fmla="*/ 4270 w 164"/>
                <a:gd name="T19" fmla="*/ 41 h 114"/>
                <a:gd name="T20" fmla="*/ 3973 w 164"/>
                <a:gd name="T21" fmla="*/ 57 h 114"/>
                <a:gd name="T22" fmla="*/ 3492 w 164"/>
                <a:gd name="T23" fmla="*/ 65 h 114"/>
                <a:gd name="T24" fmla="*/ 3088 w 164"/>
                <a:gd name="T25" fmla="*/ 64 h 114"/>
                <a:gd name="T26" fmla="*/ 2901 w 164"/>
                <a:gd name="T27" fmla="*/ 54 h 114"/>
                <a:gd name="T28" fmla="*/ 2576 w 164"/>
                <a:gd name="T29" fmla="*/ 42 h 114"/>
                <a:gd name="T30" fmla="*/ 1629 w 164"/>
                <a:gd name="T31" fmla="*/ 32 h 114"/>
                <a:gd name="T32" fmla="*/ 1221 w 164"/>
                <a:gd name="T33" fmla="*/ 29 h 114"/>
                <a:gd name="T34" fmla="*/ 1160 w 164"/>
                <a:gd name="T35" fmla="*/ 23 h 114"/>
                <a:gd name="T36" fmla="*/ 1040 w 164"/>
                <a:gd name="T37" fmla="*/ 16 h 114"/>
                <a:gd name="T38" fmla="*/ 977 w 164"/>
                <a:gd name="T39" fmla="*/ 12 h 114"/>
                <a:gd name="T40" fmla="*/ 764 w 164"/>
                <a:gd name="T41" fmla="*/ 27 h 114"/>
                <a:gd name="T42" fmla="*/ 420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299 w 164"/>
                <a:gd name="T49" fmla="*/ 67 h 114"/>
                <a:gd name="T50" fmla="*/ 947 w 164"/>
                <a:gd name="T51" fmla="*/ 68 h 114"/>
                <a:gd name="T52" fmla="*/ 1804 w 164"/>
                <a:gd name="T53" fmla="*/ 69 h 114"/>
                <a:gd name="T54" fmla="*/ 3025 w 164"/>
                <a:gd name="T55" fmla="*/ 69 h 114"/>
                <a:gd name="T56" fmla="*/ 3492 w 164"/>
                <a:gd name="T57" fmla="*/ 69 h 114"/>
                <a:gd name="T58" fmla="*/ 3973 w 164"/>
                <a:gd name="T59" fmla="*/ 65 h 114"/>
                <a:gd name="T60" fmla="*/ 4561 w 164"/>
                <a:gd name="T61" fmla="*/ 62 h 114"/>
                <a:gd name="T62" fmla="*/ 5136 w 164"/>
                <a:gd name="T63" fmla="*/ 58 h 114"/>
                <a:gd name="T64" fmla="*/ 5357 w 164"/>
                <a:gd name="T65" fmla="*/ 54 h 114"/>
                <a:gd name="T66" fmla="*/ 5538 w 164"/>
                <a:gd name="T67" fmla="*/ 50 h 114"/>
                <a:gd name="T68" fmla="*/ 5838 w 164"/>
                <a:gd name="T69" fmla="*/ 48 h 114"/>
                <a:gd name="T70" fmla="*/ 6194 w 164"/>
                <a:gd name="T71" fmla="*/ 46 h 114"/>
                <a:gd name="T72" fmla="*/ 6425 w 164"/>
                <a:gd name="T73" fmla="*/ 46 h 114"/>
                <a:gd name="T74" fmla="*/ 6815 w 164"/>
                <a:gd name="T75" fmla="*/ 42 h 114"/>
                <a:gd name="T76" fmla="*/ 7234 w 164"/>
                <a:gd name="T77" fmla="*/ 38 h 114"/>
                <a:gd name="T78" fmla="*/ 7462 w 164"/>
                <a:gd name="T79" fmla="*/ 35 h 114"/>
                <a:gd name="T80" fmla="*/ 7281 w 164"/>
                <a:gd name="T81" fmla="*/ 35 h 114"/>
                <a:gd name="T82" fmla="*/ 6935 w 164"/>
                <a:gd name="T83" fmla="*/ 33 h 114"/>
                <a:gd name="T84" fmla="*/ 6486 w 164"/>
                <a:gd name="T85" fmla="*/ 32 h 114"/>
                <a:gd name="T86" fmla="*/ 6318 w 164"/>
                <a:gd name="T87" fmla="*/ 32 h 114"/>
                <a:gd name="T88" fmla="*/ 6486 w 164"/>
                <a:gd name="T89" fmla="*/ 19 h 114"/>
                <a:gd name="T90" fmla="*/ 7281 w 164"/>
                <a:gd name="T91" fmla="*/ 12 h 114"/>
                <a:gd name="T92" fmla="*/ 8242 w 164"/>
                <a:gd name="T93" fmla="*/ 9 h 114"/>
                <a:gd name="T94" fmla="*/ 9267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solidFill>
              <a:schemeClr val="bg1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12" name="Freeform 33"/>
            <p:cNvSpPr>
              <a:spLocks/>
            </p:cNvSpPr>
            <p:nvPr/>
          </p:nvSpPr>
          <p:spPr bwMode="auto">
            <a:xfrm>
              <a:off x="2725" y="1477"/>
              <a:ext cx="168" cy="100"/>
            </a:xfrm>
            <a:custGeom>
              <a:avLst/>
              <a:gdLst>
                <a:gd name="T0" fmla="*/ 61 w 86"/>
                <a:gd name="T1" fmla="*/ 6 h 109"/>
                <a:gd name="T2" fmla="*/ 397 w 86"/>
                <a:gd name="T3" fmla="*/ 6 h 109"/>
                <a:gd name="T4" fmla="*/ 932 w 86"/>
                <a:gd name="T5" fmla="*/ 6 h 109"/>
                <a:gd name="T6" fmla="*/ 1401 w 86"/>
                <a:gd name="T7" fmla="*/ 6 h 109"/>
                <a:gd name="T8" fmla="*/ 1789 w 86"/>
                <a:gd name="T9" fmla="*/ 6 h 109"/>
                <a:gd name="T10" fmla="*/ 1821 w 86"/>
                <a:gd name="T11" fmla="*/ 6 h 109"/>
                <a:gd name="T12" fmla="*/ 1821 w 86"/>
                <a:gd name="T13" fmla="*/ 7 h 109"/>
                <a:gd name="T14" fmla="*/ 1877 w 86"/>
                <a:gd name="T15" fmla="*/ 13 h 109"/>
                <a:gd name="T16" fmla="*/ 2110 w 86"/>
                <a:gd name="T17" fmla="*/ 17 h 109"/>
                <a:gd name="T18" fmla="*/ 2274 w 86"/>
                <a:gd name="T19" fmla="*/ 23 h 109"/>
                <a:gd name="T20" fmla="*/ 2625 w 86"/>
                <a:gd name="T21" fmla="*/ 26 h 109"/>
                <a:gd name="T22" fmla="*/ 2838 w 86"/>
                <a:gd name="T23" fmla="*/ 31 h 109"/>
                <a:gd name="T24" fmla="*/ 3042 w 86"/>
                <a:gd name="T25" fmla="*/ 38 h 109"/>
                <a:gd name="T26" fmla="*/ 3221 w 86"/>
                <a:gd name="T27" fmla="*/ 45 h 109"/>
                <a:gd name="T28" fmla="*/ 3438 w 86"/>
                <a:gd name="T29" fmla="*/ 51 h 109"/>
                <a:gd name="T30" fmla="*/ 3495 w 86"/>
                <a:gd name="T31" fmla="*/ 58 h 109"/>
                <a:gd name="T32" fmla="*/ 3495 w 86"/>
                <a:gd name="T33" fmla="*/ 61 h 109"/>
                <a:gd name="T34" fmla="*/ 3557 w 86"/>
                <a:gd name="T35" fmla="*/ 61 h 109"/>
                <a:gd name="T36" fmla="*/ 3667 w 86"/>
                <a:gd name="T37" fmla="*/ 61 h 109"/>
                <a:gd name="T38" fmla="*/ 3729 w 86"/>
                <a:gd name="T39" fmla="*/ 63 h 109"/>
                <a:gd name="T40" fmla="*/ 3907 w 86"/>
                <a:gd name="T41" fmla="*/ 64 h 109"/>
                <a:gd name="T42" fmla="*/ 3958 w 86"/>
                <a:gd name="T43" fmla="*/ 64 h 109"/>
                <a:gd name="T44" fmla="*/ 4122 w 86"/>
                <a:gd name="T45" fmla="*/ 64 h 109"/>
                <a:gd name="T46" fmla="*/ 4323 w 86"/>
                <a:gd name="T47" fmla="*/ 64 h 109"/>
                <a:gd name="T48" fmla="*/ 4503 w 86"/>
                <a:gd name="T49" fmla="*/ 64 h 109"/>
                <a:gd name="T50" fmla="*/ 4599 w 86"/>
                <a:gd name="T51" fmla="*/ 64 h 109"/>
                <a:gd name="T52" fmla="*/ 4720 w 86"/>
                <a:gd name="T53" fmla="*/ 63 h 109"/>
                <a:gd name="T54" fmla="*/ 4503 w 86"/>
                <a:gd name="T55" fmla="*/ 58 h 109"/>
                <a:gd name="T56" fmla="*/ 4063 w 86"/>
                <a:gd name="T57" fmla="*/ 45 h 109"/>
                <a:gd name="T58" fmla="*/ 3495 w 86"/>
                <a:gd name="T59" fmla="*/ 28 h 109"/>
                <a:gd name="T60" fmla="*/ 2961 w 86"/>
                <a:gd name="T61" fmla="*/ 14 h 109"/>
                <a:gd name="T62" fmla="*/ 2625 w 86"/>
                <a:gd name="T63" fmla="*/ 6 h 109"/>
                <a:gd name="T64" fmla="*/ 2446 w 86"/>
                <a:gd name="T65" fmla="*/ 3 h 109"/>
                <a:gd name="T66" fmla="*/ 1877 w 86"/>
                <a:gd name="T67" fmla="*/ 1 h 109"/>
                <a:gd name="T68" fmla="*/ 1281 w 86"/>
                <a:gd name="T69" fmla="*/ 0 h 109"/>
                <a:gd name="T70" fmla="*/ 596 w 86"/>
                <a:gd name="T71" fmla="*/ 1 h 109"/>
                <a:gd name="T72" fmla="*/ 172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solidFill>
              <a:schemeClr val="bg1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13" name="Freeform 34"/>
            <p:cNvSpPr>
              <a:spLocks/>
            </p:cNvSpPr>
            <p:nvPr/>
          </p:nvSpPr>
          <p:spPr bwMode="auto">
            <a:xfrm>
              <a:off x="3371" y="1478"/>
              <a:ext cx="170" cy="99"/>
            </a:xfrm>
            <a:custGeom>
              <a:avLst/>
              <a:gdLst>
                <a:gd name="T0" fmla="*/ 4662 w 87"/>
                <a:gd name="T1" fmla="*/ 6 h 108"/>
                <a:gd name="T2" fmla="*/ 4277 w 87"/>
                <a:gd name="T3" fmla="*/ 6 h 108"/>
                <a:gd name="T4" fmla="*/ 3849 w 87"/>
                <a:gd name="T5" fmla="*/ 6 h 108"/>
                <a:gd name="T6" fmla="*/ 3283 w 87"/>
                <a:gd name="T7" fmla="*/ 6 h 108"/>
                <a:gd name="T8" fmla="*/ 2962 w 87"/>
                <a:gd name="T9" fmla="*/ 6 h 108"/>
                <a:gd name="T10" fmla="*/ 2841 w 87"/>
                <a:gd name="T11" fmla="*/ 6 h 108"/>
                <a:gd name="T12" fmla="*/ 2841 w 87"/>
                <a:gd name="T13" fmla="*/ 6 h 108"/>
                <a:gd name="T14" fmla="*/ 2738 w 87"/>
                <a:gd name="T15" fmla="*/ 13 h 108"/>
                <a:gd name="T16" fmla="*/ 2566 w 87"/>
                <a:gd name="T17" fmla="*/ 17 h 108"/>
                <a:gd name="T18" fmla="*/ 2386 w 87"/>
                <a:gd name="T19" fmla="*/ 23 h 108"/>
                <a:gd name="T20" fmla="*/ 2173 w 87"/>
                <a:gd name="T21" fmla="*/ 26 h 108"/>
                <a:gd name="T22" fmla="*/ 1878 w 87"/>
                <a:gd name="T23" fmla="*/ 32 h 108"/>
                <a:gd name="T24" fmla="*/ 1557 w 87"/>
                <a:gd name="T25" fmla="*/ 38 h 108"/>
                <a:gd name="T26" fmla="*/ 1344 w 87"/>
                <a:gd name="T27" fmla="*/ 45 h 108"/>
                <a:gd name="T28" fmla="*/ 1221 w 87"/>
                <a:gd name="T29" fmla="*/ 51 h 108"/>
                <a:gd name="T30" fmla="*/ 1221 w 87"/>
                <a:gd name="T31" fmla="*/ 59 h 108"/>
                <a:gd name="T32" fmla="*/ 1221 w 87"/>
                <a:gd name="T33" fmla="*/ 61 h 108"/>
                <a:gd name="T34" fmla="*/ 1053 w 87"/>
                <a:gd name="T35" fmla="*/ 61 h 108"/>
                <a:gd name="T36" fmla="*/ 1053 w 87"/>
                <a:gd name="T37" fmla="*/ 61 h 108"/>
                <a:gd name="T38" fmla="*/ 889 w 87"/>
                <a:gd name="T39" fmla="*/ 63 h 108"/>
                <a:gd name="T40" fmla="*/ 776 w 87"/>
                <a:gd name="T41" fmla="*/ 64 h 108"/>
                <a:gd name="T42" fmla="*/ 717 w 87"/>
                <a:gd name="T43" fmla="*/ 64 h 108"/>
                <a:gd name="T44" fmla="*/ 569 w 87"/>
                <a:gd name="T45" fmla="*/ 64 h 108"/>
                <a:gd name="T46" fmla="*/ 336 w 87"/>
                <a:gd name="T47" fmla="*/ 64 h 108"/>
                <a:gd name="T48" fmla="*/ 233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72 w 87"/>
                <a:gd name="T55" fmla="*/ 59 h 108"/>
                <a:gd name="T56" fmla="*/ 596 w 87"/>
                <a:gd name="T57" fmla="*/ 45 h 108"/>
                <a:gd name="T58" fmla="*/ 1221 w 87"/>
                <a:gd name="T59" fmla="*/ 27 h 108"/>
                <a:gd name="T60" fmla="*/ 1790 w 87"/>
                <a:gd name="T61" fmla="*/ 13 h 108"/>
                <a:gd name="T62" fmla="*/ 2058 w 87"/>
                <a:gd name="T63" fmla="*/ 6 h 108"/>
                <a:gd name="T64" fmla="*/ 2214 w 87"/>
                <a:gd name="T65" fmla="*/ 3 h 108"/>
                <a:gd name="T66" fmla="*/ 2783 w 87"/>
                <a:gd name="T67" fmla="*/ 1 h 108"/>
                <a:gd name="T68" fmla="*/ 3441 w 87"/>
                <a:gd name="T69" fmla="*/ 0 h 108"/>
                <a:gd name="T70" fmla="*/ 4066 w 87"/>
                <a:gd name="T71" fmla="*/ 0 h 108"/>
                <a:gd name="T72" fmla="*/ 4567 w 87"/>
                <a:gd name="T73" fmla="*/ 0 h 108"/>
                <a:gd name="T74" fmla="*/ 4662 w 87"/>
                <a:gd name="T75" fmla="*/ 1 h 108"/>
                <a:gd name="T76" fmla="*/ 4662 w 87"/>
                <a:gd name="T77" fmla="*/ 2 h 108"/>
                <a:gd name="T78" fmla="*/ 4662 w 87"/>
                <a:gd name="T79" fmla="*/ 4 h 108"/>
                <a:gd name="T80" fmla="*/ 4723 w 87"/>
                <a:gd name="T81" fmla="*/ 5 h 108"/>
                <a:gd name="T82" fmla="*/ 4723 w 87"/>
                <a:gd name="T83" fmla="*/ 6 h 108"/>
                <a:gd name="T84" fmla="*/ 4783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solidFill>
              <a:schemeClr val="bg1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14" name="Freeform 35"/>
            <p:cNvSpPr>
              <a:spLocks/>
            </p:cNvSpPr>
            <p:nvPr/>
          </p:nvSpPr>
          <p:spPr bwMode="auto">
            <a:xfrm>
              <a:off x="2974" y="1454"/>
              <a:ext cx="68" cy="100"/>
            </a:xfrm>
            <a:custGeom>
              <a:avLst/>
              <a:gdLst>
                <a:gd name="T0" fmla="*/ 1766 w 35"/>
                <a:gd name="T1" fmla="*/ 3 h 107"/>
                <a:gd name="T2" fmla="*/ 1665 w 35"/>
                <a:gd name="T3" fmla="*/ 5 h 107"/>
                <a:gd name="T4" fmla="*/ 1613 w 35"/>
                <a:gd name="T5" fmla="*/ 7 h 107"/>
                <a:gd name="T6" fmla="*/ 1438 w 35"/>
                <a:gd name="T7" fmla="*/ 9 h 107"/>
                <a:gd name="T8" fmla="*/ 1409 w 35"/>
                <a:gd name="T9" fmla="*/ 15 h 107"/>
                <a:gd name="T10" fmla="*/ 1409 w 35"/>
                <a:gd name="T11" fmla="*/ 19 h 107"/>
                <a:gd name="T12" fmla="*/ 1438 w 35"/>
                <a:gd name="T13" fmla="*/ 23 h 107"/>
                <a:gd name="T14" fmla="*/ 1665 w 35"/>
                <a:gd name="T15" fmla="*/ 28 h 107"/>
                <a:gd name="T16" fmla="*/ 1766 w 35"/>
                <a:gd name="T17" fmla="*/ 31 h 107"/>
                <a:gd name="T18" fmla="*/ 1665 w 35"/>
                <a:gd name="T19" fmla="*/ 32 h 107"/>
                <a:gd name="T20" fmla="*/ 1409 w 35"/>
                <a:gd name="T21" fmla="*/ 33 h 107"/>
                <a:gd name="T22" fmla="*/ 1137 w 35"/>
                <a:gd name="T23" fmla="*/ 36 h 107"/>
                <a:gd name="T24" fmla="*/ 800 w 35"/>
                <a:gd name="T25" fmla="*/ 36 h 107"/>
                <a:gd name="T26" fmla="*/ 528 w 35"/>
                <a:gd name="T27" fmla="*/ 39 h 107"/>
                <a:gd name="T28" fmla="*/ 328 w 35"/>
                <a:gd name="T29" fmla="*/ 41 h 107"/>
                <a:gd name="T30" fmla="*/ 227 w 35"/>
                <a:gd name="T31" fmla="*/ 43 h 107"/>
                <a:gd name="T32" fmla="*/ 169 w 35"/>
                <a:gd name="T33" fmla="*/ 44 h 107"/>
                <a:gd name="T34" fmla="*/ 169 w 35"/>
                <a:gd name="T35" fmla="*/ 46 h 107"/>
                <a:gd name="T36" fmla="*/ 169 w 35"/>
                <a:gd name="T37" fmla="*/ 50 h 107"/>
                <a:gd name="T38" fmla="*/ 169 w 35"/>
                <a:gd name="T39" fmla="*/ 56 h 107"/>
                <a:gd name="T40" fmla="*/ 272 w 35"/>
                <a:gd name="T41" fmla="*/ 61 h 107"/>
                <a:gd name="T42" fmla="*/ 272 w 35"/>
                <a:gd name="T43" fmla="*/ 66 h 107"/>
                <a:gd name="T44" fmla="*/ 328 w 35"/>
                <a:gd name="T45" fmla="*/ 69 h 107"/>
                <a:gd name="T46" fmla="*/ 328 w 35"/>
                <a:gd name="T47" fmla="*/ 71 h 107"/>
                <a:gd name="T48" fmla="*/ 272 w 35"/>
                <a:gd name="T49" fmla="*/ 69 h 107"/>
                <a:gd name="T50" fmla="*/ 169 w 35"/>
                <a:gd name="T51" fmla="*/ 65 h 107"/>
                <a:gd name="T52" fmla="*/ 60 w 35"/>
                <a:gd name="T53" fmla="*/ 61 h 107"/>
                <a:gd name="T54" fmla="*/ 60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69 w 35"/>
                <a:gd name="T65" fmla="*/ 39 h 107"/>
                <a:gd name="T66" fmla="*/ 441 w 35"/>
                <a:gd name="T67" fmla="*/ 34 h 107"/>
                <a:gd name="T68" fmla="*/ 697 w 35"/>
                <a:gd name="T69" fmla="*/ 28 h 107"/>
                <a:gd name="T70" fmla="*/ 1026 w 35"/>
                <a:gd name="T71" fmla="*/ 20 h 107"/>
                <a:gd name="T72" fmla="*/ 1354 w 35"/>
                <a:gd name="T73" fmla="*/ 16 h 107"/>
                <a:gd name="T74" fmla="*/ 1494 w 35"/>
                <a:gd name="T75" fmla="*/ 7 h 107"/>
                <a:gd name="T76" fmla="*/ 1665 w 35"/>
                <a:gd name="T77" fmla="*/ 6 h 107"/>
                <a:gd name="T78" fmla="*/ 1766 w 35"/>
                <a:gd name="T79" fmla="*/ 1 h 107"/>
                <a:gd name="T80" fmla="*/ 1826 w 35"/>
                <a:gd name="T81" fmla="*/ 1 h 107"/>
                <a:gd name="T82" fmla="*/ 1826 w 35"/>
                <a:gd name="T83" fmla="*/ 1 h 107"/>
                <a:gd name="T84" fmla="*/ 1826 w 35"/>
                <a:gd name="T85" fmla="*/ 1 h 107"/>
                <a:gd name="T86" fmla="*/ 1826 w 35"/>
                <a:gd name="T87" fmla="*/ 1 h 107"/>
                <a:gd name="T88" fmla="*/ 1826 w 35"/>
                <a:gd name="T89" fmla="*/ 1 h 107"/>
                <a:gd name="T90" fmla="*/ 1826 w 35"/>
                <a:gd name="T91" fmla="*/ 1 h 107"/>
                <a:gd name="T92" fmla="*/ 1826 w 35"/>
                <a:gd name="T93" fmla="*/ 1 h 107"/>
                <a:gd name="T94" fmla="*/ 1826 w 35"/>
                <a:gd name="T95" fmla="*/ 1 h 107"/>
                <a:gd name="T96" fmla="*/ 1826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15" name="Freeform 36"/>
            <p:cNvSpPr>
              <a:spLocks/>
            </p:cNvSpPr>
            <p:nvPr/>
          </p:nvSpPr>
          <p:spPr bwMode="auto">
            <a:xfrm>
              <a:off x="3223" y="1454"/>
              <a:ext cx="68" cy="100"/>
            </a:xfrm>
            <a:custGeom>
              <a:avLst/>
              <a:gdLst>
                <a:gd name="T0" fmla="*/ 60 w 35"/>
                <a:gd name="T1" fmla="*/ 3 h 107"/>
                <a:gd name="T2" fmla="*/ 60 w 35"/>
                <a:gd name="T3" fmla="*/ 5 h 107"/>
                <a:gd name="T4" fmla="*/ 169 w 35"/>
                <a:gd name="T5" fmla="*/ 7 h 107"/>
                <a:gd name="T6" fmla="*/ 272 w 35"/>
                <a:gd name="T7" fmla="*/ 7 h 107"/>
                <a:gd name="T8" fmla="*/ 328 w 35"/>
                <a:gd name="T9" fmla="*/ 12 h 107"/>
                <a:gd name="T10" fmla="*/ 328 w 35"/>
                <a:gd name="T11" fmla="*/ 17 h 107"/>
                <a:gd name="T12" fmla="*/ 272 w 35"/>
                <a:gd name="T13" fmla="*/ 20 h 107"/>
                <a:gd name="T14" fmla="*/ 117 w 35"/>
                <a:gd name="T15" fmla="*/ 26 h 107"/>
                <a:gd name="T16" fmla="*/ 0 w 35"/>
                <a:gd name="T17" fmla="*/ 28 h 107"/>
                <a:gd name="T18" fmla="*/ 169 w 35"/>
                <a:gd name="T19" fmla="*/ 30 h 107"/>
                <a:gd name="T20" fmla="*/ 328 w 35"/>
                <a:gd name="T21" fmla="*/ 31 h 107"/>
                <a:gd name="T22" fmla="*/ 585 w 35"/>
                <a:gd name="T23" fmla="*/ 34 h 107"/>
                <a:gd name="T24" fmla="*/ 909 w 35"/>
                <a:gd name="T25" fmla="*/ 36 h 107"/>
                <a:gd name="T26" fmla="*/ 1197 w 35"/>
                <a:gd name="T27" fmla="*/ 38 h 107"/>
                <a:gd name="T28" fmla="*/ 1409 w 35"/>
                <a:gd name="T29" fmla="*/ 41 h 107"/>
                <a:gd name="T30" fmla="*/ 1554 w 35"/>
                <a:gd name="T31" fmla="*/ 43 h 107"/>
                <a:gd name="T32" fmla="*/ 1613 w 35"/>
                <a:gd name="T33" fmla="*/ 44 h 107"/>
                <a:gd name="T34" fmla="*/ 1613 w 35"/>
                <a:gd name="T35" fmla="*/ 46 h 107"/>
                <a:gd name="T36" fmla="*/ 1554 w 35"/>
                <a:gd name="T37" fmla="*/ 50 h 107"/>
                <a:gd name="T38" fmla="*/ 1554 w 35"/>
                <a:gd name="T39" fmla="*/ 56 h 107"/>
                <a:gd name="T40" fmla="*/ 1494 w 35"/>
                <a:gd name="T41" fmla="*/ 61 h 107"/>
                <a:gd name="T42" fmla="*/ 1494 w 35"/>
                <a:gd name="T43" fmla="*/ 66 h 107"/>
                <a:gd name="T44" fmla="*/ 1494 w 35"/>
                <a:gd name="T45" fmla="*/ 69 h 107"/>
                <a:gd name="T46" fmla="*/ 1494 w 35"/>
                <a:gd name="T47" fmla="*/ 71 h 107"/>
                <a:gd name="T48" fmla="*/ 1554 w 35"/>
                <a:gd name="T49" fmla="*/ 69 h 107"/>
                <a:gd name="T50" fmla="*/ 1554 w 35"/>
                <a:gd name="T51" fmla="*/ 65 h 107"/>
                <a:gd name="T52" fmla="*/ 1613 w 35"/>
                <a:gd name="T53" fmla="*/ 61 h 107"/>
                <a:gd name="T54" fmla="*/ 1710 w 35"/>
                <a:gd name="T55" fmla="*/ 56 h 107"/>
                <a:gd name="T56" fmla="*/ 1826 w 35"/>
                <a:gd name="T57" fmla="*/ 52 h 107"/>
                <a:gd name="T58" fmla="*/ 1826 w 35"/>
                <a:gd name="T59" fmla="*/ 48 h 107"/>
                <a:gd name="T60" fmla="*/ 1826 w 35"/>
                <a:gd name="T61" fmla="*/ 44 h 107"/>
                <a:gd name="T62" fmla="*/ 1826 w 35"/>
                <a:gd name="T63" fmla="*/ 41 h 107"/>
                <a:gd name="T64" fmla="*/ 1613 w 35"/>
                <a:gd name="T65" fmla="*/ 39 h 107"/>
                <a:gd name="T66" fmla="*/ 1298 w 35"/>
                <a:gd name="T67" fmla="*/ 34 h 107"/>
                <a:gd name="T68" fmla="*/ 1026 w 35"/>
                <a:gd name="T69" fmla="*/ 28 h 107"/>
                <a:gd name="T70" fmla="*/ 740 w 35"/>
                <a:gd name="T71" fmla="*/ 20 h 107"/>
                <a:gd name="T72" fmla="*/ 468 w 35"/>
                <a:gd name="T73" fmla="*/ 16 h 107"/>
                <a:gd name="T74" fmla="*/ 272 w 35"/>
                <a:gd name="T75" fmla="*/ 7 h 107"/>
                <a:gd name="T76" fmla="*/ 117 w 35"/>
                <a:gd name="T77" fmla="*/ 6 h 107"/>
                <a:gd name="T78" fmla="*/ 60 w 35"/>
                <a:gd name="T79" fmla="*/ 1 h 107"/>
                <a:gd name="T80" fmla="*/ 60 w 35"/>
                <a:gd name="T81" fmla="*/ 1 h 107"/>
                <a:gd name="T82" fmla="*/ 60 w 35"/>
                <a:gd name="T83" fmla="*/ 1 h 107"/>
                <a:gd name="T84" fmla="*/ 60 w 35"/>
                <a:gd name="T85" fmla="*/ 1 h 107"/>
                <a:gd name="T86" fmla="*/ 60 w 35"/>
                <a:gd name="T87" fmla="*/ 1 h 107"/>
                <a:gd name="T88" fmla="*/ 60 w 35"/>
                <a:gd name="T89" fmla="*/ 1 h 107"/>
                <a:gd name="T90" fmla="*/ 60 w 35"/>
                <a:gd name="T91" fmla="*/ 1 h 107"/>
                <a:gd name="T92" fmla="*/ 60 w 35"/>
                <a:gd name="T93" fmla="*/ 1 h 107"/>
                <a:gd name="T94" fmla="*/ 60 w 35"/>
                <a:gd name="T95" fmla="*/ 1 h 107"/>
                <a:gd name="T96" fmla="*/ 60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16" name="Freeform 37"/>
            <p:cNvSpPr>
              <a:spLocks/>
            </p:cNvSpPr>
            <p:nvPr/>
          </p:nvSpPr>
          <p:spPr bwMode="auto">
            <a:xfrm>
              <a:off x="2673" y="1319"/>
              <a:ext cx="156" cy="70"/>
            </a:xfrm>
            <a:custGeom>
              <a:avLst/>
              <a:gdLst>
                <a:gd name="T0" fmla="*/ 2433 w 79"/>
                <a:gd name="T1" fmla="*/ 0 h 76"/>
                <a:gd name="T2" fmla="*/ 1888 w 79"/>
                <a:gd name="T3" fmla="*/ 4 h 76"/>
                <a:gd name="T4" fmla="*/ 1357 w 79"/>
                <a:gd name="T5" fmla="*/ 7 h 76"/>
                <a:gd name="T6" fmla="*/ 956 w 79"/>
                <a:gd name="T7" fmla="*/ 16 h 76"/>
                <a:gd name="T8" fmla="*/ 839 w 79"/>
                <a:gd name="T9" fmla="*/ 23 h 76"/>
                <a:gd name="T10" fmla="*/ 1076 w 79"/>
                <a:gd name="T11" fmla="*/ 30 h 76"/>
                <a:gd name="T12" fmla="*/ 1888 w 79"/>
                <a:gd name="T13" fmla="*/ 37 h 76"/>
                <a:gd name="T14" fmla="*/ 3509 w 79"/>
                <a:gd name="T15" fmla="*/ 41 h 76"/>
                <a:gd name="T16" fmla="*/ 4558 w 79"/>
                <a:gd name="T17" fmla="*/ 41 h 76"/>
                <a:gd name="T18" fmla="*/ 4321 w 79"/>
                <a:gd name="T19" fmla="*/ 42 h 76"/>
                <a:gd name="T20" fmla="*/ 3904 w 79"/>
                <a:gd name="T21" fmla="*/ 43 h 76"/>
                <a:gd name="T22" fmla="*/ 3389 w 79"/>
                <a:gd name="T23" fmla="*/ 44 h 76"/>
                <a:gd name="T24" fmla="*/ 2857 w 79"/>
                <a:gd name="T25" fmla="*/ 46 h 76"/>
                <a:gd name="T26" fmla="*/ 2249 w 79"/>
                <a:gd name="T27" fmla="*/ 46 h 76"/>
                <a:gd name="T28" fmla="*/ 1596 w 79"/>
                <a:gd name="T29" fmla="*/ 46 h 76"/>
                <a:gd name="T30" fmla="*/ 1139 w 79"/>
                <a:gd name="T31" fmla="*/ 43 h 76"/>
                <a:gd name="T32" fmla="*/ 656 w 79"/>
                <a:gd name="T33" fmla="*/ 41 h 76"/>
                <a:gd name="T34" fmla="*/ 363 w 79"/>
                <a:gd name="T35" fmla="*/ 38 h 76"/>
                <a:gd name="T36" fmla="*/ 124 w 79"/>
                <a:gd name="T37" fmla="*/ 34 h 76"/>
                <a:gd name="T38" fmla="*/ 63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3 w 79"/>
                <a:gd name="T45" fmla="*/ 23 h 76"/>
                <a:gd name="T46" fmla="*/ 63 w 79"/>
                <a:gd name="T47" fmla="*/ 22 h 76"/>
                <a:gd name="T48" fmla="*/ 124 w 79"/>
                <a:gd name="T49" fmla="*/ 18 h 76"/>
                <a:gd name="T50" fmla="*/ 363 w 79"/>
                <a:gd name="T51" fmla="*/ 11 h 76"/>
                <a:gd name="T52" fmla="*/ 656 w 79"/>
                <a:gd name="T53" fmla="*/ 6 h 76"/>
                <a:gd name="T54" fmla="*/ 1139 w 79"/>
                <a:gd name="T55" fmla="*/ 4 h 76"/>
                <a:gd name="T56" fmla="*/ 1596 w 79"/>
                <a:gd name="T57" fmla="*/ 2 h 76"/>
                <a:gd name="T58" fmla="*/ 2008 w 79"/>
                <a:gd name="T59" fmla="*/ 1 h 76"/>
                <a:gd name="T60" fmla="*/ 2372 w 79"/>
                <a:gd name="T61" fmla="*/ 0 h 76"/>
                <a:gd name="T62" fmla="*/ 2616 w 79"/>
                <a:gd name="T63" fmla="*/ 0 h 76"/>
                <a:gd name="T64" fmla="*/ 268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17" name="Freeform 38"/>
            <p:cNvSpPr>
              <a:spLocks/>
            </p:cNvSpPr>
            <p:nvPr/>
          </p:nvSpPr>
          <p:spPr bwMode="auto">
            <a:xfrm>
              <a:off x="3459" y="1318"/>
              <a:ext cx="131" cy="72"/>
            </a:xfrm>
            <a:custGeom>
              <a:avLst/>
              <a:gdLst>
                <a:gd name="T0" fmla="*/ 892 w 67"/>
                <a:gd name="T1" fmla="*/ 1 h 78"/>
                <a:gd name="T2" fmla="*/ 1464 w 67"/>
                <a:gd name="T3" fmla="*/ 5 h 78"/>
                <a:gd name="T4" fmla="*/ 2065 w 67"/>
                <a:gd name="T5" fmla="*/ 8 h 78"/>
                <a:gd name="T6" fmla="*/ 2573 w 67"/>
                <a:gd name="T7" fmla="*/ 16 h 78"/>
                <a:gd name="T8" fmla="*/ 2909 w 67"/>
                <a:gd name="T9" fmla="*/ 24 h 78"/>
                <a:gd name="T10" fmla="*/ 2862 w 67"/>
                <a:gd name="T11" fmla="*/ 32 h 78"/>
                <a:gd name="T12" fmla="*/ 2237 w 67"/>
                <a:gd name="T13" fmla="*/ 39 h 78"/>
                <a:gd name="T14" fmla="*/ 892 w 67"/>
                <a:gd name="T15" fmla="*/ 44 h 78"/>
                <a:gd name="T16" fmla="*/ 0 w 67"/>
                <a:gd name="T17" fmla="*/ 47 h 78"/>
                <a:gd name="T18" fmla="*/ 119 w 67"/>
                <a:gd name="T19" fmla="*/ 47 h 78"/>
                <a:gd name="T20" fmla="*/ 456 w 67"/>
                <a:gd name="T21" fmla="*/ 48 h 78"/>
                <a:gd name="T22" fmla="*/ 776 w 67"/>
                <a:gd name="T23" fmla="*/ 48 h 78"/>
                <a:gd name="T24" fmla="*/ 1228 w 67"/>
                <a:gd name="T25" fmla="*/ 48 h 78"/>
                <a:gd name="T26" fmla="*/ 1744 w 67"/>
                <a:gd name="T27" fmla="*/ 48 h 78"/>
                <a:gd name="T28" fmla="*/ 2237 w 67"/>
                <a:gd name="T29" fmla="*/ 46 h 78"/>
                <a:gd name="T30" fmla="*/ 2690 w 67"/>
                <a:gd name="T31" fmla="*/ 44 h 78"/>
                <a:gd name="T32" fmla="*/ 3109 w 67"/>
                <a:gd name="T33" fmla="*/ 41 h 78"/>
                <a:gd name="T34" fmla="*/ 3349 w 67"/>
                <a:gd name="T35" fmla="*/ 38 h 78"/>
                <a:gd name="T36" fmla="*/ 3506 w 67"/>
                <a:gd name="T37" fmla="*/ 35 h 78"/>
                <a:gd name="T38" fmla="*/ 3566 w 67"/>
                <a:gd name="T39" fmla="*/ 31 h 78"/>
                <a:gd name="T40" fmla="*/ 3686 w 67"/>
                <a:gd name="T41" fmla="*/ 28 h 78"/>
                <a:gd name="T42" fmla="*/ 3686 w 67"/>
                <a:gd name="T43" fmla="*/ 26 h 78"/>
                <a:gd name="T44" fmla="*/ 3686 w 67"/>
                <a:gd name="T45" fmla="*/ 24 h 78"/>
                <a:gd name="T46" fmla="*/ 3686 w 67"/>
                <a:gd name="T47" fmla="*/ 23 h 78"/>
                <a:gd name="T48" fmla="*/ 3566 w 67"/>
                <a:gd name="T49" fmla="*/ 18 h 78"/>
                <a:gd name="T50" fmla="*/ 3287 w 67"/>
                <a:gd name="T51" fmla="*/ 12 h 78"/>
                <a:gd name="T52" fmla="*/ 2862 w 67"/>
                <a:gd name="T53" fmla="*/ 6 h 78"/>
                <a:gd name="T54" fmla="*/ 2401 w 67"/>
                <a:gd name="T55" fmla="*/ 5 h 78"/>
                <a:gd name="T56" fmla="*/ 1854 w 67"/>
                <a:gd name="T57" fmla="*/ 2 h 78"/>
                <a:gd name="T58" fmla="*/ 1408 w 67"/>
                <a:gd name="T59" fmla="*/ 1 h 78"/>
                <a:gd name="T60" fmla="*/ 948 w 67"/>
                <a:gd name="T61" fmla="*/ 0 h 78"/>
                <a:gd name="T62" fmla="*/ 776 w 67"/>
                <a:gd name="T63" fmla="*/ 0 h 78"/>
                <a:gd name="T64" fmla="*/ 776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18" name="Freeform 39"/>
            <p:cNvSpPr>
              <a:spLocks/>
            </p:cNvSpPr>
            <p:nvPr/>
          </p:nvSpPr>
          <p:spPr bwMode="auto">
            <a:xfrm>
              <a:off x="2748" y="1326"/>
              <a:ext cx="208" cy="48"/>
            </a:xfrm>
            <a:custGeom>
              <a:avLst/>
              <a:gdLst>
                <a:gd name="T0" fmla="*/ 5871 w 106"/>
                <a:gd name="T1" fmla="*/ 29 h 51"/>
                <a:gd name="T2" fmla="*/ 5590 w 106"/>
                <a:gd name="T3" fmla="*/ 24 h 51"/>
                <a:gd name="T4" fmla="*/ 5145 w 106"/>
                <a:gd name="T5" fmla="*/ 18 h 51"/>
                <a:gd name="T6" fmla="*/ 4329 w 106"/>
                <a:gd name="T7" fmla="*/ 8 h 51"/>
                <a:gd name="T8" fmla="*/ 3438 w 106"/>
                <a:gd name="T9" fmla="*/ 4 h 51"/>
                <a:gd name="T10" fmla="*/ 2622 w 106"/>
                <a:gd name="T11" fmla="*/ 0 h 51"/>
                <a:gd name="T12" fmla="*/ 2388 w 106"/>
                <a:gd name="T13" fmla="*/ 0 h 51"/>
                <a:gd name="T14" fmla="*/ 1941 w 106"/>
                <a:gd name="T15" fmla="*/ 1 h 51"/>
                <a:gd name="T16" fmla="*/ 1482 w 106"/>
                <a:gd name="T17" fmla="*/ 3 h 51"/>
                <a:gd name="T18" fmla="*/ 1020 w 106"/>
                <a:gd name="T19" fmla="*/ 4 h 51"/>
                <a:gd name="T20" fmla="*/ 755 w 106"/>
                <a:gd name="T21" fmla="*/ 4 h 51"/>
                <a:gd name="T22" fmla="*/ 461 w 106"/>
                <a:gd name="T23" fmla="*/ 8 h 51"/>
                <a:gd name="T24" fmla="*/ 235 w 106"/>
                <a:gd name="T25" fmla="*/ 8 h 51"/>
                <a:gd name="T26" fmla="*/ 61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1 w 106"/>
                <a:gd name="T33" fmla="*/ 24 h 51"/>
                <a:gd name="T34" fmla="*/ 181 w 106"/>
                <a:gd name="T35" fmla="*/ 29 h 51"/>
                <a:gd name="T36" fmla="*/ 355 w 106"/>
                <a:gd name="T37" fmla="*/ 31 h 51"/>
                <a:gd name="T38" fmla="*/ 461 w 106"/>
                <a:gd name="T39" fmla="*/ 34 h 51"/>
                <a:gd name="T40" fmla="*/ 755 w 106"/>
                <a:gd name="T41" fmla="*/ 35 h 51"/>
                <a:gd name="T42" fmla="*/ 1020 w 106"/>
                <a:gd name="T43" fmla="*/ 35 h 51"/>
                <a:gd name="T44" fmla="*/ 1305 w 106"/>
                <a:gd name="T45" fmla="*/ 34 h 51"/>
                <a:gd name="T46" fmla="*/ 1601 w 106"/>
                <a:gd name="T47" fmla="*/ 33 h 51"/>
                <a:gd name="T48" fmla="*/ 1941 w 106"/>
                <a:gd name="T49" fmla="*/ 31 h 51"/>
                <a:gd name="T50" fmla="*/ 2176 w 106"/>
                <a:gd name="T51" fmla="*/ 30 h 51"/>
                <a:gd name="T52" fmla="*/ 2325 w 106"/>
                <a:gd name="T53" fmla="*/ 29 h 51"/>
                <a:gd name="T54" fmla="*/ 2121 w 106"/>
                <a:gd name="T55" fmla="*/ 30 h 51"/>
                <a:gd name="T56" fmla="*/ 1941 w 106"/>
                <a:gd name="T57" fmla="*/ 29 h 51"/>
                <a:gd name="T58" fmla="*/ 1721 w 106"/>
                <a:gd name="T59" fmla="*/ 27 h 51"/>
                <a:gd name="T60" fmla="*/ 1368 w 106"/>
                <a:gd name="T61" fmla="*/ 24 h 51"/>
                <a:gd name="T62" fmla="*/ 848 w 106"/>
                <a:gd name="T63" fmla="*/ 23 h 51"/>
                <a:gd name="T64" fmla="*/ 697 w 106"/>
                <a:gd name="T65" fmla="*/ 22 h 51"/>
                <a:gd name="T66" fmla="*/ 755 w 106"/>
                <a:gd name="T67" fmla="*/ 21 h 51"/>
                <a:gd name="T68" fmla="*/ 1020 w 106"/>
                <a:gd name="T69" fmla="*/ 18 h 51"/>
                <a:gd name="T70" fmla="*/ 1185 w 106"/>
                <a:gd name="T71" fmla="*/ 15 h 51"/>
                <a:gd name="T72" fmla="*/ 1305 w 106"/>
                <a:gd name="T73" fmla="*/ 11 h 51"/>
                <a:gd name="T74" fmla="*/ 1941 w 106"/>
                <a:gd name="T75" fmla="*/ 10 h 51"/>
                <a:gd name="T76" fmla="*/ 3322 w 106"/>
                <a:gd name="T77" fmla="*/ 10 h 51"/>
                <a:gd name="T78" fmla="*/ 4390 w 106"/>
                <a:gd name="T79" fmla="*/ 18 h 51"/>
                <a:gd name="T80" fmla="*/ 5267 w 106"/>
                <a:gd name="T81" fmla="*/ 23 h 51"/>
                <a:gd name="T82" fmla="*/ 5765 w 106"/>
                <a:gd name="T83" fmla="*/ 29 h 51"/>
                <a:gd name="T84" fmla="*/ 5991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solidFill>
              <a:schemeClr val="bg1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19" name="Freeform 40"/>
            <p:cNvSpPr>
              <a:spLocks/>
            </p:cNvSpPr>
            <p:nvPr/>
          </p:nvSpPr>
          <p:spPr bwMode="auto">
            <a:xfrm>
              <a:off x="3317" y="1328"/>
              <a:ext cx="207" cy="47"/>
            </a:xfrm>
            <a:custGeom>
              <a:avLst/>
              <a:gdLst>
                <a:gd name="T0" fmla="*/ 63 w 105"/>
                <a:gd name="T1" fmla="*/ 29 h 50"/>
                <a:gd name="T2" fmla="*/ 361 w 105"/>
                <a:gd name="T3" fmla="*/ 24 h 50"/>
                <a:gd name="T4" fmla="*/ 889 w 105"/>
                <a:gd name="T5" fmla="*/ 18 h 50"/>
                <a:gd name="T6" fmla="*/ 1569 w 105"/>
                <a:gd name="T7" fmla="*/ 8 h 50"/>
                <a:gd name="T8" fmla="*/ 2537 w 105"/>
                <a:gd name="T9" fmla="*/ 5 h 50"/>
                <a:gd name="T10" fmla="*/ 3342 w 105"/>
                <a:gd name="T11" fmla="*/ 1 h 50"/>
                <a:gd name="T12" fmla="*/ 3637 w 105"/>
                <a:gd name="T13" fmla="*/ 1 h 50"/>
                <a:gd name="T14" fmla="*/ 4045 w 105"/>
                <a:gd name="T15" fmla="*/ 1 h 50"/>
                <a:gd name="T16" fmla="*/ 4589 w 105"/>
                <a:gd name="T17" fmla="*/ 2 h 50"/>
                <a:gd name="T18" fmla="*/ 5002 w 105"/>
                <a:gd name="T19" fmla="*/ 4 h 50"/>
                <a:gd name="T20" fmla="*/ 5394 w 105"/>
                <a:gd name="T21" fmla="*/ 4 h 50"/>
                <a:gd name="T22" fmla="*/ 5632 w 105"/>
                <a:gd name="T23" fmla="*/ 8 h 50"/>
                <a:gd name="T24" fmla="*/ 5798 w 105"/>
                <a:gd name="T25" fmla="*/ 9 h 50"/>
                <a:gd name="T26" fmla="*/ 5985 w 105"/>
                <a:gd name="T27" fmla="*/ 15 h 50"/>
                <a:gd name="T28" fmla="*/ 6098 w 105"/>
                <a:gd name="T29" fmla="*/ 19 h 50"/>
                <a:gd name="T30" fmla="*/ 6098 w 105"/>
                <a:gd name="T31" fmla="*/ 22 h 50"/>
                <a:gd name="T32" fmla="*/ 6044 w 105"/>
                <a:gd name="T33" fmla="*/ 24 h 50"/>
                <a:gd name="T34" fmla="*/ 5798 w 105"/>
                <a:gd name="T35" fmla="*/ 29 h 50"/>
                <a:gd name="T36" fmla="*/ 5798 w 105"/>
                <a:gd name="T37" fmla="*/ 31 h 50"/>
                <a:gd name="T38" fmla="*/ 5514 w 105"/>
                <a:gd name="T39" fmla="*/ 34 h 50"/>
                <a:gd name="T40" fmla="*/ 5333 w 105"/>
                <a:gd name="T41" fmla="*/ 34 h 50"/>
                <a:gd name="T42" fmla="*/ 5118 w 105"/>
                <a:gd name="T43" fmla="*/ 34 h 50"/>
                <a:gd name="T44" fmla="*/ 4820 w 105"/>
                <a:gd name="T45" fmla="*/ 34 h 50"/>
                <a:gd name="T46" fmla="*/ 4528 w 105"/>
                <a:gd name="T47" fmla="*/ 34 h 50"/>
                <a:gd name="T48" fmla="*/ 4229 w 105"/>
                <a:gd name="T49" fmla="*/ 34 h 50"/>
                <a:gd name="T50" fmla="*/ 3984 w 105"/>
                <a:gd name="T51" fmla="*/ 33 h 50"/>
                <a:gd name="T52" fmla="*/ 3984 w 105"/>
                <a:gd name="T53" fmla="*/ 31 h 50"/>
                <a:gd name="T54" fmla="*/ 3929 w 105"/>
                <a:gd name="T55" fmla="*/ 29 h 50"/>
                <a:gd name="T56" fmla="*/ 3984 w 105"/>
                <a:gd name="T57" fmla="*/ 27 h 50"/>
                <a:gd name="T58" fmla="*/ 4229 w 105"/>
                <a:gd name="T59" fmla="*/ 25 h 50"/>
                <a:gd name="T60" fmla="*/ 4589 w 105"/>
                <a:gd name="T61" fmla="*/ 24 h 50"/>
                <a:gd name="T62" fmla="*/ 5118 w 105"/>
                <a:gd name="T63" fmla="*/ 23 h 50"/>
                <a:gd name="T64" fmla="*/ 5270 w 105"/>
                <a:gd name="T65" fmla="*/ 22 h 50"/>
                <a:gd name="T66" fmla="*/ 5149 w 105"/>
                <a:gd name="T67" fmla="*/ 21 h 50"/>
                <a:gd name="T68" fmla="*/ 5057 w 105"/>
                <a:gd name="T69" fmla="*/ 19 h 50"/>
                <a:gd name="T70" fmla="*/ 4881 w 105"/>
                <a:gd name="T71" fmla="*/ 15 h 50"/>
                <a:gd name="T72" fmla="*/ 4820 w 105"/>
                <a:gd name="T73" fmla="*/ 12 h 50"/>
                <a:gd name="T74" fmla="*/ 4229 w 105"/>
                <a:gd name="T75" fmla="*/ 9 h 50"/>
                <a:gd name="T76" fmla="*/ 2825 w 105"/>
                <a:gd name="T77" fmla="*/ 9 h 50"/>
                <a:gd name="T78" fmla="*/ 1632 w 105"/>
                <a:gd name="T79" fmla="*/ 17 h 50"/>
                <a:gd name="T80" fmla="*/ 712 w 105"/>
                <a:gd name="T81" fmla="*/ 22 h 50"/>
                <a:gd name="T82" fmla="*/ 183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solidFill>
              <a:schemeClr val="bg1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20" name="Freeform 41"/>
            <p:cNvSpPr>
              <a:spLocks/>
            </p:cNvSpPr>
            <p:nvPr/>
          </p:nvSpPr>
          <p:spPr bwMode="auto">
            <a:xfrm>
              <a:off x="3311" y="1351"/>
              <a:ext cx="113" cy="73"/>
            </a:xfrm>
            <a:custGeom>
              <a:avLst/>
              <a:gdLst>
                <a:gd name="T0" fmla="*/ 3273 w 57"/>
                <a:gd name="T1" fmla="*/ 1 h 78"/>
                <a:gd name="T2" fmla="*/ 3029 w 57"/>
                <a:gd name="T3" fmla="*/ 6 h 78"/>
                <a:gd name="T4" fmla="*/ 2484 w 57"/>
                <a:gd name="T5" fmla="*/ 7 h 78"/>
                <a:gd name="T6" fmla="*/ 1933 w 57"/>
                <a:gd name="T7" fmla="*/ 11 h 78"/>
                <a:gd name="T8" fmla="*/ 1340 w 57"/>
                <a:gd name="T9" fmla="*/ 18 h 78"/>
                <a:gd name="T10" fmla="*/ 676 w 57"/>
                <a:gd name="T11" fmla="*/ 21 h 78"/>
                <a:gd name="T12" fmla="*/ 248 w 57"/>
                <a:gd name="T13" fmla="*/ 25 h 78"/>
                <a:gd name="T14" fmla="*/ 0 w 57"/>
                <a:gd name="T15" fmla="*/ 28 h 78"/>
                <a:gd name="T16" fmla="*/ 125 w 57"/>
                <a:gd name="T17" fmla="*/ 30 h 78"/>
                <a:gd name="T18" fmla="*/ 311 w 57"/>
                <a:gd name="T19" fmla="*/ 35 h 78"/>
                <a:gd name="T20" fmla="*/ 436 w 57"/>
                <a:gd name="T21" fmla="*/ 37 h 78"/>
                <a:gd name="T22" fmla="*/ 373 w 57"/>
                <a:gd name="T23" fmla="*/ 42 h 78"/>
                <a:gd name="T24" fmla="*/ 311 w 57"/>
                <a:gd name="T25" fmla="*/ 46 h 78"/>
                <a:gd name="T26" fmla="*/ 125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311 w 57"/>
                <a:gd name="T35" fmla="*/ 48 h 78"/>
                <a:gd name="T36" fmla="*/ 739 w 57"/>
                <a:gd name="T37" fmla="*/ 40 h 78"/>
                <a:gd name="T38" fmla="*/ 1340 w 57"/>
                <a:gd name="T39" fmla="*/ 31 h 78"/>
                <a:gd name="T40" fmla="*/ 1933 w 57"/>
                <a:gd name="T41" fmla="*/ 21 h 78"/>
                <a:gd name="T42" fmla="*/ 2484 w 57"/>
                <a:gd name="T43" fmla="*/ 12 h 78"/>
                <a:gd name="T44" fmla="*/ 3029 w 57"/>
                <a:gd name="T45" fmla="*/ 7 h 78"/>
                <a:gd name="T46" fmla="*/ 3273 w 57"/>
                <a:gd name="T47" fmla="*/ 1 h 78"/>
                <a:gd name="T48" fmla="*/ 3396 w 57"/>
                <a:gd name="T49" fmla="*/ 0 h 78"/>
                <a:gd name="T50" fmla="*/ 3396 w 57"/>
                <a:gd name="T51" fmla="*/ 0 h 78"/>
                <a:gd name="T52" fmla="*/ 3396 w 57"/>
                <a:gd name="T53" fmla="*/ 0 h 78"/>
                <a:gd name="T54" fmla="*/ 3396 w 57"/>
                <a:gd name="T55" fmla="*/ 0 h 78"/>
                <a:gd name="T56" fmla="*/ 3396 w 57"/>
                <a:gd name="T57" fmla="*/ 0 h 78"/>
                <a:gd name="T58" fmla="*/ 3396 w 57"/>
                <a:gd name="T59" fmla="*/ 0 h 78"/>
                <a:gd name="T60" fmla="*/ 3396 w 57"/>
                <a:gd name="T61" fmla="*/ 0 h 78"/>
                <a:gd name="T62" fmla="*/ 3396 w 57"/>
                <a:gd name="T63" fmla="*/ 0 h 78"/>
                <a:gd name="T64" fmla="*/ 3396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21" name="Freeform 42"/>
            <p:cNvSpPr>
              <a:spLocks/>
            </p:cNvSpPr>
            <p:nvPr/>
          </p:nvSpPr>
          <p:spPr bwMode="auto">
            <a:xfrm>
              <a:off x="2840" y="1351"/>
              <a:ext cx="116" cy="73"/>
            </a:xfrm>
            <a:custGeom>
              <a:avLst/>
              <a:gdLst>
                <a:gd name="T0" fmla="*/ 0 w 59"/>
                <a:gd name="T1" fmla="*/ 1 h 78"/>
                <a:gd name="T2" fmla="*/ 297 w 59"/>
                <a:gd name="T3" fmla="*/ 6 h 78"/>
                <a:gd name="T4" fmla="*/ 700 w 59"/>
                <a:gd name="T5" fmla="*/ 7 h 78"/>
                <a:gd name="T6" fmla="*/ 1313 w 59"/>
                <a:gd name="T7" fmla="*/ 11 h 78"/>
                <a:gd name="T8" fmla="*/ 1913 w 59"/>
                <a:gd name="T9" fmla="*/ 18 h 78"/>
                <a:gd name="T10" fmla="*/ 2493 w 59"/>
                <a:gd name="T11" fmla="*/ 21 h 78"/>
                <a:gd name="T12" fmla="*/ 2941 w 59"/>
                <a:gd name="T13" fmla="*/ 25 h 78"/>
                <a:gd name="T14" fmla="*/ 3289 w 59"/>
                <a:gd name="T15" fmla="*/ 27 h 78"/>
                <a:gd name="T16" fmla="*/ 3108 w 59"/>
                <a:gd name="T17" fmla="*/ 30 h 78"/>
                <a:gd name="T18" fmla="*/ 2825 w 59"/>
                <a:gd name="T19" fmla="*/ 34 h 78"/>
                <a:gd name="T20" fmla="*/ 2768 w 59"/>
                <a:gd name="T21" fmla="*/ 37 h 78"/>
                <a:gd name="T22" fmla="*/ 2768 w 59"/>
                <a:gd name="T23" fmla="*/ 42 h 78"/>
                <a:gd name="T24" fmla="*/ 2825 w 59"/>
                <a:gd name="T25" fmla="*/ 45 h 78"/>
                <a:gd name="T26" fmla="*/ 2941 w 59"/>
                <a:gd name="T27" fmla="*/ 48 h 78"/>
                <a:gd name="T28" fmla="*/ 3004 w 59"/>
                <a:gd name="T29" fmla="*/ 51 h 78"/>
                <a:gd name="T30" fmla="*/ 3108 w 59"/>
                <a:gd name="T31" fmla="*/ 51 h 78"/>
                <a:gd name="T32" fmla="*/ 3108 w 59"/>
                <a:gd name="T33" fmla="*/ 51 h 78"/>
                <a:gd name="T34" fmla="*/ 2825 w 59"/>
                <a:gd name="T35" fmla="*/ 48 h 78"/>
                <a:gd name="T36" fmla="*/ 2377 w 59"/>
                <a:gd name="T37" fmla="*/ 40 h 78"/>
                <a:gd name="T38" fmla="*/ 1793 w 59"/>
                <a:gd name="T39" fmla="*/ 31 h 78"/>
                <a:gd name="T40" fmla="*/ 1268 w 59"/>
                <a:gd name="T41" fmla="*/ 21 h 78"/>
                <a:gd name="T42" fmla="*/ 645 w 59"/>
                <a:gd name="T43" fmla="*/ 12 h 78"/>
                <a:gd name="T44" fmla="*/ 236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22" name="Freeform 43"/>
            <p:cNvSpPr>
              <a:spLocks/>
            </p:cNvSpPr>
            <p:nvPr/>
          </p:nvSpPr>
          <p:spPr bwMode="auto">
            <a:xfrm>
              <a:off x="3024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23" name="Freeform 44"/>
            <p:cNvSpPr>
              <a:spLocks/>
            </p:cNvSpPr>
            <p:nvPr/>
          </p:nvSpPr>
          <p:spPr bwMode="auto">
            <a:xfrm>
              <a:off x="3172" y="1383"/>
              <a:ext cx="74" cy="36"/>
            </a:xfrm>
            <a:custGeom>
              <a:avLst/>
              <a:gdLst>
                <a:gd name="T0" fmla="*/ 1957 w 38"/>
                <a:gd name="T1" fmla="*/ 10 h 38"/>
                <a:gd name="T2" fmla="*/ 1745 w 38"/>
                <a:gd name="T3" fmla="*/ 9 h 38"/>
                <a:gd name="T4" fmla="*/ 1566 w 38"/>
                <a:gd name="T5" fmla="*/ 8 h 38"/>
                <a:gd name="T6" fmla="*/ 1262 w 38"/>
                <a:gd name="T7" fmla="*/ 4 h 38"/>
                <a:gd name="T8" fmla="*/ 974 w 38"/>
                <a:gd name="T9" fmla="*/ 1 h 38"/>
                <a:gd name="T10" fmla="*/ 804 w 38"/>
                <a:gd name="T11" fmla="*/ 1 h 38"/>
                <a:gd name="T12" fmla="*/ 532 w 38"/>
                <a:gd name="T13" fmla="*/ 1 h 38"/>
                <a:gd name="T14" fmla="*/ 273 w 38"/>
                <a:gd name="T15" fmla="*/ 4 h 38"/>
                <a:gd name="T16" fmla="*/ 117 w 38"/>
                <a:gd name="T17" fmla="*/ 7 h 38"/>
                <a:gd name="T18" fmla="*/ 0 w 38"/>
                <a:gd name="T19" fmla="*/ 9 h 38"/>
                <a:gd name="T20" fmla="*/ 60 w 38"/>
                <a:gd name="T21" fmla="*/ 12 h 38"/>
                <a:gd name="T22" fmla="*/ 60 w 38"/>
                <a:gd name="T23" fmla="*/ 17 h 38"/>
                <a:gd name="T24" fmla="*/ 60 w 38"/>
                <a:gd name="T25" fmla="*/ 22 h 38"/>
                <a:gd name="T26" fmla="*/ 117 w 38"/>
                <a:gd name="T27" fmla="*/ 24 h 38"/>
                <a:gd name="T28" fmla="*/ 333 w 38"/>
                <a:gd name="T29" fmla="*/ 25 h 38"/>
                <a:gd name="T30" fmla="*/ 648 w 38"/>
                <a:gd name="T31" fmla="*/ 26 h 38"/>
                <a:gd name="T32" fmla="*/ 1036 w 38"/>
                <a:gd name="T33" fmla="*/ 26 h 38"/>
                <a:gd name="T34" fmla="*/ 1262 w 38"/>
                <a:gd name="T35" fmla="*/ 25 h 38"/>
                <a:gd name="T36" fmla="*/ 1482 w 38"/>
                <a:gd name="T37" fmla="*/ 23 h 38"/>
                <a:gd name="T38" fmla="*/ 1482 w 38"/>
                <a:gd name="T39" fmla="*/ 22 h 38"/>
                <a:gd name="T40" fmla="*/ 1536 w 38"/>
                <a:gd name="T41" fmla="*/ 19 h 38"/>
                <a:gd name="T42" fmla="*/ 1536 w 38"/>
                <a:gd name="T43" fmla="*/ 16 h 38"/>
                <a:gd name="T44" fmla="*/ 1536 w 38"/>
                <a:gd name="T45" fmla="*/ 10 h 38"/>
                <a:gd name="T46" fmla="*/ 1425 w 38"/>
                <a:gd name="T47" fmla="*/ 10 h 38"/>
                <a:gd name="T48" fmla="*/ 1365 w 38"/>
                <a:gd name="T49" fmla="*/ 10 h 38"/>
                <a:gd name="T50" fmla="*/ 1262 w 38"/>
                <a:gd name="T51" fmla="*/ 12 h 38"/>
                <a:gd name="T52" fmla="*/ 1262 w 38"/>
                <a:gd name="T53" fmla="*/ 12 h 38"/>
                <a:gd name="T54" fmla="*/ 1153 w 38"/>
                <a:gd name="T55" fmla="*/ 14 h 38"/>
                <a:gd name="T56" fmla="*/ 1092 w 38"/>
                <a:gd name="T57" fmla="*/ 16 h 38"/>
                <a:gd name="T58" fmla="*/ 1036 w 38"/>
                <a:gd name="T59" fmla="*/ 20 h 38"/>
                <a:gd name="T60" fmla="*/ 1036 w 38"/>
                <a:gd name="T61" fmla="*/ 22 h 38"/>
                <a:gd name="T62" fmla="*/ 1036 w 38"/>
                <a:gd name="T63" fmla="*/ 23 h 38"/>
                <a:gd name="T64" fmla="*/ 701 w 38"/>
                <a:gd name="T65" fmla="*/ 22 h 38"/>
                <a:gd name="T66" fmla="*/ 500 w 38"/>
                <a:gd name="T67" fmla="*/ 21 h 38"/>
                <a:gd name="T68" fmla="*/ 444 w 38"/>
                <a:gd name="T69" fmla="*/ 16 h 38"/>
                <a:gd name="T70" fmla="*/ 391 w 38"/>
                <a:gd name="T71" fmla="*/ 14 h 38"/>
                <a:gd name="T72" fmla="*/ 444 w 38"/>
                <a:gd name="T73" fmla="*/ 11 h 38"/>
                <a:gd name="T74" fmla="*/ 500 w 38"/>
                <a:gd name="T75" fmla="*/ 9 h 38"/>
                <a:gd name="T76" fmla="*/ 592 w 38"/>
                <a:gd name="T77" fmla="*/ 9 h 38"/>
                <a:gd name="T78" fmla="*/ 701 w 38"/>
                <a:gd name="T79" fmla="*/ 8 h 38"/>
                <a:gd name="T80" fmla="*/ 921 w 38"/>
                <a:gd name="T81" fmla="*/ 6 h 38"/>
                <a:gd name="T82" fmla="*/ 1036 w 38"/>
                <a:gd name="T83" fmla="*/ 6 h 38"/>
                <a:gd name="T84" fmla="*/ 1092 w 38"/>
                <a:gd name="T85" fmla="*/ 6 h 38"/>
                <a:gd name="T86" fmla="*/ 1262 w 38"/>
                <a:gd name="T87" fmla="*/ 8 h 38"/>
                <a:gd name="T88" fmla="*/ 1425 w 38"/>
                <a:gd name="T89" fmla="*/ 9 h 38"/>
                <a:gd name="T90" fmla="*/ 1622 w 38"/>
                <a:gd name="T91" fmla="*/ 9 h 38"/>
                <a:gd name="T92" fmla="*/ 1854 w 38"/>
                <a:gd name="T93" fmla="*/ 9 h 38"/>
                <a:gd name="T94" fmla="*/ 1897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24" name="AutoShape 45"/>
            <p:cNvSpPr>
              <a:spLocks noChangeArrowheads="1"/>
            </p:cNvSpPr>
            <p:nvPr/>
          </p:nvSpPr>
          <p:spPr bwMode="auto">
            <a:xfrm flipV="1">
              <a:off x="403" y="3831"/>
              <a:ext cx="5437" cy="259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7625" name="Freeform 46"/>
            <p:cNvSpPr>
              <a:spLocks/>
            </p:cNvSpPr>
            <p:nvPr/>
          </p:nvSpPr>
          <p:spPr bwMode="auto">
            <a:xfrm>
              <a:off x="4619" y="1593"/>
              <a:ext cx="533" cy="1911"/>
            </a:xfrm>
            <a:custGeom>
              <a:avLst/>
              <a:gdLst>
                <a:gd name="T0" fmla="*/ 0 w 271"/>
                <a:gd name="T1" fmla="*/ 1316 h 2059"/>
                <a:gd name="T2" fmla="*/ 15620 w 271"/>
                <a:gd name="T3" fmla="*/ 1316 h 2059"/>
                <a:gd name="T4" fmla="*/ 15620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solidFill>
              <a:schemeClr val="bg1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4" name="Group 47"/>
            <p:cNvGrpSpPr>
              <a:grpSpLocks/>
            </p:cNvGrpSpPr>
            <p:nvPr/>
          </p:nvGrpSpPr>
          <p:grpSpPr bwMode="auto">
            <a:xfrm>
              <a:off x="4527" y="3474"/>
              <a:ext cx="703" cy="203"/>
              <a:chOff x="3110" y="3961"/>
              <a:chExt cx="356" cy="218"/>
            </a:xfrm>
          </p:grpSpPr>
          <p:sp>
            <p:nvSpPr>
              <p:cNvPr id="67712" name="Freeform 48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solidFill>
                <a:schemeClr val="bg1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7713" name="Freeform 49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solidFill>
                <a:schemeClr val="bg1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7714" name="Freeform 50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7715" name="Freeform 51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solidFill>
                <a:schemeClr val="bg1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7716" name="Freeform 52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solidFill>
                <a:schemeClr val="bg1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7717" name="Freeform 53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solidFill>
                <a:schemeClr val="bg1"/>
              </a:soli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7718" name="Line 54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7719" name="Freeform 55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solidFill>
                <a:schemeClr val="bg1"/>
              </a:soli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7720" name="Freeform 56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solidFill>
                <a:schemeClr val="bg1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7721" name="Line 57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67627" name="Freeform 58"/>
            <p:cNvSpPr>
              <a:spLocks/>
            </p:cNvSpPr>
            <p:nvPr/>
          </p:nvSpPr>
          <p:spPr bwMode="auto">
            <a:xfrm>
              <a:off x="4690" y="1582"/>
              <a:ext cx="462" cy="212"/>
            </a:xfrm>
            <a:custGeom>
              <a:avLst/>
              <a:gdLst>
                <a:gd name="T0" fmla="*/ 5721 w 235"/>
                <a:gd name="T1" fmla="*/ 1 h 227"/>
                <a:gd name="T2" fmla="*/ 7455 w 235"/>
                <a:gd name="T3" fmla="*/ 3 h 227"/>
                <a:gd name="T4" fmla="*/ 9063 w 235"/>
                <a:gd name="T5" fmla="*/ 4 h 227"/>
                <a:gd name="T6" fmla="*/ 10280 w 235"/>
                <a:gd name="T7" fmla="*/ 7 h 227"/>
                <a:gd name="T8" fmla="*/ 11247 w 235"/>
                <a:gd name="T9" fmla="*/ 7 h 227"/>
                <a:gd name="T10" fmla="*/ 11831 w 235"/>
                <a:gd name="T11" fmla="*/ 7 h 227"/>
                <a:gd name="T12" fmla="*/ 12248 w 235"/>
                <a:gd name="T13" fmla="*/ 7 h 227"/>
                <a:gd name="T14" fmla="*/ 12651 w 235"/>
                <a:gd name="T15" fmla="*/ 8 h 227"/>
                <a:gd name="T16" fmla="*/ 13040 w 235"/>
                <a:gd name="T17" fmla="*/ 8 h 227"/>
                <a:gd name="T18" fmla="*/ 13280 w 235"/>
                <a:gd name="T19" fmla="*/ 8 h 227"/>
                <a:gd name="T20" fmla="*/ 13504 w 235"/>
                <a:gd name="T21" fmla="*/ 8 h 227"/>
                <a:gd name="T22" fmla="*/ 13504 w 235"/>
                <a:gd name="T23" fmla="*/ 21 h 227"/>
                <a:gd name="T24" fmla="*/ 13504 w 235"/>
                <a:gd name="T25" fmla="*/ 49 h 227"/>
                <a:gd name="T26" fmla="*/ 13504 w 235"/>
                <a:gd name="T27" fmla="*/ 86 h 227"/>
                <a:gd name="T28" fmla="*/ 13504 w 235"/>
                <a:gd name="T29" fmla="*/ 120 h 227"/>
                <a:gd name="T30" fmla="*/ 13504 w 235"/>
                <a:gd name="T31" fmla="*/ 145 h 227"/>
                <a:gd name="T32" fmla="*/ 13380 w 235"/>
                <a:gd name="T33" fmla="*/ 148 h 227"/>
                <a:gd name="T34" fmla="*/ 13223 w 235"/>
                <a:gd name="T35" fmla="*/ 141 h 227"/>
                <a:gd name="T36" fmla="*/ 13223 w 235"/>
                <a:gd name="T37" fmla="*/ 128 h 227"/>
                <a:gd name="T38" fmla="*/ 12979 w 235"/>
                <a:gd name="T39" fmla="*/ 116 h 227"/>
                <a:gd name="T40" fmla="*/ 12804 w 235"/>
                <a:gd name="T41" fmla="*/ 104 h 227"/>
                <a:gd name="T42" fmla="*/ 12592 w 235"/>
                <a:gd name="T43" fmla="*/ 97 h 227"/>
                <a:gd name="T44" fmla="*/ 12012 w 235"/>
                <a:gd name="T45" fmla="*/ 88 h 227"/>
                <a:gd name="T46" fmla="*/ 11070 w 235"/>
                <a:gd name="T47" fmla="*/ 78 h 227"/>
                <a:gd name="T48" fmla="*/ 10099 w 235"/>
                <a:gd name="T49" fmla="*/ 66 h 227"/>
                <a:gd name="T50" fmla="*/ 9187 w 235"/>
                <a:gd name="T51" fmla="*/ 57 h 227"/>
                <a:gd name="T52" fmla="*/ 8599 w 235"/>
                <a:gd name="T53" fmla="*/ 49 h 227"/>
                <a:gd name="T54" fmla="*/ 7842 w 235"/>
                <a:gd name="T55" fmla="*/ 45 h 227"/>
                <a:gd name="T56" fmla="*/ 6694 w 235"/>
                <a:gd name="T57" fmla="*/ 37 h 227"/>
                <a:gd name="T58" fmla="*/ 5442 w 235"/>
                <a:gd name="T59" fmla="*/ 29 h 227"/>
                <a:gd name="T60" fmla="*/ 4317 w 235"/>
                <a:gd name="T61" fmla="*/ 21 h 227"/>
                <a:gd name="T62" fmla="*/ 3649 w 235"/>
                <a:gd name="T63" fmla="*/ 19 h 227"/>
                <a:gd name="T64" fmla="*/ 3462 w 235"/>
                <a:gd name="T65" fmla="*/ 18 h 227"/>
                <a:gd name="T66" fmla="*/ 2705 w 235"/>
                <a:gd name="T67" fmla="*/ 16 h 227"/>
                <a:gd name="T68" fmla="*/ 1793 w 235"/>
                <a:gd name="T69" fmla="*/ 11 h 227"/>
                <a:gd name="T70" fmla="*/ 761 w 235"/>
                <a:gd name="T71" fmla="*/ 7 h 227"/>
                <a:gd name="T72" fmla="*/ 120 w 235"/>
                <a:gd name="T73" fmla="*/ 7 h 227"/>
                <a:gd name="T74" fmla="*/ 120 w 235"/>
                <a:gd name="T75" fmla="*/ 7 h 227"/>
                <a:gd name="T76" fmla="*/ 584 w 235"/>
                <a:gd name="T77" fmla="*/ 6 h 227"/>
                <a:gd name="T78" fmla="*/ 1148 w 235"/>
                <a:gd name="T79" fmla="*/ 5 h 227"/>
                <a:gd name="T80" fmla="*/ 1913 w 235"/>
                <a:gd name="T81" fmla="*/ 3 h 227"/>
                <a:gd name="T82" fmla="*/ 2941 w 235"/>
                <a:gd name="T83" fmla="*/ 1 h 227"/>
                <a:gd name="T84" fmla="*/ 4437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28" name="Freeform 59"/>
            <p:cNvSpPr>
              <a:spLocks/>
            </p:cNvSpPr>
            <p:nvPr/>
          </p:nvSpPr>
          <p:spPr bwMode="auto">
            <a:xfrm>
              <a:off x="4593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solidFill>
              <a:schemeClr val="bg1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29" name="Freeform 60"/>
            <p:cNvSpPr>
              <a:spLocks/>
            </p:cNvSpPr>
            <p:nvPr/>
          </p:nvSpPr>
          <p:spPr bwMode="auto">
            <a:xfrm>
              <a:off x="4423" y="1270"/>
              <a:ext cx="912" cy="309"/>
            </a:xfrm>
            <a:custGeom>
              <a:avLst/>
              <a:gdLst>
                <a:gd name="T0" fmla="*/ 16994 w 462"/>
                <a:gd name="T1" fmla="*/ 204 h 333"/>
                <a:gd name="T2" fmla="*/ 20591 w 462"/>
                <a:gd name="T3" fmla="*/ 209 h 333"/>
                <a:gd name="T4" fmla="*/ 21884 w 462"/>
                <a:gd name="T5" fmla="*/ 212 h 333"/>
                <a:gd name="T6" fmla="*/ 22064 w 462"/>
                <a:gd name="T7" fmla="*/ 201 h 333"/>
                <a:gd name="T8" fmla="*/ 22368 w 462"/>
                <a:gd name="T9" fmla="*/ 182 h 333"/>
                <a:gd name="T10" fmla="*/ 22960 w 462"/>
                <a:gd name="T11" fmla="*/ 161 h 333"/>
                <a:gd name="T12" fmla="*/ 23568 w 462"/>
                <a:gd name="T13" fmla="*/ 148 h 333"/>
                <a:gd name="T14" fmla="*/ 25629 w 462"/>
                <a:gd name="T15" fmla="*/ 146 h 333"/>
                <a:gd name="T16" fmla="*/ 24845 w 462"/>
                <a:gd name="T17" fmla="*/ 118 h 333"/>
                <a:gd name="T18" fmla="*/ 23023 w 462"/>
                <a:gd name="T19" fmla="*/ 120 h 333"/>
                <a:gd name="T20" fmla="*/ 22123 w 462"/>
                <a:gd name="T21" fmla="*/ 115 h 333"/>
                <a:gd name="T22" fmla="*/ 21823 w 462"/>
                <a:gd name="T23" fmla="*/ 120 h 333"/>
                <a:gd name="T24" fmla="*/ 20952 w 462"/>
                <a:gd name="T25" fmla="*/ 121 h 333"/>
                <a:gd name="T26" fmla="*/ 20952 w 462"/>
                <a:gd name="T27" fmla="*/ 109 h 333"/>
                <a:gd name="T28" fmla="*/ 21700 w 462"/>
                <a:gd name="T29" fmla="*/ 114 h 333"/>
                <a:gd name="T30" fmla="*/ 22123 w 462"/>
                <a:gd name="T31" fmla="*/ 109 h 333"/>
                <a:gd name="T32" fmla="*/ 23140 w 462"/>
                <a:gd name="T33" fmla="*/ 106 h 333"/>
                <a:gd name="T34" fmla="*/ 23447 w 462"/>
                <a:gd name="T35" fmla="*/ 87 h 333"/>
                <a:gd name="T36" fmla="*/ 22776 w 462"/>
                <a:gd name="T37" fmla="*/ 82 h 333"/>
                <a:gd name="T38" fmla="*/ 22776 w 462"/>
                <a:gd name="T39" fmla="*/ 78 h 333"/>
                <a:gd name="T40" fmla="*/ 23793 w 462"/>
                <a:gd name="T41" fmla="*/ 81 h 333"/>
                <a:gd name="T42" fmla="*/ 26037 w 462"/>
                <a:gd name="T43" fmla="*/ 79 h 333"/>
                <a:gd name="T44" fmla="*/ 27105 w 462"/>
                <a:gd name="T45" fmla="*/ 70 h 333"/>
                <a:gd name="T46" fmla="*/ 26924 w 462"/>
                <a:gd name="T47" fmla="*/ 45 h 333"/>
                <a:gd name="T48" fmla="*/ 25508 w 462"/>
                <a:gd name="T49" fmla="*/ 34 h 333"/>
                <a:gd name="T50" fmla="*/ 26377 w 462"/>
                <a:gd name="T51" fmla="*/ 33 h 333"/>
                <a:gd name="T52" fmla="*/ 26501 w 462"/>
                <a:gd name="T53" fmla="*/ 22 h 333"/>
                <a:gd name="T54" fmla="*/ 25329 w 462"/>
                <a:gd name="T55" fmla="*/ 22 h 333"/>
                <a:gd name="T56" fmla="*/ 25692 w 462"/>
                <a:gd name="T57" fmla="*/ 15 h 333"/>
                <a:gd name="T58" fmla="*/ 26164 w 462"/>
                <a:gd name="T59" fmla="*/ 14 h 333"/>
                <a:gd name="T60" fmla="*/ 26501 w 462"/>
                <a:gd name="T61" fmla="*/ 2 h 333"/>
                <a:gd name="T62" fmla="*/ 14391 w 462"/>
                <a:gd name="T63" fmla="*/ 6 h 333"/>
                <a:gd name="T64" fmla="*/ 1415 w 462"/>
                <a:gd name="T65" fmla="*/ 5 h 333"/>
                <a:gd name="T66" fmla="*/ 837 w 462"/>
                <a:gd name="T67" fmla="*/ 13 h 333"/>
                <a:gd name="T68" fmla="*/ 1352 w 462"/>
                <a:gd name="T69" fmla="*/ 14 h 333"/>
                <a:gd name="T70" fmla="*/ 2008 w 462"/>
                <a:gd name="T71" fmla="*/ 22 h 333"/>
                <a:gd name="T72" fmla="*/ 484 w 462"/>
                <a:gd name="T73" fmla="*/ 22 h 333"/>
                <a:gd name="T74" fmla="*/ 424 w 462"/>
                <a:gd name="T75" fmla="*/ 32 h 333"/>
                <a:gd name="T76" fmla="*/ 1352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56 w 462"/>
                <a:gd name="T85" fmla="*/ 78 h 333"/>
                <a:gd name="T86" fmla="*/ 4376 w 462"/>
                <a:gd name="T87" fmla="*/ 81 h 333"/>
                <a:gd name="T88" fmla="*/ 3784 w 462"/>
                <a:gd name="T89" fmla="*/ 84 h 333"/>
                <a:gd name="T90" fmla="*/ 3601 w 462"/>
                <a:gd name="T91" fmla="*/ 99 h 333"/>
                <a:gd name="T92" fmla="*/ 4130 w 462"/>
                <a:gd name="T93" fmla="*/ 108 h 333"/>
                <a:gd name="T94" fmla="*/ 4921 w 462"/>
                <a:gd name="T95" fmla="*/ 109 h 333"/>
                <a:gd name="T96" fmla="*/ 5269 w 462"/>
                <a:gd name="T97" fmla="*/ 113 h 333"/>
                <a:gd name="T98" fmla="*/ 6090 w 462"/>
                <a:gd name="T99" fmla="*/ 109 h 333"/>
                <a:gd name="T100" fmla="*/ 6145 w 462"/>
                <a:gd name="T101" fmla="*/ 119 h 333"/>
                <a:gd name="T102" fmla="*/ 5393 w 462"/>
                <a:gd name="T103" fmla="*/ 121 h 333"/>
                <a:gd name="T104" fmla="*/ 5038 w 462"/>
                <a:gd name="T105" fmla="*/ 115 h 333"/>
                <a:gd name="T106" fmla="*/ 4193 w 462"/>
                <a:gd name="T107" fmla="*/ 120 h 333"/>
                <a:gd name="T108" fmla="*/ 2432 w 462"/>
                <a:gd name="T109" fmla="*/ 118 h 333"/>
                <a:gd name="T110" fmla="*/ 1415 w 462"/>
                <a:gd name="T111" fmla="*/ 143 h 333"/>
                <a:gd name="T112" fmla="*/ 3145 w 462"/>
                <a:gd name="T113" fmla="*/ 149 h 333"/>
                <a:gd name="T114" fmla="*/ 3601 w 462"/>
                <a:gd name="T115" fmla="*/ 161 h 333"/>
                <a:gd name="T116" fmla="*/ 4556 w 462"/>
                <a:gd name="T117" fmla="*/ 177 h 333"/>
                <a:gd name="T118" fmla="*/ 5101 w 462"/>
                <a:gd name="T119" fmla="*/ 198 h 333"/>
                <a:gd name="T120" fmla="*/ 5569 w 462"/>
                <a:gd name="T121" fmla="*/ 211 h 333"/>
                <a:gd name="T122" fmla="*/ 9886 w 462"/>
                <a:gd name="T123" fmla="*/ 205 h 333"/>
                <a:gd name="T124" fmla="*/ 12022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solidFill>
              <a:schemeClr val="bg1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30" name="Freeform 61"/>
            <p:cNvSpPr>
              <a:spLocks/>
            </p:cNvSpPr>
            <p:nvPr/>
          </p:nvSpPr>
          <p:spPr bwMode="auto">
            <a:xfrm>
              <a:off x="4796" y="1469"/>
              <a:ext cx="71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3 w 36"/>
                <a:gd name="T7" fmla="*/ 3 h 103"/>
                <a:gd name="T8" fmla="*/ 183 w 36"/>
                <a:gd name="T9" fmla="*/ 3 h 103"/>
                <a:gd name="T10" fmla="*/ 245 w 36"/>
                <a:gd name="T11" fmla="*/ 5 h 103"/>
                <a:gd name="T12" fmla="*/ 361 w 36"/>
                <a:gd name="T13" fmla="*/ 6 h 103"/>
                <a:gd name="T14" fmla="*/ 420 w 36"/>
                <a:gd name="T15" fmla="*/ 8 h 103"/>
                <a:gd name="T16" fmla="*/ 544 w 36"/>
                <a:gd name="T17" fmla="*/ 8 h 103"/>
                <a:gd name="T18" fmla="*/ 653 w 36"/>
                <a:gd name="T19" fmla="*/ 10 h 103"/>
                <a:gd name="T20" fmla="*/ 712 w 36"/>
                <a:gd name="T21" fmla="*/ 10 h 103"/>
                <a:gd name="T22" fmla="*/ 828 w 36"/>
                <a:gd name="T23" fmla="*/ 10 h 103"/>
                <a:gd name="T24" fmla="*/ 953 w 36"/>
                <a:gd name="T25" fmla="*/ 10 h 103"/>
                <a:gd name="T26" fmla="*/ 1012 w 36"/>
                <a:gd name="T27" fmla="*/ 10 h 103"/>
                <a:gd name="T28" fmla="*/ 1104 w 36"/>
                <a:gd name="T29" fmla="*/ 11 h 103"/>
                <a:gd name="T30" fmla="*/ 1104 w 36"/>
                <a:gd name="T31" fmla="*/ 13 h 103"/>
                <a:gd name="T32" fmla="*/ 1229 w 36"/>
                <a:gd name="T33" fmla="*/ 13 h 103"/>
                <a:gd name="T34" fmla="*/ 1288 w 36"/>
                <a:gd name="T35" fmla="*/ 19 h 103"/>
                <a:gd name="T36" fmla="*/ 1349 w 36"/>
                <a:gd name="T37" fmla="*/ 23 h 103"/>
                <a:gd name="T38" fmla="*/ 1467 w 36"/>
                <a:gd name="T39" fmla="*/ 27 h 103"/>
                <a:gd name="T40" fmla="*/ 1588 w 36"/>
                <a:gd name="T41" fmla="*/ 29 h 103"/>
                <a:gd name="T42" fmla="*/ 1588 w 36"/>
                <a:gd name="T43" fmla="*/ 36 h 103"/>
                <a:gd name="T44" fmla="*/ 1633 w 36"/>
                <a:gd name="T45" fmla="*/ 41 h 103"/>
                <a:gd name="T46" fmla="*/ 1757 w 36"/>
                <a:gd name="T47" fmla="*/ 46 h 103"/>
                <a:gd name="T48" fmla="*/ 1816 w 36"/>
                <a:gd name="T49" fmla="*/ 50 h 103"/>
                <a:gd name="T50" fmla="*/ 1816 w 36"/>
                <a:gd name="T51" fmla="*/ 57 h 103"/>
                <a:gd name="T52" fmla="*/ 1880 w 36"/>
                <a:gd name="T53" fmla="*/ 61 h 103"/>
                <a:gd name="T54" fmla="*/ 1880 w 36"/>
                <a:gd name="T55" fmla="*/ 66 h 103"/>
                <a:gd name="T56" fmla="*/ 1996 w 36"/>
                <a:gd name="T57" fmla="*/ 69 h 103"/>
                <a:gd name="T58" fmla="*/ 1996 w 36"/>
                <a:gd name="T59" fmla="*/ 72 h 103"/>
                <a:gd name="T60" fmla="*/ 1996 w 36"/>
                <a:gd name="T61" fmla="*/ 74 h 103"/>
                <a:gd name="T62" fmla="*/ 1996 w 36"/>
                <a:gd name="T63" fmla="*/ 76 h 103"/>
                <a:gd name="T64" fmla="*/ 2057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solidFill>
              <a:schemeClr val="bg1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31" name="Freeform 62"/>
            <p:cNvSpPr>
              <a:spLocks/>
            </p:cNvSpPr>
            <p:nvPr/>
          </p:nvSpPr>
          <p:spPr bwMode="auto">
            <a:xfrm>
              <a:off x="4889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solidFill>
              <a:schemeClr val="bg1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32" name="Freeform 63"/>
            <p:cNvSpPr>
              <a:spLocks/>
            </p:cNvSpPr>
            <p:nvPr/>
          </p:nvSpPr>
          <p:spPr bwMode="auto">
            <a:xfrm>
              <a:off x="4849" y="1468"/>
              <a:ext cx="71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63 w 36"/>
                <a:gd name="T5" fmla="*/ 8 h 106"/>
                <a:gd name="T6" fmla="*/ 183 w 36"/>
                <a:gd name="T7" fmla="*/ 8 h 106"/>
                <a:gd name="T8" fmla="*/ 300 w 36"/>
                <a:gd name="T9" fmla="*/ 10 h 106"/>
                <a:gd name="T10" fmla="*/ 361 w 36"/>
                <a:gd name="T11" fmla="*/ 14 h 106"/>
                <a:gd name="T12" fmla="*/ 483 w 36"/>
                <a:gd name="T13" fmla="*/ 18 h 106"/>
                <a:gd name="T14" fmla="*/ 544 w 36"/>
                <a:gd name="T15" fmla="*/ 20 h 106"/>
                <a:gd name="T16" fmla="*/ 653 w 36"/>
                <a:gd name="T17" fmla="*/ 23 h 106"/>
                <a:gd name="T18" fmla="*/ 653 w 36"/>
                <a:gd name="T19" fmla="*/ 30 h 106"/>
                <a:gd name="T20" fmla="*/ 712 w 36"/>
                <a:gd name="T21" fmla="*/ 38 h 106"/>
                <a:gd name="T22" fmla="*/ 712 w 36"/>
                <a:gd name="T23" fmla="*/ 45 h 106"/>
                <a:gd name="T24" fmla="*/ 653 w 36"/>
                <a:gd name="T25" fmla="*/ 54 h 106"/>
                <a:gd name="T26" fmla="*/ 653 w 36"/>
                <a:gd name="T27" fmla="*/ 61 h 106"/>
                <a:gd name="T28" fmla="*/ 653 w 36"/>
                <a:gd name="T29" fmla="*/ 68 h 106"/>
                <a:gd name="T30" fmla="*/ 653 w 36"/>
                <a:gd name="T31" fmla="*/ 72 h 106"/>
                <a:gd name="T32" fmla="*/ 653 w 36"/>
                <a:gd name="T33" fmla="*/ 73 h 106"/>
                <a:gd name="T34" fmla="*/ 653 w 36"/>
                <a:gd name="T35" fmla="*/ 73 h 106"/>
                <a:gd name="T36" fmla="*/ 712 w 36"/>
                <a:gd name="T37" fmla="*/ 73 h 106"/>
                <a:gd name="T38" fmla="*/ 712 w 36"/>
                <a:gd name="T39" fmla="*/ 73 h 106"/>
                <a:gd name="T40" fmla="*/ 828 w 36"/>
                <a:gd name="T41" fmla="*/ 74 h 106"/>
                <a:gd name="T42" fmla="*/ 828 w 36"/>
                <a:gd name="T43" fmla="*/ 74 h 106"/>
                <a:gd name="T44" fmla="*/ 891 w 36"/>
                <a:gd name="T45" fmla="*/ 74 h 106"/>
                <a:gd name="T46" fmla="*/ 891 w 36"/>
                <a:gd name="T47" fmla="*/ 74 h 106"/>
                <a:gd name="T48" fmla="*/ 953 w 36"/>
                <a:gd name="T49" fmla="*/ 74 h 106"/>
                <a:gd name="T50" fmla="*/ 953 w 36"/>
                <a:gd name="T51" fmla="*/ 71 h 106"/>
                <a:gd name="T52" fmla="*/ 953 w 36"/>
                <a:gd name="T53" fmla="*/ 67 h 106"/>
                <a:gd name="T54" fmla="*/ 953 w 36"/>
                <a:gd name="T55" fmla="*/ 60 h 106"/>
                <a:gd name="T56" fmla="*/ 953 w 36"/>
                <a:gd name="T57" fmla="*/ 55 h 106"/>
                <a:gd name="T58" fmla="*/ 953 w 36"/>
                <a:gd name="T59" fmla="*/ 49 h 106"/>
                <a:gd name="T60" fmla="*/ 1012 w 36"/>
                <a:gd name="T61" fmla="*/ 42 h 106"/>
                <a:gd name="T62" fmla="*/ 1012 w 36"/>
                <a:gd name="T63" fmla="*/ 37 h 106"/>
                <a:gd name="T64" fmla="*/ 1104 w 36"/>
                <a:gd name="T65" fmla="*/ 34 h 106"/>
                <a:gd name="T66" fmla="*/ 1104 w 36"/>
                <a:gd name="T67" fmla="*/ 32 h 106"/>
                <a:gd name="T68" fmla="*/ 1104 w 36"/>
                <a:gd name="T69" fmla="*/ 28 h 106"/>
                <a:gd name="T70" fmla="*/ 1104 w 36"/>
                <a:gd name="T71" fmla="*/ 24 h 106"/>
                <a:gd name="T72" fmla="*/ 1104 w 36"/>
                <a:gd name="T73" fmla="*/ 21 h 106"/>
                <a:gd name="T74" fmla="*/ 1104 w 36"/>
                <a:gd name="T75" fmla="*/ 18 h 106"/>
                <a:gd name="T76" fmla="*/ 1229 w 36"/>
                <a:gd name="T77" fmla="*/ 12 h 106"/>
                <a:gd name="T78" fmla="*/ 1288 w 36"/>
                <a:gd name="T79" fmla="*/ 8 h 106"/>
                <a:gd name="T80" fmla="*/ 1349 w 36"/>
                <a:gd name="T81" fmla="*/ 8 h 106"/>
                <a:gd name="T82" fmla="*/ 1349 w 36"/>
                <a:gd name="T83" fmla="*/ 8 h 106"/>
                <a:gd name="T84" fmla="*/ 1467 w 36"/>
                <a:gd name="T85" fmla="*/ 8 h 106"/>
                <a:gd name="T86" fmla="*/ 1633 w 36"/>
                <a:gd name="T87" fmla="*/ 6 h 106"/>
                <a:gd name="T88" fmla="*/ 1757 w 36"/>
                <a:gd name="T89" fmla="*/ 5 h 106"/>
                <a:gd name="T90" fmla="*/ 1816 w 36"/>
                <a:gd name="T91" fmla="*/ 4 h 106"/>
                <a:gd name="T92" fmla="*/ 1933 w 36"/>
                <a:gd name="T93" fmla="*/ 2 h 106"/>
                <a:gd name="T94" fmla="*/ 1996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solidFill>
              <a:schemeClr val="bg1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33" name="AutoShape 64"/>
            <p:cNvSpPr>
              <a:spLocks noChangeArrowheads="1"/>
            </p:cNvSpPr>
            <p:nvPr/>
          </p:nvSpPr>
          <p:spPr bwMode="auto">
            <a:xfrm flipV="1">
              <a:off x="4440" y="1302"/>
              <a:ext cx="867" cy="17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7634" name="AutoShape 65"/>
            <p:cNvSpPr>
              <a:spLocks noChangeArrowheads="1"/>
            </p:cNvSpPr>
            <p:nvPr/>
          </p:nvSpPr>
          <p:spPr bwMode="auto">
            <a:xfrm flipV="1">
              <a:off x="4481" y="1293"/>
              <a:ext cx="788" cy="9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7635" name="Oval 66"/>
            <p:cNvSpPr>
              <a:spLocks noChangeArrowheads="1"/>
            </p:cNvSpPr>
            <p:nvPr/>
          </p:nvSpPr>
          <p:spPr bwMode="auto">
            <a:xfrm>
              <a:off x="4713" y="1473"/>
              <a:ext cx="42" cy="19"/>
            </a:xfrm>
            <a:prstGeom prst="ellipse">
              <a:avLst/>
            </a:pr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7636" name="Oval 67"/>
            <p:cNvSpPr>
              <a:spLocks noChangeArrowheads="1"/>
            </p:cNvSpPr>
            <p:nvPr/>
          </p:nvSpPr>
          <p:spPr bwMode="auto">
            <a:xfrm>
              <a:off x="5000" y="1475"/>
              <a:ext cx="40" cy="19"/>
            </a:xfrm>
            <a:prstGeom prst="ellipse">
              <a:avLst/>
            </a:pr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7637" name="Freeform 68"/>
            <p:cNvSpPr>
              <a:spLocks/>
            </p:cNvSpPr>
            <p:nvPr/>
          </p:nvSpPr>
          <p:spPr bwMode="auto">
            <a:xfrm>
              <a:off x="4644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solidFill>
              <a:schemeClr val="bg1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38" name="Freeform 69"/>
            <p:cNvSpPr>
              <a:spLocks/>
            </p:cNvSpPr>
            <p:nvPr/>
          </p:nvSpPr>
          <p:spPr bwMode="auto">
            <a:xfrm>
              <a:off x="4569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solidFill>
              <a:schemeClr val="bg1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39" name="Freeform 70"/>
            <p:cNvSpPr>
              <a:spLocks/>
            </p:cNvSpPr>
            <p:nvPr/>
          </p:nvSpPr>
          <p:spPr bwMode="auto">
            <a:xfrm>
              <a:off x="5052" y="1320"/>
              <a:ext cx="59" cy="35"/>
            </a:xfrm>
            <a:custGeom>
              <a:avLst/>
              <a:gdLst>
                <a:gd name="T0" fmla="*/ 1613 w 30"/>
                <a:gd name="T1" fmla="*/ 0 h 38"/>
                <a:gd name="T2" fmla="*/ 1497 w 30"/>
                <a:gd name="T3" fmla="*/ 0 h 38"/>
                <a:gd name="T4" fmla="*/ 1377 w 30"/>
                <a:gd name="T5" fmla="*/ 0 h 38"/>
                <a:gd name="T6" fmla="*/ 1211 w 30"/>
                <a:gd name="T7" fmla="*/ 0 h 38"/>
                <a:gd name="T8" fmla="*/ 1149 w 30"/>
                <a:gd name="T9" fmla="*/ 0 h 38"/>
                <a:gd name="T10" fmla="*/ 913 w 30"/>
                <a:gd name="T11" fmla="*/ 0 h 38"/>
                <a:gd name="T12" fmla="*/ 881 w 30"/>
                <a:gd name="T13" fmla="*/ 0 h 38"/>
                <a:gd name="T14" fmla="*/ 881 w 30"/>
                <a:gd name="T15" fmla="*/ 0 h 38"/>
                <a:gd name="T16" fmla="*/ 761 w 30"/>
                <a:gd name="T17" fmla="*/ 2 h 38"/>
                <a:gd name="T18" fmla="*/ 645 w 30"/>
                <a:gd name="T19" fmla="*/ 3 h 38"/>
                <a:gd name="T20" fmla="*/ 584 w 30"/>
                <a:gd name="T21" fmla="*/ 5 h 38"/>
                <a:gd name="T22" fmla="*/ 417 w 30"/>
                <a:gd name="T23" fmla="*/ 6 h 38"/>
                <a:gd name="T24" fmla="*/ 297 w 30"/>
                <a:gd name="T25" fmla="*/ 6 h 38"/>
                <a:gd name="T26" fmla="*/ 61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20 w 30"/>
                <a:gd name="T39" fmla="*/ 17 h 38"/>
                <a:gd name="T40" fmla="*/ 236 w 30"/>
                <a:gd name="T41" fmla="*/ 18 h 38"/>
                <a:gd name="T42" fmla="*/ 297 w 30"/>
                <a:gd name="T43" fmla="*/ 21 h 38"/>
                <a:gd name="T44" fmla="*/ 417 w 30"/>
                <a:gd name="T45" fmla="*/ 23 h 38"/>
                <a:gd name="T46" fmla="*/ 464 w 30"/>
                <a:gd name="T47" fmla="*/ 23 h 38"/>
                <a:gd name="T48" fmla="*/ 584 w 30"/>
                <a:gd name="T49" fmla="*/ 23 h 38"/>
                <a:gd name="T50" fmla="*/ 584 w 30"/>
                <a:gd name="T51" fmla="*/ 21 h 38"/>
                <a:gd name="T52" fmla="*/ 645 w 30"/>
                <a:gd name="T53" fmla="*/ 20 h 38"/>
                <a:gd name="T54" fmla="*/ 881 w 30"/>
                <a:gd name="T55" fmla="*/ 18 h 38"/>
                <a:gd name="T56" fmla="*/ 975 w 30"/>
                <a:gd name="T57" fmla="*/ 16 h 38"/>
                <a:gd name="T58" fmla="*/ 1149 w 30"/>
                <a:gd name="T59" fmla="*/ 15 h 38"/>
                <a:gd name="T60" fmla="*/ 1211 w 30"/>
                <a:gd name="T61" fmla="*/ 13 h 38"/>
                <a:gd name="T62" fmla="*/ 1331 w 30"/>
                <a:gd name="T63" fmla="*/ 12 h 38"/>
                <a:gd name="T64" fmla="*/ 1377 w 30"/>
                <a:gd name="T65" fmla="*/ 11 h 38"/>
                <a:gd name="T66" fmla="*/ 1377 w 30"/>
                <a:gd name="T67" fmla="*/ 10 h 38"/>
                <a:gd name="T68" fmla="*/ 1440 w 30"/>
                <a:gd name="T69" fmla="*/ 8 h 38"/>
                <a:gd name="T70" fmla="*/ 1440 w 30"/>
                <a:gd name="T71" fmla="*/ 6 h 38"/>
                <a:gd name="T72" fmla="*/ 1560 w 30"/>
                <a:gd name="T73" fmla="*/ 6 h 38"/>
                <a:gd name="T74" fmla="*/ 1560 w 30"/>
                <a:gd name="T75" fmla="*/ 6 h 38"/>
                <a:gd name="T76" fmla="*/ 1676 w 30"/>
                <a:gd name="T77" fmla="*/ 5 h 38"/>
                <a:gd name="T78" fmla="*/ 1676 w 30"/>
                <a:gd name="T79" fmla="*/ 2 h 38"/>
                <a:gd name="T80" fmla="*/ 1676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solidFill>
              <a:schemeClr val="bg1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40" name="Freeform 71"/>
            <p:cNvSpPr>
              <a:spLocks/>
            </p:cNvSpPr>
            <p:nvPr/>
          </p:nvSpPr>
          <p:spPr bwMode="auto">
            <a:xfrm>
              <a:off x="4877" y="1319"/>
              <a:ext cx="314" cy="141"/>
            </a:xfrm>
            <a:custGeom>
              <a:avLst/>
              <a:gdLst>
                <a:gd name="T0" fmla="*/ 2733 w 159"/>
                <a:gd name="T1" fmla="*/ 1 h 152"/>
                <a:gd name="T2" fmla="*/ 484 w 159"/>
                <a:gd name="T3" fmla="*/ 17 h 152"/>
                <a:gd name="T4" fmla="*/ 363 w 159"/>
                <a:gd name="T5" fmla="*/ 33 h 152"/>
                <a:gd name="T6" fmla="*/ 63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416 w 159"/>
                <a:gd name="T15" fmla="*/ 94 h 152"/>
                <a:gd name="T16" fmla="*/ 3272 w 159"/>
                <a:gd name="T17" fmla="*/ 89 h 152"/>
                <a:gd name="T18" fmla="*/ 3849 w 159"/>
                <a:gd name="T19" fmla="*/ 89 h 152"/>
                <a:gd name="T20" fmla="*/ 5293 w 159"/>
                <a:gd name="T21" fmla="*/ 89 h 152"/>
                <a:gd name="T22" fmla="*/ 5648 w 159"/>
                <a:gd name="T23" fmla="*/ 90 h 152"/>
                <a:gd name="T24" fmla="*/ 5648 w 159"/>
                <a:gd name="T25" fmla="*/ 93 h 152"/>
                <a:gd name="T26" fmla="*/ 5761 w 159"/>
                <a:gd name="T27" fmla="*/ 95 h 152"/>
                <a:gd name="T28" fmla="*/ 6400 w 159"/>
                <a:gd name="T29" fmla="*/ 91 h 152"/>
                <a:gd name="T30" fmla="*/ 6880 w 159"/>
                <a:gd name="T31" fmla="*/ 83 h 152"/>
                <a:gd name="T32" fmla="*/ 7117 w 159"/>
                <a:gd name="T33" fmla="*/ 71 h 152"/>
                <a:gd name="T34" fmla="*/ 8138 w 159"/>
                <a:gd name="T35" fmla="*/ 57 h 152"/>
                <a:gd name="T36" fmla="*/ 9005 w 159"/>
                <a:gd name="T37" fmla="*/ 54 h 152"/>
                <a:gd name="T38" fmla="*/ 7957 w 159"/>
                <a:gd name="T39" fmla="*/ 53 h 152"/>
                <a:gd name="T40" fmla="*/ 6993 w 159"/>
                <a:gd name="T41" fmla="*/ 57 h 152"/>
                <a:gd name="T42" fmla="*/ 6225 w 159"/>
                <a:gd name="T43" fmla="*/ 68 h 152"/>
                <a:gd name="T44" fmla="*/ 6162 w 159"/>
                <a:gd name="T45" fmla="*/ 78 h 152"/>
                <a:gd name="T46" fmla="*/ 5397 w 159"/>
                <a:gd name="T47" fmla="*/ 81 h 152"/>
                <a:gd name="T48" fmla="*/ 4684 w 159"/>
                <a:gd name="T49" fmla="*/ 81 h 152"/>
                <a:gd name="T50" fmla="*/ 4505 w 159"/>
                <a:gd name="T51" fmla="*/ 75 h 152"/>
                <a:gd name="T52" fmla="*/ 4441 w 159"/>
                <a:gd name="T53" fmla="*/ 59 h 152"/>
                <a:gd name="T54" fmla="*/ 4384 w 159"/>
                <a:gd name="T55" fmla="*/ 58 h 152"/>
                <a:gd name="T56" fmla="*/ 4197 w 159"/>
                <a:gd name="T57" fmla="*/ 71 h 152"/>
                <a:gd name="T58" fmla="*/ 2860 w 159"/>
                <a:gd name="T59" fmla="*/ 79 h 152"/>
                <a:gd name="T60" fmla="*/ 1139 w 159"/>
                <a:gd name="T61" fmla="*/ 71 h 152"/>
                <a:gd name="T62" fmla="*/ 484 w 159"/>
                <a:gd name="T63" fmla="*/ 60 h 152"/>
                <a:gd name="T64" fmla="*/ 776 w 159"/>
                <a:gd name="T65" fmla="*/ 46 h 152"/>
                <a:gd name="T66" fmla="*/ 1596 w 159"/>
                <a:gd name="T67" fmla="*/ 42 h 152"/>
                <a:gd name="T68" fmla="*/ 2680 w 159"/>
                <a:gd name="T69" fmla="*/ 42 h 152"/>
                <a:gd name="T70" fmla="*/ 4197 w 159"/>
                <a:gd name="T71" fmla="*/ 47 h 152"/>
                <a:gd name="T72" fmla="*/ 4746 w 159"/>
                <a:gd name="T73" fmla="*/ 49 h 152"/>
                <a:gd name="T74" fmla="*/ 4746 w 159"/>
                <a:gd name="T75" fmla="*/ 46 h 152"/>
                <a:gd name="T76" fmla="*/ 4805 w 159"/>
                <a:gd name="T77" fmla="*/ 42 h 152"/>
                <a:gd name="T78" fmla="*/ 3328 w 159"/>
                <a:gd name="T79" fmla="*/ 40 h 152"/>
                <a:gd name="T80" fmla="*/ 1779 w 159"/>
                <a:gd name="T81" fmla="*/ 36 h 152"/>
                <a:gd name="T82" fmla="*/ 1139 w 159"/>
                <a:gd name="T83" fmla="*/ 30 h 152"/>
                <a:gd name="T84" fmla="*/ 1017 w 159"/>
                <a:gd name="T85" fmla="*/ 16 h 152"/>
                <a:gd name="T86" fmla="*/ 2188 w 159"/>
                <a:gd name="T87" fmla="*/ 10 h 152"/>
                <a:gd name="T88" fmla="*/ 2917 w 159"/>
                <a:gd name="T89" fmla="*/ 19 h 152"/>
                <a:gd name="T90" fmla="*/ 2188 w 159"/>
                <a:gd name="T91" fmla="*/ 26 h 152"/>
                <a:gd name="T92" fmla="*/ 1949 w 159"/>
                <a:gd name="T93" fmla="*/ 22 h 152"/>
                <a:gd name="T94" fmla="*/ 1888 w 159"/>
                <a:gd name="T95" fmla="*/ 19 h 152"/>
                <a:gd name="T96" fmla="*/ 1596 w 159"/>
                <a:gd name="T97" fmla="*/ 22 h 152"/>
                <a:gd name="T98" fmla="*/ 1477 w 159"/>
                <a:gd name="T99" fmla="*/ 28 h 152"/>
                <a:gd name="T100" fmla="*/ 2309 w 159"/>
                <a:gd name="T101" fmla="*/ 31 h 152"/>
                <a:gd name="T102" fmla="*/ 3604 w 159"/>
                <a:gd name="T103" fmla="*/ 35 h 152"/>
                <a:gd name="T104" fmla="*/ 3792 w 159"/>
                <a:gd name="T105" fmla="*/ 33 h 152"/>
                <a:gd name="T106" fmla="*/ 3513 w 159"/>
                <a:gd name="T107" fmla="*/ 28 h 152"/>
                <a:gd name="T108" fmla="*/ 3513 w 159"/>
                <a:gd name="T109" fmla="*/ 14 h 152"/>
                <a:gd name="T110" fmla="*/ 3665 w 159"/>
                <a:gd name="T111" fmla="*/ 6 h 152"/>
                <a:gd name="T112" fmla="*/ 4092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solidFill>
              <a:schemeClr val="bg1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41" name="Freeform 72"/>
            <p:cNvSpPr>
              <a:spLocks/>
            </p:cNvSpPr>
            <p:nvPr/>
          </p:nvSpPr>
          <p:spPr bwMode="auto">
            <a:xfrm>
              <a:off x="4527" y="1465"/>
              <a:ext cx="324" cy="105"/>
            </a:xfrm>
            <a:custGeom>
              <a:avLst/>
              <a:gdLst>
                <a:gd name="T0" fmla="*/ 63 w 164"/>
                <a:gd name="T1" fmla="*/ 6 h 114"/>
                <a:gd name="T2" fmla="*/ 425 w 164"/>
                <a:gd name="T3" fmla="*/ 6 h 114"/>
                <a:gd name="T4" fmla="*/ 840 w 164"/>
                <a:gd name="T5" fmla="*/ 4 h 114"/>
                <a:gd name="T6" fmla="*/ 1081 w 164"/>
                <a:gd name="T7" fmla="*/ 1 h 114"/>
                <a:gd name="T8" fmla="*/ 2560 w 164"/>
                <a:gd name="T9" fmla="*/ 6 h 114"/>
                <a:gd name="T10" fmla="*/ 4040 w 164"/>
                <a:gd name="T11" fmla="*/ 12 h 114"/>
                <a:gd name="T12" fmla="*/ 4876 w 164"/>
                <a:gd name="T13" fmla="*/ 13 h 114"/>
                <a:gd name="T14" fmla="*/ 5305 w 164"/>
                <a:gd name="T15" fmla="*/ 13 h 114"/>
                <a:gd name="T16" fmla="*/ 5121 w 164"/>
                <a:gd name="T17" fmla="*/ 24 h 114"/>
                <a:gd name="T18" fmla="*/ 5121 w 164"/>
                <a:gd name="T19" fmla="*/ 41 h 114"/>
                <a:gd name="T20" fmla="*/ 5542 w 164"/>
                <a:gd name="T21" fmla="*/ 57 h 114"/>
                <a:gd name="T22" fmla="*/ 6014 w 164"/>
                <a:gd name="T23" fmla="*/ 65 h 114"/>
                <a:gd name="T24" fmla="*/ 6354 w 164"/>
                <a:gd name="T25" fmla="*/ 64 h 114"/>
                <a:gd name="T26" fmla="*/ 6480 w 164"/>
                <a:gd name="T27" fmla="*/ 54 h 114"/>
                <a:gd name="T28" fmla="*/ 6822 w 164"/>
                <a:gd name="T29" fmla="*/ 41 h 114"/>
                <a:gd name="T30" fmla="*/ 7802 w 164"/>
                <a:gd name="T31" fmla="*/ 32 h 114"/>
                <a:gd name="T32" fmla="*/ 8274 w 164"/>
                <a:gd name="T33" fmla="*/ 29 h 114"/>
                <a:gd name="T34" fmla="*/ 8337 w 164"/>
                <a:gd name="T35" fmla="*/ 22 h 114"/>
                <a:gd name="T36" fmla="*/ 8450 w 164"/>
                <a:gd name="T37" fmla="*/ 16 h 114"/>
                <a:gd name="T38" fmla="*/ 8545 w 164"/>
                <a:gd name="T39" fmla="*/ 11 h 114"/>
                <a:gd name="T40" fmla="*/ 8669 w 164"/>
                <a:gd name="T41" fmla="*/ 27 h 114"/>
                <a:gd name="T42" fmla="*/ 9090 w 164"/>
                <a:gd name="T43" fmla="*/ 45 h 114"/>
                <a:gd name="T44" fmla="*/ 9382 w 164"/>
                <a:gd name="T45" fmla="*/ 59 h 114"/>
                <a:gd name="T46" fmla="*/ 9633 w 164"/>
                <a:gd name="T47" fmla="*/ 64 h 114"/>
                <a:gd name="T48" fmla="*/ 9262 w 164"/>
                <a:gd name="T49" fmla="*/ 66 h 114"/>
                <a:gd name="T50" fmla="*/ 8545 w 164"/>
                <a:gd name="T51" fmla="*/ 68 h 114"/>
                <a:gd name="T52" fmla="*/ 7618 w 164"/>
                <a:gd name="T53" fmla="*/ 69 h 114"/>
                <a:gd name="T54" fmla="*/ 6480 w 164"/>
                <a:gd name="T55" fmla="*/ 69 h 114"/>
                <a:gd name="T56" fmla="*/ 6014 w 164"/>
                <a:gd name="T57" fmla="*/ 69 h 114"/>
                <a:gd name="T58" fmla="*/ 5542 w 164"/>
                <a:gd name="T59" fmla="*/ 65 h 114"/>
                <a:gd name="T60" fmla="*/ 4813 w 164"/>
                <a:gd name="T61" fmla="*/ 62 h 114"/>
                <a:gd name="T62" fmla="*/ 4325 w 164"/>
                <a:gd name="T63" fmla="*/ 58 h 114"/>
                <a:gd name="T64" fmla="*/ 3977 w 164"/>
                <a:gd name="T65" fmla="*/ 54 h 114"/>
                <a:gd name="T66" fmla="*/ 3793 w 164"/>
                <a:gd name="T67" fmla="*/ 50 h 114"/>
                <a:gd name="T68" fmla="*/ 3453 w 164"/>
                <a:gd name="T69" fmla="*/ 48 h 114"/>
                <a:gd name="T70" fmla="*/ 3216 w 164"/>
                <a:gd name="T71" fmla="*/ 46 h 114"/>
                <a:gd name="T72" fmla="*/ 2924 w 164"/>
                <a:gd name="T73" fmla="*/ 46 h 114"/>
                <a:gd name="T74" fmla="*/ 2560 w 164"/>
                <a:gd name="T75" fmla="*/ 42 h 114"/>
                <a:gd name="T76" fmla="*/ 2136 w 164"/>
                <a:gd name="T77" fmla="*/ 38 h 114"/>
                <a:gd name="T78" fmla="*/ 1952 w 164"/>
                <a:gd name="T79" fmla="*/ 35 h 114"/>
                <a:gd name="T80" fmla="*/ 2072 w 164"/>
                <a:gd name="T81" fmla="*/ 34 h 114"/>
                <a:gd name="T82" fmla="*/ 2436 w 164"/>
                <a:gd name="T83" fmla="*/ 33 h 114"/>
                <a:gd name="T84" fmla="*/ 2924 w 164"/>
                <a:gd name="T85" fmla="*/ 32 h 114"/>
                <a:gd name="T86" fmla="*/ 3216 w 164"/>
                <a:gd name="T87" fmla="*/ 32 h 114"/>
                <a:gd name="T88" fmla="*/ 2924 w 164"/>
                <a:gd name="T89" fmla="*/ 19 h 114"/>
                <a:gd name="T90" fmla="*/ 2136 w 164"/>
                <a:gd name="T91" fmla="*/ 12 h 114"/>
                <a:gd name="T92" fmla="*/ 1081 w 164"/>
                <a:gd name="T93" fmla="*/ 10 h 114"/>
                <a:gd name="T94" fmla="*/ 184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solidFill>
              <a:schemeClr val="bg1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42" name="Freeform 73"/>
            <p:cNvSpPr>
              <a:spLocks/>
            </p:cNvSpPr>
            <p:nvPr/>
          </p:nvSpPr>
          <p:spPr bwMode="auto">
            <a:xfrm>
              <a:off x="4906" y="1464"/>
              <a:ext cx="324" cy="105"/>
            </a:xfrm>
            <a:custGeom>
              <a:avLst/>
              <a:gdLst>
                <a:gd name="T0" fmla="*/ 9509 w 164"/>
                <a:gd name="T1" fmla="*/ 6 h 114"/>
                <a:gd name="T2" fmla="*/ 9153 w 164"/>
                <a:gd name="T3" fmla="*/ 6 h 114"/>
                <a:gd name="T4" fmla="*/ 8726 w 164"/>
                <a:gd name="T5" fmla="*/ 4 h 114"/>
                <a:gd name="T6" fmla="*/ 8513 w 164"/>
                <a:gd name="T7" fmla="*/ 2 h 114"/>
                <a:gd name="T8" fmla="*/ 6948 w 164"/>
                <a:gd name="T9" fmla="*/ 6 h 114"/>
                <a:gd name="T10" fmla="*/ 5542 w 164"/>
                <a:gd name="T11" fmla="*/ 12 h 114"/>
                <a:gd name="T12" fmla="*/ 4633 w 164"/>
                <a:gd name="T13" fmla="*/ 13 h 114"/>
                <a:gd name="T14" fmla="*/ 4277 w 164"/>
                <a:gd name="T15" fmla="*/ 13 h 114"/>
                <a:gd name="T16" fmla="*/ 4388 w 164"/>
                <a:gd name="T17" fmla="*/ 24 h 114"/>
                <a:gd name="T18" fmla="*/ 4325 w 164"/>
                <a:gd name="T19" fmla="*/ 41 h 114"/>
                <a:gd name="T20" fmla="*/ 4040 w 164"/>
                <a:gd name="T21" fmla="*/ 57 h 114"/>
                <a:gd name="T22" fmla="*/ 3580 w 164"/>
                <a:gd name="T23" fmla="*/ 65 h 114"/>
                <a:gd name="T24" fmla="*/ 3153 w 164"/>
                <a:gd name="T25" fmla="*/ 64 h 114"/>
                <a:gd name="T26" fmla="*/ 2985 w 164"/>
                <a:gd name="T27" fmla="*/ 54 h 114"/>
                <a:gd name="T28" fmla="*/ 2624 w 164"/>
                <a:gd name="T29" fmla="*/ 42 h 114"/>
                <a:gd name="T30" fmla="*/ 1660 w 164"/>
                <a:gd name="T31" fmla="*/ 32 h 114"/>
                <a:gd name="T32" fmla="*/ 1233 w 164"/>
                <a:gd name="T33" fmla="*/ 29 h 114"/>
                <a:gd name="T34" fmla="*/ 1201 w 164"/>
                <a:gd name="T35" fmla="*/ 23 h 114"/>
                <a:gd name="T36" fmla="*/ 1081 w 164"/>
                <a:gd name="T37" fmla="*/ 16 h 114"/>
                <a:gd name="T38" fmla="*/ 1019 w 164"/>
                <a:gd name="T39" fmla="*/ 12 h 114"/>
                <a:gd name="T40" fmla="*/ 780 w 164"/>
                <a:gd name="T41" fmla="*/ 27 h 114"/>
                <a:gd name="T42" fmla="*/ 425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308 w 164"/>
                <a:gd name="T49" fmla="*/ 67 h 114"/>
                <a:gd name="T50" fmla="*/ 956 w 164"/>
                <a:gd name="T51" fmla="*/ 68 h 114"/>
                <a:gd name="T52" fmla="*/ 1841 w 164"/>
                <a:gd name="T53" fmla="*/ 69 h 114"/>
                <a:gd name="T54" fmla="*/ 3092 w 164"/>
                <a:gd name="T55" fmla="*/ 69 h 114"/>
                <a:gd name="T56" fmla="*/ 3580 w 164"/>
                <a:gd name="T57" fmla="*/ 69 h 114"/>
                <a:gd name="T58" fmla="*/ 4040 w 164"/>
                <a:gd name="T59" fmla="*/ 65 h 114"/>
                <a:gd name="T60" fmla="*/ 4633 w 164"/>
                <a:gd name="T61" fmla="*/ 62 h 114"/>
                <a:gd name="T62" fmla="*/ 5241 w 164"/>
                <a:gd name="T63" fmla="*/ 58 h 114"/>
                <a:gd name="T64" fmla="*/ 5484 w 164"/>
                <a:gd name="T65" fmla="*/ 54 h 114"/>
                <a:gd name="T66" fmla="*/ 5652 w 164"/>
                <a:gd name="T67" fmla="*/ 50 h 114"/>
                <a:gd name="T68" fmla="*/ 5953 w 164"/>
                <a:gd name="T69" fmla="*/ 48 h 114"/>
                <a:gd name="T70" fmla="*/ 6292 w 164"/>
                <a:gd name="T71" fmla="*/ 46 h 114"/>
                <a:gd name="T72" fmla="*/ 6537 w 164"/>
                <a:gd name="T73" fmla="*/ 46 h 114"/>
                <a:gd name="T74" fmla="*/ 6948 w 164"/>
                <a:gd name="T75" fmla="*/ 42 h 114"/>
                <a:gd name="T76" fmla="*/ 7373 w 164"/>
                <a:gd name="T77" fmla="*/ 38 h 114"/>
                <a:gd name="T78" fmla="*/ 7618 w 164"/>
                <a:gd name="T79" fmla="*/ 35 h 114"/>
                <a:gd name="T80" fmla="*/ 7432 w 164"/>
                <a:gd name="T81" fmla="*/ 35 h 114"/>
                <a:gd name="T82" fmla="*/ 7073 w 164"/>
                <a:gd name="T83" fmla="*/ 33 h 114"/>
                <a:gd name="T84" fmla="*/ 6593 w 164"/>
                <a:gd name="T85" fmla="*/ 32 h 114"/>
                <a:gd name="T86" fmla="*/ 6417 w 164"/>
                <a:gd name="T87" fmla="*/ 32 h 114"/>
                <a:gd name="T88" fmla="*/ 6593 w 164"/>
                <a:gd name="T89" fmla="*/ 19 h 114"/>
                <a:gd name="T90" fmla="*/ 7432 w 164"/>
                <a:gd name="T91" fmla="*/ 12 h 114"/>
                <a:gd name="T92" fmla="*/ 8396 w 164"/>
                <a:gd name="T93" fmla="*/ 9 h 114"/>
                <a:gd name="T94" fmla="*/ 9445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solidFill>
              <a:schemeClr val="bg1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43" name="Freeform 74"/>
            <p:cNvSpPr>
              <a:spLocks/>
            </p:cNvSpPr>
            <p:nvPr/>
          </p:nvSpPr>
          <p:spPr bwMode="auto">
            <a:xfrm>
              <a:off x="4469" y="1477"/>
              <a:ext cx="170" cy="100"/>
            </a:xfrm>
            <a:custGeom>
              <a:avLst/>
              <a:gdLst>
                <a:gd name="T0" fmla="*/ 63 w 86"/>
                <a:gd name="T1" fmla="*/ 6 h 109"/>
                <a:gd name="T2" fmla="*/ 425 w 86"/>
                <a:gd name="T3" fmla="*/ 6 h 109"/>
                <a:gd name="T4" fmla="*/ 1020 w 86"/>
                <a:gd name="T5" fmla="*/ 6 h 109"/>
                <a:gd name="T6" fmla="*/ 1485 w 86"/>
                <a:gd name="T7" fmla="*/ 6 h 109"/>
                <a:gd name="T8" fmla="*/ 1908 w 86"/>
                <a:gd name="T9" fmla="*/ 6 h 109"/>
                <a:gd name="T10" fmla="*/ 1953 w 86"/>
                <a:gd name="T11" fmla="*/ 6 h 109"/>
                <a:gd name="T12" fmla="*/ 1953 w 86"/>
                <a:gd name="T13" fmla="*/ 7 h 109"/>
                <a:gd name="T14" fmla="*/ 2016 w 86"/>
                <a:gd name="T15" fmla="*/ 13 h 109"/>
                <a:gd name="T16" fmla="*/ 2263 w 86"/>
                <a:gd name="T17" fmla="*/ 17 h 109"/>
                <a:gd name="T18" fmla="*/ 2441 w 86"/>
                <a:gd name="T19" fmla="*/ 23 h 109"/>
                <a:gd name="T20" fmla="*/ 2813 w 86"/>
                <a:gd name="T21" fmla="*/ 26 h 109"/>
                <a:gd name="T22" fmla="*/ 3052 w 86"/>
                <a:gd name="T23" fmla="*/ 31 h 109"/>
                <a:gd name="T24" fmla="*/ 3281 w 86"/>
                <a:gd name="T25" fmla="*/ 38 h 109"/>
                <a:gd name="T26" fmla="*/ 3469 w 86"/>
                <a:gd name="T27" fmla="*/ 45 h 109"/>
                <a:gd name="T28" fmla="*/ 3708 w 86"/>
                <a:gd name="T29" fmla="*/ 51 h 109"/>
                <a:gd name="T30" fmla="*/ 3772 w 86"/>
                <a:gd name="T31" fmla="*/ 58 h 109"/>
                <a:gd name="T32" fmla="*/ 3772 w 86"/>
                <a:gd name="T33" fmla="*/ 61 h 109"/>
                <a:gd name="T34" fmla="*/ 3829 w 86"/>
                <a:gd name="T35" fmla="*/ 61 h 109"/>
                <a:gd name="T36" fmla="*/ 3924 w 86"/>
                <a:gd name="T37" fmla="*/ 61 h 109"/>
                <a:gd name="T38" fmla="*/ 3985 w 86"/>
                <a:gd name="T39" fmla="*/ 63 h 109"/>
                <a:gd name="T40" fmla="*/ 4169 w 86"/>
                <a:gd name="T41" fmla="*/ 64 h 109"/>
                <a:gd name="T42" fmla="*/ 4232 w 86"/>
                <a:gd name="T43" fmla="*/ 64 h 109"/>
                <a:gd name="T44" fmla="*/ 4412 w 86"/>
                <a:gd name="T45" fmla="*/ 64 h 109"/>
                <a:gd name="T46" fmla="*/ 4641 w 86"/>
                <a:gd name="T47" fmla="*/ 64 h 109"/>
                <a:gd name="T48" fmla="*/ 4825 w 86"/>
                <a:gd name="T49" fmla="*/ 64 h 109"/>
                <a:gd name="T50" fmla="*/ 4944 w 86"/>
                <a:gd name="T51" fmla="*/ 64 h 109"/>
                <a:gd name="T52" fmla="*/ 5068 w 86"/>
                <a:gd name="T53" fmla="*/ 63 h 109"/>
                <a:gd name="T54" fmla="*/ 4825 w 86"/>
                <a:gd name="T55" fmla="*/ 58 h 109"/>
                <a:gd name="T56" fmla="*/ 4349 w 86"/>
                <a:gd name="T57" fmla="*/ 45 h 109"/>
                <a:gd name="T58" fmla="*/ 3772 w 86"/>
                <a:gd name="T59" fmla="*/ 28 h 109"/>
                <a:gd name="T60" fmla="*/ 3173 w 86"/>
                <a:gd name="T61" fmla="*/ 14 h 109"/>
                <a:gd name="T62" fmla="*/ 2813 w 86"/>
                <a:gd name="T63" fmla="*/ 6 h 109"/>
                <a:gd name="T64" fmla="*/ 2625 w 86"/>
                <a:gd name="T65" fmla="*/ 3 h 109"/>
                <a:gd name="T66" fmla="*/ 2016 w 86"/>
                <a:gd name="T67" fmla="*/ 1 h 109"/>
                <a:gd name="T68" fmla="*/ 1360 w 86"/>
                <a:gd name="T69" fmla="*/ 0 h 109"/>
                <a:gd name="T70" fmla="*/ 656 w 86"/>
                <a:gd name="T71" fmla="*/ 1 h 109"/>
                <a:gd name="T72" fmla="*/ 184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solidFill>
              <a:schemeClr val="bg1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44" name="Freeform 75"/>
            <p:cNvSpPr>
              <a:spLocks/>
            </p:cNvSpPr>
            <p:nvPr/>
          </p:nvSpPr>
          <p:spPr bwMode="auto">
            <a:xfrm>
              <a:off x="5115" y="1478"/>
              <a:ext cx="171" cy="99"/>
            </a:xfrm>
            <a:custGeom>
              <a:avLst/>
              <a:gdLst>
                <a:gd name="T0" fmla="*/ 4837 w 87"/>
                <a:gd name="T1" fmla="*/ 6 h 108"/>
                <a:gd name="T2" fmla="*/ 4434 w 87"/>
                <a:gd name="T3" fmla="*/ 6 h 108"/>
                <a:gd name="T4" fmla="*/ 3986 w 87"/>
                <a:gd name="T5" fmla="*/ 6 h 108"/>
                <a:gd name="T6" fmla="*/ 3404 w 87"/>
                <a:gd name="T7" fmla="*/ 6 h 108"/>
                <a:gd name="T8" fmla="*/ 3045 w 87"/>
                <a:gd name="T9" fmla="*/ 6 h 108"/>
                <a:gd name="T10" fmla="*/ 2940 w 87"/>
                <a:gd name="T11" fmla="*/ 6 h 108"/>
                <a:gd name="T12" fmla="*/ 2940 w 87"/>
                <a:gd name="T13" fmla="*/ 6 h 108"/>
                <a:gd name="T14" fmla="*/ 2817 w 87"/>
                <a:gd name="T15" fmla="*/ 13 h 108"/>
                <a:gd name="T16" fmla="*/ 2642 w 87"/>
                <a:gd name="T17" fmla="*/ 17 h 108"/>
                <a:gd name="T18" fmla="*/ 2492 w 87"/>
                <a:gd name="T19" fmla="*/ 23 h 108"/>
                <a:gd name="T20" fmla="*/ 2256 w 87"/>
                <a:gd name="T21" fmla="*/ 26 h 108"/>
                <a:gd name="T22" fmla="*/ 1966 w 87"/>
                <a:gd name="T23" fmla="*/ 32 h 108"/>
                <a:gd name="T24" fmla="*/ 1612 w 87"/>
                <a:gd name="T25" fmla="*/ 38 h 108"/>
                <a:gd name="T26" fmla="*/ 1376 w 87"/>
                <a:gd name="T27" fmla="*/ 45 h 108"/>
                <a:gd name="T28" fmla="*/ 1268 w 87"/>
                <a:gd name="T29" fmla="*/ 51 h 108"/>
                <a:gd name="T30" fmla="*/ 1268 w 87"/>
                <a:gd name="T31" fmla="*/ 59 h 108"/>
                <a:gd name="T32" fmla="*/ 1268 w 87"/>
                <a:gd name="T33" fmla="*/ 61 h 108"/>
                <a:gd name="T34" fmla="*/ 1085 w 87"/>
                <a:gd name="T35" fmla="*/ 61 h 108"/>
                <a:gd name="T36" fmla="*/ 1085 w 87"/>
                <a:gd name="T37" fmla="*/ 61 h 108"/>
                <a:gd name="T38" fmla="*/ 912 w 87"/>
                <a:gd name="T39" fmla="*/ 63 h 108"/>
                <a:gd name="T40" fmla="*/ 820 w 87"/>
                <a:gd name="T41" fmla="*/ 64 h 108"/>
                <a:gd name="T42" fmla="*/ 761 w 87"/>
                <a:gd name="T43" fmla="*/ 64 h 108"/>
                <a:gd name="T44" fmla="*/ 584 w 87"/>
                <a:gd name="T45" fmla="*/ 64 h 108"/>
                <a:gd name="T46" fmla="*/ 356 w 87"/>
                <a:gd name="T47" fmla="*/ 64 h 108"/>
                <a:gd name="T48" fmla="*/ 236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81 w 87"/>
                <a:gd name="T55" fmla="*/ 59 h 108"/>
                <a:gd name="T56" fmla="*/ 645 w 87"/>
                <a:gd name="T57" fmla="*/ 45 h 108"/>
                <a:gd name="T58" fmla="*/ 1268 w 87"/>
                <a:gd name="T59" fmla="*/ 27 h 108"/>
                <a:gd name="T60" fmla="*/ 1853 w 87"/>
                <a:gd name="T61" fmla="*/ 13 h 108"/>
                <a:gd name="T62" fmla="*/ 2133 w 87"/>
                <a:gd name="T63" fmla="*/ 6 h 108"/>
                <a:gd name="T64" fmla="*/ 2313 w 87"/>
                <a:gd name="T65" fmla="*/ 3 h 108"/>
                <a:gd name="T66" fmla="*/ 2878 w 87"/>
                <a:gd name="T67" fmla="*/ 1 h 108"/>
                <a:gd name="T68" fmla="*/ 3585 w 87"/>
                <a:gd name="T69" fmla="*/ 0 h 108"/>
                <a:gd name="T70" fmla="*/ 4192 w 87"/>
                <a:gd name="T71" fmla="*/ 0 h 108"/>
                <a:gd name="T72" fmla="*/ 4717 w 87"/>
                <a:gd name="T73" fmla="*/ 0 h 108"/>
                <a:gd name="T74" fmla="*/ 4837 w 87"/>
                <a:gd name="T75" fmla="*/ 1 h 108"/>
                <a:gd name="T76" fmla="*/ 4837 w 87"/>
                <a:gd name="T77" fmla="*/ 2 h 108"/>
                <a:gd name="T78" fmla="*/ 4837 w 87"/>
                <a:gd name="T79" fmla="*/ 4 h 108"/>
                <a:gd name="T80" fmla="*/ 4898 w 87"/>
                <a:gd name="T81" fmla="*/ 5 h 108"/>
                <a:gd name="T82" fmla="*/ 4898 w 87"/>
                <a:gd name="T83" fmla="*/ 6 h 108"/>
                <a:gd name="T84" fmla="*/ 4957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solidFill>
              <a:schemeClr val="bg1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45" name="Freeform 76"/>
            <p:cNvSpPr>
              <a:spLocks/>
            </p:cNvSpPr>
            <p:nvPr/>
          </p:nvSpPr>
          <p:spPr bwMode="auto">
            <a:xfrm>
              <a:off x="4719" y="1454"/>
              <a:ext cx="69" cy="100"/>
            </a:xfrm>
            <a:custGeom>
              <a:avLst/>
              <a:gdLst>
                <a:gd name="T0" fmla="*/ 1932 w 35"/>
                <a:gd name="T1" fmla="*/ 3 h 107"/>
                <a:gd name="T2" fmla="*/ 1816 w 35"/>
                <a:gd name="T3" fmla="*/ 5 h 107"/>
                <a:gd name="T4" fmla="*/ 1753 w 35"/>
                <a:gd name="T5" fmla="*/ 7 h 107"/>
                <a:gd name="T6" fmla="*/ 1569 w 35"/>
                <a:gd name="T7" fmla="*/ 9 h 107"/>
                <a:gd name="T8" fmla="*/ 1524 w 35"/>
                <a:gd name="T9" fmla="*/ 15 h 107"/>
                <a:gd name="T10" fmla="*/ 1524 w 35"/>
                <a:gd name="T11" fmla="*/ 19 h 107"/>
                <a:gd name="T12" fmla="*/ 1569 w 35"/>
                <a:gd name="T13" fmla="*/ 23 h 107"/>
                <a:gd name="T14" fmla="*/ 1816 w 35"/>
                <a:gd name="T15" fmla="*/ 28 h 107"/>
                <a:gd name="T16" fmla="*/ 1932 w 35"/>
                <a:gd name="T17" fmla="*/ 31 h 107"/>
                <a:gd name="T18" fmla="*/ 1816 w 35"/>
                <a:gd name="T19" fmla="*/ 32 h 107"/>
                <a:gd name="T20" fmla="*/ 1524 w 35"/>
                <a:gd name="T21" fmla="*/ 33 h 107"/>
                <a:gd name="T22" fmla="*/ 1224 w 35"/>
                <a:gd name="T23" fmla="*/ 36 h 107"/>
                <a:gd name="T24" fmla="*/ 889 w 35"/>
                <a:gd name="T25" fmla="*/ 36 h 107"/>
                <a:gd name="T26" fmla="*/ 591 w 35"/>
                <a:gd name="T27" fmla="*/ 39 h 107"/>
                <a:gd name="T28" fmla="*/ 361 w 35"/>
                <a:gd name="T29" fmla="*/ 41 h 107"/>
                <a:gd name="T30" fmla="*/ 244 w 35"/>
                <a:gd name="T31" fmla="*/ 43 h 107"/>
                <a:gd name="T32" fmla="*/ 183 w 35"/>
                <a:gd name="T33" fmla="*/ 44 h 107"/>
                <a:gd name="T34" fmla="*/ 183 w 35"/>
                <a:gd name="T35" fmla="*/ 46 h 107"/>
                <a:gd name="T36" fmla="*/ 183 w 35"/>
                <a:gd name="T37" fmla="*/ 50 h 107"/>
                <a:gd name="T38" fmla="*/ 183 w 35"/>
                <a:gd name="T39" fmla="*/ 56 h 107"/>
                <a:gd name="T40" fmla="*/ 300 w 35"/>
                <a:gd name="T41" fmla="*/ 61 h 107"/>
                <a:gd name="T42" fmla="*/ 300 w 35"/>
                <a:gd name="T43" fmla="*/ 66 h 107"/>
                <a:gd name="T44" fmla="*/ 361 w 35"/>
                <a:gd name="T45" fmla="*/ 69 h 107"/>
                <a:gd name="T46" fmla="*/ 361 w 35"/>
                <a:gd name="T47" fmla="*/ 71 h 107"/>
                <a:gd name="T48" fmla="*/ 300 w 35"/>
                <a:gd name="T49" fmla="*/ 69 h 107"/>
                <a:gd name="T50" fmla="*/ 183 w 35"/>
                <a:gd name="T51" fmla="*/ 65 h 107"/>
                <a:gd name="T52" fmla="*/ 63 w 35"/>
                <a:gd name="T53" fmla="*/ 61 h 107"/>
                <a:gd name="T54" fmla="*/ 63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83 w 35"/>
                <a:gd name="T65" fmla="*/ 39 h 107"/>
                <a:gd name="T66" fmla="*/ 481 w 35"/>
                <a:gd name="T67" fmla="*/ 34 h 107"/>
                <a:gd name="T68" fmla="*/ 773 w 35"/>
                <a:gd name="T69" fmla="*/ 28 h 107"/>
                <a:gd name="T70" fmla="*/ 1104 w 35"/>
                <a:gd name="T71" fmla="*/ 20 h 107"/>
                <a:gd name="T72" fmla="*/ 1465 w 35"/>
                <a:gd name="T73" fmla="*/ 16 h 107"/>
                <a:gd name="T74" fmla="*/ 1632 w 35"/>
                <a:gd name="T75" fmla="*/ 7 h 107"/>
                <a:gd name="T76" fmla="*/ 1816 w 35"/>
                <a:gd name="T77" fmla="*/ 6 h 107"/>
                <a:gd name="T78" fmla="*/ 1932 w 35"/>
                <a:gd name="T79" fmla="*/ 1 h 107"/>
                <a:gd name="T80" fmla="*/ 1993 w 35"/>
                <a:gd name="T81" fmla="*/ 1 h 107"/>
                <a:gd name="T82" fmla="*/ 1993 w 35"/>
                <a:gd name="T83" fmla="*/ 1 h 107"/>
                <a:gd name="T84" fmla="*/ 1993 w 35"/>
                <a:gd name="T85" fmla="*/ 1 h 107"/>
                <a:gd name="T86" fmla="*/ 1993 w 35"/>
                <a:gd name="T87" fmla="*/ 1 h 107"/>
                <a:gd name="T88" fmla="*/ 1993 w 35"/>
                <a:gd name="T89" fmla="*/ 1 h 107"/>
                <a:gd name="T90" fmla="*/ 1993 w 35"/>
                <a:gd name="T91" fmla="*/ 1 h 107"/>
                <a:gd name="T92" fmla="*/ 1993 w 35"/>
                <a:gd name="T93" fmla="*/ 1 h 107"/>
                <a:gd name="T94" fmla="*/ 1993 w 35"/>
                <a:gd name="T95" fmla="*/ 1 h 107"/>
                <a:gd name="T96" fmla="*/ 199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46" name="Freeform 77"/>
            <p:cNvSpPr>
              <a:spLocks/>
            </p:cNvSpPr>
            <p:nvPr/>
          </p:nvSpPr>
          <p:spPr bwMode="auto">
            <a:xfrm>
              <a:off x="4967" y="1454"/>
              <a:ext cx="69" cy="100"/>
            </a:xfrm>
            <a:custGeom>
              <a:avLst/>
              <a:gdLst>
                <a:gd name="T0" fmla="*/ 63 w 35"/>
                <a:gd name="T1" fmla="*/ 3 h 107"/>
                <a:gd name="T2" fmla="*/ 63 w 35"/>
                <a:gd name="T3" fmla="*/ 5 h 107"/>
                <a:gd name="T4" fmla="*/ 183 w 35"/>
                <a:gd name="T5" fmla="*/ 7 h 107"/>
                <a:gd name="T6" fmla="*/ 300 w 35"/>
                <a:gd name="T7" fmla="*/ 7 h 107"/>
                <a:gd name="T8" fmla="*/ 361 w 35"/>
                <a:gd name="T9" fmla="*/ 12 h 107"/>
                <a:gd name="T10" fmla="*/ 361 w 35"/>
                <a:gd name="T11" fmla="*/ 17 h 107"/>
                <a:gd name="T12" fmla="*/ 300 w 35"/>
                <a:gd name="T13" fmla="*/ 20 h 107"/>
                <a:gd name="T14" fmla="*/ 124 w 35"/>
                <a:gd name="T15" fmla="*/ 26 h 107"/>
                <a:gd name="T16" fmla="*/ 0 w 35"/>
                <a:gd name="T17" fmla="*/ 28 h 107"/>
                <a:gd name="T18" fmla="*/ 183 w 35"/>
                <a:gd name="T19" fmla="*/ 30 h 107"/>
                <a:gd name="T20" fmla="*/ 361 w 35"/>
                <a:gd name="T21" fmla="*/ 31 h 107"/>
                <a:gd name="T22" fmla="*/ 653 w 35"/>
                <a:gd name="T23" fmla="*/ 34 h 107"/>
                <a:gd name="T24" fmla="*/ 1011 w 35"/>
                <a:gd name="T25" fmla="*/ 36 h 107"/>
                <a:gd name="T26" fmla="*/ 1287 w 35"/>
                <a:gd name="T27" fmla="*/ 38 h 107"/>
                <a:gd name="T28" fmla="*/ 1524 w 35"/>
                <a:gd name="T29" fmla="*/ 41 h 107"/>
                <a:gd name="T30" fmla="*/ 1695 w 35"/>
                <a:gd name="T31" fmla="*/ 43 h 107"/>
                <a:gd name="T32" fmla="*/ 1753 w 35"/>
                <a:gd name="T33" fmla="*/ 44 h 107"/>
                <a:gd name="T34" fmla="*/ 1753 w 35"/>
                <a:gd name="T35" fmla="*/ 46 h 107"/>
                <a:gd name="T36" fmla="*/ 1695 w 35"/>
                <a:gd name="T37" fmla="*/ 50 h 107"/>
                <a:gd name="T38" fmla="*/ 1695 w 35"/>
                <a:gd name="T39" fmla="*/ 56 h 107"/>
                <a:gd name="T40" fmla="*/ 1632 w 35"/>
                <a:gd name="T41" fmla="*/ 61 h 107"/>
                <a:gd name="T42" fmla="*/ 1632 w 35"/>
                <a:gd name="T43" fmla="*/ 66 h 107"/>
                <a:gd name="T44" fmla="*/ 1632 w 35"/>
                <a:gd name="T45" fmla="*/ 69 h 107"/>
                <a:gd name="T46" fmla="*/ 1632 w 35"/>
                <a:gd name="T47" fmla="*/ 71 h 107"/>
                <a:gd name="T48" fmla="*/ 1695 w 35"/>
                <a:gd name="T49" fmla="*/ 69 h 107"/>
                <a:gd name="T50" fmla="*/ 1695 w 35"/>
                <a:gd name="T51" fmla="*/ 65 h 107"/>
                <a:gd name="T52" fmla="*/ 1753 w 35"/>
                <a:gd name="T53" fmla="*/ 61 h 107"/>
                <a:gd name="T54" fmla="*/ 1869 w 35"/>
                <a:gd name="T55" fmla="*/ 56 h 107"/>
                <a:gd name="T56" fmla="*/ 1993 w 35"/>
                <a:gd name="T57" fmla="*/ 52 h 107"/>
                <a:gd name="T58" fmla="*/ 1993 w 35"/>
                <a:gd name="T59" fmla="*/ 48 h 107"/>
                <a:gd name="T60" fmla="*/ 1993 w 35"/>
                <a:gd name="T61" fmla="*/ 44 h 107"/>
                <a:gd name="T62" fmla="*/ 1993 w 35"/>
                <a:gd name="T63" fmla="*/ 41 h 107"/>
                <a:gd name="T64" fmla="*/ 1753 w 35"/>
                <a:gd name="T65" fmla="*/ 39 h 107"/>
                <a:gd name="T66" fmla="*/ 1404 w 35"/>
                <a:gd name="T67" fmla="*/ 34 h 107"/>
                <a:gd name="T68" fmla="*/ 1104 w 35"/>
                <a:gd name="T69" fmla="*/ 28 h 107"/>
                <a:gd name="T70" fmla="*/ 828 w 35"/>
                <a:gd name="T71" fmla="*/ 20 h 107"/>
                <a:gd name="T72" fmla="*/ 528 w 35"/>
                <a:gd name="T73" fmla="*/ 16 h 107"/>
                <a:gd name="T74" fmla="*/ 300 w 35"/>
                <a:gd name="T75" fmla="*/ 7 h 107"/>
                <a:gd name="T76" fmla="*/ 124 w 35"/>
                <a:gd name="T77" fmla="*/ 6 h 107"/>
                <a:gd name="T78" fmla="*/ 63 w 35"/>
                <a:gd name="T79" fmla="*/ 1 h 107"/>
                <a:gd name="T80" fmla="*/ 63 w 35"/>
                <a:gd name="T81" fmla="*/ 1 h 107"/>
                <a:gd name="T82" fmla="*/ 63 w 35"/>
                <a:gd name="T83" fmla="*/ 1 h 107"/>
                <a:gd name="T84" fmla="*/ 63 w 35"/>
                <a:gd name="T85" fmla="*/ 1 h 107"/>
                <a:gd name="T86" fmla="*/ 63 w 35"/>
                <a:gd name="T87" fmla="*/ 1 h 107"/>
                <a:gd name="T88" fmla="*/ 63 w 35"/>
                <a:gd name="T89" fmla="*/ 1 h 107"/>
                <a:gd name="T90" fmla="*/ 63 w 35"/>
                <a:gd name="T91" fmla="*/ 1 h 107"/>
                <a:gd name="T92" fmla="*/ 63 w 35"/>
                <a:gd name="T93" fmla="*/ 1 h 107"/>
                <a:gd name="T94" fmla="*/ 63 w 35"/>
                <a:gd name="T95" fmla="*/ 1 h 107"/>
                <a:gd name="T96" fmla="*/ 6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47" name="Freeform 78"/>
            <p:cNvSpPr>
              <a:spLocks/>
            </p:cNvSpPr>
            <p:nvPr/>
          </p:nvSpPr>
          <p:spPr bwMode="auto">
            <a:xfrm>
              <a:off x="4418" y="1319"/>
              <a:ext cx="155" cy="70"/>
            </a:xfrm>
            <a:custGeom>
              <a:avLst/>
              <a:gdLst>
                <a:gd name="T0" fmla="*/ 2325 w 79"/>
                <a:gd name="T1" fmla="*/ 0 h 76"/>
                <a:gd name="T2" fmla="*/ 1836 w 79"/>
                <a:gd name="T3" fmla="*/ 4 h 76"/>
                <a:gd name="T4" fmla="*/ 1305 w 79"/>
                <a:gd name="T5" fmla="*/ 7 h 76"/>
                <a:gd name="T6" fmla="*/ 904 w 79"/>
                <a:gd name="T7" fmla="*/ 16 h 76"/>
                <a:gd name="T8" fmla="*/ 785 w 79"/>
                <a:gd name="T9" fmla="*/ 23 h 76"/>
                <a:gd name="T10" fmla="*/ 1020 w 79"/>
                <a:gd name="T11" fmla="*/ 30 h 76"/>
                <a:gd name="T12" fmla="*/ 1836 w 79"/>
                <a:gd name="T13" fmla="*/ 37 h 76"/>
                <a:gd name="T14" fmla="*/ 3377 w 79"/>
                <a:gd name="T15" fmla="*/ 41 h 76"/>
                <a:gd name="T16" fmla="*/ 4389 w 79"/>
                <a:gd name="T17" fmla="*/ 41 h 76"/>
                <a:gd name="T18" fmla="*/ 4161 w 79"/>
                <a:gd name="T19" fmla="*/ 42 h 76"/>
                <a:gd name="T20" fmla="*/ 3746 w 79"/>
                <a:gd name="T21" fmla="*/ 43 h 76"/>
                <a:gd name="T22" fmla="*/ 3265 w 79"/>
                <a:gd name="T23" fmla="*/ 44 h 76"/>
                <a:gd name="T24" fmla="*/ 2725 w 79"/>
                <a:gd name="T25" fmla="*/ 46 h 76"/>
                <a:gd name="T26" fmla="*/ 2176 w 79"/>
                <a:gd name="T27" fmla="*/ 46 h 76"/>
                <a:gd name="T28" fmla="*/ 1540 w 79"/>
                <a:gd name="T29" fmla="*/ 46 h 76"/>
                <a:gd name="T30" fmla="*/ 1081 w 79"/>
                <a:gd name="T31" fmla="*/ 43 h 76"/>
                <a:gd name="T32" fmla="*/ 636 w 79"/>
                <a:gd name="T33" fmla="*/ 41 h 76"/>
                <a:gd name="T34" fmla="*/ 355 w 79"/>
                <a:gd name="T35" fmla="*/ 38 h 76"/>
                <a:gd name="T36" fmla="*/ 120 w 79"/>
                <a:gd name="T37" fmla="*/ 34 h 76"/>
                <a:gd name="T38" fmla="*/ 61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1 w 79"/>
                <a:gd name="T45" fmla="*/ 23 h 76"/>
                <a:gd name="T46" fmla="*/ 61 w 79"/>
                <a:gd name="T47" fmla="*/ 22 h 76"/>
                <a:gd name="T48" fmla="*/ 120 w 79"/>
                <a:gd name="T49" fmla="*/ 18 h 76"/>
                <a:gd name="T50" fmla="*/ 355 w 79"/>
                <a:gd name="T51" fmla="*/ 11 h 76"/>
                <a:gd name="T52" fmla="*/ 636 w 79"/>
                <a:gd name="T53" fmla="*/ 6 h 76"/>
                <a:gd name="T54" fmla="*/ 1081 w 79"/>
                <a:gd name="T55" fmla="*/ 4 h 76"/>
                <a:gd name="T56" fmla="*/ 1540 w 79"/>
                <a:gd name="T57" fmla="*/ 2 h 76"/>
                <a:gd name="T58" fmla="*/ 1940 w 79"/>
                <a:gd name="T59" fmla="*/ 1 h 76"/>
                <a:gd name="T60" fmla="*/ 2268 w 79"/>
                <a:gd name="T61" fmla="*/ 0 h 76"/>
                <a:gd name="T62" fmla="*/ 2506 w 79"/>
                <a:gd name="T63" fmla="*/ 0 h 76"/>
                <a:gd name="T64" fmla="*/ 256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48" name="Freeform 79"/>
            <p:cNvSpPr>
              <a:spLocks/>
            </p:cNvSpPr>
            <p:nvPr/>
          </p:nvSpPr>
          <p:spPr bwMode="auto">
            <a:xfrm>
              <a:off x="5203" y="1318"/>
              <a:ext cx="134" cy="72"/>
            </a:xfrm>
            <a:custGeom>
              <a:avLst/>
              <a:gdLst>
                <a:gd name="T0" fmla="*/ 1024 w 67"/>
                <a:gd name="T1" fmla="*/ 1 h 78"/>
                <a:gd name="T2" fmla="*/ 1664 w 67"/>
                <a:gd name="T3" fmla="*/ 5 h 78"/>
                <a:gd name="T4" fmla="*/ 2368 w 67"/>
                <a:gd name="T5" fmla="*/ 8 h 78"/>
                <a:gd name="T6" fmla="*/ 2944 w 67"/>
                <a:gd name="T7" fmla="*/ 16 h 78"/>
                <a:gd name="T8" fmla="*/ 3328 w 67"/>
                <a:gd name="T9" fmla="*/ 24 h 78"/>
                <a:gd name="T10" fmla="*/ 3264 w 67"/>
                <a:gd name="T11" fmla="*/ 32 h 78"/>
                <a:gd name="T12" fmla="*/ 2560 w 67"/>
                <a:gd name="T13" fmla="*/ 39 h 78"/>
                <a:gd name="T14" fmla="*/ 1024 w 67"/>
                <a:gd name="T15" fmla="*/ 44 h 78"/>
                <a:gd name="T16" fmla="*/ 0 w 67"/>
                <a:gd name="T17" fmla="*/ 47 h 78"/>
                <a:gd name="T18" fmla="*/ 128 w 67"/>
                <a:gd name="T19" fmla="*/ 47 h 78"/>
                <a:gd name="T20" fmla="*/ 512 w 67"/>
                <a:gd name="T21" fmla="*/ 48 h 78"/>
                <a:gd name="T22" fmla="*/ 896 w 67"/>
                <a:gd name="T23" fmla="*/ 48 h 78"/>
                <a:gd name="T24" fmla="*/ 1408 w 67"/>
                <a:gd name="T25" fmla="*/ 48 h 78"/>
                <a:gd name="T26" fmla="*/ 1984 w 67"/>
                <a:gd name="T27" fmla="*/ 48 h 78"/>
                <a:gd name="T28" fmla="*/ 2560 w 67"/>
                <a:gd name="T29" fmla="*/ 46 h 78"/>
                <a:gd name="T30" fmla="*/ 3072 w 67"/>
                <a:gd name="T31" fmla="*/ 44 h 78"/>
                <a:gd name="T32" fmla="*/ 3584 w 67"/>
                <a:gd name="T33" fmla="*/ 41 h 78"/>
                <a:gd name="T34" fmla="*/ 3840 w 67"/>
                <a:gd name="T35" fmla="*/ 38 h 78"/>
                <a:gd name="T36" fmla="*/ 4032 w 67"/>
                <a:gd name="T37" fmla="*/ 35 h 78"/>
                <a:gd name="T38" fmla="*/ 4096 w 67"/>
                <a:gd name="T39" fmla="*/ 31 h 78"/>
                <a:gd name="T40" fmla="*/ 4224 w 67"/>
                <a:gd name="T41" fmla="*/ 28 h 78"/>
                <a:gd name="T42" fmla="*/ 4224 w 67"/>
                <a:gd name="T43" fmla="*/ 26 h 78"/>
                <a:gd name="T44" fmla="*/ 4224 w 67"/>
                <a:gd name="T45" fmla="*/ 24 h 78"/>
                <a:gd name="T46" fmla="*/ 4224 w 67"/>
                <a:gd name="T47" fmla="*/ 23 h 78"/>
                <a:gd name="T48" fmla="*/ 4096 w 67"/>
                <a:gd name="T49" fmla="*/ 18 h 78"/>
                <a:gd name="T50" fmla="*/ 3776 w 67"/>
                <a:gd name="T51" fmla="*/ 12 h 78"/>
                <a:gd name="T52" fmla="*/ 3264 w 67"/>
                <a:gd name="T53" fmla="*/ 6 h 78"/>
                <a:gd name="T54" fmla="*/ 2752 w 67"/>
                <a:gd name="T55" fmla="*/ 5 h 78"/>
                <a:gd name="T56" fmla="*/ 2112 w 67"/>
                <a:gd name="T57" fmla="*/ 2 h 78"/>
                <a:gd name="T58" fmla="*/ 1600 w 67"/>
                <a:gd name="T59" fmla="*/ 1 h 78"/>
                <a:gd name="T60" fmla="*/ 1088 w 67"/>
                <a:gd name="T61" fmla="*/ 0 h 78"/>
                <a:gd name="T62" fmla="*/ 896 w 67"/>
                <a:gd name="T63" fmla="*/ 0 h 78"/>
                <a:gd name="T64" fmla="*/ 896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49" name="Freeform 80"/>
            <p:cNvSpPr>
              <a:spLocks/>
            </p:cNvSpPr>
            <p:nvPr/>
          </p:nvSpPr>
          <p:spPr bwMode="auto">
            <a:xfrm>
              <a:off x="4493" y="1326"/>
              <a:ext cx="209" cy="48"/>
            </a:xfrm>
            <a:custGeom>
              <a:avLst/>
              <a:gdLst>
                <a:gd name="T0" fmla="*/ 6049 w 106"/>
                <a:gd name="T1" fmla="*/ 29 h 51"/>
                <a:gd name="T2" fmla="*/ 5757 w 106"/>
                <a:gd name="T3" fmla="*/ 24 h 51"/>
                <a:gd name="T4" fmla="*/ 5276 w 106"/>
                <a:gd name="T5" fmla="*/ 18 h 51"/>
                <a:gd name="T6" fmla="*/ 4474 w 106"/>
                <a:gd name="T7" fmla="*/ 8 h 51"/>
                <a:gd name="T8" fmla="*/ 3518 w 106"/>
                <a:gd name="T9" fmla="*/ 4 h 51"/>
                <a:gd name="T10" fmla="*/ 2705 w 106"/>
                <a:gd name="T11" fmla="*/ 0 h 51"/>
                <a:gd name="T12" fmla="*/ 2476 w 106"/>
                <a:gd name="T13" fmla="*/ 0 h 51"/>
                <a:gd name="T14" fmla="*/ 1993 w 106"/>
                <a:gd name="T15" fmla="*/ 1 h 51"/>
                <a:gd name="T16" fmla="*/ 1524 w 106"/>
                <a:gd name="T17" fmla="*/ 3 h 51"/>
                <a:gd name="T18" fmla="*/ 1041 w 106"/>
                <a:gd name="T19" fmla="*/ 4 h 51"/>
                <a:gd name="T20" fmla="*/ 773 w 106"/>
                <a:gd name="T21" fmla="*/ 4 h 51"/>
                <a:gd name="T22" fmla="*/ 481 w 106"/>
                <a:gd name="T23" fmla="*/ 8 h 51"/>
                <a:gd name="T24" fmla="*/ 244 w 106"/>
                <a:gd name="T25" fmla="*/ 8 h 51"/>
                <a:gd name="T26" fmla="*/ 63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3 w 106"/>
                <a:gd name="T33" fmla="*/ 24 h 51"/>
                <a:gd name="T34" fmla="*/ 183 w 106"/>
                <a:gd name="T35" fmla="*/ 29 h 51"/>
                <a:gd name="T36" fmla="*/ 361 w 106"/>
                <a:gd name="T37" fmla="*/ 31 h 51"/>
                <a:gd name="T38" fmla="*/ 481 w 106"/>
                <a:gd name="T39" fmla="*/ 34 h 51"/>
                <a:gd name="T40" fmla="*/ 773 w 106"/>
                <a:gd name="T41" fmla="*/ 35 h 51"/>
                <a:gd name="T42" fmla="*/ 1041 w 106"/>
                <a:gd name="T43" fmla="*/ 35 h 51"/>
                <a:gd name="T44" fmla="*/ 1341 w 106"/>
                <a:gd name="T45" fmla="*/ 34 h 51"/>
                <a:gd name="T46" fmla="*/ 1633 w 106"/>
                <a:gd name="T47" fmla="*/ 33 h 51"/>
                <a:gd name="T48" fmla="*/ 1993 w 106"/>
                <a:gd name="T49" fmla="*/ 31 h 51"/>
                <a:gd name="T50" fmla="*/ 2240 w 106"/>
                <a:gd name="T51" fmla="*/ 30 h 51"/>
                <a:gd name="T52" fmla="*/ 2413 w 106"/>
                <a:gd name="T53" fmla="*/ 29 h 51"/>
                <a:gd name="T54" fmla="*/ 2177 w 106"/>
                <a:gd name="T55" fmla="*/ 30 h 51"/>
                <a:gd name="T56" fmla="*/ 1993 w 106"/>
                <a:gd name="T57" fmla="*/ 29 h 51"/>
                <a:gd name="T58" fmla="*/ 1757 w 106"/>
                <a:gd name="T59" fmla="*/ 27 h 51"/>
                <a:gd name="T60" fmla="*/ 1404 w 106"/>
                <a:gd name="T61" fmla="*/ 24 h 51"/>
                <a:gd name="T62" fmla="*/ 891 w 106"/>
                <a:gd name="T63" fmla="*/ 23 h 51"/>
                <a:gd name="T64" fmla="*/ 712 w 106"/>
                <a:gd name="T65" fmla="*/ 22 h 51"/>
                <a:gd name="T66" fmla="*/ 773 w 106"/>
                <a:gd name="T67" fmla="*/ 21 h 51"/>
                <a:gd name="T68" fmla="*/ 1041 w 106"/>
                <a:gd name="T69" fmla="*/ 18 h 51"/>
                <a:gd name="T70" fmla="*/ 1224 w 106"/>
                <a:gd name="T71" fmla="*/ 15 h 51"/>
                <a:gd name="T72" fmla="*/ 1341 w 106"/>
                <a:gd name="T73" fmla="*/ 11 h 51"/>
                <a:gd name="T74" fmla="*/ 1993 w 106"/>
                <a:gd name="T75" fmla="*/ 10 h 51"/>
                <a:gd name="T76" fmla="*/ 3401 w 106"/>
                <a:gd name="T77" fmla="*/ 10 h 51"/>
                <a:gd name="T78" fmla="*/ 4537 w 106"/>
                <a:gd name="T79" fmla="*/ 18 h 51"/>
                <a:gd name="T80" fmla="*/ 5397 w 106"/>
                <a:gd name="T81" fmla="*/ 23 h 51"/>
                <a:gd name="T82" fmla="*/ 5925 w 106"/>
                <a:gd name="T83" fmla="*/ 29 h 51"/>
                <a:gd name="T84" fmla="*/ 6162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solidFill>
              <a:schemeClr val="bg1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50" name="Freeform 81"/>
            <p:cNvSpPr>
              <a:spLocks/>
            </p:cNvSpPr>
            <p:nvPr/>
          </p:nvSpPr>
          <p:spPr bwMode="auto">
            <a:xfrm>
              <a:off x="5063" y="1328"/>
              <a:ext cx="206" cy="47"/>
            </a:xfrm>
            <a:custGeom>
              <a:avLst/>
              <a:gdLst>
                <a:gd name="T0" fmla="*/ 61 w 105"/>
                <a:gd name="T1" fmla="*/ 29 h 50"/>
                <a:gd name="T2" fmla="*/ 353 w 105"/>
                <a:gd name="T3" fmla="*/ 24 h 50"/>
                <a:gd name="T4" fmla="*/ 848 w 105"/>
                <a:gd name="T5" fmla="*/ 18 h 50"/>
                <a:gd name="T6" fmla="*/ 1540 w 105"/>
                <a:gd name="T7" fmla="*/ 8 h 50"/>
                <a:gd name="T8" fmla="*/ 2448 w 105"/>
                <a:gd name="T9" fmla="*/ 5 h 50"/>
                <a:gd name="T10" fmla="*/ 3265 w 105"/>
                <a:gd name="T11" fmla="*/ 1 h 50"/>
                <a:gd name="T12" fmla="*/ 3541 w 105"/>
                <a:gd name="T13" fmla="*/ 1 h 50"/>
                <a:gd name="T14" fmla="*/ 3926 w 105"/>
                <a:gd name="T15" fmla="*/ 1 h 50"/>
                <a:gd name="T16" fmla="*/ 4450 w 105"/>
                <a:gd name="T17" fmla="*/ 2 h 50"/>
                <a:gd name="T18" fmla="*/ 4862 w 105"/>
                <a:gd name="T19" fmla="*/ 4 h 50"/>
                <a:gd name="T20" fmla="*/ 5234 w 105"/>
                <a:gd name="T21" fmla="*/ 4 h 50"/>
                <a:gd name="T22" fmla="*/ 5466 w 105"/>
                <a:gd name="T23" fmla="*/ 8 h 50"/>
                <a:gd name="T24" fmla="*/ 5642 w 105"/>
                <a:gd name="T25" fmla="*/ 9 h 50"/>
                <a:gd name="T26" fmla="*/ 5809 w 105"/>
                <a:gd name="T27" fmla="*/ 15 h 50"/>
                <a:gd name="T28" fmla="*/ 5927 w 105"/>
                <a:gd name="T29" fmla="*/ 19 h 50"/>
                <a:gd name="T30" fmla="*/ 5927 w 105"/>
                <a:gd name="T31" fmla="*/ 22 h 50"/>
                <a:gd name="T32" fmla="*/ 5866 w 105"/>
                <a:gd name="T33" fmla="*/ 24 h 50"/>
                <a:gd name="T34" fmla="*/ 5642 w 105"/>
                <a:gd name="T35" fmla="*/ 29 h 50"/>
                <a:gd name="T36" fmla="*/ 5642 w 105"/>
                <a:gd name="T37" fmla="*/ 31 h 50"/>
                <a:gd name="T38" fmla="*/ 5346 w 105"/>
                <a:gd name="T39" fmla="*/ 34 h 50"/>
                <a:gd name="T40" fmla="*/ 5203 w 105"/>
                <a:gd name="T41" fmla="*/ 34 h 50"/>
                <a:gd name="T42" fmla="*/ 4962 w 105"/>
                <a:gd name="T43" fmla="*/ 34 h 50"/>
                <a:gd name="T44" fmla="*/ 4681 w 105"/>
                <a:gd name="T45" fmla="*/ 34 h 50"/>
                <a:gd name="T46" fmla="*/ 4389 w 105"/>
                <a:gd name="T47" fmla="*/ 34 h 50"/>
                <a:gd name="T48" fmla="*/ 4098 w 105"/>
                <a:gd name="T49" fmla="*/ 34 h 50"/>
                <a:gd name="T50" fmla="*/ 3865 w 105"/>
                <a:gd name="T51" fmla="*/ 33 h 50"/>
                <a:gd name="T52" fmla="*/ 3865 w 105"/>
                <a:gd name="T53" fmla="*/ 31 h 50"/>
                <a:gd name="T54" fmla="*/ 3806 w 105"/>
                <a:gd name="T55" fmla="*/ 29 h 50"/>
                <a:gd name="T56" fmla="*/ 3865 w 105"/>
                <a:gd name="T57" fmla="*/ 27 h 50"/>
                <a:gd name="T58" fmla="*/ 4098 w 105"/>
                <a:gd name="T59" fmla="*/ 25 h 50"/>
                <a:gd name="T60" fmla="*/ 4450 w 105"/>
                <a:gd name="T61" fmla="*/ 24 h 50"/>
                <a:gd name="T62" fmla="*/ 4962 w 105"/>
                <a:gd name="T63" fmla="*/ 23 h 50"/>
                <a:gd name="T64" fmla="*/ 5142 w 105"/>
                <a:gd name="T65" fmla="*/ 22 h 50"/>
                <a:gd name="T66" fmla="*/ 5022 w 105"/>
                <a:gd name="T67" fmla="*/ 21 h 50"/>
                <a:gd name="T68" fmla="*/ 4915 w 105"/>
                <a:gd name="T69" fmla="*/ 19 h 50"/>
                <a:gd name="T70" fmla="*/ 4742 w 105"/>
                <a:gd name="T71" fmla="*/ 15 h 50"/>
                <a:gd name="T72" fmla="*/ 4681 w 105"/>
                <a:gd name="T73" fmla="*/ 12 h 50"/>
                <a:gd name="T74" fmla="*/ 4098 w 105"/>
                <a:gd name="T75" fmla="*/ 9 h 50"/>
                <a:gd name="T76" fmla="*/ 2725 w 105"/>
                <a:gd name="T77" fmla="*/ 9 h 50"/>
                <a:gd name="T78" fmla="*/ 1601 w 105"/>
                <a:gd name="T79" fmla="*/ 17 h 50"/>
                <a:gd name="T80" fmla="*/ 693 w 105"/>
                <a:gd name="T81" fmla="*/ 22 h 50"/>
                <a:gd name="T82" fmla="*/ 180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solidFill>
              <a:schemeClr val="bg1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51" name="Freeform 82"/>
            <p:cNvSpPr>
              <a:spLocks/>
            </p:cNvSpPr>
            <p:nvPr/>
          </p:nvSpPr>
          <p:spPr bwMode="auto">
            <a:xfrm>
              <a:off x="5056" y="1351"/>
              <a:ext cx="112" cy="73"/>
            </a:xfrm>
            <a:custGeom>
              <a:avLst/>
              <a:gdLst>
                <a:gd name="T0" fmla="*/ 3105 w 57"/>
                <a:gd name="T1" fmla="*/ 1 h 78"/>
                <a:gd name="T2" fmla="*/ 2877 w 57"/>
                <a:gd name="T3" fmla="*/ 6 h 78"/>
                <a:gd name="T4" fmla="*/ 2366 w 57"/>
                <a:gd name="T5" fmla="*/ 7 h 78"/>
                <a:gd name="T6" fmla="*/ 1849 w 57"/>
                <a:gd name="T7" fmla="*/ 11 h 78"/>
                <a:gd name="T8" fmla="*/ 1252 w 57"/>
                <a:gd name="T9" fmla="*/ 18 h 78"/>
                <a:gd name="T10" fmla="*/ 637 w 57"/>
                <a:gd name="T11" fmla="*/ 21 h 78"/>
                <a:gd name="T12" fmla="*/ 236 w 57"/>
                <a:gd name="T13" fmla="*/ 25 h 78"/>
                <a:gd name="T14" fmla="*/ 0 w 57"/>
                <a:gd name="T15" fmla="*/ 28 h 78"/>
                <a:gd name="T16" fmla="*/ 120 w 57"/>
                <a:gd name="T17" fmla="*/ 30 h 78"/>
                <a:gd name="T18" fmla="*/ 297 w 57"/>
                <a:gd name="T19" fmla="*/ 35 h 78"/>
                <a:gd name="T20" fmla="*/ 417 w 57"/>
                <a:gd name="T21" fmla="*/ 37 h 78"/>
                <a:gd name="T22" fmla="*/ 356 w 57"/>
                <a:gd name="T23" fmla="*/ 42 h 78"/>
                <a:gd name="T24" fmla="*/ 297 w 57"/>
                <a:gd name="T25" fmla="*/ 46 h 78"/>
                <a:gd name="T26" fmla="*/ 120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297 w 57"/>
                <a:gd name="T35" fmla="*/ 48 h 78"/>
                <a:gd name="T36" fmla="*/ 700 w 57"/>
                <a:gd name="T37" fmla="*/ 40 h 78"/>
                <a:gd name="T38" fmla="*/ 1252 w 57"/>
                <a:gd name="T39" fmla="*/ 31 h 78"/>
                <a:gd name="T40" fmla="*/ 1849 w 57"/>
                <a:gd name="T41" fmla="*/ 21 h 78"/>
                <a:gd name="T42" fmla="*/ 2366 w 57"/>
                <a:gd name="T43" fmla="*/ 12 h 78"/>
                <a:gd name="T44" fmla="*/ 2877 w 57"/>
                <a:gd name="T45" fmla="*/ 7 h 78"/>
                <a:gd name="T46" fmla="*/ 3105 w 57"/>
                <a:gd name="T47" fmla="*/ 1 h 78"/>
                <a:gd name="T48" fmla="*/ 3217 w 57"/>
                <a:gd name="T49" fmla="*/ 0 h 78"/>
                <a:gd name="T50" fmla="*/ 3217 w 57"/>
                <a:gd name="T51" fmla="*/ 0 h 78"/>
                <a:gd name="T52" fmla="*/ 3217 w 57"/>
                <a:gd name="T53" fmla="*/ 0 h 78"/>
                <a:gd name="T54" fmla="*/ 3217 w 57"/>
                <a:gd name="T55" fmla="*/ 0 h 78"/>
                <a:gd name="T56" fmla="*/ 3217 w 57"/>
                <a:gd name="T57" fmla="*/ 0 h 78"/>
                <a:gd name="T58" fmla="*/ 3217 w 57"/>
                <a:gd name="T59" fmla="*/ 0 h 78"/>
                <a:gd name="T60" fmla="*/ 3217 w 57"/>
                <a:gd name="T61" fmla="*/ 0 h 78"/>
                <a:gd name="T62" fmla="*/ 3217 w 57"/>
                <a:gd name="T63" fmla="*/ 0 h 78"/>
                <a:gd name="T64" fmla="*/ 3217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52" name="Freeform 83"/>
            <p:cNvSpPr>
              <a:spLocks/>
            </p:cNvSpPr>
            <p:nvPr/>
          </p:nvSpPr>
          <p:spPr bwMode="auto">
            <a:xfrm>
              <a:off x="4585" y="1351"/>
              <a:ext cx="117" cy="73"/>
            </a:xfrm>
            <a:custGeom>
              <a:avLst/>
              <a:gdLst>
                <a:gd name="T0" fmla="*/ 0 w 59"/>
                <a:gd name="T1" fmla="*/ 1 h 78"/>
                <a:gd name="T2" fmla="*/ 311 w 59"/>
                <a:gd name="T3" fmla="*/ 6 h 78"/>
                <a:gd name="T4" fmla="*/ 740 w 59"/>
                <a:gd name="T5" fmla="*/ 7 h 78"/>
                <a:gd name="T6" fmla="*/ 1404 w 59"/>
                <a:gd name="T7" fmla="*/ 11 h 78"/>
                <a:gd name="T8" fmla="*/ 1997 w 59"/>
                <a:gd name="T9" fmla="*/ 18 h 78"/>
                <a:gd name="T10" fmla="*/ 2612 w 59"/>
                <a:gd name="T11" fmla="*/ 21 h 78"/>
                <a:gd name="T12" fmla="*/ 3096 w 59"/>
                <a:gd name="T13" fmla="*/ 25 h 78"/>
                <a:gd name="T14" fmla="*/ 3460 w 59"/>
                <a:gd name="T15" fmla="*/ 27 h 78"/>
                <a:gd name="T16" fmla="*/ 3276 w 59"/>
                <a:gd name="T17" fmla="*/ 30 h 78"/>
                <a:gd name="T18" fmla="*/ 2973 w 59"/>
                <a:gd name="T19" fmla="*/ 34 h 78"/>
                <a:gd name="T20" fmla="*/ 2909 w 59"/>
                <a:gd name="T21" fmla="*/ 37 h 78"/>
                <a:gd name="T22" fmla="*/ 2909 w 59"/>
                <a:gd name="T23" fmla="*/ 42 h 78"/>
                <a:gd name="T24" fmla="*/ 2973 w 59"/>
                <a:gd name="T25" fmla="*/ 45 h 78"/>
                <a:gd name="T26" fmla="*/ 3096 w 59"/>
                <a:gd name="T27" fmla="*/ 48 h 78"/>
                <a:gd name="T28" fmla="*/ 3157 w 59"/>
                <a:gd name="T29" fmla="*/ 51 h 78"/>
                <a:gd name="T30" fmla="*/ 3276 w 59"/>
                <a:gd name="T31" fmla="*/ 51 h 78"/>
                <a:gd name="T32" fmla="*/ 3276 w 59"/>
                <a:gd name="T33" fmla="*/ 51 h 78"/>
                <a:gd name="T34" fmla="*/ 2973 w 59"/>
                <a:gd name="T35" fmla="*/ 48 h 78"/>
                <a:gd name="T36" fmla="*/ 2489 w 59"/>
                <a:gd name="T37" fmla="*/ 40 h 78"/>
                <a:gd name="T38" fmla="*/ 1872 w 59"/>
                <a:gd name="T39" fmla="*/ 31 h 78"/>
                <a:gd name="T40" fmla="*/ 1348 w 59"/>
                <a:gd name="T41" fmla="*/ 21 h 78"/>
                <a:gd name="T42" fmla="*/ 680 w 59"/>
                <a:gd name="T43" fmla="*/ 12 h 78"/>
                <a:gd name="T44" fmla="*/ 248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53" name="Freeform 84"/>
            <p:cNvSpPr>
              <a:spLocks/>
            </p:cNvSpPr>
            <p:nvPr/>
          </p:nvSpPr>
          <p:spPr bwMode="auto">
            <a:xfrm>
              <a:off x="4768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54" name="Freeform 85"/>
            <p:cNvSpPr>
              <a:spLocks/>
            </p:cNvSpPr>
            <p:nvPr/>
          </p:nvSpPr>
          <p:spPr bwMode="auto">
            <a:xfrm>
              <a:off x="4916" y="1383"/>
              <a:ext cx="75" cy="36"/>
            </a:xfrm>
            <a:custGeom>
              <a:avLst/>
              <a:gdLst>
                <a:gd name="T0" fmla="*/ 2124 w 38"/>
                <a:gd name="T1" fmla="*/ 10 h 38"/>
                <a:gd name="T2" fmla="*/ 1885 w 38"/>
                <a:gd name="T3" fmla="*/ 9 h 38"/>
                <a:gd name="T4" fmla="*/ 1699 w 38"/>
                <a:gd name="T5" fmla="*/ 8 h 38"/>
                <a:gd name="T6" fmla="*/ 1352 w 38"/>
                <a:gd name="T7" fmla="*/ 4 h 38"/>
                <a:gd name="T8" fmla="*/ 1076 w 38"/>
                <a:gd name="T9" fmla="*/ 1 h 38"/>
                <a:gd name="T10" fmla="*/ 892 w 38"/>
                <a:gd name="T11" fmla="*/ 1 h 38"/>
                <a:gd name="T12" fmla="*/ 592 w 38"/>
                <a:gd name="T13" fmla="*/ 1 h 38"/>
                <a:gd name="T14" fmla="*/ 300 w 38"/>
                <a:gd name="T15" fmla="*/ 4 h 38"/>
                <a:gd name="T16" fmla="*/ 124 w 38"/>
                <a:gd name="T17" fmla="*/ 7 h 38"/>
                <a:gd name="T18" fmla="*/ 0 w 38"/>
                <a:gd name="T19" fmla="*/ 9 h 38"/>
                <a:gd name="T20" fmla="*/ 63 w 38"/>
                <a:gd name="T21" fmla="*/ 12 h 38"/>
                <a:gd name="T22" fmla="*/ 63 w 38"/>
                <a:gd name="T23" fmla="*/ 17 h 38"/>
                <a:gd name="T24" fmla="*/ 63 w 38"/>
                <a:gd name="T25" fmla="*/ 22 h 38"/>
                <a:gd name="T26" fmla="*/ 124 w 38"/>
                <a:gd name="T27" fmla="*/ 24 h 38"/>
                <a:gd name="T28" fmla="*/ 363 w 38"/>
                <a:gd name="T29" fmla="*/ 25 h 38"/>
                <a:gd name="T30" fmla="*/ 716 w 38"/>
                <a:gd name="T31" fmla="*/ 26 h 38"/>
                <a:gd name="T32" fmla="*/ 1137 w 38"/>
                <a:gd name="T33" fmla="*/ 26 h 38"/>
                <a:gd name="T34" fmla="*/ 1352 w 38"/>
                <a:gd name="T35" fmla="*/ 25 h 38"/>
                <a:gd name="T36" fmla="*/ 1593 w 38"/>
                <a:gd name="T37" fmla="*/ 23 h 38"/>
                <a:gd name="T38" fmla="*/ 1593 w 38"/>
                <a:gd name="T39" fmla="*/ 22 h 38"/>
                <a:gd name="T40" fmla="*/ 1652 w 38"/>
                <a:gd name="T41" fmla="*/ 19 h 38"/>
                <a:gd name="T42" fmla="*/ 1652 w 38"/>
                <a:gd name="T43" fmla="*/ 16 h 38"/>
                <a:gd name="T44" fmla="*/ 1652 w 38"/>
                <a:gd name="T45" fmla="*/ 10 h 38"/>
                <a:gd name="T46" fmla="*/ 1532 w 38"/>
                <a:gd name="T47" fmla="*/ 10 h 38"/>
                <a:gd name="T48" fmla="*/ 1468 w 38"/>
                <a:gd name="T49" fmla="*/ 10 h 38"/>
                <a:gd name="T50" fmla="*/ 1352 w 38"/>
                <a:gd name="T51" fmla="*/ 12 h 38"/>
                <a:gd name="T52" fmla="*/ 1352 w 38"/>
                <a:gd name="T53" fmla="*/ 12 h 38"/>
                <a:gd name="T54" fmla="*/ 1232 w 38"/>
                <a:gd name="T55" fmla="*/ 14 h 38"/>
                <a:gd name="T56" fmla="*/ 1168 w 38"/>
                <a:gd name="T57" fmla="*/ 16 h 38"/>
                <a:gd name="T58" fmla="*/ 1137 w 38"/>
                <a:gd name="T59" fmla="*/ 20 h 38"/>
                <a:gd name="T60" fmla="*/ 1137 w 38"/>
                <a:gd name="T61" fmla="*/ 22 h 38"/>
                <a:gd name="T62" fmla="*/ 1137 w 38"/>
                <a:gd name="T63" fmla="*/ 23 h 38"/>
                <a:gd name="T64" fmla="*/ 776 w 38"/>
                <a:gd name="T65" fmla="*/ 22 h 38"/>
                <a:gd name="T66" fmla="*/ 545 w 38"/>
                <a:gd name="T67" fmla="*/ 21 h 38"/>
                <a:gd name="T68" fmla="*/ 484 w 38"/>
                <a:gd name="T69" fmla="*/ 16 h 38"/>
                <a:gd name="T70" fmla="*/ 424 w 38"/>
                <a:gd name="T71" fmla="*/ 14 h 38"/>
                <a:gd name="T72" fmla="*/ 484 w 38"/>
                <a:gd name="T73" fmla="*/ 11 h 38"/>
                <a:gd name="T74" fmla="*/ 545 w 38"/>
                <a:gd name="T75" fmla="*/ 9 h 38"/>
                <a:gd name="T76" fmla="*/ 655 w 38"/>
                <a:gd name="T77" fmla="*/ 9 h 38"/>
                <a:gd name="T78" fmla="*/ 776 w 38"/>
                <a:gd name="T79" fmla="*/ 8 h 38"/>
                <a:gd name="T80" fmla="*/ 1016 w 38"/>
                <a:gd name="T81" fmla="*/ 6 h 38"/>
                <a:gd name="T82" fmla="*/ 1137 w 38"/>
                <a:gd name="T83" fmla="*/ 6 h 38"/>
                <a:gd name="T84" fmla="*/ 1168 w 38"/>
                <a:gd name="T85" fmla="*/ 6 h 38"/>
                <a:gd name="T86" fmla="*/ 1352 w 38"/>
                <a:gd name="T87" fmla="*/ 8 h 38"/>
                <a:gd name="T88" fmla="*/ 1532 w 38"/>
                <a:gd name="T89" fmla="*/ 9 h 38"/>
                <a:gd name="T90" fmla="*/ 1761 w 38"/>
                <a:gd name="T91" fmla="*/ 9 h 38"/>
                <a:gd name="T92" fmla="*/ 2005 w 38"/>
                <a:gd name="T93" fmla="*/ 9 h 38"/>
                <a:gd name="T94" fmla="*/ 2061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55" name="Freeform 86"/>
            <p:cNvSpPr>
              <a:spLocks/>
            </p:cNvSpPr>
            <p:nvPr/>
          </p:nvSpPr>
          <p:spPr bwMode="auto">
            <a:xfrm>
              <a:off x="1220" y="1593"/>
              <a:ext cx="535" cy="1911"/>
            </a:xfrm>
            <a:custGeom>
              <a:avLst/>
              <a:gdLst>
                <a:gd name="T0" fmla="*/ 0 w 271"/>
                <a:gd name="T1" fmla="*/ 1316 h 2059"/>
                <a:gd name="T2" fmla="*/ 15979 w 271"/>
                <a:gd name="T3" fmla="*/ 1316 h 2059"/>
                <a:gd name="T4" fmla="*/ 15979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solidFill>
              <a:schemeClr val="bg1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5" name="Group 87"/>
            <p:cNvGrpSpPr>
              <a:grpSpLocks/>
            </p:cNvGrpSpPr>
            <p:nvPr/>
          </p:nvGrpSpPr>
          <p:grpSpPr bwMode="auto">
            <a:xfrm>
              <a:off x="1130" y="3474"/>
              <a:ext cx="702" cy="203"/>
              <a:chOff x="3110" y="3961"/>
              <a:chExt cx="356" cy="218"/>
            </a:xfrm>
          </p:grpSpPr>
          <p:sp>
            <p:nvSpPr>
              <p:cNvPr id="67702" name="Freeform 88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solidFill>
                <a:schemeClr val="bg1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7703" name="Freeform 89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solidFill>
                <a:schemeClr val="bg1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7704" name="Freeform 90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7705" name="Freeform 91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solidFill>
                <a:schemeClr val="bg1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7706" name="Freeform 92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solidFill>
                <a:schemeClr val="bg1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7707" name="Freeform 93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solidFill>
                <a:schemeClr val="bg1"/>
              </a:soli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7708" name="Line 94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7709" name="Freeform 95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solidFill>
                <a:schemeClr val="bg1"/>
              </a:soli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7710" name="Freeform 96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solidFill>
                <a:schemeClr val="bg1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7711" name="Line 97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67657" name="Freeform 98"/>
            <p:cNvSpPr>
              <a:spLocks/>
            </p:cNvSpPr>
            <p:nvPr/>
          </p:nvSpPr>
          <p:spPr bwMode="auto">
            <a:xfrm>
              <a:off x="1292" y="1582"/>
              <a:ext cx="463" cy="212"/>
            </a:xfrm>
            <a:custGeom>
              <a:avLst/>
              <a:gdLst>
                <a:gd name="T0" fmla="*/ 5788 w 235"/>
                <a:gd name="T1" fmla="*/ 1 h 227"/>
                <a:gd name="T2" fmla="*/ 7534 w 235"/>
                <a:gd name="T3" fmla="*/ 3 h 227"/>
                <a:gd name="T4" fmla="*/ 9177 w 235"/>
                <a:gd name="T5" fmla="*/ 4 h 227"/>
                <a:gd name="T6" fmla="*/ 10422 w 235"/>
                <a:gd name="T7" fmla="*/ 7 h 227"/>
                <a:gd name="T8" fmla="*/ 11404 w 235"/>
                <a:gd name="T9" fmla="*/ 7 h 227"/>
                <a:gd name="T10" fmla="*/ 11991 w 235"/>
                <a:gd name="T11" fmla="*/ 7 h 227"/>
                <a:gd name="T12" fmla="*/ 12414 w 235"/>
                <a:gd name="T13" fmla="*/ 7 h 227"/>
                <a:gd name="T14" fmla="*/ 12795 w 235"/>
                <a:gd name="T15" fmla="*/ 8 h 227"/>
                <a:gd name="T16" fmla="*/ 13218 w 235"/>
                <a:gd name="T17" fmla="*/ 8 h 227"/>
                <a:gd name="T18" fmla="*/ 13455 w 235"/>
                <a:gd name="T19" fmla="*/ 8 h 227"/>
                <a:gd name="T20" fmla="*/ 13683 w 235"/>
                <a:gd name="T21" fmla="*/ 8 h 227"/>
                <a:gd name="T22" fmla="*/ 13683 w 235"/>
                <a:gd name="T23" fmla="*/ 21 h 227"/>
                <a:gd name="T24" fmla="*/ 13683 w 235"/>
                <a:gd name="T25" fmla="*/ 49 h 227"/>
                <a:gd name="T26" fmla="*/ 13683 w 235"/>
                <a:gd name="T27" fmla="*/ 86 h 227"/>
                <a:gd name="T28" fmla="*/ 13683 w 235"/>
                <a:gd name="T29" fmla="*/ 120 h 227"/>
                <a:gd name="T30" fmla="*/ 13683 w 235"/>
                <a:gd name="T31" fmla="*/ 145 h 227"/>
                <a:gd name="T32" fmla="*/ 13559 w 235"/>
                <a:gd name="T33" fmla="*/ 148 h 227"/>
                <a:gd name="T34" fmla="*/ 13399 w 235"/>
                <a:gd name="T35" fmla="*/ 141 h 227"/>
                <a:gd name="T36" fmla="*/ 13399 w 235"/>
                <a:gd name="T37" fmla="*/ 128 h 227"/>
                <a:gd name="T38" fmla="*/ 13155 w 235"/>
                <a:gd name="T39" fmla="*/ 116 h 227"/>
                <a:gd name="T40" fmla="*/ 12968 w 235"/>
                <a:gd name="T41" fmla="*/ 104 h 227"/>
                <a:gd name="T42" fmla="*/ 12763 w 235"/>
                <a:gd name="T43" fmla="*/ 97 h 227"/>
                <a:gd name="T44" fmla="*/ 12178 w 235"/>
                <a:gd name="T45" fmla="*/ 88 h 227"/>
                <a:gd name="T46" fmla="*/ 11226 w 235"/>
                <a:gd name="T47" fmla="*/ 78 h 227"/>
                <a:gd name="T48" fmla="*/ 10247 w 235"/>
                <a:gd name="T49" fmla="*/ 66 h 227"/>
                <a:gd name="T50" fmla="*/ 9301 w 235"/>
                <a:gd name="T51" fmla="*/ 57 h 227"/>
                <a:gd name="T52" fmla="*/ 8726 w 235"/>
                <a:gd name="T53" fmla="*/ 49 h 227"/>
                <a:gd name="T54" fmla="*/ 7954 w 235"/>
                <a:gd name="T55" fmla="*/ 45 h 227"/>
                <a:gd name="T56" fmla="*/ 6801 w 235"/>
                <a:gd name="T57" fmla="*/ 37 h 227"/>
                <a:gd name="T58" fmla="*/ 5485 w 235"/>
                <a:gd name="T59" fmla="*/ 29 h 227"/>
                <a:gd name="T60" fmla="*/ 4398 w 235"/>
                <a:gd name="T61" fmla="*/ 21 h 227"/>
                <a:gd name="T62" fmla="*/ 3680 w 235"/>
                <a:gd name="T63" fmla="*/ 19 h 227"/>
                <a:gd name="T64" fmla="*/ 3493 w 235"/>
                <a:gd name="T65" fmla="*/ 18 h 227"/>
                <a:gd name="T66" fmla="*/ 2760 w 235"/>
                <a:gd name="T67" fmla="*/ 16 h 227"/>
                <a:gd name="T68" fmla="*/ 1805 w 235"/>
                <a:gd name="T69" fmla="*/ 11 h 227"/>
                <a:gd name="T70" fmla="*/ 764 w 235"/>
                <a:gd name="T71" fmla="*/ 7 h 227"/>
                <a:gd name="T72" fmla="*/ 124 w 235"/>
                <a:gd name="T73" fmla="*/ 7 h 227"/>
                <a:gd name="T74" fmla="*/ 124 w 235"/>
                <a:gd name="T75" fmla="*/ 7 h 227"/>
                <a:gd name="T76" fmla="*/ 589 w 235"/>
                <a:gd name="T77" fmla="*/ 6 h 227"/>
                <a:gd name="T78" fmla="*/ 1160 w 235"/>
                <a:gd name="T79" fmla="*/ 5 h 227"/>
                <a:gd name="T80" fmla="*/ 1925 w 235"/>
                <a:gd name="T81" fmla="*/ 3 h 227"/>
                <a:gd name="T82" fmla="*/ 2965 w 235"/>
                <a:gd name="T83" fmla="*/ 1 h 227"/>
                <a:gd name="T84" fmla="*/ 4502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58" name="Freeform 99"/>
            <p:cNvSpPr>
              <a:spLocks/>
            </p:cNvSpPr>
            <p:nvPr/>
          </p:nvSpPr>
          <p:spPr bwMode="auto">
            <a:xfrm>
              <a:off x="1195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solidFill>
              <a:schemeClr val="bg1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59" name="Freeform 100"/>
            <p:cNvSpPr>
              <a:spLocks/>
            </p:cNvSpPr>
            <p:nvPr/>
          </p:nvSpPr>
          <p:spPr bwMode="auto">
            <a:xfrm>
              <a:off x="1025" y="1270"/>
              <a:ext cx="911" cy="309"/>
            </a:xfrm>
            <a:custGeom>
              <a:avLst/>
              <a:gdLst>
                <a:gd name="T0" fmla="*/ 16875 w 462"/>
                <a:gd name="T1" fmla="*/ 204 h 333"/>
                <a:gd name="T2" fmla="*/ 20456 w 462"/>
                <a:gd name="T3" fmla="*/ 209 h 333"/>
                <a:gd name="T4" fmla="*/ 21759 w 462"/>
                <a:gd name="T5" fmla="*/ 212 h 333"/>
                <a:gd name="T6" fmla="*/ 21933 w 462"/>
                <a:gd name="T7" fmla="*/ 201 h 333"/>
                <a:gd name="T8" fmla="*/ 22209 w 462"/>
                <a:gd name="T9" fmla="*/ 182 h 333"/>
                <a:gd name="T10" fmla="*/ 22801 w 462"/>
                <a:gd name="T11" fmla="*/ 161 h 333"/>
                <a:gd name="T12" fmla="*/ 23400 w 462"/>
                <a:gd name="T13" fmla="*/ 148 h 333"/>
                <a:gd name="T14" fmla="*/ 25465 w 462"/>
                <a:gd name="T15" fmla="*/ 146 h 333"/>
                <a:gd name="T16" fmla="*/ 24686 w 462"/>
                <a:gd name="T17" fmla="*/ 118 h 333"/>
                <a:gd name="T18" fmla="*/ 22856 w 462"/>
                <a:gd name="T19" fmla="*/ 120 h 333"/>
                <a:gd name="T20" fmla="*/ 21965 w 462"/>
                <a:gd name="T21" fmla="*/ 115 h 333"/>
                <a:gd name="T22" fmla="*/ 21712 w 462"/>
                <a:gd name="T23" fmla="*/ 120 h 333"/>
                <a:gd name="T24" fmla="*/ 20801 w 462"/>
                <a:gd name="T25" fmla="*/ 121 h 333"/>
                <a:gd name="T26" fmla="*/ 20801 w 462"/>
                <a:gd name="T27" fmla="*/ 109 h 333"/>
                <a:gd name="T28" fmla="*/ 21592 w 462"/>
                <a:gd name="T29" fmla="*/ 114 h 333"/>
                <a:gd name="T30" fmla="*/ 21965 w 462"/>
                <a:gd name="T31" fmla="*/ 109 h 333"/>
                <a:gd name="T32" fmla="*/ 22980 w 462"/>
                <a:gd name="T33" fmla="*/ 106 h 333"/>
                <a:gd name="T34" fmla="*/ 23286 w 462"/>
                <a:gd name="T35" fmla="*/ 87 h 333"/>
                <a:gd name="T36" fmla="*/ 22633 w 462"/>
                <a:gd name="T37" fmla="*/ 82 h 333"/>
                <a:gd name="T38" fmla="*/ 22633 w 462"/>
                <a:gd name="T39" fmla="*/ 78 h 333"/>
                <a:gd name="T40" fmla="*/ 23645 w 462"/>
                <a:gd name="T41" fmla="*/ 81 h 333"/>
                <a:gd name="T42" fmla="*/ 25885 w 462"/>
                <a:gd name="T43" fmla="*/ 79 h 333"/>
                <a:gd name="T44" fmla="*/ 26926 w 462"/>
                <a:gd name="T45" fmla="*/ 70 h 333"/>
                <a:gd name="T46" fmla="*/ 26742 w 462"/>
                <a:gd name="T47" fmla="*/ 45 h 333"/>
                <a:gd name="T48" fmla="*/ 25340 w 462"/>
                <a:gd name="T49" fmla="*/ 34 h 333"/>
                <a:gd name="T50" fmla="*/ 26198 w 462"/>
                <a:gd name="T51" fmla="*/ 33 h 333"/>
                <a:gd name="T52" fmla="*/ 26320 w 462"/>
                <a:gd name="T53" fmla="*/ 22 h 333"/>
                <a:gd name="T54" fmla="*/ 25157 w 462"/>
                <a:gd name="T55" fmla="*/ 22 h 333"/>
                <a:gd name="T56" fmla="*/ 25522 w 462"/>
                <a:gd name="T57" fmla="*/ 15 h 333"/>
                <a:gd name="T58" fmla="*/ 25993 w 462"/>
                <a:gd name="T59" fmla="*/ 14 h 333"/>
                <a:gd name="T60" fmla="*/ 26320 w 462"/>
                <a:gd name="T61" fmla="*/ 2 h 333"/>
                <a:gd name="T62" fmla="*/ 14286 w 462"/>
                <a:gd name="T63" fmla="*/ 6 h 333"/>
                <a:gd name="T64" fmla="*/ 1404 w 462"/>
                <a:gd name="T65" fmla="*/ 5 h 333"/>
                <a:gd name="T66" fmla="*/ 828 w 462"/>
                <a:gd name="T67" fmla="*/ 13 h 333"/>
                <a:gd name="T68" fmla="*/ 1341 w 462"/>
                <a:gd name="T69" fmla="*/ 14 h 333"/>
                <a:gd name="T70" fmla="*/ 1996 w 462"/>
                <a:gd name="T71" fmla="*/ 22 h 333"/>
                <a:gd name="T72" fmla="*/ 483 w 462"/>
                <a:gd name="T73" fmla="*/ 22 h 333"/>
                <a:gd name="T74" fmla="*/ 420 w 462"/>
                <a:gd name="T75" fmla="*/ 32 h 333"/>
                <a:gd name="T76" fmla="*/ 1341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30 w 462"/>
                <a:gd name="T85" fmla="*/ 78 h 333"/>
                <a:gd name="T86" fmla="*/ 4354 w 462"/>
                <a:gd name="T87" fmla="*/ 81 h 333"/>
                <a:gd name="T88" fmla="*/ 3749 w 462"/>
                <a:gd name="T89" fmla="*/ 84 h 333"/>
                <a:gd name="T90" fmla="*/ 3581 w 462"/>
                <a:gd name="T91" fmla="*/ 99 h 333"/>
                <a:gd name="T92" fmla="*/ 4109 w 462"/>
                <a:gd name="T93" fmla="*/ 108 h 333"/>
                <a:gd name="T94" fmla="*/ 4884 w 462"/>
                <a:gd name="T95" fmla="*/ 109 h 333"/>
                <a:gd name="T96" fmla="*/ 5214 w 462"/>
                <a:gd name="T97" fmla="*/ 113 h 333"/>
                <a:gd name="T98" fmla="*/ 6050 w 462"/>
                <a:gd name="T99" fmla="*/ 109 h 333"/>
                <a:gd name="T100" fmla="*/ 6113 w 462"/>
                <a:gd name="T101" fmla="*/ 119 h 333"/>
                <a:gd name="T102" fmla="*/ 5334 w 462"/>
                <a:gd name="T103" fmla="*/ 121 h 333"/>
                <a:gd name="T104" fmla="*/ 5009 w 462"/>
                <a:gd name="T105" fmla="*/ 115 h 333"/>
                <a:gd name="T106" fmla="*/ 4172 w 462"/>
                <a:gd name="T107" fmla="*/ 120 h 333"/>
                <a:gd name="T108" fmla="*/ 2416 w 462"/>
                <a:gd name="T109" fmla="*/ 118 h 333"/>
                <a:gd name="T110" fmla="*/ 1404 w 462"/>
                <a:gd name="T111" fmla="*/ 143 h 333"/>
                <a:gd name="T112" fmla="*/ 3129 w 462"/>
                <a:gd name="T113" fmla="*/ 149 h 333"/>
                <a:gd name="T114" fmla="*/ 3581 w 462"/>
                <a:gd name="T115" fmla="*/ 161 h 333"/>
                <a:gd name="T116" fmla="*/ 4537 w 462"/>
                <a:gd name="T117" fmla="*/ 177 h 333"/>
                <a:gd name="T118" fmla="*/ 5066 w 462"/>
                <a:gd name="T119" fmla="*/ 198 h 333"/>
                <a:gd name="T120" fmla="*/ 5521 w 462"/>
                <a:gd name="T121" fmla="*/ 211 h 333"/>
                <a:gd name="T122" fmla="*/ 9814 w 462"/>
                <a:gd name="T123" fmla="*/ 205 h 333"/>
                <a:gd name="T124" fmla="*/ 11930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solidFill>
              <a:schemeClr val="bg1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60" name="Freeform 101"/>
            <p:cNvSpPr>
              <a:spLocks/>
            </p:cNvSpPr>
            <p:nvPr/>
          </p:nvSpPr>
          <p:spPr bwMode="auto">
            <a:xfrm>
              <a:off x="1398" y="1469"/>
              <a:ext cx="72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4 w 36"/>
                <a:gd name="T7" fmla="*/ 3 h 103"/>
                <a:gd name="T8" fmla="*/ 192 w 36"/>
                <a:gd name="T9" fmla="*/ 3 h 103"/>
                <a:gd name="T10" fmla="*/ 256 w 36"/>
                <a:gd name="T11" fmla="*/ 5 h 103"/>
                <a:gd name="T12" fmla="*/ 384 w 36"/>
                <a:gd name="T13" fmla="*/ 6 h 103"/>
                <a:gd name="T14" fmla="*/ 448 w 36"/>
                <a:gd name="T15" fmla="*/ 8 h 103"/>
                <a:gd name="T16" fmla="*/ 576 w 36"/>
                <a:gd name="T17" fmla="*/ 8 h 103"/>
                <a:gd name="T18" fmla="*/ 704 w 36"/>
                <a:gd name="T19" fmla="*/ 10 h 103"/>
                <a:gd name="T20" fmla="*/ 768 w 36"/>
                <a:gd name="T21" fmla="*/ 10 h 103"/>
                <a:gd name="T22" fmla="*/ 896 w 36"/>
                <a:gd name="T23" fmla="*/ 10 h 103"/>
                <a:gd name="T24" fmla="*/ 1024 w 36"/>
                <a:gd name="T25" fmla="*/ 10 h 103"/>
                <a:gd name="T26" fmla="*/ 1088 w 36"/>
                <a:gd name="T27" fmla="*/ 10 h 103"/>
                <a:gd name="T28" fmla="*/ 1216 w 36"/>
                <a:gd name="T29" fmla="*/ 11 h 103"/>
                <a:gd name="T30" fmla="*/ 1216 w 36"/>
                <a:gd name="T31" fmla="*/ 13 h 103"/>
                <a:gd name="T32" fmla="*/ 1344 w 36"/>
                <a:gd name="T33" fmla="*/ 13 h 103"/>
                <a:gd name="T34" fmla="*/ 1408 w 36"/>
                <a:gd name="T35" fmla="*/ 19 h 103"/>
                <a:gd name="T36" fmla="*/ 1472 w 36"/>
                <a:gd name="T37" fmla="*/ 23 h 103"/>
                <a:gd name="T38" fmla="*/ 1600 w 36"/>
                <a:gd name="T39" fmla="*/ 27 h 103"/>
                <a:gd name="T40" fmla="*/ 1728 w 36"/>
                <a:gd name="T41" fmla="*/ 29 h 103"/>
                <a:gd name="T42" fmla="*/ 1728 w 36"/>
                <a:gd name="T43" fmla="*/ 36 h 103"/>
                <a:gd name="T44" fmla="*/ 1792 w 36"/>
                <a:gd name="T45" fmla="*/ 41 h 103"/>
                <a:gd name="T46" fmla="*/ 1920 w 36"/>
                <a:gd name="T47" fmla="*/ 46 h 103"/>
                <a:gd name="T48" fmla="*/ 1984 w 36"/>
                <a:gd name="T49" fmla="*/ 50 h 103"/>
                <a:gd name="T50" fmla="*/ 1984 w 36"/>
                <a:gd name="T51" fmla="*/ 57 h 103"/>
                <a:gd name="T52" fmla="*/ 2048 w 36"/>
                <a:gd name="T53" fmla="*/ 61 h 103"/>
                <a:gd name="T54" fmla="*/ 2048 w 36"/>
                <a:gd name="T55" fmla="*/ 66 h 103"/>
                <a:gd name="T56" fmla="*/ 2176 w 36"/>
                <a:gd name="T57" fmla="*/ 69 h 103"/>
                <a:gd name="T58" fmla="*/ 2176 w 36"/>
                <a:gd name="T59" fmla="*/ 72 h 103"/>
                <a:gd name="T60" fmla="*/ 2176 w 36"/>
                <a:gd name="T61" fmla="*/ 74 h 103"/>
                <a:gd name="T62" fmla="*/ 2176 w 36"/>
                <a:gd name="T63" fmla="*/ 76 h 103"/>
                <a:gd name="T64" fmla="*/ 2240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solidFill>
              <a:schemeClr val="bg1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61" name="Freeform 102"/>
            <p:cNvSpPr>
              <a:spLocks/>
            </p:cNvSpPr>
            <p:nvPr/>
          </p:nvSpPr>
          <p:spPr bwMode="auto">
            <a:xfrm>
              <a:off x="1490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solidFill>
              <a:schemeClr val="bg1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62" name="Freeform 103"/>
            <p:cNvSpPr>
              <a:spLocks/>
            </p:cNvSpPr>
            <p:nvPr/>
          </p:nvSpPr>
          <p:spPr bwMode="auto">
            <a:xfrm>
              <a:off x="1452" y="1468"/>
              <a:ext cx="69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56 w 36"/>
                <a:gd name="T5" fmla="*/ 8 h 106"/>
                <a:gd name="T6" fmla="*/ 148 w 36"/>
                <a:gd name="T7" fmla="*/ 8 h 106"/>
                <a:gd name="T8" fmla="*/ 253 w 36"/>
                <a:gd name="T9" fmla="*/ 10 h 106"/>
                <a:gd name="T10" fmla="*/ 284 w 36"/>
                <a:gd name="T11" fmla="*/ 14 h 106"/>
                <a:gd name="T12" fmla="*/ 393 w 36"/>
                <a:gd name="T13" fmla="*/ 18 h 106"/>
                <a:gd name="T14" fmla="*/ 445 w 36"/>
                <a:gd name="T15" fmla="*/ 20 h 106"/>
                <a:gd name="T16" fmla="*/ 544 w 36"/>
                <a:gd name="T17" fmla="*/ 23 h 106"/>
                <a:gd name="T18" fmla="*/ 544 w 36"/>
                <a:gd name="T19" fmla="*/ 30 h 106"/>
                <a:gd name="T20" fmla="*/ 592 w 36"/>
                <a:gd name="T21" fmla="*/ 38 h 106"/>
                <a:gd name="T22" fmla="*/ 592 w 36"/>
                <a:gd name="T23" fmla="*/ 45 h 106"/>
                <a:gd name="T24" fmla="*/ 544 w 36"/>
                <a:gd name="T25" fmla="*/ 54 h 106"/>
                <a:gd name="T26" fmla="*/ 544 w 36"/>
                <a:gd name="T27" fmla="*/ 61 h 106"/>
                <a:gd name="T28" fmla="*/ 544 w 36"/>
                <a:gd name="T29" fmla="*/ 68 h 106"/>
                <a:gd name="T30" fmla="*/ 544 w 36"/>
                <a:gd name="T31" fmla="*/ 72 h 106"/>
                <a:gd name="T32" fmla="*/ 544 w 36"/>
                <a:gd name="T33" fmla="*/ 73 h 106"/>
                <a:gd name="T34" fmla="*/ 544 w 36"/>
                <a:gd name="T35" fmla="*/ 73 h 106"/>
                <a:gd name="T36" fmla="*/ 592 w 36"/>
                <a:gd name="T37" fmla="*/ 73 h 106"/>
                <a:gd name="T38" fmla="*/ 592 w 36"/>
                <a:gd name="T39" fmla="*/ 73 h 106"/>
                <a:gd name="T40" fmla="*/ 705 w 36"/>
                <a:gd name="T41" fmla="*/ 74 h 106"/>
                <a:gd name="T42" fmla="*/ 705 w 36"/>
                <a:gd name="T43" fmla="*/ 74 h 106"/>
                <a:gd name="T44" fmla="*/ 753 w 36"/>
                <a:gd name="T45" fmla="*/ 74 h 106"/>
                <a:gd name="T46" fmla="*/ 753 w 36"/>
                <a:gd name="T47" fmla="*/ 74 h 106"/>
                <a:gd name="T48" fmla="*/ 797 w 36"/>
                <a:gd name="T49" fmla="*/ 74 h 106"/>
                <a:gd name="T50" fmla="*/ 797 w 36"/>
                <a:gd name="T51" fmla="*/ 71 h 106"/>
                <a:gd name="T52" fmla="*/ 797 w 36"/>
                <a:gd name="T53" fmla="*/ 67 h 106"/>
                <a:gd name="T54" fmla="*/ 797 w 36"/>
                <a:gd name="T55" fmla="*/ 60 h 106"/>
                <a:gd name="T56" fmla="*/ 797 w 36"/>
                <a:gd name="T57" fmla="*/ 55 h 106"/>
                <a:gd name="T58" fmla="*/ 797 w 36"/>
                <a:gd name="T59" fmla="*/ 49 h 106"/>
                <a:gd name="T60" fmla="*/ 853 w 36"/>
                <a:gd name="T61" fmla="*/ 42 h 106"/>
                <a:gd name="T62" fmla="*/ 853 w 36"/>
                <a:gd name="T63" fmla="*/ 37 h 106"/>
                <a:gd name="T64" fmla="*/ 930 w 36"/>
                <a:gd name="T65" fmla="*/ 34 h 106"/>
                <a:gd name="T66" fmla="*/ 930 w 36"/>
                <a:gd name="T67" fmla="*/ 32 h 106"/>
                <a:gd name="T68" fmla="*/ 930 w 36"/>
                <a:gd name="T69" fmla="*/ 28 h 106"/>
                <a:gd name="T70" fmla="*/ 930 w 36"/>
                <a:gd name="T71" fmla="*/ 24 h 106"/>
                <a:gd name="T72" fmla="*/ 930 w 36"/>
                <a:gd name="T73" fmla="*/ 21 h 106"/>
                <a:gd name="T74" fmla="*/ 930 w 36"/>
                <a:gd name="T75" fmla="*/ 18 h 106"/>
                <a:gd name="T76" fmla="*/ 1043 w 36"/>
                <a:gd name="T77" fmla="*/ 12 h 106"/>
                <a:gd name="T78" fmla="*/ 1077 w 36"/>
                <a:gd name="T79" fmla="*/ 8 h 106"/>
                <a:gd name="T80" fmla="*/ 1135 w 36"/>
                <a:gd name="T81" fmla="*/ 8 h 106"/>
                <a:gd name="T82" fmla="*/ 1135 w 36"/>
                <a:gd name="T83" fmla="*/ 8 h 106"/>
                <a:gd name="T84" fmla="*/ 1238 w 36"/>
                <a:gd name="T85" fmla="*/ 8 h 106"/>
                <a:gd name="T86" fmla="*/ 1388 w 36"/>
                <a:gd name="T87" fmla="*/ 6 h 106"/>
                <a:gd name="T88" fmla="*/ 1474 w 36"/>
                <a:gd name="T89" fmla="*/ 5 h 106"/>
                <a:gd name="T90" fmla="*/ 1528 w 36"/>
                <a:gd name="T91" fmla="*/ 4 h 106"/>
                <a:gd name="T92" fmla="*/ 1635 w 36"/>
                <a:gd name="T93" fmla="*/ 2 h 106"/>
                <a:gd name="T94" fmla="*/ 1690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solidFill>
              <a:schemeClr val="bg1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63" name="AutoShape 104"/>
            <p:cNvSpPr>
              <a:spLocks noChangeArrowheads="1"/>
            </p:cNvSpPr>
            <p:nvPr/>
          </p:nvSpPr>
          <p:spPr bwMode="auto">
            <a:xfrm flipV="1">
              <a:off x="1043" y="1302"/>
              <a:ext cx="867" cy="17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7664" name="AutoShape 105"/>
            <p:cNvSpPr>
              <a:spLocks noChangeArrowheads="1"/>
            </p:cNvSpPr>
            <p:nvPr/>
          </p:nvSpPr>
          <p:spPr bwMode="auto">
            <a:xfrm flipV="1">
              <a:off x="1083" y="1293"/>
              <a:ext cx="788" cy="9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7665" name="Oval 106"/>
            <p:cNvSpPr>
              <a:spLocks noChangeArrowheads="1"/>
            </p:cNvSpPr>
            <p:nvPr/>
          </p:nvSpPr>
          <p:spPr bwMode="auto">
            <a:xfrm>
              <a:off x="1316" y="1473"/>
              <a:ext cx="40" cy="19"/>
            </a:xfrm>
            <a:prstGeom prst="ellipse">
              <a:avLst/>
            </a:pr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7666" name="Oval 107"/>
            <p:cNvSpPr>
              <a:spLocks noChangeArrowheads="1"/>
            </p:cNvSpPr>
            <p:nvPr/>
          </p:nvSpPr>
          <p:spPr bwMode="auto">
            <a:xfrm>
              <a:off x="1602" y="1475"/>
              <a:ext cx="41" cy="19"/>
            </a:xfrm>
            <a:prstGeom prst="ellipse">
              <a:avLst/>
            </a:pr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7667" name="Freeform 108"/>
            <p:cNvSpPr>
              <a:spLocks/>
            </p:cNvSpPr>
            <p:nvPr/>
          </p:nvSpPr>
          <p:spPr bwMode="auto">
            <a:xfrm>
              <a:off x="1247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solidFill>
              <a:schemeClr val="bg1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68" name="Freeform 109"/>
            <p:cNvSpPr>
              <a:spLocks/>
            </p:cNvSpPr>
            <p:nvPr/>
          </p:nvSpPr>
          <p:spPr bwMode="auto">
            <a:xfrm>
              <a:off x="1172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solidFill>
              <a:schemeClr val="bg1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69" name="Freeform 110"/>
            <p:cNvSpPr>
              <a:spLocks/>
            </p:cNvSpPr>
            <p:nvPr/>
          </p:nvSpPr>
          <p:spPr bwMode="auto">
            <a:xfrm>
              <a:off x="1655" y="1320"/>
              <a:ext cx="59" cy="35"/>
            </a:xfrm>
            <a:custGeom>
              <a:avLst/>
              <a:gdLst>
                <a:gd name="T0" fmla="*/ 1613 w 30"/>
                <a:gd name="T1" fmla="*/ 0 h 38"/>
                <a:gd name="T2" fmla="*/ 1497 w 30"/>
                <a:gd name="T3" fmla="*/ 0 h 38"/>
                <a:gd name="T4" fmla="*/ 1377 w 30"/>
                <a:gd name="T5" fmla="*/ 0 h 38"/>
                <a:gd name="T6" fmla="*/ 1211 w 30"/>
                <a:gd name="T7" fmla="*/ 0 h 38"/>
                <a:gd name="T8" fmla="*/ 1149 w 30"/>
                <a:gd name="T9" fmla="*/ 0 h 38"/>
                <a:gd name="T10" fmla="*/ 913 w 30"/>
                <a:gd name="T11" fmla="*/ 0 h 38"/>
                <a:gd name="T12" fmla="*/ 881 w 30"/>
                <a:gd name="T13" fmla="*/ 0 h 38"/>
                <a:gd name="T14" fmla="*/ 881 w 30"/>
                <a:gd name="T15" fmla="*/ 0 h 38"/>
                <a:gd name="T16" fmla="*/ 761 w 30"/>
                <a:gd name="T17" fmla="*/ 2 h 38"/>
                <a:gd name="T18" fmla="*/ 645 w 30"/>
                <a:gd name="T19" fmla="*/ 3 h 38"/>
                <a:gd name="T20" fmla="*/ 584 w 30"/>
                <a:gd name="T21" fmla="*/ 5 h 38"/>
                <a:gd name="T22" fmla="*/ 417 w 30"/>
                <a:gd name="T23" fmla="*/ 6 h 38"/>
                <a:gd name="T24" fmla="*/ 297 w 30"/>
                <a:gd name="T25" fmla="*/ 6 h 38"/>
                <a:gd name="T26" fmla="*/ 61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20 w 30"/>
                <a:gd name="T39" fmla="*/ 17 h 38"/>
                <a:gd name="T40" fmla="*/ 236 w 30"/>
                <a:gd name="T41" fmla="*/ 18 h 38"/>
                <a:gd name="T42" fmla="*/ 297 w 30"/>
                <a:gd name="T43" fmla="*/ 21 h 38"/>
                <a:gd name="T44" fmla="*/ 417 w 30"/>
                <a:gd name="T45" fmla="*/ 23 h 38"/>
                <a:gd name="T46" fmla="*/ 464 w 30"/>
                <a:gd name="T47" fmla="*/ 23 h 38"/>
                <a:gd name="T48" fmla="*/ 584 w 30"/>
                <a:gd name="T49" fmla="*/ 23 h 38"/>
                <a:gd name="T50" fmla="*/ 584 w 30"/>
                <a:gd name="T51" fmla="*/ 21 h 38"/>
                <a:gd name="T52" fmla="*/ 645 w 30"/>
                <a:gd name="T53" fmla="*/ 20 h 38"/>
                <a:gd name="T54" fmla="*/ 881 w 30"/>
                <a:gd name="T55" fmla="*/ 18 h 38"/>
                <a:gd name="T56" fmla="*/ 975 w 30"/>
                <a:gd name="T57" fmla="*/ 16 h 38"/>
                <a:gd name="T58" fmla="*/ 1149 w 30"/>
                <a:gd name="T59" fmla="*/ 15 h 38"/>
                <a:gd name="T60" fmla="*/ 1211 w 30"/>
                <a:gd name="T61" fmla="*/ 13 h 38"/>
                <a:gd name="T62" fmla="*/ 1331 w 30"/>
                <a:gd name="T63" fmla="*/ 12 h 38"/>
                <a:gd name="T64" fmla="*/ 1377 w 30"/>
                <a:gd name="T65" fmla="*/ 11 h 38"/>
                <a:gd name="T66" fmla="*/ 1377 w 30"/>
                <a:gd name="T67" fmla="*/ 10 h 38"/>
                <a:gd name="T68" fmla="*/ 1440 w 30"/>
                <a:gd name="T69" fmla="*/ 8 h 38"/>
                <a:gd name="T70" fmla="*/ 1440 w 30"/>
                <a:gd name="T71" fmla="*/ 6 h 38"/>
                <a:gd name="T72" fmla="*/ 1560 w 30"/>
                <a:gd name="T73" fmla="*/ 6 h 38"/>
                <a:gd name="T74" fmla="*/ 1560 w 30"/>
                <a:gd name="T75" fmla="*/ 6 h 38"/>
                <a:gd name="T76" fmla="*/ 1676 w 30"/>
                <a:gd name="T77" fmla="*/ 5 h 38"/>
                <a:gd name="T78" fmla="*/ 1676 w 30"/>
                <a:gd name="T79" fmla="*/ 2 h 38"/>
                <a:gd name="T80" fmla="*/ 1676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solidFill>
              <a:schemeClr val="bg1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70" name="Freeform 111"/>
            <p:cNvSpPr>
              <a:spLocks/>
            </p:cNvSpPr>
            <p:nvPr/>
          </p:nvSpPr>
          <p:spPr bwMode="auto">
            <a:xfrm>
              <a:off x="1480" y="1319"/>
              <a:ext cx="312" cy="141"/>
            </a:xfrm>
            <a:custGeom>
              <a:avLst/>
              <a:gdLst>
                <a:gd name="T0" fmla="*/ 2622 w 159"/>
                <a:gd name="T1" fmla="*/ 1 h 152"/>
                <a:gd name="T2" fmla="*/ 461 w 159"/>
                <a:gd name="T3" fmla="*/ 17 h 152"/>
                <a:gd name="T4" fmla="*/ 355 w 159"/>
                <a:gd name="T5" fmla="*/ 33 h 152"/>
                <a:gd name="T6" fmla="*/ 61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368 w 159"/>
                <a:gd name="T15" fmla="*/ 94 h 152"/>
                <a:gd name="T16" fmla="*/ 3142 w 159"/>
                <a:gd name="T17" fmla="*/ 89 h 152"/>
                <a:gd name="T18" fmla="*/ 3724 w 159"/>
                <a:gd name="T19" fmla="*/ 89 h 152"/>
                <a:gd name="T20" fmla="*/ 5086 w 159"/>
                <a:gd name="T21" fmla="*/ 89 h 152"/>
                <a:gd name="T22" fmla="*/ 5410 w 159"/>
                <a:gd name="T23" fmla="*/ 90 h 152"/>
                <a:gd name="T24" fmla="*/ 5410 w 159"/>
                <a:gd name="T25" fmla="*/ 93 h 152"/>
                <a:gd name="T26" fmla="*/ 5530 w 159"/>
                <a:gd name="T27" fmla="*/ 95 h 152"/>
                <a:gd name="T28" fmla="*/ 6165 w 159"/>
                <a:gd name="T29" fmla="*/ 91 h 152"/>
                <a:gd name="T30" fmla="*/ 6627 w 159"/>
                <a:gd name="T31" fmla="*/ 83 h 152"/>
                <a:gd name="T32" fmla="*/ 6838 w 159"/>
                <a:gd name="T33" fmla="*/ 71 h 152"/>
                <a:gd name="T34" fmla="*/ 7827 w 159"/>
                <a:gd name="T35" fmla="*/ 57 h 152"/>
                <a:gd name="T36" fmla="*/ 8675 w 159"/>
                <a:gd name="T37" fmla="*/ 54 h 152"/>
                <a:gd name="T38" fmla="*/ 7655 w 159"/>
                <a:gd name="T39" fmla="*/ 53 h 152"/>
                <a:gd name="T40" fmla="*/ 6746 w 159"/>
                <a:gd name="T41" fmla="*/ 57 h 152"/>
                <a:gd name="T42" fmla="*/ 5991 w 159"/>
                <a:gd name="T43" fmla="*/ 68 h 152"/>
                <a:gd name="T44" fmla="*/ 5930 w 159"/>
                <a:gd name="T45" fmla="*/ 78 h 152"/>
                <a:gd name="T46" fmla="*/ 5206 w 159"/>
                <a:gd name="T47" fmla="*/ 81 h 152"/>
                <a:gd name="T48" fmla="*/ 4509 w 159"/>
                <a:gd name="T49" fmla="*/ 81 h 152"/>
                <a:gd name="T50" fmla="*/ 4329 w 159"/>
                <a:gd name="T51" fmla="*/ 75 h 152"/>
                <a:gd name="T52" fmla="*/ 4270 w 159"/>
                <a:gd name="T53" fmla="*/ 59 h 152"/>
                <a:gd name="T54" fmla="*/ 4225 w 159"/>
                <a:gd name="T55" fmla="*/ 58 h 152"/>
                <a:gd name="T56" fmla="*/ 4050 w 159"/>
                <a:gd name="T57" fmla="*/ 71 h 152"/>
                <a:gd name="T58" fmla="*/ 2726 w 159"/>
                <a:gd name="T59" fmla="*/ 79 h 152"/>
                <a:gd name="T60" fmla="*/ 1081 w 159"/>
                <a:gd name="T61" fmla="*/ 71 h 152"/>
                <a:gd name="T62" fmla="*/ 461 w 159"/>
                <a:gd name="T63" fmla="*/ 60 h 152"/>
                <a:gd name="T64" fmla="*/ 755 w 159"/>
                <a:gd name="T65" fmla="*/ 46 h 152"/>
                <a:gd name="T66" fmla="*/ 1540 w 159"/>
                <a:gd name="T67" fmla="*/ 42 h 152"/>
                <a:gd name="T68" fmla="*/ 2561 w 159"/>
                <a:gd name="T69" fmla="*/ 42 h 152"/>
                <a:gd name="T70" fmla="*/ 4050 w 159"/>
                <a:gd name="T71" fmla="*/ 47 h 152"/>
                <a:gd name="T72" fmla="*/ 4562 w 159"/>
                <a:gd name="T73" fmla="*/ 49 h 152"/>
                <a:gd name="T74" fmla="*/ 4562 w 159"/>
                <a:gd name="T75" fmla="*/ 46 h 152"/>
                <a:gd name="T76" fmla="*/ 4625 w 159"/>
                <a:gd name="T77" fmla="*/ 42 h 152"/>
                <a:gd name="T78" fmla="*/ 3204 w 159"/>
                <a:gd name="T79" fmla="*/ 40 h 152"/>
                <a:gd name="T80" fmla="*/ 1721 w 159"/>
                <a:gd name="T81" fmla="*/ 36 h 152"/>
                <a:gd name="T82" fmla="*/ 1081 w 159"/>
                <a:gd name="T83" fmla="*/ 30 h 152"/>
                <a:gd name="T84" fmla="*/ 967 w 159"/>
                <a:gd name="T85" fmla="*/ 16 h 152"/>
                <a:gd name="T86" fmla="*/ 2121 w 159"/>
                <a:gd name="T87" fmla="*/ 10 h 152"/>
                <a:gd name="T88" fmla="*/ 2788 w 159"/>
                <a:gd name="T89" fmla="*/ 19 h 152"/>
                <a:gd name="T90" fmla="*/ 2121 w 159"/>
                <a:gd name="T91" fmla="*/ 26 h 152"/>
                <a:gd name="T92" fmla="*/ 1898 w 159"/>
                <a:gd name="T93" fmla="*/ 22 h 152"/>
                <a:gd name="T94" fmla="*/ 1837 w 159"/>
                <a:gd name="T95" fmla="*/ 19 h 152"/>
                <a:gd name="T96" fmla="*/ 1540 w 159"/>
                <a:gd name="T97" fmla="*/ 22 h 152"/>
                <a:gd name="T98" fmla="*/ 1421 w 159"/>
                <a:gd name="T99" fmla="*/ 28 h 152"/>
                <a:gd name="T100" fmla="*/ 2237 w 159"/>
                <a:gd name="T101" fmla="*/ 31 h 152"/>
                <a:gd name="T102" fmla="*/ 3485 w 159"/>
                <a:gd name="T103" fmla="*/ 35 h 152"/>
                <a:gd name="T104" fmla="*/ 3666 w 159"/>
                <a:gd name="T105" fmla="*/ 33 h 152"/>
                <a:gd name="T106" fmla="*/ 3377 w 159"/>
                <a:gd name="T107" fmla="*/ 28 h 152"/>
                <a:gd name="T108" fmla="*/ 3377 w 159"/>
                <a:gd name="T109" fmla="*/ 14 h 152"/>
                <a:gd name="T110" fmla="*/ 3542 w 159"/>
                <a:gd name="T111" fmla="*/ 6 h 152"/>
                <a:gd name="T112" fmla="*/ 3928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solidFill>
              <a:schemeClr val="bg1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71" name="Freeform 112"/>
            <p:cNvSpPr>
              <a:spLocks/>
            </p:cNvSpPr>
            <p:nvPr/>
          </p:nvSpPr>
          <p:spPr bwMode="auto">
            <a:xfrm>
              <a:off x="1130" y="1465"/>
              <a:ext cx="324" cy="105"/>
            </a:xfrm>
            <a:custGeom>
              <a:avLst/>
              <a:gdLst>
                <a:gd name="T0" fmla="*/ 63 w 164"/>
                <a:gd name="T1" fmla="*/ 6 h 114"/>
                <a:gd name="T2" fmla="*/ 425 w 164"/>
                <a:gd name="T3" fmla="*/ 6 h 114"/>
                <a:gd name="T4" fmla="*/ 840 w 164"/>
                <a:gd name="T5" fmla="*/ 4 h 114"/>
                <a:gd name="T6" fmla="*/ 1081 w 164"/>
                <a:gd name="T7" fmla="*/ 1 h 114"/>
                <a:gd name="T8" fmla="*/ 2560 w 164"/>
                <a:gd name="T9" fmla="*/ 6 h 114"/>
                <a:gd name="T10" fmla="*/ 4040 w 164"/>
                <a:gd name="T11" fmla="*/ 12 h 114"/>
                <a:gd name="T12" fmla="*/ 4876 w 164"/>
                <a:gd name="T13" fmla="*/ 13 h 114"/>
                <a:gd name="T14" fmla="*/ 5305 w 164"/>
                <a:gd name="T15" fmla="*/ 13 h 114"/>
                <a:gd name="T16" fmla="*/ 5121 w 164"/>
                <a:gd name="T17" fmla="*/ 24 h 114"/>
                <a:gd name="T18" fmla="*/ 5121 w 164"/>
                <a:gd name="T19" fmla="*/ 41 h 114"/>
                <a:gd name="T20" fmla="*/ 5542 w 164"/>
                <a:gd name="T21" fmla="*/ 57 h 114"/>
                <a:gd name="T22" fmla="*/ 6014 w 164"/>
                <a:gd name="T23" fmla="*/ 65 h 114"/>
                <a:gd name="T24" fmla="*/ 6354 w 164"/>
                <a:gd name="T25" fmla="*/ 64 h 114"/>
                <a:gd name="T26" fmla="*/ 6480 w 164"/>
                <a:gd name="T27" fmla="*/ 54 h 114"/>
                <a:gd name="T28" fmla="*/ 6822 w 164"/>
                <a:gd name="T29" fmla="*/ 41 h 114"/>
                <a:gd name="T30" fmla="*/ 7802 w 164"/>
                <a:gd name="T31" fmla="*/ 32 h 114"/>
                <a:gd name="T32" fmla="*/ 8274 w 164"/>
                <a:gd name="T33" fmla="*/ 29 h 114"/>
                <a:gd name="T34" fmla="*/ 8337 w 164"/>
                <a:gd name="T35" fmla="*/ 22 h 114"/>
                <a:gd name="T36" fmla="*/ 8450 w 164"/>
                <a:gd name="T37" fmla="*/ 16 h 114"/>
                <a:gd name="T38" fmla="*/ 8545 w 164"/>
                <a:gd name="T39" fmla="*/ 11 h 114"/>
                <a:gd name="T40" fmla="*/ 8669 w 164"/>
                <a:gd name="T41" fmla="*/ 27 h 114"/>
                <a:gd name="T42" fmla="*/ 9090 w 164"/>
                <a:gd name="T43" fmla="*/ 45 h 114"/>
                <a:gd name="T44" fmla="*/ 9382 w 164"/>
                <a:gd name="T45" fmla="*/ 59 h 114"/>
                <a:gd name="T46" fmla="*/ 9633 w 164"/>
                <a:gd name="T47" fmla="*/ 64 h 114"/>
                <a:gd name="T48" fmla="*/ 9262 w 164"/>
                <a:gd name="T49" fmla="*/ 66 h 114"/>
                <a:gd name="T50" fmla="*/ 8545 w 164"/>
                <a:gd name="T51" fmla="*/ 68 h 114"/>
                <a:gd name="T52" fmla="*/ 7618 w 164"/>
                <a:gd name="T53" fmla="*/ 69 h 114"/>
                <a:gd name="T54" fmla="*/ 6480 w 164"/>
                <a:gd name="T55" fmla="*/ 69 h 114"/>
                <a:gd name="T56" fmla="*/ 6014 w 164"/>
                <a:gd name="T57" fmla="*/ 69 h 114"/>
                <a:gd name="T58" fmla="*/ 5542 w 164"/>
                <a:gd name="T59" fmla="*/ 65 h 114"/>
                <a:gd name="T60" fmla="*/ 4813 w 164"/>
                <a:gd name="T61" fmla="*/ 62 h 114"/>
                <a:gd name="T62" fmla="*/ 4325 w 164"/>
                <a:gd name="T63" fmla="*/ 58 h 114"/>
                <a:gd name="T64" fmla="*/ 3977 w 164"/>
                <a:gd name="T65" fmla="*/ 54 h 114"/>
                <a:gd name="T66" fmla="*/ 3793 w 164"/>
                <a:gd name="T67" fmla="*/ 50 h 114"/>
                <a:gd name="T68" fmla="*/ 3453 w 164"/>
                <a:gd name="T69" fmla="*/ 48 h 114"/>
                <a:gd name="T70" fmla="*/ 3216 w 164"/>
                <a:gd name="T71" fmla="*/ 46 h 114"/>
                <a:gd name="T72" fmla="*/ 2924 w 164"/>
                <a:gd name="T73" fmla="*/ 46 h 114"/>
                <a:gd name="T74" fmla="*/ 2560 w 164"/>
                <a:gd name="T75" fmla="*/ 42 h 114"/>
                <a:gd name="T76" fmla="*/ 2136 w 164"/>
                <a:gd name="T77" fmla="*/ 38 h 114"/>
                <a:gd name="T78" fmla="*/ 1952 w 164"/>
                <a:gd name="T79" fmla="*/ 35 h 114"/>
                <a:gd name="T80" fmla="*/ 2072 w 164"/>
                <a:gd name="T81" fmla="*/ 34 h 114"/>
                <a:gd name="T82" fmla="*/ 2436 w 164"/>
                <a:gd name="T83" fmla="*/ 33 h 114"/>
                <a:gd name="T84" fmla="*/ 2924 w 164"/>
                <a:gd name="T85" fmla="*/ 32 h 114"/>
                <a:gd name="T86" fmla="*/ 3216 w 164"/>
                <a:gd name="T87" fmla="*/ 32 h 114"/>
                <a:gd name="T88" fmla="*/ 2924 w 164"/>
                <a:gd name="T89" fmla="*/ 19 h 114"/>
                <a:gd name="T90" fmla="*/ 2136 w 164"/>
                <a:gd name="T91" fmla="*/ 12 h 114"/>
                <a:gd name="T92" fmla="*/ 1081 w 164"/>
                <a:gd name="T93" fmla="*/ 10 h 114"/>
                <a:gd name="T94" fmla="*/ 184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solidFill>
              <a:schemeClr val="bg1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72" name="Freeform 113"/>
            <p:cNvSpPr>
              <a:spLocks/>
            </p:cNvSpPr>
            <p:nvPr/>
          </p:nvSpPr>
          <p:spPr bwMode="auto">
            <a:xfrm>
              <a:off x="1509" y="1464"/>
              <a:ext cx="323" cy="105"/>
            </a:xfrm>
            <a:custGeom>
              <a:avLst/>
              <a:gdLst>
                <a:gd name="T0" fmla="*/ 9330 w 164"/>
                <a:gd name="T1" fmla="*/ 6 h 114"/>
                <a:gd name="T2" fmla="*/ 8983 w 164"/>
                <a:gd name="T3" fmla="*/ 6 h 114"/>
                <a:gd name="T4" fmla="*/ 8595 w 164"/>
                <a:gd name="T5" fmla="*/ 4 h 114"/>
                <a:gd name="T6" fmla="*/ 8351 w 164"/>
                <a:gd name="T7" fmla="*/ 2 h 114"/>
                <a:gd name="T8" fmla="*/ 6815 w 164"/>
                <a:gd name="T9" fmla="*/ 6 h 114"/>
                <a:gd name="T10" fmla="*/ 5414 w 164"/>
                <a:gd name="T11" fmla="*/ 12 h 114"/>
                <a:gd name="T12" fmla="*/ 4561 w 164"/>
                <a:gd name="T13" fmla="*/ 13 h 114"/>
                <a:gd name="T14" fmla="*/ 4209 w 164"/>
                <a:gd name="T15" fmla="*/ 13 h 114"/>
                <a:gd name="T16" fmla="*/ 4333 w 164"/>
                <a:gd name="T17" fmla="*/ 24 h 114"/>
                <a:gd name="T18" fmla="*/ 4270 w 164"/>
                <a:gd name="T19" fmla="*/ 41 h 114"/>
                <a:gd name="T20" fmla="*/ 3973 w 164"/>
                <a:gd name="T21" fmla="*/ 57 h 114"/>
                <a:gd name="T22" fmla="*/ 3492 w 164"/>
                <a:gd name="T23" fmla="*/ 65 h 114"/>
                <a:gd name="T24" fmla="*/ 3088 w 164"/>
                <a:gd name="T25" fmla="*/ 64 h 114"/>
                <a:gd name="T26" fmla="*/ 2901 w 164"/>
                <a:gd name="T27" fmla="*/ 54 h 114"/>
                <a:gd name="T28" fmla="*/ 2576 w 164"/>
                <a:gd name="T29" fmla="*/ 42 h 114"/>
                <a:gd name="T30" fmla="*/ 1629 w 164"/>
                <a:gd name="T31" fmla="*/ 32 h 114"/>
                <a:gd name="T32" fmla="*/ 1221 w 164"/>
                <a:gd name="T33" fmla="*/ 29 h 114"/>
                <a:gd name="T34" fmla="*/ 1160 w 164"/>
                <a:gd name="T35" fmla="*/ 23 h 114"/>
                <a:gd name="T36" fmla="*/ 1040 w 164"/>
                <a:gd name="T37" fmla="*/ 16 h 114"/>
                <a:gd name="T38" fmla="*/ 977 w 164"/>
                <a:gd name="T39" fmla="*/ 12 h 114"/>
                <a:gd name="T40" fmla="*/ 764 w 164"/>
                <a:gd name="T41" fmla="*/ 27 h 114"/>
                <a:gd name="T42" fmla="*/ 420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299 w 164"/>
                <a:gd name="T49" fmla="*/ 67 h 114"/>
                <a:gd name="T50" fmla="*/ 947 w 164"/>
                <a:gd name="T51" fmla="*/ 68 h 114"/>
                <a:gd name="T52" fmla="*/ 1804 w 164"/>
                <a:gd name="T53" fmla="*/ 69 h 114"/>
                <a:gd name="T54" fmla="*/ 3025 w 164"/>
                <a:gd name="T55" fmla="*/ 69 h 114"/>
                <a:gd name="T56" fmla="*/ 3492 w 164"/>
                <a:gd name="T57" fmla="*/ 69 h 114"/>
                <a:gd name="T58" fmla="*/ 3973 w 164"/>
                <a:gd name="T59" fmla="*/ 65 h 114"/>
                <a:gd name="T60" fmla="*/ 4561 w 164"/>
                <a:gd name="T61" fmla="*/ 62 h 114"/>
                <a:gd name="T62" fmla="*/ 5136 w 164"/>
                <a:gd name="T63" fmla="*/ 58 h 114"/>
                <a:gd name="T64" fmla="*/ 5357 w 164"/>
                <a:gd name="T65" fmla="*/ 54 h 114"/>
                <a:gd name="T66" fmla="*/ 5538 w 164"/>
                <a:gd name="T67" fmla="*/ 50 h 114"/>
                <a:gd name="T68" fmla="*/ 5838 w 164"/>
                <a:gd name="T69" fmla="*/ 48 h 114"/>
                <a:gd name="T70" fmla="*/ 6194 w 164"/>
                <a:gd name="T71" fmla="*/ 46 h 114"/>
                <a:gd name="T72" fmla="*/ 6425 w 164"/>
                <a:gd name="T73" fmla="*/ 46 h 114"/>
                <a:gd name="T74" fmla="*/ 6815 w 164"/>
                <a:gd name="T75" fmla="*/ 42 h 114"/>
                <a:gd name="T76" fmla="*/ 7234 w 164"/>
                <a:gd name="T77" fmla="*/ 38 h 114"/>
                <a:gd name="T78" fmla="*/ 7462 w 164"/>
                <a:gd name="T79" fmla="*/ 35 h 114"/>
                <a:gd name="T80" fmla="*/ 7281 w 164"/>
                <a:gd name="T81" fmla="*/ 35 h 114"/>
                <a:gd name="T82" fmla="*/ 6935 w 164"/>
                <a:gd name="T83" fmla="*/ 33 h 114"/>
                <a:gd name="T84" fmla="*/ 6486 w 164"/>
                <a:gd name="T85" fmla="*/ 32 h 114"/>
                <a:gd name="T86" fmla="*/ 6318 w 164"/>
                <a:gd name="T87" fmla="*/ 32 h 114"/>
                <a:gd name="T88" fmla="*/ 6486 w 164"/>
                <a:gd name="T89" fmla="*/ 19 h 114"/>
                <a:gd name="T90" fmla="*/ 7281 w 164"/>
                <a:gd name="T91" fmla="*/ 12 h 114"/>
                <a:gd name="T92" fmla="*/ 8242 w 164"/>
                <a:gd name="T93" fmla="*/ 9 h 114"/>
                <a:gd name="T94" fmla="*/ 9267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solidFill>
              <a:schemeClr val="bg1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73" name="Freeform 114"/>
            <p:cNvSpPr>
              <a:spLocks/>
            </p:cNvSpPr>
            <p:nvPr/>
          </p:nvSpPr>
          <p:spPr bwMode="auto">
            <a:xfrm>
              <a:off x="1072" y="1477"/>
              <a:ext cx="169" cy="100"/>
            </a:xfrm>
            <a:custGeom>
              <a:avLst/>
              <a:gdLst>
                <a:gd name="T0" fmla="*/ 61 w 86"/>
                <a:gd name="T1" fmla="*/ 6 h 109"/>
                <a:gd name="T2" fmla="*/ 417 w 86"/>
                <a:gd name="T3" fmla="*/ 6 h 109"/>
                <a:gd name="T4" fmla="*/ 973 w 86"/>
                <a:gd name="T5" fmla="*/ 6 h 109"/>
                <a:gd name="T6" fmla="*/ 1433 w 86"/>
                <a:gd name="T7" fmla="*/ 6 h 109"/>
                <a:gd name="T8" fmla="*/ 1849 w 86"/>
                <a:gd name="T9" fmla="*/ 6 h 109"/>
                <a:gd name="T10" fmla="*/ 1912 w 86"/>
                <a:gd name="T11" fmla="*/ 6 h 109"/>
                <a:gd name="T12" fmla="*/ 1912 w 86"/>
                <a:gd name="T13" fmla="*/ 7 h 109"/>
                <a:gd name="T14" fmla="*/ 1965 w 86"/>
                <a:gd name="T15" fmla="*/ 13 h 109"/>
                <a:gd name="T16" fmla="*/ 2193 w 86"/>
                <a:gd name="T17" fmla="*/ 17 h 109"/>
                <a:gd name="T18" fmla="*/ 2368 w 86"/>
                <a:gd name="T19" fmla="*/ 23 h 109"/>
                <a:gd name="T20" fmla="*/ 2704 w 86"/>
                <a:gd name="T21" fmla="*/ 26 h 109"/>
                <a:gd name="T22" fmla="*/ 2934 w 86"/>
                <a:gd name="T23" fmla="*/ 31 h 109"/>
                <a:gd name="T24" fmla="*/ 3162 w 86"/>
                <a:gd name="T25" fmla="*/ 38 h 109"/>
                <a:gd name="T26" fmla="*/ 3341 w 86"/>
                <a:gd name="T27" fmla="*/ 45 h 109"/>
                <a:gd name="T28" fmla="*/ 3584 w 86"/>
                <a:gd name="T29" fmla="*/ 51 h 109"/>
                <a:gd name="T30" fmla="*/ 3633 w 86"/>
                <a:gd name="T31" fmla="*/ 58 h 109"/>
                <a:gd name="T32" fmla="*/ 3633 w 86"/>
                <a:gd name="T33" fmla="*/ 61 h 109"/>
                <a:gd name="T34" fmla="*/ 3696 w 86"/>
                <a:gd name="T35" fmla="*/ 61 h 109"/>
                <a:gd name="T36" fmla="*/ 3804 w 86"/>
                <a:gd name="T37" fmla="*/ 61 h 109"/>
                <a:gd name="T38" fmla="*/ 3861 w 86"/>
                <a:gd name="T39" fmla="*/ 63 h 109"/>
                <a:gd name="T40" fmla="*/ 4042 w 86"/>
                <a:gd name="T41" fmla="*/ 64 h 109"/>
                <a:gd name="T42" fmla="*/ 4097 w 86"/>
                <a:gd name="T43" fmla="*/ 64 h 109"/>
                <a:gd name="T44" fmla="*/ 4249 w 86"/>
                <a:gd name="T45" fmla="*/ 64 h 109"/>
                <a:gd name="T46" fmla="*/ 4490 w 86"/>
                <a:gd name="T47" fmla="*/ 64 h 109"/>
                <a:gd name="T48" fmla="*/ 4653 w 86"/>
                <a:gd name="T49" fmla="*/ 64 h 109"/>
                <a:gd name="T50" fmla="*/ 4773 w 86"/>
                <a:gd name="T51" fmla="*/ 64 h 109"/>
                <a:gd name="T52" fmla="*/ 4897 w 86"/>
                <a:gd name="T53" fmla="*/ 63 h 109"/>
                <a:gd name="T54" fmla="*/ 4653 w 86"/>
                <a:gd name="T55" fmla="*/ 58 h 109"/>
                <a:gd name="T56" fmla="*/ 4190 w 86"/>
                <a:gd name="T57" fmla="*/ 45 h 109"/>
                <a:gd name="T58" fmla="*/ 3633 w 86"/>
                <a:gd name="T59" fmla="*/ 28 h 109"/>
                <a:gd name="T60" fmla="*/ 3044 w 86"/>
                <a:gd name="T61" fmla="*/ 14 h 109"/>
                <a:gd name="T62" fmla="*/ 2704 w 86"/>
                <a:gd name="T63" fmla="*/ 6 h 109"/>
                <a:gd name="T64" fmla="*/ 2517 w 86"/>
                <a:gd name="T65" fmla="*/ 3 h 109"/>
                <a:gd name="T66" fmla="*/ 1965 w 86"/>
                <a:gd name="T67" fmla="*/ 1 h 109"/>
                <a:gd name="T68" fmla="*/ 1313 w 86"/>
                <a:gd name="T69" fmla="*/ 0 h 109"/>
                <a:gd name="T70" fmla="*/ 645 w 86"/>
                <a:gd name="T71" fmla="*/ 1 h 109"/>
                <a:gd name="T72" fmla="*/ 181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solidFill>
              <a:schemeClr val="bg1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74" name="Freeform 115"/>
            <p:cNvSpPr>
              <a:spLocks/>
            </p:cNvSpPr>
            <p:nvPr/>
          </p:nvSpPr>
          <p:spPr bwMode="auto">
            <a:xfrm>
              <a:off x="1724" y="1481"/>
              <a:ext cx="171" cy="99"/>
            </a:xfrm>
            <a:custGeom>
              <a:avLst/>
              <a:gdLst>
                <a:gd name="T0" fmla="*/ 4837 w 87"/>
                <a:gd name="T1" fmla="*/ 6 h 108"/>
                <a:gd name="T2" fmla="*/ 4434 w 87"/>
                <a:gd name="T3" fmla="*/ 6 h 108"/>
                <a:gd name="T4" fmla="*/ 3986 w 87"/>
                <a:gd name="T5" fmla="*/ 6 h 108"/>
                <a:gd name="T6" fmla="*/ 3404 w 87"/>
                <a:gd name="T7" fmla="*/ 6 h 108"/>
                <a:gd name="T8" fmla="*/ 3045 w 87"/>
                <a:gd name="T9" fmla="*/ 6 h 108"/>
                <a:gd name="T10" fmla="*/ 2940 w 87"/>
                <a:gd name="T11" fmla="*/ 6 h 108"/>
                <a:gd name="T12" fmla="*/ 2940 w 87"/>
                <a:gd name="T13" fmla="*/ 6 h 108"/>
                <a:gd name="T14" fmla="*/ 2817 w 87"/>
                <a:gd name="T15" fmla="*/ 13 h 108"/>
                <a:gd name="T16" fmla="*/ 2642 w 87"/>
                <a:gd name="T17" fmla="*/ 17 h 108"/>
                <a:gd name="T18" fmla="*/ 2492 w 87"/>
                <a:gd name="T19" fmla="*/ 23 h 108"/>
                <a:gd name="T20" fmla="*/ 2256 w 87"/>
                <a:gd name="T21" fmla="*/ 26 h 108"/>
                <a:gd name="T22" fmla="*/ 1966 w 87"/>
                <a:gd name="T23" fmla="*/ 32 h 108"/>
                <a:gd name="T24" fmla="*/ 1612 w 87"/>
                <a:gd name="T25" fmla="*/ 38 h 108"/>
                <a:gd name="T26" fmla="*/ 1376 w 87"/>
                <a:gd name="T27" fmla="*/ 45 h 108"/>
                <a:gd name="T28" fmla="*/ 1268 w 87"/>
                <a:gd name="T29" fmla="*/ 51 h 108"/>
                <a:gd name="T30" fmla="*/ 1268 w 87"/>
                <a:gd name="T31" fmla="*/ 59 h 108"/>
                <a:gd name="T32" fmla="*/ 1268 w 87"/>
                <a:gd name="T33" fmla="*/ 61 h 108"/>
                <a:gd name="T34" fmla="*/ 1085 w 87"/>
                <a:gd name="T35" fmla="*/ 61 h 108"/>
                <a:gd name="T36" fmla="*/ 1085 w 87"/>
                <a:gd name="T37" fmla="*/ 61 h 108"/>
                <a:gd name="T38" fmla="*/ 912 w 87"/>
                <a:gd name="T39" fmla="*/ 63 h 108"/>
                <a:gd name="T40" fmla="*/ 820 w 87"/>
                <a:gd name="T41" fmla="*/ 64 h 108"/>
                <a:gd name="T42" fmla="*/ 761 w 87"/>
                <a:gd name="T43" fmla="*/ 64 h 108"/>
                <a:gd name="T44" fmla="*/ 584 w 87"/>
                <a:gd name="T45" fmla="*/ 64 h 108"/>
                <a:gd name="T46" fmla="*/ 356 w 87"/>
                <a:gd name="T47" fmla="*/ 64 h 108"/>
                <a:gd name="T48" fmla="*/ 236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81 w 87"/>
                <a:gd name="T55" fmla="*/ 59 h 108"/>
                <a:gd name="T56" fmla="*/ 645 w 87"/>
                <a:gd name="T57" fmla="*/ 45 h 108"/>
                <a:gd name="T58" fmla="*/ 1268 w 87"/>
                <a:gd name="T59" fmla="*/ 27 h 108"/>
                <a:gd name="T60" fmla="*/ 1853 w 87"/>
                <a:gd name="T61" fmla="*/ 13 h 108"/>
                <a:gd name="T62" fmla="*/ 2133 w 87"/>
                <a:gd name="T63" fmla="*/ 6 h 108"/>
                <a:gd name="T64" fmla="*/ 2313 w 87"/>
                <a:gd name="T65" fmla="*/ 3 h 108"/>
                <a:gd name="T66" fmla="*/ 2878 w 87"/>
                <a:gd name="T67" fmla="*/ 1 h 108"/>
                <a:gd name="T68" fmla="*/ 3585 w 87"/>
                <a:gd name="T69" fmla="*/ 0 h 108"/>
                <a:gd name="T70" fmla="*/ 4192 w 87"/>
                <a:gd name="T71" fmla="*/ 0 h 108"/>
                <a:gd name="T72" fmla="*/ 4717 w 87"/>
                <a:gd name="T73" fmla="*/ 0 h 108"/>
                <a:gd name="T74" fmla="*/ 4837 w 87"/>
                <a:gd name="T75" fmla="*/ 1 h 108"/>
                <a:gd name="T76" fmla="*/ 4837 w 87"/>
                <a:gd name="T77" fmla="*/ 2 h 108"/>
                <a:gd name="T78" fmla="*/ 4837 w 87"/>
                <a:gd name="T79" fmla="*/ 4 h 108"/>
                <a:gd name="T80" fmla="*/ 4898 w 87"/>
                <a:gd name="T81" fmla="*/ 5 h 108"/>
                <a:gd name="T82" fmla="*/ 4898 w 87"/>
                <a:gd name="T83" fmla="*/ 6 h 108"/>
                <a:gd name="T84" fmla="*/ 4957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solidFill>
              <a:schemeClr val="bg1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75" name="Freeform 116"/>
            <p:cNvSpPr>
              <a:spLocks/>
            </p:cNvSpPr>
            <p:nvPr/>
          </p:nvSpPr>
          <p:spPr bwMode="auto">
            <a:xfrm>
              <a:off x="1321" y="1454"/>
              <a:ext cx="69" cy="100"/>
            </a:xfrm>
            <a:custGeom>
              <a:avLst/>
              <a:gdLst>
                <a:gd name="T0" fmla="*/ 1932 w 35"/>
                <a:gd name="T1" fmla="*/ 3 h 107"/>
                <a:gd name="T2" fmla="*/ 1816 w 35"/>
                <a:gd name="T3" fmla="*/ 5 h 107"/>
                <a:gd name="T4" fmla="*/ 1753 w 35"/>
                <a:gd name="T5" fmla="*/ 7 h 107"/>
                <a:gd name="T6" fmla="*/ 1569 w 35"/>
                <a:gd name="T7" fmla="*/ 9 h 107"/>
                <a:gd name="T8" fmla="*/ 1524 w 35"/>
                <a:gd name="T9" fmla="*/ 15 h 107"/>
                <a:gd name="T10" fmla="*/ 1524 w 35"/>
                <a:gd name="T11" fmla="*/ 19 h 107"/>
                <a:gd name="T12" fmla="*/ 1569 w 35"/>
                <a:gd name="T13" fmla="*/ 23 h 107"/>
                <a:gd name="T14" fmla="*/ 1816 w 35"/>
                <a:gd name="T15" fmla="*/ 28 h 107"/>
                <a:gd name="T16" fmla="*/ 1932 w 35"/>
                <a:gd name="T17" fmla="*/ 31 h 107"/>
                <a:gd name="T18" fmla="*/ 1816 w 35"/>
                <a:gd name="T19" fmla="*/ 32 h 107"/>
                <a:gd name="T20" fmla="*/ 1524 w 35"/>
                <a:gd name="T21" fmla="*/ 33 h 107"/>
                <a:gd name="T22" fmla="*/ 1224 w 35"/>
                <a:gd name="T23" fmla="*/ 36 h 107"/>
                <a:gd name="T24" fmla="*/ 889 w 35"/>
                <a:gd name="T25" fmla="*/ 36 h 107"/>
                <a:gd name="T26" fmla="*/ 591 w 35"/>
                <a:gd name="T27" fmla="*/ 39 h 107"/>
                <a:gd name="T28" fmla="*/ 361 w 35"/>
                <a:gd name="T29" fmla="*/ 41 h 107"/>
                <a:gd name="T30" fmla="*/ 244 w 35"/>
                <a:gd name="T31" fmla="*/ 43 h 107"/>
                <a:gd name="T32" fmla="*/ 183 w 35"/>
                <a:gd name="T33" fmla="*/ 44 h 107"/>
                <a:gd name="T34" fmla="*/ 183 w 35"/>
                <a:gd name="T35" fmla="*/ 46 h 107"/>
                <a:gd name="T36" fmla="*/ 183 w 35"/>
                <a:gd name="T37" fmla="*/ 50 h 107"/>
                <a:gd name="T38" fmla="*/ 183 w 35"/>
                <a:gd name="T39" fmla="*/ 56 h 107"/>
                <a:gd name="T40" fmla="*/ 300 w 35"/>
                <a:gd name="T41" fmla="*/ 61 h 107"/>
                <a:gd name="T42" fmla="*/ 300 w 35"/>
                <a:gd name="T43" fmla="*/ 66 h 107"/>
                <a:gd name="T44" fmla="*/ 361 w 35"/>
                <a:gd name="T45" fmla="*/ 69 h 107"/>
                <a:gd name="T46" fmla="*/ 361 w 35"/>
                <a:gd name="T47" fmla="*/ 71 h 107"/>
                <a:gd name="T48" fmla="*/ 300 w 35"/>
                <a:gd name="T49" fmla="*/ 69 h 107"/>
                <a:gd name="T50" fmla="*/ 183 w 35"/>
                <a:gd name="T51" fmla="*/ 65 h 107"/>
                <a:gd name="T52" fmla="*/ 63 w 35"/>
                <a:gd name="T53" fmla="*/ 61 h 107"/>
                <a:gd name="T54" fmla="*/ 63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83 w 35"/>
                <a:gd name="T65" fmla="*/ 39 h 107"/>
                <a:gd name="T66" fmla="*/ 481 w 35"/>
                <a:gd name="T67" fmla="*/ 34 h 107"/>
                <a:gd name="T68" fmla="*/ 773 w 35"/>
                <a:gd name="T69" fmla="*/ 28 h 107"/>
                <a:gd name="T70" fmla="*/ 1104 w 35"/>
                <a:gd name="T71" fmla="*/ 20 h 107"/>
                <a:gd name="T72" fmla="*/ 1465 w 35"/>
                <a:gd name="T73" fmla="*/ 16 h 107"/>
                <a:gd name="T74" fmla="*/ 1632 w 35"/>
                <a:gd name="T75" fmla="*/ 7 h 107"/>
                <a:gd name="T76" fmla="*/ 1816 w 35"/>
                <a:gd name="T77" fmla="*/ 6 h 107"/>
                <a:gd name="T78" fmla="*/ 1932 w 35"/>
                <a:gd name="T79" fmla="*/ 1 h 107"/>
                <a:gd name="T80" fmla="*/ 1993 w 35"/>
                <a:gd name="T81" fmla="*/ 1 h 107"/>
                <a:gd name="T82" fmla="*/ 1993 w 35"/>
                <a:gd name="T83" fmla="*/ 1 h 107"/>
                <a:gd name="T84" fmla="*/ 1993 w 35"/>
                <a:gd name="T85" fmla="*/ 1 h 107"/>
                <a:gd name="T86" fmla="*/ 1993 w 35"/>
                <a:gd name="T87" fmla="*/ 1 h 107"/>
                <a:gd name="T88" fmla="*/ 1993 w 35"/>
                <a:gd name="T89" fmla="*/ 1 h 107"/>
                <a:gd name="T90" fmla="*/ 1993 w 35"/>
                <a:gd name="T91" fmla="*/ 1 h 107"/>
                <a:gd name="T92" fmla="*/ 1993 w 35"/>
                <a:gd name="T93" fmla="*/ 1 h 107"/>
                <a:gd name="T94" fmla="*/ 1993 w 35"/>
                <a:gd name="T95" fmla="*/ 1 h 107"/>
                <a:gd name="T96" fmla="*/ 199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76" name="Freeform 117"/>
            <p:cNvSpPr>
              <a:spLocks/>
            </p:cNvSpPr>
            <p:nvPr/>
          </p:nvSpPr>
          <p:spPr bwMode="auto">
            <a:xfrm>
              <a:off x="1570" y="1454"/>
              <a:ext cx="69" cy="100"/>
            </a:xfrm>
            <a:custGeom>
              <a:avLst/>
              <a:gdLst>
                <a:gd name="T0" fmla="*/ 63 w 35"/>
                <a:gd name="T1" fmla="*/ 3 h 107"/>
                <a:gd name="T2" fmla="*/ 63 w 35"/>
                <a:gd name="T3" fmla="*/ 5 h 107"/>
                <a:gd name="T4" fmla="*/ 183 w 35"/>
                <a:gd name="T5" fmla="*/ 7 h 107"/>
                <a:gd name="T6" fmla="*/ 300 w 35"/>
                <a:gd name="T7" fmla="*/ 7 h 107"/>
                <a:gd name="T8" fmla="*/ 361 w 35"/>
                <a:gd name="T9" fmla="*/ 12 h 107"/>
                <a:gd name="T10" fmla="*/ 361 w 35"/>
                <a:gd name="T11" fmla="*/ 17 h 107"/>
                <a:gd name="T12" fmla="*/ 300 w 35"/>
                <a:gd name="T13" fmla="*/ 20 h 107"/>
                <a:gd name="T14" fmla="*/ 124 w 35"/>
                <a:gd name="T15" fmla="*/ 26 h 107"/>
                <a:gd name="T16" fmla="*/ 0 w 35"/>
                <a:gd name="T17" fmla="*/ 28 h 107"/>
                <a:gd name="T18" fmla="*/ 183 w 35"/>
                <a:gd name="T19" fmla="*/ 30 h 107"/>
                <a:gd name="T20" fmla="*/ 361 w 35"/>
                <a:gd name="T21" fmla="*/ 31 h 107"/>
                <a:gd name="T22" fmla="*/ 653 w 35"/>
                <a:gd name="T23" fmla="*/ 34 h 107"/>
                <a:gd name="T24" fmla="*/ 1011 w 35"/>
                <a:gd name="T25" fmla="*/ 36 h 107"/>
                <a:gd name="T26" fmla="*/ 1287 w 35"/>
                <a:gd name="T27" fmla="*/ 38 h 107"/>
                <a:gd name="T28" fmla="*/ 1524 w 35"/>
                <a:gd name="T29" fmla="*/ 41 h 107"/>
                <a:gd name="T30" fmla="*/ 1695 w 35"/>
                <a:gd name="T31" fmla="*/ 43 h 107"/>
                <a:gd name="T32" fmla="*/ 1753 w 35"/>
                <a:gd name="T33" fmla="*/ 44 h 107"/>
                <a:gd name="T34" fmla="*/ 1753 w 35"/>
                <a:gd name="T35" fmla="*/ 46 h 107"/>
                <a:gd name="T36" fmla="*/ 1695 w 35"/>
                <a:gd name="T37" fmla="*/ 50 h 107"/>
                <a:gd name="T38" fmla="*/ 1695 w 35"/>
                <a:gd name="T39" fmla="*/ 56 h 107"/>
                <a:gd name="T40" fmla="*/ 1632 w 35"/>
                <a:gd name="T41" fmla="*/ 61 h 107"/>
                <a:gd name="T42" fmla="*/ 1632 w 35"/>
                <a:gd name="T43" fmla="*/ 66 h 107"/>
                <a:gd name="T44" fmla="*/ 1632 w 35"/>
                <a:gd name="T45" fmla="*/ 69 h 107"/>
                <a:gd name="T46" fmla="*/ 1632 w 35"/>
                <a:gd name="T47" fmla="*/ 71 h 107"/>
                <a:gd name="T48" fmla="*/ 1695 w 35"/>
                <a:gd name="T49" fmla="*/ 69 h 107"/>
                <a:gd name="T50" fmla="*/ 1695 w 35"/>
                <a:gd name="T51" fmla="*/ 65 h 107"/>
                <a:gd name="T52" fmla="*/ 1753 w 35"/>
                <a:gd name="T53" fmla="*/ 61 h 107"/>
                <a:gd name="T54" fmla="*/ 1869 w 35"/>
                <a:gd name="T55" fmla="*/ 56 h 107"/>
                <a:gd name="T56" fmla="*/ 1993 w 35"/>
                <a:gd name="T57" fmla="*/ 52 h 107"/>
                <a:gd name="T58" fmla="*/ 1993 w 35"/>
                <a:gd name="T59" fmla="*/ 48 h 107"/>
                <a:gd name="T60" fmla="*/ 1993 w 35"/>
                <a:gd name="T61" fmla="*/ 44 h 107"/>
                <a:gd name="T62" fmla="*/ 1993 w 35"/>
                <a:gd name="T63" fmla="*/ 41 h 107"/>
                <a:gd name="T64" fmla="*/ 1753 w 35"/>
                <a:gd name="T65" fmla="*/ 39 h 107"/>
                <a:gd name="T66" fmla="*/ 1404 w 35"/>
                <a:gd name="T67" fmla="*/ 34 h 107"/>
                <a:gd name="T68" fmla="*/ 1104 w 35"/>
                <a:gd name="T69" fmla="*/ 28 h 107"/>
                <a:gd name="T70" fmla="*/ 828 w 35"/>
                <a:gd name="T71" fmla="*/ 20 h 107"/>
                <a:gd name="T72" fmla="*/ 528 w 35"/>
                <a:gd name="T73" fmla="*/ 16 h 107"/>
                <a:gd name="T74" fmla="*/ 300 w 35"/>
                <a:gd name="T75" fmla="*/ 7 h 107"/>
                <a:gd name="T76" fmla="*/ 124 w 35"/>
                <a:gd name="T77" fmla="*/ 6 h 107"/>
                <a:gd name="T78" fmla="*/ 63 w 35"/>
                <a:gd name="T79" fmla="*/ 1 h 107"/>
                <a:gd name="T80" fmla="*/ 63 w 35"/>
                <a:gd name="T81" fmla="*/ 1 h 107"/>
                <a:gd name="T82" fmla="*/ 63 w 35"/>
                <a:gd name="T83" fmla="*/ 1 h 107"/>
                <a:gd name="T84" fmla="*/ 63 w 35"/>
                <a:gd name="T85" fmla="*/ 1 h 107"/>
                <a:gd name="T86" fmla="*/ 63 w 35"/>
                <a:gd name="T87" fmla="*/ 1 h 107"/>
                <a:gd name="T88" fmla="*/ 63 w 35"/>
                <a:gd name="T89" fmla="*/ 1 h 107"/>
                <a:gd name="T90" fmla="*/ 63 w 35"/>
                <a:gd name="T91" fmla="*/ 1 h 107"/>
                <a:gd name="T92" fmla="*/ 63 w 35"/>
                <a:gd name="T93" fmla="*/ 1 h 107"/>
                <a:gd name="T94" fmla="*/ 63 w 35"/>
                <a:gd name="T95" fmla="*/ 1 h 107"/>
                <a:gd name="T96" fmla="*/ 6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77" name="Freeform 118"/>
            <p:cNvSpPr>
              <a:spLocks/>
            </p:cNvSpPr>
            <p:nvPr/>
          </p:nvSpPr>
          <p:spPr bwMode="auto">
            <a:xfrm>
              <a:off x="1020" y="1319"/>
              <a:ext cx="156" cy="70"/>
            </a:xfrm>
            <a:custGeom>
              <a:avLst/>
              <a:gdLst>
                <a:gd name="T0" fmla="*/ 2433 w 79"/>
                <a:gd name="T1" fmla="*/ 0 h 76"/>
                <a:gd name="T2" fmla="*/ 1888 w 79"/>
                <a:gd name="T3" fmla="*/ 4 h 76"/>
                <a:gd name="T4" fmla="*/ 1357 w 79"/>
                <a:gd name="T5" fmla="*/ 7 h 76"/>
                <a:gd name="T6" fmla="*/ 956 w 79"/>
                <a:gd name="T7" fmla="*/ 16 h 76"/>
                <a:gd name="T8" fmla="*/ 839 w 79"/>
                <a:gd name="T9" fmla="*/ 23 h 76"/>
                <a:gd name="T10" fmla="*/ 1076 w 79"/>
                <a:gd name="T11" fmla="*/ 30 h 76"/>
                <a:gd name="T12" fmla="*/ 1888 w 79"/>
                <a:gd name="T13" fmla="*/ 37 h 76"/>
                <a:gd name="T14" fmla="*/ 3509 w 79"/>
                <a:gd name="T15" fmla="*/ 41 h 76"/>
                <a:gd name="T16" fmla="*/ 4558 w 79"/>
                <a:gd name="T17" fmla="*/ 41 h 76"/>
                <a:gd name="T18" fmla="*/ 4321 w 79"/>
                <a:gd name="T19" fmla="*/ 42 h 76"/>
                <a:gd name="T20" fmla="*/ 3904 w 79"/>
                <a:gd name="T21" fmla="*/ 43 h 76"/>
                <a:gd name="T22" fmla="*/ 3389 w 79"/>
                <a:gd name="T23" fmla="*/ 44 h 76"/>
                <a:gd name="T24" fmla="*/ 2857 w 79"/>
                <a:gd name="T25" fmla="*/ 46 h 76"/>
                <a:gd name="T26" fmla="*/ 2249 w 79"/>
                <a:gd name="T27" fmla="*/ 46 h 76"/>
                <a:gd name="T28" fmla="*/ 1596 w 79"/>
                <a:gd name="T29" fmla="*/ 46 h 76"/>
                <a:gd name="T30" fmla="*/ 1139 w 79"/>
                <a:gd name="T31" fmla="*/ 43 h 76"/>
                <a:gd name="T32" fmla="*/ 656 w 79"/>
                <a:gd name="T33" fmla="*/ 41 h 76"/>
                <a:gd name="T34" fmla="*/ 363 w 79"/>
                <a:gd name="T35" fmla="*/ 38 h 76"/>
                <a:gd name="T36" fmla="*/ 124 w 79"/>
                <a:gd name="T37" fmla="*/ 34 h 76"/>
                <a:gd name="T38" fmla="*/ 63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3 w 79"/>
                <a:gd name="T45" fmla="*/ 23 h 76"/>
                <a:gd name="T46" fmla="*/ 63 w 79"/>
                <a:gd name="T47" fmla="*/ 22 h 76"/>
                <a:gd name="T48" fmla="*/ 124 w 79"/>
                <a:gd name="T49" fmla="*/ 18 h 76"/>
                <a:gd name="T50" fmla="*/ 363 w 79"/>
                <a:gd name="T51" fmla="*/ 11 h 76"/>
                <a:gd name="T52" fmla="*/ 656 w 79"/>
                <a:gd name="T53" fmla="*/ 6 h 76"/>
                <a:gd name="T54" fmla="*/ 1139 w 79"/>
                <a:gd name="T55" fmla="*/ 4 h 76"/>
                <a:gd name="T56" fmla="*/ 1596 w 79"/>
                <a:gd name="T57" fmla="*/ 2 h 76"/>
                <a:gd name="T58" fmla="*/ 2008 w 79"/>
                <a:gd name="T59" fmla="*/ 1 h 76"/>
                <a:gd name="T60" fmla="*/ 2372 w 79"/>
                <a:gd name="T61" fmla="*/ 0 h 76"/>
                <a:gd name="T62" fmla="*/ 2616 w 79"/>
                <a:gd name="T63" fmla="*/ 0 h 76"/>
                <a:gd name="T64" fmla="*/ 268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78" name="Freeform 119"/>
            <p:cNvSpPr>
              <a:spLocks/>
            </p:cNvSpPr>
            <p:nvPr/>
          </p:nvSpPr>
          <p:spPr bwMode="auto">
            <a:xfrm>
              <a:off x="1806" y="1318"/>
              <a:ext cx="132" cy="72"/>
            </a:xfrm>
            <a:custGeom>
              <a:avLst/>
              <a:gdLst>
                <a:gd name="T0" fmla="*/ 948 w 67"/>
                <a:gd name="T1" fmla="*/ 1 h 78"/>
                <a:gd name="T2" fmla="*/ 1505 w 67"/>
                <a:gd name="T3" fmla="*/ 5 h 78"/>
                <a:gd name="T4" fmla="*/ 2173 w 67"/>
                <a:gd name="T5" fmla="*/ 8 h 78"/>
                <a:gd name="T6" fmla="*/ 2697 w 67"/>
                <a:gd name="T7" fmla="*/ 16 h 78"/>
                <a:gd name="T8" fmla="*/ 3028 w 67"/>
                <a:gd name="T9" fmla="*/ 24 h 78"/>
                <a:gd name="T10" fmla="*/ 2965 w 67"/>
                <a:gd name="T11" fmla="*/ 32 h 78"/>
                <a:gd name="T12" fmla="*/ 2348 w 67"/>
                <a:gd name="T13" fmla="*/ 39 h 78"/>
                <a:gd name="T14" fmla="*/ 948 w 67"/>
                <a:gd name="T15" fmla="*/ 44 h 78"/>
                <a:gd name="T16" fmla="*/ 0 w 67"/>
                <a:gd name="T17" fmla="*/ 47 h 78"/>
                <a:gd name="T18" fmla="*/ 124 w 67"/>
                <a:gd name="T19" fmla="*/ 47 h 78"/>
                <a:gd name="T20" fmla="*/ 481 w 67"/>
                <a:gd name="T21" fmla="*/ 48 h 78"/>
                <a:gd name="T22" fmla="*/ 827 w 67"/>
                <a:gd name="T23" fmla="*/ 48 h 78"/>
                <a:gd name="T24" fmla="*/ 1277 w 67"/>
                <a:gd name="T25" fmla="*/ 48 h 78"/>
                <a:gd name="T26" fmla="*/ 1805 w 67"/>
                <a:gd name="T27" fmla="*/ 48 h 78"/>
                <a:gd name="T28" fmla="*/ 2348 w 67"/>
                <a:gd name="T29" fmla="*/ 46 h 78"/>
                <a:gd name="T30" fmla="*/ 2813 w 67"/>
                <a:gd name="T31" fmla="*/ 44 h 78"/>
                <a:gd name="T32" fmla="*/ 3272 w 67"/>
                <a:gd name="T33" fmla="*/ 41 h 78"/>
                <a:gd name="T34" fmla="*/ 3493 w 67"/>
                <a:gd name="T35" fmla="*/ 38 h 78"/>
                <a:gd name="T36" fmla="*/ 3680 w 67"/>
                <a:gd name="T37" fmla="*/ 35 h 78"/>
                <a:gd name="T38" fmla="*/ 3737 w 67"/>
                <a:gd name="T39" fmla="*/ 31 h 78"/>
                <a:gd name="T40" fmla="*/ 3854 w 67"/>
                <a:gd name="T41" fmla="*/ 28 h 78"/>
                <a:gd name="T42" fmla="*/ 3854 w 67"/>
                <a:gd name="T43" fmla="*/ 26 h 78"/>
                <a:gd name="T44" fmla="*/ 3854 w 67"/>
                <a:gd name="T45" fmla="*/ 24 h 78"/>
                <a:gd name="T46" fmla="*/ 3854 w 67"/>
                <a:gd name="T47" fmla="*/ 23 h 78"/>
                <a:gd name="T48" fmla="*/ 3737 w 67"/>
                <a:gd name="T49" fmla="*/ 18 h 78"/>
                <a:gd name="T50" fmla="*/ 3450 w 67"/>
                <a:gd name="T51" fmla="*/ 12 h 78"/>
                <a:gd name="T52" fmla="*/ 2965 w 67"/>
                <a:gd name="T53" fmla="*/ 6 h 78"/>
                <a:gd name="T54" fmla="*/ 2516 w 67"/>
                <a:gd name="T55" fmla="*/ 5 h 78"/>
                <a:gd name="T56" fmla="*/ 1925 w 67"/>
                <a:gd name="T57" fmla="*/ 2 h 78"/>
                <a:gd name="T58" fmla="*/ 1460 w 67"/>
                <a:gd name="T59" fmla="*/ 1 h 78"/>
                <a:gd name="T60" fmla="*/ 977 w 67"/>
                <a:gd name="T61" fmla="*/ 0 h 78"/>
                <a:gd name="T62" fmla="*/ 827 w 67"/>
                <a:gd name="T63" fmla="*/ 0 h 78"/>
                <a:gd name="T64" fmla="*/ 827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79" name="Freeform 120"/>
            <p:cNvSpPr>
              <a:spLocks/>
            </p:cNvSpPr>
            <p:nvPr/>
          </p:nvSpPr>
          <p:spPr bwMode="auto">
            <a:xfrm>
              <a:off x="1095" y="1326"/>
              <a:ext cx="209" cy="48"/>
            </a:xfrm>
            <a:custGeom>
              <a:avLst/>
              <a:gdLst>
                <a:gd name="T0" fmla="*/ 6049 w 106"/>
                <a:gd name="T1" fmla="*/ 29 h 51"/>
                <a:gd name="T2" fmla="*/ 5757 w 106"/>
                <a:gd name="T3" fmla="*/ 24 h 51"/>
                <a:gd name="T4" fmla="*/ 5276 w 106"/>
                <a:gd name="T5" fmla="*/ 18 h 51"/>
                <a:gd name="T6" fmla="*/ 4474 w 106"/>
                <a:gd name="T7" fmla="*/ 8 h 51"/>
                <a:gd name="T8" fmla="*/ 3518 w 106"/>
                <a:gd name="T9" fmla="*/ 4 h 51"/>
                <a:gd name="T10" fmla="*/ 2705 w 106"/>
                <a:gd name="T11" fmla="*/ 0 h 51"/>
                <a:gd name="T12" fmla="*/ 2476 w 106"/>
                <a:gd name="T13" fmla="*/ 0 h 51"/>
                <a:gd name="T14" fmla="*/ 1993 w 106"/>
                <a:gd name="T15" fmla="*/ 1 h 51"/>
                <a:gd name="T16" fmla="*/ 1524 w 106"/>
                <a:gd name="T17" fmla="*/ 3 h 51"/>
                <a:gd name="T18" fmla="*/ 1041 w 106"/>
                <a:gd name="T19" fmla="*/ 4 h 51"/>
                <a:gd name="T20" fmla="*/ 773 w 106"/>
                <a:gd name="T21" fmla="*/ 4 h 51"/>
                <a:gd name="T22" fmla="*/ 481 w 106"/>
                <a:gd name="T23" fmla="*/ 8 h 51"/>
                <a:gd name="T24" fmla="*/ 244 w 106"/>
                <a:gd name="T25" fmla="*/ 8 h 51"/>
                <a:gd name="T26" fmla="*/ 63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3 w 106"/>
                <a:gd name="T33" fmla="*/ 24 h 51"/>
                <a:gd name="T34" fmla="*/ 183 w 106"/>
                <a:gd name="T35" fmla="*/ 29 h 51"/>
                <a:gd name="T36" fmla="*/ 361 w 106"/>
                <a:gd name="T37" fmla="*/ 31 h 51"/>
                <a:gd name="T38" fmla="*/ 481 w 106"/>
                <a:gd name="T39" fmla="*/ 34 h 51"/>
                <a:gd name="T40" fmla="*/ 773 w 106"/>
                <a:gd name="T41" fmla="*/ 35 h 51"/>
                <a:gd name="T42" fmla="*/ 1041 w 106"/>
                <a:gd name="T43" fmla="*/ 35 h 51"/>
                <a:gd name="T44" fmla="*/ 1341 w 106"/>
                <a:gd name="T45" fmla="*/ 34 h 51"/>
                <a:gd name="T46" fmla="*/ 1633 w 106"/>
                <a:gd name="T47" fmla="*/ 33 h 51"/>
                <a:gd name="T48" fmla="*/ 1993 w 106"/>
                <a:gd name="T49" fmla="*/ 31 h 51"/>
                <a:gd name="T50" fmla="*/ 2240 w 106"/>
                <a:gd name="T51" fmla="*/ 30 h 51"/>
                <a:gd name="T52" fmla="*/ 2413 w 106"/>
                <a:gd name="T53" fmla="*/ 29 h 51"/>
                <a:gd name="T54" fmla="*/ 2177 w 106"/>
                <a:gd name="T55" fmla="*/ 30 h 51"/>
                <a:gd name="T56" fmla="*/ 1993 w 106"/>
                <a:gd name="T57" fmla="*/ 29 h 51"/>
                <a:gd name="T58" fmla="*/ 1757 w 106"/>
                <a:gd name="T59" fmla="*/ 27 h 51"/>
                <a:gd name="T60" fmla="*/ 1404 w 106"/>
                <a:gd name="T61" fmla="*/ 24 h 51"/>
                <a:gd name="T62" fmla="*/ 891 w 106"/>
                <a:gd name="T63" fmla="*/ 23 h 51"/>
                <a:gd name="T64" fmla="*/ 712 w 106"/>
                <a:gd name="T65" fmla="*/ 22 h 51"/>
                <a:gd name="T66" fmla="*/ 773 w 106"/>
                <a:gd name="T67" fmla="*/ 21 h 51"/>
                <a:gd name="T68" fmla="*/ 1041 w 106"/>
                <a:gd name="T69" fmla="*/ 18 h 51"/>
                <a:gd name="T70" fmla="*/ 1224 w 106"/>
                <a:gd name="T71" fmla="*/ 15 h 51"/>
                <a:gd name="T72" fmla="*/ 1341 w 106"/>
                <a:gd name="T73" fmla="*/ 11 h 51"/>
                <a:gd name="T74" fmla="*/ 1993 w 106"/>
                <a:gd name="T75" fmla="*/ 10 h 51"/>
                <a:gd name="T76" fmla="*/ 3401 w 106"/>
                <a:gd name="T77" fmla="*/ 10 h 51"/>
                <a:gd name="T78" fmla="*/ 4537 w 106"/>
                <a:gd name="T79" fmla="*/ 18 h 51"/>
                <a:gd name="T80" fmla="*/ 5397 w 106"/>
                <a:gd name="T81" fmla="*/ 23 h 51"/>
                <a:gd name="T82" fmla="*/ 5925 w 106"/>
                <a:gd name="T83" fmla="*/ 29 h 51"/>
                <a:gd name="T84" fmla="*/ 6162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solidFill>
              <a:schemeClr val="bg1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80" name="Freeform 121"/>
            <p:cNvSpPr>
              <a:spLocks/>
            </p:cNvSpPr>
            <p:nvPr/>
          </p:nvSpPr>
          <p:spPr bwMode="auto">
            <a:xfrm>
              <a:off x="1665" y="1328"/>
              <a:ext cx="206" cy="47"/>
            </a:xfrm>
            <a:custGeom>
              <a:avLst/>
              <a:gdLst>
                <a:gd name="T0" fmla="*/ 61 w 105"/>
                <a:gd name="T1" fmla="*/ 29 h 50"/>
                <a:gd name="T2" fmla="*/ 353 w 105"/>
                <a:gd name="T3" fmla="*/ 24 h 50"/>
                <a:gd name="T4" fmla="*/ 848 w 105"/>
                <a:gd name="T5" fmla="*/ 18 h 50"/>
                <a:gd name="T6" fmla="*/ 1540 w 105"/>
                <a:gd name="T7" fmla="*/ 8 h 50"/>
                <a:gd name="T8" fmla="*/ 2448 w 105"/>
                <a:gd name="T9" fmla="*/ 5 h 50"/>
                <a:gd name="T10" fmla="*/ 3265 w 105"/>
                <a:gd name="T11" fmla="*/ 1 h 50"/>
                <a:gd name="T12" fmla="*/ 3541 w 105"/>
                <a:gd name="T13" fmla="*/ 1 h 50"/>
                <a:gd name="T14" fmla="*/ 3926 w 105"/>
                <a:gd name="T15" fmla="*/ 1 h 50"/>
                <a:gd name="T16" fmla="*/ 4450 w 105"/>
                <a:gd name="T17" fmla="*/ 2 h 50"/>
                <a:gd name="T18" fmla="*/ 4862 w 105"/>
                <a:gd name="T19" fmla="*/ 4 h 50"/>
                <a:gd name="T20" fmla="*/ 5234 w 105"/>
                <a:gd name="T21" fmla="*/ 4 h 50"/>
                <a:gd name="T22" fmla="*/ 5466 w 105"/>
                <a:gd name="T23" fmla="*/ 8 h 50"/>
                <a:gd name="T24" fmla="*/ 5642 w 105"/>
                <a:gd name="T25" fmla="*/ 9 h 50"/>
                <a:gd name="T26" fmla="*/ 5809 w 105"/>
                <a:gd name="T27" fmla="*/ 15 h 50"/>
                <a:gd name="T28" fmla="*/ 5927 w 105"/>
                <a:gd name="T29" fmla="*/ 19 h 50"/>
                <a:gd name="T30" fmla="*/ 5927 w 105"/>
                <a:gd name="T31" fmla="*/ 22 h 50"/>
                <a:gd name="T32" fmla="*/ 5866 w 105"/>
                <a:gd name="T33" fmla="*/ 24 h 50"/>
                <a:gd name="T34" fmla="*/ 5642 w 105"/>
                <a:gd name="T35" fmla="*/ 29 h 50"/>
                <a:gd name="T36" fmla="*/ 5642 w 105"/>
                <a:gd name="T37" fmla="*/ 31 h 50"/>
                <a:gd name="T38" fmla="*/ 5346 w 105"/>
                <a:gd name="T39" fmla="*/ 34 h 50"/>
                <a:gd name="T40" fmla="*/ 5203 w 105"/>
                <a:gd name="T41" fmla="*/ 34 h 50"/>
                <a:gd name="T42" fmla="*/ 4962 w 105"/>
                <a:gd name="T43" fmla="*/ 34 h 50"/>
                <a:gd name="T44" fmla="*/ 4681 w 105"/>
                <a:gd name="T45" fmla="*/ 34 h 50"/>
                <a:gd name="T46" fmla="*/ 4389 w 105"/>
                <a:gd name="T47" fmla="*/ 34 h 50"/>
                <a:gd name="T48" fmla="*/ 4098 w 105"/>
                <a:gd name="T49" fmla="*/ 34 h 50"/>
                <a:gd name="T50" fmla="*/ 3865 w 105"/>
                <a:gd name="T51" fmla="*/ 33 h 50"/>
                <a:gd name="T52" fmla="*/ 3865 w 105"/>
                <a:gd name="T53" fmla="*/ 31 h 50"/>
                <a:gd name="T54" fmla="*/ 3806 w 105"/>
                <a:gd name="T55" fmla="*/ 29 h 50"/>
                <a:gd name="T56" fmla="*/ 3865 w 105"/>
                <a:gd name="T57" fmla="*/ 27 h 50"/>
                <a:gd name="T58" fmla="*/ 4098 w 105"/>
                <a:gd name="T59" fmla="*/ 25 h 50"/>
                <a:gd name="T60" fmla="*/ 4450 w 105"/>
                <a:gd name="T61" fmla="*/ 24 h 50"/>
                <a:gd name="T62" fmla="*/ 4962 w 105"/>
                <a:gd name="T63" fmla="*/ 23 h 50"/>
                <a:gd name="T64" fmla="*/ 5142 w 105"/>
                <a:gd name="T65" fmla="*/ 22 h 50"/>
                <a:gd name="T66" fmla="*/ 5022 w 105"/>
                <a:gd name="T67" fmla="*/ 21 h 50"/>
                <a:gd name="T68" fmla="*/ 4915 w 105"/>
                <a:gd name="T69" fmla="*/ 19 h 50"/>
                <a:gd name="T70" fmla="*/ 4742 w 105"/>
                <a:gd name="T71" fmla="*/ 15 h 50"/>
                <a:gd name="T72" fmla="*/ 4681 w 105"/>
                <a:gd name="T73" fmla="*/ 12 h 50"/>
                <a:gd name="T74" fmla="*/ 4098 w 105"/>
                <a:gd name="T75" fmla="*/ 9 h 50"/>
                <a:gd name="T76" fmla="*/ 2725 w 105"/>
                <a:gd name="T77" fmla="*/ 9 h 50"/>
                <a:gd name="T78" fmla="*/ 1601 w 105"/>
                <a:gd name="T79" fmla="*/ 17 h 50"/>
                <a:gd name="T80" fmla="*/ 693 w 105"/>
                <a:gd name="T81" fmla="*/ 22 h 50"/>
                <a:gd name="T82" fmla="*/ 180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solidFill>
              <a:schemeClr val="bg1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81" name="Freeform 122"/>
            <p:cNvSpPr>
              <a:spLocks/>
            </p:cNvSpPr>
            <p:nvPr/>
          </p:nvSpPr>
          <p:spPr bwMode="auto">
            <a:xfrm>
              <a:off x="1657" y="1351"/>
              <a:ext cx="114" cy="73"/>
            </a:xfrm>
            <a:custGeom>
              <a:avLst/>
              <a:gdLst>
                <a:gd name="T0" fmla="*/ 3456 w 57"/>
                <a:gd name="T1" fmla="*/ 1 h 78"/>
                <a:gd name="T2" fmla="*/ 3200 w 57"/>
                <a:gd name="T3" fmla="*/ 6 h 78"/>
                <a:gd name="T4" fmla="*/ 2624 w 57"/>
                <a:gd name="T5" fmla="*/ 7 h 78"/>
                <a:gd name="T6" fmla="*/ 2048 w 57"/>
                <a:gd name="T7" fmla="*/ 11 h 78"/>
                <a:gd name="T8" fmla="*/ 1408 w 57"/>
                <a:gd name="T9" fmla="*/ 18 h 78"/>
                <a:gd name="T10" fmla="*/ 704 w 57"/>
                <a:gd name="T11" fmla="*/ 21 h 78"/>
                <a:gd name="T12" fmla="*/ 256 w 57"/>
                <a:gd name="T13" fmla="*/ 25 h 78"/>
                <a:gd name="T14" fmla="*/ 0 w 57"/>
                <a:gd name="T15" fmla="*/ 28 h 78"/>
                <a:gd name="T16" fmla="*/ 128 w 57"/>
                <a:gd name="T17" fmla="*/ 30 h 78"/>
                <a:gd name="T18" fmla="*/ 320 w 57"/>
                <a:gd name="T19" fmla="*/ 35 h 78"/>
                <a:gd name="T20" fmla="*/ 448 w 57"/>
                <a:gd name="T21" fmla="*/ 37 h 78"/>
                <a:gd name="T22" fmla="*/ 384 w 57"/>
                <a:gd name="T23" fmla="*/ 42 h 78"/>
                <a:gd name="T24" fmla="*/ 320 w 57"/>
                <a:gd name="T25" fmla="*/ 46 h 78"/>
                <a:gd name="T26" fmla="*/ 128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320 w 57"/>
                <a:gd name="T35" fmla="*/ 48 h 78"/>
                <a:gd name="T36" fmla="*/ 768 w 57"/>
                <a:gd name="T37" fmla="*/ 40 h 78"/>
                <a:gd name="T38" fmla="*/ 1408 w 57"/>
                <a:gd name="T39" fmla="*/ 31 h 78"/>
                <a:gd name="T40" fmla="*/ 2048 w 57"/>
                <a:gd name="T41" fmla="*/ 21 h 78"/>
                <a:gd name="T42" fmla="*/ 2624 w 57"/>
                <a:gd name="T43" fmla="*/ 12 h 78"/>
                <a:gd name="T44" fmla="*/ 3200 w 57"/>
                <a:gd name="T45" fmla="*/ 7 h 78"/>
                <a:gd name="T46" fmla="*/ 3456 w 57"/>
                <a:gd name="T47" fmla="*/ 1 h 78"/>
                <a:gd name="T48" fmla="*/ 3584 w 57"/>
                <a:gd name="T49" fmla="*/ 0 h 78"/>
                <a:gd name="T50" fmla="*/ 3584 w 57"/>
                <a:gd name="T51" fmla="*/ 0 h 78"/>
                <a:gd name="T52" fmla="*/ 3584 w 57"/>
                <a:gd name="T53" fmla="*/ 0 h 78"/>
                <a:gd name="T54" fmla="*/ 3584 w 57"/>
                <a:gd name="T55" fmla="*/ 0 h 78"/>
                <a:gd name="T56" fmla="*/ 3584 w 57"/>
                <a:gd name="T57" fmla="*/ 0 h 78"/>
                <a:gd name="T58" fmla="*/ 3584 w 57"/>
                <a:gd name="T59" fmla="*/ 0 h 78"/>
                <a:gd name="T60" fmla="*/ 3584 w 57"/>
                <a:gd name="T61" fmla="*/ 0 h 78"/>
                <a:gd name="T62" fmla="*/ 3584 w 57"/>
                <a:gd name="T63" fmla="*/ 0 h 78"/>
                <a:gd name="T64" fmla="*/ 3584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82" name="Freeform 123"/>
            <p:cNvSpPr>
              <a:spLocks/>
            </p:cNvSpPr>
            <p:nvPr/>
          </p:nvSpPr>
          <p:spPr bwMode="auto">
            <a:xfrm>
              <a:off x="1187" y="1351"/>
              <a:ext cx="117" cy="73"/>
            </a:xfrm>
            <a:custGeom>
              <a:avLst/>
              <a:gdLst>
                <a:gd name="T0" fmla="*/ 0 w 59"/>
                <a:gd name="T1" fmla="*/ 1 h 78"/>
                <a:gd name="T2" fmla="*/ 311 w 59"/>
                <a:gd name="T3" fmla="*/ 6 h 78"/>
                <a:gd name="T4" fmla="*/ 740 w 59"/>
                <a:gd name="T5" fmla="*/ 7 h 78"/>
                <a:gd name="T6" fmla="*/ 1404 w 59"/>
                <a:gd name="T7" fmla="*/ 11 h 78"/>
                <a:gd name="T8" fmla="*/ 1997 w 59"/>
                <a:gd name="T9" fmla="*/ 18 h 78"/>
                <a:gd name="T10" fmla="*/ 2612 w 59"/>
                <a:gd name="T11" fmla="*/ 21 h 78"/>
                <a:gd name="T12" fmla="*/ 3096 w 59"/>
                <a:gd name="T13" fmla="*/ 25 h 78"/>
                <a:gd name="T14" fmla="*/ 3460 w 59"/>
                <a:gd name="T15" fmla="*/ 27 h 78"/>
                <a:gd name="T16" fmla="*/ 3276 w 59"/>
                <a:gd name="T17" fmla="*/ 30 h 78"/>
                <a:gd name="T18" fmla="*/ 2973 w 59"/>
                <a:gd name="T19" fmla="*/ 34 h 78"/>
                <a:gd name="T20" fmla="*/ 2909 w 59"/>
                <a:gd name="T21" fmla="*/ 37 h 78"/>
                <a:gd name="T22" fmla="*/ 2909 w 59"/>
                <a:gd name="T23" fmla="*/ 42 h 78"/>
                <a:gd name="T24" fmla="*/ 2973 w 59"/>
                <a:gd name="T25" fmla="*/ 45 h 78"/>
                <a:gd name="T26" fmla="*/ 3096 w 59"/>
                <a:gd name="T27" fmla="*/ 48 h 78"/>
                <a:gd name="T28" fmla="*/ 3157 w 59"/>
                <a:gd name="T29" fmla="*/ 51 h 78"/>
                <a:gd name="T30" fmla="*/ 3276 w 59"/>
                <a:gd name="T31" fmla="*/ 51 h 78"/>
                <a:gd name="T32" fmla="*/ 3276 w 59"/>
                <a:gd name="T33" fmla="*/ 51 h 78"/>
                <a:gd name="T34" fmla="*/ 2973 w 59"/>
                <a:gd name="T35" fmla="*/ 48 h 78"/>
                <a:gd name="T36" fmla="*/ 2489 w 59"/>
                <a:gd name="T37" fmla="*/ 40 h 78"/>
                <a:gd name="T38" fmla="*/ 1872 w 59"/>
                <a:gd name="T39" fmla="*/ 31 h 78"/>
                <a:gd name="T40" fmla="*/ 1348 w 59"/>
                <a:gd name="T41" fmla="*/ 21 h 78"/>
                <a:gd name="T42" fmla="*/ 680 w 59"/>
                <a:gd name="T43" fmla="*/ 12 h 78"/>
                <a:gd name="T44" fmla="*/ 248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83" name="Freeform 124"/>
            <p:cNvSpPr>
              <a:spLocks/>
            </p:cNvSpPr>
            <p:nvPr/>
          </p:nvSpPr>
          <p:spPr bwMode="auto">
            <a:xfrm>
              <a:off x="1371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84" name="Freeform 125"/>
            <p:cNvSpPr>
              <a:spLocks/>
            </p:cNvSpPr>
            <p:nvPr/>
          </p:nvSpPr>
          <p:spPr bwMode="auto">
            <a:xfrm>
              <a:off x="1519" y="1383"/>
              <a:ext cx="74" cy="36"/>
            </a:xfrm>
            <a:custGeom>
              <a:avLst/>
              <a:gdLst>
                <a:gd name="T0" fmla="*/ 1957 w 38"/>
                <a:gd name="T1" fmla="*/ 10 h 38"/>
                <a:gd name="T2" fmla="*/ 1745 w 38"/>
                <a:gd name="T3" fmla="*/ 9 h 38"/>
                <a:gd name="T4" fmla="*/ 1566 w 38"/>
                <a:gd name="T5" fmla="*/ 8 h 38"/>
                <a:gd name="T6" fmla="*/ 1262 w 38"/>
                <a:gd name="T7" fmla="*/ 4 h 38"/>
                <a:gd name="T8" fmla="*/ 974 w 38"/>
                <a:gd name="T9" fmla="*/ 1 h 38"/>
                <a:gd name="T10" fmla="*/ 804 w 38"/>
                <a:gd name="T11" fmla="*/ 1 h 38"/>
                <a:gd name="T12" fmla="*/ 532 w 38"/>
                <a:gd name="T13" fmla="*/ 1 h 38"/>
                <a:gd name="T14" fmla="*/ 273 w 38"/>
                <a:gd name="T15" fmla="*/ 4 h 38"/>
                <a:gd name="T16" fmla="*/ 117 w 38"/>
                <a:gd name="T17" fmla="*/ 7 h 38"/>
                <a:gd name="T18" fmla="*/ 0 w 38"/>
                <a:gd name="T19" fmla="*/ 9 h 38"/>
                <a:gd name="T20" fmla="*/ 60 w 38"/>
                <a:gd name="T21" fmla="*/ 12 h 38"/>
                <a:gd name="T22" fmla="*/ 60 w 38"/>
                <a:gd name="T23" fmla="*/ 17 h 38"/>
                <a:gd name="T24" fmla="*/ 60 w 38"/>
                <a:gd name="T25" fmla="*/ 22 h 38"/>
                <a:gd name="T26" fmla="*/ 117 w 38"/>
                <a:gd name="T27" fmla="*/ 24 h 38"/>
                <a:gd name="T28" fmla="*/ 333 w 38"/>
                <a:gd name="T29" fmla="*/ 25 h 38"/>
                <a:gd name="T30" fmla="*/ 648 w 38"/>
                <a:gd name="T31" fmla="*/ 26 h 38"/>
                <a:gd name="T32" fmla="*/ 1036 w 38"/>
                <a:gd name="T33" fmla="*/ 26 h 38"/>
                <a:gd name="T34" fmla="*/ 1262 w 38"/>
                <a:gd name="T35" fmla="*/ 25 h 38"/>
                <a:gd name="T36" fmla="*/ 1482 w 38"/>
                <a:gd name="T37" fmla="*/ 23 h 38"/>
                <a:gd name="T38" fmla="*/ 1482 w 38"/>
                <a:gd name="T39" fmla="*/ 22 h 38"/>
                <a:gd name="T40" fmla="*/ 1536 w 38"/>
                <a:gd name="T41" fmla="*/ 19 h 38"/>
                <a:gd name="T42" fmla="*/ 1536 w 38"/>
                <a:gd name="T43" fmla="*/ 16 h 38"/>
                <a:gd name="T44" fmla="*/ 1536 w 38"/>
                <a:gd name="T45" fmla="*/ 10 h 38"/>
                <a:gd name="T46" fmla="*/ 1425 w 38"/>
                <a:gd name="T47" fmla="*/ 10 h 38"/>
                <a:gd name="T48" fmla="*/ 1365 w 38"/>
                <a:gd name="T49" fmla="*/ 10 h 38"/>
                <a:gd name="T50" fmla="*/ 1262 w 38"/>
                <a:gd name="T51" fmla="*/ 12 h 38"/>
                <a:gd name="T52" fmla="*/ 1262 w 38"/>
                <a:gd name="T53" fmla="*/ 12 h 38"/>
                <a:gd name="T54" fmla="*/ 1153 w 38"/>
                <a:gd name="T55" fmla="*/ 14 h 38"/>
                <a:gd name="T56" fmla="*/ 1092 w 38"/>
                <a:gd name="T57" fmla="*/ 16 h 38"/>
                <a:gd name="T58" fmla="*/ 1036 w 38"/>
                <a:gd name="T59" fmla="*/ 20 h 38"/>
                <a:gd name="T60" fmla="*/ 1036 w 38"/>
                <a:gd name="T61" fmla="*/ 22 h 38"/>
                <a:gd name="T62" fmla="*/ 1036 w 38"/>
                <a:gd name="T63" fmla="*/ 23 h 38"/>
                <a:gd name="T64" fmla="*/ 701 w 38"/>
                <a:gd name="T65" fmla="*/ 22 h 38"/>
                <a:gd name="T66" fmla="*/ 500 w 38"/>
                <a:gd name="T67" fmla="*/ 21 h 38"/>
                <a:gd name="T68" fmla="*/ 444 w 38"/>
                <a:gd name="T69" fmla="*/ 16 h 38"/>
                <a:gd name="T70" fmla="*/ 391 w 38"/>
                <a:gd name="T71" fmla="*/ 14 h 38"/>
                <a:gd name="T72" fmla="*/ 444 w 38"/>
                <a:gd name="T73" fmla="*/ 11 h 38"/>
                <a:gd name="T74" fmla="*/ 500 w 38"/>
                <a:gd name="T75" fmla="*/ 9 h 38"/>
                <a:gd name="T76" fmla="*/ 592 w 38"/>
                <a:gd name="T77" fmla="*/ 9 h 38"/>
                <a:gd name="T78" fmla="*/ 701 w 38"/>
                <a:gd name="T79" fmla="*/ 8 h 38"/>
                <a:gd name="T80" fmla="*/ 921 w 38"/>
                <a:gd name="T81" fmla="*/ 6 h 38"/>
                <a:gd name="T82" fmla="*/ 1036 w 38"/>
                <a:gd name="T83" fmla="*/ 6 h 38"/>
                <a:gd name="T84" fmla="*/ 1092 w 38"/>
                <a:gd name="T85" fmla="*/ 6 h 38"/>
                <a:gd name="T86" fmla="*/ 1262 w 38"/>
                <a:gd name="T87" fmla="*/ 8 h 38"/>
                <a:gd name="T88" fmla="*/ 1425 w 38"/>
                <a:gd name="T89" fmla="*/ 9 h 38"/>
                <a:gd name="T90" fmla="*/ 1622 w 38"/>
                <a:gd name="T91" fmla="*/ 9 h 38"/>
                <a:gd name="T92" fmla="*/ 1854 w 38"/>
                <a:gd name="T93" fmla="*/ 9 h 38"/>
                <a:gd name="T94" fmla="*/ 1897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85" name="AutoShape 126"/>
            <p:cNvSpPr>
              <a:spLocks noChangeArrowheads="1"/>
            </p:cNvSpPr>
            <p:nvPr/>
          </p:nvSpPr>
          <p:spPr bwMode="auto">
            <a:xfrm flipV="1">
              <a:off x="794" y="1073"/>
              <a:ext cx="4822" cy="16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7686" name="AutoShape 127"/>
            <p:cNvSpPr>
              <a:spLocks noChangeArrowheads="1"/>
            </p:cNvSpPr>
            <p:nvPr/>
          </p:nvSpPr>
          <p:spPr bwMode="auto">
            <a:xfrm flipV="1">
              <a:off x="786" y="1025"/>
              <a:ext cx="4830" cy="60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7687" name="AutoShape 128"/>
            <p:cNvSpPr>
              <a:spLocks noChangeArrowheads="1"/>
            </p:cNvSpPr>
            <p:nvPr/>
          </p:nvSpPr>
          <p:spPr bwMode="auto">
            <a:xfrm flipV="1">
              <a:off x="876" y="1076"/>
              <a:ext cx="4609" cy="142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7688" name="Freeform 129"/>
            <p:cNvSpPr>
              <a:spLocks/>
            </p:cNvSpPr>
            <p:nvPr/>
          </p:nvSpPr>
          <p:spPr bwMode="auto">
            <a:xfrm>
              <a:off x="798" y="236"/>
              <a:ext cx="4782" cy="791"/>
            </a:xfrm>
            <a:custGeom>
              <a:avLst/>
              <a:gdLst>
                <a:gd name="T0" fmla="*/ 0 w 5435"/>
                <a:gd name="T1" fmla="*/ 552 h 850"/>
                <a:gd name="T2" fmla="*/ 66 w 5435"/>
                <a:gd name="T3" fmla="*/ 351 h 850"/>
                <a:gd name="T4" fmla="*/ 1229 w 5435"/>
                <a:gd name="T5" fmla="*/ 0 h 850"/>
                <a:gd name="T6" fmla="*/ 2464 w 5435"/>
                <a:gd name="T7" fmla="*/ 351 h 850"/>
                <a:gd name="T8" fmla="*/ 2522 w 5435"/>
                <a:gd name="T9" fmla="*/ 552 h 850"/>
                <a:gd name="T10" fmla="*/ 0 w 5435"/>
                <a:gd name="T11" fmla="*/ 552 h 850"/>
                <a:gd name="T12" fmla="*/ 0 w 5435"/>
                <a:gd name="T13" fmla="*/ 552 h 8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35"/>
                <a:gd name="T22" fmla="*/ 0 h 850"/>
                <a:gd name="T23" fmla="*/ 5435 w 5435"/>
                <a:gd name="T24" fmla="*/ 850 h 85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35" h="850">
                  <a:moveTo>
                    <a:pt x="0" y="849"/>
                  </a:moveTo>
                  <a:lnTo>
                    <a:pt x="142" y="539"/>
                  </a:lnTo>
                  <a:lnTo>
                    <a:pt x="2651" y="0"/>
                  </a:lnTo>
                  <a:lnTo>
                    <a:pt x="5313" y="539"/>
                  </a:lnTo>
                  <a:lnTo>
                    <a:pt x="5434" y="849"/>
                  </a:lnTo>
                  <a:lnTo>
                    <a:pt x="0" y="849"/>
                  </a:lnTo>
                </a:path>
              </a:pathLst>
            </a:custGeom>
            <a:solidFill>
              <a:schemeClr val="bg1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89" name="Freeform 130"/>
            <p:cNvSpPr>
              <a:spLocks/>
            </p:cNvSpPr>
            <p:nvPr/>
          </p:nvSpPr>
          <p:spPr bwMode="auto">
            <a:xfrm>
              <a:off x="765" y="236"/>
              <a:ext cx="2343" cy="785"/>
            </a:xfrm>
            <a:custGeom>
              <a:avLst/>
              <a:gdLst>
                <a:gd name="T0" fmla="*/ 1238 w 2662"/>
                <a:gd name="T1" fmla="*/ 0 h 846"/>
                <a:gd name="T2" fmla="*/ 0 w 2662"/>
                <a:gd name="T3" fmla="*/ 539 h 846"/>
                <a:gd name="T4" fmla="*/ 70 w 2662"/>
                <a:gd name="T5" fmla="*/ 343 h 846"/>
                <a:gd name="T6" fmla="*/ 1221 w 2662"/>
                <a:gd name="T7" fmla="*/ 9 h 846"/>
                <a:gd name="T8" fmla="*/ 1230 w 2662"/>
                <a:gd name="T9" fmla="*/ 0 h 846"/>
                <a:gd name="T10" fmla="*/ 1238 w 2662"/>
                <a:gd name="T11" fmla="*/ 0 h 846"/>
                <a:gd name="T12" fmla="*/ 1238 w 2662"/>
                <a:gd name="T13" fmla="*/ 0 h 8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62"/>
                <a:gd name="T22" fmla="*/ 0 h 846"/>
                <a:gd name="T23" fmla="*/ 2662 w 2662"/>
                <a:gd name="T24" fmla="*/ 846 h 8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62" h="846">
                  <a:moveTo>
                    <a:pt x="2661" y="0"/>
                  </a:moveTo>
                  <a:lnTo>
                    <a:pt x="0" y="845"/>
                  </a:lnTo>
                  <a:lnTo>
                    <a:pt x="151" y="538"/>
                  </a:lnTo>
                  <a:lnTo>
                    <a:pt x="2627" y="15"/>
                  </a:lnTo>
                  <a:lnTo>
                    <a:pt x="2644" y="0"/>
                  </a:lnTo>
                  <a:lnTo>
                    <a:pt x="2661" y="0"/>
                  </a:lnTo>
                </a:path>
              </a:pathLst>
            </a:custGeom>
            <a:solidFill>
              <a:schemeClr val="bg1"/>
            </a:soli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90" name="Line 131"/>
            <p:cNvSpPr>
              <a:spLocks noChangeShapeType="1"/>
            </p:cNvSpPr>
            <p:nvPr/>
          </p:nvSpPr>
          <p:spPr bwMode="auto">
            <a:xfrm flipH="1">
              <a:off x="838" y="236"/>
              <a:ext cx="2282" cy="770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7691" name="Freeform 132"/>
            <p:cNvSpPr>
              <a:spLocks/>
            </p:cNvSpPr>
            <p:nvPr/>
          </p:nvSpPr>
          <p:spPr bwMode="auto">
            <a:xfrm>
              <a:off x="3136" y="220"/>
              <a:ext cx="2448" cy="772"/>
            </a:xfrm>
            <a:custGeom>
              <a:avLst/>
              <a:gdLst>
                <a:gd name="T0" fmla="*/ 0 w 2782"/>
                <a:gd name="T1" fmla="*/ 0 h 830"/>
                <a:gd name="T2" fmla="*/ 1291 w 2782"/>
                <a:gd name="T3" fmla="*/ 537 h 830"/>
                <a:gd name="T4" fmla="*/ 1235 w 2782"/>
                <a:gd name="T5" fmla="*/ 357 h 830"/>
                <a:gd name="T6" fmla="*/ 0 w 2782"/>
                <a:gd name="T7" fmla="*/ 0 h 830"/>
                <a:gd name="T8" fmla="*/ 0 w 2782"/>
                <a:gd name="T9" fmla="*/ 0 h 8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82"/>
                <a:gd name="T16" fmla="*/ 0 h 830"/>
                <a:gd name="T17" fmla="*/ 2782 w 2782"/>
                <a:gd name="T18" fmla="*/ 830 h 83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82" h="830">
                  <a:moveTo>
                    <a:pt x="0" y="0"/>
                  </a:moveTo>
                  <a:lnTo>
                    <a:pt x="2781" y="829"/>
                  </a:lnTo>
                  <a:lnTo>
                    <a:pt x="2662" y="552"/>
                  </a:lnTo>
                  <a:lnTo>
                    <a:pt x="0" y="0"/>
                  </a:lnTo>
                </a:path>
              </a:pathLst>
            </a:custGeom>
            <a:solidFill>
              <a:schemeClr val="bg1"/>
            </a:soli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92" name="Line 133"/>
            <p:cNvSpPr>
              <a:spLocks noChangeShapeType="1"/>
            </p:cNvSpPr>
            <p:nvPr/>
          </p:nvSpPr>
          <p:spPr bwMode="auto">
            <a:xfrm>
              <a:off x="3136" y="250"/>
              <a:ext cx="2461" cy="756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7693" name="AutoShape 134"/>
            <p:cNvSpPr>
              <a:spLocks noChangeArrowheads="1"/>
            </p:cNvSpPr>
            <p:nvPr/>
          </p:nvSpPr>
          <p:spPr bwMode="auto">
            <a:xfrm flipV="1">
              <a:off x="789" y="1028"/>
              <a:ext cx="4825" cy="17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7694" name="AutoShape 135"/>
            <p:cNvSpPr>
              <a:spLocks noChangeArrowheads="1"/>
            </p:cNvSpPr>
            <p:nvPr/>
          </p:nvSpPr>
          <p:spPr bwMode="auto">
            <a:xfrm flipV="1">
              <a:off x="774" y="967"/>
              <a:ext cx="4829" cy="61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7695" name="AutoShape 136"/>
            <p:cNvSpPr>
              <a:spLocks noChangeArrowheads="1"/>
            </p:cNvSpPr>
            <p:nvPr/>
          </p:nvSpPr>
          <p:spPr bwMode="auto">
            <a:xfrm flipV="1">
              <a:off x="874" y="1150"/>
              <a:ext cx="4607" cy="145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7696" name="Freeform 137"/>
            <p:cNvSpPr>
              <a:spLocks/>
            </p:cNvSpPr>
            <p:nvPr/>
          </p:nvSpPr>
          <p:spPr bwMode="auto">
            <a:xfrm>
              <a:off x="794" y="190"/>
              <a:ext cx="4782" cy="792"/>
            </a:xfrm>
            <a:custGeom>
              <a:avLst/>
              <a:gdLst>
                <a:gd name="T0" fmla="*/ 0 w 5435"/>
                <a:gd name="T1" fmla="*/ 548 h 852"/>
                <a:gd name="T2" fmla="*/ 67 w 5435"/>
                <a:gd name="T3" fmla="*/ 350 h 852"/>
                <a:gd name="T4" fmla="*/ 1230 w 5435"/>
                <a:gd name="T5" fmla="*/ 0 h 852"/>
                <a:gd name="T6" fmla="*/ 2465 w 5435"/>
                <a:gd name="T7" fmla="*/ 350 h 852"/>
                <a:gd name="T8" fmla="*/ 2522 w 5435"/>
                <a:gd name="T9" fmla="*/ 548 h 852"/>
                <a:gd name="T10" fmla="*/ 0 w 5435"/>
                <a:gd name="T11" fmla="*/ 548 h 852"/>
                <a:gd name="T12" fmla="*/ 0 w 5435"/>
                <a:gd name="T13" fmla="*/ 548 h 8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35"/>
                <a:gd name="T22" fmla="*/ 0 h 852"/>
                <a:gd name="T23" fmla="*/ 5435 w 5435"/>
                <a:gd name="T24" fmla="*/ 852 h 85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35" h="852">
                  <a:moveTo>
                    <a:pt x="0" y="851"/>
                  </a:moveTo>
                  <a:lnTo>
                    <a:pt x="143" y="541"/>
                  </a:lnTo>
                  <a:lnTo>
                    <a:pt x="2652" y="0"/>
                  </a:lnTo>
                  <a:lnTo>
                    <a:pt x="5314" y="541"/>
                  </a:lnTo>
                  <a:lnTo>
                    <a:pt x="5434" y="851"/>
                  </a:lnTo>
                  <a:lnTo>
                    <a:pt x="0" y="851"/>
                  </a:lnTo>
                </a:path>
              </a:pathLst>
            </a:custGeom>
            <a:solidFill>
              <a:schemeClr val="bg1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97" name="Line 138"/>
            <p:cNvSpPr>
              <a:spLocks noChangeShapeType="1"/>
            </p:cNvSpPr>
            <p:nvPr/>
          </p:nvSpPr>
          <p:spPr bwMode="auto">
            <a:xfrm flipH="1">
              <a:off x="800" y="205"/>
              <a:ext cx="2314" cy="747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7698" name="Line 139"/>
            <p:cNvSpPr>
              <a:spLocks noChangeShapeType="1"/>
            </p:cNvSpPr>
            <p:nvPr/>
          </p:nvSpPr>
          <p:spPr bwMode="auto">
            <a:xfrm>
              <a:off x="3120" y="203"/>
              <a:ext cx="2442" cy="727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7699" name="Freeform 140"/>
            <p:cNvSpPr>
              <a:spLocks/>
            </p:cNvSpPr>
            <p:nvPr/>
          </p:nvSpPr>
          <p:spPr bwMode="auto">
            <a:xfrm>
              <a:off x="1204" y="276"/>
              <a:ext cx="4079" cy="644"/>
            </a:xfrm>
            <a:custGeom>
              <a:avLst/>
              <a:gdLst>
                <a:gd name="T0" fmla="*/ 999 w 4636"/>
                <a:gd name="T1" fmla="*/ 8 h 693"/>
                <a:gd name="T2" fmla="*/ 0 w 4636"/>
                <a:gd name="T3" fmla="*/ 437 h 693"/>
                <a:gd name="T4" fmla="*/ 2091 w 4636"/>
                <a:gd name="T5" fmla="*/ 446 h 693"/>
                <a:gd name="T6" fmla="*/ 2150 w 4636"/>
                <a:gd name="T7" fmla="*/ 446 h 693"/>
                <a:gd name="T8" fmla="*/ 1007 w 4636"/>
                <a:gd name="T9" fmla="*/ 0 h 693"/>
                <a:gd name="T10" fmla="*/ 999 w 4636"/>
                <a:gd name="T11" fmla="*/ 8 h 693"/>
                <a:gd name="T12" fmla="*/ 999 w 4636"/>
                <a:gd name="T13" fmla="*/ 8 h 6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636"/>
                <a:gd name="T22" fmla="*/ 0 h 693"/>
                <a:gd name="T23" fmla="*/ 4636 w 4636"/>
                <a:gd name="T24" fmla="*/ 693 h 69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636" h="693">
                  <a:moveTo>
                    <a:pt x="2153" y="14"/>
                  </a:moveTo>
                  <a:lnTo>
                    <a:pt x="0" y="677"/>
                  </a:lnTo>
                  <a:lnTo>
                    <a:pt x="4509" y="692"/>
                  </a:lnTo>
                  <a:lnTo>
                    <a:pt x="4635" y="692"/>
                  </a:lnTo>
                  <a:lnTo>
                    <a:pt x="2171" y="0"/>
                  </a:lnTo>
                  <a:lnTo>
                    <a:pt x="2153" y="14"/>
                  </a:lnTo>
                </a:path>
              </a:pathLst>
            </a:custGeom>
            <a:solidFill>
              <a:schemeClr val="bg1"/>
            </a:soli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700" name="Line 141"/>
            <p:cNvSpPr>
              <a:spLocks noChangeShapeType="1"/>
            </p:cNvSpPr>
            <p:nvPr/>
          </p:nvSpPr>
          <p:spPr bwMode="auto">
            <a:xfrm flipH="1">
              <a:off x="863" y="194"/>
              <a:ext cx="2251" cy="631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7701" name="Line 142"/>
            <p:cNvSpPr>
              <a:spLocks noChangeShapeType="1"/>
            </p:cNvSpPr>
            <p:nvPr/>
          </p:nvSpPr>
          <p:spPr bwMode="auto">
            <a:xfrm>
              <a:off x="3117" y="194"/>
              <a:ext cx="2399" cy="631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</p:grpSp>
      <p:sp>
        <p:nvSpPr>
          <p:cNvPr id="67588" name="Rectangle 143"/>
          <p:cNvSpPr>
            <a:spLocks noChangeArrowheads="1"/>
          </p:cNvSpPr>
          <p:nvPr/>
        </p:nvSpPr>
        <p:spPr bwMode="auto">
          <a:xfrm>
            <a:off x="1905000" y="523875"/>
            <a:ext cx="2409699" cy="40011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en-GB" sz="2000" b="1" dirty="0"/>
              <a:t> RISK MANAGEMENT</a:t>
            </a:r>
          </a:p>
        </p:txBody>
      </p:sp>
      <p:sp>
        <p:nvSpPr>
          <p:cNvPr id="67589" name="Rectangle 144"/>
          <p:cNvSpPr>
            <a:spLocks noChangeArrowheads="1"/>
          </p:cNvSpPr>
          <p:nvPr/>
        </p:nvSpPr>
        <p:spPr bwMode="auto">
          <a:xfrm>
            <a:off x="7740650" y="6165850"/>
            <a:ext cx="914400" cy="55403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it-IT" sz="1800" b="1" i="0"/>
              <a:t>AT</a:t>
            </a:r>
            <a:endParaRPr lang="en-US" sz="1800" b="1" i="0"/>
          </a:p>
        </p:txBody>
      </p:sp>
      <p:sp>
        <p:nvSpPr>
          <p:cNvPr id="67590" name="Text Box 146"/>
          <p:cNvSpPr txBox="1">
            <a:spLocks noChangeArrowheads="1"/>
          </p:cNvSpPr>
          <p:nvPr/>
        </p:nvSpPr>
        <p:spPr bwMode="auto">
          <a:xfrm>
            <a:off x="1403350" y="2728913"/>
            <a:ext cx="1841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endParaRPr lang="it-IT" sz="1800" b="1" i="0"/>
          </a:p>
        </p:txBody>
      </p:sp>
      <p:sp>
        <p:nvSpPr>
          <p:cNvPr id="67591" name="Text Box 147"/>
          <p:cNvSpPr txBox="1">
            <a:spLocks noChangeArrowheads="1"/>
          </p:cNvSpPr>
          <p:nvPr/>
        </p:nvSpPr>
        <p:spPr bwMode="auto">
          <a:xfrm>
            <a:off x="660400" y="2133600"/>
            <a:ext cx="8169275" cy="2938463"/>
          </a:xfrm>
          <a:prstGeom prst="rect">
            <a:avLst/>
          </a:prstGeom>
          <a:solidFill>
            <a:schemeClr val="bg1"/>
          </a:solidFill>
          <a:ln w="9525">
            <a:solidFill>
              <a:srgbClr val="FC0C23"/>
            </a:solidFill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it-IT" b="1">
                <a:solidFill>
                  <a:srgbClr val="FC0C23"/>
                </a:solidFill>
              </a:rPr>
              <a:t>Identificazione degli eventi</a:t>
            </a:r>
            <a:r>
              <a:rPr lang="it-IT" b="1"/>
              <a:t> </a:t>
            </a:r>
            <a:r>
              <a:rPr lang="it-IT" sz="1800" b="1" i="0"/>
              <a:t> </a:t>
            </a:r>
          </a:p>
          <a:p>
            <a:endParaRPr lang="it-IT" sz="1800" b="1" i="0"/>
          </a:p>
          <a:p>
            <a:r>
              <a:rPr lang="it-IT" sz="1800" b="1" i="0"/>
              <a:t>Gli eventi potenziali che possono avere un impatto sull’attività </a:t>
            </a:r>
          </a:p>
          <a:p>
            <a:r>
              <a:rPr lang="it-IT" sz="1800" b="1" i="0"/>
              <a:t>aziendale devono essere identificati. L’identificazione degli eventi </a:t>
            </a:r>
          </a:p>
          <a:p>
            <a:r>
              <a:rPr lang="it-IT" sz="1800" b="1" i="0"/>
              <a:t>comporta la rilevazione di fatti potenziali di origine interna e esterna </a:t>
            </a:r>
          </a:p>
          <a:p>
            <a:r>
              <a:rPr lang="it-IT" sz="1800" b="1" i="0"/>
              <a:t>che possono pregiudicare il conseguimento degli obiettivi. Inoltre, è </a:t>
            </a:r>
          </a:p>
          <a:p>
            <a:r>
              <a:rPr lang="it-IT" sz="1800" b="1" i="0"/>
              <a:t>necessario distinguere gli eventi che rappresentano rischi da quelli </a:t>
            </a:r>
          </a:p>
          <a:p>
            <a:r>
              <a:rPr lang="it-IT" sz="1800" b="1" i="0"/>
              <a:t>che rappresentano opportunità, e da quelli che sono un misto dei due.</a:t>
            </a:r>
          </a:p>
          <a:p>
            <a:r>
              <a:rPr lang="it-IT" sz="1800" b="1" i="0"/>
              <a:t>Le opportunità devono essere valutate riconsiderando la strategia </a:t>
            </a:r>
          </a:p>
          <a:p>
            <a:r>
              <a:rPr lang="it-IT" sz="1800" b="1" i="0"/>
              <a:t>definita in precedenza o il processo di formulazione degli obiettivi in atto</a:t>
            </a:r>
            <a:r>
              <a:rPr lang="en-US" sz="1800" b="1" i="0"/>
              <a:t> </a:t>
            </a: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Segnaposto numero diapositiva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C2EB6784-6599-492C-B5DA-54D20424A3D9}" type="slidenum">
              <a:rPr lang="en-US" smtClean="0"/>
              <a:pPr/>
              <a:t>17</a:t>
            </a:fld>
            <a:endParaRPr lang="en-US"/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395288" y="333375"/>
            <a:ext cx="8697912" cy="6270625"/>
            <a:chOff x="385" y="190"/>
            <a:chExt cx="5479" cy="3950"/>
          </a:xfrm>
        </p:grpSpPr>
        <p:sp>
          <p:nvSpPr>
            <p:cNvPr id="68616" name="AutoShape 3"/>
            <p:cNvSpPr>
              <a:spLocks noChangeArrowheads="1"/>
            </p:cNvSpPr>
            <p:nvPr/>
          </p:nvSpPr>
          <p:spPr bwMode="auto">
            <a:xfrm flipV="1">
              <a:off x="385" y="4083"/>
              <a:ext cx="5479" cy="5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8617" name="AutoShape 4"/>
            <p:cNvSpPr>
              <a:spLocks noChangeArrowheads="1"/>
            </p:cNvSpPr>
            <p:nvPr/>
          </p:nvSpPr>
          <p:spPr bwMode="auto">
            <a:xfrm flipV="1">
              <a:off x="583" y="3675"/>
              <a:ext cx="5128" cy="256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8618" name="Freeform 5"/>
            <p:cNvSpPr>
              <a:spLocks/>
            </p:cNvSpPr>
            <p:nvPr/>
          </p:nvSpPr>
          <p:spPr bwMode="auto">
            <a:xfrm>
              <a:off x="2873" y="1593"/>
              <a:ext cx="535" cy="1911"/>
            </a:xfrm>
            <a:custGeom>
              <a:avLst/>
              <a:gdLst>
                <a:gd name="T0" fmla="*/ 0 w 271"/>
                <a:gd name="T1" fmla="*/ 1316 h 2059"/>
                <a:gd name="T2" fmla="*/ 15979 w 271"/>
                <a:gd name="T3" fmla="*/ 1316 h 2059"/>
                <a:gd name="T4" fmla="*/ 15979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2782" y="3474"/>
              <a:ext cx="703" cy="203"/>
              <a:chOff x="3110" y="3961"/>
              <a:chExt cx="356" cy="218"/>
            </a:xfrm>
          </p:grpSpPr>
          <p:sp>
            <p:nvSpPr>
              <p:cNvPr id="68746" name="Freeform 7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8747" name="Freeform 8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8748" name="Freeform 9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8749" name="Freeform 10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8750" name="Freeform 11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8751" name="Freeform 12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8752" name="Line 13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8753" name="Freeform 14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8754" name="Freeform 15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8755" name="Line 16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68620" name="Freeform 17"/>
            <p:cNvSpPr>
              <a:spLocks/>
            </p:cNvSpPr>
            <p:nvPr/>
          </p:nvSpPr>
          <p:spPr bwMode="auto">
            <a:xfrm>
              <a:off x="2944" y="1582"/>
              <a:ext cx="464" cy="212"/>
            </a:xfrm>
            <a:custGeom>
              <a:avLst/>
              <a:gdLst>
                <a:gd name="T0" fmla="*/ 5852 w 235"/>
                <a:gd name="T1" fmla="*/ 1 h 227"/>
                <a:gd name="T2" fmla="*/ 7645 w 235"/>
                <a:gd name="T3" fmla="*/ 3 h 227"/>
                <a:gd name="T4" fmla="*/ 9298 w 235"/>
                <a:gd name="T5" fmla="*/ 4 h 227"/>
                <a:gd name="T6" fmla="*/ 10530 w 235"/>
                <a:gd name="T7" fmla="*/ 7 h 227"/>
                <a:gd name="T8" fmla="*/ 11555 w 235"/>
                <a:gd name="T9" fmla="*/ 7 h 227"/>
                <a:gd name="T10" fmla="*/ 12163 w 235"/>
                <a:gd name="T11" fmla="*/ 7 h 227"/>
                <a:gd name="T12" fmla="*/ 12569 w 235"/>
                <a:gd name="T13" fmla="*/ 7 h 227"/>
                <a:gd name="T14" fmla="*/ 12962 w 235"/>
                <a:gd name="T15" fmla="*/ 8 h 227"/>
                <a:gd name="T16" fmla="*/ 13395 w 235"/>
                <a:gd name="T17" fmla="*/ 8 h 227"/>
                <a:gd name="T18" fmla="*/ 13618 w 235"/>
                <a:gd name="T19" fmla="*/ 8 h 227"/>
                <a:gd name="T20" fmla="*/ 13863 w 235"/>
                <a:gd name="T21" fmla="*/ 8 h 227"/>
                <a:gd name="T22" fmla="*/ 13863 w 235"/>
                <a:gd name="T23" fmla="*/ 21 h 227"/>
                <a:gd name="T24" fmla="*/ 13863 w 235"/>
                <a:gd name="T25" fmla="*/ 49 h 227"/>
                <a:gd name="T26" fmla="*/ 13863 w 235"/>
                <a:gd name="T27" fmla="*/ 86 h 227"/>
                <a:gd name="T28" fmla="*/ 13863 w 235"/>
                <a:gd name="T29" fmla="*/ 120 h 227"/>
                <a:gd name="T30" fmla="*/ 13863 w 235"/>
                <a:gd name="T31" fmla="*/ 145 h 227"/>
                <a:gd name="T32" fmla="*/ 13738 w 235"/>
                <a:gd name="T33" fmla="*/ 148 h 227"/>
                <a:gd name="T34" fmla="*/ 13555 w 235"/>
                <a:gd name="T35" fmla="*/ 141 h 227"/>
                <a:gd name="T36" fmla="*/ 13555 w 235"/>
                <a:gd name="T37" fmla="*/ 128 h 227"/>
                <a:gd name="T38" fmla="*/ 13334 w 235"/>
                <a:gd name="T39" fmla="*/ 116 h 227"/>
                <a:gd name="T40" fmla="*/ 13146 w 235"/>
                <a:gd name="T41" fmla="*/ 104 h 227"/>
                <a:gd name="T42" fmla="*/ 12901 w 235"/>
                <a:gd name="T43" fmla="*/ 97 h 227"/>
                <a:gd name="T44" fmla="*/ 12338 w 235"/>
                <a:gd name="T45" fmla="*/ 88 h 227"/>
                <a:gd name="T46" fmla="*/ 11369 w 235"/>
                <a:gd name="T47" fmla="*/ 78 h 227"/>
                <a:gd name="T48" fmla="*/ 10386 w 235"/>
                <a:gd name="T49" fmla="*/ 66 h 227"/>
                <a:gd name="T50" fmla="*/ 9422 w 235"/>
                <a:gd name="T51" fmla="*/ 57 h 227"/>
                <a:gd name="T52" fmla="*/ 8814 w 235"/>
                <a:gd name="T53" fmla="*/ 49 h 227"/>
                <a:gd name="T54" fmla="*/ 8066 w 235"/>
                <a:gd name="T55" fmla="*/ 45 h 227"/>
                <a:gd name="T56" fmla="*/ 6865 w 235"/>
                <a:gd name="T57" fmla="*/ 37 h 227"/>
                <a:gd name="T58" fmla="*/ 5578 w 235"/>
                <a:gd name="T59" fmla="*/ 29 h 227"/>
                <a:gd name="T60" fmla="*/ 4441 w 235"/>
                <a:gd name="T61" fmla="*/ 21 h 227"/>
                <a:gd name="T62" fmla="*/ 3728 w 235"/>
                <a:gd name="T63" fmla="*/ 19 h 227"/>
                <a:gd name="T64" fmla="*/ 3540 w 235"/>
                <a:gd name="T65" fmla="*/ 18 h 227"/>
                <a:gd name="T66" fmla="*/ 2796 w 235"/>
                <a:gd name="T67" fmla="*/ 16 h 227"/>
                <a:gd name="T68" fmla="*/ 1824 w 235"/>
                <a:gd name="T69" fmla="*/ 11 h 227"/>
                <a:gd name="T70" fmla="*/ 776 w 235"/>
                <a:gd name="T71" fmla="*/ 7 h 227"/>
                <a:gd name="T72" fmla="*/ 124 w 235"/>
                <a:gd name="T73" fmla="*/ 7 h 227"/>
                <a:gd name="T74" fmla="*/ 124 w 235"/>
                <a:gd name="T75" fmla="*/ 7 h 227"/>
                <a:gd name="T76" fmla="*/ 592 w 235"/>
                <a:gd name="T77" fmla="*/ 6 h 227"/>
                <a:gd name="T78" fmla="*/ 1169 w 235"/>
                <a:gd name="T79" fmla="*/ 5 h 227"/>
                <a:gd name="T80" fmla="*/ 1949 w 235"/>
                <a:gd name="T81" fmla="*/ 3 h 227"/>
                <a:gd name="T82" fmla="*/ 3025 w 235"/>
                <a:gd name="T83" fmla="*/ 1 h 227"/>
                <a:gd name="T84" fmla="*/ 4557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21" name="Freeform 18"/>
            <p:cNvSpPr>
              <a:spLocks/>
            </p:cNvSpPr>
            <p:nvPr/>
          </p:nvSpPr>
          <p:spPr bwMode="auto">
            <a:xfrm>
              <a:off x="2848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22" name="Freeform 19"/>
            <p:cNvSpPr>
              <a:spLocks/>
            </p:cNvSpPr>
            <p:nvPr/>
          </p:nvSpPr>
          <p:spPr bwMode="auto">
            <a:xfrm>
              <a:off x="2678" y="1270"/>
              <a:ext cx="911" cy="309"/>
            </a:xfrm>
            <a:custGeom>
              <a:avLst/>
              <a:gdLst>
                <a:gd name="T0" fmla="*/ 16875 w 462"/>
                <a:gd name="T1" fmla="*/ 204 h 333"/>
                <a:gd name="T2" fmla="*/ 20456 w 462"/>
                <a:gd name="T3" fmla="*/ 209 h 333"/>
                <a:gd name="T4" fmla="*/ 21759 w 462"/>
                <a:gd name="T5" fmla="*/ 212 h 333"/>
                <a:gd name="T6" fmla="*/ 21933 w 462"/>
                <a:gd name="T7" fmla="*/ 201 h 333"/>
                <a:gd name="T8" fmla="*/ 22209 w 462"/>
                <a:gd name="T9" fmla="*/ 182 h 333"/>
                <a:gd name="T10" fmla="*/ 22801 w 462"/>
                <a:gd name="T11" fmla="*/ 161 h 333"/>
                <a:gd name="T12" fmla="*/ 23400 w 462"/>
                <a:gd name="T13" fmla="*/ 148 h 333"/>
                <a:gd name="T14" fmla="*/ 25465 w 462"/>
                <a:gd name="T15" fmla="*/ 146 h 333"/>
                <a:gd name="T16" fmla="*/ 24686 w 462"/>
                <a:gd name="T17" fmla="*/ 118 h 333"/>
                <a:gd name="T18" fmla="*/ 22856 w 462"/>
                <a:gd name="T19" fmla="*/ 120 h 333"/>
                <a:gd name="T20" fmla="*/ 21965 w 462"/>
                <a:gd name="T21" fmla="*/ 115 h 333"/>
                <a:gd name="T22" fmla="*/ 21712 w 462"/>
                <a:gd name="T23" fmla="*/ 120 h 333"/>
                <a:gd name="T24" fmla="*/ 20801 w 462"/>
                <a:gd name="T25" fmla="*/ 121 h 333"/>
                <a:gd name="T26" fmla="*/ 20801 w 462"/>
                <a:gd name="T27" fmla="*/ 109 h 333"/>
                <a:gd name="T28" fmla="*/ 21592 w 462"/>
                <a:gd name="T29" fmla="*/ 114 h 333"/>
                <a:gd name="T30" fmla="*/ 21965 w 462"/>
                <a:gd name="T31" fmla="*/ 109 h 333"/>
                <a:gd name="T32" fmla="*/ 22980 w 462"/>
                <a:gd name="T33" fmla="*/ 106 h 333"/>
                <a:gd name="T34" fmla="*/ 23286 w 462"/>
                <a:gd name="T35" fmla="*/ 87 h 333"/>
                <a:gd name="T36" fmla="*/ 22633 w 462"/>
                <a:gd name="T37" fmla="*/ 82 h 333"/>
                <a:gd name="T38" fmla="*/ 22633 w 462"/>
                <a:gd name="T39" fmla="*/ 78 h 333"/>
                <a:gd name="T40" fmla="*/ 23645 w 462"/>
                <a:gd name="T41" fmla="*/ 81 h 333"/>
                <a:gd name="T42" fmla="*/ 25885 w 462"/>
                <a:gd name="T43" fmla="*/ 79 h 333"/>
                <a:gd name="T44" fmla="*/ 26926 w 462"/>
                <a:gd name="T45" fmla="*/ 70 h 333"/>
                <a:gd name="T46" fmla="*/ 26742 w 462"/>
                <a:gd name="T47" fmla="*/ 45 h 333"/>
                <a:gd name="T48" fmla="*/ 25340 w 462"/>
                <a:gd name="T49" fmla="*/ 34 h 333"/>
                <a:gd name="T50" fmla="*/ 26198 w 462"/>
                <a:gd name="T51" fmla="*/ 33 h 333"/>
                <a:gd name="T52" fmla="*/ 26320 w 462"/>
                <a:gd name="T53" fmla="*/ 22 h 333"/>
                <a:gd name="T54" fmla="*/ 25157 w 462"/>
                <a:gd name="T55" fmla="*/ 22 h 333"/>
                <a:gd name="T56" fmla="*/ 25522 w 462"/>
                <a:gd name="T57" fmla="*/ 15 h 333"/>
                <a:gd name="T58" fmla="*/ 25993 w 462"/>
                <a:gd name="T59" fmla="*/ 14 h 333"/>
                <a:gd name="T60" fmla="*/ 26320 w 462"/>
                <a:gd name="T61" fmla="*/ 2 h 333"/>
                <a:gd name="T62" fmla="*/ 14286 w 462"/>
                <a:gd name="T63" fmla="*/ 6 h 333"/>
                <a:gd name="T64" fmla="*/ 1404 w 462"/>
                <a:gd name="T65" fmla="*/ 5 h 333"/>
                <a:gd name="T66" fmla="*/ 828 w 462"/>
                <a:gd name="T67" fmla="*/ 13 h 333"/>
                <a:gd name="T68" fmla="*/ 1341 w 462"/>
                <a:gd name="T69" fmla="*/ 14 h 333"/>
                <a:gd name="T70" fmla="*/ 1996 w 462"/>
                <a:gd name="T71" fmla="*/ 22 h 333"/>
                <a:gd name="T72" fmla="*/ 483 w 462"/>
                <a:gd name="T73" fmla="*/ 22 h 333"/>
                <a:gd name="T74" fmla="*/ 420 w 462"/>
                <a:gd name="T75" fmla="*/ 32 h 333"/>
                <a:gd name="T76" fmla="*/ 1341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30 w 462"/>
                <a:gd name="T85" fmla="*/ 78 h 333"/>
                <a:gd name="T86" fmla="*/ 4354 w 462"/>
                <a:gd name="T87" fmla="*/ 81 h 333"/>
                <a:gd name="T88" fmla="*/ 3749 w 462"/>
                <a:gd name="T89" fmla="*/ 84 h 333"/>
                <a:gd name="T90" fmla="*/ 3581 w 462"/>
                <a:gd name="T91" fmla="*/ 99 h 333"/>
                <a:gd name="T92" fmla="*/ 4109 w 462"/>
                <a:gd name="T93" fmla="*/ 108 h 333"/>
                <a:gd name="T94" fmla="*/ 4884 w 462"/>
                <a:gd name="T95" fmla="*/ 109 h 333"/>
                <a:gd name="T96" fmla="*/ 5214 w 462"/>
                <a:gd name="T97" fmla="*/ 113 h 333"/>
                <a:gd name="T98" fmla="*/ 6050 w 462"/>
                <a:gd name="T99" fmla="*/ 109 h 333"/>
                <a:gd name="T100" fmla="*/ 6113 w 462"/>
                <a:gd name="T101" fmla="*/ 119 h 333"/>
                <a:gd name="T102" fmla="*/ 5334 w 462"/>
                <a:gd name="T103" fmla="*/ 121 h 333"/>
                <a:gd name="T104" fmla="*/ 5009 w 462"/>
                <a:gd name="T105" fmla="*/ 115 h 333"/>
                <a:gd name="T106" fmla="*/ 4172 w 462"/>
                <a:gd name="T107" fmla="*/ 120 h 333"/>
                <a:gd name="T108" fmla="*/ 2416 w 462"/>
                <a:gd name="T109" fmla="*/ 118 h 333"/>
                <a:gd name="T110" fmla="*/ 1404 w 462"/>
                <a:gd name="T111" fmla="*/ 143 h 333"/>
                <a:gd name="T112" fmla="*/ 3129 w 462"/>
                <a:gd name="T113" fmla="*/ 149 h 333"/>
                <a:gd name="T114" fmla="*/ 3581 w 462"/>
                <a:gd name="T115" fmla="*/ 161 h 333"/>
                <a:gd name="T116" fmla="*/ 4537 w 462"/>
                <a:gd name="T117" fmla="*/ 177 h 333"/>
                <a:gd name="T118" fmla="*/ 5066 w 462"/>
                <a:gd name="T119" fmla="*/ 198 h 333"/>
                <a:gd name="T120" fmla="*/ 5521 w 462"/>
                <a:gd name="T121" fmla="*/ 211 h 333"/>
                <a:gd name="T122" fmla="*/ 9814 w 462"/>
                <a:gd name="T123" fmla="*/ 205 h 333"/>
                <a:gd name="T124" fmla="*/ 11930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23" name="Freeform 20"/>
            <p:cNvSpPr>
              <a:spLocks/>
            </p:cNvSpPr>
            <p:nvPr/>
          </p:nvSpPr>
          <p:spPr bwMode="auto">
            <a:xfrm>
              <a:off x="3051" y="1469"/>
              <a:ext cx="72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4 w 36"/>
                <a:gd name="T7" fmla="*/ 3 h 103"/>
                <a:gd name="T8" fmla="*/ 192 w 36"/>
                <a:gd name="T9" fmla="*/ 3 h 103"/>
                <a:gd name="T10" fmla="*/ 256 w 36"/>
                <a:gd name="T11" fmla="*/ 5 h 103"/>
                <a:gd name="T12" fmla="*/ 384 w 36"/>
                <a:gd name="T13" fmla="*/ 6 h 103"/>
                <a:gd name="T14" fmla="*/ 448 w 36"/>
                <a:gd name="T15" fmla="*/ 8 h 103"/>
                <a:gd name="T16" fmla="*/ 576 w 36"/>
                <a:gd name="T17" fmla="*/ 8 h 103"/>
                <a:gd name="T18" fmla="*/ 704 w 36"/>
                <a:gd name="T19" fmla="*/ 10 h 103"/>
                <a:gd name="T20" fmla="*/ 768 w 36"/>
                <a:gd name="T21" fmla="*/ 10 h 103"/>
                <a:gd name="T22" fmla="*/ 896 w 36"/>
                <a:gd name="T23" fmla="*/ 10 h 103"/>
                <a:gd name="T24" fmla="*/ 1024 w 36"/>
                <a:gd name="T25" fmla="*/ 10 h 103"/>
                <a:gd name="T26" fmla="*/ 1088 w 36"/>
                <a:gd name="T27" fmla="*/ 10 h 103"/>
                <a:gd name="T28" fmla="*/ 1216 w 36"/>
                <a:gd name="T29" fmla="*/ 11 h 103"/>
                <a:gd name="T30" fmla="*/ 1216 w 36"/>
                <a:gd name="T31" fmla="*/ 13 h 103"/>
                <a:gd name="T32" fmla="*/ 1344 w 36"/>
                <a:gd name="T33" fmla="*/ 13 h 103"/>
                <a:gd name="T34" fmla="*/ 1408 w 36"/>
                <a:gd name="T35" fmla="*/ 19 h 103"/>
                <a:gd name="T36" fmla="*/ 1472 w 36"/>
                <a:gd name="T37" fmla="*/ 23 h 103"/>
                <a:gd name="T38" fmla="*/ 1600 w 36"/>
                <a:gd name="T39" fmla="*/ 27 h 103"/>
                <a:gd name="T40" fmla="*/ 1728 w 36"/>
                <a:gd name="T41" fmla="*/ 29 h 103"/>
                <a:gd name="T42" fmla="*/ 1728 w 36"/>
                <a:gd name="T43" fmla="*/ 36 h 103"/>
                <a:gd name="T44" fmla="*/ 1792 w 36"/>
                <a:gd name="T45" fmla="*/ 41 h 103"/>
                <a:gd name="T46" fmla="*/ 1920 w 36"/>
                <a:gd name="T47" fmla="*/ 46 h 103"/>
                <a:gd name="T48" fmla="*/ 1984 w 36"/>
                <a:gd name="T49" fmla="*/ 50 h 103"/>
                <a:gd name="T50" fmla="*/ 1984 w 36"/>
                <a:gd name="T51" fmla="*/ 57 h 103"/>
                <a:gd name="T52" fmla="*/ 2048 w 36"/>
                <a:gd name="T53" fmla="*/ 61 h 103"/>
                <a:gd name="T54" fmla="*/ 2048 w 36"/>
                <a:gd name="T55" fmla="*/ 66 h 103"/>
                <a:gd name="T56" fmla="*/ 2176 w 36"/>
                <a:gd name="T57" fmla="*/ 69 h 103"/>
                <a:gd name="T58" fmla="*/ 2176 w 36"/>
                <a:gd name="T59" fmla="*/ 72 h 103"/>
                <a:gd name="T60" fmla="*/ 2176 w 36"/>
                <a:gd name="T61" fmla="*/ 74 h 103"/>
                <a:gd name="T62" fmla="*/ 2176 w 36"/>
                <a:gd name="T63" fmla="*/ 76 h 103"/>
                <a:gd name="T64" fmla="*/ 2240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24" name="Freeform 21"/>
            <p:cNvSpPr>
              <a:spLocks/>
            </p:cNvSpPr>
            <p:nvPr/>
          </p:nvSpPr>
          <p:spPr bwMode="auto">
            <a:xfrm>
              <a:off x="3142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25" name="Freeform 22"/>
            <p:cNvSpPr>
              <a:spLocks/>
            </p:cNvSpPr>
            <p:nvPr/>
          </p:nvSpPr>
          <p:spPr bwMode="auto">
            <a:xfrm>
              <a:off x="3104" y="1468"/>
              <a:ext cx="71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63 w 36"/>
                <a:gd name="T5" fmla="*/ 8 h 106"/>
                <a:gd name="T6" fmla="*/ 183 w 36"/>
                <a:gd name="T7" fmla="*/ 8 h 106"/>
                <a:gd name="T8" fmla="*/ 300 w 36"/>
                <a:gd name="T9" fmla="*/ 10 h 106"/>
                <a:gd name="T10" fmla="*/ 361 w 36"/>
                <a:gd name="T11" fmla="*/ 14 h 106"/>
                <a:gd name="T12" fmla="*/ 483 w 36"/>
                <a:gd name="T13" fmla="*/ 18 h 106"/>
                <a:gd name="T14" fmla="*/ 544 w 36"/>
                <a:gd name="T15" fmla="*/ 20 h 106"/>
                <a:gd name="T16" fmla="*/ 653 w 36"/>
                <a:gd name="T17" fmla="*/ 23 h 106"/>
                <a:gd name="T18" fmla="*/ 653 w 36"/>
                <a:gd name="T19" fmla="*/ 30 h 106"/>
                <a:gd name="T20" fmla="*/ 712 w 36"/>
                <a:gd name="T21" fmla="*/ 38 h 106"/>
                <a:gd name="T22" fmla="*/ 712 w 36"/>
                <a:gd name="T23" fmla="*/ 45 h 106"/>
                <a:gd name="T24" fmla="*/ 653 w 36"/>
                <a:gd name="T25" fmla="*/ 54 h 106"/>
                <a:gd name="T26" fmla="*/ 653 w 36"/>
                <a:gd name="T27" fmla="*/ 61 h 106"/>
                <a:gd name="T28" fmla="*/ 653 w 36"/>
                <a:gd name="T29" fmla="*/ 68 h 106"/>
                <a:gd name="T30" fmla="*/ 653 w 36"/>
                <a:gd name="T31" fmla="*/ 72 h 106"/>
                <a:gd name="T32" fmla="*/ 653 w 36"/>
                <a:gd name="T33" fmla="*/ 73 h 106"/>
                <a:gd name="T34" fmla="*/ 653 w 36"/>
                <a:gd name="T35" fmla="*/ 73 h 106"/>
                <a:gd name="T36" fmla="*/ 712 w 36"/>
                <a:gd name="T37" fmla="*/ 73 h 106"/>
                <a:gd name="T38" fmla="*/ 712 w 36"/>
                <a:gd name="T39" fmla="*/ 73 h 106"/>
                <a:gd name="T40" fmla="*/ 828 w 36"/>
                <a:gd name="T41" fmla="*/ 74 h 106"/>
                <a:gd name="T42" fmla="*/ 828 w 36"/>
                <a:gd name="T43" fmla="*/ 74 h 106"/>
                <a:gd name="T44" fmla="*/ 891 w 36"/>
                <a:gd name="T45" fmla="*/ 74 h 106"/>
                <a:gd name="T46" fmla="*/ 891 w 36"/>
                <a:gd name="T47" fmla="*/ 74 h 106"/>
                <a:gd name="T48" fmla="*/ 953 w 36"/>
                <a:gd name="T49" fmla="*/ 74 h 106"/>
                <a:gd name="T50" fmla="*/ 953 w 36"/>
                <a:gd name="T51" fmla="*/ 71 h 106"/>
                <a:gd name="T52" fmla="*/ 953 w 36"/>
                <a:gd name="T53" fmla="*/ 67 h 106"/>
                <a:gd name="T54" fmla="*/ 953 w 36"/>
                <a:gd name="T55" fmla="*/ 60 h 106"/>
                <a:gd name="T56" fmla="*/ 953 w 36"/>
                <a:gd name="T57" fmla="*/ 55 h 106"/>
                <a:gd name="T58" fmla="*/ 953 w 36"/>
                <a:gd name="T59" fmla="*/ 49 h 106"/>
                <a:gd name="T60" fmla="*/ 1012 w 36"/>
                <a:gd name="T61" fmla="*/ 42 h 106"/>
                <a:gd name="T62" fmla="*/ 1012 w 36"/>
                <a:gd name="T63" fmla="*/ 37 h 106"/>
                <a:gd name="T64" fmla="*/ 1104 w 36"/>
                <a:gd name="T65" fmla="*/ 34 h 106"/>
                <a:gd name="T66" fmla="*/ 1104 w 36"/>
                <a:gd name="T67" fmla="*/ 32 h 106"/>
                <a:gd name="T68" fmla="*/ 1104 w 36"/>
                <a:gd name="T69" fmla="*/ 28 h 106"/>
                <a:gd name="T70" fmla="*/ 1104 w 36"/>
                <a:gd name="T71" fmla="*/ 24 h 106"/>
                <a:gd name="T72" fmla="*/ 1104 w 36"/>
                <a:gd name="T73" fmla="*/ 21 h 106"/>
                <a:gd name="T74" fmla="*/ 1104 w 36"/>
                <a:gd name="T75" fmla="*/ 18 h 106"/>
                <a:gd name="T76" fmla="*/ 1229 w 36"/>
                <a:gd name="T77" fmla="*/ 12 h 106"/>
                <a:gd name="T78" fmla="*/ 1288 w 36"/>
                <a:gd name="T79" fmla="*/ 8 h 106"/>
                <a:gd name="T80" fmla="*/ 1349 w 36"/>
                <a:gd name="T81" fmla="*/ 8 h 106"/>
                <a:gd name="T82" fmla="*/ 1349 w 36"/>
                <a:gd name="T83" fmla="*/ 8 h 106"/>
                <a:gd name="T84" fmla="*/ 1467 w 36"/>
                <a:gd name="T85" fmla="*/ 8 h 106"/>
                <a:gd name="T86" fmla="*/ 1633 w 36"/>
                <a:gd name="T87" fmla="*/ 6 h 106"/>
                <a:gd name="T88" fmla="*/ 1757 w 36"/>
                <a:gd name="T89" fmla="*/ 5 h 106"/>
                <a:gd name="T90" fmla="*/ 1816 w 36"/>
                <a:gd name="T91" fmla="*/ 4 h 106"/>
                <a:gd name="T92" fmla="*/ 1933 w 36"/>
                <a:gd name="T93" fmla="*/ 2 h 106"/>
                <a:gd name="T94" fmla="*/ 1996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26" name="AutoShape 23"/>
            <p:cNvSpPr>
              <a:spLocks noChangeArrowheads="1"/>
            </p:cNvSpPr>
            <p:nvPr/>
          </p:nvSpPr>
          <p:spPr bwMode="auto">
            <a:xfrm flipV="1">
              <a:off x="2695" y="1302"/>
              <a:ext cx="868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8627" name="AutoShape 24"/>
            <p:cNvSpPr>
              <a:spLocks noChangeArrowheads="1"/>
            </p:cNvSpPr>
            <p:nvPr/>
          </p:nvSpPr>
          <p:spPr bwMode="auto">
            <a:xfrm flipV="1">
              <a:off x="2737" y="1293"/>
              <a:ext cx="787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8628" name="Oval 25"/>
            <p:cNvSpPr>
              <a:spLocks noChangeArrowheads="1"/>
            </p:cNvSpPr>
            <p:nvPr/>
          </p:nvSpPr>
          <p:spPr bwMode="auto">
            <a:xfrm>
              <a:off x="2968" y="1473"/>
              <a:ext cx="41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8629" name="Oval 26"/>
            <p:cNvSpPr>
              <a:spLocks noChangeArrowheads="1"/>
            </p:cNvSpPr>
            <p:nvPr/>
          </p:nvSpPr>
          <p:spPr bwMode="auto">
            <a:xfrm>
              <a:off x="3254" y="1475"/>
              <a:ext cx="42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8630" name="Freeform 27"/>
            <p:cNvSpPr>
              <a:spLocks/>
            </p:cNvSpPr>
            <p:nvPr/>
          </p:nvSpPr>
          <p:spPr bwMode="auto">
            <a:xfrm>
              <a:off x="2900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31" name="Freeform 28"/>
            <p:cNvSpPr>
              <a:spLocks/>
            </p:cNvSpPr>
            <p:nvPr/>
          </p:nvSpPr>
          <p:spPr bwMode="auto">
            <a:xfrm>
              <a:off x="2825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32" name="Freeform 29"/>
            <p:cNvSpPr>
              <a:spLocks/>
            </p:cNvSpPr>
            <p:nvPr/>
          </p:nvSpPr>
          <p:spPr bwMode="auto">
            <a:xfrm>
              <a:off x="3308" y="1320"/>
              <a:ext cx="58" cy="35"/>
            </a:xfrm>
            <a:custGeom>
              <a:avLst/>
              <a:gdLst>
                <a:gd name="T0" fmla="*/ 1454 w 30"/>
                <a:gd name="T1" fmla="*/ 0 h 38"/>
                <a:gd name="T2" fmla="*/ 1357 w 30"/>
                <a:gd name="T3" fmla="*/ 0 h 38"/>
                <a:gd name="T4" fmla="*/ 1245 w 30"/>
                <a:gd name="T5" fmla="*/ 0 h 38"/>
                <a:gd name="T6" fmla="*/ 1106 w 30"/>
                <a:gd name="T7" fmla="*/ 0 h 38"/>
                <a:gd name="T8" fmla="*/ 1046 w 30"/>
                <a:gd name="T9" fmla="*/ 0 h 38"/>
                <a:gd name="T10" fmla="*/ 837 w 30"/>
                <a:gd name="T11" fmla="*/ 0 h 38"/>
                <a:gd name="T12" fmla="*/ 781 w 30"/>
                <a:gd name="T13" fmla="*/ 0 h 38"/>
                <a:gd name="T14" fmla="*/ 781 w 30"/>
                <a:gd name="T15" fmla="*/ 0 h 38"/>
                <a:gd name="T16" fmla="*/ 673 w 30"/>
                <a:gd name="T17" fmla="*/ 2 h 38"/>
                <a:gd name="T18" fmla="*/ 572 w 30"/>
                <a:gd name="T19" fmla="*/ 3 h 38"/>
                <a:gd name="T20" fmla="*/ 520 w 30"/>
                <a:gd name="T21" fmla="*/ 5 h 38"/>
                <a:gd name="T22" fmla="*/ 377 w 30"/>
                <a:gd name="T23" fmla="*/ 6 h 38"/>
                <a:gd name="T24" fmla="*/ 269 w 30"/>
                <a:gd name="T25" fmla="*/ 6 h 38"/>
                <a:gd name="T26" fmla="*/ 56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08 w 30"/>
                <a:gd name="T39" fmla="*/ 17 h 38"/>
                <a:gd name="T40" fmla="*/ 209 w 30"/>
                <a:gd name="T41" fmla="*/ 18 h 38"/>
                <a:gd name="T42" fmla="*/ 269 w 30"/>
                <a:gd name="T43" fmla="*/ 21 h 38"/>
                <a:gd name="T44" fmla="*/ 377 w 30"/>
                <a:gd name="T45" fmla="*/ 23 h 38"/>
                <a:gd name="T46" fmla="*/ 404 w 30"/>
                <a:gd name="T47" fmla="*/ 23 h 38"/>
                <a:gd name="T48" fmla="*/ 520 w 30"/>
                <a:gd name="T49" fmla="*/ 23 h 38"/>
                <a:gd name="T50" fmla="*/ 520 w 30"/>
                <a:gd name="T51" fmla="*/ 21 h 38"/>
                <a:gd name="T52" fmla="*/ 572 w 30"/>
                <a:gd name="T53" fmla="*/ 20 h 38"/>
                <a:gd name="T54" fmla="*/ 781 w 30"/>
                <a:gd name="T55" fmla="*/ 18 h 38"/>
                <a:gd name="T56" fmla="*/ 897 w 30"/>
                <a:gd name="T57" fmla="*/ 16 h 38"/>
                <a:gd name="T58" fmla="*/ 1046 w 30"/>
                <a:gd name="T59" fmla="*/ 15 h 38"/>
                <a:gd name="T60" fmla="*/ 1106 w 30"/>
                <a:gd name="T61" fmla="*/ 13 h 38"/>
                <a:gd name="T62" fmla="*/ 1185 w 30"/>
                <a:gd name="T63" fmla="*/ 12 h 38"/>
                <a:gd name="T64" fmla="*/ 1245 w 30"/>
                <a:gd name="T65" fmla="*/ 11 h 38"/>
                <a:gd name="T66" fmla="*/ 1245 w 30"/>
                <a:gd name="T67" fmla="*/ 10 h 38"/>
                <a:gd name="T68" fmla="*/ 1301 w 30"/>
                <a:gd name="T69" fmla="*/ 8 h 38"/>
                <a:gd name="T70" fmla="*/ 1301 w 30"/>
                <a:gd name="T71" fmla="*/ 6 h 38"/>
                <a:gd name="T72" fmla="*/ 1409 w 30"/>
                <a:gd name="T73" fmla="*/ 6 h 38"/>
                <a:gd name="T74" fmla="*/ 1409 w 30"/>
                <a:gd name="T75" fmla="*/ 6 h 38"/>
                <a:gd name="T76" fmla="*/ 1510 w 30"/>
                <a:gd name="T77" fmla="*/ 5 h 38"/>
                <a:gd name="T78" fmla="*/ 1510 w 30"/>
                <a:gd name="T79" fmla="*/ 2 h 38"/>
                <a:gd name="T80" fmla="*/ 1510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33" name="Freeform 30"/>
            <p:cNvSpPr>
              <a:spLocks/>
            </p:cNvSpPr>
            <p:nvPr/>
          </p:nvSpPr>
          <p:spPr bwMode="auto">
            <a:xfrm>
              <a:off x="3133" y="1319"/>
              <a:ext cx="313" cy="141"/>
            </a:xfrm>
            <a:custGeom>
              <a:avLst/>
              <a:gdLst>
                <a:gd name="T0" fmla="*/ 2685 w 159"/>
                <a:gd name="T1" fmla="*/ 1 h 152"/>
                <a:gd name="T2" fmla="*/ 465 w 159"/>
                <a:gd name="T3" fmla="*/ 17 h 152"/>
                <a:gd name="T4" fmla="*/ 360 w 159"/>
                <a:gd name="T5" fmla="*/ 33 h 152"/>
                <a:gd name="T6" fmla="*/ 61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396 w 159"/>
                <a:gd name="T15" fmla="*/ 94 h 152"/>
                <a:gd name="T16" fmla="*/ 3197 w 159"/>
                <a:gd name="T17" fmla="*/ 89 h 152"/>
                <a:gd name="T18" fmla="*/ 3782 w 159"/>
                <a:gd name="T19" fmla="*/ 89 h 152"/>
                <a:gd name="T20" fmla="*/ 5165 w 159"/>
                <a:gd name="T21" fmla="*/ 89 h 152"/>
                <a:gd name="T22" fmla="*/ 5522 w 159"/>
                <a:gd name="T23" fmla="*/ 90 h 152"/>
                <a:gd name="T24" fmla="*/ 5522 w 159"/>
                <a:gd name="T25" fmla="*/ 93 h 152"/>
                <a:gd name="T26" fmla="*/ 5646 w 159"/>
                <a:gd name="T27" fmla="*/ 95 h 152"/>
                <a:gd name="T28" fmla="*/ 6293 w 159"/>
                <a:gd name="T29" fmla="*/ 91 h 152"/>
                <a:gd name="T30" fmla="*/ 6742 w 159"/>
                <a:gd name="T31" fmla="*/ 83 h 152"/>
                <a:gd name="T32" fmla="*/ 6979 w 159"/>
                <a:gd name="T33" fmla="*/ 71 h 152"/>
                <a:gd name="T34" fmla="*/ 7986 w 159"/>
                <a:gd name="T35" fmla="*/ 57 h 152"/>
                <a:gd name="T36" fmla="*/ 8843 w 159"/>
                <a:gd name="T37" fmla="*/ 54 h 152"/>
                <a:gd name="T38" fmla="*/ 7813 w 159"/>
                <a:gd name="T39" fmla="*/ 53 h 152"/>
                <a:gd name="T40" fmla="*/ 6866 w 159"/>
                <a:gd name="T41" fmla="*/ 57 h 152"/>
                <a:gd name="T42" fmla="*/ 6110 w 159"/>
                <a:gd name="T43" fmla="*/ 68 h 152"/>
                <a:gd name="T44" fmla="*/ 6065 w 159"/>
                <a:gd name="T45" fmla="*/ 78 h 152"/>
                <a:gd name="T46" fmla="*/ 5286 w 159"/>
                <a:gd name="T47" fmla="*/ 81 h 152"/>
                <a:gd name="T48" fmla="*/ 4608 w 159"/>
                <a:gd name="T49" fmla="*/ 81 h 152"/>
                <a:gd name="T50" fmla="*/ 4433 w 159"/>
                <a:gd name="T51" fmla="*/ 75 h 152"/>
                <a:gd name="T52" fmla="*/ 4372 w 159"/>
                <a:gd name="T53" fmla="*/ 59 h 152"/>
                <a:gd name="T54" fmla="*/ 4309 w 159"/>
                <a:gd name="T55" fmla="*/ 58 h 152"/>
                <a:gd name="T56" fmla="*/ 4142 w 159"/>
                <a:gd name="T57" fmla="*/ 71 h 152"/>
                <a:gd name="T58" fmla="*/ 2778 w 159"/>
                <a:gd name="T59" fmla="*/ 79 h 152"/>
                <a:gd name="T60" fmla="*/ 1096 w 159"/>
                <a:gd name="T61" fmla="*/ 71 h 152"/>
                <a:gd name="T62" fmla="*/ 465 w 159"/>
                <a:gd name="T63" fmla="*/ 60 h 152"/>
                <a:gd name="T64" fmla="*/ 764 w 159"/>
                <a:gd name="T65" fmla="*/ 46 h 152"/>
                <a:gd name="T66" fmla="*/ 1565 w 159"/>
                <a:gd name="T67" fmla="*/ 42 h 152"/>
                <a:gd name="T68" fmla="*/ 2624 w 159"/>
                <a:gd name="T69" fmla="*/ 42 h 152"/>
                <a:gd name="T70" fmla="*/ 4142 w 159"/>
                <a:gd name="T71" fmla="*/ 47 h 152"/>
                <a:gd name="T72" fmla="*/ 4638 w 159"/>
                <a:gd name="T73" fmla="*/ 49 h 152"/>
                <a:gd name="T74" fmla="*/ 4638 w 159"/>
                <a:gd name="T75" fmla="*/ 46 h 152"/>
                <a:gd name="T76" fmla="*/ 4701 w 159"/>
                <a:gd name="T77" fmla="*/ 42 h 152"/>
                <a:gd name="T78" fmla="*/ 3260 w 159"/>
                <a:gd name="T79" fmla="*/ 40 h 152"/>
                <a:gd name="T80" fmla="*/ 1740 w 159"/>
                <a:gd name="T81" fmla="*/ 36 h 152"/>
                <a:gd name="T82" fmla="*/ 1096 w 159"/>
                <a:gd name="T83" fmla="*/ 30 h 152"/>
                <a:gd name="T84" fmla="*/ 976 w 159"/>
                <a:gd name="T85" fmla="*/ 16 h 152"/>
                <a:gd name="T86" fmla="*/ 2158 w 159"/>
                <a:gd name="T87" fmla="*/ 10 h 152"/>
                <a:gd name="T88" fmla="*/ 2837 w 159"/>
                <a:gd name="T89" fmla="*/ 19 h 152"/>
                <a:gd name="T90" fmla="*/ 2158 w 159"/>
                <a:gd name="T91" fmla="*/ 26 h 152"/>
                <a:gd name="T92" fmla="*/ 1921 w 159"/>
                <a:gd name="T93" fmla="*/ 22 h 152"/>
                <a:gd name="T94" fmla="*/ 1860 w 159"/>
                <a:gd name="T95" fmla="*/ 19 h 152"/>
                <a:gd name="T96" fmla="*/ 1565 w 159"/>
                <a:gd name="T97" fmla="*/ 22 h 152"/>
                <a:gd name="T98" fmla="*/ 1441 w 159"/>
                <a:gd name="T99" fmla="*/ 28 h 152"/>
                <a:gd name="T100" fmla="*/ 2282 w 159"/>
                <a:gd name="T101" fmla="*/ 31 h 152"/>
                <a:gd name="T102" fmla="*/ 3545 w 159"/>
                <a:gd name="T103" fmla="*/ 35 h 152"/>
                <a:gd name="T104" fmla="*/ 3725 w 159"/>
                <a:gd name="T105" fmla="*/ 33 h 152"/>
                <a:gd name="T106" fmla="*/ 3425 w 159"/>
                <a:gd name="T107" fmla="*/ 28 h 152"/>
                <a:gd name="T108" fmla="*/ 3425 w 159"/>
                <a:gd name="T109" fmla="*/ 14 h 152"/>
                <a:gd name="T110" fmla="*/ 3600 w 159"/>
                <a:gd name="T111" fmla="*/ 6 h 152"/>
                <a:gd name="T112" fmla="*/ 4026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34" name="Freeform 31"/>
            <p:cNvSpPr>
              <a:spLocks/>
            </p:cNvSpPr>
            <p:nvPr/>
          </p:nvSpPr>
          <p:spPr bwMode="auto">
            <a:xfrm>
              <a:off x="2782" y="1465"/>
              <a:ext cx="325" cy="105"/>
            </a:xfrm>
            <a:custGeom>
              <a:avLst/>
              <a:gdLst>
                <a:gd name="T0" fmla="*/ 63 w 164"/>
                <a:gd name="T1" fmla="*/ 6 h 114"/>
                <a:gd name="T2" fmla="*/ 428 w 164"/>
                <a:gd name="T3" fmla="*/ 6 h 114"/>
                <a:gd name="T4" fmla="*/ 848 w 164"/>
                <a:gd name="T5" fmla="*/ 4 h 114"/>
                <a:gd name="T6" fmla="*/ 1096 w 164"/>
                <a:gd name="T7" fmla="*/ 1 h 114"/>
                <a:gd name="T8" fmla="*/ 2592 w 164"/>
                <a:gd name="T9" fmla="*/ 6 h 114"/>
                <a:gd name="T10" fmla="*/ 4132 w 164"/>
                <a:gd name="T11" fmla="*/ 12 h 114"/>
                <a:gd name="T12" fmla="*/ 4980 w 164"/>
                <a:gd name="T13" fmla="*/ 13 h 114"/>
                <a:gd name="T14" fmla="*/ 5384 w 164"/>
                <a:gd name="T15" fmla="*/ 13 h 114"/>
                <a:gd name="T16" fmla="*/ 5200 w 164"/>
                <a:gd name="T17" fmla="*/ 24 h 114"/>
                <a:gd name="T18" fmla="*/ 5200 w 164"/>
                <a:gd name="T19" fmla="*/ 41 h 114"/>
                <a:gd name="T20" fmla="*/ 5628 w 164"/>
                <a:gd name="T21" fmla="*/ 57 h 114"/>
                <a:gd name="T22" fmla="*/ 6112 w 164"/>
                <a:gd name="T23" fmla="*/ 65 h 114"/>
                <a:gd name="T24" fmla="*/ 6476 w 164"/>
                <a:gd name="T25" fmla="*/ 64 h 114"/>
                <a:gd name="T26" fmla="*/ 6597 w 164"/>
                <a:gd name="T27" fmla="*/ 54 h 114"/>
                <a:gd name="T28" fmla="*/ 6976 w 164"/>
                <a:gd name="T29" fmla="*/ 41 h 114"/>
                <a:gd name="T30" fmla="*/ 7945 w 164"/>
                <a:gd name="T31" fmla="*/ 32 h 114"/>
                <a:gd name="T32" fmla="*/ 8404 w 164"/>
                <a:gd name="T33" fmla="*/ 29 h 114"/>
                <a:gd name="T34" fmla="*/ 8468 w 164"/>
                <a:gd name="T35" fmla="*/ 22 h 114"/>
                <a:gd name="T36" fmla="*/ 8593 w 164"/>
                <a:gd name="T37" fmla="*/ 16 h 114"/>
                <a:gd name="T38" fmla="*/ 8718 w 164"/>
                <a:gd name="T39" fmla="*/ 11 h 114"/>
                <a:gd name="T40" fmla="*/ 8840 w 164"/>
                <a:gd name="T41" fmla="*/ 27 h 114"/>
                <a:gd name="T42" fmla="*/ 9253 w 164"/>
                <a:gd name="T43" fmla="*/ 45 h 114"/>
                <a:gd name="T44" fmla="*/ 9566 w 164"/>
                <a:gd name="T45" fmla="*/ 59 h 114"/>
                <a:gd name="T46" fmla="*/ 9805 w 164"/>
                <a:gd name="T47" fmla="*/ 64 h 114"/>
                <a:gd name="T48" fmla="*/ 9441 w 164"/>
                <a:gd name="T49" fmla="*/ 66 h 114"/>
                <a:gd name="T50" fmla="*/ 8718 w 164"/>
                <a:gd name="T51" fmla="*/ 68 h 114"/>
                <a:gd name="T52" fmla="*/ 7760 w 164"/>
                <a:gd name="T53" fmla="*/ 69 h 114"/>
                <a:gd name="T54" fmla="*/ 6597 w 164"/>
                <a:gd name="T55" fmla="*/ 69 h 114"/>
                <a:gd name="T56" fmla="*/ 6112 w 164"/>
                <a:gd name="T57" fmla="*/ 69 h 114"/>
                <a:gd name="T58" fmla="*/ 5628 w 164"/>
                <a:gd name="T59" fmla="*/ 65 h 114"/>
                <a:gd name="T60" fmla="*/ 4917 w 164"/>
                <a:gd name="T61" fmla="*/ 62 h 114"/>
                <a:gd name="T62" fmla="*/ 4429 w 164"/>
                <a:gd name="T63" fmla="*/ 58 h 114"/>
                <a:gd name="T64" fmla="*/ 4068 w 164"/>
                <a:gd name="T65" fmla="*/ 54 h 114"/>
                <a:gd name="T66" fmla="*/ 3884 w 164"/>
                <a:gd name="T67" fmla="*/ 50 h 114"/>
                <a:gd name="T68" fmla="*/ 3520 w 164"/>
                <a:gd name="T69" fmla="*/ 48 h 114"/>
                <a:gd name="T70" fmla="*/ 3268 w 164"/>
                <a:gd name="T71" fmla="*/ 46 h 114"/>
                <a:gd name="T72" fmla="*/ 2957 w 164"/>
                <a:gd name="T73" fmla="*/ 46 h 114"/>
                <a:gd name="T74" fmla="*/ 2592 w 164"/>
                <a:gd name="T75" fmla="*/ 42 h 114"/>
                <a:gd name="T76" fmla="*/ 2172 w 164"/>
                <a:gd name="T77" fmla="*/ 38 h 114"/>
                <a:gd name="T78" fmla="*/ 1992 w 164"/>
                <a:gd name="T79" fmla="*/ 35 h 114"/>
                <a:gd name="T80" fmla="*/ 2109 w 164"/>
                <a:gd name="T81" fmla="*/ 34 h 114"/>
                <a:gd name="T82" fmla="*/ 2481 w 164"/>
                <a:gd name="T83" fmla="*/ 33 h 114"/>
                <a:gd name="T84" fmla="*/ 2957 w 164"/>
                <a:gd name="T85" fmla="*/ 32 h 114"/>
                <a:gd name="T86" fmla="*/ 3268 w 164"/>
                <a:gd name="T87" fmla="*/ 32 h 114"/>
                <a:gd name="T88" fmla="*/ 2957 w 164"/>
                <a:gd name="T89" fmla="*/ 19 h 114"/>
                <a:gd name="T90" fmla="*/ 2172 w 164"/>
                <a:gd name="T91" fmla="*/ 12 h 114"/>
                <a:gd name="T92" fmla="*/ 1096 w 164"/>
                <a:gd name="T93" fmla="*/ 10 h 114"/>
                <a:gd name="T94" fmla="*/ 188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35" name="Freeform 32"/>
            <p:cNvSpPr>
              <a:spLocks/>
            </p:cNvSpPr>
            <p:nvPr/>
          </p:nvSpPr>
          <p:spPr bwMode="auto">
            <a:xfrm>
              <a:off x="3162" y="1464"/>
              <a:ext cx="323" cy="105"/>
            </a:xfrm>
            <a:custGeom>
              <a:avLst/>
              <a:gdLst>
                <a:gd name="T0" fmla="*/ 9330 w 164"/>
                <a:gd name="T1" fmla="*/ 6 h 114"/>
                <a:gd name="T2" fmla="*/ 8983 w 164"/>
                <a:gd name="T3" fmla="*/ 6 h 114"/>
                <a:gd name="T4" fmla="*/ 8595 w 164"/>
                <a:gd name="T5" fmla="*/ 4 h 114"/>
                <a:gd name="T6" fmla="*/ 8351 w 164"/>
                <a:gd name="T7" fmla="*/ 2 h 114"/>
                <a:gd name="T8" fmla="*/ 6815 w 164"/>
                <a:gd name="T9" fmla="*/ 6 h 114"/>
                <a:gd name="T10" fmla="*/ 5414 w 164"/>
                <a:gd name="T11" fmla="*/ 12 h 114"/>
                <a:gd name="T12" fmla="*/ 4561 w 164"/>
                <a:gd name="T13" fmla="*/ 13 h 114"/>
                <a:gd name="T14" fmla="*/ 4209 w 164"/>
                <a:gd name="T15" fmla="*/ 13 h 114"/>
                <a:gd name="T16" fmla="*/ 4333 w 164"/>
                <a:gd name="T17" fmla="*/ 24 h 114"/>
                <a:gd name="T18" fmla="*/ 4270 w 164"/>
                <a:gd name="T19" fmla="*/ 41 h 114"/>
                <a:gd name="T20" fmla="*/ 3973 w 164"/>
                <a:gd name="T21" fmla="*/ 57 h 114"/>
                <a:gd name="T22" fmla="*/ 3492 w 164"/>
                <a:gd name="T23" fmla="*/ 65 h 114"/>
                <a:gd name="T24" fmla="*/ 3088 w 164"/>
                <a:gd name="T25" fmla="*/ 64 h 114"/>
                <a:gd name="T26" fmla="*/ 2901 w 164"/>
                <a:gd name="T27" fmla="*/ 54 h 114"/>
                <a:gd name="T28" fmla="*/ 2576 w 164"/>
                <a:gd name="T29" fmla="*/ 42 h 114"/>
                <a:gd name="T30" fmla="*/ 1629 w 164"/>
                <a:gd name="T31" fmla="*/ 32 h 114"/>
                <a:gd name="T32" fmla="*/ 1221 w 164"/>
                <a:gd name="T33" fmla="*/ 29 h 114"/>
                <a:gd name="T34" fmla="*/ 1160 w 164"/>
                <a:gd name="T35" fmla="*/ 23 h 114"/>
                <a:gd name="T36" fmla="*/ 1040 w 164"/>
                <a:gd name="T37" fmla="*/ 16 h 114"/>
                <a:gd name="T38" fmla="*/ 977 w 164"/>
                <a:gd name="T39" fmla="*/ 12 h 114"/>
                <a:gd name="T40" fmla="*/ 764 w 164"/>
                <a:gd name="T41" fmla="*/ 27 h 114"/>
                <a:gd name="T42" fmla="*/ 420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299 w 164"/>
                <a:gd name="T49" fmla="*/ 67 h 114"/>
                <a:gd name="T50" fmla="*/ 947 w 164"/>
                <a:gd name="T51" fmla="*/ 68 h 114"/>
                <a:gd name="T52" fmla="*/ 1804 w 164"/>
                <a:gd name="T53" fmla="*/ 69 h 114"/>
                <a:gd name="T54" fmla="*/ 3025 w 164"/>
                <a:gd name="T55" fmla="*/ 69 h 114"/>
                <a:gd name="T56" fmla="*/ 3492 w 164"/>
                <a:gd name="T57" fmla="*/ 69 h 114"/>
                <a:gd name="T58" fmla="*/ 3973 w 164"/>
                <a:gd name="T59" fmla="*/ 65 h 114"/>
                <a:gd name="T60" fmla="*/ 4561 w 164"/>
                <a:gd name="T61" fmla="*/ 62 h 114"/>
                <a:gd name="T62" fmla="*/ 5136 w 164"/>
                <a:gd name="T63" fmla="*/ 58 h 114"/>
                <a:gd name="T64" fmla="*/ 5357 w 164"/>
                <a:gd name="T65" fmla="*/ 54 h 114"/>
                <a:gd name="T66" fmla="*/ 5538 w 164"/>
                <a:gd name="T67" fmla="*/ 50 h 114"/>
                <a:gd name="T68" fmla="*/ 5838 w 164"/>
                <a:gd name="T69" fmla="*/ 48 h 114"/>
                <a:gd name="T70" fmla="*/ 6194 w 164"/>
                <a:gd name="T71" fmla="*/ 46 h 114"/>
                <a:gd name="T72" fmla="*/ 6425 w 164"/>
                <a:gd name="T73" fmla="*/ 46 h 114"/>
                <a:gd name="T74" fmla="*/ 6815 w 164"/>
                <a:gd name="T75" fmla="*/ 42 h 114"/>
                <a:gd name="T76" fmla="*/ 7234 w 164"/>
                <a:gd name="T77" fmla="*/ 38 h 114"/>
                <a:gd name="T78" fmla="*/ 7462 w 164"/>
                <a:gd name="T79" fmla="*/ 35 h 114"/>
                <a:gd name="T80" fmla="*/ 7281 w 164"/>
                <a:gd name="T81" fmla="*/ 35 h 114"/>
                <a:gd name="T82" fmla="*/ 6935 w 164"/>
                <a:gd name="T83" fmla="*/ 33 h 114"/>
                <a:gd name="T84" fmla="*/ 6486 w 164"/>
                <a:gd name="T85" fmla="*/ 32 h 114"/>
                <a:gd name="T86" fmla="*/ 6318 w 164"/>
                <a:gd name="T87" fmla="*/ 32 h 114"/>
                <a:gd name="T88" fmla="*/ 6486 w 164"/>
                <a:gd name="T89" fmla="*/ 19 h 114"/>
                <a:gd name="T90" fmla="*/ 7281 w 164"/>
                <a:gd name="T91" fmla="*/ 12 h 114"/>
                <a:gd name="T92" fmla="*/ 8242 w 164"/>
                <a:gd name="T93" fmla="*/ 9 h 114"/>
                <a:gd name="T94" fmla="*/ 9267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36" name="Freeform 33"/>
            <p:cNvSpPr>
              <a:spLocks/>
            </p:cNvSpPr>
            <p:nvPr/>
          </p:nvSpPr>
          <p:spPr bwMode="auto">
            <a:xfrm>
              <a:off x="2725" y="1477"/>
              <a:ext cx="168" cy="100"/>
            </a:xfrm>
            <a:custGeom>
              <a:avLst/>
              <a:gdLst>
                <a:gd name="T0" fmla="*/ 61 w 86"/>
                <a:gd name="T1" fmla="*/ 6 h 109"/>
                <a:gd name="T2" fmla="*/ 397 w 86"/>
                <a:gd name="T3" fmla="*/ 6 h 109"/>
                <a:gd name="T4" fmla="*/ 932 w 86"/>
                <a:gd name="T5" fmla="*/ 6 h 109"/>
                <a:gd name="T6" fmla="*/ 1401 w 86"/>
                <a:gd name="T7" fmla="*/ 6 h 109"/>
                <a:gd name="T8" fmla="*/ 1789 w 86"/>
                <a:gd name="T9" fmla="*/ 6 h 109"/>
                <a:gd name="T10" fmla="*/ 1821 w 86"/>
                <a:gd name="T11" fmla="*/ 6 h 109"/>
                <a:gd name="T12" fmla="*/ 1821 w 86"/>
                <a:gd name="T13" fmla="*/ 7 h 109"/>
                <a:gd name="T14" fmla="*/ 1877 w 86"/>
                <a:gd name="T15" fmla="*/ 13 h 109"/>
                <a:gd name="T16" fmla="*/ 2110 w 86"/>
                <a:gd name="T17" fmla="*/ 17 h 109"/>
                <a:gd name="T18" fmla="*/ 2274 w 86"/>
                <a:gd name="T19" fmla="*/ 23 h 109"/>
                <a:gd name="T20" fmla="*/ 2625 w 86"/>
                <a:gd name="T21" fmla="*/ 26 h 109"/>
                <a:gd name="T22" fmla="*/ 2838 w 86"/>
                <a:gd name="T23" fmla="*/ 31 h 109"/>
                <a:gd name="T24" fmla="*/ 3042 w 86"/>
                <a:gd name="T25" fmla="*/ 38 h 109"/>
                <a:gd name="T26" fmla="*/ 3221 w 86"/>
                <a:gd name="T27" fmla="*/ 45 h 109"/>
                <a:gd name="T28" fmla="*/ 3438 w 86"/>
                <a:gd name="T29" fmla="*/ 51 h 109"/>
                <a:gd name="T30" fmla="*/ 3495 w 86"/>
                <a:gd name="T31" fmla="*/ 58 h 109"/>
                <a:gd name="T32" fmla="*/ 3495 w 86"/>
                <a:gd name="T33" fmla="*/ 61 h 109"/>
                <a:gd name="T34" fmla="*/ 3557 w 86"/>
                <a:gd name="T35" fmla="*/ 61 h 109"/>
                <a:gd name="T36" fmla="*/ 3667 w 86"/>
                <a:gd name="T37" fmla="*/ 61 h 109"/>
                <a:gd name="T38" fmla="*/ 3729 w 86"/>
                <a:gd name="T39" fmla="*/ 63 h 109"/>
                <a:gd name="T40" fmla="*/ 3907 w 86"/>
                <a:gd name="T41" fmla="*/ 64 h 109"/>
                <a:gd name="T42" fmla="*/ 3958 w 86"/>
                <a:gd name="T43" fmla="*/ 64 h 109"/>
                <a:gd name="T44" fmla="*/ 4122 w 86"/>
                <a:gd name="T45" fmla="*/ 64 h 109"/>
                <a:gd name="T46" fmla="*/ 4323 w 86"/>
                <a:gd name="T47" fmla="*/ 64 h 109"/>
                <a:gd name="T48" fmla="*/ 4503 w 86"/>
                <a:gd name="T49" fmla="*/ 64 h 109"/>
                <a:gd name="T50" fmla="*/ 4599 w 86"/>
                <a:gd name="T51" fmla="*/ 64 h 109"/>
                <a:gd name="T52" fmla="*/ 4720 w 86"/>
                <a:gd name="T53" fmla="*/ 63 h 109"/>
                <a:gd name="T54" fmla="*/ 4503 w 86"/>
                <a:gd name="T55" fmla="*/ 58 h 109"/>
                <a:gd name="T56" fmla="*/ 4063 w 86"/>
                <a:gd name="T57" fmla="*/ 45 h 109"/>
                <a:gd name="T58" fmla="*/ 3495 w 86"/>
                <a:gd name="T59" fmla="*/ 28 h 109"/>
                <a:gd name="T60" fmla="*/ 2961 w 86"/>
                <a:gd name="T61" fmla="*/ 14 h 109"/>
                <a:gd name="T62" fmla="*/ 2625 w 86"/>
                <a:gd name="T63" fmla="*/ 6 h 109"/>
                <a:gd name="T64" fmla="*/ 2446 w 86"/>
                <a:gd name="T65" fmla="*/ 3 h 109"/>
                <a:gd name="T66" fmla="*/ 1877 w 86"/>
                <a:gd name="T67" fmla="*/ 1 h 109"/>
                <a:gd name="T68" fmla="*/ 1281 w 86"/>
                <a:gd name="T69" fmla="*/ 0 h 109"/>
                <a:gd name="T70" fmla="*/ 596 w 86"/>
                <a:gd name="T71" fmla="*/ 1 h 109"/>
                <a:gd name="T72" fmla="*/ 172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37" name="Freeform 34"/>
            <p:cNvSpPr>
              <a:spLocks/>
            </p:cNvSpPr>
            <p:nvPr/>
          </p:nvSpPr>
          <p:spPr bwMode="auto">
            <a:xfrm>
              <a:off x="3371" y="1478"/>
              <a:ext cx="170" cy="99"/>
            </a:xfrm>
            <a:custGeom>
              <a:avLst/>
              <a:gdLst>
                <a:gd name="T0" fmla="*/ 4662 w 87"/>
                <a:gd name="T1" fmla="*/ 6 h 108"/>
                <a:gd name="T2" fmla="*/ 4277 w 87"/>
                <a:gd name="T3" fmla="*/ 6 h 108"/>
                <a:gd name="T4" fmla="*/ 3849 w 87"/>
                <a:gd name="T5" fmla="*/ 6 h 108"/>
                <a:gd name="T6" fmla="*/ 3283 w 87"/>
                <a:gd name="T7" fmla="*/ 6 h 108"/>
                <a:gd name="T8" fmla="*/ 2962 w 87"/>
                <a:gd name="T9" fmla="*/ 6 h 108"/>
                <a:gd name="T10" fmla="*/ 2841 w 87"/>
                <a:gd name="T11" fmla="*/ 6 h 108"/>
                <a:gd name="T12" fmla="*/ 2841 w 87"/>
                <a:gd name="T13" fmla="*/ 6 h 108"/>
                <a:gd name="T14" fmla="*/ 2738 w 87"/>
                <a:gd name="T15" fmla="*/ 13 h 108"/>
                <a:gd name="T16" fmla="*/ 2566 w 87"/>
                <a:gd name="T17" fmla="*/ 17 h 108"/>
                <a:gd name="T18" fmla="*/ 2386 w 87"/>
                <a:gd name="T19" fmla="*/ 23 h 108"/>
                <a:gd name="T20" fmla="*/ 2173 w 87"/>
                <a:gd name="T21" fmla="*/ 26 h 108"/>
                <a:gd name="T22" fmla="*/ 1878 w 87"/>
                <a:gd name="T23" fmla="*/ 32 h 108"/>
                <a:gd name="T24" fmla="*/ 1557 w 87"/>
                <a:gd name="T25" fmla="*/ 38 h 108"/>
                <a:gd name="T26" fmla="*/ 1344 w 87"/>
                <a:gd name="T27" fmla="*/ 45 h 108"/>
                <a:gd name="T28" fmla="*/ 1221 w 87"/>
                <a:gd name="T29" fmla="*/ 51 h 108"/>
                <a:gd name="T30" fmla="*/ 1221 w 87"/>
                <a:gd name="T31" fmla="*/ 59 h 108"/>
                <a:gd name="T32" fmla="*/ 1221 w 87"/>
                <a:gd name="T33" fmla="*/ 61 h 108"/>
                <a:gd name="T34" fmla="*/ 1053 w 87"/>
                <a:gd name="T35" fmla="*/ 61 h 108"/>
                <a:gd name="T36" fmla="*/ 1053 w 87"/>
                <a:gd name="T37" fmla="*/ 61 h 108"/>
                <a:gd name="T38" fmla="*/ 889 w 87"/>
                <a:gd name="T39" fmla="*/ 63 h 108"/>
                <a:gd name="T40" fmla="*/ 776 w 87"/>
                <a:gd name="T41" fmla="*/ 64 h 108"/>
                <a:gd name="T42" fmla="*/ 717 w 87"/>
                <a:gd name="T43" fmla="*/ 64 h 108"/>
                <a:gd name="T44" fmla="*/ 569 w 87"/>
                <a:gd name="T45" fmla="*/ 64 h 108"/>
                <a:gd name="T46" fmla="*/ 336 w 87"/>
                <a:gd name="T47" fmla="*/ 64 h 108"/>
                <a:gd name="T48" fmla="*/ 233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72 w 87"/>
                <a:gd name="T55" fmla="*/ 59 h 108"/>
                <a:gd name="T56" fmla="*/ 596 w 87"/>
                <a:gd name="T57" fmla="*/ 45 h 108"/>
                <a:gd name="T58" fmla="*/ 1221 w 87"/>
                <a:gd name="T59" fmla="*/ 27 h 108"/>
                <a:gd name="T60" fmla="*/ 1790 w 87"/>
                <a:gd name="T61" fmla="*/ 13 h 108"/>
                <a:gd name="T62" fmla="*/ 2058 w 87"/>
                <a:gd name="T63" fmla="*/ 6 h 108"/>
                <a:gd name="T64" fmla="*/ 2214 w 87"/>
                <a:gd name="T65" fmla="*/ 3 h 108"/>
                <a:gd name="T66" fmla="*/ 2783 w 87"/>
                <a:gd name="T67" fmla="*/ 1 h 108"/>
                <a:gd name="T68" fmla="*/ 3441 w 87"/>
                <a:gd name="T69" fmla="*/ 0 h 108"/>
                <a:gd name="T70" fmla="*/ 4066 w 87"/>
                <a:gd name="T71" fmla="*/ 0 h 108"/>
                <a:gd name="T72" fmla="*/ 4567 w 87"/>
                <a:gd name="T73" fmla="*/ 0 h 108"/>
                <a:gd name="T74" fmla="*/ 4662 w 87"/>
                <a:gd name="T75" fmla="*/ 1 h 108"/>
                <a:gd name="T76" fmla="*/ 4662 w 87"/>
                <a:gd name="T77" fmla="*/ 2 h 108"/>
                <a:gd name="T78" fmla="*/ 4662 w 87"/>
                <a:gd name="T79" fmla="*/ 4 h 108"/>
                <a:gd name="T80" fmla="*/ 4723 w 87"/>
                <a:gd name="T81" fmla="*/ 5 h 108"/>
                <a:gd name="T82" fmla="*/ 4723 w 87"/>
                <a:gd name="T83" fmla="*/ 6 h 108"/>
                <a:gd name="T84" fmla="*/ 4783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38" name="Freeform 35"/>
            <p:cNvSpPr>
              <a:spLocks/>
            </p:cNvSpPr>
            <p:nvPr/>
          </p:nvSpPr>
          <p:spPr bwMode="auto">
            <a:xfrm>
              <a:off x="2974" y="1454"/>
              <a:ext cx="68" cy="100"/>
            </a:xfrm>
            <a:custGeom>
              <a:avLst/>
              <a:gdLst>
                <a:gd name="T0" fmla="*/ 1766 w 35"/>
                <a:gd name="T1" fmla="*/ 3 h 107"/>
                <a:gd name="T2" fmla="*/ 1665 w 35"/>
                <a:gd name="T3" fmla="*/ 5 h 107"/>
                <a:gd name="T4" fmla="*/ 1613 w 35"/>
                <a:gd name="T5" fmla="*/ 7 h 107"/>
                <a:gd name="T6" fmla="*/ 1438 w 35"/>
                <a:gd name="T7" fmla="*/ 9 h 107"/>
                <a:gd name="T8" fmla="*/ 1409 w 35"/>
                <a:gd name="T9" fmla="*/ 15 h 107"/>
                <a:gd name="T10" fmla="*/ 1409 w 35"/>
                <a:gd name="T11" fmla="*/ 19 h 107"/>
                <a:gd name="T12" fmla="*/ 1438 w 35"/>
                <a:gd name="T13" fmla="*/ 23 h 107"/>
                <a:gd name="T14" fmla="*/ 1665 w 35"/>
                <a:gd name="T15" fmla="*/ 28 h 107"/>
                <a:gd name="T16" fmla="*/ 1766 w 35"/>
                <a:gd name="T17" fmla="*/ 31 h 107"/>
                <a:gd name="T18" fmla="*/ 1665 w 35"/>
                <a:gd name="T19" fmla="*/ 32 h 107"/>
                <a:gd name="T20" fmla="*/ 1409 w 35"/>
                <a:gd name="T21" fmla="*/ 33 h 107"/>
                <a:gd name="T22" fmla="*/ 1137 w 35"/>
                <a:gd name="T23" fmla="*/ 36 h 107"/>
                <a:gd name="T24" fmla="*/ 800 w 35"/>
                <a:gd name="T25" fmla="*/ 36 h 107"/>
                <a:gd name="T26" fmla="*/ 528 w 35"/>
                <a:gd name="T27" fmla="*/ 39 h 107"/>
                <a:gd name="T28" fmla="*/ 328 w 35"/>
                <a:gd name="T29" fmla="*/ 41 h 107"/>
                <a:gd name="T30" fmla="*/ 227 w 35"/>
                <a:gd name="T31" fmla="*/ 43 h 107"/>
                <a:gd name="T32" fmla="*/ 169 w 35"/>
                <a:gd name="T33" fmla="*/ 44 h 107"/>
                <a:gd name="T34" fmla="*/ 169 w 35"/>
                <a:gd name="T35" fmla="*/ 46 h 107"/>
                <a:gd name="T36" fmla="*/ 169 w 35"/>
                <a:gd name="T37" fmla="*/ 50 h 107"/>
                <a:gd name="T38" fmla="*/ 169 w 35"/>
                <a:gd name="T39" fmla="*/ 56 h 107"/>
                <a:gd name="T40" fmla="*/ 272 w 35"/>
                <a:gd name="T41" fmla="*/ 61 h 107"/>
                <a:gd name="T42" fmla="*/ 272 w 35"/>
                <a:gd name="T43" fmla="*/ 66 h 107"/>
                <a:gd name="T44" fmla="*/ 328 w 35"/>
                <a:gd name="T45" fmla="*/ 69 h 107"/>
                <a:gd name="T46" fmla="*/ 328 w 35"/>
                <a:gd name="T47" fmla="*/ 71 h 107"/>
                <a:gd name="T48" fmla="*/ 272 w 35"/>
                <a:gd name="T49" fmla="*/ 69 h 107"/>
                <a:gd name="T50" fmla="*/ 169 w 35"/>
                <a:gd name="T51" fmla="*/ 65 h 107"/>
                <a:gd name="T52" fmla="*/ 60 w 35"/>
                <a:gd name="T53" fmla="*/ 61 h 107"/>
                <a:gd name="T54" fmla="*/ 60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69 w 35"/>
                <a:gd name="T65" fmla="*/ 39 h 107"/>
                <a:gd name="T66" fmla="*/ 441 w 35"/>
                <a:gd name="T67" fmla="*/ 34 h 107"/>
                <a:gd name="T68" fmla="*/ 697 w 35"/>
                <a:gd name="T69" fmla="*/ 28 h 107"/>
                <a:gd name="T70" fmla="*/ 1026 w 35"/>
                <a:gd name="T71" fmla="*/ 20 h 107"/>
                <a:gd name="T72" fmla="*/ 1354 w 35"/>
                <a:gd name="T73" fmla="*/ 16 h 107"/>
                <a:gd name="T74" fmla="*/ 1494 w 35"/>
                <a:gd name="T75" fmla="*/ 7 h 107"/>
                <a:gd name="T76" fmla="*/ 1665 w 35"/>
                <a:gd name="T77" fmla="*/ 6 h 107"/>
                <a:gd name="T78" fmla="*/ 1766 w 35"/>
                <a:gd name="T79" fmla="*/ 1 h 107"/>
                <a:gd name="T80" fmla="*/ 1826 w 35"/>
                <a:gd name="T81" fmla="*/ 1 h 107"/>
                <a:gd name="T82" fmla="*/ 1826 w 35"/>
                <a:gd name="T83" fmla="*/ 1 h 107"/>
                <a:gd name="T84" fmla="*/ 1826 w 35"/>
                <a:gd name="T85" fmla="*/ 1 h 107"/>
                <a:gd name="T86" fmla="*/ 1826 w 35"/>
                <a:gd name="T87" fmla="*/ 1 h 107"/>
                <a:gd name="T88" fmla="*/ 1826 w 35"/>
                <a:gd name="T89" fmla="*/ 1 h 107"/>
                <a:gd name="T90" fmla="*/ 1826 w 35"/>
                <a:gd name="T91" fmla="*/ 1 h 107"/>
                <a:gd name="T92" fmla="*/ 1826 w 35"/>
                <a:gd name="T93" fmla="*/ 1 h 107"/>
                <a:gd name="T94" fmla="*/ 1826 w 35"/>
                <a:gd name="T95" fmla="*/ 1 h 107"/>
                <a:gd name="T96" fmla="*/ 1826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39" name="Freeform 36"/>
            <p:cNvSpPr>
              <a:spLocks/>
            </p:cNvSpPr>
            <p:nvPr/>
          </p:nvSpPr>
          <p:spPr bwMode="auto">
            <a:xfrm>
              <a:off x="3223" y="1454"/>
              <a:ext cx="68" cy="100"/>
            </a:xfrm>
            <a:custGeom>
              <a:avLst/>
              <a:gdLst>
                <a:gd name="T0" fmla="*/ 60 w 35"/>
                <a:gd name="T1" fmla="*/ 3 h 107"/>
                <a:gd name="T2" fmla="*/ 60 w 35"/>
                <a:gd name="T3" fmla="*/ 5 h 107"/>
                <a:gd name="T4" fmla="*/ 169 w 35"/>
                <a:gd name="T5" fmla="*/ 7 h 107"/>
                <a:gd name="T6" fmla="*/ 272 w 35"/>
                <a:gd name="T7" fmla="*/ 7 h 107"/>
                <a:gd name="T8" fmla="*/ 328 w 35"/>
                <a:gd name="T9" fmla="*/ 12 h 107"/>
                <a:gd name="T10" fmla="*/ 328 w 35"/>
                <a:gd name="T11" fmla="*/ 17 h 107"/>
                <a:gd name="T12" fmla="*/ 272 w 35"/>
                <a:gd name="T13" fmla="*/ 20 h 107"/>
                <a:gd name="T14" fmla="*/ 117 w 35"/>
                <a:gd name="T15" fmla="*/ 26 h 107"/>
                <a:gd name="T16" fmla="*/ 0 w 35"/>
                <a:gd name="T17" fmla="*/ 28 h 107"/>
                <a:gd name="T18" fmla="*/ 169 w 35"/>
                <a:gd name="T19" fmla="*/ 30 h 107"/>
                <a:gd name="T20" fmla="*/ 328 w 35"/>
                <a:gd name="T21" fmla="*/ 31 h 107"/>
                <a:gd name="T22" fmla="*/ 585 w 35"/>
                <a:gd name="T23" fmla="*/ 34 h 107"/>
                <a:gd name="T24" fmla="*/ 909 w 35"/>
                <a:gd name="T25" fmla="*/ 36 h 107"/>
                <a:gd name="T26" fmla="*/ 1197 w 35"/>
                <a:gd name="T27" fmla="*/ 38 h 107"/>
                <a:gd name="T28" fmla="*/ 1409 w 35"/>
                <a:gd name="T29" fmla="*/ 41 h 107"/>
                <a:gd name="T30" fmla="*/ 1554 w 35"/>
                <a:gd name="T31" fmla="*/ 43 h 107"/>
                <a:gd name="T32" fmla="*/ 1613 w 35"/>
                <a:gd name="T33" fmla="*/ 44 h 107"/>
                <a:gd name="T34" fmla="*/ 1613 w 35"/>
                <a:gd name="T35" fmla="*/ 46 h 107"/>
                <a:gd name="T36" fmla="*/ 1554 w 35"/>
                <a:gd name="T37" fmla="*/ 50 h 107"/>
                <a:gd name="T38" fmla="*/ 1554 w 35"/>
                <a:gd name="T39" fmla="*/ 56 h 107"/>
                <a:gd name="T40" fmla="*/ 1494 w 35"/>
                <a:gd name="T41" fmla="*/ 61 h 107"/>
                <a:gd name="T42" fmla="*/ 1494 w 35"/>
                <a:gd name="T43" fmla="*/ 66 h 107"/>
                <a:gd name="T44" fmla="*/ 1494 w 35"/>
                <a:gd name="T45" fmla="*/ 69 h 107"/>
                <a:gd name="T46" fmla="*/ 1494 w 35"/>
                <a:gd name="T47" fmla="*/ 71 h 107"/>
                <a:gd name="T48" fmla="*/ 1554 w 35"/>
                <a:gd name="T49" fmla="*/ 69 h 107"/>
                <a:gd name="T50" fmla="*/ 1554 w 35"/>
                <a:gd name="T51" fmla="*/ 65 h 107"/>
                <a:gd name="T52" fmla="*/ 1613 w 35"/>
                <a:gd name="T53" fmla="*/ 61 h 107"/>
                <a:gd name="T54" fmla="*/ 1710 w 35"/>
                <a:gd name="T55" fmla="*/ 56 h 107"/>
                <a:gd name="T56" fmla="*/ 1826 w 35"/>
                <a:gd name="T57" fmla="*/ 52 h 107"/>
                <a:gd name="T58" fmla="*/ 1826 w 35"/>
                <a:gd name="T59" fmla="*/ 48 h 107"/>
                <a:gd name="T60" fmla="*/ 1826 w 35"/>
                <a:gd name="T61" fmla="*/ 44 h 107"/>
                <a:gd name="T62" fmla="*/ 1826 w 35"/>
                <a:gd name="T63" fmla="*/ 41 h 107"/>
                <a:gd name="T64" fmla="*/ 1613 w 35"/>
                <a:gd name="T65" fmla="*/ 39 h 107"/>
                <a:gd name="T66" fmla="*/ 1298 w 35"/>
                <a:gd name="T67" fmla="*/ 34 h 107"/>
                <a:gd name="T68" fmla="*/ 1026 w 35"/>
                <a:gd name="T69" fmla="*/ 28 h 107"/>
                <a:gd name="T70" fmla="*/ 740 w 35"/>
                <a:gd name="T71" fmla="*/ 20 h 107"/>
                <a:gd name="T72" fmla="*/ 468 w 35"/>
                <a:gd name="T73" fmla="*/ 16 h 107"/>
                <a:gd name="T74" fmla="*/ 272 w 35"/>
                <a:gd name="T75" fmla="*/ 7 h 107"/>
                <a:gd name="T76" fmla="*/ 117 w 35"/>
                <a:gd name="T77" fmla="*/ 6 h 107"/>
                <a:gd name="T78" fmla="*/ 60 w 35"/>
                <a:gd name="T79" fmla="*/ 1 h 107"/>
                <a:gd name="T80" fmla="*/ 60 w 35"/>
                <a:gd name="T81" fmla="*/ 1 h 107"/>
                <a:gd name="T82" fmla="*/ 60 w 35"/>
                <a:gd name="T83" fmla="*/ 1 h 107"/>
                <a:gd name="T84" fmla="*/ 60 w 35"/>
                <a:gd name="T85" fmla="*/ 1 h 107"/>
                <a:gd name="T86" fmla="*/ 60 w 35"/>
                <a:gd name="T87" fmla="*/ 1 h 107"/>
                <a:gd name="T88" fmla="*/ 60 w 35"/>
                <a:gd name="T89" fmla="*/ 1 h 107"/>
                <a:gd name="T90" fmla="*/ 60 w 35"/>
                <a:gd name="T91" fmla="*/ 1 h 107"/>
                <a:gd name="T92" fmla="*/ 60 w 35"/>
                <a:gd name="T93" fmla="*/ 1 h 107"/>
                <a:gd name="T94" fmla="*/ 60 w 35"/>
                <a:gd name="T95" fmla="*/ 1 h 107"/>
                <a:gd name="T96" fmla="*/ 60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40" name="Freeform 37"/>
            <p:cNvSpPr>
              <a:spLocks/>
            </p:cNvSpPr>
            <p:nvPr/>
          </p:nvSpPr>
          <p:spPr bwMode="auto">
            <a:xfrm>
              <a:off x="2673" y="1319"/>
              <a:ext cx="156" cy="70"/>
            </a:xfrm>
            <a:custGeom>
              <a:avLst/>
              <a:gdLst>
                <a:gd name="T0" fmla="*/ 2433 w 79"/>
                <a:gd name="T1" fmla="*/ 0 h 76"/>
                <a:gd name="T2" fmla="*/ 1888 w 79"/>
                <a:gd name="T3" fmla="*/ 4 h 76"/>
                <a:gd name="T4" fmla="*/ 1357 w 79"/>
                <a:gd name="T5" fmla="*/ 7 h 76"/>
                <a:gd name="T6" fmla="*/ 956 w 79"/>
                <a:gd name="T7" fmla="*/ 16 h 76"/>
                <a:gd name="T8" fmla="*/ 839 w 79"/>
                <a:gd name="T9" fmla="*/ 23 h 76"/>
                <a:gd name="T10" fmla="*/ 1076 w 79"/>
                <a:gd name="T11" fmla="*/ 30 h 76"/>
                <a:gd name="T12" fmla="*/ 1888 w 79"/>
                <a:gd name="T13" fmla="*/ 37 h 76"/>
                <a:gd name="T14" fmla="*/ 3509 w 79"/>
                <a:gd name="T15" fmla="*/ 41 h 76"/>
                <a:gd name="T16" fmla="*/ 4558 w 79"/>
                <a:gd name="T17" fmla="*/ 41 h 76"/>
                <a:gd name="T18" fmla="*/ 4321 w 79"/>
                <a:gd name="T19" fmla="*/ 42 h 76"/>
                <a:gd name="T20" fmla="*/ 3904 w 79"/>
                <a:gd name="T21" fmla="*/ 43 h 76"/>
                <a:gd name="T22" fmla="*/ 3389 w 79"/>
                <a:gd name="T23" fmla="*/ 44 h 76"/>
                <a:gd name="T24" fmla="*/ 2857 w 79"/>
                <a:gd name="T25" fmla="*/ 46 h 76"/>
                <a:gd name="T26" fmla="*/ 2249 w 79"/>
                <a:gd name="T27" fmla="*/ 46 h 76"/>
                <a:gd name="T28" fmla="*/ 1596 w 79"/>
                <a:gd name="T29" fmla="*/ 46 h 76"/>
                <a:gd name="T30" fmla="*/ 1139 w 79"/>
                <a:gd name="T31" fmla="*/ 43 h 76"/>
                <a:gd name="T32" fmla="*/ 656 w 79"/>
                <a:gd name="T33" fmla="*/ 41 h 76"/>
                <a:gd name="T34" fmla="*/ 363 w 79"/>
                <a:gd name="T35" fmla="*/ 38 h 76"/>
                <a:gd name="T36" fmla="*/ 124 w 79"/>
                <a:gd name="T37" fmla="*/ 34 h 76"/>
                <a:gd name="T38" fmla="*/ 63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3 w 79"/>
                <a:gd name="T45" fmla="*/ 23 h 76"/>
                <a:gd name="T46" fmla="*/ 63 w 79"/>
                <a:gd name="T47" fmla="*/ 22 h 76"/>
                <a:gd name="T48" fmla="*/ 124 w 79"/>
                <a:gd name="T49" fmla="*/ 18 h 76"/>
                <a:gd name="T50" fmla="*/ 363 w 79"/>
                <a:gd name="T51" fmla="*/ 11 h 76"/>
                <a:gd name="T52" fmla="*/ 656 w 79"/>
                <a:gd name="T53" fmla="*/ 6 h 76"/>
                <a:gd name="T54" fmla="*/ 1139 w 79"/>
                <a:gd name="T55" fmla="*/ 4 h 76"/>
                <a:gd name="T56" fmla="*/ 1596 w 79"/>
                <a:gd name="T57" fmla="*/ 2 h 76"/>
                <a:gd name="T58" fmla="*/ 2008 w 79"/>
                <a:gd name="T59" fmla="*/ 1 h 76"/>
                <a:gd name="T60" fmla="*/ 2372 w 79"/>
                <a:gd name="T61" fmla="*/ 0 h 76"/>
                <a:gd name="T62" fmla="*/ 2616 w 79"/>
                <a:gd name="T63" fmla="*/ 0 h 76"/>
                <a:gd name="T64" fmla="*/ 268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41" name="Freeform 38"/>
            <p:cNvSpPr>
              <a:spLocks/>
            </p:cNvSpPr>
            <p:nvPr/>
          </p:nvSpPr>
          <p:spPr bwMode="auto">
            <a:xfrm>
              <a:off x="3459" y="1318"/>
              <a:ext cx="131" cy="72"/>
            </a:xfrm>
            <a:custGeom>
              <a:avLst/>
              <a:gdLst>
                <a:gd name="T0" fmla="*/ 892 w 67"/>
                <a:gd name="T1" fmla="*/ 1 h 78"/>
                <a:gd name="T2" fmla="*/ 1464 w 67"/>
                <a:gd name="T3" fmla="*/ 5 h 78"/>
                <a:gd name="T4" fmla="*/ 2065 w 67"/>
                <a:gd name="T5" fmla="*/ 8 h 78"/>
                <a:gd name="T6" fmla="*/ 2573 w 67"/>
                <a:gd name="T7" fmla="*/ 16 h 78"/>
                <a:gd name="T8" fmla="*/ 2909 w 67"/>
                <a:gd name="T9" fmla="*/ 24 h 78"/>
                <a:gd name="T10" fmla="*/ 2862 w 67"/>
                <a:gd name="T11" fmla="*/ 32 h 78"/>
                <a:gd name="T12" fmla="*/ 2237 w 67"/>
                <a:gd name="T13" fmla="*/ 39 h 78"/>
                <a:gd name="T14" fmla="*/ 892 w 67"/>
                <a:gd name="T15" fmla="*/ 44 h 78"/>
                <a:gd name="T16" fmla="*/ 0 w 67"/>
                <a:gd name="T17" fmla="*/ 47 h 78"/>
                <a:gd name="T18" fmla="*/ 119 w 67"/>
                <a:gd name="T19" fmla="*/ 47 h 78"/>
                <a:gd name="T20" fmla="*/ 456 w 67"/>
                <a:gd name="T21" fmla="*/ 48 h 78"/>
                <a:gd name="T22" fmla="*/ 776 w 67"/>
                <a:gd name="T23" fmla="*/ 48 h 78"/>
                <a:gd name="T24" fmla="*/ 1228 w 67"/>
                <a:gd name="T25" fmla="*/ 48 h 78"/>
                <a:gd name="T26" fmla="*/ 1744 w 67"/>
                <a:gd name="T27" fmla="*/ 48 h 78"/>
                <a:gd name="T28" fmla="*/ 2237 w 67"/>
                <a:gd name="T29" fmla="*/ 46 h 78"/>
                <a:gd name="T30" fmla="*/ 2690 w 67"/>
                <a:gd name="T31" fmla="*/ 44 h 78"/>
                <a:gd name="T32" fmla="*/ 3109 w 67"/>
                <a:gd name="T33" fmla="*/ 41 h 78"/>
                <a:gd name="T34" fmla="*/ 3349 w 67"/>
                <a:gd name="T35" fmla="*/ 38 h 78"/>
                <a:gd name="T36" fmla="*/ 3506 w 67"/>
                <a:gd name="T37" fmla="*/ 35 h 78"/>
                <a:gd name="T38" fmla="*/ 3566 w 67"/>
                <a:gd name="T39" fmla="*/ 31 h 78"/>
                <a:gd name="T40" fmla="*/ 3686 w 67"/>
                <a:gd name="T41" fmla="*/ 28 h 78"/>
                <a:gd name="T42" fmla="*/ 3686 w 67"/>
                <a:gd name="T43" fmla="*/ 26 h 78"/>
                <a:gd name="T44" fmla="*/ 3686 w 67"/>
                <a:gd name="T45" fmla="*/ 24 h 78"/>
                <a:gd name="T46" fmla="*/ 3686 w 67"/>
                <a:gd name="T47" fmla="*/ 23 h 78"/>
                <a:gd name="T48" fmla="*/ 3566 w 67"/>
                <a:gd name="T49" fmla="*/ 18 h 78"/>
                <a:gd name="T50" fmla="*/ 3287 w 67"/>
                <a:gd name="T51" fmla="*/ 12 h 78"/>
                <a:gd name="T52" fmla="*/ 2862 w 67"/>
                <a:gd name="T53" fmla="*/ 6 h 78"/>
                <a:gd name="T54" fmla="*/ 2401 w 67"/>
                <a:gd name="T55" fmla="*/ 5 h 78"/>
                <a:gd name="T56" fmla="*/ 1854 w 67"/>
                <a:gd name="T57" fmla="*/ 2 h 78"/>
                <a:gd name="T58" fmla="*/ 1408 w 67"/>
                <a:gd name="T59" fmla="*/ 1 h 78"/>
                <a:gd name="T60" fmla="*/ 948 w 67"/>
                <a:gd name="T61" fmla="*/ 0 h 78"/>
                <a:gd name="T62" fmla="*/ 776 w 67"/>
                <a:gd name="T63" fmla="*/ 0 h 78"/>
                <a:gd name="T64" fmla="*/ 776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42" name="Freeform 39"/>
            <p:cNvSpPr>
              <a:spLocks/>
            </p:cNvSpPr>
            <p:nvPr/>
          </p:nvSpPr>
          <p:spPr bwMode="auto">
            <a:xfrm>
              <a:off x="2748" y="1326"/>
              <a:ext cx="208" cy="48"/>
            </a:xfrm>
            <a:custGeom>
              <a:avLst/>
              <a:gdLst>
                <a:gd name="T0" fmla="*/ 5871 w 106"/>
                <a:gd name="T1" fmla="*/ 29 h 51"/>
                <a:gd name="T2" fmla="*/ 5590 w 106"/>
                <a:gd name="T3" fmla="*/ 24 h 51"/>
                <a:gd name="T4" fmla="*/ 5145 w 106"/>
                <a:gd name="T5" fmla="*/ 18 h 51"/>
                <a:gd name="T6" fmla="*/ 4329 w 106"/>
                <a:gd name="T7" fmla="*/ 8 h 51"/>
                <a:gd name="T8" fmla="*/ 3438 w 106"/>
                <a:gd name="T9" fmla="*/ 4 h 51"/>
                <a:gd name="T10" fmla="*/ 2622 w 106"/>
                <a:gd name="T11" fmla="*/ 0 h 51"/>
                <a:gd name="T12" fmla="*/ 2388 w 106"/>
                <a:gd name="T13" fmla="*/ 0 h 51"/>
                <a:gd name="T14" fmla="*/ 1941 w 106"/>
                <a:gd name="T15" fmla="*/ 1 h 51"/>
                <a:gd name="T16" fmla="*/ 1482 w 106"/>
                <a:gd name="T17" fmla="*/ 3 h 51"/>
                <a:gd name="T18" fmla="*/ 1020 w 106"/>
                <a:gd name="T19" fmla="*/ 4 h 51"/>
                <a:gd name="T20" fmla="*/ 755 w 106"/>
                <a:gd name="T21" fmla="*/ 4 h 51"/>
                <a:gd name="T22" fmla="*/ 461 w 106"/>
                <a:gd name="T23" fmla="*/ 8 h 51"/>
                <a:gd name="T24" fmla="*/ 235 w 106"/>
                <a:gd name="T25" fmla="*/ 8 h 51"/>
                <a:gd name="T26" fmla="*/ 61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1 w 106"/>
                <a:gd name="T33" fmla="*/ 24 h 51"/>
                <a:gd name="T34" fmla="*/ 181 w 106"/>
                <a:gd name="T35" fmla="*/ 29 h 51"/>
                <a:gd name="T36" fmla="*/ 355 w 106"/>
                <a:gd name="T37" fmla="*/ 31 h 51"/>
                <a:gd name="T38" fmla="*/ 461 w 106"/>
                <a:gd name="T39" fmla="*/ 34 h 51"/>
                <a:gd name="T40" fmla="*/ 755 w 106"/>
                <a:gd name="T41" fmla="*/ 35 h 51"/>
                <a:gd name="T42" fmla="*/ 1020 w 106"/>
                <a:gd name="T43" fmla="*/ 35 h 51"/>
                <a:gd name="T44" fmla="*/ 1305 w 106"/>
                <a:gd name="T45" fmla="*/ 34 h 51"/>
                <a:gd name="T46" fmla="*/ 1601 w 106"/>
                <a:gd name="T47" fmla="*/ 33 h 51"/>
                <a:gd name="T48" fmla="*/ 1941 w 106"/>
                <a:gd name="T49" fmla="*/ 31 h 51"/>
                <a:gd name="T50" fmla="*/ 2176 w 106"/>
                <a:gd name="T51" fmla="*/ 30 h 51"/>
                <a:gd name="T52" fmla="*/ 2325 w 106"/>
                <a:gd name="T53" fmla="*/ 29 h 51"/>
                <a:gd name="T54" fmla="*/ 2121 w 106"/>
                <a:gd name="T55" fmla="*/ 30 h 51"/>
                <a:gd name="T56" fmla="*/ 1941 w 106"/>
                <a:gd name="T57" fmla="*/ 29 h 51"/>
                <a:gd name="T58" fmla="*/ 1721 w 106"/>
                <a:gd name="T59" fmla="*/ 27 h 51"/>
                <a:gd name="T60" fmla="*/ 1368 w 106"/>
                <a:gd name="T61" fmla="*/ 24 h 51"/>
                <a:gd name="T62" fmla="*/ 848 w 106"/>
                <a:gd name="T63" fmla="*/ 23 h 51"/>
                <a:gd name="T64" fmla="*/ 697 w 106"/>
                <a:gd name="T65" fmla="*/ 22 h 51"/>
                <a:gd name="T66" fmla="*/ 755 w 106"/>
                <a:gd name="T67" fmla="*/ 21 h 51"/>
                <a:gd name="T68" fmla="*/ 1020 w 106"/>
                <a:gd name="T69" fmla="*/ 18 h 51"/>
                <a:gd name="T70" fmla="*/ 1185 w 106"/>
                <a:gd name="T71" fmla="*/ 15 h 51"/>
                <a:gd name="T72" fmla="*/ 1305 w 106"/>
                <a:gd name="T73" fmla="*/ 11 h 51"/>
                <a:gd name="T74" fmla="*/ 1941 w 106"/>
                <a:gd name="T75" fmla="*/ 10 h 51"/>
                <a:gd name="T76" fmla="*/ 3322 w 106"/>
                <a:gd name="T77" fmla="*/ 10 h 51"/>
                <a:gd name="T78" fmla="*/ 4390 w 106"/>
                <a:gd name="T79" fmla="*/ 18 h 51"/>
                <a:gd name="T80" fmla="*/ 5267 w 106"/>
                <a:gd name="T81" fmla="*/ 23 h 51"/>
                <a:gd name="T82" fmla="*/ 5765 w 106"/>
                <a:gd name="T83" fmla="*/ 29 h 51"/>
                <a:gd name="T84" fmla="*/ 5991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43" name="Freeform 40"/>
            <p:cNvSpPr>
              <a:spLocks/>
            </p:cNvSpPr>
            <p:nvPr/>
          </p:nvSpPr>
          <p:spPr bwMode="auto">
            <a:xfrm>
              <a:off x="3317" y="1328"/>
              <a:ext cx="207" cy="47"/>
            </a:xfrm>
            <a:custGeom>
              <a:avLst/>
              <a:gdLst>
                <a:gd name="T0" fmla="*/ 63 w 105"/>
                <a:gd name="T1" fmla="*/ 29 h 50"/>
                <a:gd name="T2" fmla="*/ 361 w 105"/>
                <a:gd name="T3" fmla="*/ 24 h 50"/>
                <a:gd name="T4" fmla="*/ 889 w 105"/>
                <a:gd name="T5" fmla="*/ 18 h 50"/>
                <a:gd name="T6" fmla="*/ 1569 w 105"/>
                <a:gd name="T7" fmla="*/ 8 h 50"/>
                <a:gd name="T8" fmla="*/ 2537 w 105"/>
                <a:gd name="T9" fmla="*/ 5 h 50"/>
                <a:gd name="T10" fmla="*/ 3342 w 105"/>
                <a:gd name="T11" fmla="*/ 1 h 50"/>
                <a:gd name="T12" fmla="*/ 3637 w 105"/>
                <a:gd name="T13" fmla="*/ 1 h 50"/>
                <a:gd name="T14" fmla="*/ 4045 w 105"/>
                <a:gd name="T15" fmla="*/ 1 h 50"/>
                <a:gd name="T16" fmla="*/ 4589 w 105"/>
                <a:gd name="T17" fmla="*/ 2 h 50"/>
                <a:gd name="T18" fmla="*/ 5002 w 105"/>
                <a:gd name="T19" fmla="*/ 4 h 50"/>
                <a:gd name="T20" fmla="*/ 5394 w 105"/>
                <a:gd name="T21" fmla="*/ 4 h 50"/>
                <a:gd name="T22" fmla="*/ 5632 w 105"/>
                <a:gd name="T23" fmla="*/ 8 h 50"/>
                <a:gd name="T24" fmla="*/ 5798 w 105"/>
                <a:gd name="T25" fmla="*/ 9 h 50"/>
                <a:gd name="T26" fmla="*/ 5985 w 105"/>
                <a:gd name="T27" fmla="*/ 15 h 50"/>
                <a:gd name="T28" fmla="*/ 6098 w 105"/>
                <a:gd name="T29" fmla="*/ 19 h 50"/>
                <a:gd name="T30" fmla="*/ 6098 w 105"/>
                <a:gd name="T31" fmla="*/ 22 h 50"/>
                <a:gd name="T32" fmla="*/ 6044 w 105"/>
                <a:gd name="T33" fmla="*/ 24 h 50"/>
                <a:gd name="T34" fmla="*/ 5798 w 105"/>
                <a:gd name="T35" fmla="*/ 29 h 50"/>
                <a:gd name="T36" fmla="*/ 5798 w 105"/>
                <a:gd name="T37" fmla="*/ 31 h 50"/>
                <a:gd name="T38" fmla="*/ 5514 w 105"/>
                <a:gd name="T39" fmla="*/ 34 h 50"/>
                <a:gd name="T40" fmla="*/ 5333 w 105"/>
                <a:gd name="T41" fmla="*/ 34 h 50"/>
                <a:gd name="T42" fmla="*/ 5118 w 105"/>
                <a:gd name="T43" fmla="*/ 34 h 50"/>
                <a:gd name="T44" fmla="*/ 4820 w 105"/>
                <a:gd name="T45" fmla="*/ 34 h 50"/>
                <a:gd name="T46" fmla="*/ 4528 w 105"/>
                <a:gd name="T47" fmla="*/ 34 h 50"/>
                <a:gd name="T48" fmla="*/ 4229 w 105"/>
                <a:gd name="T49" fmla="*/ 34 h 50"/>
                <a:gd name="T50" fmla="*/ 3984 w 105"/>
                <a:gd name="T51" fmla="*/ 33 h 50"/>
                <a:gd name="T52" fmla="*/ 3984 w 105"/>
                <a:gd name="T53" fmla="*/ 31 h 50"/>
                <a:gd name="T54" fmla="*/ 3929 w 105"/>
                <a:gd name="T55" fmla="*/ 29 h 50"/>
                <a:gd name="T56" fmla="*/ 3984 w 105"/>
                <a:gd name="T57" fmla="*/ 27 h 50"/>
                <a:gd name="T58" fmla="*/ 4229 w 105"/>
                <a:gd name="T59" fmla="*/ 25 h 50"/>
                <a:gd name="T60" fmla="*/ 4589 w 105"/>
                <a:gd name="T61" fmla="*/ 24 h 50"/>
                <a:gd name="T62" fmla="*/ 5118 w 105"/>
                <a:gd name="T63" fmla="*/ 23 h 50"/>
                <a:gd name="T64" fmla="*/ 5270 w 105"/>
                <a:gd name="T65" fmla="*/ 22 h 50"/>
                <a:gd name="T66" fmla="*/ 5149 w 105"/>
                <a:gd name="T67" fmla="*/ 21 h 50"/>
                <a:gd name="T68" fmla="*/ 5057 w 105"/>
                <a:gd name="T69" fmla="*/ 19 h 50"/>
                <a:gd name="T70" fmla="*/ 4881 w 105"/>
                <a:gd name="T71" fmla="*/ 15 h 50"/>
                <a:gd name="T72" fmla="*/ 4820 w 105"/>
                <a:gd name="T73" fmla="*/ 12 h 50"/>
                <a:gd name="T74" fmla="*/ 4229 w 105"/>
                <a:gd name="T75" fmla="*/ 9 h 50"/>
                <a:gd name="T76" fmla="*/ 2825 w 105"/>
                <a:gd name="T77" fmla="*/ 9 h 50"/>
                <a:gd name="T78" fmla="*/ 1632 w 105"/>
                <a:gd name="T79" fmla="*/ 17 h 50"/>
                <a:gd name="T80" fmla="*/ 712 w 105"/>
                <a:gd name="T81" fmla="*/ 22 h 50"/>
                <a:gd name="T82" fmla="*/ 183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44" name="Freeform 41"/>
            <p:cNvSpPr>
              <a:spLocks/>
            </p:cNvSpPr>
            <p:nvPr/>
          </p:nvSpPr>
          <p:spPr bwMode="auto">
            <a:xfrm>
              <a:off x="3311" y="1351"/>
              <a:ext cx="113" cy="73"/>
            </a:xfrm>
            <a:custGeom>
              <a:avLst/>
              <a:gdLst>
                <a:gd name="T0" fmla="*/ 3273 w 57"/>
                <a:gd name="T1" fmla="*/ 1 h 78"/>
                <a:gd name="T2" fmla="*/ 3029 w 57"/>
                <a:gd name="T3" fmla="*/ 6 h 78"/>
                <a:gd name="T4" fmla="*/ 2484 w 57"/>
                <a:gd name="T5" fmla="*/ 7 h 78"/>
                <a:gd name="T6" fmla="*/ 1933 w 57"/>
                <a:gd name="T7" fmla="*/ 11 h 78"/>
                <a:gd name="T8" fmla="*/ 1340 w 57"/>
                <a:gd name="T9" fmla="*/ 18 h 78"/>
                <a:gd name="T10" fmla="*/ 676 w 57"/>
                <a:gd name="T11" fmla="*/ 21 h 78"/>
                <a:gd name="T12" fmla="*/ 248 w 57"/>
                <a:gd name="T13" fmla="*/ 25 h 78"/>
                <a:gd name="T14" fmla="*/ 0 w 57"/>
                <a:gd name="T15" fmla="*/ 28 h 78"/>
                <a:gd name="T16" fmla="*/ 125 w 57"/>
                <a:gd name="T17" fmla="*/ 30 h 78"/>
                <a:gd name="T18" fmla="*/ 311 w 57"/>
                <a:gd name="T19" fmla="*/ 35 h 78"/>
                <a:gd name="T20" fmla="*/ 436 w 57"/>
                <a:gd name="T21" fmla="*/ 37 h 78"/>
                <a:gd name="T22" fmla="*/ 373 w 57"/>
                <a:gd name="T23" fmla="*/ 42 h 78"/>
                <a:gd name="T24" fmla="*/ 311 w 57"/>
                <a:gd name="T25" fmla="*/ 46 h 78"/>
                <a:gd name="T26" fmla="*/ 125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311 w 57"/>
                <a:gd name="T35" fmla="*/ 48 h 78"/>
                <a:gd name="T36" fmla="*/ 739 w 57"/>
                <a:gd name="T37" fmla="*/ 40 h 78"/>
                <a:gd name="T38" fmla="*/ 1340 w 57"/>
                <a:gd name="T39" fmla="*/ 31 h 78"/>
                <a:gd name="T40" fmla="*/ 1933 w 57"/>
                <a:gd name="T41" fmla="*/ 21 h 78"/>
                <a:gd name="T42" fmla="*/ 2484 w 57"/>
                <a:gd name="T43" fmla="*/ 12 h 78"/>
                <a:gd name="T44" fmla="*/ 3029 w 57"/>
                <a:gd name="T45" fmla="*/ 7 h 78"/>
                <a:gd name="T46" fmla="*/ 3273 w 57"/>
                <a:gd name="T47" fmla="*/ 1 h 78"/>
                <a:gd name="T48" fmla="*/ 3396 w 57"/>
                <a:gd name="T49" fmla="*/ 0 h 78"/>
                <a:gd name="T50" fmla="*/ 3396 w 57"/>
                <a:gd name="T51" fmla="*/ 0 h 78"/>
                <a:gd name="T52" fmla="*/ 3396 w 57"/>
                <a:gd name="T53" fmla="*/ 0 h 78"/>
                <a:gd name="T54" fmla="*/ 3396 w 57"/>
                <a:gd name="T55" fmla="*/ 0 h 78"/>
                <a:gd name="T56" fmla="*/ 3396 w 57"/>
                <a:gd name="T57" fmla="*/ 0 h 78"/>
                <a:gd name="T58" fmla="*/ 3396 w 57"/>
                <a:gd name="T59" fmla="*/ 0 h 78"/>
                <a:gd name="T60" fmla="*/ 3396 w 57"/>
                <a:gd name="T61" fmla="*/ 0 h 78"/>
                <a:gd name="T62" fmla="*/ 3396 w 57"/>
                <a:gd name="T63" fmla="*/ 0 h 78"/>
                <a:gd name="T64" fmla="*/ 3396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45" name="Freeform 42"/>
            <p:cNvSpPr>
              <a:spLocks/>
            </p:cNvSpPr>
            <p:nvPr/>
          </p:nvSpPr>
          <p:spPr bwMode="auto">
            <a:xfrm>
              <a:off x="2840" y="1351"/>
              <a:ext cx="116" cy="73"/>
            </a:xfrm>
            <a:custGeom>
              <a:avLst/>
              <a:gdLst>
                <a:gd name="T0" fmla="*/ 0 w 59"/>
                <a:gd name="T1" fmla="*/ 1 h 78"/>
                <a:gd name="T2" fmla="*/ 297 w 59"/>
                <a:gd name="T3" fmla="*/ 6 h 78"/>
                <a:gd name="T4" fmla="*/ 700 w 59"/>
                <a:gd name="T5" fmla="*/ 7 h 78"/>
                <a:gd name="T6" fmla="*/ 1313 w 59"/>
                <a:gd name="T7" fmla="*/ 11 h 78"/>
                <a:gd name="T8" fmla="*/ 1913 w 59"/>
                <a:gd name="T9" fmla="*/ 18 h 78"/>
                <a:gd name="T10" fmla="*/ 2493 w 59"/>
                <a:gd name="T11" fmla="*/ 21 h 78"/>
                <a:gd name="T12" fmla="*/ 2941 w 59"/>
                <a:gd name="T13" fmla="*/ 25 h 78"/>
                <a:gd name="T14" fmla="*/ 3289 w 59"/>
                <a:gd name="T15" fmla="*/ 27 h 78"/>
                <a:gd name="T16" fmla="*/ 3108 w 59"/>
                <a:gd name="T17" fmla="*/ 30 h 78"/>
                <a:gd name="T18" fmla="*/ 2825 w 59"/>
                <a:gd name="T19" fmla="*/ 34 h 78"/>
                <a:gd name="T20" fmla="*/ 2768 w 59"/>
                <a:gd name="T21" fmla="*/ 37 h 78"/>
                <a:gd name="T22" fmla="*/ 2768 w 59"/>
                <a:gd name="T23" fmla="*/ 42 h 78"/>
                <a:gd name="T24" fmla="*/ 2825 w 59"/>
                <a:gd name="T25" fmla="*/ 45 h 78"/>
                <a:gd name="T26" fmla="*/ 2941 w 59"/>
                <a:gd name="T27" fmla="*/ 48 h 78"/>
                <a:gd name="T28" fmla="*/ 3004 w 59"/>
                <a:gd name="T29" fmla="*/ 51 h 78"/>
                <a:gd name="T30" fmla="*/ 3108 w 59"/>
                <a:gd name="T31" fmla="*/ 51 h 78"/>
                <a:gd name="T32" fmla="*/ 3108 w 59"/>
                <a:gd name="T33" fmla="*/ 51 h 78"/>
                <a:gd name="T34" fmla="*/ 2825 w 59"/>
                <a:gd name="T35" fmla="*/ 48 h 78"/>
                <a:gd name="T36" fmla="*/ 2377 w 59"/>
                <a:gd name="T37" fmla="*/ 40 h 78"/>
                <a:gd name="T38" fmla="*/ 1793 w 59"/>
                <a:gd name="T39" fmla="*/ 31 h 78"/>
                <a:gd name="T40" fmla="*/ 1268 w 59"/>
                <a:gd name="T41" fmla="*/ 21 h 78"/>
                <a:gd name="T42" fmla="*/ 645 w 59"/>
                <a:gd name="T43" fmla="*/ 12 h 78"/>
                <a:gd name="T44" fmla="*/ 236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46" name="Freeform 43"/>
            <p:cNvSpPr>
              <a:spLocks/>
            </p:cNvSpPr>
            <p:nvPr/>
          </p:nvSpPr>
          <p:spPr bwMode="auto">
            <a:xfrm>
              <a:off x="3024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47" name="Freeform 44"/>
            <p:cNvSpPr>
              <a:spLocks/>
            </p:cNvSpPr>
            <p:nvPr/>
          </p:nvSpPr>
          <p:spPr bwMode="auto">
            <a:xfrm>
              <a:off x="3172" y="1383"/>
              <a:ext cx="74" cy="36"/>
            </a:xfrm>
            <a:custGeom>
              <a:avLst/>
              <a:gdLst>
                <a:gd name="T0" fmla="*/ 1957 w 38"/>
                <a:gd name="T1" fmla="*/ 10 h 38"/>
                <a:gd name="T2" fmla="*/ 1745 w 38"/>
                <a:gd name="T3" fmla="*/ 9 h 38"/>
                <a:gd name="T4" fmla="*/ 1566 w 38"/>
                <a:gd name="T5" fmla="*/ 8 h 38"/>
                <a:gd name="T6" fmla="*/ 1262 w 38"/>
                <a:gd name="T7" fmla="*/ 4 h 38"/>
                <a:gd name="T8" fmla="*/ 974 w 38"/>
                <a:gd name="T9" fmla="*/ 1 h 38"/>
                <a:gd name="T10" fmla="*/ 804 w 38"/>
                <a:gd name="T11" fmla="*/ 1 h 38"/>
                <a:gd name="T12" fmla="*/ 532 w 38"/>
                <a:gd name="T13" fmla="*/ 1 h 38"/>
                <a:gd name="T14" fmla="*/ 273 w 38"/>
                <a:gd name="T15" fmla="*/ 4 h 38"/>
                <a:gd name="T16" fmla="*/ 117 w 38"/>
                <a:gd name="T17" fmla="*/ 7 h 38"/>
                <a:gd name="T18" fmla="*/ 0 w 38"/>
                <a:gd name="T19" fmla="*/ 9 h 38"/>
                <a:gd name="T20" fmla="*/ 60 w 38"/>
                <a:gd name="T21" fmla="*/ 12 h 38"/>
                <a:gd name="T22" fmla="*/ 60 w 38"/>
                <a:gd name="T23" fmla="*/ 17 h 38"/>
                <a:gd name="T24" fmla="*/ 60 w 38"/>
                <a:gd name="T25" fmla="*/ 22 h 38"/>
                <a:gd name="T26" fmla="*/ 117 w 38"/>
                <a:gd name="T27" fmla="*/ 24 h 38"/>
                <a:gd name="T28" fmla="*/ 333 w 38"/>
                <a:gd name="T29" fmla="*/ 25 h 38"/>
                <a:gd name="T30" fmla="*/ 648 w 38"/>
                <a:gd name="T31" fmla="*/ 26 h 38"/>
                <a:gd name="T32" fmla="*/ 1036 w 38"/>
                <a:gd name="T33" fmla="*/ 26 h 38"/>
                <a:gd name="T34" fmla="*/ 1262 w 38"/>
                <a:gd name="T35" fmla="*/ 25 h 38"/>
                <a:gd name="T36" fmla="*/ 1482 w 38"/>
                <a:gd name="T37" fmla="*/ 23 h 38"/>
                <a:gd name="T38" fmla="*/ 1482 w 38"/>
                <a:gd name="T39" fmla="*/ 22 h 38"/>
                <a:gd name="T40" fmla="*/ 1536 w 38"/>
                <a:gd name="T41" fmla="*/ 19 h 38"/>
                <a:gd name="T42" fmla="*/ 1536 w 38"/>
                <a:gd name="T43" fmla="*/ 16 h 38"/>
                <a:gd name="T44" fmla="*/ 1536 w 38"/>
                <a:gd name="T45" fmla="*/ 10 h 38"/>
                <a:gd name="T46" fmla="*/ 1425 w 38"/>
                <a:gd name="T47" fmla="*/ 10 h 38"/>
                <a:gd name="T48" fmla="*/ 1365 w 38"/>
                <a:gd name="T49" fmla="*/ 10 h 38"/>
                <a:gd name="T50" fmla="*/ 1262 w 38"/>
                <a:gd name="T51" fmla="*/ 12 h 38"/>
                <a:gd name="T52" fmla="*/ 1262 w 38"/>
                <a:gd name="T53" fmla="*/ 12 h 38"/>
                <a:gd name="T54" fmla="*/ 1153 w 38"/>
                <a:gd name="T55" fmla="*/ 14 h 38"/>
                <a:gd name="T56" fmla="*/ 1092 w 38"/>
                <a:gd name="T57" fmla="*/ 16 h 38"/>
                <a:gd name="T58" fmla="*/ 1036 w 38"/>
                <a:gd name="T59" fmla="*/ 20 h 38"/>
                <a:gd name="T60" fmla="*/ 1036 w 38"/>
                <a:gd name="T61" fmla="*/ 22 h 38"/>
                <a:gd name="T62" fmla="*/ 1036 w 38"/>
                <a:gd name="T63" fmla="*/ 23 h 38"/>
                <a:gd name="T64" fmla="*/ 701 w 38"/>
                <a:gd name="T65" fmla="*/ 22 h 38"/>
                <a:gd name="T66" fmla="*/ 500 w 38"/>
                <a:gd name="T67" fmla="*/ 21 h 38"/>
                <a:gd name="T68" fmla="*/ 444 w 38"/>
                <a:gd name="T69" fmla="*/ 16 h 38"/>
                <a:gd name="T70" fmla="*/ 391 w 38"/>
                <a:gd name="T71" fmla="*/ 14 h 38"/>
                <a:gd name="T72" fmla="*/ 444 w 38"/>
                <a:gd name="T73" fmla="*/ 11 h 38"/>
                <a:gd name="T74" fmla="*/ 500 w 38"/>
                <a:gd name="T75" fmla="*/ 9 h 38"/>
                <a:gd name="T76" fmla="*/ 592 w 38"/>
                <a:gd name="T77" fmla="*/ 9 h 38"/>
                <a:gd name="T78" fmla="*/ 701 w 38"/>
                <a:gd name="T79" fmla="*/ 8 h 38"/>
                <a:gd name="T80" fmla="*/ 921 w 38"/>
                <a:gd name="T81" fmla="*/ 6 h 38"/>
                <a:gd name="T82" fmla="*/ 1036 w 38"/>
                <a:gd name="T83" fmla="*/ 6 h 38"/>
                <a:gd name="T84" fmla="*/ 1092 w 38"/>
                <a:gd name="T85" fmla="*/ 6 h 38"/>
                <a:gd name="T86" fmla="*/ 1262 w 38"/>
                <a:gd name="T87" fmla="*/ 8 h 38"/>
                <a:gd name="T88" fmla="*/ 1425 w 38"/>
                <a:gd name="T89" fmla="*/ 9 h 38"/>
                <a:gd name="T90" fmla="*/ 1622 w 38"/>
                <a:gd name="T91" fmla="*/ 9 h 38"/>
                <a:gd name="T92" fmla="*/ 1854 w 38"/>
                <a:gd name="T93" fmla="*/ 9 h 38"/>
                <a:gd name="T94" fmla="*/ 1897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48" name="AutoShape 45"/>
            <p:cNvSpPr>
              <a:spLocks noChangeArrowheads="1"/>
            </p:cNvSpPr>
            <p:nvPr/>
          </p:nvSpPr>
          <p:spPr bwMode="auto">
            <a:xfrm flipV="1">
              <a:off x="403" y="3831"/>
              <a:ext cx="5437" cy="25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8649" name="Freeform 46"/>
            <p:cNvSpPr>
              <a:spLocks/>
            </p:cNvSpPr>
            <p:nvPr/>
          </p:nvSpPr>
          <p:spPr bwMode="auto">
            <a:xfrm>
              <a:off x="4619" y="1593"/>
              <a:ext cx="533" cy="1911"/>
            </a:xfrm>
            <a:custGeom>
              <a:avLst/>
              <a:gdLst>
                <a:gd name="T0" fmla="*/ 0 w 271"/>
                <a:gd name="T1" fmla="*/ 1316 h 2059"/>
                <a:gd name="T2" fmla="*/ 15620 w 271"/>
                <a:gd name="T3" fmla="*/ 1316 h 2059"/>
                <a:gd name="T4" fmla="*/ 15620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4" name="Group 47"/>
            <p:cNvGrpSpPr>
              <a:grpSpLocks/>
            </p:cNvGrpSpPr>
            <p:nvPr/>
          </p:nvGrpSpPr>
          <p:grpSpPr bwMode="auto">
            <a:xfrm>
              <a:off x="4527" y="3474"/>
              <a:ext cx="703" cy="203"/>
              <a:chOff x="3110" y="3961"/>
              <a:chExt cx="356" cy="218"/>
            </a:xfrm>
          </p:grpSpPr>
          <p:sp>
            <p:nvSpPr>
              <p:cNvPr id="68736" name="Freeform 48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8737" name="Freeform 49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8738" name="Freeform 50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8739" name="Freeform 51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8740" name="Freeform 52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8741" name="Freeform 53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8742" name="Line 54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8743" name="Freeform 55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8744" name="Freeform 56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8745" name="Line 57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68651" name="Freeform 58"/>
            <p:cNvSpPr>
              <a:spLocks/>
            </p:cNvSpPr>
            <p:nvPr/>
          </p:nvSpPr>
          <p:spPr bwMode="auto">
            <a:xfrm>
              <a:off x="4690" y="1582"/>
              <a:ext cx="462" cy="212"/>
            </a:xfrm>
            <a:custGeom>
              <a:avLst/>
              <a:gdLst>
                <a:gd name="T0" fmla="*/ 5721 w 235"/>
                <a:gd name="T1" fmla="*/ 1 h 227"/>
                <a:gd name="T2" fmla="*/ 7455 w 235"/>
                <a:gd name="T3" fmla="*/ 3 h 227"/>
                <a:gd name="T4" fmla="*/ 9063 w 235"/>
                <a:gd name="T5" fmla="*/ 4 h 227"/>
                <a:gd name="T6" fmla="*/ 10280 w 235"/>
                <a:gd name="T7" fmla="*/ 7 h 227"/>
                <a:gd name="T8" fmla="*/ 11247 w 235"/>
                <a:gd name="T9" fmla="*/ 7 h 227"/>
                <a:gd name="T10" fmla="*/ 11831 w 235"/>
                <a:gd name="T11" fmla="*/ 7 h 227"/>
                <a:gd name="T12" fmla="*/ 12248 w 235"/>
                <a:gd name="T13" fmla="*/ 7 h 227"/>
                <a:gd name="T14" fmla="*/ 12651 w 235"/>
                <a:gd name="T15" fmla="*/ 8 h 227"/>
                <a:gd name="T16" fmla="*/ 13040 w 235"/>
                <a:gd name="T17" fmla="*/ 8 h 227"/>
                <a:gd name="T18" fmla="*/ 13280 w 235"/>
                <a:gd name="T19" fmla="*/ 8 h 227"/>
                <a:gd name="T20" fmla="*/ 13504 w 235"/>
                <a:gd name="T21" fmla="*/ 8 h 227"/>
                <a:gd name="T22" fmla="*/ 13504 w 235"/>
                <a:gd name="T23" fmla="*/ 21 h 227"/>
                <a:gd name="T24" fmla="*/ 13504 w 235"/>
                <a:gd name="T25" fmla="*/ 49 h 227"/>
                <a:gd name="T26" fmla="*/ 13504 w 235"/>
                <a:gd name="T27" fmla="*/ 86 h 227"/>
                <a:gd name="T28" fmla="*/ 13504 w 235"/>
                <a:gd name="T29" fmla="*/ 120 h 227"/>
                <a:gd name="T30" fmla="*/ 13504 w 235"/>
                <a:gd name="T31" fmla="*/ 145 h 227"/>
                <a:gd name="T32" fmla="*/ 13380 w 235"/>
                <a:gd name="T33" fmla="*/ 148 h 227"/>
                <a:gd name="T34" fmla="*/ 13223 w 235"/>
                <a:gd name="T35" fmla="*/ 141 h 227"/>
                <a:gd name="T36" fmla="*/ 13223 w 235"/>
                <a:gd name="T37" fmla="*/ 128 h 227"/>
                <a:gd name="T38" fmla="*/ 12979 w 235"/>
                <a:gd name="T39" fmla="*/ 116 h 227"/>
                <a:gd name="T40" fmla="*/ 12804 w 235"/>
                <a:gd name="T41" fmla="*/ 104 h 227"/>
                <a:gd name="T42" fmla="*/ 12592 w 235"/>
                <a:gd name="T43" fmla="*/ 97 h 227"/>
                <a:gd name="T44" fmla="*/ 12012 w 235"/>
                <a:gd name="T45" fmla="*/ 88 h 227"/>
                <a:gd name="T46" fmla="*/ 11070 w 235"/>
                <a:gd name="T47" fmla="*/ 78 h 227"/>
                <a:gd name="T48" fmla="*/ 10099 w 235"/>
                <a:gd name="T49" fmla="*/ 66 h 227"/>
                <a:gd name="T50" fmla="*/ 9187 w 235"/>
                <a:gd name="T51" fmla="*/ 57 h 227"/>
                <a:gd name="T52" fmla="*/ 8599 w 235"/>
                <a:gd name="T53" fmla="*/ 49 h 227"/>
                <a:gd name="T54" fmla="*/ 7842 w 235"/>
                <a:gd name="T55" fmla="*/ 45 h 227"/>
                <a:gd name="T56" fmla="*/ 6694 w 235"/>
                <a:gd name="T57" fmla="*/ 37 h 227"/>
                <a:gd name="T58" fmla="*/ 5442 w 235"/>
                <a:gd name="T59" fmla="*/ 29 h 227"/>
                <a:gd name="T60" fmla="*/ 4317 w 235"/>
                <a:gd name="T61" fmla="*/ 21 h 227"/>
                <a:gd name="T62" fmla="*/ 3649 w 235"/>
                <a:gd name="T63" fmla="*/ 19 h 227"/>
                <a:gd name="T64" fmla="*/ 3462 w 235"/>
                <a:gd name="T65" fmla="*/ 18 h 227"/>
                <a:gd name="T66" fmla="*/ 2705 w 235"/>
                <a:gd name="T67" fmla="*/ 16 h 227"/>
                <a:gd name="T68" fmla="*/ 1793 w 235"/>
                <a:gd name="T69" fmla="*/ 11 h 227"/>
                <a:gd name="T70" fmla="*/ 761 w 235"/>
                <a:gd name="T71" fmla="*/ 7 h 227"/>
                <a:gd name="T72" fmla="*/ 120 w 235"/>
                <a:gd name="T73" fmla="*/ 7 h 227"/>
                <a:gd name="T74" fmla="*/ 120 w 235"/>
                <a:gd name="T75" fmla="*/ 7 h 227"/>
                <a:gd name="T76" fmla="*/ 584 w 235"/>
                <a:gd name="T77" fmla="*/ 6 h 227"/>
                <a:gd name="T78" fmla="*/ 1148 w 235"/>
                <a:gd name="T79" fmla="*/ 5 h 227"/>
                <a:gd name="T80" fmla="*/ 1913 w 235"/>
                <a:gd name="T81" fmla="*/ 3 h 227"/>
                <a:gd name="T82" fmla="*/ 2941 w 235"/>
                <a:gd name="T83" fmla="*/ 1 h 227"/>
                <a:gd name="T84" fmla="*/ 4437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52" name="Freeform 59"/>
            <p:cNvSpPr>
              <a:spLocks/>
            </p:cNvSpPr>
            <p:nvPr/>
          </p:nvSpPr>
          <p:spPr bwMode="auto">
            <a:xfrm>
              <a:off x="4593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53" name="Freeform 60"/>
            <p:cNvSpPr>
              <a:spLocks/>
            </p:cNvSpPr>
            <p:nvPr/>
          </p:nvSpPr>
          <p:spPr bwMode="auto">
            <a:xfrm>
              <a:off x="4423" y="1270"/>
              <a:ext cx="912" cy="309"/>
            </a:xfrm>
            <a:custGeom>
              <a:avLst/>
              <a:gdLst>
                <a:gd name="T0" fmla="*/ 16994 w 462"/>
                <a:gd name="T1" fmla="*/ 204 h 333"/>
                <a:gd name="T2" fmla="*/ 20591 w 462"/>
                <a:gd name="T3" fmla="*/ 209 h 333"/>
                <a:gd name="T4" fmla="*/ 21884 w 462"/>
                <a:gd name="T5" fmla="*/ 212 h 333"/>
                <a:gd name="T6" fmla="*/ 22064 w 462"/>
                <a:gd name="T7" fmla="*/ 201 h 333"/>
                <a:gd name="T8" fmla="*/ 22368 w 462"/>
                <a:gd name="T9" fmla="*/ 182 h 333"/>
                <a:gd name="T10" fmla="*/ 22960 w 462"/>
                <a:gd name="T11" fmla="*/ 161 h 333"/>
                <a:gd name="T12" fmla="*/ 23568 w 462"/>
                <a:gd name="T13" fmla="*/ 148 h 333"/>
                <a:gd name="T14" fmla="*/ 25629 w 462"/>
                <a:gd name="T15" fmla="*/ 146 h 333"/>
                <a:gd name="T16" fmla="*/ 24845 w 462"/>
                <a:gd name="T17" fmla="*/ 118 h 333"/>
                <a:gd name="T18" fmla="*/ 23023 w 462"/>
                <a:gd name="T19" fmla="*/ 120 h 333"/>
                <a:gd name="T20" fmla="*/ 22123 w 462"/>
                <a:gd name="T21" fmla="*/ 115 h 333"/>
                <a:gd name="T22" fmla="*/ 21823 w 462"/>
                <a:gd name="T23" fmla="*/ 120 h 333"/>
                <a:gd name="T24" fmla="*/ 20952 w 462"/>
                <a:gd name="T25" fmla="*/ 121 h 333"/>
                <a:gd name="T26" fmla="*/ 20952 w 462"/>
                <a:gd name="T27" fmla="*/ 109 h 333"/>
                <a:gd name="T28" fmla="*/ 21700 w 462"/>
                <a:gd name="T29" fmla="*/ 114 h 333"/>
                <a:gd name="T30" fmla="*/ 22123 w 462"/>
                <a:gd name="T31" fmla="*/ 109 h 333"/>
                <a:gd name="T32" fmla="*/ 23140 w 462"/>
                <a:gd name="T33" fmla="*/ 106 h 333"/>
                <a:gd name="T34" fmla="*/ 23447 w 462"/>
                <a:gd name="T35" fmla="*/ 87 h 333"/>
                <a:gd name="T36" fmla="*/ 22776 w 462"/>
                <a:gd name="T37" fmla="*/ 82 h 333"/>
                <a:gd name="T38" fmla="*/ 22776 w 462"/>
                <a:gd name="T39" fmla="*/ 78 h 333"/>
                <a:gd name="T40" fmla="*/ 23793 w 462"/>
                <a:gd name="T41" fmla="*/ 81 h 333"/>
                <a:gd name="T42" fmla="*/ 26037 w 462"/>
                <a:gd name="T43" fmla="*/ 79 h 333"/>
                <a:gd name="T44" fmla="*/ 27105 w 462"/>
                <a:gd name="T45" fmla="*/ 70 h 333"/>
                <a:gd name="T46" fmla="*/ 26924 w 462"/>
                <a:gd name="T47" fmla="*/ 45 h 333"/>
                <a:gd name="T48" fmla="*/ 25508 w 462"/>
                <a:gd name="T49" fmla="*/ 34 h 333"/>
                <a:gd name="T50" fmla="*/ 26377 w 462"/>
                <a:gd name="T51" fmla="*/ 33 h 333"/>
                <a:gd name="T52" fmla="*/ 26501 w 462"/>
                <a:gd name="T53" fmla="*/ 22 h 333"/>
                <a:gd name="T54" fmla="*/ 25329 w 462"/>
                <a:gd name="T55" fmla="*/ 22 h 333"/>
                <a:gd name="T56" fmla="*/ 25692 w 462"/>
                <a:gd name="T57" fmla="*/ 15 h 333"/>
                <a:gd name="T58" fmla="*/ 26164 w 462"/>
                <a:gd name="T59" fmla="*/ 14 h 333"/>
                <a:gd name="T60" fmla="*/ 26501 w 462"/>
                <a:gd name="T61" fmla="*/ 2 h 333"/>
                <a:gd name="T62" fmla="*/ 14391 w 462"/>
                <a:gd name="T63" fmla="*/ 6 h 333"/>
                <a:gd name="T64" fmla="*/ 1415 w 462"/>
                <a:gd name="T65" fmla="*/ 5 h 333"/>
                <a:gd name="T66" fmla="*/ 837 w 462"/>
                <a:gd name="T67" fmla="*/ 13 h 333"/>
                <a:gd name="T68" fmla="*/ 1352 w 462"/>
                <a:gd name="T69" fmla="*/ 14 h 333"/>
                <a:gd name="T70" fmla="*/ 2008 w 462"/>
                <a:gd name="T71" fmla="*/ 22 h 333"/>
                <a:gd name="T72" fmla="*/ 484 w 462"/>
                <a:gd name="T73" fmla="*/ 22 h 333"/>
                <a:gd name="T74" fmla="*/ 424 w 462"/>
                <a:gd name="T75" fmla="*/ 32 h 333"/>
                <a:gd name="T76" fmla="*/ 1352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56 w 462"/>
                <a:gd name="T85" fmla="*/ 78 h 333"/>
                <a:gd name="T86" fmla="*/ 4376 w 462"/>
                <a:gd name="T87" fmla="*/ 81 h 333"/>
                <a:gd name="T88" fmla="*/ 3784 w 462"/>
                <a:gd name="T89" fmla="*/ 84 h 333"/>
                <a:gd name="T90" fmla="*/ 3601 w 462"/>
                <a:gd name="T91" fmla="*/ 99 h 333"/>
                <a:gd name="T92" fmla="*/ 4130 w 462"/>
                <a:gd name="T93" fmla="*/ 108 h 333"/>
                <a:gd name="T94" fmla="*/ 4921 w 462"/>
                <a:gd name="T95" fmla="*/ 109 h 333"/>
                <a:gd name="T96" fmla="*/ 5269 w 462"/>
                <a:gd name="T97" fmla="*/ 113 h 333"/>
                <a:gd name="T98" fmla="*/ 6090 w 462"/>
                <a:gd name="T99" fmla="*/ 109 h 333"/>
                <a:gd name="T100" fmla="*/ 6145 w 462"/>
                <a:gd name="T101" fmla="*/ 119 h 333"/>
                <a:gd name="T102" fmla="*/ 5393 w 462"/>
                <a:gd name="T103" fmla="*/ 121 h 333"/>
                <a:gd name="T104" fmla="*/ 5038 w 462"/>
                <a:gd name="T105" fmla="*/ 115 h 333"/>
                <a:gd name="T106" fmla="*/ 4193 w 462"/>
                <a:gd name="T107" fmla="*/ 120 h 333"/>
                <a:gd name="T108" fmla="*/ 2432 w 462"/>
                <a:gd name="T109" fmla="*/ 118 h 333"/>
                <a:gd name="T110" fmla="*/ 1415 w 462"/>
                <a:gd name="T111" fmla="*/ 143 h 333"/>
                <a:gd name="T112" fmla="*/ 3145 w 462"/>
                <a:gd name="T113" fmla="*/ 149 h 333"/>
                <a:gd name="T114" fmla="*/ 3601 w 462"/>
                <a:gd name="T115" fmla="*/ 161 h 333"/>
                <a:gd name="T116" fmla="*/ 4556 w 462"/>
                <a:gd name="T117" fmla="*/ 177 h 333"/>
                <a:gd name="T118" fmla="*/ 5101 w 462"/>
                <a:gd name="T119" fmla="*/ 198 h 333"/>
                <a:gd name="T120" fmla="*/ 5569 w 462"/>
                <a:gd name="T121" fmla="*/ 211 h 333"/>
                <a:gd name="T122" fmla="*/ 9886 w 462"/>
                <a:gd name="T123" fmla="*/ 205 h 333"/>
                <a:gd name="T124" fmla="*/ 12022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54" name="Freeform 61"/>
            <p:cNvSpPr>
              <a:spLocks/>
            </p:cNvSpPr>
            <p:nvPr/>
          </p:nvSpPr>
          <p:spPr bwMode="auto">
            <a:xfrm>
              <a:off x="4796" y="1469"/>
              <a:ext cx="71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3 w 36"/>
                <a:gd name="T7" fmla="*/ 3 h 103"/>
                <a:gd name="T8" fmla="*/ 183 w 36"/>
                <a:gd name="T9" fmla="*/ 3 h 103"/>
                <a:gd name="T10" fmla="*/ 245 w 36"/>
                <a:gd name="T11" fmla="*/ 5 h 103"/>
                <a:gd name="T12" fmla="*/ 361 w 36"/>
                <a:gd name="T13" fmla="*/ 6 h 103"/>
                <a:gd name="T14" fmla="*/ 420 w 36"/>
                <a:gd name="T15" fmla="*/ 8 h 103"/>
                <a:gd name="T16" fmla="*/ 544 w 36"/>
                <a:gd name="T17" fmla="*/ 8 h 103"/>
                <a:gd name="T18" fmla="*/ 653 w 36"/>
                <a:gd name="T19" fmla="*/ 10 h 103"/>
                <a:gd name="T20" fmla="*/ 712 w 36"/>
                <a:gd name="T21" fmla="*/ 10 h 103"/>
                <a:gd name="T22" fmla="*/ 828 w 36"/>
                <a:gd name="T23" fmla="*/ 10 h 103"/>
                <a:gd name="T24" fmla="*/ 953 w 36"/>
                <a:gd name="T25" fmla="*/ 10 h 103"/>
                <a:gd name="T26" fmla="*/ 1012 w 36"/>
                <a:gd name="T27" fmla="*/ 10 h 103"/>
                <a:gd name="T28" fmla="*/ 1104 w 36"/>
                <a:gd name="T29" fmla="*/ 11 h 103"/>
                <a:gd name="T30" fmla="*/ 1104 w 36"/>
                <a:gd name="T31" fmla="*/ 13 h 103"/>
                <a:gd name="T32" fmla="*/ 1229 w 36"/>
                <a:gd name="T33" fmla="*/ 13 h 103"/>
                <a:gd name="T34" fmla="*/ 1288 w 36"/>
                <a:gd name="T35" fmla="*/ 19 h 103"/>
                <a:gd name="T36" fmla="*/ 1349 w 36"/>
                <a:gd name="T37" fmla="*/ 23 h 103"/>
                <a:gd name="T38" fmla="*/ 1467 w 36"/>
                <a:gd name="T39" fmla="*/ 27 h 103"/>
                <a:gd name="T40" fmla="*/ 1588 w 36"/>
                <a:gd name="T41" fmla="*/ 29 h 103"/>
                <a:gd name="T42" fmla="*/ 1588 w 36"/>
                <a:gd name="T43" fmla="*/ 36 h 103"/>
                <a:gd name="T44" fmla="*/ 1633 w 36"/>
                <a:gd name="T45" fmla="*/ 41 h 103"/>
                <a:gd name="T46" fmla="*/ 1757 w 36"/>
                <a:gd name="T47" fmla="*/ 46 h 103"/>
                <a:gd name="T48" fmla="*/ 1816 w 36"/>
                <a:gd name="T49" fmla="*/ 50 h 103"/>
                <a:gd name="T50" fmla="*/ 1816 w 36"/>
                <a:gd name="T51" fmla="*/ 57 h 103"/>
                <a:gd name="T52" fmla="*/ 1880 w 36"/>
                <a:gd name="T53" fmla="*/ 61 h 103"/>
                <a:gd name="T54" fmla="*/ 1880 w 36"/>
                <a:gd name="T55" fmla="*/ 66 h 103"/>
                <a:gd name="T56" fmla="*/ 1996 w 36"/>
                <a:gd name="T57" fmla="*/ 69 h 103"/>
                <a:gd name="T58" fmla="*/ 1996 w 36"/>
                <a:gd name="T59" fmla="*/ 72 h 103"/>
                <a:gd name="T60" fmla="*/ 1996 w 36"/>
                <a:gd name="T61" fmla="*/ 74 h 103"/>
                <a:gd name="T62" fmla="*/ 1996 w 36"/>
                <a:gd name="T63" fmla="*/ 76 h 103"/>
                <a:gd name="T64" fmla="*/ 2057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55" name="Freeform 62"/>
            <p:cNvSpPr>
              <a:spLocks/>
            </p:cNvSpPr>
            <p:nvPr/>
          </p:nvSpPr>
          <p:spPr bwMode="auto">
            <a:xfrm>
              <a:off x="4889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56" name="Freeform 63"/>
            <p:cNvSpPr>
              <a:spLocks/>
            </p:cNvSpPr>
            <p:nvPr/>
          </p:nvSpPr>
          <p:spPr bwMode="auto">
            <a:xfrm>
              <a:off x="4849" y="1468"/>
              <a:ext cx="71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63 w 36"/>
                <a:gd name="T5" fmla="*/ 8 h 106"/>
                <a:gd name="T6" fmla="*/ 183 w 36"/>
                <a:gd name="T7" fmla="*/ 8 h 106"/>
                <a:gd name="T8" fmla="*/ 300 w 36"/>
                <a:gd name="T9" fmla="*/ 10 h 106"/>
                <a:gd name="T10" fmla="*/ 361 w 36"/>
                <a:gd name="T11" fmla="*/ 14 h 106"/>
                <a:gd name="T12" fmla="*/ 483 w 36"/>
                <a:gd name="T13" fmla="*/ 18 h 106"/>
                <a:gd name="T14" fmla="*/ 544 w 36"/>
                <a:gd name="T15" fmla="*/ 20 h 106"/>
                <a:gd name="T16" fmla="*/ 653 w 36"/>
                <a:gd name="T17" fmla="*/ 23 h 106"/>
                <a:gd name="T18" fmla="*/ 653 w 36"/>
                <a:gd name="T19" fmla="*/ 30 h 106"/>
                <a:gd name="T20" fmla="*/ 712 w 36"/>
                <a:gd name="T21" fmla="*/ 38 h 106"/>
                <a:gd name="T22" fmla="*/ 712 w 36"/>
                <a:gd name="T23" fmla="*/ 45 h 106"/>
                <a:gd name="T24" fmla="*/ 653 w 36"/>
                <a:gd name="T25" fmla="*/ 54 h 106"/>
                <a:gd name="T26" fmla="*/ 653 w 36"/>
                <a:gd name="T27" fmla="*/ 61 h 106"/>
                <a:gd name="T28" fmla="*/ 653 w 36"/>
                <a:gd name="T29" fmla="*/ 68 h 106"/>
                <a:gd name="T30" fmla="*/ 653 w 36"/>
                <a:gd name="T31" fmla="*/ 72 h 106"/>
                <a:gd name="T32" fmla="*/ 653 w 36"/>
                <a:gd name="T33" fmla="*/ 73 h 106"/>
                <a:gd name="T34" fmla="*/ 653 w 36"/>
                <a:gd name="T35" fmla="*/ 73 h 106"/>
                <a:gd name="T36" fmla="*/ 712 w 36"/>
                <a:gd name="T37" fmla="*/ 73 h 106"/>
                <a:gd name="T38" fmla="*/ 712 w 36"/>
                <a:gd name="T39" fmla="*/ 73 h 106"/>
                <a:gd name="T40" fmla="*/ 828 w 36"/>
                <a:gd name="T41" fmla="*/ 74 h 106"/>
                <a:gd name="T42" fmla="*/ 828 w 36"/>
                <a:gd name="T43" fmla="*/ 74 h 106"/>
                <a:gd name="T44" fmla="*/ 891 w 36"/>
                <a:gd name="T45" fmla="*/ 74 h 106"/>
                <a:gd name="T46" fmla="*/ 891 w 36"/>
                <a:gd name="T47" fmla="*/ 74 h 106"/>
                <a:gd name="T48" fmla="*/ 953 w 36"/>
                <a:gd name="T49" fmla="*/ 74 h 106"/>
                <a:gd name="T50" fmla="*/ 953 w 36"/>
                <a:gd name="T51" fmla="*/ 71 h 106"/>
                <a:gd name="T52" fmla="*/ 953 w 36"/>
                <a:gd name="T53" fmla="*/ 67 h 106"/>
                <a:gd name="T54" fmla="*/ 953 w 36"/>
                <a:gd name="T55" fmla="*/ 60 h 106"/>
                <a:gd name="T56" fmla="*/ 953 w 36"/>
                <a:gd name="T57" fmla="*/ 55 h 106"/>
                <a:gd name="T58" fmla="*/ 953 w 36"/>
                <a:gd name="T59" fmla="*/ 49 h 106"/>
                <a:gd name="T60" fmla="*/ 1012 w 36"/>
                <a:gd name="T61" fmla="*/ 42 h 106"/>
                <a:gd name="T62" fmla="*/ 1012 w 36"/>
                <a:gd name="T63" fmla="*/ 37 h 106"/>
                <a:gd name="T64" fmla="*/ 1104 w 36"/>
                <a:gd name="T65" fmla="*/ 34 h 106"/>
                <a:gd name="T66" fmla="*/ 1104 w 36"/>
                <a:gd name="T67" fmla="*/ 32 h 106"/>
                <a:gd name="T68" fmla="*/ 1104 w 36"/>
                <a:gd name="T69" fmla="*/ 28 h 106"/>
                <a:gd name="T70" fmla="*/ 1104 w 36"/>
                <a:gd name="T71" fmla="*/ 24 h 106"/>
                <a:gd name="T72" fmla="*/ 1104 w 36"/>
                <a:gd name="T73" fmla="*/ 21 h 106"/>
                <a:gd name="T74" fmla="*/ 1104 w 36"/>
                <a:gd name="T75" fmla="*/ 18 h 106"/>
                <a:gd name="T76" fmla="*/ 1229 w 36"/>
                <a:gd name="T77" fmla="*/ 12 h 106"/>
                <a:gd name="T78" fmla="*/ 1288 w 36"/>
                <a:gd name="T79" fmla="*/ 8 h 106"/>
                <a:gd name="T80" fmla="*/ 1349 w 36"/>
                <a:gd name="T81" fmla="*/ 8 h 106"/>
                <a:gd name="T82" fmla="*/ 1349 w 36"/>
                <a:gd name="T83" fmla="*/ 8 h 106"/>
                <a:gd name="T84" fmla="*/ 1467 w 36"/>
                <a:gd name="T85" fmla="*/ 8 h 106"/>
                <a:gd name="T86" fmla="*/ 1633 w 36"/>
                <a:gd name="T87" fmla="*/ 6 h 106"/>
                <a:gd name="T88" fmla="*/ 1757 w 36"/>
                <a:gd name="T89" fmla="*/ 5 h 106"/>
                <a:gd name="T90" fmla="*/ 1816 w 36"/>
                <a:gd name="T91" fmla="*/ 4 h 106"/>
                <a:gd name="T92" fmla="*/ 1933 w 36"/>
                <a:gd name="T93" fmla="*/ 2 h 106"/>
                <a:gd name="T94" fmla="*/ 1996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57" name="AutoShape 64"/>
            <p:cNvSpPr>
              <a:spLocks noChangeArrowheads="1"/>
            </p:cNvSpPr>
            <p:nvPr/>
          </p:nvSpPr>
          <p:spPr bwMode="auto">
            <a:xfrm flipV="1">
              <a:off x="4440" y="1302"/>
              <a:ext cx="867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8658" name="AutoShape 65"/>
            <p:cNvSpPr>
              <a:spLocks noChangeArrowheads="1"/>
            </p:cNvSpPr>
            <p:nvPr/>
          </p:nvSpPr>
          <p:spPr bwMode="auto">
            <a:xfrm flipV="1">
              <a:off x="4481" y="1293"/>
              <a:ext cx="788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8659" name="Oval 66"/>
            <p:cNvSpPr>
              <a:spLocks noChangeArrowheads="1"/>
            </p:cNvSpPr>
            <p:nvPr/>
          </p:nvSpPr>
          <p:spPr bwMode="auto">
            <a:xfrm>
              <a:off x="4713" y="1473"/>
              <a:ext cx="42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8660" name="Oval 67"/>
            <p:cNvSpPr>
              <a:spLocks noChangeArrowheads="1"/>
            </p:cNvSpPr>
            <p:nvPr/>
          </p:nvSpPr>
          <p:spPr bwMode="auto">
            <a:xfrm>
              <a:off x="5000" y="1475"/>
              <a:ext cx="40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8661" name="Freeform 68"/>
            <p:cNvSpPr>
              <a:spLocks/>
            </p:cNvSpPr>
            <p:nvPr/>
          </p:nvSpPr>
          <p:spPr bwMode="auto">
            <a:xfrm>
              <a:off x="4644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62" name="Freeform 69"/>
            <p:cNvSpPr>
              <a:spLocks/>
            </p:cNvSpPr>
            <p:nvPr/>
          </p:nvSpPr>
          <p:spPr bwMode="auto">
            <a:xfrm>
              <a:off x="4569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63" name="Freeform 70"/>
            <p:cNvSpPr>
              <a:spLocks/>
            </p:cNvSpPr>
            <p:nvPr/>
          </p:nvSpPr>
          <p:spPr bwMode="auto">
            <a:xfrm>
              <a:off x="5052" y="1320"/>
              <a:ext cx="59" cy="35"/>
            </a:xfrm>
            <a:custGeom>
              <a:avLst/>
              <a:gdLst>
                <a:gd name="T0" fmla="*/ 1613 w 30"/>
                <a:gd name="T1" fmla="*/ 0 h 38"/>
                <a:gd name="T2" fmla="*/ 1497 w 30"/>
                <a:gd name="T3" fmla="*/ 0 h 38"/>
                <a:gd name="T4" fmla="*/ 1377 w 30"/>
                <a:gd name="T5" fmla="*/ 0 h 38"/>
                <a:gd name="T6" fmla="*/ 1211 w 30"/>
                <a:gd name="T7" fmla="*/ 0 h 38"/>
                <a:gd name="T8" fmla="*/ 1149 w 30"/>
                <a:gd name="T9" fmla="*/ 0 h 38"/>
                <a:gd name="T10" fmla="*/ 913 w 30"/>
                <a:gd name="T11" fmla="*/ 0 h 38"/>
                <a:gd name="T12" fmla="*/ 881 w 30"/>
                <a:gd name="T13" fmla="*/ 0 h 38"/>
                <a:gd name="T14" fmla="*/ 881 w 30"/>
                <a:gd name="T15" fmla="*/ 0 h 38"/>
                <a:gd name="T16" fmla="*/ 761 w 30"/>
                <a:gd name="T17" fmla="*/ 2 h 38"/>
                <a:gd name="T18" fmla="*/ 645 w 30"/>
                <a:gd name="T19" fmla="*/ 3 h 38"/>
                <a:gd name="T20" fmla="*/ 584 w 30"/>
                <a:gd name="T21" fmla="*/ 5 h 38"/>
                <a:gd name="T22" fmla="*/ 417 w 30"/>
                <a:gd name="T23" fmla="*/ 6 h 38"/>
                <a:gd name="T24" fmla="*/ 297 w 30"/>
                <a:gd name="T25" fmla="*/ 6 h 38"/>
                <a:gd name="T26" fmla="*/ 61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20 w 30"/>
                <a:gd name="T39" fmla="*/ 17 h 38"/>
                <a:gd name="T40" fmla="*/ 236 w 30"/>
                <a:gd name="T41" fmla="*/ 18 h 38"/>
                <a:gd name="T42" fmla="*/ 297 w 30"/>
                <a:gd name="T43" fmla="*/ 21 h 38"/>
                <a:gd name="T44" fmla="*/ 417 w 30"/>
                <a:gd name="T45" fmla="*/ 23 h 38"/>
                <a:gd name="T46" fmla="*/ 464 w 30"/>
                <a:gd name="T47" fmla="*/ 23 h 38"/>
                <a:gd name="T48" fmla="*/ 584 w 30"/>
                <a:gd name="T49" fmla="*/ 23 h 38"/>
                <a:gd name="T50" fmla="*/ 584 w 30"/>
                <a:gd name="T51" fmla="*/ 21 h 38"/>
                <a:gd name="T52" fmla="*/ 645 w 30"/>
                <a:gd name="T53" fmla="*/ 20 h 38"/>
                <a:gd name="T54" fmla="*/ 881 w 30"/>
                <a:gd name="T55" fmla="*/ 18 h 38"/>
                <a:gd name="T56" fmla="*/ 975 w 30"/>
                <a:gd name="T57" fmla="*/ 16 h 38"/>
                <a:gd name="T58" fmla="*/ 1149 w 30"/>
                <a:gd name="T59" fmla="*/ 15 h 38"/>
                <a:gd name="T60" fmla="*/ 1211 w 30"/>
                <a:gd name="T61" fmla="*/ 13 h 38"/>
                <a:gd name="T62" fmla="*/ 1331 w 30"/>
                <a:gd name="T63" fmla="*/ 12 h 38"/>
                <a:gd name="T64" fmla="*/ 1377 w 30"/>
                <a:gd name="T65" fmla="*/ 11 h 38"/>
                <a:gd name="T66" fmla="*/ 1377 w 30"/>
                <a:gd name="T67" fmla="*/ 10 h 38"/>
                <a:gd name="T68" fmla="*/ 1440 w 30"/>
                <a:gd name="T69" fmla="*/ 8 h 38"/>
                <a:gd name="T70" fmla="*/ 1440 w 30"/>
                <a:gd name="T71" fmla="*/ 6 h 38"/>
                <a:gd name="T72" fmla="*/ 1560 w 30"/>
                <a:gd name="T73" fmla="*/ 6 h 38"/>
                <a:gd name="T74" fmla="*/ 1560 w 30"/>
                <a:gd name="T75" fmla="*/ 6 h 38"/>
                <a:gd name="T76" fmla="*/ 1676 w 30"/>
                <a:gd name="T77" fmla="*/ 5 h 38"/>
                <a:gd name="T78" fmla="*/ 1676 w 30"/>
                <a:gd name="T79" fmla="*/ 2 h 38"/>
                <a:gd name="T80" fmla="*/ 1676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64" name="Freeform 71"/>
            <p:cNvSpPr>
              <a:spLocks/>
            </p:cNvSpPr>
            <p:nvPr/>
          </p:nvSpPr>
          <p:spPr bwMode="auto">
            <a:xfrm>
              <a:off x="4877" y="1319"/>
              <a:ext cx="314" cy="141"/>
            </a:xfrm>
            <a:custGeom>
              <a:avLst/>
              <a:gdLst>
                <a:gd name="T0" fmla="*/ 2733 w 159"/>
                <a:gd name="T1" fmla="*/ 1 h 152"/>
                <a:gd name="T2" fmla="*/ 484 w 159"/>
                <a:gd name="T3" fmla="*/ 17 h 152"/>
                <a:gd name="T4" fmla="*/ 363 w 159"/>
                <a:gd name="T5" fmla="*/ 33 h 152"/>
                <a:gd name="T6" fmla="*/ 63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416 w 159"/>
                <a:gd name="T15" fmla="*/ 94 h 152"/>
                <a:gd name="T16" fmla="*/ 3272 w 159"/>
                <a:gd name="T17" fmla="*/ 89 h 152"/>
                <a:gd name="T18" fmla="*/ 3849 w 159"/>
                <a:gd name="T19" fmla="*/ 89 h 152"/>
                <a:gd name="T20" fmla="*/ 5293 w 159"/>
                <a:gd name="T21" fmla="*/ 89 h 152"/>
                <a:gd name="T22" fmla="*/ 5648 w 159"/>
                <a:gd name="T23" fmla="*/ 90 h 152"/>
                <a:gd name="T24" fmla="*/ 5648 w 159"/>
                <a:gd name="T25" fmla="*/ 93 h 152"/>
                <a:gd name="T26" fmla="*/ 5761 w 159"/>
                <a:gd name="T27" fmla="*/ 95 h 152"/>
                <a:gd name="T28" fmla="*/ 6400 w 159"/>
                <a:gd name="T29" fmla="*/ 91 h 152"/>
                <a:gd name="T30" fmla="*/ 6880 w 159"/>
                <a:gd name="T31" fmla="*/ 83 h 152"/>
                <a:gd name="T32" fmla="*/ 7117 w 159"/>
                <a:gd name="T33" fmla="*/ 71 h 152"/>
                <a:gd name="T34" fmla="*/ 8138 w 159"/>
                <a:gd name="T35" fmla="*/ 57 h 152"/>
                <a:gd name="T36" fmla="*/ 9005 w 159"/>
                <a:gd name="T37" fmla="*/ 54 h 152"/>
                <a:gd name="T38" fmla="*/ 7957 w 159"/>
                <a:gd name="T39" fmla="*/ 53 h 152"/>
                <a:gd name="T40" fmla="*/ 6993 w 159"/>
                <a:gd name="T41" fmla="*/ 57 h 152"/>
                <a:gd name="T42" fmla="*/ 6225 w 159"/>
                <a:gd name="T43" fmla="*/ 68 h 152"/>
                <a:gd name="T44" fmla="*/ 6162 w 159"/>
                <a:gd name="T45" fmla="*/ 78 h 152"/>
                <a:gd name="T46" fmla="*/ 5397 w 159"/>
                <a:gd name="T47" fmla="*/ 81 h 152"/>
                <a:gd name="T48" fmla="*/ 4684 w 159"/>
                <a:gd name="T49" fmla="*/ 81 h 152"/>
                <a:gd name="T50" fmla="*/ 4505 w 159"/>
                <a:gd name="T51" fmla="*/ 75 h 152"/>
                <a:gd name="T52" fmla="*/ 4441 w 159"/>
                <a:gd name="T53" fmla="*/ 59 h 152"/>
                <a:gd name="T54" fmla="*/ 4384 w 159"/>
                <a:gd name="T55" fmla="*/ 58 h 152"/>
                <a:gd name="T56" fmla="*/ 4197 w 159"/>
                <a:gd name="T57" fmla="*/ 71 h 152"/>
                <a:gd name="T58" fmla="*/ 2860 w 159"/>
                <a:gd name="T59" fmla="*/ 79 h 152"/>
                <a:gd name="T60" fmla="*/ 1139 w 159"/>
                <a:gd name="T61" fmla="*/ 71 h 152"/>
                <a:gd name="T62" fmla="*/ 484 w 159"/>
                <a:gd name="T63" fmla="*/ 60 h 152"/>
                <a:gd name="T64" fmla="*/ 776 w 159"/>
                <a:gd name="T65" fmla="*/ 46 h 152"/>
                <a:gd name="T66" fmla="*/ 1596 w 159"/>
                <a:gd name="T67" fmla="*/ 42 h 152"/>
                <a:gd name="T68" fmla="*/ 2680 w 159"/>
                <a:gd name="T69" fmla="*/ 42 h 152"/>
                <a:gd name="T70" fmla="*/ 4197 w 159"/>
                <a:gd name="T71" fmla="*/ 47 h 152"/>
                <a:gd name="T72" fmla="*/ 4746 w 159"/>
                <a:gd name="T73" fmla="*/ 49 h 152"/>
                <a:gd name="T74" fmla="*/ 4746 w 159"/>
                <a:gd name="T75" fmla="*/ 46 h 152"/>
                <a:gd name="T76" fmla="*/ 4805 w 159"/>
                <a:gd name="T77" fmla="*/ 42 h 152"/>
                <a:gd name="T78" fmla="*/ 3328 w 159"/>
                <a:gd name="T79" fmla="*/ 40 h 152"/>
                <a:gd name="T80" fmla="*/ 1779 w 159"/>
                <a:gd name="T81" fmla="*/ 36 h 152"/>
                <a:gd name="T82" fmla="*/ 1139 w 159"/>
                <a:gd name="T83" fmla="*/ 30 h 152"/>
                <a:gd name="T84" fmla="*/ 1017 w 159"/>
                <a:gd name="T85" fmla="*/ 16 h 152"/>
                <a:gd name="T86" fmla="*/ 2188 w 159"/>
                <a:gd name="T87" fmla="*/ 10 h 152"/>
                <a:gd name="T88" fmla="*/ 2917 w 159"/>
                <a:gd name="T89" fmla="*/ 19 h 152"/>
                <a:gd name="T90" fmla="*/ 2188 w 159"/>
                <a:gd name="T91" fmla="*/ 26 h 152"/>
                <a:gd name="T92" fmla="*/ 1949 w 159"/>
                <a:gd name="T93" fmla="*/ 22 h 152"/>
                <a:gd name="T94" fmla="*/ 1888 w 159"/>
                <a:gd name="T95" fmla="*/ 19 h 152"/>
                <a:gd name="T96" fmla="*/ 1596 w 159"/>
                <a:gd name="T97" fmla="*/ 22 h 152"/>
                <a:gd name="T98" fmla="*/ 1477 w 159"/>
                <a:gd name="T99" fmla="*/ 28 h 152"/>
                <a:gd name="T100" fmla="*/ 2309 w 159"/>
                <a:gd name="T101" fmla="*/ 31 h 152"/>
                <a:gd name="T102" fmla="*/ 3604 w 159"/>
                <a:gd name="T103" fmla="*/ 35 h 152"/>
                <a:gd name="T104" fmla="*/ 3792 w 159"/>
                <a:gd name="T105" fmla="*/ 33 h 152"/>
                <a:gd name="T106" fmla="*/ 3513 w 159"/>
                <a:gd name="T107" fmla="*/ 28 h 152"/>
                <a:gd name="T108" fmla="*/ 3513 w 159"/>
                <a:gd name="T109" fmla="*/ 14 h 152"/>
                <a:gd name="T110" fmla="*/ 3665 w 159"/>
                <a:gd name="T111" fmla="*/ 6 h 152"/>
                <a:gd name="T112" fmla="*/ 4092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65" name="Freeform 72"/>
            <p:cNvSpPr>
              <a:spLocks/>
            </p:cNvSpPr>
            <p:nvPr/>
          </p:nvSpPr>
          <p:spPr bwMode="auto">
            <a:xfrm>
              <a:off x="4527" y="1465"/>
              <a:ext cx="324" cy="105"/>
            </a:xfrm>
            <a:custGeom>
              <a:avLst/>
              <a:gdLst>
                <a:gd name="T0" fmla="*/ 63 w 164"/>
                <a:gd name="T1" fmla="*/ 6 h 114"/>
                <a:gd name="T2" fmla="*/ 425 w 164"/>
                <a:gd name="T3" fmla="*/ 6 h 114"/>
                <a:gd name="T4" fmla="*/ 840 w 164"/>
                <a:gd name="T5" fmla="*/ 4 h 114"/>
                <a:gd name="T6" fmla="*/ 1081 w 164"/>
                <a:gd name="T7" fmla="*/ 1 h 114"/>
                <a:gd name="T8" fmla="*/ 2560 w 164"/>
                <a:gd name="T9" fmla="*/ 6 h 114"/>
                <a:gd name="T10" fmla="*/ 4040 w 164"/>
                <a:gd name="T11" fmla="*/ 12 h 114"/>
                <a:gd name="T12" fmla="*/ 4876 w 164"/>
                <a:gd name="T13" fmla="*/ 13 h 114"/>
                <a:gd name="T14" fmla="*/ 5305 w 164"/>
                <a:gd name="T15" fmla="*/ 13 h 114"/>
                <a:gd name="T16" fmla="*/ 5121 w 164"/>
                <a:gd name="T17" fmla="*/ 24 h 114"/>
                <a:gd name="T18" fmla="*/ 5121 w 164"/>
                <a:gd name="T19" fmla="*/ 41 h 114"/>
                <a:gd name="T20" fmla="*/ 5542 w 164"/>
                <a:gd name="T21" fmla="*/ 57 h 114"/>
                <a:gd name="T22" fmla="*/ 6014 w 164"/>
                <a:gd name="T23" fmla="*/ 65 h 114"/>
                <a:gd name="T24" fmla="*/ 6354 w 164"/>
                <a:gd name="T25" fmla="*/ 64 h 114"/>
                <a:gd name="T26" fmla="*/ 6480 w 164"/>
                <a:gd name="T27" fmla="*/ 54 h 114"/>
                <a:gd name="T28" fmla="*/ 6822 w 164"/>
                <a:gd name="T29" fmla="*/ 41 h 114"/>
                <a:gd name="T30" fmla="*/ 7802 w 164"/>
                <a:gd name="T31" fmla="*/ 32 h 114"/>
                <a:gd name="T32" fmla="*/ 8274 w 164"/>
                <a:gd name="T33" fmla="*/ 29 h 114"/>
                <a:gd name="T34" fmla="*/ 8337 w 164"/>
                <a:gd name="T35" fmla="*/ 22 h 114"/>
                <a:gd name="T36" fmla="*/ 8450 w 164"/>
                <a:gd name="T37" fmla="*/ 16 h 114"/>
                <a:gd name="T38" fmla="*/ 8545 w 164"/>
                <a:gd name="T39" fmla="*/ 11 h 114"/>
                <a:gd name="T40" fmla="*/ 8669 w 164"/>
                <a:gd name="T41" fmla="*/ 27 h 114"/>
                <a:gd name="T42" fmla="*/ 9090 w 164"/>
                <a:gd name="T43" fmla="*/ 45 h 114"/>
                <a:gd name="T44" fmla="*/ 9382 w 164"/>
                <a:gd name="T45" fmla="*/ 59 h 114"/>
                <a:gd name="T46" fmla="*/ 9633 w 164"/>
                <a:gd name="T47" fmla="*/ 64 h 114"/>
                <a:gd name="T48" fmla="*/ 9262 w 164"/>
                <a:gd name="T49" fmla="*/ 66 h 114"/>
                <a:gd name="T50" fmla="*/ 8545 w 164"/>
                <a:gd name="T51" fmla="*/ 68 h 114"/>
                <a:gd name="T52" fmla="*/ 7618 w 164"/>
                <a:gd name="T53" fmla="*/ 69 h 114"/>
                <a:gd name="T54" fmla="*/ 6480 w 164"/>
                <a:gd name="T55" fmla="*/ 69 h 114"/>
                <a:gd name="T56" fmla="*/ 6014 w 164"/>
                <a:gd name="T57" fmla="*/ 69 h 114"/>
                <a:gd name="T58" fmla="*/ 5542 w 164"/>
                <a:gd name="T59" fmla="*/ 65 h 114"/>
                <a:gd name="T60" fmla="*/ 4813 w 164"/>
                <a:gd name="T61" fmla="*/ 62 h 114"/>
                <a:gd name="T62" fmla="*/ 4325 w 164"/>
                <a:gd name="T63" fmla="*/ 58 h 114"/>
                <a:gd name="T64" fmla="*/ 3977 w 164"/>
                <a:gd name="T65" fmla="*/ 54 h 114"/>
                <a:gd name="T66" fmla="*/ 3793 w 164"/>
                <a:gd name="T67" fmla="*/ 50 h 114"/>
                <a:gd name="T68" fmla="*/ 3453 w 164"/>
                <a:gd name="T69" fmla="*/ 48 h 114"/>
                <a:gd name="T70" fmla="*/ 3216 w 164"/>
                <a:gd name="T71" fmla="*/ 46 h 114"/>
                <a:gd name="T72" fmla="*/ 2924 w 164"/>
                <a:gd name="T73" fmla="*/ 46 h 114"/>
                <a:gd name="T74" fmla="*/ 2560 w 164"/>
                <a:gd name="T75" fmla="*/ 42 h 114"/>
                <a:gd name="T76" fmla="*/ 2136 w 164"/>
                <a:gd name="T77" fmla="*/ 38 h 114"/>
                <a:gd name="T78" fmla="*/ 1952 w 164"/>
                <a:gd name="T79" fmla="*/ 35 h 114"/>
                <a:gd name="T80" fmla="*/ 2072 w 164"/>
                <a:gd name="T81" fmla="*/ 34 h 114"/>
                <a:gd name="T82" fmla="*/ 2436 w 164"/>
                <a:gd name="T83" fmla="*/ 33 h 114"/>
                <a:gd name="T84" fmla="*/ 2924 w 164"/>
                <a:gd name="T85" fmla="*/ 32 h 114"/>
                <a:gd name="T86" fmla="*/ 3216 w 164"/>
                <a:gd name="T87" fmla="*/ 32 h 114"/>
                <a:gd name="T88" fmla="*/ 2924 w 164"/>
                <a:gd name="T89" fmla="*/ 19 h 114"/>
                <a:gd name="T90" fmla="*/ 2136 w 164"/>
                <a:gd name="T91" fmla="*/ 12 h 114"/>
                <a:gd name="T92" fmla="*/ 1081 w 164"/>
                <a:gd name="T93" fmla="*/ 10 h 114"/>
                <a:gd name="T94" fmla="*/ 184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66" name="Freeform 73"/>
            <p:cNvSpPr>
              <a:spLocks/>
            </p:cNvSpPr>
            <p:nvPr/>
          </p:nvSpPr>
          <p:spPr bwMode="auto">
            <a:xfrm>
              <a:off x="4906" y="1464"/>
              <a:ext cx="324" cy="105"/>
            </a:xfrm>
            <a:custGeom>
              <a:avLst/>
              <a:gdLst>
                <a:gd name="T0" fmla="*/ 9509 w 164"/>
                <a:gd name="T1" fmla="*/ 6 h 114"/>
                <a:gd name="T2" fmla="*/ 9153 w 164"/>
                <a:gd name="T3" fmla="*/ 6 h 114"/>
                <a:gd name="T4" fmla="*/ 8726 w 164"/>
                <a:gd name="T5" fmla="*/ 4 h 114"/>
                <a:gd name="T6" fmla="*/ 8513 w 164"/>
                <a:gd name="T7" fmla="*/ 2 h 114"/>
                <a:gd name="T8" fmla="*/ 6948 w 164"/>
                <a:gd name="T9" fmla="*/ 6 h 114"/>
                <a:gd name="T10" fmla="*/ 5542 w 164"/>
                <a:gd name="T11" fmla="*/ 12 h 114"/>
                <a:gd name="T12" fmla="*/ 4633 w 164"/>
                <a:gd name="T13" fmla="*/ 13 h 114"/>
                <a:gd name="T14" fmla="*/ 4277 w 164"/>
                <a:gd name="T15" fmla="*/ 13 h 114"/>
                <a:gd name="T16" fmla="*/ 4388 w 164"/>
                <a:gd name="T17" fmla="*/ 24 h 114"/>
                <a:gd name="T18" fmla="*/ 4325 w 164"/>
                <a:gd name="T19" fmla="*/ 41 h 114"/>
                <a:gd name="T20" fmla="*/ 4040 w 164"/>
                <a:gd name="T21" fmla="*/ 57 h 114"/>
                <a:gd name="T22" fmla="*/ 3580 w 164"/>
                <a:gd name="T23" fmla="*/ 65 h 114"/>
                <a:gd name="T24" fmla="*/ 3153 w 164"/>
                <a:gd name="T25" fmla="*/ 64 h 114"/>
                <a:gd name="T26" fmla="*/ 2985 w 164"/>
                <a:gd name="T27" fmla="*/ 54 h 114"/>
                <a:gd name="T28" fmla="*/ 2624 w 164"/>
                <a:gd name="T29" fmla="*/ 42 h 114"/>
                <a:gd name="T30" fmla="*/ 1660 w 164"/>
                <a:gd name="T31" fmla="*/ 32 h 114"/>
                <a:gd name="T32" fmla="*/ 1233 w 164"/>
                <a:gd name="T33" fmla="*/ 29 h 114"/>
                <a:gd name="T34" fmla="*/ 1201 w 164"/>
                <a:gd name="T35" fmla="*/ 23 h 114"/>
                <a:gd name="T36" fmla="*/ 1081 w 164"/>
                <a:gd name="T37" fmla="*/ 16 h 114"/>
                <a:gd name="T38" fmla="*/ 1019 w 164"/>
                <a:gd name="T39" fmla="*/ 12 h 114"/>
                <a:gd name="T40" fmla="*/ 780 w 164"/>
                <a:gd name="T41" fmla="*/ 27 h 114"/>
                <a:gd name="T42" fmla="*/ 425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308 w 164"/>
                <a:gd name="T49" fmla="*/ 67 h 114"/>
                <a:gd name="T50" fmla="*/ 956 w 164"/>
                <a:gd name="T51" fmla="*/ 68 h 114"/>
                <a:gd name="T52" fmla="*/ 1841 w 164"/>
                <a:gd name="T53" fmla="*/ 69 h 114"/>
                <a:gd name="T54" fmla="*/ 3092 w 164"/>
                <a:gd name="T55" fmla="*/ 69 h 114"/>
                <a:gd name="T56" fmla="*/ 3580 w 164"/>
                <a:gd name="T57" fmla="*/ 69 h 114"/>
                <a:gd name="T58" fmla="*/ 4040 w 164"/>
                <a:gd name="T59" fmla="*/ 65 h 114"/>
                <a:gd name="T60" fmla="*/ 4633 w 164"/>
                <a:gd name="T61" fmla="*/ 62 h 114"/>
                <a:gd name="T62" fmla="*/ 5241 w 164"/>
                <a:gd name="T63" fmla="*/ 58 h 114"/>
                <a:gd name="T64" fmla="*/ 5484 w 164"/>
                <a:gd name="T65" fmla="*/ 54 h 114"/>
                <a:gd name="T66" fmla="*/ 5652 w 164"/>
                <a:gd name="T67" fmla="*/ 50 h 114"/>
                <a:gd name="T68" fmla="*/ 5953 w 164"/>
                <a:gd name="T69" fmla="*/ 48 h 114"/>
                <a:gd name="T70" fmla="*/ 6292 w 164"/>
                <a:gd name="T71" fmla="*/ 46 h 114"/>
                <a:gd name="T72" fmla="*/ 6537 w 164"/>
                <a:gd name="T73" fmla="*/ 46 h 114"/>
                <a:gd name="T74" fmla="*/ 6948 w 164"/>
                <a:gd name="T75" fmla="*/ 42 h 114"/>
                <a:gd name="T76" fmla="*/ 7373 w 164"/>
                <a:gd name="T77" fmla="*/ 38 h 114"/>
                <a:gd name="T78" fmla="*/ 7618 w 164"/>
                <a:gd name="T79" fmla="*/ 35 h 114"/>
                <a:gd name="T80" fmla="*/ 7432 w 164"/>
                <a:gd name="T81" fmla="*/ 35 h 114"/>
                <a:gd name="T82" fmla="*/ 7073 w 164"/>
                <a:gd name="T83" fmla="*/ 33 h 114"/>
                <a:gd name="T84" fmla="*/ 6593 w 164"/>
                <a:gd name="T85" fmla="*/ 32 h 114"/>
                <a:gd name="T86" fmla="*/ 6417 w 164"/>
                <a:gd name="T87" fmla="*/ 32 h 114"/>
                <a:gd name="T88" fmla="*/ 6593 w 164"/>
                <a:gd name="T89" fmla="*/ 19 h 114"/>
                <a:gd name="T90" fmla="*/ 7432 w 164"/>
                <a:gd name="T91" fmla="*/ 12 h 114"/>
                <a:gd name="T92" fmla="*/ 8396 w 164"/>
                <a:gd name="T93" fmla="*/ 9 h 114"/>
                <a:gd name="T94" fmla="*/ 9445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67" name="Freeform 74"/>
            <p:cNvSpPr>
              <a:spLocks/>
            </p:cNvSpPr>
            <p:nvPr/>
          </p:nvSpPr>
          <p:spPr bwMode="auto">
            <a:xfrm>
              <a:off x="4469" y="1477"/>
              <a:ext cx="170" cy="100"/>
            </a:xfrm>
            <a:custGeom>
              <a:avLst/>
              <a:gdLst>
                <a:gd name="T0" fmla="*/ 63 w 86"/>
                <a:gd name="T1" fmla="*/ 6 h 109"/>
                <a:gd name="T2" fmla="*/ 425 w 86"/>
                <a:gd name="T3" fmla="*/ 6 h 109"/>
                <a:gd name="T4" fmla="*/ 1020 w 86"/>
                <a:gd name="T5" fmla="*/ 6 h 109"/>
                <a:gd name="T6" fmla="*/ 1485 w 86"/>
                <a:gd name="T7" fmla="*/ 6 h 109"/>
                <a:gd name="T8" fmla="*/ 1908 w 86"/>
                <a:gd name="T9" fmla="*/ 6 h 109"/>
                <a:gd name="T10" fmla="*/ 1953 w 86"/>
                <a:gd name="T11" fmla="*/ 6 h 109"/>
                <a:gd name="T12" fmla="*/ 1953 w 86"/>
                <a:gd name="T13" fmla="*/ 7 h 109"/>
                <a:gd name="T14" fmla="*/ 2016 w 86"/>
                <a:gd name="T15" fmla="*/ 13 h 109"/>
                <a:gd name="T16" fmla="*/ 2263 w 86"/>
                <a:gd name="T17" fmla="*/ 17 h 109"/>
                <a:gd name="T18" fmla="*/ 2441 w 86"/>
                <a:gd name="T19" fmla="*/ 23 h 109"/>
                <a:gd name="T20" fmla="*/ 2813 w 86"/>
                <a:gd name="T21" fmla="*/ 26 h 109"/>
                <a:gd name="T22" fmla="*/ 3052 w 86"/>
                <a:gd name="T23" fmla="*/ 31 h 109"/>
                <a:gd name="T24" fmla="*/ 3281 w 86"/>
                <a:gd name="T25" fmla="*/ 38 h 109"/>
                <a:gd name="T26" fmla="*/ 3469 w 86"/>
                <a:gd name="T27" fmla="*/ 45 h 109"/>
                <a:gd name="T28" fmla="*/ 3708 w 86"/>
                <a:gd name="T29" fmla="*/ 51 h 109"/>
                <a:gd name="T30" fmla="*/ 3772 w 86"/>
                <a:gd name="T31" fmla="*/ 58 h 109"/>
                <a:gd name="T32" fmla="*/ 3772 w 86"/>
                <a:gd name="T33" fmla="*/ 61 h 109"/>
                <a:gd name="T34" fmla="*/ 3829 w 86"/>
                <a:gd name="T35" fmla="*/ 61 h 109"/>
                <a:gd name="T36" fmla="*/ 3924 w 86"/>
                <a:gd name="T37" fmla="*/ 61 h 109"/>
                <a:gd name="T38" fmla="*/ 3985 w 86"/>
                <a:gd name="T39" fmla="*/ 63 h 109"/>
                <a:gd name="T40" fmla="*/ 4169 w 86"/>
                <a:gd name="T41" fmla="*/ 64 h 109"/>
                <a:gd name="T42" fmla="*/ 4232 w 86"/>
                <a:gd name="T43" fmla="*/ 64 h 109"/>
                <a:gd name="T44" fmla="*/ 4412 w 86"/>
                <a:gd name="T45" fmla="*/ 64 h 109"/>
                <a:gd name="T46" fmla="*/ 4641 w 86"/>
                <a:gd name="T47" fmla="*/ 64 h 109"/>
                <a:gd name="T48" fmla="*/ 4825 w 86"/>
                <a:gd name="T49" fmla="*/ 64 h 109"/>
                <a:gd name="T50" fmla="*/ 4944 w 86"/>
                <a:gd name="T51" fmla="*/ 64 h 109"/>
                <a:gd name="T52" fmla="*/ 5068 w 86"/>
                <a:gd name="T53" fmla="*/ 63 h 109"/>
                <a:gd name="T54" fmla="*/ 4825 w 86"/>
                <a:gd name="T55" fmla="*/ 58 h 109"/>
                <a:gd name="T56" fmla="*/ 4349 w 86"/>
                <a:gd name="T57" fmla="*/ 45 h 109"/>
                <a:gd name="T58" fmla="*/ 3772 w 86"/>
                <a:gd name="T59" fmla="*/ 28 h 109"/>
                <a:gd name="T60" fmla="*/ 3173 w 86"/>
                <a:gd name="T61" fmla="*/ 14 h 109"/>
                <a:gd name="T62" fmla="*/ 2813 w 86"/>
                <a:gd name="T63" fmla="*/ 6 h 109"/>
                <a:gd name="T64" fmla="*/ 2625 w 86"/>
                <a:gd name="T65" fmla="*/ 3 h 109"/>
                <a:gd name="T66" fmla="*/ 2016 w 86"/>
                <a:gd name="T67" fmla="*/ 1 h 109"/>
                <a:gd name="T68" fmla="*/ 1360 w 86"/>
                <a:gd name="T69" fmla="*/ 0 h 109"/>
                <a:gd name="T70" fmla="*/ 656 w 86"/>
                <a:gd name="T71" fmla="*/ 1 h 109"/>
                <a:gd name="T72" fmla="*/ 184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68" name="Freeform 75"/>
            <p:cNvSpPr>
              <a:spLocks/>
            </p:cNvSpPr>
            <p:nvPr/>
          </p:nvSpPr>
          <p:spPr bwMode="auto">
            <a:xfrm>
              <a:off x="5115" y="1478"/>
              <a:ext cx="171" cy="99"/>
            </a:xfrm>
            <a:custGeom>
              <a:avLst/>
              <a:gdLst>
                <a:gd name="T0" fmla="*/ 4837 w 87"/>
                <a:gd name="T1" fmla="*/ 6 h 108"/>
                <a:gd name="T2" fmla="*/ 4434 w 87"/>
                <a:gd name="T3" fmla="*/ 6 h 108"/>
                <a:gd name="T4" fmla="*/ 3986 w 87"/>
                <a:gd name="T5" fmla="*/ 6 h 108"/>
                <a:gd name="T6" fmla="*/ 3404 w 87"/>
                <a:gd name="T7" fmla="*/ 6 h 108"/>
                <a:gd name="T8" fmla="*/ 3045 w 87"/>
                <a:gd name="T9" fmla="*/ 6 h 108"/>
                <a:gd name="T10" fmla="*/ 2940 w 87"/>
                <a:gd name="T11" fmla="*/ 6 h 108"/>
                <a:gd name="T12" fmla="*/ 2940 w 87"/>
                <a:gd name="T13" fmla="*/ 6 h 108"/>
                <a:gd name="T14" fmla="*/ 2817 w 87"/>
                <a:gd name="T15" fmla="*/ 13 h 108"/>
                <a:gd name="T16" fmla="*/ 2642 w 87"/>
                <a:gd name="T17" fmla="*/ 17 h 108"/>
                <a:gd name="T18" fmla="*/ 2492 w 87"/>
                <a:gd name="T19" fmla="*/ 23 h 108"/>
                <a:gd name="T20" fmla="*/ 2256 w 87"/>
                <a:gd name="T21" fmla="*/ 26 h 108"/>
                <a:gd name="T22" fmla="*/ 1966 w 87"/>
                <a:gd name="T23" fmla="*/ 32 h 108"/>
                <a:gd name="T24" fmla="*/ 1612 w 87"/>
                <a:gd name="T25" fmla="*/ 38 h 108"/>
                <a:gd name="T26" fmla="*/ 1376 w 87"/>
                <a:gd name="T27" fmla="*/ 45 h 108"/>
                <a:gd name="T28" fmla="*/ 1268 w 87"/>
                <a:gd name="T29" fmla="*/ 51 h 108"/>
                <a:gd name="T30" fmla="*/ 1268 w 87"/>
                <a:gd name="T31" fmla="*/ 59 h 108"/>
                <a:gd name="T32" fmla="*/ 1268 w 87"/>
                <a:gd name="T33" fmla="*/ 61 h 108"/>
                <a:gd name="T34" fmla="*/ 1085 w 87"/>
                <a:gd name="T35" fmla="*/ 61 h 108"/>
                <a:gd name="T36" fmla="*/ 1085 w 87"/>
                <a:gd name="T37" fmla="*/ 61 h 108"/>
                <a:gd name="T38" fmla="*/ 912 w 87"/>
                <a:gd name="T39" fmla="*/ 63 h 108"/>
                <a:gd name="T40" fmla="*/ 820 w 87"/>
                <a:gd name="T41" fmla="*/ 64 h 108"/>
                <a:gd name="T42" fmla="*/ 761 w 87"/>
                <a:gd name="T43" fmla="*/ 64 h 108"/>
                <a:gd name="T44" fmla="*/ 584 w 87"/>
                <a:gd name="T45" fmla="*/ 64 h 108"/>
                <a:gd name="T46" fmla="*/ 356 w 87"/>
                <a:gd name="T47" fmla="*/ 64 h 108"/>
                <a:gd name="T48" fmla="*/ 236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81 w 87"/>
                <a:gd name="T55" fmla="*/ 59 h 108"/>
                <a:gd name="T56" fmla="*/ 645 w 87"/>
                <a:gd name="T57" fmla="*/ 45 h 108"/>
                <a:gd name="T58" fmla="*/ 1268 w 87"/>
                <a:gd name="T59" fmla="*/ 27 h 108"/>
                <a:gd name="T60" fmla="*/ 1853 w 87"/>
                <a:gd name="T61" fmla="*/ 13 h 108"/>
                <a:gd name="T62" fmla="*/ 2133 w 87"/>
                <a:gd name="T63" fmla="*/ 6 h 108"/>
                <a:gd name="T64" fmla="*/ 2313 w 87"/>
                <a:gd name="T65" fmla="*/ 3 h 108"/>
                <a:gd name="T66" fmla="*/ 2878 w 87"/>
                <a:gd name="T67" fmla="*/ 1 h 108"/>
                <a:gd name="T68" fmla="*/ 3585 w 87"/>
                <a:gd name="T69" fmla="*/ 0 h 108"/>
                <a:gd name="T70" fmla="*/ 4192 w 87"/>
                <a:gd name="T71" fmla="*/ 0 h 108"/>
                <a:gd name="T72" fmla="*/ 4717 w 87"/>
                <a:gd name="T73" fmla="*/ 0 h 108"/>
                <a:gd name="T74" fmla="*/ 4837 w 87"/>
                <a:gd name="T75" fmla="*/ 1 h 108"/>
                <a:gd name="T76" fmla="*/ 4837 w 87"/>
                <a:gd name="T77" fmla="*/ 2 h 108"/>
                <a:gd name="T78" fmla="*/ 4837 w 87"/>
                <a:gd name="T79" fmla="*/ 4 h 108"/>
                <a:gd name="T80" fmla="*/ 4898 w 87"/>
                <a:gd name="T81" fmla="*/ 5 h 108"/>
                <a:gd name="T82" fmla="*/ 4898 w 87"/>
                <a:gd name="T83" fmla="*/ 6 h 108"/>
                <a:gd name="T84" fmla="*/ 4957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69" name="Freeform 76"/>
            <p:cNvSpPr>
              <a:spLocks/>
            </p:cNvSpPr>
            <p:nvPr/>
          </p:nvSpPr>
          <p:spPr bwMode="auto">
            <a:xfrm>
              <a:off x="4719" y="1454"/>
              <a:ext cx="69" cy="100"/>
            </a:xfrm>
            <a:custGeom>
              <a:avLst/>
              <a:gdLst>
                <a:gd name="T0" fmla="*/ 1932 w 35"/>
                <a:gd name="T1" fmla="*/ 3 h 107"/>
                <a:gd name="T2" fmla="*/ 1816 w 35"/>
                <a:gd name="T3" fmla="*/ 5 h 107"/>
                <a:gd name="T4" fmla="*/ 1753 w 35"/>
                <a:gd name="T5" fmla="*/ 7 h 107"/>
                <a:gd name="T6" fmla="*/ 1569 w 35"/>
                <a:gd name="T7" fmla="*/ 9 h 107"/>
                <a:gd name="T8" fmla="*/ 1524 w 35"/>
                <a:gd name="T9" fmla="*/ 15 h 107"/>
                <a:gd name="T10" fmla="*/ 1524 w 35"/>
                <a:gd name="T11" fmla="*/ 19 h 107"/>
                <a:gd name="T12" fmla="*/ 1569 w 35"/>
                <a:gd name="T13" fmla="*/ 23 h 107"/>
                <a:gd name="T14" fmla="*/ 1816 w 35"/>
                <a:gd name="T15" fmla="*/ 28 h 107"/>
                <a:gd name="T16" fmla="*/ 1932 w 35"/>
                <a:gd name="T17" fmla="*/ 31 h 107"/>
                <a:gd name="T18" fmla="*/ 1816 w 35"/>
                <a:gd name="T19" fmla="*/ 32 h 107"/>
                <a:gd name="T20" fmla="*/ 1524 w 35"/>
                <a:gd name="T21" fmla="*/ 33 h 107"/>
                <a:gd name="T22" fmla="*/ 1224 w 35"/>
                <a:gd name="T23" fmla="*/ 36 h 107"/>
                <a:gd name="T24" fmla="*/ 889 w 35"/>
                <a:gd name="T25" fmla="*/ 36 h 107"/>
                <a:gd name="T26" fmla="*/ 591 w 35"/>
                <a:gd name="T27" fmla="*/ 39 h 107"/>
                <a:gd name="T28" fmla="*/ 361 w 35"/>
                <a:gd name="T29" fmla="*/ 41 h 107"/>
                <a:gd name="T30" fmla="*/ 244 w 35"/>
                <a:gd name="T31" fmla="*/ 43 h 107"/>
                <a:gd name="T32" fmla="*/ 183 w 35"/>
                <a:gd name="T33" fmla="*/ 44 h 107"/>
                <a:gd name="T34" fmla="*/ 183 w 35"/>
                <a:gd name="T35" fmla="*/ 46 h 107"/>
                <a:gd name="T36" fmla="*/ 183 w 35"/>
                <a:gd name="T37" fmla="*/ 50 h 107"/>
                <a:gd name="T38" fmla="*/ 183 w 35"/>
                <a:gd name="T39" fmla="*/ 56 h 107"/>
                <a:gd name="T40" fmla="*/ 300 w 35"/>
                <a:gd name="T41" fmla="*/ 61 h 107"/>
                <a:gd name="T42" fmla="*/ 300 w 35"/>
                <a:gd name="T43" fmla="*/ 66 h 107"/>
                <a:gd name="T44" fmla="*/ 361 w 35"/>
                <a:gd name="T45" fmla="*/ 69 h 107"/>
                <a:gd name="T46" fmla="*/ 361 w 35"/>
                <a:gd name="T47" fmla="*/ 71 h 107"/>
                <a:gd name="T48" fmla="*/ 300 w 35"/>
                <a:gd name="T49" fmla="*/ 69 h 107"/>
                <a:gd name="T50" fmla="*/ 183 w 35"/>
                <a:gd name="T51" fmla="*/ 65 h 107"/>
                <a:gd name="T52" fmla="*/ 63 w 35"/>
                <a:gd name="T53" fmla="*/ 61 h 107"/>
                <a:gd name="T54" fmla="*/ 63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83 w 35"/>
                <a:gd name="T65" fmla="*/ 39 h 107"/>
                <a:gd name="T66" fmla="*/ 481 w 35"/>
                <a:gd name="T67" fmla="*/ 34 h 107"/>
                <a:gd name="T68" fmla="*/ 773 w 35"/>
                <a:gd name="T69" fmla="*/ 28 h 107"/>
                <a:gd name="T70" fmla="*/ 1104 w 35"/>
                <a:gd name="T71" fmla="*/ 20 h 107"/>
                <a:gd name="T72" fmla="*/ 1465 w 35"/>
                <a:gd name="T73" fmla="*/ 16 h 107"/>
                <a:gd name="T74" fmla="*/ 1632 w 35"/>
                <a:gd name="T75" fmla="*/ 7 h 107"/>
                <a:gd name="T76" fmla="*/ 1816 w 35"/>
                <a:gd name="T77" fmla="*/ 6 h 107"/>
                <a:gd name="T78" fmla="*/ 1932 w 35"/>
                <a:gd name="T79" fmla="*/ 1 h 107"/>
                <a:gd name="T80" fmla="*/ 1993 w 35"/>
                <a:gd name="T81" fmla="*/ 1 h 107"/>
                <a:gd name="T82" fmla="*/ 1993 w 35"/>
                <a:gd name="T83" fmla="*/ 1 h 107"/>
                <a:gd name="T84" fmla="*/ 1993 w 35"/>
                <a:gd name="T85" fmla="*/ 1 h 107"/>
                <a:gd name="T86" fmla="*/ 1993 w 35"/>
                <a:gd name="T87" fmla="*/ 1 h 107"/>
                <a:gd name="T88" fmla="*/ 1993 w 35"/>
                <a:gd name="T89" fmla="*/ 1 h 107"/>
                <a:gd name="T90" fmla="*/ 1993 w 35"/>
                <a:gd name="T91" fmla="*/ 1 h 107"/>
                <a:gd name="T92" fmla="*/ 1993 w 35"/>
                <a:gd name="T93" fmla="*/ 1 h 107"/>
                <a:gd name="T94" fmla="*/ 1993 w 35"/>
                <a:gd name="T95" fmla="*/ 1 h 107"/>
                <a:gd name="T96" fmla="*/ 199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70" name="Freeform 77"/>
            <p:cNvSpPr>
              <a:spLocks/>
            </p:cNvSpPr>
            <p:nvPr/>
          </p:nvSpPr>
          <p:spPr bwMode="auto">
            <a:xfrm>
              <a:off x="4967" y="1454"/>
              <a:ext cx="69" cy="100"/>
            </a:xfrm>
            <a:custGeom>
              <a:avLst/>
              <a:gdLst>
                <a:gd name="T0" fmla="*/ 63 w 35"/>
                <a:gd name="T1" fmla="*/ 3 h 107"/>
                <a:gd name="T2" fmla="*/ 63 w 35"/>
                <a:gd name="T3" fmla="*/ 5 h 107"/>
                <a:gd name="T4" fmla="*/ 183 w 35"/>
                <a:gd name="T5" fmla="*/ 7 h 107"/>
                <a:gd name="T6" fmla="*/ 300 w 35"/>
                <a:gd name="T7" fmla="*/ 7 h 107"/>
                <a:gd name="T8" fmla="*/ 361 w 35"/>
                <a:gd name="T9" fmla="*/ 12 h 107"/>
                <a:gd name="T10" fmla="*/ 361 w 35"/>
                <a:gd name="T11" fmla="*/ 17 h 107"/>
                <a:gd name="T12" fmla="*/ 300 w 35"/>
                <a:gd name="T13" fmla="*/ 20 h 107"/>
                <a:gd name="T14" fmla="*/ 124 w 35"/>
                <a:gd name="T15" fmla="*/ 26 h 107"/>
                <a:gd name="T16" fmla="*/ 0 w 35"/>
                <a:gd name="T17" fmla="*/ 28 h 107"/>
                <a:gd name="T18" fmla="*/ 183 w 35"/>
                <a:gd name="T19" fmla="*/ 30 h 107"/>
                <a:gd name="T20" fmla="*/ 361 w 35"/>
                <a:gd name="T21" fmla="*/ 31 h 107"/>
                <a:gd name="T22" fmla="*/ 653 w 35"/>
                <a:gd name="T23" fmla="*/ 34 h 107"/>
                <a:gd name="T24" fmla="*/ 1011 w 35"/>
                <a:gd name="T25" fmla="*/ 36 h 107"/>
                <a:gd name="T26" fmla="*/ 1287 w 35"/>
                <a:gd name="T27" fmla="*/ 38 h 107"/>
                <a:gd name="T28" fmla="*/ 1524 w 35"/>
                <a:gd name="T29" fmla="*/ 41 h 107"/>
                <a:gd name="T30" fmla="*/ 1695 w 35"/>
                <a:gd name="T31" fmla="*/ 43 h 107"/>
                <a:gd name="T32" fmla="*/ 1753 w 35"/>
                <a:gd name="T33" fmla="*/ 44 h 107"/>
                <a:gd name="T34" fmla="*/ 1753 w 35"/>
                <a:gd name="T35" fmla="*/ 46 h 107"/>
                <a:gd name="T36" fmla="*/ 1695 w 35"/>
                <a:gd name="T37" fmla="*/ 50 h 107"/>
                <a:gd name="T38" fmla="*/ 1695 w 35"/>
                <a:gd name="T39" fmla="*/ 56 h 107"/>
                <a:gd name="T40" fmla="*/ 1632 w 35"/>
                <a:gd name="T41" fmla="*/ 61 h 107"/>
                <a:gd name="T42" fmla="*/ 1632 w 35"/>
                <a:gd name="T43" fmla="*/ 66 h 107"/>
                <a:gd name="T44" fmla="*/ 1632 w 35"/>
                <a:gd name="T45" fmla="*/ 69 h 107"/>
                <a:gd name="T46" fmla="*/ 1632 w 35"/>
                <a:gd name="T47" fmla="*/ 71 h 107"/>
                <a:gd name="T48" fmla="*/ 1695 w 35"/>
                <a:gd name="T49" fmla="*/ 69 h 107"/>
                <a:gd name="T50" fmla="*/ 1695 w 35"/>
                <a:gd name="T51" fmla="*/ 65 h 107"/>
                <a:gd name="T52" fmla="*/ 1753 w 35"/>
                <a:gd name="T53" fmla="*/ 61 h 107"/>
                <a:gd name="T54" fmla="*/ 1869 w 35"/>
                <a:gd name="T55" fmla="*/ 56 h 107"/>
                <a:gd name="T56" fmla="*/ 1993 w 35"/>
                <a:gd name="T57" fmla="*/ 52 h 107"/>
                <a:gd name="T58" fmla="*/ 1993 w 35"/>
                <a:gd name="T59" fmla="*/ 48 h 107"/>
                <a:gd name="T60" fmla="*/ 1993 w 35"/>
                <a:gd name="T61" fmla="*/ 44 h 107"/>
                <a:gd name="T62" fmla="*/ 1993 w 35"/>
                <a:gd name="T63" fmla="*/ 41 h 107"/>
                <a:gd name="T64" fmla="*/ 1753 w 35"/>
                <a:gd name="T65" fmla="*/ 39 h 107"/>
                <a:gd name="T66" fmla="*/ 1404 w 35"/>
                <a:gd name="T67" fmla="*/ 34 h 107"/>
                <a:gd name="T68" fmla="*/ 1104 w 35"/>
                <a:gd name="T69" fmla="*/ 28 h 107"/>
                <a:gd name="T70" fmla="*/ 828 w 35"/>
                <a:gd name="T71" fmla="*/ 20 h 107"/>
                <a:gd name="T72" fmla="*/ 528 w 35"/>
                <a:gd name="T73" fmla="*/ 16 h 107"/>
                <a:gd name="T74" fmla="*/ 300 w 35"/>
                <a:gd name="T75" fmla="*/ 7 h 107"/>
                <a:gd name="T76" fmla="*/ 124 w 35"/>
                <a:gd name="T77" fmla="*/ 6 h 107"/>
                <a:gd name="T78" fmla="*/ 63 w 35"/>
                <a:gd name="T79" fmla="*/ 1 h 107"/>
                <a:gd name="T80" fmla="*/ 63 w 35"/>
                <a:gd name="T81" fmla="*/ 1 h 107"/>
                <a:gd name="T82" fmla="*/ 63 w 35"/>
                <a:gd name="T83" fmla="*/ 1 h 107"/>
                <a:gd name="T84" fmla="*/ 63 w 35"/>
                <a:gd name="T85" fmla="*/ 1 h 107"/>
                <a:gd name="T86" fmla="*/ 63 w 35"/>
                <a:gd name="T87" fmla="*/ 1 h 107"/>
                <a:gd name="T88" fmla="*/ 63 w 35"/>
                <a:gd name="T89" fmla="*/ 1 h 107"/>
                <a:gd name="T90" fmla="*/ 63 w 35"/>
                <a:gd name="T91" fmla="*/ 1 h 107"/>
                <a:gd name="T92" fmla="*/ 63 w 35"/>
                <a:gd name="T93" fmla="*/ 1 h 107"/>
                <a:gd name="T94" fmla="*/ 63 w 35"/>
                <a:gd name="T95" fmla="*/ 1 h 107"/>
                <a:gd name="T96" fmla="*/ 6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71" name="Freeform 78"/>
            <p:cNvSpPr>
              <a:spLocks/>
            </p:cNvSpPr>
            <p:nvPr/>
          </p:nvSpPr>
          <p:spPr bwMode="auto">
            <a:xfrm>
              <a:off x="4418" y="1319"/>
              <a:ext cx="155" cy="70"/>
            </a:xfrm>
            <a:custGeom>
              <a:avLst/>
              <a:gdLst>
                <a:gd name="T0" fmla="*/ 2325 w 79"/>
                <a:gd name="T1" fmla="*/ 0 h 76"/>
                <a:gd name="T2" fmla="*/ 1836 w 79"/>
                <a:gd name="T3" fmla="*/ 4 h 76"/>
                <a:gd name="T4" fmla="*/ 1305 w 79"/>
                <a:gd name="T5" fmla="*/ 7 h 76"/>
                <a:gd name="T6" fmla="*/ 904 w 79"/>
                <a:gd name="T7" fmla="*/ 16 h 76"/>
                <a:gd name="T8" fmla="*/ 785 w 79"/>
                <a:gd name="T9" fmla="*/ 23 h 76"/>
                <a:gd name="T10" fmla="*/ 1020 w 79"/>
                <a:gd name="T11" fmla="*/ 30 h 76"/>
                <a:gd name="T12" fmla="*/ 1836 w 79"/>
                <a:gd name="T13" fmla="*/ 37 h 76"/>
                <a:gd name="T14" fmla="*/ 3377 w 79"/>
                <a:gd name="T15" fmla="*/ 41 h 76"/>
                <a:gd name="T16" fmla="*/ 4389 w 79"/>
                <a:gd name="T17" fmla="*/ 41 h 76"/>
                <a:gd name="T18" fmla="*/ 4161 w 79"/>
                <a:gd name="T19" fmla="*/ 42 h 76"/>
                <a:gd name="T20" fmla="*/ 3746 w 79"/>
                <a:gd name="T21" fmla="*/ 43 h 76"/>
                <a:gd name="T22" fmla="*/ 3265 w 79"/>
                <a:gd name="T23" fmla="*/ 44 h 76"/>
                <a:gd name="T24" fmla="*/ 2725 w 79"/>
                <a:gd name="T25" fmla="*/ 46 h 76"/>
                <a:gd name="T26" fmla="*/ 2176 w 79"/>
                <a:gd name="T27" fmla="*/ 46 h 76"/>
                <a:gd name="T28" fmla="*/ 1540 w 79"/>
                <a:gd name="T29" fmla="*/ 46 h 76"/>
                <a:gd name="T30" fmla="*/ 1081 w 79"/>
                <a:gd name="T31" fmla="*/ 43 h 76"/>
                <a:gd name="T32" fmla="*/ 636 w 79"/>
                <a:gd name="T33" fmla="*/ 41 h 76"/>
                <a:gd name="T34" fmla="*/ 355 w 79"/>
                <a:gd name="T35" fmla="*/ 38 h 76"/>
                <a:gd name="T36" fmla="*/ 120 w 79"/>
                <a:gd name="T37" fmla="*/ 34 h 76"/>
                <a:gd name="T38" fmla="*/ 61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1 w 79"/>
                <a:gd name="T45" fmla="*/ 23 h 76"/>
                <a:gd name="T46" fmla="*/ 61 w 79"/>
                <a:gd name="T47" fmla="*/ 22 h 76"/>
                <a:gd name="T48" fmla="*/ 120 w 79"/>
                <a:gd name="T49" fmla="*/ 18 h 76"/>
                <a:gd name="T50" fmla="*/ 355 w 79"/>
                <a:gd name="T51" fmla="*/ 11 h 76"/>
                <a:gd name="T52" fmla="*/ 636 w 79"/>
                <a:gd name="T53" fmla="*/ 6 h 76"/>
                <a:gd name="T54" fmla="*/ 1081 w 79"/>
                <a:gd name="T55" fmla="*/ 4 h 76"/>
                <a:gd name="T56" fmla="*/ 1540 w 79"/>
                <a:gd name="T57" fmla="*/ 2 h 76"/>
                <a:gd name="T58" fmla="*/ 1940 w 79"/>
                <a:gd name="T59" fmla="*/ 1 h 76"/>
                <a:gd name="T60" fmla="*/ 2268 w 79"/>
                <a:gd name="T61" fmla="*/ 0 h 76"/>
                <a:gd name="T62" fmla="*/ 2506 w 79"/>
                <a:gd name="T63" fmla="*/ 0 h 76"/>
                <a:gd name="T64" fmla="*/ 256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72" name="Freeform 79"/>
            <p:cNvSpPr>
              <a:spLocks/>
            </p:cNvSpPr>
            <p:nvPr/>
          </p:nvSpPr>
          <p:spPr bwMode="auto">
            <a:xfrm>
              <a:off x="5203" y="1318"/>
              <a:ext cx="134" cy="72"/>
            </a:xfrm>
            <a:custGeom>
              <a:avLst/>
              <a:gdLst>
                <a:gd name="T0" fmla="*/ 1024 w 67"/>
                <a:gd name="T1" fmla="*/ 1 h 78"/>
                <a:gd name="T2" fmla="*/ 1664 w 67"/>
                <a:gd name="T3" fmla="*/ 5 h 78"/>
                <a:gd name="T4" fmla="*/ 2368 w 67"/>
                <a:gd name="T5" fmla="*/ 8 h 78"/>
                <a:gd name="T6" fmla="*/ 2944 w 67"/>
                <a:gd name="T7" fmla="*/ 16 h 78"/>
                <a:gd name="T8" fmla="*/ 3328 w 67"/>
                <a:gd name="T9" fmla="*/ 24 h 78"/>
                <a:gd name="T10" fmla="*/ 3264 w 67"/>
                <a:gd name="T11" fmla="*/ 32 h 78"/>
                <a:gd name="T12" fmla="*/ 2560 w 67"/>
                <a:gd name="T13" fmla="*/ 39 h 78"/>
                <a:gd name="T14" fmla="*/ 1024 w 67"/>
                <a:gd name="T15" fmla="*/ 44 h 78"/>
                <a:gd name="T16" fmla="*/ 0 w 67"/>
                <a:gd name="T17" fmla="*/ 47 h 78"/>
                <a:gd name="T18" fmla="*/ 128 w 67"/>
                <a:gd name="T19" fmla="*/ 47 h 78"/>
                <a:gd name="T20" fmla="*/ 512 w 67"/>
                <a:gd name="T21" fmla="*/ 48 h 78"/>
                <a:gd name="T22" fmla="*/ 896 w 67"/>
                <a:gd name="T23" fmla="*/ 48 h 78"/>
                <a:gd name="T24" fmla="*/ 1408 w 67"/>
                <a:gd name="T25" fmla="*/ 48 h 78"/>
                <a:gd name="T26" fmla="*/ 1984 w 67"/>
                <a:gd name="T27" fmla="*/ 48 h 78"/>
                <a:gd name="T28" fmla="*/ 2560 w 67"/>
                <a:gd name="T29" fmla="*/ 46 h 78"/>
                <a:gd name="T30" fmla="*/ 3072 w 67"/>
                <a:gd name="T31" fmla="*/ 44 h 78"/>
                <a:gd name="T32" fmla="*/ 3584 w 67"/>
                <a:gd name="T33" fmla="*/ 41 h 78"/>
                <a:gd name="T34" fmla="*/ 3840 w 67"/>
                <a:gd name="T35" fmla="*/ 38 h 78"/>
                <a:gd name="T36" fmla="*/ 4032 w 67"/>
                <a:gd name="T37" fmla="*/ 35 h 78"/>
                <a:gd name="T38" fmla="*/ 4096 w 67"/>
                <a:gd name="T39" fmla="*/ 31 h 78"/>
                <a:gd name="T40" fmla="*/ 4224 w 67"/>
                <a:gd name="T41" fmla="*/ 28 h 78"/>
                <a:gd name="T42" fmla="*/ 4224 w 67"/>
                <a:gd name="T43" fmla="*/ 26 h 78"/>
                <a:gd name="T44" fmla="*/ 4224 w 67"/>
                <a:gd name="T45" fmla="*/ 24 h 78"/>
                <a:gd name="T46" fmla="*/ 4224 w 67"/>
                <a:gd name="T47" fmla="*/ 23 h 78"/>
                <a:gd name="T48" fmla="*/ 4096 w 67"/>
                <a:gd name="T49" fmla="*/ 18 h 78"/>
                <a:gd name="T50" fmla="*/ 3776 w 67"/>
                <a:gd name="T51" fmla="*/ 12 h 78"/>
                <a:gd name="T52" fmla="*/ 3264 w 67"/>
                <a:gd name="T53" fmla="*/ 6 h 78"/>
                <a:gd name="T54" fmla="*/ 2752 w 67"/>
                <a:gd name="T55" fmla="*/ 5 h 78"/>
                <a:gd name="T56" fmla="*/ 2112 w 67"/>
                <a:gd name="T57" fmla="*/ 2 h 78"/>
                <a:gd name="T58" fmla="*/ 1600 w 67"/>
                <a:gd name="T59" fmla="*/ 1 h 78"/>
                <a:gd name="T60" fmla="*/ 1088 w 67"/>
                <a:gd name="T61" fmla="*/ 0 h 78"/>
                <a:gd name="T62" fmla="*/ 896 w 67"/>
                <a:gd name="T63" fmla="*/ 0 h 78"/>
                <a:gd name="T64" fmla="*/ 896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73" name="Freeform 80"/>
            <p:cNvSpPr>
              <a:spLocks/>
            </p:cNvSpPr>
            <p:nvPr/>
          </p:nvSpPr>
          <p:spPr bwMode="auto">
            <a:xfrm>
              <a:off x="4493" y="1326"/>
              <a:ext cx="209" cy="48"/>
            </a:xfrm>
            <a:custGeom>
              <a:avLst/>
              <a:gdLst>
                <a:gd name="T0" fmla="*/ 6049 w 106"/>
                <a:gd name="T1" fmla="*/ 29 h 51"/>
                <a:gd name="T2" fmla="*/ 5757 w 106"/>
                <a:gd name="T3" fmla="*/ 24 h 51"/>
                <a:gd name="T4" fmla="*/ 5276 w 106"/>
                <a:gd name="T5" fmla="*/ 18 h 51"/>
                <a:gd name="T6" fmla="*/ 4474 w 106"/>
                <a:gd name="T7" fmla="*/ 8 h 51"/>
                <a:gd name="T8" fmla="*/ 3518 w 106"/>
                <a:gd name="T9" fmla="*/ 4 h 51"/>
                <a:gd name="T10" fmla="*/ 2705 w 106"/>
                <a:gd name="T11" fmla="*/ 0 h 51"/>
                <a:gd name="T12" fmla="*/ 2476 w 106"/>
                <a:gd name="T13" fmla="*/ 0 h 51"/>
                <a:gd name="T14" fmla="*/ 1993 w 106"/>
                <a:gd name="T15" fmla="*/ 1 h 51"/>
                <a:gd name="T16" fmla="*/ 1524 w 106"/>
                <a:gd name="T17" fmla="*/ 3 h 51"/>
                <a:gd name="T18" fmla="*/ 1041 w 106"/>
                <a:gd name="T19" fmla="*/ 4 h 51"/>
                <a:gd name="T20" fmla="*/ 773 w 106"/>
                <a:gd name="T21" fmla="*/ 4 h 51"/>
                <a:gd name="T22" fmla="*/ 481 w 106"/>
                <a:gd name="T23" fmla="*/ 8 h 51"/>
                <a:gd name="T24" fmla="*/ 244 w 106"/>
                <a:gd name="T25" fmla="*/ 8 h 51"/>
                <a:gd name="T26" fmla="*/ 63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3 w 106"/>
                <a:gd name="T33" fmla="*/ 24 h 51"/>
                <a:gd name="T34" fmla="*/ 183 w 106"/>
                <a:gd name="T35" fmla="*/ 29 h 51"/>
                <a:gd name="T36" fmla="*/ 361 w 106"/>
                <a:gd name="T37" fmla="*/ 31 h 51"/>
                <a:gd name="T38" fmla="*/ 481 w 106"/>
                <a:gd name="T39" fmla="*/ 34 h 51"/>
                <a:gd name="T40" fmla="*/ 773 w 106"/>
                <a:gd name="T41" fmla="*/ 35 h 51"/>
                <a:gd name="T42" fmla="*/ 1041 w 106"/>
                <a:gd name="T43" fmla="*/ 35 h 51"/>
                <a:gd name="T44" fmla="*/ 1341 w 106"/>
                <a:gd name="T45" fmla="*/ 34 h 51"/>
                <a:gd name="T46" fmla="*/ 1633 w 106"/>
                <a:gd name="T47" fmla="*/ 33 h 51"/>
                <a:gd name="T48" fmla="*/ 1993 w 106"/>
                <a:gd name="T49" fmla="*/ 31 h 51"/>
                <a:gd name="T50" fmla="*/ 2240 w 106"/>
                <a:gd name="T51" fmla="*/ 30 h 51"/>
                <a:gd name="T52" fmla="*/ 2413 w 106"/>
                <a:gd name="T53" fmla="*/ 29 h 51"/>
                <a:gd name="T54" fmla="*/ 2177 w 106"/>
                <a:gd name="T55" fmla="*/ 30 h 51"/>
                <a:gd name="T56" fmla="*/ 1993 w 106"/>
                <a:gd name="T57" fmla="*/ 29 h 51"/>
                <a:gd name="T58" fmla="*/ 1757 w 106"/>
                <a:gd name="T59" fmla="*/ 27 h 51"/>
                <a:gd name="T60" fmla="*/ 1404 w 106"/>
                <a:gd name="T61" fmla="*/ 24 h 51"/>
                <a:gd name="T62" fmla="*/ 891 w 106"/>
                <a:gd name="T63" fmla="*/ 23 h 51"/>
                <a:gd name="T64" fmla="*/ 712 w 106"/>
                <a:gd name="T65" fmla="*/ 22 h 51"/>
                <a:gd name="T66" fmla="*/ 773 w 106"/>
                <a:gd name="T67" fmla="*/ 21 h 51"/>
                <a:gd name="T68" fmla="*/ 1041 w 106"/>
                <a:gd name="T69" fmla="*/ 18 h 51"/>
                <a:gd name="T70" fmla="*/ 1224 w 106"/>
                <a:gd name="T71" fmla="*/ 15 h 51"/>
                <a:gd name="T72" fmla="*/ 1341 w 106"/>
                <a:gd name="T73" fmla="*/ 11 h 51"/>
                <a:gd name="T74" fmla="*/ 1993 w 106"/>
                <a:gd name="T75" fmla="*/ 10 h 51"/>
                <a:gd name="T76" fmla="*/ 3401 w 106"/>
                <a:gd name="T77" fmla="*/ 10 h 51"/>
                <a:gd name="T78" fmla="*/ 4537 w 106"/>
                <a:gd name="T79" fmla="*/ 18 h 51"/>
                <a:gd name="T80" fmla="*/ 5397 w 106"/>
                <a:gd name="T81" fmla="*/ 23 h 51"/>
                <a:gd name="T82" fmla="*/ 5925 w 106"/>
                <a:gd name="T83" fmla="*/ 29 h 51"/>
                <a:gd name="T84" fmla="*/ 6162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74" name="Freeform 81"/>
            <p:cNvSpPr>
              <a:spLocks/>
            </p:cNvSpPr>
            <p:nvPr/>
          </p:nvSpPr>
          <p:spPr bwMode="auto">
            <a:xfrm>
              <a:off x="5063" y="1328"/>
              <a:ext cx="206" cy="47"/>
            </a:xfrm>
            <a:custGeom>
              <a:avLst/>
              <a:gdLst>
                <a:gd name="T0" fmla="*/ 61 w 105"/>
                <a:gd name="T1" fmla="*/ 29 h 50"/>
                <a:gd name="T2" fmla="*/ 353 w 105"/>
                <a:gd name="T3" fmla="*/ 24 h 50"/>
                <a:gd name="T4" fmla="*/ 848 w 105"/>
                <a:gd name="T5" fmla="*/ 18 h 50"/>
                <a:gd name="T6" fmla="*/ 1540 w 105"/>
                <a:gd name="T7" fmla="*/ 8 h 50"/>
                <a:gd name="T8" fmla="*/ 2448 w 105"/>
                <a:gd name="T9" fmla="*/ 5 h 50"/>
                <a:gd name="T10" fmla="*/ 3265 w 105"/>
                <a:gd name="T11" fmla="*/ 1 h 50"/>
                <a:gd name="T12" fmla="*/ 3541 w 105"/>
                <a:gd name="T13" fmla="*/ 1 h 50"/>
                <a:gd name="T14" fmla="*/ 3926 w 105"/>
                <a:gd name="T15" fmla="*/ 1 h 50"/>
                <a:gd name="T16" fmla="*/ 4450 w 105"/>
                <a:gd name="T17" fmla="*/ 2 h 50"/>
                <a:gd name="T18" fmla="*/ 4862 w 105"/>
                <a:gd name="T19" fmla="*/ 4 h 50"/>
                <a:gd name="T20" fmla="*/ 5234 w 105"/>
                <a:gd name="T21" fmla="*/ 4 h 50"/>
                <a:gd name="T22" fmla="*/ 5466 w 105"/>
                <a:gd name="T23" fmla="*/ 8 h 50"/>
                <a:gd name="T24" fmla="*/ 5642 w 105"/>
                <a:gd name="T25" fmla="*/ 9 h 50"/>
                <a:gd name="T26" fmla="*/ 5809 w 105"/>
                <a:gd name="T27" fmla="*/ 15 h 50"/>
                <a:gd name="T28" fmla="*/ 5927 w 105"/>
                <a:gd name="T29" fmla="*/ 19 h 50"/>
                <a:gd name="T30" fmla="*/ 5927 w 105"/>
                <a:gd name="T31" fmla="*/ 22 h 50"/>
                <a:gd name="T32" fmla="*/ 5866 w 105"/>
                <a:gd name="T33" fmla="*/ 24 h 50"/>
                <a:gd name="T34" fmla="*/ 5642 w 105"/>
                <a:gd name="T35" fmla="*/ 29 h 50"/>
                <a:gd name="T36" fmla="*/ 5642 w 105"/>
                <a:gd name="T37" fmla="*/ 31 h 50"/>
                <a:gd name="T38" fmla="*/ 5346 w 105"/>
                <a:gd name="T39" fmla="*/ 34 h 50"/>
                <a:gd name="T40" fmla="*/ 5203 w 105"/>
                <a:gd name="T41" fmla="*/ 34 h 50"/>
                <a:gd name="T42" fmla="*/ 4962 w 105"/>
                <a:gd name="T43" fmla="*/ 34 h 50"/>
                <a:gd name="T44" fmla="*/ 4681 w 105"/>
                <a:gd name="T45" fmla="*/ 34 h 50"/>
                <a:gd name="T46" fmla="*/ 4389 w 105"/>
                <a:gd name="T47" fmla="*/ 34 h 50"/>
                <a:gd name="T48" fmla="*/ 4098 w 105"/>
                <a:gd name="T49" fmla="*/ 34 h 50"/>
                <a:gd name="T50" fmla="*/ 3865 w 105"/>
                <a:gd name="T51" fmla="*/ 33 h 50"/>
                <a:gd name="T52" fmla="*/ 3865 w 105"/>
                <a:gd name="T53" fmla="*/ 31 h 50"/>
                <a:gd name="T54" fmla="*/ 3806 w 105"/>
                <a:gd name="T55" fmla="*/ 29 h 50"/>
                <a:gd name="T56" fmla="*/ 3865 w 105"/>
                <a:gd name="T57" fmla="*/ 27 h 50"/>
                <a:gd name="T58" fmla="*/ 4098 w 105"/>
                <a:gd name="T59" fmla="*/ 25 h 50"/>
                <a:gd name="T60" fmla="*/ 4450 w 105"/>
                <a:gd name="T61" fmla="*/ 24 h 50"/>
                <a:gd name="T62" fmla="*/ 4962 w 105"/>
                <a:gd name="T63" fmla="*/ 23 h 50"/>
                <a:gd name="T64" fmla="*/ 5142 w 105"/>
                <a:gd name="T65" fmla="*/ 22 h 50"/>
                <a:gd name="T66" fmla="*/ 5022 w 105"/>
                <a:gd name="T67" fmla="*/ 21 h 50"/>
                <a:gd name="T68" fmla="*/ 4915 w 105"/>
                <a:gd name="T69" fmla="*/ 19 h 50"/>
                <a:gd name="T70" fmla="*/ 4742 w 105"/>
                <a:gd name="T71" fmla="*/ 15 h 50"/>
                <a:gd name="T72" fmla="*/ 4681 w 105"/>
                <a:gd name="T73" fmla="*/ 12 h 50"/>
                <a:gd name="T74" fmla="*/ 4098 w 105"/>
                <a:gd name="T75" fmla="*/ 9 h 50"/>
                <a:gd name="T76" fmla="*/ 2725 w 105"/>
                <a:gd name="T77" fmla="*/ 9 h 50"/>
                <a:gd name="T78" fmla="*/ 1601 w 105"/>
                <a:gd name="T79" fmla="*/ 17 h 50"/>
                <a:gd name="T80" fmla="*/ 693 w 105"/>
                <a:gd name="T81" fmla="*/ 22 h 50"/>
                <a:gd name="T82" fmla="*/ 180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75" name="Freeform 82"/>
            <p:cNvSpPr>
              <a:spLocks/>
            </p:cNvSpPr>
            <p:nvPr/>
          </p:nvSpPr>
          <p:spPr bwMode="auto">
            <a:xfrm>
              <a:off x="5056" y="1351"/>
              <a:ext cx="112" cy="73"/>
            </a:xfrm>
            <a:custGeom>
              <a:avLst/>
              <a:gdLst>
                <a:gd name="T0" fmla="*/ 3105 w 57"/>
                <a:gd name="T1" fmla="*/ 1 h 78"/>
                <a:gd name="T2" fmla="*/ 2877 w 57"/>
                <a:gd name="T3" fmla="*/ 6 h 78"/>
                <a:gd name="T4" fmla="*/ 2366 w 57"/>
                <a:gd name="T5" fmla="*/ 7 h 78"/>
                <a:gd name="T6" fmla="*/ 1849 w 57"/>
                <a:gd name="T7" fmla="*/ 11 h 78"/>
                <a:gd name="T8" fmla="*/ 1252 w 57"/>
                <a:gd name="T9" fmla="*/ 18 h 78"/>
                <a:gd name="T10" fmla="*/ 637 w 57"/>
                <a:gd name="T11" fmla="*/ 21 h 78"/>
                <a:gd name="T12" fmla="*/ 236 w 57"/>
                <a:gd name="T13" fmla="*/ 25 h 78"/>
                <a:gd name="T14" fmla="*/ 0 w 57"/>
                <a:gd name="T15" fmla="*/ 28 h 78"/>
                <a:gd name="T16" fmla="*/ 120 w 57"/>
                <a:gd name="T17" fmla="*/ 30 h 78"/>
                <a:gd name="T18" fmla="*/ 297 w 57"/>
                <a:gd name="T19" fmla="*/ 35 h 78"/>
                <a:gd name="T20" fmla="*/ 417 w 57"/>
                <a:gd name="T21" fmla="*/ 37 h 78"/>
                <a:gd name="T22" fmla="*/ 356 w 57"/>
                <a:gd name="T23" fmla="*/ 42 h 78"/>
                <a:gd name="T24" fmla="*/ 297 w 57"/>
                <a:gd name="T25" fmla="*/ 46 h 78"/>
                <a:gd name="T26" fmla="*/ 120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297 w 57"/>
                <a:gd name="T35" fmla="*/ 48 h 78"/>
                <a:gd name="T36" fmla="*/ 700 w 57"/>
                <a:gd name="T37" fmla="*/ 40 h 78"/>
                <a:gd name="T38" fmla="*/ 1252 w 57"/>
                <a:gd name="T39" fmla="*/ 31 h 78"/>
                <a:gd name="T40" fmla="*/ 1849 w 57"/>
                <a:gd name="T41" fmla="*/ 21 h 78"/>
                <a:gd name="T42" fmla="*/ 2366 w 57"/>
                <a:gd name="T43" fmla="*/ 12 h 78"/>
                <a:gd name="T44" fmla="*/ 2877 w 57"/>
                <a:gd name="T45" fmla="*/ 7 h 78"/>
                <a:gd name="T46" fmla="*/ 3105 w 57"/>
                <a:gd name="T47" fmla="*/ 1 h 78"/>
                <a:gd name="T48" fmla="*/ 3217 w 57"/>
                <a:gd name="T49" fmla="*/ 0 h 78"/>
                <a:gd name="T50" fmla="*/ 3217 w 57"/>
                <a:gd name="T51" fmla="*/ 0 h 78"/>
                <a:gd name="T52" fmla="*/ 3217 w 57"/>
                <a:gd name="T53" fmla="*/ 0 h 78"/>
                <a:gd name="T54" fmla="*/ 3217 w 57"/>
                <a:gd name="T55" fmla="*/ 0 h 78"/>
                <a:gd name="T56" fmla="*/ 3217 w 57"/>
                <a:gd name="T57" fmla="*/ 0 h 78"/>
                <a:gd name="T58" fmla="*/ 3217 w 57"/>
                <a:gd name="T59" fmla="*/ 0 h 78"/>
                <a:gd name="T60" fmla="*/ 3217 w 57"/>
                <a:gd name="T61" fmla="*/ 0 h 78"/>
                <a:gd name="T62" fmla="*/ 3217 w 57"/>
                <a:gd name="T63" fmla="*/ 0 h 78"/>
                <a:gd name="T64" fmla="*/ 3217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76" name="Freeform 83"/>
            <p:cNvSpPr>
              <a:spLocks/>
            </p:cNvSpPr>
            <p:nvPr/>
          </p:nvSpPr>
          <p:spPr bwMode="auto">
            <a:xfrm>
              <a:off x="4585" y="1351"/>
              <a:ext cx="117" cy="73"/>
            </a:xfrm>
            <a:custGeom>
              <a:avLst/>
              <a:gdLst>
                <a:gd name="T0" fmla="*/ 0 w 59"/>
                <a:gd name="T1" fmla="*/ 1 h 78"/>
                <a:gd name="T2" fmla="*/ 311 w 59"/>
                <a:gd name="T3" fmla="*/ 6 h 78"/>
                <a:gd name="T4" fmla="*/ 740 w 59"/>
                <a:gd name="T5" fmla="*/ 7 h 78"/>
                <a:gd name="T6" fmla="*/ 1404 w 59"/>
                <a:gd name="T7" fmla="*/ 11 h 78"/>
                <a:gd name="T8" fmla="*/ 1997 w 59"/>
                <a:gd name="T9" fmla="*/ 18 h 78"/>
                <a:gd name="T10" fmla="*/ 2612 w 59"/>
                <a:gd name="T11" fmla="*/ 21 h 78"/>
                <a:gd name="T12" fmla="*/ 3096 w 59"/>
                <a:gd name="T13" fmla="*/ 25 h 78"/>
                <a:gd name="T14" fmla="*/ 3460 w 59"/>
                <a:gd name="T15" fmla="*/ 27 h 78"/>
                <a:gd name="T16" fmla="*/ 3276 w 59"/>
                <a:gd name="T17" fmla="*/ 30 h 78"/>
                <a:gd name="T18" fmla="*/ 2973 w 59"/>
                <a:gd name="T19" fmla="*/ 34 h 78"/>
                <a:gd name="T20" fmla="*/ 2909 w 59"/>
                <a:gd name="T21" fmla="*/ 37 h 78"/>
                <a:gd name="T22" fmla="*/ 2909 w 59"/>
                <a:gd name="T23" fmla="*/ 42 h 78"/>
                <a:gd name="T24" fmla="*/ 2973 w 59"/>
                <a:gd name="T25" fmla="*/ 45 h 78"/>
                <a:gd name="T26" fmla="*/ 3096 w 59"/>
                <a:gd name="T27" fmla="*/ 48 h 78"/>
                <a:gd name="T28" fmla="*/ 3157 w 59"/>
                <a:gd name="T29" fmla="*/ 51 h 78"/>
                <a:gd name="T30" fmla="*/ 3276 w 59"/>
                <a:gd name="T31" fmla="*/ 51 h 78"/>
                <a:gd name="T32" fmla="*/ 3276 w 59"/>
                <a:gd name="T33" fmla="*/ 51 h 78"/>
                <a:gd name="T34" fmla="*/ 2973 w 59"/>
                <a:gd name="T35" fmla="*/ 48 h 78"/>
                <a:gd name="T36" fmla="*/ 2489 w 59"/>
                <a:gd name="T37" fmla="*/ 40 h 78"/>
                <a:gd name="T38" fmla="*/ 1872 w 59"/>
                <a:gd name="T39" fmla="*/ 31 h 78"/>
                <a:gd name="T40" fmla="*/ 1348 w 59"/>
                <a:gd name="T41" fmla="*/ 21 h 78"/>
                <a:gd name="T42" fmla="*/ 680 w 59"/>
                <a:gd name="T43" fmla="*/ 12 h 78"/>
                <a:gd name="T44" fmla="*/ 248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77" name="Freeform 84"/>
            <p:cNvSpPr>
              <a:spLocks/>
            </p:cNvSpPr>
            <p:nvPr/>
          </p:nvSpPr>
          <p:spPr bwMode="auto">
            <a:xfrm>
              <a:off x="4768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78" name="Freeform 85"/>
            <p:cNvSpPr>
              <a:spLocks/>
            </p:cNvSpPr>
            <p:nvPr/>
          </p:nvSpPr>
          <p:spPr bwMode="auto">
            <a:xfrm>
              <a:off x="4916" y="1383"/>
              <a:ext cx="75" cy="36"/>
            </a:xfrm>
            <a:custGeom>
              <a:avLst/>
              <a:gdLst>
                <a:gd name="T0" fmla="*/ 2124 w 38"/>
                <a:gd name="T1" fmla="*/ 10 h 38"/>
                <a:gd name="T2" fmla="*/ 1885 w 38"/>
                <a:gd name="T3" fmla="*/ 9 h 38"/>
                <a:gd name="T4" fmla="*/ 1699 w 38"/>
                <a:gd name="T5" fmla="*/ 8 h 38"/>
                <a:gd name="T6" fmla="*/ 1352 w 38"/>
                <a:gd name="T7" fmla="*/ 4 h 38"/>
                <a:gd name="T8" fmla="*/ 1076 w 38"/>
                <a:gd name="T9" fmla="*/ 1 h 38"/>
                <a:gd name="T10" fmla="*/ 892 w 38"/>
                <a:gd name="T11" fmla="*/ 1 h 38"/>
                <a:gd name="T12" fmla="*/ 592 w 38"/>
                <a:gd name="T13" fmla="*/ 1 h 38"/>
                <a:gd name="T14" fmla="*/ 300 w 38"/>
                <a:gd name="T15" fmla="*/ 4 h 38"/>
                <a:gd name="T16" fmla="*/ 124 w 38"/>
                <a:gd name="T17" fmla="*/ 7 h 38"/>
                <a:gd name="T18" fmla="*/ 0 w 38"/>
                <a:gd name="T19" fmla="*/ 9 h 38"/>
                <a:gd name="T20" fmla="*/ 63 w 38"/>
                <a:gd name="T21" fmla="*/ 12 h 38"/>
                <a:gd name="T22" fmla="*/ 63 w 38"/>
                <a:gd name="T23" fmla="*/ 17 h 38"/>
                <a:gd name="T24" fmla="*/ 63 w 38"/>
                <a:gd name="T25" fmla="*/ 22 h 38"/>
                <a:gd name="T26" fmla="*/ 124 w 38"/>
                <a:gd name="T27" fmla="*/ 24 h 38"/>
                <a:gd name="T28" fmla="*/ 363 w 38"/>
                <a:gd name="T29" fmla="*/ 25 h 38"/>
                <a:gd name="T30" fmla="*/ 716 w 38"/>
                <a:gd name="T31" fmla="*/ 26 h 38"/>
                <a:gd name="T32" fmla="*/ 1137 w 38"/>
                <a:gd name="T33" fmla="*/ 26 h 38"/>
                <a:gd name="T34" fmla="*/ 1352 w 38"/>
                <a:gd name="T35" fmla="*/ 25 h 38"/>
                <a:gd name="T36" fmla="*/ 1593 w 38"/>
                <a:gd name="T37" fmla="*/ 23 h 38"/>
                <a:gd name="T38" fmla="*/ 1593 w 38"/>
                <a:gd name="T39" fmla="*/ 22 h 38"/>
                <a:gd name="T40" fmla="*/ 1652 w 38"/>
                <a:gd name="T41" fmla="*/ 19 h 38"/>
                <a:gd name="T42" fmla="*/ 1652 w 38"/>
                <a:gd name="T43" fmla="*/ 16 h 38"/>
                <a:gd name="T44" fmla="*/ 1652 w 38"/>
                <a:gd name="T45" fmla="*/ 10 h 38"/>
                <a:gd name="T46" fmla="*/ 1532 w 38"/>
                <a:gd name="T47" fmla="*/ 10 h 38"/>
                <a:gd name="T48" fmla="*/ 1468 w 38"/>
                <a:gd name="T49" fmla="*/ 10 h 38"/>
                <a:gd name="T50" fmla="*/ 1352 w 38"/>
                <a:gd name="T51" fmla="*/ 12 h 38"/>
                <a:gd name="T52" fmla="*/ 1352 w 38"/>
                <a:gd name="T53" fmla="*/ 12 h 38"/>
                <a:gd name="T54" fmla="*/ 1232 w 38"/>
                <a:gd name="T55" fmla="*/ 14 h 38"/>
                <a:gd name="T56" fmla="*/ 1168 w 38"/>
                <a:gd name="T57" fmla="*/ 16 h 38"/>
                <a:gd name="T58" fmla="*/ 1137 w 38"/>
                <a:gd name="T59" fmla="*/ 20 h 38"/>
                <a:gd name="T60" fmla="*/ 1137 w 38"/>
                <a:gd name="T61" fmla="*/ 22 h 38"/>
                <a:gd name="T62" fmla="*/ 1137 w 38"/>
                <a:gd name="T63" fmla="*/ 23 h 38"/>
                <a:gd name="T64" fmla="*/ 776 w 38"/>
                <a:gd name="T65" fmla="*/ 22 h 38"/>
                <a:gd name="T66" fmla="*/ 545 w 38"/>
                <a:gd name="T67" fmla="*/ 21 h 38"/>
                <a:gd name="T68" fmla="*/ 484 w 38"/>
                <a:gd name="T69" fmla="*/ 16 h 38"/>
                <a:gd name="T70" fmla="*/ 424 w 38"/>
                <a:gd name="T71" fmla="*/ 14 h 38"/>
                <a:gd name="T72" fmla="*/ 484 w 38"/>
                <a:gd name="T73" fmla="*/ 11 h 38"/>
                <a:gd name="T74" fmla="*/ 545 w 38"/>
                <a:gd name="T75" fmla="*/ 9 h 38"/>
                <a:gd name="T76" fmla="*/ 655 w 38"/>
                <a:gd name="T77" fmla="*/ 9 h 38"/>
                <a:gd name="T78" fmla="*/ 776 w 38"/>
                <a:gd name="T79" fmla="*/ 8 h 38"/>
                <a:gd name="T80" fmla="*/ 1016 w 38"/>
                <a:gd name="T81" fmla="*/ 6 h 38"/>
                <a:gd name="T82" fmla="*/ 1137 w 38"/>
                <a:gd name="T83" fmla="*/ 6 h 38"/>
                <a:gd name="T84" fmla="*/ 1168 w 38"/>
                <a:gd name="T85" fmla="*/ 6 h 38"/>
                <a:gd name="T86" fmla="*/ 1352 w 38"/>
                <a:gd name="T87" fmla="*/ 8 h 38"/>
                <a:gd name="T88" fmla="*/ 1532 w 38"/>
                <a:gd name="T89" fmla="*/ 9 h 38"/>
                <a:gd name="T90" fmla="*/ 1761 w 38"/>
                <a:gd name="T91" fmla="*/ 9 h 38"/>
                <a:gd name="T92" fmla="*/ 2005 w 38"/>
                <a:gd name="T93" fmla="*/ 9 h 38"/>
                <a:gd name="T94" fmla="*/ 2061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79" name="Freeform 86"/>
            <p:cNvSpPr>
              <a:spLocks/>
            </p:cNvSpPr>
            <p:nvPr/>
          </p:nvSpPr>
          <p:spPr bwMode="auto">
            <a:xfrm>
              <a:off x="1220" y="1593"/>
              <a:ext cx="535" cy="1911"/>
            </a:xfrm>
            <a:custGeom>
              <a:avLst/>
              <a:gdLst>
                <a:gd name="T0" fmla="*/ 0 w 271"/>
                <a:gd name="T1" fmla="*/ 1316 h 2059"/>
                <a:gd name="T2" fmla="*/ 15979 w 271"/>
                <a:gd name="T3" fmla="*/ 1316 h 2059"/>
                <a:gd name="T4" fmla="*/ 15979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5" name="Group 87"/>
            <p:cNvGrpSpPr>
              <a:grpSpLocks/>
            </p:cNvGrpSpPr>
            <p:nvPr/>
          </p:nvGrpSpPr>
          <p:grpSpPr bwMode="auto">
            <a:xfrm>
              <a:off x="1130" y="3474"/>
              <a:ext cx="702" cy="203"/>
              <a:chOff x="3110" y="3961"/>
              <a:chExt cx="356" cy="218"/>
            </a:xfrm>
          </p:grpSpPr>
          <p:sp>
            <p:nvSpPr>
              <p:cNvPr id="68726" name="Freeform 88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8727" name="Freeform 89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8728" name="Freeform 90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8729" name="Freeform 91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8730" name="Freeform 92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8731" name="Freeform 93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8732" name="Line 94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8733" name="Freeform 95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8734" name="Freeform 96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8735" name="Line 97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68681" name="Freeform 98"/>
            <p:cNvSpPr>
              <a:spLocks/>
            </p:cNvSpPr>
            <p:nvPr/>
          </p:nvSpPr>
          <p:spPr bwMode="auto">
            <a:xfrm>
              <a:off x="1292" y="1582"/>
              <a:ext cx="463" cy="212"/>
            </a:xfrm>
            <a:custGeom>
              <a:avLst/>
              <a:gdLst>
                <a:gd name="T0" fmla="*/ 5788 w 235"/>
                <a:gd name="T1" fmla="*/ 1 h 227"/>
                <a:gd name="T2" fmla="*/ 7534 w 235"/>
                <a:gd name="T3" fmla="*/ 3 h 227"/>
                <a:gd name="T4" fmla="*/ 9177 w 235"/>
                <a:gd name="T5" fmla="*/ 4 h 227"/>
                <a:gd name="T6" fmla="*/ 10422 w 235"/>
                <a:gd name="T7" fmla="*/ 7 h 227"/>
                <a:gd name="T8" fmla="*/ 11404 w 235"/>
                <a:gd name="T9" fmla="*/ 7 h 227"/>
                <a:gd name="T10" fmla="*/ 11991 w 235"/>
                <a:gd name="T11" fmla="*/ 7 h 227"/>
                <a:gd name="T12" fmla="*/ 12414 w 235"/>
                <a:gd name="T13" fmla="*/ 7 h 227"/>
                <a:gd name="T14" fmla="*/ 12795 w 235"/>
                <a:gd name="T15" fmla="*/ 8 h 227"/>
                <a:gd name="T16" fmla="*/ 13218 w 235"/>
                <a:gd name="T17" fmla="*/ 8 h 227"/>
                <a:gd name="T18" fmla="*/ 13455 w 235"/>
                <a:gd name="T19" fmla="*/ 8 h 227"/>
                <a:gd name="T20" fmla="*/ 13683 w 235"/>
                <a:gd name="T21" fmla="*/ 8 h 227"/>
                <a:gd name="T22" fmla="*/ 13683 w 235"/>
                <a:gd name="T23" fmla="*/ 21 h 227"/>
                <a:gd name="T24" fmla="*/ 13683 w 235"/>
                <a:gd name="T25" fmla="*/ 49 h 227"/>
                <a:gd name="T26" fmla="*/ 13683 w 235"/>
                <a:gd name="T27" fmla="*/ 86 h 227"/>
                <a:gd name="T28" fmla="*/ 13683 w 235"/>
                <a:gd name="T29" fmla="*/ 120 h 227"/>
                <a:gd name="T30" fmla="*/ 13683 w 235"/>
                <a:gd name="T31" fmla="*/ 145 h 227"/>
                <a:gd name="T32" fmla="*/ 13559 w 235"/>
                <a:gd name="T33" fmla="*/ 148 h 227"/>
                <a:gd name="T34" fmla="*/ 13399 w 235"/>
                <a:gd name="T35" fmla="*/ 141 h 227"/>
                <a:gd name="T36" fmla="*/ 13399 w 235"/>
                <a:gd name="T37" fmla="*/ 128 h 227"/>
                <a:gd name="T38" fmla="*/ 13155 w 235"/>
                <a:gd name="T39" fmla="*/ 116 h 227"/>
                <a:gd name="T40" fmla="*/ 12968 w 235"/>
                <a:gd name="T41" fmla="*/ 104 h 227"/>
                <a:gd name="T42" fmla="*/ 12763 w 235"/>
                <a:gd name="T43" fmla="*/ 97 h 227"/>
                <a:gd name="T44" fmla="*/ 12178 w 235"/>
                <a:gd name="T45" fmla="*/ 88 h 227"/>
                <a:gd name="T46" fmla="*/ 11226 w 235"/>
                <a:gd name="T47" fmla="*/ 78 h 227"/>
                <a:gd name="T48" fmla="*/ 10247 w 235"/>
                <a:gd name="T49" fmla="*/ 66 h 227"/>
                <a:gd name="T50" fmla="*/ 9301 w 235"/>
                <a:gd name="T51" fmla="*/ 57 h 227"/>
                <a:gd name="T52" fmla="*/ 8726 w 235"/>
                <a:gd name="T53" fmla="*/ 49 h 227"/>
                <a:gd name="T54" fmla="*/ 7954 w 235"/>
                <a:gd name="T55" fmla="*/ 45 h 227"/>
                <a:gd name="T56" fmla="*/ 6801 w 235"/>
                <a:gd name="T57" fmla="*/ 37 h 227"/>
                <a:gd name="T58" fmla="*/ 5485 w 235"/>
                <a:gd name="T59" fmla="*/ 29 h 227"/>
                <a:gd name="T60" fmla="*/ 4398 w 235"/>
                <a:gd name="T61" fmla="*/ 21 h 227"/>
                <a:gd name="T62" fmla="*/ 3680 w 235"/>
                <a:gd name="T63" fmla="*/ 19 h 227"/>
                <a:gd name="T64" fmla="*/ 3493 w 235"/>
                <a:gd name="T65" fmla="*/ 18 h 227"/>
                <a:gd name="T66" fmla="*/ 2760 w 235"/>
                <a:gd name="T67" fmla="*/ 16 h 227"/>
                <a:gd name="T68" fmla="*/ 1805 w 235"/>
                <a:gd name="T69" fmla="*/ 11 h 227"/>
                <a:gd name="T70" fmla="*/ 764 w 235"/>
                <a:gd name="T71" fmla="*/ 7 h 227"/>
                <a:gd name="T72" fmla="*/ 124 w 235"/>
                <a:gd name="T73" fmla="*/ 7 h 227"/>
                <a:gd name="T74" fmla="*/ 124 w 235"/>
                <a:gd name="T75" fmla="*/ 7 h 227"/>
                <a:gd name="T76" fmla="*/ 589 w 235"/>
                <a:gd name="T77" fmla="*/ 6 h 227"/>
                <a:gd name="T78" fmla="*/ 1160 w 235"/>
                <a:gd name="T79" fmla="*/ 5 h 227"/>
                <a:gd name="T80" fmla="*/ 1925 w 235"/>
                <a:gd name="T81" fmla="*/ 3 h 227"/>
                <a:gd name="T82" fmla="*/ 2965 w 235"/>
                <a:gd name="T83" fmla="*/ 1 h 227"/>
                <a:gd name="T84" fmla="*/ 4502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82" name="Freeform 99"/>
            <p:cNvSpPr>
              <a:spLocks/>
            </p:cNvSpPr>
            <p:nvPr/>
          </p:nvSpPr>
          <p:spPr bwMode="auto">
            <a:xfrm>
              <a:off x="1195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83" name="Freeform 100"/>
            <p:cNvSpPr>
              <a:spLocks/>
            </p:cNvSpPr>
            <p:nvPr/>
          </p:nvSpPr>
          <p:spPr bwMode="auto">
            <a:xfrm>
              <a:off x="1025" y="1270"/>
              <a:ext cx="911" cy="309"/>
            </a:xfrm>
            <a:custGeom>
              <a:avLst/>
              <a:gdLst>
                <a:gd name="T0" fmla="*/ 16875 w 462"/>
                <a:gd name="T1" fmla="*/ 204 h 333"/>
                <a:gd name="T2" fmla="*/ 20456 w 462"/>
                <a:gd name="T3" fmla="*/ 209 h 333"/>
                <a:gd name="T4" fmla="*/ 21759 w 462"/>
                <a:gd name="T5" fmla="*/ 212 h 333"/>
                <a:gd name="T6" fmla="*/ 21933 w 462"/>
                <a:gd name="T7" fmla="*/ 201 h 333"/>
                <a:gd name="T8" fmla="*/ 22209 w 462"/>
                <a:gd name="T9" fmla="*/ 182 h 333"/>
                <a:gd name="T10" fmla="*/ 22801 w 462"/>
                <a:gd name="T11" fmla="*/ 161 h 333"/>
                <a:gd name="T12" fmla="*/ 23400 w 462"/>
                <a:gd name="T13" fmla="*/ 148 h 333"/>
                <a:gd name="T14" fmla="*/ 25465 w 462"/>
                <a:gd name="T15" fmla="*/ 146 h 333"/>
                <a:gd name="T16" fmla="*/ 24686 w 462"/>
                <a:gd name="T17" fmla="*/ 118 h 333"/>
                <a:gd name="T18" fmla="*/ 22856 w 462"/>
                <a:gd name="T19" fmla="*/ 120 h 333"/>
                <a:gd name="T20" fmla="*/ 21965 w 462"/>
                <a:gd name="T21" fmla="*/ 115 h 333"/>
                <a:gd name="T22" fmla="*/ 21712 w 462"/>
                <a:gd name="T23" fmla="*/ 120 h 333"/>
                <a:gd name="T24" fmla="*/ 20801 w 462"/>
                <a:gd name="T25" fmla="*/ 121 h 333"/>
                <a:gd name="T26" fmla="*/ 20801 w 462"/>
                <a:gd name="T27" fmla="*/ 109 h 333"/>
                <a:gd name="T28" fmla="*/ 21592 w 462"/>
                <a:gd name="T29" fmla="*/ 114 h 333"/>
                <a:gd name="T30" fmla="*/ 21965 w 462"/>
                <a:gd name="T31" fmla="*/ 109 h 333"/>
                <a:gd name="T32" fmla="*/ 22980 w 462"/>
                <a:gd name="T33" fmla="*/ 106 h 333"/>
                <a:gd name="T34" fmla="*/ 23286 w 462"/>
                <a:gd name="T35" fmla="*/ 87 h 333"/>
                <a:gd name="T36" fmla="*/ 22633 w 462"/>
                <a:gd name="T37" fmla="*/ 82 h 333"/>
                <a:gd name="T38" fmla="*/ 22633 w 462"/>
                <a:gd name="T39" fmla="*/ 78 h 333"/>
                <a:gd name="T40" fmla="*/ 23645 w 462"/>
                <a:gd name="T41" fmla="*/ 81 h 333"/>
                <a:gd name="T42" fmla="*/ 25885 w 462"/>
                <a:gd name="T43" fmla="*/ 79 h 333"/>
                <a:gd name="T44" fmla="*/ 26926 w 462"/>
                <a:gd name="T45" fmla="*/ 70 h 333"/>
                <a:gd name="T46" fmla="*/ 26742 w 462"/>
                <a:gd name="T47" fmla="*/ 45 h 333"/>
                <a:gd name="T48" fmla="*/ 25340 w 462"/>
                <a:gd name="T49" fmla="*/ 34 h 333"/>
                <a:gd name="T50" fmla="*/ 26198 w 462"/>
                <a:gd name="T51" fmla="*/ 33 h 333"/>
                <a:gd name="T52" fmla="*/ 26320 w 462"/>
                <a:gd name="T53" fmla="*/ 22 h 333"/>
                <a:gd name="T54" fmla="*/ 25157 w 462"/>
                <a:gd name="T55" fmla="*/ 22 h 333"/>
                <a:gd name="T56" fmla="*/ 25522 w 462"/>
                <a:gd name="T57" fmla="*/ 15 h 333"/>
                <a:gd name="T58" fmla="*/ 25993 w 462"/>
                <a:gd name="T59" fmla="*/ 14 h 333"/>
                <a:gd name="T60" fmla="*/ 26320 w 462"/>
                <a:gd name="T61" fmla="*/ 2 h 333"/>
                <a:gd name="T62" fmla="*/ 14286 w 462"/>
                <a:gd name="T63" fmla="*/ 6 h 333"/>
                <a:gd name="T64" fmla="*/ 1404 w 462"/>
                <a:gd name="T65" fmla="*/ 5 h 333"/>
                <a:gd name="T66" fmla="*/ 828 w 462"/>
                <a:gd name="T67" fmla="*/ 13 h 333"/>
                <a:gd name="T68" fmla="*/ 1341 w 462"/>
                <a:gd name="T69" fmla="*/ 14 h 333"/>
                <a:gd name="T70" fmla="*/ 1996 w 462"/>
                <a:gd name="T71" fmla="*/ 22 h 333"/>
                <a:gd name="T72" fmla="*/ 483 w 462"/>
                <a:gd name="T73" fmla="*/ 22 h 333"/>
                <a:gd name="T74" fmla="*/ 420 w 462"/>
                <a:gd name="T75" fmla="*/ 32 h 333"/>
                <a:gd name="T76" fmla="*/ 1341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30 w 462"/>
                <a:gd name="T85" fmla="*/ 78 h 333"/>
                <a:gd name="T86" fmla="*/ 4354 w 462"/>
                <a:gd name="T87" fmla="*/ 81 h 333"/>
                <a:gd name="T88" fmla="*/ 3749 w 462"/>
                <a:gd name="T89" fmla="*/ 84 h 333"/>
                <a:gd name="T90" fmla="*/ 3581 w 462"/>
                <a:gd name="T91" fmla="*/ 99 h 333"/>
                <a:gd name="T92" fmla="*/ 4109 w 462"/>
                <a:gd name="T93" fmla="*/ 108 h 333"/>
                <a:gd name="T94" fmla="*/ 4884 w 462"/>
                <a:gd name="T95" fmla="*/ 109 h 333"/>
                <a:gd name="T96" fmla="*/ 5214 w 462"/>
                <a:gd name="T97" fmla="*/ 113 h 333"/>
                <a:gd name="T98" fmla="*/ 6050 w 462"/>
                <a:gd name="T99" fmla="*/ 109 h 333"/>
                <a:gd name="T100" fmla="*/ 6113 w 462"/>
                <a:gd name="T101" fmla="*/ 119 h 333"/>
                <a:gd name="T102" fmla="*/ 5334 w 462"/>
                <a:gd name="T103" fmla="*/ 121 h 333"/>
                <a:gd name="T104" fmla="*/ 5009 w 462"/>
                <a:gd name="T105" fmla="*/ 115 h 333"/>
                <a:gd name="T106" fmla="*/ 4172 w 462"/>
                <a:gd name="T107" fmla="*/ 120 h 333"/>
                <a:gd name="T108" fmla="*/ 2416 w 462"/>
                <a:gd name="T109" fmla="*/ 118 h 333"/>
                <a:gd name="T110" fmla="*/ 1404 w 462"/>
                <a:gd name="T111" fmla="*/ 143 h 333"/>
                <a:gd name="T112" fmla="*/ 3129 w 462"/>
                <a:gd name="T113" fmla="*/ 149 h 333"/>
                <a:gd name="T114" fmla="*/ 3581 w 462"/>
                <a:gd name="T115" fmla="*/ 161 h 333"/>
                <a:gd name="T116" fmla="*/ 4537 w 462"/>
                <a:gd name="T117" fmla="*/ 177 h 333"/>
                <a:gd name="T118" fmla="*/ 5066 w 462"/>
                <a:gd name="T119" fmla="*/ 198 h 333"/>
                <a:gd name="T120" fmla="*/ 5521 w 462"/>
                <a:gd name="T121" fmla="*/ 211 h 333"/>
                <a:gd name="T122" fmla="*/ 9814 w 462"/>
                <a:gd name="T123" fmla="*/ 205 h 333"/>
                <a:gd name="T124" fmla="*/ 11930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84" name="Freeform 101"/>
            <p:cNvSpPr>
              <a:spLocks/>
            </p:cNvSpPr>
            <p:nvPr/>
          </p:nvSpPr>
          <p:spPr bwMode="auto">
            <a:xfrm>
              <a:off x="1398" y="1469"/>
              <a:ext cx="72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4 w 36"/>
                <a:gd name="T7" fmla="*/ 3 h 103"/>
                <a:gd name="T8" fmla="*/ 192 w 36"/>
                <a:gd name="T9" fmla="*/ 3 h 103"/>
                <a:gd name="T10" fmla="*/ 256 w 36"/>
                <a:gd name="T11" fmla="*/ 5 h 103"/>
                <a:gd name="T12" fmla="*/ 384 w 36"/>
                <a:gd name="T13" fmla="*/ 6 h 103"/>
                <a:gd name="T14" fmla="*/ 448 w 36"/>
                <a:gd name="T15" fmla="*/ 8 h 103"/>
                <a:gd name="T16" fmla="*/ 576 w 36"/>
                <a:gd name="T17" fmla="*/ 8 h 103"/>
                <a:gd name="T18" fmla="*/ 704 w 36"/>
                <a:gd name="T19" fmla="*/ 10 h 103"/>
                <a:gd name="T20" fmla="*/ 768 w 36"/>
                <a:gd name="T21" fmla="*/ 10 h 103"/>
                <a:gd name="T22" fmla="*/ 896 w 36"/>
                <a:gd name="T23" fmla="*/ 10 h 103"/>
                <a:gd name="T24" fmla="*/ 1024 w 36"/>
                <a:gd name="T25" fmla="*/ 10 h 103"/>
                <a:gd name="T26" fmla="*/ 1088 w 36"/>
                <a:gd name="T27" fmla="*/ 10 h 103"/>
                <a:gd name="T28" fmla="*/ 1216 w 36"/>
                <a:gd name="T29" fmla="*/ 11 h 103"/>
                <a:gd name="T30" fmla="*/ 1216 w 36"/>
                <a:gd name="T31" fmla="*/ 13 h 103"/>
                <a:gd name="T32" fmla="*/ 1344 w 36"/>
                <a:gd name="T33" fmla="*/ 13 h 103"/>
                <a:gd name="T34" fmla="*/ 1408 w 36"/>
                <a:gd name="T35" fmla="*/ 19 h 103"/>
                <a:gd name="T36" fmla="*/ 1472 w 36"/>
                <a:gd name="T37" fmla="*/ 23 h 103"/>
                <a:gd name="T38" fmla="*/ 1600 w 36"/>
                <a:gd name="T39" fmla="*/ 27 h 103"/>
                <a:gd name="T40" fmla="*/ 1728 w 36"/>
                <a:gd name="T41" fmla="*/ 29 h 103"/>
                <a:gd name="T42" fmla="*/ 1728 w 36"/>
                <a:gd name="T43" fmla="*/ 36 h 103"/>
                <a:gd name="T44" fmla="*/ 1792 w 36"/>
                <a:gd name="T45" fmla="*/ 41 h 103"/>
                <a:gd name="T46" fmla="*/ 1920 w 36"/>
                <a:gd name="T47" fmla="*/ 46 h 103"/>
                <a:gd name="T48" fmla="*/ 1984 w 36"/>
                <a:gd name="T49" fmla="*/ 50 h 103"/>
                <a:gd name="T50" fmla="*/ 1984 w 36"/>
                <a:gd name="T51" fmla="*/ 57 h 103"/>
                <a:gd name="T52" fmla="*/ 2048 w 36"/>
                <a:gd name="T53" fmla="*/ 61 h 103"/>
                <a:gd name="T54" fmla="*/ 2048 w 36"/>
                <a:gd name="T55" fmla="*/ 66 h 103"/>
                <a:gd name="T56" fmla="*/ 2176 w 36"/>
                <a:gd name="T57" fmla="*/ 69 h 103"/>
                <a:gd name="T58" fmla="*/ 2176 w 36"/>
                <a:gd name="T59" fmla="*/ 72 h 103"/>
                <a:gd name="T60" fmla="*/ 2176 w 36"/>
                <a:gd name="T61" fmla="*/ 74 h 103"/>
                <a:gd name="T62" fmla="*/ 2176 w 36"/>
                <a:gd name="T63" fmla="*/ 76 h 103"/>
                <a:gd name="T64" fmla="*/ 2240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85" name="Freeform 102"/>
            <p:cNvSpPr>
              <a:spLocks/>
            </p:cNvSpPr>
            <p:nvPr/>
          </p:nvSpPr>
          <p:spPr bwMode="auto">
            <a:xfrm>
              <a:off x="1490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86" name="Freeform 103"/>
            <p:cNvSpPr>
              <a:spLocks/>
            </p:cNvSpPr>
            <p:nvPr/>
          </p:nvSpPr>
          <p:spPr bwMode="auto">
            <a:xfrm>
              <a:off x="1452" y="1468"/>
              <a:ext cx="69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56 w 36"/>
                <a:gd name="T5" fmla="*/ 8 h 106"/>
                <a:gd name="T6" fmla="*/ 148 w 36"/>
                <a:gd name="T7" fmla="*/ 8 h 106"/>
                <a:gd name="T8" fmla="*/ 253 w 36"/>
                <a:gd name="T9" fmla="*/ 10 h 106"/>
                <a:gd name="T10" fmla="*/ 284 w 36"/>
                <a:gd name="T11" fmla="*/ 14 h 106"/>
                <a:gd name="T12" fmla="*/ 393 w 36"/>
                <a:gd name="T13" fmla="*/ 18 h 106"/>
                <a:gd name="T14" fmla="*/ 445 w 36"/>
                <a:gd name="T15" fmla="*/ 20 h 106"/>
                <a:gd name="T16" fmla="*/ 544 w 36"/>
                <a:gd name="T17" fmla="*/ 23 h 106"/>
                <a:gd name="T18" fmla="*/ 544 w 36"/>
                <a:gd name="T19" fmla="*/ 30 h 106"/>
                <a:gd name="T20" fmla="*/ 592 w 36"/>
                <a:gd name="T21" fmla="*/ 38 h 106"/>
                <a:gd name="T22" fmla="*/ 592 w 36"/>
                <a:gd name="T23" fmla="*/ 45 h 106"/>
                <a:gd name="T24" fmla="*/ 544 w 36"/>
                <a:gd name="T25" fmla="*/ 54 h 106"/>
                <a:gd name="T26" fmla="*/ 544 w 36"/>
                <a:gd name="T27" fmla="*/ 61 h 106"/>
                <a:gd name="T28" fmla="*/ 544 w 36"/>
                <a:gd name="T29" fmla="*/ 68 h 106"/>
                <a:gd name="T30" fmla="*/ 544 w 36"/>
                <a:gd name="T31" fmla="*/ 72 h 106"/>
                <a:gd name="T32" fmla="*/ 544 w 36"/>
                <a:gd name="T33" fmla="*/ 73 h 106"/>
                <a:gd name="T34" fmla="*/ 544 w 36"/>
                <a:gd name="T35" fmla="*/ 73 h 106"/>
                <a:gd name="T36" fmla="*/ 592 w 36"/>
                <a:gd name="T37" fmla="*/ 73 h 106"/>
                <a:gd name="T38" fmla="*/ 592 w 36"/>
                <a:gd name="T39" fmla="*/ 73 h 106"/>
                <a:gd name="T40" fmla="*/ 705 w 36"/>
                <a:gd name="T41" fmla="*/ 74 h 106"/>
                <a:gd name="T42" fmla="*/ 705 w 36"/>
                <a:gd name="T43" fmla="*/ 74 h 106"/>
                <a:gd name="T44" fmla="*/ 753 w 36"/>
                <a:gd name="T45" fmla="*/ 74 h 106"/>
                <a:gd name="T46" fmla="*/ 753 w 36"/>
                <a:gd name="T47" fmla="*/ 74 h 106"/>
                <a:gd name="T48" fmla="*/ 797 w 36"/>
                <a:gd name="T49" fmla="*/ 74 h 106"/>
                <a:gd name="T50" fmla="*/ 797 w 36"/>
                <a:gd name="T51" fmla="*/ 71 h 106"/>
                <a:gd name="T52" fmla="*/ 797 w 36"/>
                <a:gd name="T53" fmla="*/ 67 h 106"/>
                <a:gd name="T54" fmla="*/ 797 w 36"/>
                <a:gd name="T55" fmla="*/ 60 h 106"/>
                <a:gd name="T56" fmla="*/ 797 w 36"/>
                <a:gd name="T57" fmla="*/ 55 h 106"/>
                <a:gd name="T58" fmla="*/ 797 w 36"/>
                <a:gd name="T59" fmla="*/ 49 h 106"/>
                <a:gd name="T60" fmla="*/ 853 w 36"/>
                <a:gd name="T61" fmla="*/ 42 h 106"/>
                <a:gd name="T62" fmla="*/ 853 w 36"/>
                <a:gd name="T63" fmla="*/ 37 h 106"/>
                <a:gd name="T64" fmla="*/ 930 w 36"/>
                <a:gd name="T65" fmla="*/ 34 h 106"/>
                <a:gd name="T66" fmla="*/ 930 w 36"/>
                <a:gd name="T67" fmla="*/ 32 h 106"/>
                <a:gd name="T68" fmla="*/ 930 w 36"/>
                <a:gd name="T69" fmla="*/ 28 h 106"/>
                <a:gd name="T70" fmla="*/ 930 w 36"/>
                <a:gd name="T71" fmla="*/ 24 h 106"/>
                <a:gd name="T72" fmla="*/ 930 w 36"/>
                <a:gd name="T73" fmla="*/ 21 h 106"/>
                <a:gd name="T74" fmla="*/ 930 w 36"/>
                <a:gd name="T75" fmla="*/ 18 h 106"/>
                <a:gd name="T76" fmla="*/ 1043 w 36"/>
                <a:gd name="T77" fmla="*/ 12 h 106"/>
                <a:gd name="T78" fmla="*/ 1077 w 36"/>
                <a:gd name="T79" fmla="*/ 8 h 106"/>
                <a:gd name="T80" fmla="*/ 1135 w 36"/>
                <a:gd name="T81" fmla="*/ 8 h 106"/>
                <a:gd name="T82" fmla="*/ 1135 w 36"/>
                <a:gd name="T83" fmla="*/ 8 h 106"/>
                <a:gd name="T84" fmla="*/ 1238 w 36"/>
                <a:gd name="T85" fmla="*/ 8 h 106"/>
                <a:gd name="T86" fmla="*/ 1388 w 36"/>
                <a:gd name="T87" fmla="*/ 6 h 106"/>
                <a:gd name="T88" fmla="*/ 1474 w 36"/>
                <a:gd name="T89" fmla="*/ 5 h 106"/>
                <a:gd name="T90" fmla="*/ 1528 w 36"/>
                <a:gd name="T91" fmla="*/ 4 h 106"/>
                <a:gd name="T92" fmla="*/ 1635 w 36"/>
                <a:gd name="T93" fmla="*/ 2 h 106"/>
                <a:gd name="T94" fmla="*/ 1690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87" name="AutoShape 104"/>
            <p:cNvSpPr>
              <a:spLocks noChangeArrowheads="1"/>
            </p:cNvSpPr>
            <p:nvPr/>
          </p:nvSpPr>
          <p:spPr bwMode="auto">
            <a:xfrm flipV="1">
              <a:off x="1043" y="1302"/>
              <a:ext cx="867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8688" name="AutoShape 105"/>
            <p:cNvSpPr>
              <a:spLocks noChangeArrowheads="1"/>
            </p:cNvSpPr>
            <p:nvPr/>
          </p:nvSpPr>
          <p:spPr bwMode="auto">
            <a:xfrm flipV="1">
              <a:off x="1083" y="1293"/>
              <a:ext cx="788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8689" name="Oval 106"/>
            <p:cNvSpPr>
              <a:spLocks noChangeArrowheads="1"/>
            </p:cNvSpPr>
            <p:nvPr/>
          </p:nvSpPr>
          <p:spPr bwMode="auto">
            <a:xfrm>
              <a:off x="1316" y="1473"/>
              <a:ext cx="40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8690" name="Oval 107"/>
            <p:cNvSpPr>
              <a:spLocks noChangeArrowheads="1"/>
            </p:cNvSpPr>
            <p:nvPr/>
          </p:nvSpPr>
          <p:spPr bwMode="auto">
            <a:xfrm>
              <a:off x="1602" y="1475"/>
              <a:ext cx="41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8691" name="Freeform 108"/>
            <p:cNvSpPr>
              <a:spLocks/>
            </p:cNvSpPr>
            <p:nvPr/>
          </p:nvSpPr>
          <p:spPr bwMode="auto">
            <a:xfrm>
              <a:off x="1247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92" name="Freeform 109"/>
            <p:cNvSpPr>
              <a:spLocks/>
            </p:cNvSpPr>
            <p:nvPr/>
          </p:nvSpPr>
          <p:spPr bwMode="auto">
            <a:xfrm>
              <a:off x="1172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93" name="Freeform 110"/>
            <p:cNvSpPr>
              <a:spLocks/>
            </p:cNvSpPr>
            <p:nvPr/>
          </p:nvSpPr>
          <p:spPr bwMode="auto">
            <a:xfrm>
              <a:off x="1655" y="1320"/>
              <a:ext cx="59" cy="35"/>
            </a:xfrm>
            <a:custGeom>
              <a:avLst/>
              <a:gdLst>
                <a:gd name="T0" fmla="*/ 1613 w 30"/>
                <a:gd name="T1" fmla="*/ 0 h 38"/>
                <a:gd name="T2" fmla="*/ 1497 w 30"/>
                <a:gd name="T3" fmla="*/ 0 h 38"/>
                <a:gd name="T4" fmla="*/ 1377 w 30"/>
                <a:gd name="T5" fmla="*/ 0 h 38"/>
                <a:gd name="T6" fmla="*/ 1211 w 30"/>
                <a:gd name="T7" fmla="*/ 0 h 38"/>
                <a:gd name="T8" fmla="*/ 1149 w 30"/>
                <a:gd name="T9" fmla="*/ 0 h 38"/>
                <a:gd name="T10" fmla="*/ 913 w 30"/>
                <a:gd name="T11" fmla="*/ 0 h 38"/>
                <a:gd name="T12" fmla="*/ 881 w 30"/>
                <a:gd name="T13" fmla="*/ 0 h 38"/>
                <a:gd name="T14" fmla="*/ 881 w 30"/>
                <a:gd name="T15" fmla="*/ 0 h 38"/>
                <a:gd name="T16" fmla="*/ 761 w 30"/>
                <a:gd name="T17" fmla="*/ 2 h 38"/>
                <a:gd name="T18" fmla="*/ 645 w 30"/>
                <a:gd name="T19" fmla="*/ 3 h 38"/>
                <a:gd name="T20" fmla="*/ 584 w 30"/>
                <a:gd name="T21" fmla="*/ 5 h 38"/>
                <a:gd name="T22" fmla="*/ 417 w 30"/>
                <a:gd name="T23" fmla="*/ 6 h 38"/>
                <a:gd name="T24" fmla="*/ 297 w 30"/>
                <a:gd name="T25" fmla="*/ 6 h 38"/>
                <a:gd name="T26" fmla="*/ 61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20 w 30"/>
                <a:gd name="T39" fmla="*/ 17 h 38"/>
                <a:gd name="T40" fmla="*/ 236 w 30"/>
                <a:gd name="T41" fmla="*/ 18 h 38"/>
                <a:gd name="T42" fmla="*/ 297 w 30"/>
                <a:gd name="T43" fmla="*/ 21 h 38"/>
                <a:gd name="T44" fmla="*/ 417 w 30"/>
                <a:gd name="T45" fmla="*/ 23 h 38"/>
                <a:gd name="T46" fmla="*/ 464 w 30"/>
                <a:gd name="T47" fmla="*/ 23 h 38"/>
                <a:gd name="T48" fmla="*/ 584 w 30"/>
                <a:gd name="T49" fmla="*/ 23 h 38"/>
                <a:gd name="T50" fmla="*/ 584 w 30"/>
                <a:gd name="T51" fmla="*/ 21 h 38"/>
                <a:gd name="T52" fmla="*/ 645 w 30"/>
                <a:gd name="T53" fmla="*/ 20 h 38"/>
                <a:gd name="T54" fmla="*/ 881 w 30"/>
                <a:gd name="T55" fmla="*/ 18 h 38"/>
                <a:gd name="T56" fmla="*/ 975 w 30"/>
                <a:gd name="T57" fmla="*/ 16 h 38"/>
                <a:gd name="T58" fmla="*/ 1149 w 30"/>
                <a:gd name="T59" fmla="*/ 15 h 38"/>
                <a:gd name="T60" fmla="*/ 1211 w 30"/>
                <a:gd name="T61" fmla="*/ 13 h 38"/>
                <a:gd name="T62" fmla="*/ 1331 w 30"/>
                <a:gd name="T63" fmla="*/ 12 h 38"/>
                <a:gd name="T64" fmla="*/ 1377 w 30"/>
                <a:gd name="T65" fmla="*/ 11 h 38"/>
                <a:gd name="T66" fmla="*/ 1377 w 30"/>
                <a:gd name="T67" fmla="*/ 10 h 38"/>
                <a:gd name="T68" fmla="*/ 1440 w 30"/>
                <a:gd name="T69" fmla="*/ 8 h 38"/>
                <a:gd name="T70" fmla="*/ 1440 w 30"/>
                <a:gd name="T71" fmla="*/ 6 h 38"/>
                <a:gd name="T72" fmla="*/ 1560 w 30"/>
                <a:gd name="T73" fmla="*/ 6 h 38"/>
                <a:gd name="T74" fmla="*/ 1560 w 30"/>
                <a:gd name="T75" fmla="*/ 6 h 38"/>
                <a:gd name="T76" fmla="*/ 1676 w 30"/>
                <a:gd name="T77" fmla="*/ 5 h 38"/>
                <a:gd name="T78" fmla="*/ 1676 w 30"/>
                <a:gd name="T79" fmla="*/ 2 h 38"/>
                <a:gd name="T80" fmla="*/ 1676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94" name="Freeform 111"/>
            <p:cNvSpPr>
              <a:spLocks/>
            </p:cNvSpPr>
            <p:nvPr/>
          </p:nvSpPr>
          <p:spPr bwMode="auto">
            <a:xfrm>
              <a:off x="1480" y="1319"/>
              <a:ext cx="312" cy="141"/>
            </a:xfrm>
            <a:custGeom>
              <a:avLst/>
              <a:gdLst>
                <a:gd name="T0" fmla="*/ 2622 w 159"/>
                <a:gd name="T1" fmla="*/ 1 h 152"/>
                <a:gd name="T2" fmla="*/ 461 w 159"/>
                <a:gd name="T3" fmla="*/ 17 h 152"/>
                <a:gd name="T4" fmla="*/ 355 w 159"/>
                <a:gd name="T5" fmla="*/ 33 h 152"/>
                <a:gd name="T6" fmla="*/ 61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368 w 159"/>
                <a:gd name="T15" fmla="*/ 94 h 152"/>
                <a:gd name="T16" fmla="*/ 3142 w 159"/>
                <a:gd name="T17" fmla="*/ 89 h 152"/>
                <a:gd name="T18" fmla="*/ 3724 w 159"/>
                <a:gd name="T19" fmla="*/ 89 h 152"/>
                <a:gd name="T20" fmla="*/ 5086 w 159"/>
                <a:gd name="T21" fmla="*/ 89 h 152"/>
                <a:gd name="T22" fmla="*/ 5410 w 159"/>
                <a:gd name="T23" fmla="*/ 90 h 152"/>
                <a:gd name="T24" fmla="*/ 5410 w 159"/>
                <a:gd name="T25" fmla="*/ 93 h 152"/>
                <a:gd name="T26" fmla="*/ 5530 w 159"/>
                <a:gd name="T27" fmla="*/ 95 h 152"/>
                <a:gd name="T28" fmla="*/ 6165 w 159"/>
                <a:gd name="T29" fmla="*/ 91 h 152"/>
                <a:gd name="T30" fmla="*/ 6627 w 159"/>
                <a:gd name="T31" fmla="*/ 83 h 152"/>
                <a:gd name="T32" fmla="*/ 6838 w 159"/>
                <a:gd name="T33" fmla="*/ 71 h 152"/>
                <a:gd name="T34" fmla="*/ 7827 w 159"/>
                <a:gd name="T35" fmla="*/ 57 h 152"/>
                <a:gd name="T36" fmla="*/ 8675 w 159"/>
                <a:gd name="T37" fmla="*/ 54 h 152"/>
                <a:gd name="T38" fmla="*/ 7655 w 159"/>
                <a:gd name="T39" fmla="*/ 53 h 152"/>
                <a:gd name="T40" fmla="*/ 6746 w 159"/>
                <a:gd name="T41" fmla="*/ 57 h 152"/>
                <a:gd name="T42" fmla="*/ 5991 w 159"/>
                <a:gd name="T43" fmla="*/ 68 h 152"/>
                <a:gd name="T44" fmla="*/ 5930 w 159"/>
                <a:gd name="T45" fmla="*/ 78 h 152"/>
                <a:gd name="T46" fmla="*/ 5206 w 159"/>
                <a:gd name="T47" fmla="*/ 81 h 152"/>
                <a:gd name="T48" fmla="*/ 4509 w 159"/>
                <a:gd name="T49" fmla="*/ 81 h 152"/>
                <a:gd name="T50" fmla="*/ 4329 w 159"/>
                <a:gd name="T51" fmla="*/ 75 h 152"/>
                <a:gd name="T52" fmla="*/ 4270 w 159"/>
                <a:gd name="T53" fmla="*/ 59 h 152"/>
                <a:gd name="T54" fmla="*/ 4225 w 159"/>
                <a:gd name="T55" fmla="*/ 58 h 152"/>
                <a:gd name="T56" fmla="*/ 4050 w 159"/>
                <a:gd name="T57" fmla="*/ 71 h 152"/>
                <a:gd name="T58" fmla="*/ 2726 w 159"/>
                <a:gd name="T59" fmla="*/ 79 h 152"/>
                <a:gd name="T60" fmla="*/ 1081 w 159"/>
                <a:gd name="T61" fmla="*/ 71 h 152"/>
                <a:gd name="T62" fmla="*/ 461 w 159"/>
                <a:gd name="T63" fmla="*/ 60 h 152"/>
                <a:gd name="T64" fmla="*/ 755 w 159"/>
                <a:gd name="T65" fmla="*/ 46 h 152"/>
                <a:gd name="T66" fmla="*/ 1540 w 159"/>
                <a:gd name="T67" fmla="*/ 42 h 152"/>
                <a:gd name="T68" fmla="*/ 2561 w 159"/>
                <a:gd name="T69" fmla="*/ 42 h 152"/>
                <a:gd name="T70" fmla="*/ 4050 w 159"/>
                <a:gd name="T71" fmla="*/ 47 h 152"/>
                <a:gd name="T72" fmla="*/ 4562 w 159"/>
                <a:gd name="T73" fmla="*/ 49 h 152"/>
                <a:gd name="T74" fmla="*/ 4562 w 159"/>
                <a:gd name="T75" fmla="*/ 46 h 152"/>
                <a:gd name="T76" fmla="*/ 4625 w 159"/>
                <a:gd name="T77" fmla="*/ 42 h 152"/>
                <a:gd name="T78" fmla="*/ 3204 w 159"/>
                <a:gd name="T79" fmla="*/ 40 h 152"/>
                <a:gd name="T80" fmla="*/ 1721 w 159"/>
                <a:gd name="T81" fmla="*/ 36 h 152"/>
                <a:gd name="T82" fmla="*/ 1081 w 159"/>
                <a:gd name="T83" fmla="*/ 30 h 152"/>
                <a:gd name="T84" fmla="*/ 967 w 159"/>
                <a:gd name="T85" fmla="*/ 16 h 152"/>
                <a:gd name="T86" fmla="*/ 2121 w 159"/>
                <a:gd name="T87" fmla="*/ 10 h 152"/>
                <a:gd name="T88" fmla="*/ 2788 w 159"/>
                <a:gd name="T89" fmla="*/ 19 h 152"/>
                <a:gd name="T90" fmla="*/ 2121 w 159"/>
                <a:gd name="T91" fmla="*/ 26 h 152"/>
                <a:gd name="T92" fmla="*/ 1898 w 159"/>
                <a:gd name="T93" fmla="*/ 22 h 152"/>
                <a:gd name="T94" fmla="*/ 1837 w 159"/>
                <a:gd name="T95" fmla="*/ 19 h 152"/>
                <a:gd name="T96" fmla="*/ 1540 w 159"/>
                <a:gd name="T97" fmla="*/ 22 h 152"/>
                <a:gd name="T98" fmla="*/ 1421 w 159"/>
                <a:gd name="T99" fmla="*/ 28 h 152"/>
                <a:gd name="T100" fmla="*/ 2237 w 159"/>
                <a:gd name="T101" fmla="*/ 31 h 152"/>
                <a:gd name="T102" fmla="*/ 3485 w 159"/>
                <a:gd name="T103" fmla="*/ 35 h 152"/>
                <a:gd name="T104" fmla="*/ 3666 w 159"/>
                <a:gd name="T105" fmla="*/ 33 h 152"/>
                <a:gd name="T106" fmla="*/ 3377 w 159"/>
                <a:gd name="T107" fmla="*/ 28 h 152"/>
                <a:gd name="T108" fmla="*/ 3377 w 159"/>
                <a:gd name="T109" fmla="*/ 14 h 152"/>
                <a:gd name="T110" fmla="*/ 3542 w 159"/>
                <a:gd name="T111" fmla="*/ 6 h 152"/>
                <a:gd name="T112" fmla="*/ 3928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95" name="Freeform 112"/>
            <p:cNvSpPr>
              <a:spLocks/>
            </p:cNvSpPr>
            <p:nvPr/>
          </p:nvSpPr>
          <p:spPr bwMode="auto">
            <a:xfrm>
              <a:off x="1130" y="1465"/>
              <a:ext cx="324" cy="105"/>
            </a:xfrm>
            <a:custGeom>
              <a:avLst/>
              <a:gdLst>
                <a:gd name="T0" fmla="*/ 63 w 164"/>
                <a:gd name="T1" fmla="*/ 6 h 114"/>
                <a:gd name="T2" fmla="*/ 425 w 164"/>
                <a:gd name="T3" fmla="*/ 6 h 114"/>
                <a:gd name="T4" fmla="*/ 840 w 164"/>
                <a:gd name="T5" fmla="*/ 4 h 114"/>
                <a:gd name="T6" fmla="*/ 1081 w 164"/>
                <a:gd name="T7" fmla="*/ 1 h 114"/>
                <a:gd name="T8" fmla="*/ 2560 w 164"/>
                <a:gd name="T9" fmla="*/ 6 h 114"/>
                <a:gd name="T10" fmla="*/ 4040 w 164"/>
                <a:gd name="T11" fmla="*/ 12 h 114"/>
                <a:gd name="T12" fmla="*/ 4876 w 164"/>
                <a:gd name="T13" fmla="*/ 13 h 114"/>
                <a:gd name="T14" fmla="*/ 5305 w 164"/>
                <a:gd name="T15" fmla="*/ 13 h 114"/>
                <a:gd name="T16" fmla="*/ 5121 w 164"/>
                <a:gd name="T17" fmla="*/ 24 h 114"/>
                <a:gd name="T18" fmla="*/ 5121 w 164"/>
                <a:gd name="T19" fmla="*/ 41 h 114"/>
                <a:gd name="T20" fmla="*/ 5542 w 164"/>
                <a:gd name="T21" fmla="*/ 57 h 114"/>
                <a:gd name="T22" fmla="*/ 6014 w 164"/>
                <a:gd name="T23" fmla="*/ 65 h 114"/>
                <a:gd name="T24" fmla="*/ 6354 w 164"/>
                <a:gd name="T25" fmla="*/ 64 h 114"/>
                <a:gd name="T26" fmla="*/ 6480 w 164"/>
                <a:gd name="T27" fmla="*/ 54 h 114"/>
                <a:gd name="T28" fmla="*/ 6822 w 164"/>
                <a:gd name="T29" fmla="*/ 41 h 114"/>
                <a:gd name="T30" fmla="*/ 7802 w 164"/>
                <a:gd name="T31" fmla="*/ 32 h 114"/>
                <a:gd name="T32" fmla="*/ 8274 w 164"/>
                <a:gd name="T33" fmla="*/ 29 h 114"/>
                <a:gd name="T34" fmla="*/ 8337 w 164"/>
                <a:gd name="T35" fmla="*/ 22 h 114"/>
                <a:gd name="T36" fmla="*/ 8450 w 164"/>
                <a:gd name="T37" fmla="*/ 16 h 114"/>
                <a:gd name="T38" fmla="*/ 8545 w 164"/>
                <a:gd name="T39" fmla="*/ 11 h 114"/>
                <a:gd name="T40" fmla="*/ 8669 w 164"/>
                <a:gd name="T41" fmla="*/ 27 h 114"/>
                <a:gd name="T42" fmla="*/ 9090 w 164"/>
                <a:gd name="T43" fmla="*/ 45 h 114"/>
                <a:gd name="T44" fmla="*/ 9382 w 164"/>
                <a:gd name="T45" fmla="*/ 59 h 114"/>
                <a:gd name="T46" fmla="*/ 9633 w 164"/>
                <a:gd name="T47" fmla="*/ 64 h 114"/>
                <a:gd name="T48" fmla="*/ 9262 w 164"/>
                <a:gd name="T49" fmla="*/ 66 h 114"/>
                <a:gd name="T50" fmla="*/ 8545 w 164"/>
                <a:gd name="T51" fmla="*/ 68 h 114"/>
                <a:gd name="T52" fmla="*/ 7618 w 164"/>
                <a:gd name="T53" fmla="*/ 69 h 114"/>
                <a:gd name="T54" fmla="*/ 6480 w 164"/>
                <a:gd name="T55" fmla="*/ 69 h 114"/>
                <a:gd name="T56" fmla="*/ 6014 w 164"/>
                <a:gd name="T57" fmla="*/ 69 h 114"/>
                <a:gd name="T58" fmla="*/ 5542 w 164"/>
                <a:gd name="T59" fmla="*/ 65 h 114"/>
                <a:gd name="T60" fmla="*/ 4813 w 164"/>
                <a:gd name="T61" fmla="*/ 62 h 114"/>
                <a:gd name="T62" fmla="*/ 4325 w 164"/>
                <a:gd name="T63" fmla="*/ 58 h 114"/>
                <a:gd name="T64" fmla="*/ 3977 w 164"/>
                <a:gd name="T65" fmla="*/ 54 h 114"/>
                <a:gd name="T66" fmla="*/ 3793 w 164"/>
                <a:gd name="T67" fmla="*/ 50 h 114"/>
                <a:gd name="T68" fmla="*/ 3453 w 164"/>
                <a:gd name="T69" fmla="*/ 48 h 114"/>
                <a:gd name="T70" fmla="*/ 3216 w 164"/>
                <a:gd name="T71" fmla="*/ 46 h 114"/>
                <a:gd name="T72" fmla="*/ 2924 w 164"/>
                <a:gd name="T73" fmla="*/ 46 h 114"/>
                <a:gd name="T74" fmla="*/ 2560 w 164"/>
                <a:gd name="T75" fmla="*/ 42 h 114"/>
                <a:gd name="T76" fmla="*/ 2136 w 164"/>
                <a:gd name="T77" fmla="*/ 38 h 114"/>
                <a:gd name="T78" fmla="*/ 1952 w 164"/>
                <a:gd name="T79" fmla="*/ 35 h 114"/>
                <a:gd name="T80" fmla="*/ 2072 w 164"/>
                <a:gd name="T81" fmla="*/ 34 h 114"/>
                <a:gd name="T82" fmla="*/ 2436 w 164"/>
                <a:gd name="T83" fmla="*/ 33 h 114"/>
                <a:gd name="T84" fmla="*/ 2924 w 164"/>
                <a:gd name="T85" fmla="*/ 32 h 114"/>
                <a:gd name="T86" fmla="*/ 3216 w 164"/>
                <a:gd name="T87" fmla="*/ 32 h 114"/>
                <a:gd name="T88" fmla="*/ 2924 w 164"/>
                <a:gd name="T89" fmla="*/ 19 h 114"/>
                <a:gd name="T90" fmla="*/ 2136 w 164"/>
                <a:gd name="T91" fmla="*/ 12 h 114"/>
                <a:gd name="T92" fmla="*/ 1081 w 164"/>
                <a:gd name="T93" fmla="*/ 10 h 114"/>
                <a:gd name="T94" fmla="*/ 184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96" name="Freeform 113"/>
            <p:cNvSpPr>
              <a:spLocks/>
            </p:cNvSpPr>
            <p:nvPr/>
          </p:nvSpPr>
          <p:spPr bwMode="auto">
            <a:xfrm>
              <a:off x="1509" y="1464"/>
              <a:ext cx="323" cy="105"/>
            </a:xfrm>
            <a:custGeom>
              <a:avLst/>
              <a:gdLst>
                <a:gd name="T0" fmla="*/ 9330 w 164"/>
                <a:gd name="T1" fmla="*/ 6 h 114"/>
                <a:gd name="T2" fmla="*/ 8983 w 164"/>
                <a:gd name="T3" fmla="*/ 6 h 114"/>
                <a:gd name="T4" fmla="*/ 8595 w 164"/>
                <a:gd name="T5" fmla="*/ 4 h 114"/>
                <a:gd name="T6" fmla="*/ 8351 w 164"/>
                <a:gd name="T7" fmla="*/ 2 h 114"/>
                <a:gd name="T8" fmla="*/ 6815 w 164"/>
                <a:gd name="T9" fmla="*/ 6 h 114"/>
                <a:gd name="T10" fmla="*/ 5414 w 164"/>
                <a:gd name="T11" fmla="*/ 12 h 114"/>
                <a:gd name="T12" fmla="*/ 4561 w 164"/>
                <a:gd name="T13" fmla="*/ 13 h 114"/>
                <a:gd name="T14" fmla="*/ 4209 w 164"/>
                <a:gd name="T15" fmla="*/ 13 h 114"/>
                <a:gd name="T16" fmla="*/ 4333 w 164"/>
                <a:gd name="T17" fmla="*/ 24 h 114"/>
                <a:gd name="T18" fmla="*/ 4270 w 164"/>
                <a:gd name="T19" fmla="*/ 41 h 114"/>
                <a:gd name="T20" fmla="*/ 3973 w 164"/>
                <a:gd name="T21" fmla="*/ 57 h 114"/>
                <a:gd name="T22" fmla="*/ 3492 w 164"/>
                <a:gd name="T23" fmla="*/ 65 h 114"/>
                <a:gd name="T24" fmla="*/ 3088 w 164"/>
                <a:gd name="T25" fmla="*/ 64 h 114"/>
                <a:gd name="T26" fmla="*/ 2901 w 164"/>
                <a:gd name="T27" fmla="*/ 54 h 114"/>
                <a:gd name="T28" fmla="*/ 2576 w 164"/>
                <a:gd name="T29" fmla="*/ 42 h 114"/>
                <a:gd name="T30" fmla="*/ 1629 w 164"/>
                <a:gd name="T31" fmla="*/ 32 h 114"/>
                <a:gd name="T32" fmla="*/ 1221 w 164"/>
                <a:gd name="T33" fmla="*/ 29 h 114"/>
                <a:gd name="T34" fmla="*/ 1160 w 164"/>
                <a:gd name="T35" fmla="*/ 23 h 114"/>
                <a:gd name="T36" fmla="*/ 1040 w 164"/>
                <a:gd name="T37" fmla="*/ 16 h 114"/>
                <a:gd name="T38" fmla="*/ 977 w 164"/>
                <a:gd name="T39" fmla="*/ 12 h 114"/>
                <a:gd name="T40" fmla="*/ 764 w 164"/>
                <a:gd name="T41" fmla="*/ 27 h 114"/>
                <a:gd name="T42" fmla="*/ 420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299 w 164"/>
                <a:gd name="T49" fmla="*/ 67 h 114"/>
                <a:gd name="T50" fmla="*/ 947 w 164"/>
                <a:gd name="T51" fmla="*/ 68 h 114"/>
                <a:gd name="T52" fmla="*/ 1804 w 164"/>
                <a:gd name="T53" fmla="*/ 69 h 114"/>
                <a:gd name="T54" fmla="*/ 3025 w 164"/>
                <a:gd name="T55" fmla="*/ 69 h 114"/>
                <a:gd name="T56" fmla="*/ 3492 w 164"/>
                <a:gd name="T57" fmla="*/ 69 h 114"/>
                <a:gd name="T58" fmla="*/ 3973 w 164"/>
                <a:gd name="T59" fmla="*/ 65 h 114"/>
                <a:gd name="T60" fmla="*/ 4561 w 164"/>
                <a:gd name="T61" fmla="*/ 62 h 114"/>
                <a:gd name="T62" fmla="*/ 5136 w 164"/>
                <a:gd name="T63" fmla="*/ 58 h 114"/>
                <a:gd name="T64" fmla="*/ 5357 w 164"/>
                <a:gd name="T65" fmla="*/ 54 h 114"/>
                <a:gd name="T66" fmla="*/ 5538 w 164"/>
                <a:gd name="T67" fmla="*/ 50 h 114"/>
                <a:gd name="T68" fmla="*/ 5838 w 164"/>
                <a:gd name="T69" fmla="*/ 48 h 114"/>
                <a:gd name="T70" fmla="*/ 6194 w 164"/>
                <a:gd name="T71" fmla="*/ 46 h 114"/>
                <a:gd name="T72" fmla="*/ 6425 w 164"/>
                <a:gd name="T73" fmla="*/ 46 h 114"/>
                <a:gd name="T74" fmla="*/ 6815 w 164"/>
                <a:gd name="T75" fmla="*/ 42 h 114"/>
                <a:gd name="T76" fmla="*/ 7234 w 164"/>
                <a:gd name="T77" fmla="*/ 38 h 114"/>
                <a:gd name="T78" fmla="*/ 7462 w 164"/>
                <a:gd name="T79" fmla="*/ 35 h 114"/>
                <a:gd name="T80" fmla="*/ 7281 w 164"/>
                <a:gd name="T81" fmla="*/ 35 h 114"/>
                <a:gd name="T82" fmla="*/ 6935 w 164"/>
                <a:gd name="T83" fmla="*/ 33 h 114"/>
                <a:gd name="T84" fmla="*/ 6486 w 164"/>
                <a:gd name="T85" fmla="*/ 32 h 114"/>
                <a:gd name="T86" fmla="*/ 6318 w 164"/>
                <a:gd name="T87" fmla="*/ 32 h 114"/>
                <a:gd name="T88" fmla="*/ 6486 w 164"/>
                <a:gd name="T89" fmla="*/ 19 h 114"/>
                <a:gd name="T90" fmla="*/ 7281 w 164"/>
                <a:gd name="T91" fmla="*/ 12 h 114"/>
                <a:gd name="T92" fmla="*/ 8242 w 164"/>
                <a:gd name="T93" fmla="*/ 9 h 114"/>
                <a:gd name="T94" fmla="*/ 9267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97" name="Freeform 114"/>
            <p:cNvSpPr>
              <a:spLocks/>
            </p:cNvSpPr>
            <p:nvPr/>
          </p:nvSpPr>
          <p:spPr bwMode="auto">
            <a:xfrm>
              <a:off x="1072" y="1477"/>
              <a:ext cx="169" cy="100"/>
            </a:xfrm>
            <a:custGeom>
              <a:avLst/>
              <a:gdLst>
                <a:gd name="T0" fmla="*/ 61 w 86"/>
                <a:gd name="T1" fmla="*/ 6 h 109"/>
                <a:gd name="T2" fmla="*/ 417 w 86"/>
                <a:gd name="T3" fmla="*/ 6 h 109"/>
                <a:gd name="T4" fmla="*/ 973 w 86"/>
                <a:gd name="T5" fmla="*/ 6 h 109"/>
                <a:gd name="T6" fmla="*/ 1433 w 86"/>
                <a:gd name="T7" fmla="*/ 6 h 109"/>
                <a:gd name="T8" fmla="*/ 1849 w 86"/>
                <a:gd name="T9" fmla="*/ 6 h 109"/>
                <a:gd name="T10" fmla="*/ 1912 w 86"/>
                <a:gd name="T11" fmla="*/ 6 h 109"/>
                <a:gd name="T12" fmla="*/ 1912 w 86"/>
                <a:gd name="T13" fmla="*/ 7 h 109"/>
                <a:gd name="T14" fmla="*/ 1965 w 86"/>
                <a:gd name="T15" fmla="*/ 13 h 109"/>
                <a:gd name="T16" fmla="*/ 2193 w 86"/>
                <a:gd name="T17" fmla="*/ 17 h 109"/>
                <a:gd name="T18" fmla="*/ 2368 w 86"/>
                <a:gd name="T19" fmla="*/ 23 h 109"/>
                <a:gd name="T20" fmla="*/ 2704 w 86"/>
                <a:gd name="T21" fmla="*/ 26 h 109"/>
                <a:gd name="T22" fmla="*/ 2934 w 86"/>
                <a:gd name="T23" fmla="*/ 31 h 109"/>
                <a:gd name="T24" fmla="*/ 3162 w 86"/>
                <a:gd name="T25" fmla="*/ 38 h 109"/>
                <a:gd name="T26" fmla="*/ 3341 w 86"/>
                <a:gd name="T27" fmla="*/ 45 h 109"/>
                <a:gd name="T28" fmla="*/ 3584 w 86"/>
                <a:gd name="T29" fmla="*/ 51 h 109"/>
                <a:gd name="T30" fmla="*/ 3633 w 86"/>
                <a:gd name="T31" fmla="*/ 58 h 109"/>
                <a:gd name="T32" fmla="*/ 3633 w 86"/>
                <a:gd name="T33" fmla="*/ 61 h 109"/>
                <a:gd name="T34" fmla="*/ 3696 w 86"/>
                <a:gd name="T35" fmla="*/ 61 h 109"/>
                <a:gd name="T36" fmla="*/ 3804 w 86"/>
                <a:gd name="T37" fmla="*/ 61 h 109"/>
                <a:gd name="T38" fmla="*/ 3861 w 86"/>
                <a:gd name="T39" fmla="*/ 63 h 109"/>
                <a:gd name="T40" fmla="*/ 4042 w 86"/>
                <a:gd name="T41" fmla="*/ 64 h 109"/>
                <a:gd name="T42" fmla="*/ 4097 w 86"/>
                <a:gd name="T43" fmla="*/ 64 h 109"/>
                <a:gd name="T44" fmla="*/ 4249 w 86"/>
                <a:gd name="T45" fmla="*/ 64 h 109"/>
                <a:gd name="T46" fmla="*/ 4490 w 86"/>
                <a:gd name="T47" fmla="*/ 64 h 109"/>
                <a:gd name="T48" fmla="*/ 4653 w 86"/>
                <a:gd name="T49" fmla="*/ 64 h 109"/>
                <a:gd name="T50" fmla="*/ 4773 w 86"/>
                <a:gd name="T51" fmla="*/ 64 h 109"/>
                <a:gd name="T52" fmla="*/ 4897 w 86"/>
                <a:gd name="T53" fmla="*/ 63 h 109"/>
                <a:gd name="T54" fmla="*/ 4653 w 86"/>
                <a:gd name="T55" fmla="*/ 58 h 109"/>
                <a:gd name="T56" fmla="*/ 4190 w 86"/>
                <a:gd name="T57" fmla="*/ 45 h 109"/>
                <a:gd name="T58" fmla="*/ 3633 w 86"/>
                <a:gd name="T59" fmla="*/ 28 h 109"/>
                <a:gd name="T60" fmla="*/ 3044 w 86"/>
                <a:gd name="T61" fmla="*/ 14 h 109"/>
                <a:gd name="T62" fmla="*/ 2704 w 86"/>
                <a:gd name="T63" fmla="*/ 6 h 109"/>
                <a:gd name="T64" fmla="*/ 2517 w 86"/>
                <a:gd name="T65" fmla="*/ 3 h 109"/>
                <a:gd name="T66" fmla="*/ 1965 w 86"/>
                <a:gd name="T67" fmla="*/ 1 h 109"/>
                <a:gd name="T68" fmla="*/ 1313 w 86"/>
                <a:gd name="T69" fmla="*/ 0 h 109"/>
                <a:gd name="T70" fmla="*/ 645 w 86"/>
                <a:gd name="T71" fmla="*/ 1 h 109"/>
                <a:gd name="T72" fmla="*/ 181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98" name="Freeform 115"/>
            <p:cNvSpPr>
              <a:spLocks/>
            </p:cNvSpPr>
            <p:nvPr/>
          </p:nvSpPr>
          <p:spPr bwMode="auto">
            <a:xfrm>
              <a:off x="1724" y="1481"/>
              <a:ext cx="171" cy="99"/>
            </a:xfrm>
            <a:custGeom>
              <a:avLst/>
              <a:gdLst>
                <a:gd name="T0" fmla="*/ 4837 w 87"/>
                <a:gd name="T1" fmla="*/ 6 h 108"/>
                <a:gd name="T2" fmla="*/ 4434 w 87"/>
                <a:gd name="T3" fmla="*/ 6 h 108"/>
                <a:gd name="T4" fmla="*/ 3986 w 87"/>
                <a:gd name="T5" fmla="*/ 6 h 108"/>
                <a:gd name="T6" fmla="*/ 3404 w 87"/>
                <a:gd name="T7" fmla="*/ 6 h 108"/>
                <a:gd name="T8" fmla="*/ 3045 w 87"/>
                <a:gd name="T9" fmla="*/ 6 h 108"/>
                <a:gd name="T10" fmla="*/ 2940 w 87"/>
                <a:gd name="T11" fmla="*/ 6 h 108"/>
                <a:gd name="T12" fmla="*/ 2940 w 87"/>
                <a:gd name="T13" fmla="*/ 6 h 108"/>
                <a:gd name="T14" fmla="*/ 2817 w 87"/>
                <a:gd name="T15" fmla="*/ 13 h 108"/>
                <a:gd name="T16" fmla="*/ 2642 w 87"/>
                <a:gd name="T17" fmla="*/ 17 h 108"/>
                <a:gd name="T18" fmla="*/ 2492 w 87"/>
                <a:gd name="T19" fmla="*/ 23 h 108"/>
                <a:gd name="T20" fmla="*/ 2256 w 87"/>
                <a:gd name="T21" fmla="*/ 26 h 108"/>
                <a:gd name="T22" fmla="*/ 1966 w 87"/>
                <a:gd name="T23" fmla="*/ 32 h 108"/>
                <a:gd name="T24" fmla="*/ 1612 w 87"/>
                <a:gd name="T25" fmla="*/ 38 h 108"/>
                <a:gd name="T26" fmla="*/ 1376 w 87"/>
                <a:gd name="T27" fmla="*/ 45 h 108"/>
                <a:gd name="T28" fmla="*/ 1268 w 87"/>
                <a:gd name="T29" fmla="*/ 51 h 108"/>
                <a:gd name="T30" fmla="*/ 1268 w 87"/>
                <a:gd name="T31" fmla="*/ 59 h 108"/>
                <a:gd name="T32" fmla="*/ 1268 w 87"/>
                <a:gd name="T33" fmla="*/ 61 h 108"/>
                <a:gd name="T34" fmla="*/ 1085 w 87"/>
                <a:gd name="T35" fmla="*/ 61 h 108"/>
                <a:gd name="T36" fmla="*/ 1085 w 87"/>
                <a:gd name="T37" fmla="*/ 61 h 108"/>
                <a:gd name="T38" fmla="*/ 912 w 87"/>
                <a:gd name="T39" fmla="*/ 63 h 108"/>
                <a:gd name="T40" fmla="*/ 820 w 87"/>
                <a:gd name="T41" fmla="*/ 64 h 108"/>
                <a:gd name="T42" fmla="*/ 761 w 87"/>
                <a:gd name="T43" fmla="*/ 64 h 108"/>
                <a:gd name="T44" fmla="*/ 584 w 87"/>
                <a:gd name="T45" fmla="*/ 64 h 108"/>
                <a:gd name="T46" fmla="*/ 356 w 87"/>
                <a:gd name="T47" fmla="*/ 64 h 108"/>
                <a:gd name="T48" fmla="*/ 236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81 w 87"/>
                <a:gd name="T55" fmla="*/ 59 h 108"/>
                <a:gd name="T56" fmla="*/ 645 w 87"/>
                <a:gd name="T57" fmla="*/ 45 h 108"/>
                <a:gd name="T58" fmla="*/ 1268 w 87"/>
                <a:gd name="T59" fmla="*/ 27 h 108"/>
                <a:gd name="T60" fmla="*/ 1853 w 87"/>
                <a:gd name="T61" fmla="*/ 13 h 108"/>
                <a:gd name="T62" fmla="*/ 2133 w 87"/>
                <a:gd name="T63" fmla="*/ 6 h 108"/>
                <a:gd name="T64" fmla="*/ 2313 w 87"/>
                <a:gd name="T65" fmla="*/ 3 h 108"/>
                <a:gd name="T66" fmla="*/ 2878 w 87"/>
                <a:gd name="T67" fmla="*/ 1 h 108"/>
                <a:gd name="T68" fmla="*/ 3585 w 87"/>
                <a:gd name="T69" fmla="*/ 0 h 108"/>
                <a:gd name="T70" fmla="*/ 4192 w 87"/>
                <a:gd name="T71" fmla="*/ 0 h 108"/>
                <a:gd name="T72" fmla="*/ 4717 w 87"/>
                <a:gd name="T73" fmla="*/ 0 h 108"/>
                <a:gd name="T74" fmla="*/ 4837 w 87"/>
                <a:gd name="T75" fmla="*/ 1 h 108"/>
                <a:gd name="T76" fmla="*/ 4837 w 87"/>
                <a:gd name="T77" fmla="*/ 2 h 108"/>
                <a:gd name="T78" fmla="*/ 4837 w 87"/>
                <a:gd name="T79" fmla="*/ 4 h 108"/>
                <a:gd name="T80" fmla="*/ 4898 w 87"/>
                <a:gd name="T81" fmla="*/ 5 h 108"/>
                <a:gd name="T82" fmla="*/ 4898 w 87"/>
                <a:gd name="T83" fmla="*/ 6 h 108"/>
                <a:gd name="T84" fmla="*/ 4957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99" name="Freeform 116"/>
            <p:cNvSpPr>
              <a:spLocks/>
            </p:cNvSpPr>
            <p:nvPr/>
          </p:nvSpPr>
          <p:spPr bwMode="auto">
            <a:xfrm>
              <a:off x="1321" y="1454"/>
              <a:ext cx="69" cy="100"/>
            </a:xfrm>
            <a:custGeom>
              <a:avLst/>
              <a:gdLst>
                <a:gd name="T0" fmla="*/ 1932 w 35"/>
                <a:gd name="T1" fmla="*/ 3 h 107"/>
                <a:gd name="T2" fmla="*/ 1816 w 35"/>
                <a:gd name="T3" fmla="*/ 5 h 107"/>
                <a:gd name="T4" fmla="*/ 1753 w 35"/>
                <a:gd name="T5" fmla="*/ 7 h 107"/>
                <a:gd name="T6" fmla="*/ 1569 w 35"/>
                <a:gd name="T7" fmla="*/ 9 h 107"/>
                <a:gd name="T8" fmla="*/ 1524 w 35"/>
                <a:gd name="T9" fmla="*/ 15 h 107"/>
                <a:gd name="T10" fmla="*/ 1524 w 35"/>
                <a:gd name="T11" fmla="*/ 19 h 107"/>
                <a:gd name="T12" fmla="*/ 1569 w 35"/>
                <a:gd name="T13" fmla="*/ 23 h 107"/>
                <a:gd name="T14" fmla="*/ 1816 w 35"/>
                <a:gd name="T15" fmla="*/ 28 h 107"/>
                <a:gd name="T16" fmla="*/ 1932 w 35"/>
                <a:gd name="T17" fmla="*/ 31 h 107"/>
                <a:gd name="T18" fmla="*/ 1816 w 35"/>
                <a:gd name="T19" fmla="*/ 32 h 107"/>
                <a:gd name="T20" fmla="*/ 1524 w 35"/>
                <a:gd name="T21" fmla="*/ 33 h 107"/>
                <a:gd name="T22" fmla="*/ 1224 w 35"/>
                <a:gd name="T23" fmla="*/ 36 h 107"/>
                <a:gd name="T24" fmla="*/ 889 w 35"/>
                <a:gd name="T25" fmla="*/ 36 h 107"/>
                <a:gd name="T26" fmla="*/ 591 w 35"/>
                <a:gd name="T27" fmla="*/ 39 h 107"/>
                <a:gd name="T28" fmla="*/ 361 w 35"/>
                <a:gd name="T29" fmla="*/ 41 h 107"/>
                <a:gd name="T30" fmla="*/ 244 w 35"/>
                <a:gd name="T31" fmla="*/ 43 h 107"/>
                <a:gd name="T32" fmla="*/ 183 w 35"/>
                <a:gd name="T33" fmla="*/ 44 h 107"/>
                <a:gd name="T34" fmla="*/ 183 w 35"/>
                <a:gd name="T35" fmla="*/ 46 h 107"/>
                <a:gd name="T36" fmla="*/ 183 w 35"/>
                <a:gd name="T37" fmla="*/ 50 h 107"/>
                <a:gd name="T38" fmla="*/ 183 w 35"/>
                <a:gd name="T39" fmla="*/ 56 h 107"/>
                <a:gd name="T40" fmla="*/ 300 w 35"/>
                <a:gd name="T41" fmla="*/ 61 h 107"/>
                <a:gd name="T42" fmla="*/ 300 w 35"/>
                <a:gd name="T43" fmla="*/ 66 h 107"/>
                <a:gd name="T44" fmla="*/ 361 w 35"/>
                <a:gd name="T45" fmla="*/ 69 h 107"/>
                <a:gd name="T46" fmla="*/ 361 w 35"/>
                <a:gd name="T47" fmla="*/ 71 h 107"/>
                <a:gd name="T48" fmla="*/ 300 w 35"/>
                <a:gd name="T49" fmla="*/ 69 h 107"/>
                <a:gd name="T50" fmla="*/ 183 w 35"/>
                <a:gd name="T51" fmla="*/ 65 h 107"/>
                <a:gd name="T52" fmla="*/ 63 w 35"/>
                <a:gd name="T53" fmla="*/ 61 h 107"/>
                <a:gd name="T54" fmla="*/ 63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83 w 35"/>
                <a:gd name="T65" fmla="*/ 39 h 107"/>
                <a:gd name="T66" fmla="*/ 481 w 35"/>
                <a:gd name="T67" fmla="*/ 34 h 107"/>
                <a:gd name="T68" fmla="*/ 773 w 35"/>
                <a:gd name="T69" fmla="*/ 28 h 107"/>
                <a:gd name="T70" fmla="*/ 1104 w 35"/>
                <a:gd name="T71" fmla="*/ 20 h 107"/>
                <a:gd name="T72" fmla="*/ 1465 w 35"/>
                <a:gd name="T73" fmla="*/ 16 h 107"/>
                <a:gd name="T74" fmla="*/ 1632 w 35"/>
                <a:gd name="T75" fmla="*/ 7 h 107"/>
                <a:gd name="T76" fmla="*/ 1816 w 35"/>
                <a:gd name="T77" fmla="*/ 6 h 107"/>
                <a:gd name="T78" fmla="*/ 1932 w 35"/>
                <a:gd name="T79" fmla="*/ 1 h 107"/>
                <a:gd name="T80" fmla="*/ 1993 w 35"/>
                <a:gd name="T81" fmla="*/ 1 h 107"/>
                <a:gd name="T82" fmla="*/ 1993 w 35"/>
                <a:gd name="T83" fmla="*/ 1 h 107"/>
                <a:gd name="T84" fmla="*/ 1993 w 35"/>
                <a:gd name="T85" fmla="*/ 1 h 107"/>
                <a:gd name="T86" fmla="*/ 1993 w 35"/>
                <a:gd name="T87" fmla="*/ 1 h 107"/>
                <a:gd name="T88" fmla="*/ 1993 w 35"/>
                <a:gd name="T89" fmla="*/ 1 h 107"/>
                <a:gd name="T90" fmla="*/ 1993 w 35"/>
                <a:gd name="T91" fmla="*/ 1 h 107"/>
                <a:gd name="T92" fmla="*/ 1993 w 35"/>
                <a:gd name="T93" fmla="*/ 1 h 107"/>
                <a:gd name="T94" fmla="*/ 1993 w 35"/>
                <a:gd name="T95" fmla="*/ 1 h 107"/>
                <a:gd name="T96" fmla="*/ 199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700" name="Freeform 117"/>
            <p:cNvSpPr>
              <a:spLocks/>
            </p:cNvSpPr>
            <p:nvPr/>
          </p:nvSpPr>
          <p:spPr bwMode="auto">
            <a:xfrm>
              <a:off x="1570" y="1454"/>
              <a:ext cx="69" cy="100"/>
            </a:xfrm>
            <a:custGeom>
              <a:avLst/>
              <a:gdLst>
                <a:gd name="T0" fmla="*/ 63 w 35"/>
                <a:gd name="T1" fmla="*/ 3 h 107"/>
                <a:gd name="T2" fmla="*/ 63 w 35"/>
                <a:gd name="T3" fmla="*/ 5 h 107"/>
                <a:gd name="T4" fmla="*/ 183 w 35"/>
                <a:gd name="T5" fmla="*/ 7 h 107"/>
                <a:gd name="T6" fmla="*/ 300 w 35"/>
                <a:gd name="T7" fmla="*/ 7 h 107"/>
                <a:gd name="T8" fmla="*/ 361 w 35"/>
                <a:gd name="T9" fmla="*/ 12 h 107"/>
                <a:gd name="T10" fmla="*/ 361 w 35"/>
                <a:gd name="T11" fmla="*/ 17 h 107"/>
                <a:gd name="T12" fmla="*/ 300 w 35"/>
                <a:gd name="T13" fmla="*/ 20 h 107"/>
                <a:gd name="T14" fmla="*/ 124 w 35"/>
                <a:gd name="T15" fmla="*/ 26 h 107"/>
                <a:gd name="T16" fmla="*/ 0 w 35"/>
                <a:gd name="T17" fmla="*/ 28 h 107"/>
                <a:gd name="T18" fmla="*/ 183 w 35"/>
                <a:gd name="T19" fmla="*/ 30 h 107"/>
                <a:gd name="T20" fmla="*/ 361 w 35"/>
                <a:gd name="T21" fmla="*/ 31 h 107"/>
                <a:gd name="T22" fmla="*/ 653 w 35"/>
                <a:gd name="T23" fmla="*/ 34 h 107"/>
                <a:gd name="T24" fmla="*/ 1011 w 35"/>
                <a:gd name="T25" fmla="*/ 36 h 107"/>
                <a:gd name="T26" fmla="*/ 1287 w 35"/>
                <a:gd name="T27" fmla="*/ 38 h 107"/>
                <a:gd name="T28" fmla="*/ 1524 w 35"/>
                <a:gd name="T29" fmla="*/ 41 h 107"/>
                <a:gd name="T30" fmla="*/ 1695 w 35"/>
                <a:gd name="T31" fmla="*/ 43 h 107"/>
                <a:gd name="T32" fmla="*/ 1753 w 35"/>
                <a:gd name="T33" fmla="*/ 44 h 107"/>
                <a:gd name="T34" fmla="*/ 1753 w 35"/>
                <a:gd name="T35" fmla="*/ 46 h 107"/>
                <a:gd name="T36" fmla="*/ 1695 w 35"/>
                <a:gd name="T37" fmla="*/ 50 h 107"/>
                <a:gd name="T38" fmla="*/ 1695 w 35"/>
                <a:gd name="T39" fmla="*/ 56 h 107"/>
                <a:gd name="T40" fmla="*/ 1632 w 35"/>
                <a:gd name="T41" fmla="*/ 61 h 107"/>
                <a:gd name="T42" fmla="*/ 1632 w 35"/>
                <a:gd name="T43" fmla="*/ 66 h 107"/>
                <a:gd name="T44" fmla="*/ 1632 w 35"/>
                <a:gd name="T45" fmla="*/ 69 h 107"/>
                <a:gd name="T46" fmla="*/ 1632 w 35"/>
                <a:gd name="T47" fmla="*/ 71 h 107"/>
                <a:gd name="T48" fmla="*/ 1695 w 35"/>
                <a:gd name="T49" fmla="*/ 69 h 107"/>
                <a:gd name="T50" fmla="*/ 1695 w 35"/>
                <a:gd name="T51" fmla="*/ 65 h 107"/>
                <a:gd name="T52" fmla="*/ 1753 w 35"/>
                <a:gd name="T53" fmla="*/ 61 h 107"/>
                <a:gd name="T54" fmla="*/ 1869 w 35"/>
                <a:gd name="T55" fmla="*/ 56 h 107"/>
                <a:gd name="T56" fmla="*/ 1993 w 35"/>
                <a:gd name="T57" fmla="*/ 52 h 107"/>
                <a:gd name="T58" fmla="*/ 1993 w 35"/>
                <a:gd name="T59" fmla="*/ 48 h 107"/>
                <a:gd name="T60" fmla="*/ 1993 w 35"/>
                <a:gd name="T61" fmla="*/ 44 h 107"/>
                <a:gd name="T62" fmla="*/ 1993 w 35"/>
                <a:gd name="T63" fmla="*/ 41 h 107"/>
                <a:gd name="T64" fmla="*/ 1753 w 35"/>
                <a:gd name="T65" fmla="*/ 39 h 107"/>
                <a:gd name="T66" fmla="*/ 1404 w 35"/>
                <a:gd name="T67" fmla="*/ 34 h 107"/>
                <a:gd name="T68" fmla="*/ 1104 w 35"/>
                <a:gd name="T69" fmla="*/ 28 h 107"/>
                <a:gd name="T70" fmla="*/ 828 w 35"/>
                <a:gd name="T71" fmla="*/ 20 h 107"/>
                <a:gd name="T72" fmla="*/ 528 w 35"/>
                <a:gd name="T73" fmla="*/ 16 h 107"/>
                <a:gd name="T74" fmla="*/ 300 w 35"/>
                <a:gd name="T75" fmla="*/ 7 h 107"/>
                <a:gd name="T76" fmla="*/ 124 w 35"/>
                <a:gd name="T77" fmla="*/ 6 h 107"/>
                <a:gd name="T78" fmla="*/ 63 w 35"/>
                <a:gd name="T79" fmla="*/ 1 h 107"/>
                <a:gd name="T80" fmla="*/ 63 w 35"/>
                <a:gd name="T81" fmla="*/ 1 h 107"/>
                <a:gd name="T82" fmla="*/ 63 w 35"/>
                <a:gd name="T83" fmla="*/ 1 h 107"/>
                <a:gd name="T84" fmla="*/ 63 w 35"/>
                <a:gd name="T85" fmla="*/ 1 h 107"/>
                <a:gd name="T86" fmla="*/ 63 w 35"/>
                <a:gd name="T87" fmla="*/ 1 h 107"/>
                <a:gd name="T88" fmla="*/ 63 w 35"/>
                <a:gd name="T89" fmla="*/ 1 h 107"/>
                <a:gd name="T90" fmla="*/ 63 w 35"/>
                <a:gd name="T91" fmla="*/ 1 h 107"/>
                <a:gd name="T92" fmla="*/ 63 w 35"/>
                <a:gd name="T93" fmla="*/ 1 h 107"/>
                <a:gd name="T94" fmla="*/ 63 w 35"/>
                <a:gd name="T95" fmla="*/ 1 h 107"/>
                <a:gd name="T96" fmla="*/ 6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701" name="Freeform 118"/>
            <p:cNvSpPr>
              <a:spLocks/>
            </p:cNvSpPr>
            <p:nvPr/>
          </p:nvSpPr>
          <p:spPr bwMode="auto">
            <a:xfrm>
              <a:off x="1020" y="1319"/>
              <a:ext cx="156" cy="70"/>
            </a:xfrm>
            <a:custGeom>
              <a:avLst/>
              <a:gdLst>
                <a:gd name="T0" fmla="*/ 2433 w 79"/>
                <a:gd name="T1" fmla="*/ 0 h 76"/>
                <a:gd name="T2" fmla="*/ 1888 w 79"/>
                <a:gd name="T3" fmla="*/ 4 h 76"/>
                <a:gd name="T4" fmla="*/ 1357 w 79"/>
                <a:gd name="T5" fmla="*/ 7 h 76"/>
                <a:gd name="T6" fmla="*/ 956 w 79"/>
                <a:gd name="T7" fmla="*/ 16 h 76"/>
                <a:gd name="T8" fmla="*/ 839 w 79"/>
                <a:gd name="T9" fmla="*/ 23 h 76"/>
                <a:gd name="T10" fmla="*/ 1076 w 79"/>
                <a:gd name="T11" fmla="*/ 30 h 76"/>
                <a:gd name="T12" fmla="*/ 1888 w 79"/>
                <a:gd name="T13" fmla="*/ 37 h 76"/>
                <a:gd name="T14" fmla="*/ 3509 w 79"/>
                <a:gd name="T15" fmla="*/ 41 h 76"/>
                <a:gd name="T16" fmla="*/ 4558 w 79"/>
                <a:gd name="T17" fmla="*/ 41 h 76"/>
                <a:gd name="T18" fmla="*/ 4321 w 79"/>
                <a:gd name="T19" fmla="*/ 42 h 76"/>
                <a:gd name="T20" fmla="*/ 3904 w 79"/>
                <a:gd name="T21" fmla="*/ 43 h 76"/>
                <a:gd name="T22" fmla="*/ 3389 w 79"/>
                <a:gd name="T23" fmla="*/ 44 h 76"/>
                <a:gd name="T24" fmla="*/ 2857 w 79"/>
                <a:gd name="T25" fmla="*/ 46 h 76"/>
                <a:gd name="T26" fmla="*/ 2249 w 79"/>
                <a:gd name="T27" fmla="*/ 46 h 76"/>
                <a:gd name="T28" fmla="*/ 1596 w 79"/>
                <a:gd name="T29" fmla="*/ 46 h 76"/>
                <a:gd name="T30" fmla="*/ 1139 w 79"/>
                <a:gd name="T31" fmla="*/ 43 h 76"/>
                <a:gd name="T32" fmla="*/ 656 w 79"/>
                <a:gd name="T33" fmla="*/ 41 h 76"/>
                <a:gd name="T34" fmla="*/ 363 w 79"/>
                <a:gd name="T35" fmla="*/ 38 h 76"/>
                <a:gd name="T36" fmla="*/ 124 w 79"/>
                <a:gd name="T37" fmla="*/ 34 h 76"/>
                <a:gd name="T38" fmla="*/ 63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3 w 79"/>
                <a:gd name="T45" fmla="*/ 23 h 76"/>
                <a:gd name="T46" fmla="*/ 63 w 79"/>
                <a:gd name="T47" fmla="*/ 22 h 76"/>
                <a:gd name="T48" fmla="*/ 124 w 79"/>
                <a:gd name="T49" fmla="*/ 18 h 76"/>
                <a:gd name="T50" fmla="*/ 363 w 79"/>
                <a:gd name="T51" fmla="*/ 11 h 76"/>
                <a:gd name="T52" fmla="*/ 656 w 79"/>
                <a:gd name="T53" fmla="*/ 6 h 76"/>
                <a:gd name="T54" fmla="*/ 1139 w 79"/>
                <a:gd name="T55" fmla="*/ 4 h 76"/>
                <a:gd name="T56" fmla="*/ 1596 w 79"/>
                <a:gd name="T57" fmla="*/ 2 h 76"/>
                <a:gd name="T58" fmla="*/ 2008 w 79"/>
                <a:gd name="T59" fmla="*/ 1 h 76"/>
                <a:gd name="T60" fmla="*/ 2372 w 79"/>
                <a:gd name="T61" fmla="*/ 0 h 76"/>
                <a:gd name="T62" fmla="*/ 2616 w 79"/>
                <a:gd name="T63" fmla="*/ 0 h 76"/>
                <a:gd name="T64" fmla="*/ 268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702" name="Freeform 119"/>
            <p:cNvSpPr>
              <a:spLocks/>
            </p:cNvSpPr>
            <p:nvPr/>
          </p:nvSpPr>
          <p:spPr bwMode="auto">
            <a:xfrm>
              <a:off x="1806" y="1318"/>
              <a:ext cx="132" cy="72"/>
            </a:xfrm>
            <a:custGeom>
              <a:avLst/>
              <a:gdLst>
                <a:gd name="T0" fmla="*/ 948 w 67"/>
                <a:gd name="T1" fmla="*/ 1 h 78"/>
                <a:gd name="T2" fmla="*/ 1505 w 67"/>
                <a:gd name="T3" fmla="*/ 5 h 78"/>
                <a:gd name="T4" fmla="*/ 2173 w 67"/>
                <a:gd name="T5" fmla="*/ 8 h 78"/>
                <a:gd name="T6" fmla="*/ 2697 w 67"/>
                <a:gd name="T7" fmla="*/ 16 h 78"/>
                <a:gd name="T8" fmla="*/ 3028 w 67"/>
                <a:gd name="T9" fmla="*/ 24 h 78"/>
                <a:gd name="T10" fmla="*/ 2965 w 67"/>
                <a:gd name="T11" fmla="*/ 32 h 78"/>
                <a:gd name="T12" fmla="*/ 2348 w 67"/>
                <a:gd name="T13" fmla="*/ 39 h 78"/>
                <a:gd name="T14" fmla="*/ 948 w 67"/>
                <a:gd name="T15" fmla="*/ 44 h 78"/>
                <a:gd name="T16" fmla="*/ 0 w 67"/>
                <a:gd name="T17" fmla="*/ 47 h 78"/>
                <a:gd name="T18" fmla="*/ 124 w 67"/>
                <a:gd name="T19" fmla="*/ 47 h 78"/>
                <a:gd name="T20" fmla="*/ 481 w 67"/>
                <a:gd name="T21" fmla="*/ 48 h 78"/>
                <a:gd name="T22" fmla="*/ 827 w 67"/>
                <a:gd name="T23" fmla="*/ 48 h 78"/>
                <a:gd name="T24" fmla="*/ 1277 w 67"/>
                <a:gd name="T25" fmla="*/ 48 h 78"/>
                <a:gd name="T26" fmla="*/ 1805 w 67"/>
                <a:gd name="T27" fmla="*/ 48 h 78"/>
                <a:gd name="T28" fmla="*/ 2348 w 67"/>
                <a:gd name="T29" fmla="*/ 46 h 78"/>
                <a:gd name="T30" fmla="*/ 2813 w 67"/>
                <a:gd name="T31" fmla="*/ 44 h 78"/>
                <a:gd name="T32" fmla="*/ 3272 w 67"/>
                <a:gd name="T33" fmla="*/ 41 h 78"/>
                <a:gd name="T34" fmla="*/ 3493 w 67"/>
                <a:gd name="T35" fmla="*/ 38 h 78"/>
                <a:gd name="T36" fmla="*/ 3680 w 67"/>
                <a:gd name="T37" fmla="*/ 35 h 78"/>
                <a:gd name="T38" fmla="*/ 3737 w 67"/>
                <a:gd name="T39" fmla="*/ 31 h 78"/>
                <a:gd name="T40" fmla="*/ 3854 w 67"/>
                <a:gd name="T41" fmla="*/ 28 h 78"/>
                <a:gd name="T42" fmla="*/ 3854 w 67"/>
                <a:gd name="T43" fmla="*/ 26 h 78"/>
                <a:gd name="T44" fmla="*/ 3854 w 67"/>
                <a:gd name="T45" fmla="*/ 24 h 78"/>
                <a:gd name="T46" fmla="*/ 3854 w 67"/>
                <a:gd name="T47" fmla="*/ 23 h 78"/>
                <a:gd name="T48" fmla="*/ 3737 w 67"/>
                <a:gd name="T49" fmla="*/ 18 h 78"/>
                <a:gd name="T50" fmla="*/ 3450 w 67"/>
                <a:gd name="T51" fmla="*/ 12 h 78"/>
                <a:gd name="T52" fmla="*/ 2965 w 67"/>
                <a:gd name="T53" fmla="*/ 6 h 78"/>
                <a:gd name="T54" fmla="*/ 2516 w 67"/>
                <a:gd name="T55" fmla="*/ 5 h 78"/>
                <a:gd name="T56" fmla="*/ 1925 w 67"/>
                <a:gd name="T57" fmla="*/ 2 h 78"/>
                <a:gd name="T58" fmla="*/ 1460 w 67"/>
                <a:gd name="T59" fmla="*/ 1 h 78"/>
                <a:gd name="T60" fmla="*/ 977 w 67"/>
                <a:gd name="T61" fmla="*/ 0 h 78"/>
                <a:gd name="T62" fmla="*/ 827 w 67"/>
                <a:gd name="T63" fmla="*/ 0 h 78"/>
                <a:gd name="T64" fmla="*/ 827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703" name="Freeform 120"/>
            <p:cNvSpPr>
              <a:spLocks/>
            </p:cNvSpPr>
            <p:nvPr/>
          </p:nvSpPr>
          <p:spPr bwMode="auto">
            <a:xfrm>
              <a:off x="1095" y="1326"/>
              <a:ext cx="209" cy="48"/>
            </a:xfrm>
            <a:custGeom>
              <a:avLst/>
              <a:gdLst>
                <a:gd name="T0" fmla="*/ 6049 w 106"/>
                <a:gd name="T1" fmla="*/ 29 h 51"/>
                <a:gd name="T2" fmla="*/ 5757 w 106"/>
                <a:gd name="T3" fmla="*/ 24 h 51"/>
                <a:gd name="T4" fmla="*/ 5276 w 106"/>
                <a:gd name="T5" fmla="*/ 18 h 51"/>
                <a:gd name="T6" fmla="*/ 4474 w 106"/>
                <a:gd name="T7" fmla="*/ 8 h 51"/>
                <a:gd name="T8" fmla="*/ 3518 w 106"/>
                <a:gd name="T9" fmla="*/ 4 h 51"/>
                <a:gd name="T10" fmla="*/ 2705 w 106"/>
                <a:gd name="T11" fmla="*/ 0 h 51"/>
                <a:gd name="T12" fmla="*/ 2476 w 106"/>
                <a:gd name="T13" fmla="*/ 0 h 51"/>
                <a:gd name="T14" fmla="*/ 1993 w 106"/>
                <a:gd name="T15" fmla="*/ 1 h 51"/>
                <a:gd name="T16" fmla="*/ 1524 w 106"/>
                <a:gd name="T17" fmla="*/ 3 h 51"/>
                <a:gd name="T18" fmla="*/ 1041 w 106"/>
                <a:gd name="T19" fmla="*/ 4 h 51"/>
                <a:gd name="T20" fmla="*/ 773 w 106"/>
                <a:gd name="T21" fmla="*/ 4 h 51"/>
                <a:gd name="T22" fmla="*/ 481 w 106"/>
                <a:gd name="T23" fmla="*/ 8 h 51"/>
                <a:gd name="T24" fmla="*/ 244 w 106"/>
                <a:gd name="T25" fmla="*/ 8 h 51"/>
                <a:gd name="T26" fmla="*/ 63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3 w 106"/>
                <a:gd name="T33" fmla="*/ 24 h 51"/>
                <a:gd name="T34" fmla="*/ 183 w 106"/>
                <a:gd name="T35" fmla="*/ 29 h 51"/>
                <a:gd name="T36" fmla="*/ 361 w 106"/>
                <a:gd name="T37" fmla="*/ 31 h 51"/>
                <a:gd name="T38" fmla="*/ 481 w 106"/>
                <a:gd name="T39" fmla="*/ 34 h 51"/>
                <a:gd name="T40" fmla="*/ 773 w 106"/>
                <a:gd name="T41" fmla="*/ 35 h 51"/>
                <a:gd name="T42" fmla="*/ 1041 w 106"/>
                <a:gd name="T43" fmla="*/ 35 h 51"/>
                <a:gd name="T44" fmla="*/ 1341 w 106"/>
                <a:gd name="T45" fmla="*/ 34 h 51"/>
                <a:gd name="T46" fmla="*/ 1633 w 106"/>
                <a:gd name="T47" fmla="*/ 33 h 51"/>
                <a:gd name="T48" fmla="*/ 1993 w 106"/>
                <a:gd name="T49" fmla="*/ 31 h 51"/>
                <a:gd name="T50" fmla="*/ 2240 w 106"/>
                <a:gd name="T51" fmla="*/ 30 h 51"/>
                <a:gd name="T52" fmla="*/ 2413 w 106"/>
                <a:gd name="T53" fmla="*/ 29 h 51"/>
                <a:gd name="T54" fmla="*/ 2177 w 106"/>
                <a:gd name="T55" fmla="*/ 30 h 51"/>
                <a:gd name="T56" fmla="*/ 1993 w 106"/>
                <a:gd name="T57" fmla="*/ 29 h 51"/>
                <a:gd name="T58" fmla="*/ 1757 w 106"/>
                <a:gd name="T59" fmla="*/ 27 h 51"/>
                <a:gd name="T60" fmla="*/ 1404 w 106"/>
                <a:gd name="T61" fmla="*/ 24 h 51"/>
                <a:gd name="T62" fmla="*/ 891 w 106"/>
                <a:gd name="T63" fmla="*/ 23 h 51"/>
                <a:gd name="T64" fmla="*/ 712 w 106"/>
                <a:gd name="T65" fmla="*/ 22 h 51"/>
                <a:gd name="T66" fmla="*/ 773 w 106"/>
                <a:gd name="T67" fmla="*/ 21 h 51"/>
                <a:gd name="T68" fmla="*/ 1041 w 106"/>
                <a:gd name="T69" fmla="*/ 18 h 51"/>
                <a:gd name="T70" fmla="*/ 1224 w 106"/>
                <a:gd name="T71" fmla="*/ 15 h 51"/>
                <a:gd name="T72" fmla="*/ 1341 w 106"/>
                <a:gd name="T73" fmla="*/ 11 h 51"/>
                <a:gd name="T74" fmla="*/ 1993 w 106"/>
                <a:gd name="T75" fmla="*/ 10 h 51"/>
                <a:gd name="T76" fmla="*/ 3401 w 106"/>
                <a:gd name="T77" fmla="*/ 10 h 51"/>
                <a:gd name="T78" fmla="*/ 4537 w 106"/>
                <a:gd name="T79" fmla="*/ 18 h 51"/>
                <a:gd name="T80" fmla="*/ 5397 w 106"/>
                <a:gd name="T81" fmla="*/ 23 h 51"/>
                <a:gd name="T82" fmla="*/ 5925 w 106"/>
                <a:gd name="T83" fmla="*/ 29 h 51"/>
                <a:gd name="T84" fmla="*/ 6162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704" name="Freeform 121"/>
            <p:cNvSpPr>
              <a:spLocks/>
            </p:cNvSpPr>
            <p:nvPr/>
          </p:nvSpPr>
          <p:spPr bwMode="auto">
            <a:xfrm>
              <a:off x="1665" y="1328"/>
              <a:ext cx="206" cy="47"/>
            </a:xfrm>
            <a:custGeom>
              <a:avLst/>
              <a:gdLst>
                <a:gd name="T0" fmla="*/ 61 w 105"/>
                <a:gd name="T1" fmla="*/ 29 h 50"/>
                <a:gd name="T2" fmla="*/ 353 w 105"/>
                <a:gd name="T3" fmla="*/ 24 h 50"/>
                <a:gd name="T4" fmla="*/ 848 w 105"/>
                <a:gd name="T5" fmla="*/ 18 h 50"/>
                <a:gd name="T6" fmla="*/ 1540 w 105"/>
                <a:gd name="T7" fmla="*/ 8 h 50"/>
                <a:gd name="T8" fmla="*/ 2448 w 105"/>
                <a:gd name="T9" fmla="*/ 5 h 50"/>
                <a:gd name="T10" fmla="*/ 3265 w 105"/>
                <a:gd name="T11" fmla="*/ 1 h 50"/>
                <a:gd name="T12" fmla="*/ 3541 w 105"/>
                <a:gd name="T13" fmla="*/ 1 h 50"/>
                <a:gd name="T14" fmla="*/ 3926 w 105"/>
                <a:gd name="T15" fmla="*/ 1 h 50"/>
                <a:gd name="T16" fmla="*/ 4450 w 105"/>
                <a:gd name="T17" fmla="*/ 2 h 50"/>
                <a:gd name="T18" fmla="*/ 4862 w 105"/>
                <a:gd name="T19" fmla="*/ 4 h 50"/>
                <a:gd name="T20" fmla="*/ 5234 w 105"/>
                <a:gd name="T21" fmla="*/ 4 h 50"/>
                <a:gd name="T22" fmla="*/ 5466 w 105"/>
                <a:gd name="T23" fmla="*/ 8 h 50"/>
                <a:gd name="T24" fmla="*/ 5642 w 105"/>
                <a:gd name="T25" fmla="*/ 9 h 50"/>
                <a:gd name="T26" fmla="*/ 5809 w 105"/>
                <a:gd name="T27" fmla="*/ 15 h 50"/>
                <a:gd name="T28" fmla="*/ 5927 w 105"/>
                <a:gd name="T29" fmla="*/ 19 h 50"/>
                <a:gd name="T30" fmla="*/ 5927 w 105"/>
                <a:gd name="T31" fmla="*/ 22 h 50"/>
                <a:gd name="T32" fmla="*/ 5866 w 105"/>
                <a:gd name="T33" fmla="*/ 24 h 50"/>
                <a:gd name="T34" fmla="*/ 5642 w 105"/>
                <a:gd name="T35" fmla="*/ 29 h 50"/>
                <a:gd name="T36" fmla="*/ 5642 w 105"/>
                <a:gd name="T37" fmla="*/ 31 h 50"/>
                <a:gd name="T38" fmla="*/ 5346 w 105"/>
                <a:gd name="T39" fmla="*/ 34 h 50"/>
                <a:gd name="T40" fmla="*/ 5203 w 105"/>
                <a:gd name="T41" fmla="*/ 34 h 50"/>
                <a:gd name="T42" fmla="*/ 4962 w 105"/>
                <a:gd name="T43" fmla="*/ 34 h 50"/>
                <a:gd name="T44" fmla="*/ 4681 w 105"/>
                <a:gd name="T45" fmla="*/ 34 h 50"/>
                <a:gd name="T46" fmla="*/ 4389 w 105"/>
                <a:gd name="T47" fmla="*/ 34 h 50"/>
                <a:gd name="T48" fmla="*/ 4098 w 105"/>
                <a:gd name="T49" fmla="*/ 34 h 50"/>
                <a:gd name="T50" fmla="*/ 3865 w 105"/>
                <a:gd name="T51" fmla="*/ 33 h 50"/>
                <a:gd name="T52" fmla="*/ 3865 w 105"/>
                <a:gd name="T53" fmla="*/ 31 h 50"/>
                <a:gd name="T54" fmla="*/ 3806 w 105"/>
                <a:gd name="T55" fmla="*/ 29 h 50"/>
                <a:gd name="T56" fmla="*/ 3865 w 105"/>
                <a:gd name="T57" fmla="*/ 27 h 50"/>
                <a:gd name="T58" fmla="*/ 4098 w 105"/>
                <a:gd name="T59" fmla="*/ 25 h 50"/>
                <a:gd name="T60" fmla="*/ 4450 w 105"/>
                <a:gd name="T61" fmla="*/ 24 h 50"/>
                <a:gd name="T62" fmla="*/ 4962 w 105"/>
                <a:gd name="T63" fmla="*/ 23 h 50"/>
                <a:gd name="T64" fmla="*/ 5142 w 105"/>
                <a:gd name="T65" fmla="*/ 22 h 50"/>
                <a:gd name="T66" fmla="*/ 5022 w 105"/>
                <a:gd name="T67" fmla="*/ 21 h 50"/>
                <a:gd name="T68" fmla="*/ 4915 w 105"/>
                <a:gd name="T69" fmla="*/ 19 h 50"/>
                <a:gd name="T70" fmla="*/ 4742 w 105"/>
                <a:gd name="T71" fmla="*/ 15 h 50"/>
                <a:gd name="T72" fmla="*/ 4681 w 105"/>
                <a:gd name="T73" fmla="*/ 12 h 50"/>
                <a:gd name="T74" fmla="*/ 4098 w 105"/>
                <a:gd name="T75" fmla="*/ 9 h 50"/>
                <a:gd name="T76" fmla="*/ 2725 w 105"/>
                <a:gd name="T77" fmla="*/ 9 h 50"/>
                <a:gd name="T78" fmla="*/ 1601 w 105"/>
                <a:gd name="T79" fmla="*/ 17 h 50"/>
                <a:gd name="T80" fmla="*/ 693 w 105"/>
                <a:gd name="T81" fmla="*/ 22 h 50"/>
                <a:gd name="T82" fmla="*/ 180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705" name="Freeform 122"/>
            <p:cNvSpPr>
              <a:spLocks/>
            </p:cNvSpPr>
            <p:nvPr/>
          </p:nvSpPr>
          <p:spPr bwMode="auto">
            <a:xfrm>
              <a:off x="1657" y="1351"/>
              <a:ext cx="114" cy="73"/>
            </a:xfrm>
            <a:custGeom>
              <a:avLst/>
              <a:gdLst>
                <a:gd name="T0" fmla="*/ 3456 w 57"/>
                <a:gd name="T1" fmla="*/ 1 h 78"/>
                <a:gd name="T2" fmla="*/ 3200 w 57"/>
                <a:gd name="T3" fmla="*/ 6 h 78"/>
                <a:gd name="T4" fmla="*/ 2624 w 57"/>
                <a:gd name="T5" fmla="*/ 7 h 78"/>
                <a:gd name="T6" fmla="*/ 2048 w 57"/>
                <a:gd name="T7" fmla="*/ 11 h 78"/>
                <a:gd name="T8" fmla="*/ 1408 w 57"/>
                <a:gd name="T9" fmla="*/ 18 h 78"/>
                <a:gd name="T10" fmla="*/ 704 w 57"/>
                <a:gd name="T11" fmla="*/ 21 h 78"/>
                <a:gd name="T12" fmla="*/ 256 w 57"/>
                <a:gd name="T13" fmla="*/ 25 h 78"/>
                <a:gd name="T14" fmla="*/ 0 w 57"/>
                <a:gd name="T15" fmla="*/ 28 h 78"/>
                <a:gd name="T16" fmla="*/ 128 w 57"/>
                <a:gd name="T17" fmla="*/ 30 h 78"/>
                <a:gd name="T18" fmla="*/ 320 w 57"/>
                <a:gd name="T19" fmla="*/ 35 h 78"/>
                <a:gd name="T20" fmla="*/ 448 w 57"/>
                <a:gd name="T21" fmla="*/ 37 h 78"/>
                <a:gd name="T22" fmla="*/ 384 w 57"/>
                <a:gd name="T23" fmla="*/ 42 h 78"/>
                <a:gd name="T24" fmla="*/ 320 w 57"/>
                <a:gd name="T25" fmla="*/ 46 h 78"/>
                <a:gd name="T26" fmla="*/ 128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320 w 57"/>
                <a:gd name="T35" fmla="*/ 48 h 78"/>
                <a:gd name="T36" fmla="*/ 768 w 57"/>
                <a:gd name="T37" fmla="*/ 40 h 78"/>
                <a:gd name="T38" fmla="*/ 1408 w 57"/>
                <a:gd name="T39" fmla="*/ 31 h 78"/>
                <a:gd name="T40" fmla="*/ 2048 w 57"/>
                <a:gd name="T41" fmla="*/ 21 h 78"/>
                <a:gd name="T42" fmla="*/ 2624 w 57"/>
                <a:gd name="T43" fmla="*/ 12 h 78"/>
                <a:gd name="T44" fmla="*/ 3200 w 57"/>
                <a:gd name="T45" fmla="*/ 7 h 78"/>
                <a:gd name="T46" fmla="*/ 3456 w 57"/>
                <a:gd name="T47" fmla="*/ 1 h 78"/>
                <a:gd name="T48" fmla="*/ 3584 w 57"/>
                <a:gd name="T49" fmla="*/ 0 h 78"/>
                <a:gd name="T50" fmla="*/ 3584 w 57"/>
                <a:gd name="T51" fmla="*/ 0 h 78"/>
                <a:gd name="T52" fmla="*/ 3584 w 57"/>
                <a:gd name="T53" fmla="*/ 0 h 78"/>
                <a:gd name="T54" fmla="*/ 3584 w 57"/>
                <a:gd name="T55" fmla="*/ 0 h 78"/>
                <a:gd name="T56" fmla="*/ 3584 w 57"/>
                <a:gd name="T57" fmla="*/ 0 h 78"/>
                <a:gd name="T58" fmla="*/ 3584 w 57"/>
                <a:gd name="T59" fmla="*/ 0 h 78"/>
                <a:gd name="T60" fmla="*/ 3584 w 57"/>
                <a:gd name="T61" fmla="*/ 0 h 78"/>
                <a:gd name="T62" fmla="*/ 3584 w 57"/>
                <a:gd name="T63" fmla="*/ 0 h 78"/>
                <a:gd name="T64" fmla="*/ 3584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706" name="Freeform 123"/>
            <p:cNvSpPr>
              <a:spLocks/>
            </p:cNvSpPr>
            <p:nvPr/>
          </p:nvSpPr>
          <p:spPr bwMode="auto">
            <a:xfrm>
              <a:off x="1187" y="1351"/>
              <a:ext cx="117" cy="73"/>
            </a:xfrm>
            <a:custGeom>
              <a:avLst/>
              <a:gdLst>
                <a:gd name="T0" fmla="*/ 0 w 59"/>
                <a:gd name="T1" fmla="*/ 1 h 78"/>
                <a:gd name="T2" fmla="*/ 311 w 59"/>
                <a:gd name="T3" fmla="*/ 6 h 78"/>
                <a:gd name="T4" fmla="*/ 740 w 59"/>
                <a:gd name="T5" fmla="*/ 7 h 78"/>
                <a:gd name="T6" fmla="*/ 1404 w 59"/>
                <a:gd name="T7" fmla="*/ 11 h 78"/>
                <a:gd name="T8" fmla="*/ 1997 w 59"/>
                <a:gd name="T9" fmla="*/ 18 h 78"/>
                <a:gd name="T10" fmla="*/ 2612 w 59"/>
                <a:gd name="T11" fmla="*/ 21 h 78"/>
                <a:gd name="T12" fmla="*/ 3096 w 59"/>
                <a:gd name="T13" fmla="*/ 25 h 78"/>
                <a:gd name="T14" fmla="*/ 3460 w 59"/>
                <a:gd name="T15" fmla="*/ 27 h 78"/>
                <a:gd name="T16" fmla="*/ 3276 w 59"/>
                <a:gd name="T17" fmla="*/ 30 h 78"/>
                <a:gd name="T18" fmla="*/ 2973 w 59"/>
                <a:gd name="T19" fmla="*/ 34 h 78"/>
                <a:gd name="T20" fmla="*/ 2909 w 59"/>
                <a:gd name="T21" fmla="*/ 37 h 78"/>
                <a:gd name="T22" fmla="*/ 2909 w 59"/>
                <a:gd name="T23" fmla="*/ 42 h 78"/>
                <a:gd name="T24" fmla="*/ 2973 w 59"/>
                <a:gd name="T25" fmla="*/ 45 h 78"/>
                <a:gd name="T26" fmla="*/ 3096 w 59"/>
                <a:gd name="T27" fmla="*/ 48 h 78"/>
                <a:gd name="T28" fmla="*/ 3157 w 59"/>
                <a:gd name="T29" fmla="*/ 51 h 78"/>
                <a:gd name="T30" fmla="*/ 3276 w 59"/>
                <a:gd name="T31" fmla="*/ 51 h 78"/>
                <a:gd name="T32" fmla="*/ 3276 w 59"/>
                <a:gd name="T33" fmla="*/ 51 h 78"/>
                <a:gd name="T34" fmla="*/ 2973 w 59"/>
                <a:gd name="T35" fmla="*/ 48 h 78"/>
                <a:gd name="T36" fmla="*/ 2489 w 59"/>
                <a:gd name="T37" fmla="*/ 40 h 78"/>
                <a:gd name="T38" fmla="*/ 1872 w 59"/>
                <a:gd name="T39" fmla="*/ 31 h 78"/>
                <a:gd name="T40" fmla="*/ 1348 w 59"/>
                <a:gd name="T41" fmla="*/ 21 h 78"/>
                <a:gd name="T42" fmla="*/ 680 w 59"/>
                <a:gd name="T43" fmla="*/ 12 h 78"/>
                <a:gd name="T44" fmla="*/ 248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707" name="Freeform 124"/>
            <p:cNvSpPr>
              <a:spLocks/>
            </p:cNvSpPr>
            <p:nvPr/>
          </p:nvSpPr>
          <p:spPr bwMode="auto">
            <a:xfrm>
              <a:off x="1371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708" name="Freeform 125"/>
            <p:cNvSpPr>
              <a:spLocks/>
            </p:cNvSpPr>
            <p:nvPr/>
          </p:nvSpPr>
          <p:spPr bwMode="auto">
            <a:xfrm>
              <a:off x="1519" y="1383"/>
              <a:ext cx="74" cy="36"/>
            </a:xfrm>
            <a:custGeom>
              <a:avLst/>
              <a:gdLst>
                <a:gd name="T0" fmla="*/ 1957 w 38"/>
                <a:gd name="T1" fmla="*/ 10 h 38"/>
                <a:gd name="T2" fmla="*/ 1745 w 38"/>
                <a:gd name="T3" fmla="*/ 9 h 38"/>
                <a:gd name="T4" fmla="*/ 1566 w 38"/>
                <a:gd name="T5" fmla="*/ 8 h 38"/>
                <a:gd name="T6" fmla="*/ 1262 w 38"/>
                <a:gd name="T7" fmla="*/ 4 h 38"/>
                <a:gd name="T8" fmla="*/ 974 w 38"/>
                <a:gd name="T9" fmla="*/ 1 h 38"/>
                <a:gd name="T10" fmla="*/ 804 w 38"/>
                <a:gd name="T11" fmla="*/ 1 h 38"/>
                <a:gd name="T12" fmla="*/ 532 w 38"/>
                <a:gd name="T13" fmla="*/ 1 h 38"/>
                <a:gd name="T14" fmla="*/ 273 w 38"/>
                <a:gd name="T15" fmla="*/ 4 h 38"/>
                <a:gd name="T16" fmla="*/ 117 w 38"/>
                <a:gd name="T17" fmla="*/ 7 h 38"/>
                <a:gd name="T18" fmla="*/ 0 w 38"/>
                <a:gd name="T19" fmla="*/ 9 h 38"/>
                <a:gd name="T20" fmla="*/ 60 w 38"/>
                <a:gd name="T21" fmla="*/ 12 h 38"/>
                <a:gd name="T22" fmla="*/ 60 w 38"/>
                <a:gd name="T23" fmla="*/ 17 h 38"/>
                <a:gd name="T24" fmla="*/ 60 w 38"/>
                <a:gd name="T25" fmla="*/ 22 h 38"/>
                <a:gd name="T26" fmla="*/ 117 w 38"/>
                <a:gd name="T27" fmla="*/ 24 h 38"/>
                <a:gd name="T28" fmla="*/ 333 w 38"/>
                <a:gd name="T29" fmla="*/ 25 h 38"/>
                <a:gd name="T30" fmla="*/ 648 w 38"/>
                <a:gd name="T31" fmla="*/ 26 h 38"/>
                <a:gd name="T32" fmla="*/ 1036 w 38"/>
                <a:gd name="T33" fmla="*/ 26 h 38"/>
                <a:gd name="T34" fmla="*/ 1262 w 38"/>
                <a:gd name="T35" fmla="*/ 25 h 38"/>
                <a:gd name="T36" fmla="*/ 1482 w 38"/>
                <a:gd name="T37" fmla="*/ 23 h 38"/>
                <a:gd name="T38" fmla="*/ 1482 w 38"/>
                <a:gd name="T39" fmla="*/ 22 h 38"/>
                <a:gd name="T40" fmla="*/ 1536 w 38"/>
                <a:gd name="T41" fmla="*/ 19 h 38"/>
                <a:gd name="T42" fmla="*/ 1536 w 38"/>
                <a:gd name="T43" fmla="*/ 16 h 38"/>
                <a:gd name="T44" fmla="*/ 1536 w 38"/>
                <a:gd name="T45" fmla="*/ 10 h 38"/>
                <a:gd name="T46" fmla="*/ 1425 w 38"/>
                <a:gd name="T47" fmla="*/ 10 h 38"/>
                <a:gd name="T48" fmla="*/ 1365 w 38"/>
                <a:gd name="T49" fmla="*/ 10 h 38"/>
                <a:gd name="T50" fmla="*/ 1262 w 38"/>
                <a:gd name="T51" fmla="*/ 12 h 38"/>
                <a:gd name="T52" fmla="*/ 1262 w 38"/>
                <a:gd name="T53" fmla="*/ 12 h 38"/>
                <a:gd name="T54" fmla="*/ 1153 w 38"/>
                <a:gd name="T55" fmla="*/ 14 h 38"/>
                <a:gd name="T56" fmla="*/ 1092 w 38"/>
                <a:gd name="T57" fmla="*/ 16 h 38"/>
                <a:gd name="T58" fmla="*/ 1036 w 38"/>
                <a:gd name="T59" fmla="*/ 20 h 38"/>
                <a:gd name="T60" fmla="*/ 1036 w 38"/>
                <a:gd name="T61" fmla="*/ 22 h 38"/>
                <a:gd name="T62" fmla="*/ 1036 w 38"/>
                <a:gd name="T63" fmla="*/ 23 h 38"/>
                <a:gd name="T64" fmla="*/ 701 w 38"/>
                <a:gd name="T65" fmla="*/ 22 h 38"/>
                <a:gd name="T66" fmla="*/ 500 w 38"/>
                <a:gd name="T67" fmla="*/ 21 h 38"/>
                <a:gd name="T68" fmla="*/ 444 w 38"/>
                <a:gd name="T69" fmla="*/ 16 h 38"/>
                <a:gd name="T70" fmla="*/ 391 w 38"/>
                <a:gd name="T71" fmla="*/ 14 h 38"/>
                <a:gd name="T72" fmla="*/ 444 w 38"/>
                <a:gd name="T73" fmla="*/ 11 h 38"/>
                <a:gd name="T74" fmla="*/ 500 w 38"/>
                <a:gd name="T75" fmla="*/ 9 h 38"/>
                <a:gd name="T76" fmla="*/ 592 w 38"/>
                <a:gd name="T77" fmla="*/ 9 h 38"/>
                <a:gd name="T78" fmla="*/ 701 w 38"/>
                <a:gd name="T79" fmla="*/ 8 h 38"/>
                <a:gd name="T80" fmla="*/ 921 w 38"/>
                <a:gd name="T81" fmla="*/ 6 h 38"/>
                <a:gd name="T82" fmla="*/ 1036 w 38"/>
                <a:gd name="T83" fmla="*/ 6 h 38"/>
                <a:gd name="T84" fmla="*/ 1092 w 38"/>
                <a:gd name="T85" fmla="*/ 6 h 38"/>
                <a:gd name="T86" fmla="*/ 1262 w 38"/>
                <a:gd name="T87" fmla="*/ 8 h 38"/>
                <a:gd name="T88" fmla="*/ 1425 w 38"/>
                <a:gd name="T89" fmla="*/ 9 h 38"/>
                <a:gd name="T90" fmla="*/ 1622 w 38"/>
                <a:gd name="T91" fmla="*/ 9 h 38"/>
                <a:gd name="T92" fmla="*/ 1854 w 38"/>
                <a:gd name="T93" fmla="*/ 9 h 38"/>
                <a:gd name="T94" fmla="*/ 1897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709" name="AutoShape 126"/>
            <p:cNvSpPr>
              <a:spLocks noChangeArrowheads="1"/>
            </p:cNvSpPr>
            <p:nvPr/>
          </p:nvSpPr>
          <p:spPr bwMode="auto">
            <a:xfrm flipV="1">
              <a:off x="794" y="1073"/>
              <a:ext cx="4822" cy="16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8710" name="AutoShape 127"/>
            <p:cNvSpPr>
              <a:spLocks noChangeArrowheads="1"/>
            </p:cNvSpPr>
            <p:nvPr/>
          </p:nvSpPr>
          <p:spPr bwMode="auto">
            <a:xfrm flipV="1">
              <a:off x="786" y="1025"/>
              <a:ext cx="4830" cy="60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8711" name="AutoShape 128"/>
            <p:cNvSpPr>
              <a:spLocks noChangeArrowheads="1"/>
            </p:cNvSpPr>
            <p:nvPr/>
          </p:nvSpPr>
          <p:spPr bwMode="auto">
            <a:xfrm flipV="1">
              <a:off x="876" y="1076"/>
              <a:ext cx="4609" cy="142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8712" name="Freeform 129"/>
            <p:cNvSpPr>
              <a:spLocks/>
            </p:cNvSpPr>
            <p:nvPr/>
          </p:nvSpPr>
          <p:spPr bwMode="auto">
            <a:xfrm>
              <a:off x="798" y="236"/>
              <a:ext cx="4782" cy="791"/>
            </a:xfrm>
            <a:custGeom>
              <a:avLst/>
              <a:gdLst>
                <a:gd name="T0" fmla="*/ 0 w 5435"/>
                <a:gd name="T1" fmla="*/ 552 h 850"/>
                <a:gd name="T2" fmla="*/ 66 w 5435"/>
                <a:gd name="T3" fmla="*/ 351 h 850"/>
                <a:gd name="T4" fmla="*/ 1229 w 5435"/>
                <a:gd name="T5" fmla="*/ 0 h 850"/>
                <a:gd name="T6" fmla="*/ 2464 w 5435"/>
                <a:gd name="T7" fmla="*/ 351 h 850"/>
                <a:gd name="T8" fmla="*/ 2522 w 5435"/>
                <a:gd name="T9" fmla="*/ 552 h 850"/>
                <a:gd name="T10" fmla="*/ 0 w 5435"/>
                <a:gd name="T11" fmla="*/ 552 h 850"/>
                <a:gd name="T12" fmla="*/ 0 w 5435"/>
                <a:gd name="T13" fmla="*/ 552 h 8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35"/>
                <a:gd name="T22" fmla="*/ 0 h 850"/>
                <a:gd name="T23" fmla="*/ 5435 w 5435"/>
                <a:gd name="T24" fmla="*/ 850 h 85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35" h="850">
                  <a:moveTo>
                    <a:pt x="0" y="849"/>
                  </a:moveTo>
                  <a:lnTo>
                    <a:pt x="142" y="539"/>
                  </a:lnTo>
                  <a:lnTo>
                    <a:pt x="2651" y="0"/>
                  </a:lnTo>
                  <a:lnTo>
                    <a:pt x="5313" y="539"/>
                  </a:lnTo>
                  <a:lnTo>
                    <a:pt x="5434" y="849"/>
                  </a:lnTo>
                  <a:lnTo>
                    <a:pt x="0" y="849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713" name="Freeform 130"/>
            <p:cNvSpPr>
              <a:spLocks/>
            </p:cNvSpPr>
            <p:nvPr/>
          </p:nvSpPr>
          <p:spPr bwMode="auto">
            <a:xfrm>
              <a:off x="765" y="236"/>
              <a:ext cx="2343" cy="785"/>
            </a:xfrm>
            <a:custGeom>
              <a:avLst/>
              <a:gdLst>
                <a:gd name="T0" fmla="*/ 1238 w 2662"/>
                <a:gd name="T1" fmla="*/ 0 h 846"/>
                <a:gd name="T2" fmla="*/ 0 w 2662"/>
                <a:gd name="T3" fmla="*/ 539 h 846"/>
                <a:gd name="T4" fmla="*/ 70 w 2662"/>
                <a:gd name="T5" fmla="*/ 343 h 846"/>
                <a:gd name="T6" fmla="*/ 1221 w 2662"/>
                <a:gd name="T7" fmla="*/ 9 h 846"/>
                <a:gd name="T8" fmla="*/ 1230 w 2662"/>
                <a:gd name="T9" fmla="*/ 0 h 846"/>
                <a:gd name="T10" fmla="*/ 1238 w 2662"/>
                <a:gd name="T11" fmla="*/ 0 h 846"/>
                <a:gd name="T12" fmla="*/ 1238 w 2662"/>
                <a:gd name="T13" fmla="*/ 0 h 8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62"/>
                <a:gd name="T22" fmla="*/ 0 h 846"/>
                <a:gd name="T23" fmla="*/ 2662 w 2662"/>
                <a:gd name="T24" fmla="*/ 846 h 8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62" h="846">
                  <a:moveTo>
                    <a:pt x="2661" y="0"/>
                  </a:moveTo>
                  <a:lnTo>
                    <a:pt x="0" y="845"/>
                  </a:lnTo>
                  <a:lnTo>
                    <a:pt x="151" y="538"/>
                  </a:lnTo>
                  <a:lnTo>
                    <a:pt x="2627" y="15"/>
                  </a:lnTo>
                  <a:lnTo>
                    <a:pt x="2644" y="0"/>
                  </a:lnTo>
                  <a:lnTo>
                    <a:pt x="266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714" name="Line 131"/>
            <p:cNvSpPr>
              <a:spLocks noChangeShapeType="1"/>
            </p:cNvSpPr>
            <p:nvPr/>
          </p:nvSpPr>
          <p:spPr bwMode="auto">
            <a:xfrm flipH="1">
              <a:off x="838" y="236"/>
              <a:ext cx="2282" cy="770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8715" name="Freeform 132"/>
            <p:cNvSpPr>
              <a:spLocks/>
            </p:cNvSpPr>
            <p:nvPr/>
          </p:nvSpPr>
          <p:spPr bwMode="auto">
            <a:xfrm>
              <a:off x="3136" y="220"/>
              <a:ext cx="2448" cy="772"/>
            </a:xfrm>
            <a:custGeom>
              <a:avLst/>
              <a:gdLst>
                <a:gd name="T0" fmla="*/ 0 w 2782"/>
                <a:gd name="T1" fmla="*/ 0 h 830"/>
                <a:gd name="T2" fmla="*/ 1291 w 2782"/>
                <a:gd name="T3" fmla="*/ 537 h 830"/>
                <a:gd name="T4" fmla="*/ 1235 w 2782"/>
                <a:gd name="T5" fmla="*/ 357 h 830"/>
                <a:gd name="T6" fmla="*/ 0 w 2782"/>
                <a:gd name="T7" fmla="*/ 0 h 830"/>
                <a:gd name="T8" fmla="*/ 0 w 2782"/>
                <a:gd name="T9" fmla="*/ 0 h 8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82"/>
                <a:gd name="T16" fmla="*/ 0 h 830"/>
                <a:gd name="T17" fmla="*/ 2782 w 2782"/>
                <a:gd name="T18" fmla="*/ 830 h 83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82" h="830">
                  <a:moveTo>
                    <a:pt x="0" y="0"/>
                  </a:moveTo>
                  <a:lnTo>
                    <a:pt x="2781" y="829"/>
                  </a:lnTo>
                  <a:lnTo>
                    <a:pt x="2662" y="552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716" name="Line 133"/>
            <p:cNvSpPr>
              <a:spLocks noChangeShapeType="1"/>
            </p:cNvSpPr>
            <p:nvPr/>
          </p:nvSpPr>
          <p:spPr bwMode="auto">
            <a:xfrm>
              <a:off x="3136" y="250"/>
              <a:ext cx="2461" cy="756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8717" name="AutoShape 134"/>
            <p:cNvSpPr>
              <a:spLocks noChangeArrowheads="1"/>
            </p:cNvSpPr>
            <p:nvPr/>
          </p:nvSpPr>
          <p:spPr bwMode="auto">
            <a:xfrm flipV="1">
              <a:off x="789" y="1028"/>
              <a:ext cx="4825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8718" name="AutoShape 135"/>
            <p:cNvSpPr>
              <a:spLocks noChangeArrowheads="1"/>
            </p:cNvSpPr>
            <p:nvPr/>
          </p:nvSpPr>
          <p:spPr bwMode="auto">
            <a:xfrm flipV="1">
              <a:off x="774" y="967"/>
              <a:ext cx="4829" cy="61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8719" name="AutoShape 136"/>
            <p:cNvSpPr>
              <a:spLocks noChangeArrowheads="1"/>
            </p:cNvSpPr>
            <p:nvPr/>
          </p:nvSpPr>
          <p:spPr bwMode="auto">
            <a:xfrm flipV="1">
              <a:off x="874" y="1150"/>
              <a:ext cx="4607" cy="145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8720" name="Freeform 137"/>
            <p:cNvSpPr>
              <a:spLocks/>
            </p:cNvSpPr>
            <p:nvPr/>
          </p:nvSpPr>
          <p:spPr bwMode="auto">
            <a:xfrm>
              <a:off x="794" y="190"/>
              <a:ext cx="4782" cy="792"/>
            </a:xfrm>
            <a:custGeom>
              <a:avLst/>
              <a:gdLst>
                <a:gd name="T0" fmla="*/ 0 w 5435"/>
                <a:gd name="T1" fmla="*/ 548 h 852"/>
                <a:gd name="T2" fmla="*/ 67 w 5435"/>
                <a:gd name="T3" fmla="*/ 350 h 852"/>
                <a:gd name="T4" fmla="*/ 1230 w 5435"/>
                <a:gd name="T5" fmla="*/ 0 h 852"/>
                <a:gd name="T6" fmla="*/ 2465 w 5435"/>
                <a:gd name="T7" fmla="*/ 350 h 852"/>
                <a:gd name="T8" fmla="*/ 2522 w 5435"/>
                <a:gd name="T9" fmla="*/ 548 h 852"/>
                <a:gd name="T10" fmla="*/ 0 w 5435"/>
                <a:gd name="T11" fmla="*/ 548 h 852"/>
                <a:gd name="T12" fmla="*/ 0 w 5435"/>
                <a:gd name="T13" fmla="*/ 548 h 8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35"/>
                <a:gd name="T22" fmla="*/ 0 h 852"/>
                <a:gd name="T23" fmla="*/ 5435 w 5435"/>
                <a:gd name="T24" fmla="*/ 852 h 85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35" h="852">
                  <a:moveTo>
                    <a:pt x="0" y="851"/>
                  </a:moveTo>
                  <a:lnTo>
                    <a:pt x="143" y="541"/>
                  </a:lnTo>
                  <a:lnTo>
                    <a:pt x="2652" y="0"/>
                  </a:lnTo>
                  <a:lnTo>
                    <a:pt x="5314" y="541"/>
                  </a:lnTo>
                  <a:lnTo>
                    <a:pt x="5434" y="851"/>
                  </a:lnTo>
                  <a:lnTo>
                    <a:pt x="0" y="85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rgbClr val="FFFFFF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721" name="Line 138"/>
            <p:cNvSpPr>
              <a:spLocks noChangeShapeType="1"/>
            </p:cNvSpPr>
            <p:nvPr/>
          </p:nvSpPr>
          <p:spPr bwMode="auto">
            <a:xfrm flipH="1">
              <a:off x="800" y="205"/>
              <a:ext cx="2314" cy="747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8722" name="Line 139"/>
            <p:cNvSpPr>
              <a:spLocks noChangeShapeType="1"/>
            </p:cNvSpPr>
            <p:nvPr/>
          </p:nvSpPr>
          <p:spPr bwMode="auto">
            <a:xfrm>
              <a:off x="3120" y="203"/>
              <a:ext cx="2442" cy="727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8723" name="Freeform 140"/>
            <p:cNvSpPr>
              <a:spLocks/>
            </p:cNvSpPr>
            <p:nvPr/>
          </p:nvSpPr>
          <p:spPr bwMode="auto">
            <a:xfrm>
              <a:off x="1204" y="276"/>
              <a:ext cx="4079" cy="644"/>
            </a:xfrm>
            <a:custGeom>
              <a:avLst/>
              <a:gdLst>
                <a:gd name="T0" fmla="*/ 999 w 4636"/>
                <a:gd name="T1" fmla="*/ 8 h 693"/>
                <a:gd name="T2" fmla="*/ 0 w 4636"/>
                <a:gd name="T3" fmla="*/ 437 h 693"/>
                <a:gd name="T4" fmla="*/ 2091 w 4636"/>
                <a:gd name="T5" fmla="*/ 446 h 693"/>
                <a:gd name="T6" fmla="*/ 2150 w 4636"/>
                <a:gd name="T7" fmla="*/ 446 h 693"/>
                <a:gd name="T8" fmla="*/ 1007 w 4636"/>
                <a:gd name="T9" fmla="*/ 0 h 693"/>
                <a:gd name="T10" fmla="*/ 999 w 4636"/>
                <a:gd name="T11" fmla="*/ 8 h 693"/>
                <a:gd name="T12" fmla="*/ 999 w 4636"/>
                <a:gd name="T13" fmla="*/ 8 h 6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636"/>
                <a:gd name="T22" fmla="*/ 0 h 693"/>
                <a:gd name="T23" fmla="*/ 4636 w 4636"/>
                <a:gd name="T24" fmla="*/ 693 h 69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636" h="693">
                  <a:moveTo>
                    <a:pt x="2153" y="14"/>
                  </a:moveTo>
                  <a:lnTo>
                    <a:pt x="0" y="677"/>
                  </a:lnTo>
                  <a:lnTo>
                    <a:pt x="4509" y="692"/>
                  </a:lnTo>
                  <a:lnTo>
                    <a:pt x="4635" y="692"/>
                  </a:lnTo>
                  <a:lnTo>
                    <a:pt x="2171" y="0"/>
                  </a:lnTo>
                  <a:lnTo>
                    <a:pt x="2153" y="14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724" name="Line 141"/>
            <p:cNvSpPr>
              <a:spLocks noChangeShapeType="1"/>
            </p:cNvSpPr>
            <p:nvPr/>
          </p:nvSpPr>
          <p:spPr bwMode="auto">
            <a:xfrm flipH="1">
              <a:off x="863" y="194"/>
              <a:ext cx="2251" cy="631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8725" name="Line 142"/>
            <p:cNvSpPr>
              <a:spLocks noChangeShapeType="1"/>
            </p:cNvSpPr>
            <p:nvPr/>
          </p:nvSpPr>
          <p:spPr bwMode="auto">
            <a:xfrm>
              <a:off x="3117" y="194"/>
              <a:ext cx="2399" cy="631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</p:grpSp>
      <p:sp>
        <p:nvSpPr>
          <p:cNvPr id="68612" name="Rectangle 143"/>
          <p:cNvSpPr>
            <a:spLocks noChangeArrowheads="1"/>
          </p:cNvSpPr>
          <p:nvPr/>
        </p:nvSpPr>
        <p:spPr bwMode="auto">
          <a:xfrm>
            <a:off x="2794000" y="523875"/>
            <a:ext cx="2409699" cy="40011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en-GB" sz="2000" b="1" dirty="0"/>
              <a:t> RISK MANAGEMENT</a:t>
            </a:r>
          </a:p>
        </p:txBody>
      </p:sp>
      <p:sp>
        <p:nvSpPr>
          <p:cNvPr id="68613" name="Rectangle 144"/>
          <p:cNvSpPr>
            <a:spLocks noChangeArrowheads="1"/>
          </p:cNvSpPr>
          <p:nvPr/>
        </p:nvSpPr>
        <p:spPr bwMode="auto">
          <a:xfrm>
            <a:off x="7740650" y="6165850"/>
            <a:ext cx="914400" cy="55403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it-IT" sz="1800" b="1" i="0"/>
              <a:t>AT</a:t>
            </a:r>
            <a:endParaRPr lang="en-US" sz="1800" b="1" i="0"/>
          </a:p>
        </p:txBody>
      </p:sp>
      <p:sp>
        <p:nvSpPr>
          <p:cNvPr id="68614" name="Text Box 145"/>
          <p:cNvSpPr txBox="1">
            <a:spLocks noChangeArrowheads="1"/>
          </p:cNvSpPr>
          <p:nvPr/>
        </p:nvSpPr>
        <p:spPr bwMode="auto">
          <a:xfrm>
            <a:off x="2051050" y="3375025"/>
            <a:ext cx="1841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endParaRPr lang="it-IT" b="1" i="0"/>
          </a:p>
        </p:txBody>
      </p:sp>
      <p:sp>
        <p:nvSpPr>
          <p:cNvPr id="68615" name="Text Box 147"/>
          <p:cNvSpPr txBox="1">
            <a:spLocks noChangeArrowheads="1"/>
          </p:cNvSpPr>
          <p:nvPr/>
        </p:nvSpPr>
        <p:spPr bwMode="auto">
          <a:xfrm>
            <a:off x="1887538" y="2055813"/>
            <a:ext cx="4578350" cy="2654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it-IT" sz="2000" i="0"/>
              <a:t>COME IDENTIFICARE GLI EVENTI</a:t>
            </a:r>
          </a:p>
          <a:p>
            <a:endParaRPr lang="it-IT" sz="2000" i="0"/>
          </a:p>
          <a:p>
            <a:r>
              <a:rPr lang="it-IT" sz="2000" i="0"/>
              <a:t>     </a:t>
            </a:r>
            <a:r>
              <a:rPr lang="it-IT" sz="1800" i="0"/>
              <a:t>CATALOGO</a:t>
            </a:r>
          </a:p>
          <a:p>
            <a:r>
              <a:rPr lang="it-IT" sz="1800" i="0"/>
              <a:t>      ANALISI INTERNE</a:t>
            </a:r>
          </a:p>
          <a:p>
            <a:r>
              <a:rPr lang="it-IT" sz="1800" i="0"/>
              <a:t>      SEGNALATORI DI CRITICITA’</a:t>
            </a:r>
          </a:p>
          <a:p>
            <a:r>
              <a:rPr lang="it-IT" sz="1800" i="0"/>
              <a:t>      WORKSHOP E INTERVISTE</a:t>
            </a:r>
          </a:p>
          <a:p>
            <a:r>
              <a:rPr lang="it-IT" sz="1800" i="0"/>
              <a:t>      ANALISI DEL FLUSSO DI PROCESSO</a:t>
            </a:r>
          </a:p>
          <a:p>
            <a:r>
              <a:rPr lang="it-IT" sz="1800" i="0"/>
              <a:t>      INDICATORI DI EVENTI</a:t>
            </a:r>
          </a:p>
          <a:p>
            <a:r>
              <a:rPr lang="it-IT" sz="1800" i="0"/>
              <a:t>      </a:t>
            </a:r>
            <a:endParaRPr lang="en-US" sz="2000" i="0"/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Segnaposto numero diapositiva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2358BC4A-1314-4CF9-8948-52331B2CB0C8}" type="slidenum">
              <a:rPr lang="en-US" smtClean="0"/>
              <a:pPr/>
              <a:t>18</a:t>
            </a:fld>
            <a:endParaRPr lang="en-US"/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395288" y="333375"/>
            <a:ext cx="8697912" cy="6270625"/>
            <a:chOff x="385" y="190"/>
            <a:chExt cx="5479" cy="3950"/>
          </a:xfrm>
        </p:grpSpPr>
        <p:sp>
          <p:nvSpPr>
            <p:cNvPr id="69640" name="AutoShape 3"/>
            <p:cNvSpPr>
              <a:spLocks noChangeArrowheads="1"/>
            </p:cNvSpPr>
            <p:nvPr/>
          </p:nvSpPr>
          <p:spPr bwMode="auto">
            <a:xfrm flipV="1">
              <a:off x="385" y="4083"/>
              <a:ext cx="5479" cy="5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9641" name="AutoShape 4"/>
            <p:cNvSpPr>
              <a:spLocks noChangeArrowheads="1"/>
            </p:cNvSpPr>
            <p:nvPr/>
          </p:nvSpPr>
          <p:spPr bwMode="auto">
            <a:xfrm flipV="1">
              <a:off x="583" y="3675"/>
              <a:ext cx="5128" cy="256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9642" name="Freeform 5"/>
            <p:cNvSpPr>
              <a:spLocks/>
            </p:cNvSpPr>
            <p:nvPr/>
          </p:nvSpPr>
          <p:spPr bwMode="auto">
            <a:xfrm>
              <a:off x="2873" y="1593"/>
              <a:ext cx="535" cy="1911"/>
            </a:xfrm>
            <a:custGeom>
              <a:avLst/>
              <a:gdLst>
                <a:gd name="T0" fmla="*/ 0 w 271"/>
                <a:gd name="T1" fmla="*/ 1316 h 2059"/>
                <a:gd name="T2" fmla="*/ 15979 w 271"/>
                <a:gd name="T3" fmla="*/ 1316 h 2059"/>
                <a:gd name="T4" fmla="*/ 15979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2782" y="3474"/>
              <a:ext cx="703" cy="203"/>
              <a:chOff x="3110" y="3961"/>
              <a:chExt cx="356" cy="218"/>
            </a:xfrm>
          </p:grpSpPr>
          <p:sp>
            <p:nvSpPr>
              <p:cNvPr id="69770" name="Freeform 7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771" name="Freeform 8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772" name="Freeform 9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773" name="Freeform 10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774" name="Freeform 11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775" name="Freeform 12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776" name="Line 13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9777" name="Freeform 14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778" name="Freeform 15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779" name="Line 16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69644" name="Freeform 17"/>
            <p:cNvSpPr>
              <a:spLocks/>
            </p:cNvSpPr>
            <p:nvPr/>
          </p:nvSpPr>
          <p:spPr bwMode="auto">
            <a:xfrm>
              <a:off x="2944" y="1582"/>
              <a:ext cx="464" cy="212"/>
            </a:xfrm>
            <a:custGeom>
              <a:avLst/>
              <a:gdLst>
                <a:gd name="T0" fmla="*/ 5852 w 235"/>
                <a:gd name="T1" fmla="*/ 1 h 227"/>
                <a:gd name="T2" fmla="*/ 7645 w 235"/>
                <a:gd name="T3" fmla="*/ 3 h 227"/>
                <a:gd name="T4" fmla="*/ 9298 w 235"/>
                <a:gd name="T5" fmla="*/ 4 h 227"/>
                <a:gd name="T6" fmla="*/ 10530 w 235"/>
                <a:gd name="T7" fmla="*/ 7 h 227"/>
                <a:gd name="T8" fmla="*/ 11555 w 235"/>
                <a:gd name="T9" fmla="*/ 7 h 227"/>
                <a:gd name="T10" fmla="*/ 12163 w 235"/>
                <a:gd name="T11" fmla="*/ 7 h 227"/>
                <a:gd name="T12" fmla="*/ 12569 w 235"/>
                <a:gd name="T13" fmla="*/ 7 h 227"/>
                <a:gd name="T14" fmla="*/ 12962 w 235"/>
                <a:gd name="T15" fmla="*/ 8 h 227"/>
                <a:gd name="T16" fmla="*/ 13395 w 235"/>
                <a:gd name="T17" fmla="*/ 8 h 227"/>
                <a:gd name="T18" fmla="*/ 13618 w 235"/>
                <a:gd name="T19" fmla="*/ 8 h 227"/>
                <a:gd name="T20" fmla="*/ 13863 w 235"/>
                <a:gd name="T21" fmla="*/ 8 h 227"/>
                <a:gd name="T22" fmla="*/ 13863 w 235"/>
                <a:gd name="T23" fmla="*/ 21 h 227"/>
                <a:gd name="T24" fmla="*/ 13863 w 235"/>
                <a:gd name="T25" fmla="*/ 49 h 227"/>
                <a:gd name="T26" fmla="*/ 13863 w 235"/>
                <a:gd name="T27" fmla="*/ 86 h 227"/>
                <a:gd name="T28" fmla="*/ 13863 w 235"/>
                <a:gd name="T29" fmla="*/ 120 h 227"/>
                <a:gd name="T30" fmla="*/ 13863 w 235"/>
                <a:gd name="T31" fmla="*/ 145 h 227"/>
                <a:gd name="T32" fmla="*/ 13738 w 235"/>
                <a:gd name="T33" fmla="*/ 148 h 227"/>
                <a:gd name="T34" fmla="*/ 13555 w 235"/>
                <a:gd name="T35" fmla="*/ 141 h 227"/>
                <a:gd name="T36" fmla="*/ 13555 w 235"/>
                <a:gd name="T37" fmla="*/ 128 h 227"/>
                <a:gd name="T38" fmla="*/ 13334 w 235"/>
                <a:gd name="T39" fmla="*/ 116 h 227"/>
                <a:gd name="T40" fmla="*/ 13146 w 235"/>
                <a:gd name="T41" fmla="*/ 104 h 227"/>
                <a:gd name="T42" fmla="*/ 12901 w 235"/>
                <a:gd name="T43" fmla="*/ 97 h 227"/>
                <a:gd name="T44" fmla="*/ 12338 w 235"/>
                <a:gd name="T45" fmla="*/ 88 h 227"/>
                <a:gd name="T46" fmla="*/ 11369 w 235"/>
                <a:gd name="T47" fmla="*/ 78 h 227"/>
                <a:gd name="T48" fmla="*/ 10386 w 235"/>
                <a:gd name="T49" fmla="*/ 66 h 227"/>
                <a:gd name="T50" fmla="*/ 9422 w 235"/>
                <a:gd name="T51" fmla="*/ 57 h 227"/>
                <a:gd name="T52" fmla="*/ 8814 w 235"/>
                <a:gd name="T53" fmla="*/ 49 h 227"/>
                <a:gd name="T54" fmla="*/ 8066 w 235"/>
                <a:gd name="T55" fmla="*/ 45 h 227"/>
                <a:gd name="T56" fmla="*/ 6865 w 235"/>
                <a:gd name="T57" fmla="*/ 37 h 227"/>
                <a:gd name="T58" fmla="*/ 5578 w 235"/>
                <a:gd name="T59" fmla="*/ 29 h 227"/>
                <a:gd name="T60" fmla="*/ 4441 w 235"/>
                <a:gd name="T61" fmla="*/ 21 h 227"/>
                <a:gd name="T62" fmla="*/ 3728 w 235"/>
                <a:gd name="T63" fmla="*/ 19 h 227"/>
                <a:gd name="T64" fmla="*/ 3540 w 235"/>
                <a:gd name="T65" fmla="*/ 18 h 227"/>
                <a:gd name="T66" fmla="*/ 2796 w 235"/>
                <a:gd name="T67" fmla="*/ 16 h 227"/>
                <a:gd name="T68" fmla="*/ 1824 w 235"/>
                <a:gd name="T69" fmla="*/ 11 h 227"/>
                <a:gd name="T70" fmla="*/ 776 w 235"/>
                <a:gd name="T71" fmla="*/ 7 h 227"/>
                <a:gd name="T72" fmla="*/ 124 w 235"/>
                <a:gd name="T73" fmla="*/ 7 h 227"/>
                <a:gd name="T74" fmla="*/ 124 w 235"/>
                <a:gd name="T75" fmla="*/ 7 h 227"/>
                <a:gd name="T76" fmla="*/ 592 w 235"/>
                <a:gd name="T77" fmla="*/ 6 h 227"/>
                <a:gd name="T78" fmla="*/ 1169 w 235"/>
                <a:gd name="T79" fmla="*/ 5 h 227"/>
                <a:gd name="T80" fmla="*/ 1949 w 235"/>
                <a:gd name="T81" fmla="*/ 3 h 227"/>
                <a:gd name="T82" fmla="*/ 3025 w 235"/>
                <a:gd name="T83" fmla="*/ 1 h 227"/>
                <a:gd name="T84" fmla="*/ 4557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45" name="Freeform 18"/>
            <p:cNvSpPr>
              <a:spLocks/>
            </p:cNvSpPr>
            <p:nvPr/>
          </p:nvSpPr>
          <p:spPr bwMode="auto">
            <a:xfrm>
              <a:off x="2848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46" name="Freeform 19"/>
            <p:cNvSpPr>
              <a:spLocks/>
            </p:cNvSpPr>
            <p:nvPr/>
          </p:nvSpPr>
          <p:spPr bwMode="auto">
            <a:xfrm>
              <a:off x="2678" y="1270"/>
              <a:ext cx="911" cy="309"/>
            </a:xfrm>
            <a:custGeom>
              <a:avLst/>
              <a:gdLst>
                <a:gd name="T0" fmla="*/ 16875 w 462"/>
                <a:gd name="T1" fmla="*/ 204 h 333"/>
                <a:gd name="T2" fmla="*/ 20456 w 462"/>
                <a:gd name="T3" fmla="*/ 209 h 333"/>
                <a:gd name="T4" fmla="*/ 21759 w 462"/>
                <a:gd name="T5" fmla="*/ 212 h 333"/>
                <a:gd name="T6" fmla="*/ 21933 w 462"/>
                <a:gd name="T7" fmla="*/ 201 h 333"/>
                <a:gd name="T8" fmla="*/ 22209 w 462"/>
                <a:gd name="T9" fmla="*/ 182 h 333"/>
                <a:gd name="T10" fmla="*/ 22801 w 462"/>
                <a:gd name="T11" fmla="*/ 161 h 333"/>
                <a:gd name="T12" fmla="*/ 23400 w 462"/>
                <a:gd name="T13" fmla="*/ 148 h 333"/>
                <a:gd name="T14" fmla="*/ 25465 w 462"/>
                <a:gd name="T15" fmla="*/ 146 h 333"/>
                <a:gd name="T16" fmla="*/ 24686 w 462"/>
                <a:gd name="T17" fmla="*/ 118 h 333"/>
                <a:gd name="T18" fmla="*/ 22856 w 462"/>
                <a:gd name="T19" fmla="*/ 120 h 333"/>
                <a:gd name="T20" fmla="*/ 21965 w 462"/>
                <a:gd name="T21" fmla="*/ 115 h 333"/>
                <a:gd name="T22" fmla="*/ 21712 w 462"/>
                <a:gd name="T23" fmla="*/ 120 h 333"/>
                <a:gd name="T24" fmla="*/ 20801 w 462"/>
                <a:gd name="T25" fmla="*/ 121 h 333"/>
                <a:gd name="T26" fmla="*/ 20801 w 462"/>
                <a:gd name="T27" fmla="*/ 109 h 333"/>
                <a:gd name="T28" fmla="*/ 21592 w 462"/>
                <a:gd name="T29" fmla="*/ 114 h 333"/>
                <a:gd name="T30" fmla="*/ 21965 w 462"/>
                <a:gd name="T31" fmla="*/ 109 h 333"/>
                <a:gd name="T32" fmla="*/ 22980 w 462"/>
                <a:gd name="T33" fmla="*/ 106 h 333"/>
                <a:gd name="T34" fmla="*/ 23286 w 462"/>
                <a:gd name="T35" fmla="*/ 87 h 333"/>
                <a:gd name="T36" fmla="*/ 22633 w 462"/>
                <a:gd name="T37" fmla="*/ 82 h 333"/>
                <a:gd name="T38" fmla="*/ 22633 w 462"/>
                <a:gd name="T39" fmla="*/ 78 h 333"/>
                <a:gd name="T40" fmla="*/ 23645 w 462"/>
                <a:gd name="T41" fmla="*/ 81 h 333"/>
                <a:gd name="T42" fmla="*/ 25885 w 462"/>
                <a:gd name="T43" fmla="*/ 79 h 333"/>
                <a:gd name="T44" fmla="*/ 26926 w 462"/>
                <a:gd name="T45" fmla="*/ 70 h 333"/>
                <a:gd name="T46" fmla="*/ 26742 w 462"/>
                <a:gd name="T47" fmla="*/ 45 h 333"/>
                <a:gd name="T48" fmla="*/ 25340 w 462"/>
                <a:gd name="T49" fmla="*/ 34 h 333"/>
                <a:gd name="T50" fmla="*/ 26198 w 462"/>
                <a:gd name="T51" fmla="*/ 33 h 333"/>
                <a:gd name="T52" fmla="*/ 26320 w 462"/>
                <a:gd name="T53" fmla="*/ 22 h 333"/>
                <a:gd name="T54" fmla="*/ 25157 w 462"/>
                <a:gd name="T55" fmla="*/ 22 h 333"/>
                <a:gd name="T56" fmla="*/ 25522 w 462"/>
                <a:gd name="T57" fmla="*/ 15 h 333"/>
                <a:gd name="T58" fmla="*/ 25993 w 462"/>
                <a:gd name="T59" fmla="*/ 14 h 333"/>
                <a:gd name="T60" fmla="*/ 26320 w 462"/>
                <a:gd name="T61" fmla="*/ 2 h 333"/>
                <a:gd name="T62" fmla="*/ 14286 w 462"/>
                <a:gd name="T63" fmla="*/ 6 h 333"/>
                <a:gd name="T64" fmla="*/ 1404 w 462"/>
                <a:gd name="T65" fmla="*/ 5 h 333"/>
                <a:gd name="T66" fmla="*/ 828 w 462"/>
                <a:gd name="T67" fmla="*/ 13 h 333"/>
                <a:gd name="T68" fmla="*/ 1341 w 462"/>
                <a:gd name="T69" fmla="*/ 14 h 333"/>
                <a:gd name="T70" fmla="*/ 1996 w 462"/>
                <a:gd name="T71" fmla="*/ 22 h 333"/>
                <a:gd name="T72" fmla="*/ 483 w 462"/>
                <a:gd name="T73" fmla="*/ 22 h 333"/>
                <a:gd name="T74" fmla="*/ 420 w 462"/>
                <a:gd name="T75" fmla="*/ 32 h 333"/>
                <a:gd name="T76" fmla="*/ 1341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30 w 462"/>
                <a:gd name="T85" fmla="*/ 78 h 333"/>
                <a:gd name="T86" fmla="*/ 4354 w 462"/>
                <a:gd name="T87" fmla="*/ 81 h 333"/>
                <a:gd name="T88" fmla="*/ 3749 w 462"/>
                <a:gd name="T89" fmla="*/ 84 h 333"/>
                <a:gd name="T90" fmla="*/ 3581 w 462"/>
                <a:gd name="T91" fmla="*/ 99 h 333"/>
                <a:gd name="T92" fmla="*/ 4109 w 462"/>
                <a:gd name="T93" fmla="*/ 108 h 333"/>
                <a:gd name="T94" fmla="*/ 4884 w 462"/>
                <a:gd name="T95" fmla="*/ 109 h 333"/>
                <a:gd name="T96" fmla="*/ 5214 w 462"/>
                <a:gd name="T97" fmla="*/ 113 h 333"/>
                <a:gd name="T98" fmla="*/ 6050 w 462"/>
                <a:gd name="T99" fmla="*/ 109 h 333"/>
                <a:gd name="T100" fmla="*/ 6113 w 462"/>
                <a:gd name="T101" fmla="*/ 119 h 333"/>
                <a:gd name="T102" fmla="*/ 5334 w 462"/>
                <a:gd name="T103" fmla="*/ 121 h 333"/>
                <a:gd name="T104" fmla="*/ 5009 w 462"/>
                <a:gd name="T105" fmla="*/ 115 h 333"/>
                <a:gd name="T106" fmla="*/ 4172 w 462"/>
                <a:gd name="T107" fmla="*/ 120 h 333"/>
                <a:gd name="T108" fmla="*/ 2416 w 462"/>
                <a:gd name="T109" fmla="*/ 118 h 333"/>
                <a:gd name="T110" fmla="*/ 1404 w 462"/>
                <a:gd name="T111" fmla="*/ 143 h 333"/>
                <a:gd name="T112" fmla="*/ 3129 w 462"/>
                <a:gd name="T113" fmla="*/ 149 h 333"/>
                <a:gd name="T114" fmla="*/ 3581 w 462"/>
                <a:gd name="T115" fmla="*/ 161 h 333"/>
                <a:gd name="T116" fmla="*/ 4537 w 462"/>
                <a:gd name="T117" fmla="*/ 177 h 333"/>
                <a:gd name="T118" fmla="*/ 5066 w 462"/>
                <a:gd name="T119" fmla="*/ 198 h 333"/>
                <a:gd name="T120" fmla="*/ 5521 w 462"/>
                <a:gd name="T121" fmla="*/ 211 h 333"/>
                <a:gd name="T122" fmla="*/ 9814 w 462"/>
                <a:gd name="T123" fmla="*/ 205 h 333"/>
                <a:gd name="T124" fmla="*/ 11930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47" name="Freeform 20"/>
            <p:cNvSpPr>
              <a:spLocks/>
            </p:cNvSpPr>
            <p:nvPr/>
          </p:nvSpPr>
          <p:spPr bwMode="auto">
            <a:xfrm>
              <a:off x="3051" y="1469"/>
              <a:ext cx="72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4 w 36"/>
                <a:gd name="T7" fmla="*/ 3 h 103"/>
                <a:gd name="T8" fmla="*/ 192 w 36"/>
                <a:gd name="T9" fmla="*/ 3 h 103"/>
                <a:gd name="T10" fmla="*/ 256 w 36"/>
                <a:gd name="T11" fmla="*/ 5 h 103"/>
                <a:gd name="T12" fmla="*/ 384 w 36"/>
                <a:gd name="T13" fmla="*/ 6 h 103"/>
                <a:gd name="T14" fmla="*/ 448 w 36"/>
                <a:gd name="T15" fmla="*/ 8 h 103"/>
                <a:gd name="T16" fmla="*/ 576 w 36"/>
                <a:gd name="T17" fmla="*/ 8 h 103"/>
                <a:gd name="T18" fmla="*/ 704 w 36"/>
                <a:gd name="T19" fmla="*/ 10 h 103"/>
                <a:gd name="T20" fmla="*/ 768 w 36"/>
                <a:gd name="T21" fmla="*/ 10 h 103"/>
                <a:gd name="T22" fmla="*/ 896 w 36"/>
                <a:gd name="T23" fmla="*/ 10 h 103"/>
                <a:gd name="T24" fmla="*/ 1024 w 36"/>
                <a:gd name="T25" fmla="*/ 10 h 103"/>
                <a:gd name="T26" fmla="*/ 1088 w 36"/>
                <a:gd name="T27" fmla="*/ 10 h 103"/>
                <a:gd name="T28" fmla="*/ 1216 w 36"/>
                <a:gd name="T29" fmla="*/ 11 h 103"/>
                <a:gd name="T30" fmla="*/ 1216 w 36"/>
                <a:gd name="T31" fmla="*/ 13 h 103"/>
                <a:gd name="T32" fmla="*/ 1344 w 36"/>
                <a:gd name="T33" fmla="*/ 13 h 103"/>
                <a:gd name="T34" fmla="*/ 1408 w 36"/>
                <a:gd name="T35" fmla="*/ 19 h 103"/>
                <a:gd name="T36" fmla="*/ 1472 w 36"/>
                <a:gd name="T37" fmla="*/ 23 h 103"/>
                <a:gd name="T38" fmla="*/ 1600 w 36"/>
                <a:gd name="T39" fmla="*/ 27 h 103"/>
                <a:gd name="T40" fmla="*/ 1728 w 36"/>
                <a:gd name="T41" fmla="*/ 29 h 103"/>
                <a:gd name="T42" fmla="*/ 1728 w 36"/>
                <a:gd name="T43" fmla="*/ 36 h 103"/>
                <a:gd name="T44" fmla="*/ 1792 w 36"/>
                <a:gd name="T45" fmla="*/ 41 h 103"/>
                <a:gd name="T46" fmla="*/ 1920 w 36"/>
                <a:gd name="T47" fmla="*/ 46 h 103"/>
                <a:gd name="T48" fmla="*/ 1984 w 36"/>
                <a:gd name="T49" fmla="*/ 50 h 103"/>
                <a:gd name="T50" fmla="*/ 1984 w 36"/>
                <a:gd name="T51" fmla="*/ 57 h 103"/>
                <a:gd name="T52" fmla="*/ 2048 w 36"/>
                <a:gd name="T53" fmla="*/ 61 h 103"/>
                <a:gd name="T54" fmla="*/ 2048 w 36"/>
                <a:gd name="T55" fmla="*/ 66 h 103"/>
                <a:gd name="T56" fmla="*/ 2176 w 36"/>
                <a:gd name="T57" fmla="*/ 69 h 103"/>
                <a:gd name="T58" fmla="*/ 2176 w 36"/>
                <a:gd name="T59" fmla="*/ 72 h 103"/>
                <a:gd name="T60" fmla="*/ 2176 w 36"/>
                <a:gd name="T61" fmla="*/ 74 h 103"/>
                <a:gd name="T62" fmla="*/ 2176 w 36"/>
                <a:gd name="T63" fmla="*/ 76 h 103"/>
                <a:gd name="T64" fmla="*/ 2240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48" name="Freeform 21"/>
            <p:cNvSpPr>
              <a:spLocks/>
            </p:cNvSpPr>
            <p:nvPr/>
          </p:nvSpPr>
          <p:spPr bwMode="auto">
            <a:xfrm>
              <a:off x="3142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49" name="Freeform 22"/>
            <p:cNvSpPr>
              <a:spLocks/>
            </p:cNvSpPr>
            <p:nvPr/>
          </p:nvSpPr>
          <p:spPr bwMode="auto">
            <a:xfrm>
              <a:off x="3104" y="1468"/>
              <a:ext cx="71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63 w 36"/>
                <a:gd name="T5" fmla="*/ 8 h 106"/>
                <a:gd name="T6" fmla="*/ 183 w 36"/>
                <a:gd name="T7" fmla="*/ 8 h 106"/>
                <a:gd name="T8" fmla="*/ 300 w 36"/>
                <a:gd name="T9" fmla="*/ 10 h 106"/>
                <a:gd name="T10" fmla="*/ 361 w 36"/>
                <a:gd name="T11" fmla="*/ 14 h 106"/>
                <a:gd name="T12" fmla="*/ 483 w 36"/>
                <a:gd name="T13" fmla="*/ 18 h 106"/>
                <a:gd name="T14" fmla="*/ 544 w 36"/>
                <a:gd name="T15" fmla="*/ 20 h 106"/>
                <a:gd name="T16" fmla="*/ 653 w 36"/>
                <a:gd name="T17" fmla="*/ 23 h 106"/>
                <a:gd name="T18" fmla="*/ 653 w 36"/>
                <a:gd name="T19" fmla="*/ 30 h 106"/>
                <a:gd name="T20" fmla="*/ 712 w 36"/>
                <a:gd name="T21" fmla="*/ 38 h 106"/>
                <a:gd name="T22" fmla="*/ 712 w 36"/>
                <a:gd name="T23" fmla="*/ 45 h 106"/>
                <a:gd name="T24" fmla="*/ 653 w 36"/>
                <a:gd name="T25" fmla="*/ 54 h 106"/>
                <a:gd name="T26" fmla="*/ 653 w 36"/>
                <a:gd name="T27" fmla="*/ 61 h 106"/>
                <a:gd name="T28" fmla="*/ 653 w 36"/>
                <a:gd name="T29" fmla="*/ 68 h 106"/>
                <a:gd name="T30" fmla="*/ 653 w 36"/>
                <a:gd name="T31" fmla="*/ 72 h 106"/>
                <a:gd name="T32" fmla="*/ 653 w 36"/>
                <a:gd name="T33" fmla="*/ 73 h 106"/>
                <a:gd name="T34" fmla="*/ 653 w 36"/>
                <a:gd name="T35" fmla="*/ 73 h 106"/>
                <a:gd name="T36" fmla="*/ 712 w 36"/>
                <a:gd name="T37" fmla="*/ 73 h 106"/>
                <a:gd name="T38" fmla="*/ 712 w 36"/>
                <a:gd name="T39" fmla="*/ 73 h 106"/>
                <a:gd name="T40" fmla="*/ 828 w 36"/>
                <a:gd name="T41" fmla="*/ 74 h 106"/>
                <a:gd name="T42" fmla="*/ 828 w 36"/>
                <a:gd name="T43" fmla="*/ 74 h 106"/>
                <a:gd name="T44" fmla="*/ 891 w 36"/>
                <a:gd name="T45" fmla="*/ 74 h 106"/>
                <a:gd name="T46" fmla="*/ 891 w 36"/>
                <a:gd name="T47" fmla="*/ 74 h 106"/>
                <a:gd name="T48" fmla="*/ 953 w 36"/>
                <a:gd name="T49" fmla="*/ 74 h 106"/>
                <a:gd name="T50" fmla="*/ 953 w 36"/>
                <a:gd name="T51" fmla="*/ 71 h 106"/>
                <a:gd name="T52" fmla="*/ 953 w 36"/>
                <a:gd name="T53" fmla="*/ 67 h 106"/>
                <a:gd name="T54" fmla="*/ 953 w 36"/>
                <a:gd name="T55" fmla="*/ 60 h 106"/>
                <a:gd name="T56" fmla="*/ 953 w 36"/>
                <a:gd name="T57" fmla="*/ 55 h 106"/>
                <a:gd name="T58" fmla="*/ 953 w 36"/>
                <a:gd name="T59" fmla="*/ 49 h 106"/>
                <a:gd name="T60" fmla="*/ 1012 w 36"/>
                <a:gd name="T61" fmla="*/ 42 h 106"/>
                <a:gd name="T62" fmla="*/ 1012 w 36"/>
                <a:gd name="T63" fmla="*/ 37 h 106"/>
                <a:gd name="T64" fmla="*/ 1104 w 36"/>
                <a:gd name="T65" fmla="*/ 34 h 106"/>
                <a:gd name="T66" fmla="*/ 1104 w 36"/>
                <a:gd name="T67" fmla="*/ 32 h 106"/>
                <a:gd name="T68" fmla="*/ 1104 w 36"/>
                <a:gd name="T69" fmla="*/ 28 h 106"/>
                <a:gd name="T70" fmla="*/ 1104 w 36"/>
                <a:gd name="T71" fmla="*/ 24 h 106"/>
                <a:gd name="T72" fmla="*/ 1104 w 36"/>
                <a:gd name="T73" fmla="*/ 21 h 106"/>
                <a:gd name="T74" fmla="*/ 1104 w 36"/>
                <a:gd name="T75" fmla="*/ 18 h 106"/>
                <a:gd name="T76" fmla="*/ 1229 w 36"/>
                <a:gd name="T77" fmla="*/ 12 h 106"/>
                <a:gd name="T78" fmla="*/ 1288 w 36"/>
                <a:gd name="T79" fmla="*/ 8 h 106"/>
                <a:gd name="T80" fmla="*/ 1349 w 36"/>
                <a:gd name="T81" fmla="*/ 8 h 106"/>
                <a:gd name="T82" fmla="*/ 1349 w 36"/>
                <a:gd name="T83" fmla="*/ 8 h 106"/>
                <a:gd name="T84" fmla="*/ 1467 w 36"/>
                <a:gd name="T85" fmla="*/ 8 h 106"/>
                <a:gd name="T86" fmla="*/ 1633 w 36"/>
                <a:gd name="T87" fmla="*/ 6 h 106"/>
                <a:gd name="T88" fmla="*/ 1757 w 36"/>
                <a:gd name="T89" fmla="*/ 5 h 106"/>
                <a:gd name="T90" fmla="*/ 1816 w 36"/>
                <a:gd name="T91" fmla="*/ 4 h 106"/>
                <a:gd name="T92" fmla="*/ 1933 w 36"/>
                <a:gd name="T93" fmla="*/ 2 h 106"/>
                <a:gd name="T94" fmla="*/ 1996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50" name="AutoShape 23"/>
            <p:cNvSpPr>
              <a:spLocks noChangeArrowheads="1"/>
            </p:cNvSpPr>
            <p:nvPr/>
          </p:nvSpPr>
          <p:spPr bwMode="auto">
            <a:xfrm flipV="1">
              <a:off x="2695" y="1302"/>
              <a:ext cx="868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9651" name="AutoShape 24"/>
            <p:cNvSpPr>
              <a:spLocks noChangeArrowheads="1"/>
            </p:cNvSpPr>
            <p:nvPr/>
          </p:nvSpPr>
          <p:spPr bwMode="auto">
            <a:xfrm flipV="1">
              <a:off x="2737" y="1293"/>
              <a:ext cx="787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9652" name="Oval 25"/>
            <p:cNvSpPr>
              <a:spLocks noChangeArrowheads="1"/>
            </p:cNvSpPr>
            <p:nvPr/>
          </p:nvSpPr>
          <p:spPr bwMode="auto">
            <a:xfrm>
              <a:off x="2968" y="1473"/>
              <a:ext cx="41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9653" name="Oval 26"/>
            <p:cNvSpPr>
              <a:spLocks noChangeArrowheads="1"/>
            </p:cNvSpPr>
            <p:nvPr/>
          </p:nvSpPr>
          <p:spPr bwMode="auto">
            <a:xfrm>
              <a:off x="3254" y="1475"/>
              <a:ext cx="42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9654" name="Freeform 27"/>
            <p:cNvSpPr>
              <a:spLocks/>
            </p:cNvSpPr>
            <p:nvPr/>
          </p:nvSpPr>
          <p:spPr bwMode="auto">
            <a:xfrm>
              <a:off x="2900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55" name="Freeform 28"/>
            <p:cNvSpPr>
              <a:spLocks/>
            </p:cNvSpPr>
            <p:nvPr/>
          </p:nvSpPr>
          <p:spPr bwMode="auto">
            <a:xfrm>
              <a:off x="2825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56" name="Freeform 29"/>
            <p:cNvSpPr>
              <a:spLocks/>
            </p:cNvSpPr>
            <p:nvPr/>
          </p:nvSpPr>
          <p:spPr bwMode="auto">
            <a:xfrm>
              <a:off x="3308" y="1320"/>
              <a:ext cx="58" cy="35"/>
            </a:xfrm>
            <a:custGeom>
              <a:avLst/>
              <a:gdLst>
                <a:gd name="T0" fmla="*/ 1454 w 30"/>
                <a:gd name="T1" fmla="*/ 0 h 38"/>
                <a:gd name="T2" fmla="*/ 1357 w 30"/>
                <a:gd name="T3" fmla="*/ 0 h 38"/>
                <a:gd name="T4" fmla="*/ 1245 w 30"/>
                <a:gd name="T5" fmla="*/ 0 h 38"/>
                <a:gd name="T6" fmla="*/ 1106 w 30"/>
                <a:gd name="T7" fmla="*/ 0 h 38"/>
                <a:gd name="T8" fmla="*/ 1046 w 30"/>
                <a:gd name="T9" fmla="*/ 0 h 38"/>
                <a:gd name="T10" fmla="*/ 837 w 30"/>
                <a:gd name="T11" fmla="*/ 0 h 38"/>
                <a:gd name="T12" fmla="*/ 781 w 30"/>
                <a:gd name="T13" fmla="*/ 0 h 38"/>
                <a:gd name="T14" fmla="*/ 781 w 30"/>
                <a:gd name="T15" fmla="*/ 0 h 38"/>
                <a:gd name="T16" fmla="*/ 673 w 30"/>
                <a:gd name="T17" fmla="*/ 2 h 38"/>
                <a:gd name="T18" fmla="*/ 572 w 30"/>
                <a:gd name="T19" fmla="*/ 3 h 38"/>
                <a:gd name="T20" fmla="*/ 520 w 30"/>
                <a:gd name="T21" fmla="*/ 5 h 38"/>
                <a:gd name="T22" fmla="*/ 377 w 30"/>
                <a:gd name="T23" fmla="*/ 6 h 38"/>
                <a:gd name="T24" fmla="*/ 269 w 30"/>
                <a:gd name="T25" fmla="*/ 6 h 38"/>
                <a:gd name="T26" fmla="*/ 56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08 w 30"/>
                <a:gd name="T39" fmla="*/ 17 h 38"/>
                <a:gd name="T40" fmla="*/ 209 w 30"/>
                <a:gd name="T41" fmla="*/ 18 h 38"/>
                <a:gd name="T42" fmla="*/ 269 w 30"/>
                <a:gd name="T43" fmla="*/ 21 h 38"/>
                <a:gd name="T44" fmla="*/ 377 w 30"/>
                <a:gd name="T45" fmla="*/ 23 h 38"/>
                <a:gd name="T46" fmla="*/ 404 w 30"/>
                <a:gd name="T47" fmla="*/ 23 h 38"/>
                <a:gd name="T48" fmla="*/ 520 w 30"/>
                <a:gd name="T49" fmla="*/ 23 h 38"/>
                <a:gd name="T50" fmla="*/ 520 w 30"/>
                <a:gd name="T51" fmla="*/ 21 h 38"/>
                <a:gd name="T52" fmla="*/ 572 w 30"/>
                <a:gd name="T53" fmla="*/ 20 h 38"/>
                <a:gd name="T54" fmla="*/ 781 w 30"/>
                <a:gd name="T55" fmla="*/ 18 h 38"/>
                <a:gd name="T56" fmla="*/ 897 w 30"/>
                <a:gd name="T57" fmla="*/ 16 h 38"/>
                <a:gd name="T58" fmla="*/ 1046 w 30"/>
                <a:gd name="T59" fmla="*/ 15 h 38"/>
                <a:gd name="T60" fmla="*/ 1106 w 30"/>
                <a:gd name="T61" fmla="*/ 13 h 38"/>
                <a:gd name="T62" fmla="*/ 1185 w 30"/>
                <a:gd name="T63" fmla="*/ 12 h 38"/>
                <a:gd name="T64" fmla="*/ 1245 w 30"/>
                <a:gd name="T65" fmla="*/ 11 h 38"/>
                <a:gd name="T66" fmla="*/ 1245 w 30"/>
                <a:gd name="T67" fmla="*/ 10 h 38"/>
                <a:gd name="T68" fmla="*/ 1301 w 30"/>
                <a:gd name="T69" fmla="*/ 8 h 38"/>
                <a:gd name="T70" fmla="*/ 1301 w 30"/>
                <a:gd name="T71" fmla="*/ 6 h 38"/>
                <a:gd name="T72" fmla="*/ 1409 w 30"/>
                <a:gd name="T73" fmla="*/ 6 h 38"/>
                <a:gd name="T74" fmla="*/ 1409 w 30"/>
                <a:gd name="T75" fmla="*/ 6 h 38"/>
                <a:gd name="T76" fmla="*/ 1510 w 30"/>
                <a:gd name="T77" fmla="*/ 5 h 38"/>
                <a:gd name="T78" fmla="*/ 1510 w 30"/>
                <a:gd name="T79" fmla="*/ 2 h 38"/>
                <a:gd name="T80" fmla="*/ 1510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57" name="Freeform 30"/>
            <p:cNvSpPr>
              <a:spLocks/>
            </p:cNvSpPr>
            <p:nvPr/>
          </p:nvSpPr>
          <p:spPr bwMode="auto">
            <a:xfrm>
              <a:off x="3133" y="1319"/>
              <a:ext cx="313" cy="141"/>
            </a:xfrm>
            <a:custGeom>
              <a:avLst/>
              <a:gdLst>
                <a:gd name="T0" fmla="*/ 2685 w 159"/>
                <a:gd name="T1" fmla="*/ 1 h 152"/>
                <a:gd name="T2" fmla="*/ 465 w 159"/>
                <a:gd name="T3" fmla="*/ 17 h 152"/>
                <a:gd name="T4" fmla="*/ 360 w 159"/>
                <a:gd name="T5" fmla="*/ 33 h 152"/>
                <a:gd name="T6" fmla="*/ 61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396 w 159"/>
                <a:gd name="T15" fmla="*/ 94 h 152"/>
                <a:gd name="T16" fmla="*/ 3197 w 159"/>
                <a:gd name="T17" fmla="*/ 89 h 152"/>
                <a:gd name="T18" fmla="*/ 3782 w 159"/>
                <a:gd name="T19" fmla="*/ 89 h 152"/>
                <a:gd name="T20" fmla="*/ 5165 w 159"/>
                <a:gd name="T21" fmla="*/ 89 h 152"/>
                <a:gd name="T22" fmla="*/ 5522 w 159"/>
                <a:gd name="T23" fmla="*/ 90 h 152"/>
                <a:gd name="T24" fmla="*/ 5522 w 159"/>
                <a:gd name="T25" fmla="*/ 93 h 152"/>
                <a:gd name="T26" fmla="*/ 5646 w 159"/>
                <a:gd name="T27" fmla="*/ 95 h 152"/>
                <a:gd name="T28" fmla="*/ 6293 w 159"/>
                <a:gd name="T29" fmla="*/ 91 h 152"/>
                <a:gd name="T30" fmla="*/ 6742 w 159"/>
                <a:gd name="T31" fmla="*/ 83 h 152"/>
                <a:gd name="T32" fmla="*/ 6979 w 159"/>
                <a:gd name="T33" fmla="*/ 71 h 152"/>
                <a:gd name="T34" fmla="*/ 7986 w 159"/>
                <a:gd name="T35" fmla="*/ 57 h 152"/>
                <a:gd name="T36" fmla="*/ 8843 w 159"/>
                <a:gd name="T37" fmla="*/ 54 h 152"/>
                <a:gd name="T38" fmla="*/ 7813 w 159"/>
                <a:gd name="T39" fmla="*/ 53 h 152"/>
                <a:gd name="T40" fmla="*/ 6866 w 159"/>
                <a:gd name="T41" fmla="*/ 57 h 152"/>
                <a:gd name="T42" fmla="*/ 6110 w 159"/>
                <a:gd name="T43" fmla="*/ 68 h 152"/>
                <a:gd name="T44" fmla="*/ 6065 w 159"/>
                <a:gd name="T45" fmla="*/ 78 h 152"/>
                <a:gd name="T46" fmla="*/ 5286 w 159"/>
                <a:gd name="T47" fmla="*/ 81 h 152"/>
                <a:gd name="T48" fmla="*/ 4608 w 159"/>
                <a:gd name="T49" fmla="*/ 81 h 152"/>
                <a:gd name="T50" fmla="*/ 4433 w 159"/>
                <a:gd name="T51" fmla="*/ 75 h 152"/>
                <a:gd name="T52" fmla="*/ 4372 w 159"/>
                <a:gd name="T53" fmla="*/ 59 h 152"/>
                <a:gd name="T54" fmla="*/ 4309 w 159"/>
                <a:gd name="T55" fmla="*/ 58 h 152"/>
                <a:gd name="T56" fmla="*/ 4142 w 159"/>
                <a:gd name="T57" fmla="*/ 71 h 152"/>
                <a:gd name="T58" fmla="*/ 2778 w 159"/>
                <a:gd name="T59" fmla="*/ 79 h 152"/>
                <a:gd name="T60" fmla="*/ 1096 w 159"/>
                <a:gd name="T61" fmla="*/ 71 h 152"/>
                <a:gd name="T62" fmla="*/ 465 w 159"/>
                <a:gd name="T63" fmla="*/ 60 h 152"/>
                <a:gd name="T64" fmla="*/ 764 w 159"/>
                <a:gd name="T65" fmla="*/ 46 h 152"/>
                <a:gd name="T66" fmla="*/ 1565 w 159"/>
                <a:gd name="T67" fmla="*/ 42 h 152"/>
                <a:gd name="T68" fmla="*/ 2624 w 159"/>
                <a:gd name="T69" fmla="*/ 42 h 152"/>
                <a:gd name="T70" fmla="*/ 4142 w 159"/>
                <a:gd name="T71" fmla="*/ 47 h 152"/>
                <a:gd name="T72" fmla="*/ 4638 w 159"/>
                <a:gd name="T73" fmla="*/ 49 h 152"/>
                <a:gd name="T74" fmla="*/ 4638 w 159"/>
                <a:gd name="T75" fmla="*/ 46 h 152"/>
                <a:gd name="T76" fmla="*/ 4701 w 159"/>
                <a:gd name="T77" fmla="*/ 42 h 152"/>
                <a:gd name="T78" fmla="*/ 3260 w 159"/>
                <a:gd name="T79" fmla="*/ 40 h 152"/>
                <a:gd name="T80" fmla="*/ 1740 w 159"/>
                <a:gd name="T81" fmla="*/ 36 h 152"/>
                <a:gd name="T82" fmla="*/ 1096 w 159"/>
                <a:gd name="T83" fmla="*/ 30 h 152"/>
                <a:gd name="T84" fmla="*/ 976 w 159"/>
                <a:gd name="T85" fmla="*/ 16 h 152"/>
                <a:gd name="T86" fmla="*/ 2158 w 159"/>
                <a:gd name="T87" fmla="*/ 10 h 152"/>
                <a:gd name="T88" fmla="*/ 2837 w 159"/>
                <a:gd name="T89" fmla="*/ 19 h 152"/>
                <a:gd name="T90" fmla="*/ 2158 w 159"/>
                <a:gd name="T91" fmla="*/ 26 h 152"/>
                <a:gd name="T92" fmla="*/ 1921 w 159"/>
                <a:gd name="T93" fmla="*/ 22 h 152"/>
                <a:gd name="T94" fmla="*/ 1860 w 159"/>
                <a:gd name="T95" fmla="*/ 19 h 152"/>
                <a:gd name="T96" fmla="*/ 1565 w 159"/>
                <a:gd name="T97" fmla="*/ 22 h 152"/>
                <a:gd name="T98" fmla="*/ 1441 w 159"/>
                <a:gd name="T99" fmla="*/ 28 h 152"/>
                <a:gd name="T100" fmla="*/ 2282 w 159"/>
                <a:gd name="T101" fmla="*/ 31 h 152"/>
                <a:gd name="T102" fmla="*/ 3545 w 159"/>
                <a:gd name="T103" fmla="*/ 35 h 152"/>
                <a:gd name="T104" fmla="*/ 3725 w 159"/>
                <a:gd name="T105" fmla="*/ 33 h 152"/>
                <a:gd name="T106" fmla="*/ 3425 w 159"/>
                <a:gd name="T107" fmla="*/ 28 h 152"/>
                <a:gd name="T108" fmla="*/ 3425 w 159"/>
                <a:gd name="T109" fmla="*/ 14 h 152"/>
                <a:gd name="T110" fmla="*/ 3600 w 159"/>
                <a:gd name="T111" fmla="*/ 6 h 152"/>
                <a:gd name="T112" fmla="*/ 4026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58" name="Freeform 31"/>
            <p:cNvSpPr>
              <a:spLocks/>
            </p:cNvSpPr>
            <p:nvPr/>
          </p:nvSpPr>
          <p:spPr bwMode="auto">
            <a:xfrm>
              <a:off x="2782" y="1465"/>
              <a:ext cx="325" cy="105"/>
            </a:xfrm>
            <a:custGeom>
              <a:avLst/>
              <a:gdLst>
                <a:gd name="T0" fmla="*/ 63 w 164"/>
                <a:gd name="T1" fmla="*/ 6 h 114"/>
                <a:gd name="T2" fmla="*/ 428 w 164"/>
                <a:gd name="T3" fmla="*/ 6 h 114"/>
                <a:gd name="T4" fmla="*/ 848 w 164"/>
                <a:gd name="T5" fmla="*/ 4 h 114"/>
                <a:gd name="T6" fmla="*/ 1096 w 164"/>
                <a:gd name="T7" fmla="*/ 1 h 114"/>
                <a:gd name="T8" fmla="*/ 2592 w 164"/>
                <a:gd name="T9" fmla="*/ 6 h 114"/>
                <a:gd name="T10" fmla="*/ 4132 w 164"/>
                <a:gd name="T11" fmla="*/ 12 h 114"/>
                <a:gd name="T12" fmla="*/ 4980 w 164"/>
                <a:gd name="T13" fmla="*/ 13 h 114"/>
                <a:gd name="T14" fmla="*/ 5384 w 164"/>
                <a:gd name="T15" fmla="*/ 13 h 114"/>
                <a:gd name="T16" fmla="*/ 5200 w 164"/>
                <a:gd name="T17" fmla="*/ 24 h 114"/>
                <a:gd name="T18" fmla="*/ 5200 w 164"/>
                <a:gd name="T19" fmla="*/ 41 h 114"/>
                <a:gd name="T20" fmla="*/ 5628 w 164"/>
                <a:gd name="T21" fmla="*/ 57 h 114"/>
                <a:gd name="T22" fmla="*/ 6112 w 164"/>
                <a:gd name="T23" fmla="*/ 65 h 114"/>
                <a:gd name="T24" fmla="*/ 6476 w 164"/>
                <a:gd name="T25" fmla="*/ 64 h 114"/>
                <a:gd name="T26" fmla="*/ 6597 w 164"/>
                <a:gd name="T27" fmla="*/ 54 h 114"/>
                <a:gd name="T28" fmla="*/ 6976 w 164"/>
                <a:gd name="T29" fmla="*/ 41 h 114"/>
                <a:gd name="T30" fmla="*/ 7945 w 164"/>
                <a:gd name="T31" fmla="*/ 32 h 114"/>
                <a:gd name="T32" fmla="*/ 8404 w 164"/>
                <a:gd name="T33" fmla="*/ 29 h 114"/>
                <a:gd name="T34" fmla="*/ 8468 w 164"/>
                <a:gd name="T35" fmla="*/ 22 h 114"/>
                <a:gd name="T36" fmla="*/ 8593 w 164"/>
                <a:gd name="T37" fmla="*/ 16 h 114"/>
                <a:gd name="T38" fmla="*/ 8718 w 164"/>
                <a:gd name="T39" fmla="*/ 11 h 114"/>
                <a:gd name="T40" fmla="*/ 8840 w 164"/>
                <a:gd name="T41" fmla="*/ 27 h 114"/>
                <a:gd name="T42" fmla="*/ 9253 w 164"/>
                <a:gd name="T43" fmla="*/ 45 h 114"/>
                <a:gd name="T44" fmla="*/ 9566 w 164"/>
                <a:gd name="T45" fmla="*/ 59 h 114"/>
                <a:gd name="T46" fmla="*/ 9805 w 164"/>
                <a:gd name="T47" fmla="*/ 64 h 114"/>
                <a:gd name="T48" fmla="*/ 9441 w 164"/>
                <a:gd name="T49" fmla="*/ 66 h 114"/>
                <a:gd name="T50" fmla="*/ 8718 w 164"/>
                <a:gd name="T51" fmla="*/ 68 h 114"/>
                <a:gd name="T52" fmla="*/ 7760 w 164"/>
                <a:gd name="T53" fmla="*/ 69 h 114"/>
                <a:gd name="T54" fmla="*/ 6597 w 164"/>
                <a:gd name="T55" fmla="*/ 69 h 114"/>
                <a:gd name="T56" fmla="*/ 6112 w 164"/>
                <a:gd name="T57" fmla="*/ 69 h 114"/>
                <a:gd name="T58" fmla="*/ 5628 w 164"/>
                <a:gd name="T59" fmla="*/ 65 h 114"/>
                <a:gd name="T60" fmla="*/ 4917 w 164"/>
                <a:gd name="T61" fmla="*/ 62 h 114"/>
                <a:gd name="T62" fmla="*/ 4429 w 164"/>
                <a:gd name="T63" fmla="*/ 58 h 114"/>
                <a:gd name="T64" fmla="*/ 4068 w 164"/>
                <a:gd name="T65" fmla="*/ 54 h 114"/>
                <a:gd name="T66" fmla="*/ 3884 w 164"/>
                <a:gd name="T67" fmla="*/ 50 h 114"/>
                <a:gd name="T68" fmla="*/ 3520 w 164"/>
                <a:gd name="T69" fmla="*/ 48 h 114"/>
                <a:gd name="T70" fmla="*/ 3268 w 164"/>
                <a:gd name="T71" fmla="*/ 46 h 114"/>
                <a:gd name="T72" fmla="*/ 2957 w 164"/>
                <a:gd name="T73" fmla="*/ 46 h 114"/>
                <a:gd name="T74" fmla="*/ 2592 w 164"/>
                <a:gd name="T75" fmla="*/ 42 h 114"/>
                <a:gd name="T76" fmla="*/ 2172 w 164"/>
                <a:gd name="T77" fmla="*/ 38 h 114"/>
                <a:gd name="T78" fmla="*/ 1992 w 164"/>
                <a:gd name="T79" fmla="*/ 35 h 114"/>
                <a:gd name="T80" fmla="*/ 2109 w 164"/>
                <a:gd name="T81" fmla="*/ 34 h 114"/>
                <a:gd name="T82" fmla="*/ 2481 w 164"/>
                <a:gd name="T83" fmla="*/ 33 h 114"/>
                <a:gd name="T84" fmla="*/ 2957 w 164"/>
                <a:gd name="T85" fmla="*/ 32 h 114"/>
                <a:gd name="T86" fmla="*/ 3268 w 164"/>
                <a:gd name="T87" fmla="*/ 32 h 114"/>
                <a:gd name="T88" fmla="*/ 2957 w 164"/>
                <a:gd name="T89" fmla="*/ 19 h 114"/>
                <a:gd name="T90" fmla="*/ 2172 w 164"/>
                <a:gd name="T91" fmla="*/ 12 h 114"/>
                <a:gd name="T92" fmla="*/ 1096 w 164"/>
                <a:gd name="T93" fmla="*/ 10 h 114"/>
                <a:gd name="T94" fmla="*/ 188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59" name="Freeform 32"/>
            <p:cNvSpPr>
              <a:spLocks/>
            </p:cNvSpPr>
            <p:nvPr/>
          </p:nvSpPr>
          <p:spPr bwMode="auto">
            <a:xfrm>
              <a:off x="3162" y="1464"/>
              <a:ext cx="323" cy="105"/>
            </a:xfrm>
            <a:custGeom>
              <a:avLst/>
              <a:gdLst>
                <a:gd name="T0" fmla="*/ 9330 w 164"/>
                <a:gd name="T1" fmla="*/ 6 h 114"/>
                <a:gd name="T2" fmla="*/ 8983 w 164"/>
                <a:gd name="T3" fmla="*/ 6 h 114"/>
                <a:gd name="T4" fmla="*/ 8595 w 164"/>
                <a:gd name="T5" fmla="*/ 4 h 114"/>
                <a:gd name="T6" fmla="*/ 8351 w 164"/>
                <a:gd name="T7" fmla="*/ 2 h 114"/>
                <a:gd name="T8" fmla="*/ 6815 w 164"/>
                <a:gd name="T9" fmla="*/ 6 h 114"/>
                <a:gd name="T10" fmla="*/ 5414 w 164"/>
                <a:gd name="T11" fmla="*/ 12 h 114"/>
                <a:gd name="T12" fmla="*/ 4561 w 164"/>
                <a:gd name="T13" fmla="*/ 13 h 114"/>
                <a:gd name="T14" fmla="*/ 4209 w 164"/>
                <a:gd name="T15" fmla="*/ 13 h 114"/>
                <a:gd name="T16" fmla="*/ 4333 w 164"/>
                <a:gd name="T17" fmla="*/ 24 h 114"/>
                <a:gd name="T18" fmla="*/ 4270 w 164"/>
                <a:gd name="T19" fmla="*/ 41 h 114"/>
                <a:gd name="T20" fmla="*/ 3973 w 164"/>
                <a:gd name="T21" fmla="*/ 57 h 114"/>
                <a:gd name="T22" fmla="*/ 3492 w 164"/>
                <a:gd name="T23" fmla="*/ 65 h 114"/>
                <a:gd name="T24" fmla="*/ 3088 w 164"/>
                <a:gd name="T25" fmla="*/ 64 h 114"/>
                <a:gd name="T26" fmla="*/ 2901 w 164"/>
                <a:gd name="T27" fmla="*/ 54 h 114"/>
                <a:gd name="T28" fmla="*/ 2576 w 164"/>
                <a:gd name="T29" fmla="*/ 42 h 114"/>
                <a:gd name="T30" fmla="*/ 1629 w 164"/>
                <a:gd name="T31" fmla="*/ 32 h 114"/>
                <a:gd name="T32" fmla="*/ 1221 w 164"/>
                <a:gd name="T33" fmla="*/ 29 h 114"/>
                <a:gd name="T34" fmla="*/ 1160 w 164"/>
                <a:gd name="T35" fmla="*/ 23 h 114"/>
                <a:gd name="T36" fmla="*/ 1040 w 164"/>
                <a:gd name="T37" fmla="*/ 16 h 114"/>
                <a:gd name="T38" fmla="*/ 977 w 164"/>
                <a:gd name="T39" fmla="*/ 12 h 114"/>
                <a:gd name="T40" fmla="*/ 764 w 164"/>
                <a:gd name="T41" fmla="*/ 27 h 114"/>
                <a:gd name="T42" fmla="*/ 420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299 w 164"/>
                <a:gd name="T49" fmla="*/ 67 h 114"/>
                <a:gd name="T50" fmla="*/ 947 w 164"/>
                <a:gd name="T51" fmla="*/ 68 h 114"/>
                <a:gd name="T52" fmla="*/ 1804 w 164"/>
                <a:gd name="T53" fmla="*/ 69 h 114"/>
                <a:gd name="T54" fmla="*/ 3025 w 164"/>
                <a:gd name="T55" fmla="*/ 69 h 114"/>
                <a:gd name="T56" fmla="*/ 3492 w 164"/>
                <a:gd name="T57" fmla="*/ 69 h 114"/>
                <a:gd name="T58" fmla="*/ 3973 w 164"/>
                <a:gd name="T59" fmla="*/ 65 h 114"/>
                <a:gd name="T60" fmla="*/ 4561 w 164"/>
                <a:gd name="T61" fmla="*/ 62 h 114"/>
                <a:gd name="T62" fmla="*/ 5136 w 164"/>
                <a:gd name="T63" fmla="*/ 58 h 114"/>
                <a:gd name="T64" fmla="*/ 5357 w 164"/>
                <a:gd name="T65" fmla="*/ 54 h 114"/>
                <a:gd name="T66" fmla="*/ 5538 w 164"/>
                <a:gd name="T67" fmla="*/ 50 h 114"/>
                <a:gd name="T68" fmla="*/ 5838 w 164"/>
                <a:gd name="T69" fmla="*/ 48 h 114"/>
                <a:gd name="T70" fmla="*/ 6194 w 164"/>
                <a:gd name="T71" fmla="*/ 46 h 114"/>
                <a:gd name="T72" fmla="*/ 6425 w 164"/>
                <a:gd name="T73" fmla="*/ 46 h 114"/>
                <a:gd name="T74" fmla="*/ 6815 w 164"/>
                <a:gd name="T75" fmla="*/ 42 h 114"/>
                <a:gd name="T76" fmla="*/ 7234 w 164"/>
                <a:gd name="T77" fmla="*/ 38 h 114"/>
                <a:gd name="T78" fmla="*/ 7462 w 164"/>
                <a:gd name="T79" fmla="*/ 35 h 114"/>
                <a:gd name="T80" fmla="*/ 7281 w 164"/>
                <a:gd name="T81" fmla="*/ 35 h 114"/>
                <a:gd name="T82" fmla="*/ 6935 w 164"/>
                <a:gd name="T83" fmla="*/ 33 h 114"/>
                <a:gd name="T84" fmla="*/ 6486 w 164"/>
                <a:gd name="T85" fmla="*/ 32 h 114"/>
                <a:gd name="T86" fmla="*/ 6318 w 164"/>
                <a:gd name="T87" fmla="*/ 32 h 114"/>
                <a:gd name="T88" fmla="*/ 6486 w 164"/>
                <a:gd name="T89" fmla="*/ 19 h 114"/>
                <a:gd name="T90" fmla="*/ 7281 w 164"/>
                <a:gd name="T91" fmla="*/ 12 h 114"/>
                <a:gd name="T92" fmla="*/ 8242 w 164"/>
                <a:gd name="T93" fmla="*/ 9 h 114"/>
                <a:gd name="T94" fmla="*/ 9267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60" name="Freeform 33"/>
            <p:cNvSpPr>
              <a:spLocks/>
            </p:cNvSpPr>
            <p:nvPr/>
          </p:nvSpPr>
          <p:spPr bwMode="auto">
            <a:xfrm>
              <a:off x="2725" y="1477"/>
              <a:ext cx="168" cy="100"/>
            </a:xfrm>
            <a:custGeom>
              <a:avLst/>
              <a:gdLst>
                <a:gd name="T0" fmla="*/ 61 w 86"/>
                <a:gd name="T1" fmla="*/ 6 h 109"/>
                <a:gd name="T2" fmla="*/ 397 w 86"/>
                <a:gd name="T3" fmla="*/ 6 h 109"/>
                <a:gd name="T4" fmla="*/ 932 w 86"/>
                <a:gd name="T5" fmla="*/ 6 h 109"/>
                <a:gd name="T6" fmla="*/ 1401 w 86"/>
                <a:gd name="T7" fmla="*/ 6 h 109"/>
                <a:gd name="T8" fmla="*/ 1789 w 86"/>
                <a:gd name="T9" fmla="*/ 6 h 109"/>
                <a:gd name="T10" fmla="*/ 1821 w 86"/>
                <a:gd name="T11" fmla="*/ 6 h 109"/>
                <a:gd name="T12" fmla="*/ 1821 w 86"/>
                <a:gd name="T13" fmla="*/ 7 h 109"/>
                <a:gd name="T14" fmla="*/ 1877 w 86"/>
                <a:gd name="T15" fmla="*/ 13 h 109"/>
                <a:gd name="T16" fmla="*/ 2110 w 86"/>
                <a:gd name="T17" fmla="*/ 17 h 109"/>
                <a:gd name="T18" fmla="*/ 2274 w 86"/>
                <a:gd name="T19" fmla="*/ 23 h 109"/>
                <a:gd name="T20" fmla="*/ 2625 w 86"/>
                <a:gd name="T21" fmla="*/ 26 h 109"/>
                <a:gd name="T22" fmla="*/ 2838 w 86"/>
                <a:gd name="T23" fmla="*/ 31 h 109"/>
                <a:gd name="T24" fmla="*/ 3042 w 86"/>
                <a:gd name="T25" fmla="*/ 38 h 109"/>
                <a:gd name="T26" fmla="*/ 3221 w 86"/>
                <a:gd name="T27" fmla="*/ 45 h 109"/>
                <a:gd name="T28" fmla="*/ 3438 w 86"/>
                <a:gd name="T29" fmla="*/ 51 h 109"/>
                <a:gd name="T30" fmla="*/ 3495 w 86"/>
                <a:gd name="T31" fmla="*/ 58 h 109"/>
                <a:gd name="T32" fmla="*/ 3495 w 86"/>
                <a:gd name="T33" fmla="*/ 61 h 109"/>
                <a:gd name="T34" fmla="*/ 3557 w 86"/>
                <a:gd name="T35" fmla="*/ 61 h 109"/>
                <a:gd name="T36" fmla="*/ 3667 w 86"/>
                <a:gd name="T37" fmla="*/ 61 h 109"/>
                <a:gd name="T38" fmla="*/ 3729 w 86"/>
                <a:gd name="T39" fmla="*/ 63 h 109"/>
                <a:gd name="T40" fmla="*/ 3907 w 86"/>
                <a:gd name="T41" fmla="*/ 64 h 109"/>
                <a:gd name="T42" fmla="*/ 3958 w 86"/>
                <a:gd name="T43" fmla="*/ 64 h 109"/>
                <a:gd name="T44" fmla="*/ 4122 w 86"/>
                <a:gd name="T45" fmla="*/ 64 h 109"/>
                <a:gd name="T46" fmla="*/ 4323 w 86"/>
                <a:gd name="T47" fmla="*/ 64 h 109"/>
                <a:gd name="T48" fmla="*/ 4503 w 86"/>
                <a:gd name="T49" fmla="*/ 64 h 109"/>
                <a:gd name="T50" fmla="*/ 4599 w 86"/>
                <a:gd name="T51" fmla="*/ 64 h 109"/>
                <a:gd name="T52" fmla="*/ 4720 w 86"/>
                <a:gd name="T53" fmla="*/ 63 h 109"/>
                <a:gd name="T54" fmla="*/ 4503 w 86"/>
                <a:gd name="T55" fmla="*/ 58 h 109"/>
                <a:gd name="T56" fmla="*/ 4063 w 86"/>
                <a:gd name="T57" fmla="*/ 45 h 109"/>
                <a:gd name="T58" fmla="*/ 3495 w 86"/>
                <a:gd name="T59" fmla="*/ 28 h 109"/>
                <a:gd name="T60" fmla="*/ 2961 w 86"/>
                <a:gd name="T61" fmla="*/ 14 h 109"/>
                <a:gd name="T62" fmla="*/ 2625 w 86"/>
                <a:gd name="T63" fmla="*/ 6 h 109"/>
                <a:gd name="T64" fmla="*/ 2446 w 86"/>
                <a:gd name="T65" fmla="*/ 3 h 109"/>
                <a:gd name="T66" fmla="*/ 1877 w 86"/>
                <a:gd name="T67" fmla="*/ 1 h 109"/>
                <a:gd name="T68" fmla="*/ 1281 w 86"/>
                <a:gd name="T69" fmla="*/ 0 h 109"/>
                <a:gd name="T70" fmla="*/ 596 w 86"/>
                <a:gd name="T71" fmla="*/ 1 h 109"/>
                <a:gd name="T72" fmla="*/ 172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61" name="Freeform 34"/>
            <p:cNvSpPr>
              <a:spLocks/>
            </p:cNvSpPr>
            <p:nvPr/>
          </p:nvSpPr>
          <p:spPr bwMode="auto">
            <a:xfrm>
              <a:off x="3371" y="1478"/>
              <a:ext cx="170" cy="99"/>
            </a:xfrm>
            <a:custGeom>
              <a:avLst/>
              <a:gdLst>
                <a:gd name="T0" fmla="*/ 4662 w 87"/>
                <a:gd name="T1" fmla="*/ 6 h 108"/>
                <a:gd name="T2" fmla="*/ 4277 w 87"/>
                <a:gd name="T3" fmla="*/ 6 h 108"/>
                <a:gd name="T4" fmla="*/ 3849 w 87"/>
                <a:gd name="T5" fmla="*/ 6 h 108"/>
                <a:gd name="T6" fmla="*/ 3283 w 87"/>
                <a:gd name="T7" fmla="*/ 6 h 108"/>
                <a:gd name="T8" fmla="*/ 2962 w 87"/>
                <a:gd name="T9" fmla="*/ 6 h 108"/>
                <a:gd name="T10" fmla="*/ 2841 w 87"/>
                <a:gd name="T11" fmla="*/ 6 h 108"/>
                <a:gd name="T12" fmla="*/ 2841 w 87"/>
                <a:gd name="T13" fmla="*/ 6 h 108"/>
                <a:gd name="T14" fmla="*/ 2738 w 87"/>
                <a:gd name="T15" fmla="*/ 13 h 108"/>
                <a:gd name="T16" fmla="*/ 2566 w 87"/>
                <a:gd name="T17" fmla="*/ 17 h 108"/>
                <a:gd name="T18" fmla="*/ 2386 w 87"/>
                <a:gd name="T19" fmla="*/ 23 h 108"/>
                <a:gd name="T20" fmla="*/ 2173 w 87"/>
                <a:gd name="T21" fmla="*/ 26 h 108"/>
                <a:gd name="T22" fmla="*/ 1878 w 87"/>
                <a:gd name="T23" fmla="*/ 32 h 108"/>
                <a:gd name="T24" fmla="*/ 1557 w 87"/>
                <a:gd name="T25" fmla="*/ 38 h 108"/>
                <a:gd name="T26" fmla="*/ 1344 w 87"/>
                <a:gd name="T27" fmla="*/ 45 h 108"/>
                <a:gd name="T28" fmla="*/ 1221 w 87"/>
                <a:gd name="T29" fmla="*/ 51 h 108"/>
                <a:gd name="T30" fmla="*/ 1221 w 87"/>
                <a:gd name="T31" fmla="*/ 59 h 108"/>
                <a:gd name="T32" fmla="*/ 1221 w 87"/>
                <a:gd name="T33" fmla="*/ 61 h 108"/>
                <a:gd name="T34" fmla="*/ 1053 w 87"/>
                <a:gd name="T35" fmla="*/ 61 h 108"/>
                <a:gd name="T36" fmla="*/ 1053 w 87"/>
                <a:gd name="T37" fmla="*/ 61 h 108"/>
                <a:gd name="T38" fmla="*/ 889 w 87"/>
                <a:gd name="T39" fmla="*/ 63 h 108"/>
                <a:gd name="T40" fmla="*/ 776 w 87"/>
                <a:gd name="T41" fmla="*/ 64 h 108"/>
                <a:gd name="T42" fmla="*/ 717 w 87"/>
                <a:gd name="T43" fmla="*/ 64 h 108"/>
                <a:gd name="T44" fmla="*/ 569 w 87"/>
                <a:gd name="T45" fmla="*/ 64 h 108"/>
                <a:gd name="T46" fmla="*/ 336 w 87"/>
                <a:gd name="T47" fmla="*/ 64 h 108"/>
                <a:gd name="T48" fmla="*/ 233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72 w 87"/>
                <a:gd name="T55" fmla="*/ 59 h 108"/>
                <a:gd name="T56" fmla="*/ 596 w 87"/>
                <a:gd name="T57" fmla="*/ 45 h 108"/>
                <a:gd name="T58" fmla="*/ 1221 w 87"/>
                <a:gd name="T59" fmla="*/ 27 h 108"/>
                <a:gd name="T60" fmla="*/ 1790 w 87"/>
                <a:gd name="T61" fmla="*/ 13 h 108"/>
                <a:gd name="T62" fmla="*/ 2058 w 87"/>
                <a:gd name="T63" fmla="*/ 6 h 108"/>
                <a:gd name="T64" fmla="*/ 2214 w 87"/>
                <a:gd name="T65" fmla="*/ 3 h 108"/>
                <a:gd name="T66" fmla="*/ 2783 w 87"/>
                <a:gd name="T67" fmla="*/ 1 h 108"/>
                <a:gd name="T68" fmla="*/ 3441 w 87"/>
                <a:gd name="T69" fmla="*/ 0 h 108"/>
                <a:gd name="T70" fmla="*/ 4066 w 87"/>
                <a:gd name="T71" fmla="*/ 0 h 108"/>
                <a:gd name="T72" fmla="*/ 4567 w 87"/>
                <a:gd name="T73" fmla="*/ 0 h 108"/>
                <a:gd name="T74" fmla="*/ 4662 w 87"/>
                <a:gd name="T75" fmla="*/ 1 h 108"/>
                <a:gd name="T76" fmla="*/ 4662 w 87"/>
                <a:gd name="T77" fmla="*/ 2 h 108"/>
                <a:gd name="T78" fmla="*/ 4662 w 87"/>
                <a:gd name="T79" fmla="*/ 4 h 108"/>
                <a:gd name="T80" fmla="*/ 4723 w 87"/>
                <a:gd name="T81" fmla="*/ 5 h 108"/>
                <a:gd name="T82" fmla="*/ 4723 w 87"/>
                <a:gd name="T83" fmla="*/ 6 h 108"/>
                <a:gd name="T84" fmla="*/ 4783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62" name="Freeform 35"/>
            <p:cNvSpPr>
              <a:spLocks/>
            </p:cNvSpPr>
            <p:nvPr/>
          </p:nvSpPr>
          <p:spPr bwMode="auto">
            <a:xfrm>
              <a:off x="2974" y="1454"/>
              <a:ext cx="68" cy="100"/>
            </a:xfrm>
            <a:custGeom>
              <a:avLst/>
              <a:gdLst>
                <a:gd name="T0" fmla="*/ 1766 w 35"/>
                <a:gd name="T1" fmla="*/ 3 h 107"/>
                <a:gd name="T2" fmla="*/ 1665 w 35"/>
                <a:gd name="T3" fmla="*/ 5 h 107"/>
                <a:gd name="T4" fmla="*/ 1613 w 35"/>
                <a:gd name="T5" fmla="*/ 7 h 107"/>
                <a:gd name="T6" fmla="*/ 1438 w 35"/>
                <a:gd name="T7" fmla="*/ 9 h 107"/>
                <a:gd name="T8" fmla="*/ 1409 w 35"/>
                <a:gd name="T9" fmla="*/ 15 h 107"/>
                <a:gd name="T10" fmla="*/ 1409 w 35"/>
                <a:gd name="T11" fmla="*/ 19 h 107"/>
                <a:gd name="T12" fmla="*/ 1438 w 35"/>
                <a:gd name="T13" fmla="*/ 23 h 107"/>
                <a:gd name="T14" fmla="*/ 1665 w 35"/>
                <a:gd name="T15" fmla="*/ 28 h 107"/>
                <a:gd name="T16" fmla="*/ 1766 w 35"/>
                <a:gd name="T17" fmla="*/ 31 h 107"/>
                <a:gd name="T18" fmla="*/ 1665 w 35"/>
                <a:gd name="T19" fmla="*/ 32 h 107"/>
                <a:gd name="T20" fmla="*/ 1409 w 35"/>
                <a:gd name="T21" fmla="*/ 33 h 107"/>
                <a:gd name="T22" fmla="*/ 1137 w 35"/>
                <a:gd name="T23" fmla="*/ 36 h 107"/>
                <a:gd name="T24" fmla="*/ 800 w 35"/>
                <a:gd name="T25" fmla="*/ 36 h 107"/>
                <a:gd name="T26" fmla="*/ 528 w 35"/>
                <a:gd name="T27" fmla="*/ 39 h 107"/>
                <a:gd name="T28" fmla="*/ 328 w 35"/>
                <a:gd name="T29" fmla="*/ 41 h 107"/>
                <a:gd name="T30" fmla="*/ 227 w 35"/>
                <a:gd name="T31" fmla="*/ 43 h 107"/>
                <a:gd name="T32" fmla="*/ 169 w 35"/>
                <a:gd name="T33" fmla="*/ 44 h 107"/>
                <a:gd name="T34" fmla="*/ 169 w 35"/>
                <a:gd name="T35" fmla="*/ 46 h 107"/>
                <a:gd name="T36" fmla="*/ 169 w 35"/>
                <a:gd name="T37" fmla="*/ 50 h 107"/>
                <a:gd name="T38" fmla="*/ 169 w 35"/>
                <a:gd name="T39" fmla="*/ 56 h 107"/>
                <a:gd name="T40" fmla="*/ 272 w 35"/>
                <a:gd name="T41" fmla="*/ 61 h 107"/>
                <a:gd name="T42" fmla="*/ 272 w 35"/>
                <a:gd name="T43" fmla="*/ 66 h 107"/>
                <a:gd name="T44" fmla="*/ 328 w 35"/>
                <a:gd name="T45" fmla="*/ 69 h 107"/>
                <a:gd name="T46" fmla="*/ 328 w 35"/>
                <a:gd name="T47" fmla="*/ 71 h 107"/>
                <a:gd name="T48" fmla="*/ 272 w 35"/>
                <a:gd name="T49" fmla="*/ 69 h 107"/>
                <a:gd name="T50" fmla="*/ 169 w 35"/>
                <a:gd name="T51" fmla="*/ 65 h 107"/>
                <a:gd name="T52" fmla="*/ 60 w 35"/>
                <a:gd name="T53" fmla="*/ 61 h 107"/>
                <a:gd name="T54" fmla="*/ 60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69 w 35"/>
                <a:gd name="T65" fmla="*/ 39 h 107"/>
                <a:gd name="T66" fmla="*/ 441 w 35"/>
                <a:gd name="T67" fmla="*/ 34 h 107"/>
                <a:gd name="T68" fmla="*/ 697 w 35"/>
                <a:gd name="T69" fmla="*/ 28 h 107"/>
                <a:gd name="T70" fmla="*/ 1026 w 35"/>
                <a:gd name="T71" fmla="*/ 20 h 107"/>
                <a:gd name="T72" fmla="*/ 1354 w 35"/>
                <a:gd name="T73" fmla="*/ 16 h 107"/>
                <a:gd name="T74" fmla="*/ 1494 w 35"/>
                <a:gd name="T75" fmla="*/ 7 h 107"/>
                <a:gd name="T76" fmla="*/ 1665 w 35"/>
                <a:gd name="T77" fmla="*/ 6 h 107"/>
                <a:gd name="T78" fmla="*/ 1766 w 35"/>
                <a:gd name="T79" fmla="*/ 1 h 107"/>
                <a:gd name="T80" fmla="*/ 1826 w 35"/>
                <a:gd name="T81" fmla="*/ 1 h 107"/>
                <a:gd name="T82" fmla="*/ 1826 w 35"/>
                <a:gd name="T83" fmla="*/ 1 h 107"/>
                <a:gd name="T84" fmla="*/ 1826 w 35"/>
                <a:gd name="T85" fmla="*/ 1 h 107"/>
                <a:gd name="T86" fmla="*/ 1826 w 35"/>
                <a:gd name="T87" fmla="*/ 1 h 107"/>
                <a:gd name="T88" fmla="*/ 1826 w 35"/>
                <a:gd name="T89" fmla="*/ 1 h 107"/>
                <a:gd name="T90" fmla="*/ 1826 w 35"/>
                <a:gd name="T91" fmla="*/ 1 h 107"/>
                <a:gd name="T92" fmla="*/ 1826 w 35"/>
                <a:gd name="T93" fmla="*/ 1 h 107"/>
                <a:gd name="T94" fmla="*/ 1826 w 35"/>
                <a:gd name="T95" fmla="*/ 1 h 107"/>
                <a:gd name="T96" fmla="*/ 1826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63" name="Freeform 36"/>
            <p:cNvSpPr>
              <a:spLocks/>
            </p:cNvSpPr>
            <p:nvPr/>
          </p:nvSpPr>
          <p:spPr bwMode="auto">
            <a:xfrm>
              <a:off x="3223" y="1454"/>
              <a:ext cx="68" cy="100"/>
            </a:xfrm>
            <a:custGeom>
              <a:avLst/>
              <a:gdLst>
                <a:gd name="T0" fmla="*/ 60 w 35"/>
                <a:gd name="T1" fmla="*/ 3 h 107"/>
                <a:gd name="T2" fmla="*/ 60 w 35"/>
                <a:gd name="T3" fmla="*/ 5 h 107"/>
                <a:gd name="T4" fmla="*/ 169 w 35"/>
                <a:gd name="T5" fmla="*/ 7 h 107"/>
                <a:gd name="T6" fmla="*/ 272 w 35"/>
                <a:gd name="T7" fmla="*/ 7 h 107"/>
                <a:gd name="T8" fmla="*/ 328 w 35"/>
                <a:gd name="T9" fmla="*/ 12 h 107"/>
                <a:gd name="T10" fmla="*/ 328 w 35"/>
                <a:gd name="T11" fmla="*/ 17 h 107"/>
                <a:gd name="T12" fmla="*/ 272 w 35"/>
                <a:gd name="T13" fmla="*/ 20 h 107"/>
                <a:gd name="T14" fmla="*/ 117 w 35"/>
                <a:gd name="T15" fmla="*/ 26 h 107"/>
                <a:gd name="T16" fmla="*/ 0 w 35"/>
                <a:gd name="T17" fmla="*/ 28 h 107"/>
                <a:gd name="T18" fmla="*/ 169 w 35"/>
                <a:gd name="T19" fmla="*/ 30 h 107"/>
                <a:gd name="T20" fmla="*/ 328 w 35"/>
                <a:gd name="T21" fmla="*/ 31 h 107"/>
                <a:gd name="T22" fmla="*/ 585 w 35"/>
                <a:gd name="T23" fmla="*/ 34 h 107"/>
                <a:gd name="T24" fmla="*/ 909 w 35"/>
                <a:gd name="T25" fmla="*/ 36 h 107"/>
                <a:gd name="T26" fmla="*/ 1197 w 35"/>
                <a:gd name="T27" fmla="*/ 38 h 107"/>
                <a:gd name="T28" fmla="*/ 1409 w 35"/>
                <a:gd name="T29" fmla="*/ 41 h 107"/>
                <a:gd name="T30" fmla="*/ 1554 w 35"/>
                <a:gd name="T31" fmla="*/ 43 h 107"/>
                <a:gd name="T32" fmla="*/ 1613 w 35"/>
                <a:gd name="T33" fmla="*/ 44 h 107"/>
                <a:gd name="T34" fmla="*/ 1613 w 35"/>
                <a:gd name="T35" fmla="*/ 46 h 107"/>
                <a:gd name="T36" fmla="*/ 1554 w 35"/>
                <a:gd name="T37" fmla="*/ 50 h 107"/>
                <a:gd name="T38" fmla="*/ 1554 w 35"/>
                <a:gd name="T39" fmla="*/ 56 h 107"/>
                <a:gd name="T40" fmla="*/ 1494 w 35"/>
                <a:gd name="T41" fmla="*/ 61 h 107"/>
                <a:gd name="T42" fmla="*/ 1494 w 35"/>
                <a:gd name="T43" fmla="*/ 66 h 107"/>
                <a:gd name="T44" fmla="*/ 1494 w 35"/>
                <a:gd name="T45" fmla="*/ 69 h 107"/>
                <a:gd name="T46" fmla="*/ 1494 w 35"/>
                <a:gd name="T47" fmla="*/ 71 h 107"/>
                <a:gd name="T48" fmla="*/ 1554 w 35"/>
                <a:gd name="T49" fmla="*/ 69 h 107"/>
                <a:gd name="T50" fmla="*/ 1554 w 35"/>
                <a:gd name="T51" fmla="*/ 65 h 107"/>
                <a:gd name="T52" fmla="*/ 1613 w 35"/>
                <a:gd name="T53" fmla="*/ 61 h 107"/>
                <a:gd name="T54" fmla="*/ 1710 w 35"/>
                <a:gd name="T55" fmla="*/ 56 h 107"/>
                <a:gd name="T56" fmla="*/ 1826 w 35"/>
                <a:gd name="T57" fmla="*/ 52 h 107"/>
                <a:gd name="T58" fmla="*/ 1826 w 35"/>
                <a:gd name="T59" fmla="*/ 48 h 107"/>
                <a:gd name="T60" fmla="*/ 1826 w 35"/>
                <a:gd name="T61" fmla="*/ 44 h 107"/>
                <a:gd name="T62" fmla="*/ 1826 w 35"/>
                <a:gd name="T63" fmla="*/ 41 h 107"/>
                <a:gd name="T64" fmla="*/ 1613 w 35"/>
                <a:gd name="T65" fmla="*/ 39 h 107"/>
                <a:gd name="T66" fmla="*/ 1298 w 35"/>
                <a:gd name="T67" fmla="*/ 34 h 107"/>
                <a:gd name="T68" fmla="*/ 1026 w 35"/>
                <a:gd name="T69" fmla="*/ 28 h 107"/>
                <a:gd name="T70" fmla="*/ 740 w 35"/>
                <a:gd name="T71" fmla="*/ 20 h 107"/>
                <a:gd name="T72" fmla="*/ 468 w 35"/>
                <a:gd name="T73" fmla="*/ 16 h 107"/>
                <a:gd name="T74" fmla="*/ 272 w 35"/>
                <a:gd name="T75" fmla="*/ 7 h 107"/>
                <a:gd name="T76" fmla="*/ 117 w 35"/>
                <a:gd name="T77" fmla="*/ 6 h 107"/>
                <a:gd name="T78" fmla="*/ 60 w 35"/>
                <a:gd name="T79" fmla="*/ 1 h 107"/>
                <a:gd name="T80" fmla="*/ 60 w 35"/>
                <a:gd name="T81" fmla="*/ 1 h 107"/>
                <a:gd name="T82" fmla="*/ 60 w 35"/>
                <a:gd name="T83" fmla="*/ 1 h 107"/>
                <a:gd name="T84" fmla="*/ 60 w 35"/>
                <a:gd name="T85" fmla="*/ 1 h 107"/>
                <a:gd name="T86" fmla="*/ 60 w 35"/>
                <a:gd name="T87" fmla="*/ 1 h 107"/>
                <a:gd name="T88" fmla="*/ 60 w 35"/>
                <a:gd name="T89" fmla="*/ 1 h 107"/>
                <a:gd name="T90" fmla="*/ 60 w 35"/>
                <a:gd name="T91" fmla="*/ 1 h 107"/>
                <a:gd name="T92" fmla="*/ 60 w 35"/>
                <a:gd name="T93" fmla="*/ 1 h 107"/>
                <a:gd name="T94" fmla="*/ 60 w 35"/>
                <a:gd name="T95" fmla="*/ 1 h 107"/>
                <a:gd name="T96" fmla="*/ 60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64" name="Freeform 37"/>
            <p:cNvSpPr>
              <a:spLocks/>
            </p:cNvSpPr>
            <p:nvPr/>
          </p:nvSpPr>
          <p:spPr bwMode="auto">
            <a:xfrm>
              <a:off x="2673" y="1319"/>
              <a:ext cx="156" cy="70"/>
            </a:xfrm>
            <a:custGeom>
              <a:avLst/>
              <a:gdLst>
                <a:gd name="T0" fmla="*/ 2433 w 79"/>
                <a:gd name="T1" fmla="*/ 0 h 76"/>
                <a:gd name="T2" fmla="*/ 1888 w 79"/>
                <a:gd name="T3" fmla="*/ 4 h 76"/>
                <a:gd name="T4" fmla="*/ 1357 w 79"/>
                <a:gd name="T5" fmla="*/ 7 h 76"/>
                <a:gd name="T6" fmla="*/ 956 w 79"/>
                <a:gd name="T7" fmla="*/ 16 h 76"/>
                <a:gd name="T8" fmla="*/ 839 w 79"/>
                <a:gd name="T9" fmla="*/ 23 h 76"/>
                <a:gd name="T10" fmla="*/ 1076 w 79"/>
                <a:gd name="T11" fmla="*/ 30 h 76"/>
                <a:gd name="T12" fmla="*/ 1888 w 79"/>
                <a:gd name="T13" fmla="*/ 37 h 76"/>
                <a:gd name="T14" fmla="*/ 3509 w 79"/>
                <a:gd name="T15" fmla="*/ 41 h 76"/>
                <a:gd name="T16" fmla="*/ 4558 w 79"/>
                <a:gd name="T17" fmla="*/ 41 h 76"/>
                <a:gd name="T18" fmla="*/ 4321 w 79"/>
                <a:gd name="T19" fmla="*/ 42 h 76"/>
                <a:gd name="T20" fmla="*/ 3904 w 79"/>
                <a:gd name="T21" fmla="*/ 43 h 76"/>
                <a:gd name="T22" fmla="*/ 3389 w 79"/>
                <a:gd name="T23" fmla="*/ 44 h 76"/>
                <a:gd name="T24" fmla="*/ 2857 w 79"/>
                <a:gd name="T25" fmla="*/ 46 h 76"/>
                <a:gd name="T26" fmla="*/ 2249 w 79"/>
                <a:gd name="T27" fmla="*/ 46 h 76"/>
                <a:gd name="T28" fmla="*/ 1596 w 79"/>
                <a:gd name="T29" fmla="*/ 46 h 76"/>
                <a:gd name="T30" fmla="*/ 1139 w 79"/>
                <a:gd name="T31" fmla="*/ 43 h 76"/>
                <a:gd name="T32" fmla="*/ 656 w 79"/>
                <a:gd name="T33" fmla="*/ 41 h 76"/>
                <a:gd name="T34" fmla="*/ 363 w 79"/>
                <a:gd name="T35" fmla="*/ 38 h 76"/>
                <a:gd name="T36" fmla="*/ 124 w 79"/>
                <a:gd name="T37" fmla="*/ 34 h 76"/>
                <a:gd name="T38" fmla="*/ 63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3 w 79"/>
                <a:gd name="T45" fmla="*/ 23 h 76"/>
                <a:gd name="T46" fmla="*/ 63 w 79"/>
                <a:gd name="T47" fmla="*/ 22 h 76"/>
                <a:gd name="T48" fmla="*/ 124 w 79"/>
                <a:gd name="T49" fmla="*/ 18 h 76"/>
                <a:gd name="T50" fmla="*/ 363 w 79"/>
                <a:gd name="T51" fmla="*/ 11 h 76"/>
                <a:gd name="T52" fmla="*/ 656 w 79"/>
                <a:gd name="T53" fmla="*/ 6 h 76"/>
                <a:gd name="T54" fmla="*/ 1139 w 79"/>
                <a:gd name="T55" fmla="*/ 4 h 76"/>
                <a:gd name="T56" fmla="*/ 1596 w 79"/>
                <a:gd name="T57" fmla="*/ 2 h 76"/>
                <a:gd name="T58" fmla="*/ 2008 w 79"/>
                <a:gd name="T59" fmla="*/ 1 h 76"/>
                <a:gd name="T60" fmla="*/ 2372 w 79"/>
                <a:gd name="T61" fmla="*/ 0 h 76"/>
                <a:gd name="T62" fmla="*/ 2616 w 79"/>
                <a:gd name="T63" fmla="*/ 0 h 76"/>
                <a:gd name="T64" fmla="*/ 268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65" name="Freeform 38"/>
            <p:cNvSpPr>
              <a:spLocks/>
            </p:cNvSpPr>
            <p:nvPr/>
          </p:nvSpPr>
          <p:spPr bwMode="auto">
            <a:xfrm>
              <a:off x="3459" y="1318"/>
              <a:ext cx="131" cy="72"/>
            </a:xfrm>
            <a:custGeom>
              <a:avLst/>
              <a:gdLst>
                <a:gd name="T0" fmla="*/ 892 w 67"/>
                <a:gd name="T1" fmla="*/ 1 h 78"/>
                <a:gd name="T2" fmla="*/ 1464 w 67"/>
                <a:gd name="T3" fmla="*/ 5 h 78"/>
                <a:gd name="T4" fmla="*/ 2065 w 67"/>
                <a:gd name="T5" fmla="*/ 8 h 78"/>
                <a:gd name="T6" fmla="*/ 2573 w 67"/>
                <a:gd name="T7" fmla="*/ 16 h 78"/>
                <a:gd name="T8" fmla="*/ 2909 w 67"/>
                <a:gd name="T9" fmla="*/ 24 h 78"/>
                <a:gd name="T10" fmla="*/ 2862 w 67"/>
                <a:gd name="T11" fmla="*/ 32 h 78"/>
                <a:gd name="T12" fmla="*/ 2237 w 67"/>
                <a:gd name="T13" fmla="*/ 39 h 78"/>
                <a:gd name="T14" fmla="*/ 892 w 67"/>
                <a:gd name="T15" fmla="*/ 44 h 78"/>
                <a:gd name="T16" fmla="*/ 0 w 67"/>
                <a:gd name="T17" fmla="*/ 47 h 78"/>
                <a:gd name="T18" fmla="*/ 119 w 67"/>
                <a:gd name="T19" fmla="*/ 47 h 78"/>
                <a:gd name="T20" fmla="*/ 456 w 67"/>
                <a:gd name="T21" fmla="*/ 48 h 78"/>
                <a:gd name="T22" fmla="*/ 776 w 67"/>
                <a:gd name="T23" fmla="*/ 48 h 78"/>
                <a:gd name="T24" fmla="*/ 1228 w 67"/>
                <a:gd name="T25" fmla="*/ 48 h 78"/>
                <a:gd name="T26" fmla="*/ 1744 w 67"/>
                <a:gd name="T27" fmla="*/ 48 h 78"/>
                <a:gd name="T28" fmla="*/ 2237 w 67"/>
                <a:gd name="T29" fmla="*/ 46 h 78"/>
                <a:gd name="T30" fmla="*/ 2690 w 67"/>
                <a:gd name="T31" fmla="*/ 44 h 78"/>
                <a:gd name="T32" fmla="*/ 3109 w 67"/>
                <a:gd name="T33" fmla="*/ 41 h 78"/>
                <a:gd name="T34" fmla="*/ 3349 w 67"/>
                <a:gd name="T35" fmla="*/ 38 h 78"/>
                <a:gd name="T36" fmla="*/ 3506 w 67"/>
                <a:gd name="T37" fmla="*/ 35 h 78"/>
                <a:gd name="T38" fmla="*/ 3566 w 67"/>
                <a:gd name="T39" fmla="*/ 31 h 78"/>
                <a:gd name="T40" fmla="*/ 3686 w 67"/>
                <a:gd name="T41" fmla="*/ 28 h 78"/>
                <a:gd name="T42" fmla="*/ 3686 w 67"/>
                <a:gd name="T43" fmla="*/ 26 h 78"/>
                <a:gd name="T44" fmla="*/ 3686 w 67"/>
                <a:gd name="T45" fmla="*/ 24 h 78"/>
                <a:gd name="T46" fmla="*/ 3686 w 67"/>
                <a:gd name="T47" fmla="*/ 23 h 78"/>
                <a:gd name="T48" fmla="*/ 3566 w 67"/>
                <a:gd name="T49" fmla="*/ 18 h 78"/>
                <a:gd name="T50" fmla="*/ 3287 w 67"/>
                <a:gd name="T51" fmla="*/ 12 h 78"/>
                <a:gd name="T52" fmla="*/ 2862 w 67"/>
                <a:gd name="T53" fmla="*/ 6 h 78"/>
                <a:gd name="T54" fmla="*/ 2401 w 67"/>
                <a:gd name="T55" fmla="*/ 5 h 78"/>
                <a:gd name="T56" fmla="*/ 1854 w 67"/>
                <a:gd name="T57" fmla="*/ 2 h 78"/>
                <a:gd name="T58" fmla="*/ 1408 w 67"/>
                <a:gd name="T59" fmla="*/ 1 h 78"/>
                <a:gd name="T60" fmla="*/ 948 w 67"/>
                <a:gd name="T61" fmla="*/ 0 h 78"/>
                <a:gd name="T62" fmla="*/ 776 w 67"/>
                <a:gd name="T63" fmla="*/ 0 h 78"/>
                <a:gd name="T64" fmla="*/ 776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66" name="Freeform 39"/>
            <p:cNvSpPr>
              <a:spLocks/>
            </p:cNvSpPr>
            <p:nvPr/>
          </p:nvSpPr>
          <p:spPr bwMode="auto">
            <a:xfrm>
              <a:off x="2748" y="1326"/>
              <a:ext cx="208" cy="48"/>
            </a:xfrm>
            <a:custGeom>
              <a:avLst/>
              <a:gdLst>
                <a:gd name="T0" fmla="*/ 5871 w 106"/>
                <a:gd name="T1" fmla="*/ 29 h 51"/>
                <a:gd name="T2" fmla="*/ 5590 w 106"/>
                <a:gd name="T3" fmla="*/ 24 h 51"/>
                <a:gd name="T4" fmla="*/ 5145 w 106"/>
                <a:gd name="T5" fmla="*/ 18 h 51"/>
                <a:gd name="T6" fmla="*/ 4329 w 106"/>
                <a:gd name="T7" fmla="*/ 8 h 51"/>
                <a:gd name="T8" fmla="*/ 3438 w 106"/>
                <a:gd name="T9" fmla="*/ 4 h 51"/>
                <a:gd name="T10" fmla="*/ 2622 w 106"/>
                <a:gd name="T11" fmla="*/ 0 h 51"/>
                <a:gd name="T12" fmla="*/ 2388 w 106"/>
                <a:gd name="T13" fmla="*/ 0 h 51"/>
                <a:gd name="T14" fmla="*/ 1941 w 106"/>
                <a:gd name="T15" fmla="*/ 1 h 51"/>
                <a:gd name="T16" fmla="*/ 1482 w 106"/>
                <a:gd name="T17" fmla="*/ 3 h 51"/>
                <a:gd name="T18" fmla="*/ 1020 w 106"/>
                <a:gd name="T19" fmla="*/ 4 h 51"/>
                <a:gd name="T20" fmla="*/ 755 w 106"/>
                <a:gd name="T21" fmla="*/ 4 h 51"/>
                <a:gd name="T22" fmla="*/ 461 w 106"/>
                <a:gd name="T23" fmla="*/ 8 h 51"/>
                <a:gd name="T24" fmla="*/ 235 w 106"/>
                <a:gd name="T25" fmla="*/ 8 h 51"/>
                <a:gd name="T26" fmla="*/ 61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1 w 106"/>
                <a:gd name="T33" fmla="*/ 24 h 51"/>
                <a:gd name="T34" fmla="*/ 181 w 106"/>
                <a:gd name="T35" fmla="*/ 29 h 51"/>
                <a:gd name="T36" fmla="*/ 355 w 106"/>
                <a:gd name="T37" fmla="*/ 31 h 51"/>
                <a:gd name="T38" fmla="*/ 461 w 106"/>
                <a:gd name="T39" fmla="*/ 34 h 51"/>
                <a:gd name="T40" fmla="*/ 755 w 106"/>
                <a:gd name="T41" fmla="*/ 35 h 51"/>
                <a:gd name="T42" fmla="*/ 1020 w 106"/>
                <a:gd name="T43" fmla="*/ 35 h 51"/>
                <a:gd name="T44" fmla="*/ 1305 w 106"/>
                <a:gd name="T45" fmla="*/ 34 h 51"/>
                <a:gd name="T46" fmla="*/ 1601 w 106"/>
                <a:gd name="T47" fmla="*/ 33 h 51"/>
                <a:gd name="T48" fmla="*/ 1941 w 106"/>
                <a:gd name="T49" fmla="*/ 31 h 51"/>
                <a:gd name="T50" fmla="*/ 2176 w 106"/>
                <a:gd name="T51" fmla="*/ 30 h 51"/>
                <a:gd name="T52" fmla="*/ 2325 w 106"/>
                <a:gd name="T53" fmla="*/ 29 h 51"/>
                <a:gd name="T54" fmla="*/ 2121 w 106"/>
                <a:gd name="T55" fmla="*/ 30 h 51"/>
                <a:gd name="T56" fmla="*/ 1941 w 106"/>
                <a:gd name="T57" fmla="*/ 29 h 51"/>
                <a:gd name="T58" fmla="*/ 1721 w 106"/>
                <a:gd name="T59" fmla="*/ 27 h 51"/>
                <a:gd name="T60" fmla="*/ 1368 w 106"/>
                <a:gd name="T61" fmla="*/ 24 h 51"/>
                <a:gd name="T62" fmla="*/ 848 w 106"/>
                <a:gd name="T63" fmla="*/ 23 h 51"/>
                <a:gd name="T64" fmla="*/ 697 w 106"/>
                <a:gd name="T65" fmla="*/ 22 h 51"/>
                <a:gd name="T66" fmla="*/ 755 w 106"/>
                <a:gd name="T67" fmla="*/ 21 h 51"/>
                <a:gd name="T68" fmla="*/ 1020 w 106"/>
                <a:gd name="T69" fmla="*/ 18 h 51"/>
                <a:gd name="T70" fmla="*/ 1185 w 106"/>
                <a:gd name="T71" fmla="*/ 15 h 51"/>
                <a:gd name="T72" fmla="*/ 1305 w 106"/>
                <a:gd name="T73" fmla="*/ 11 h 51"/>
                <a:gd name="T74" fmla="*/ 1941 w 106"/>
                <a:gd name="T75" fmla="*/ 10 h 51"/>
                <a:gd name="T76" fmla="*/ 3322 w 106"/>
                <a:gd name="T77" fmla="*/ 10 h 51"/>
                <a:gd name="T78" fmla="*/ 4390 w 106"/>
                <a:gd name="T79" fmla="*/ 18 h 51"/>
                <a:gd name="T80" fmla="*/ 5267 w 106"/>
                <a:gd name="T81" fmla="*/ 23 h 51"/>
                <a:gd name="T82" fmla="*/ 5765 w 106"/>
                <a:gd name="T83" fmla="*/ 29 h 51"/>
                <a:gd name="T84" fmla="*/ 5991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67" name="Freeform 40"/>
            <p:cNvSpPr>
              <a:spLocks/>
            </p:cNvSpPr>
            <p:nvPr/>
          </p:nvSpPr>
          <p:spPr bwMode="auto">
            <a:xfrm>
              <a:off x="3317" y="1328"/>
              <a:ext cx="207" cy="47"/>
            </a:xfrm>
            <a:custGeom>
              <a:avLst/>
              <a:gdLst>
                <a:gd name="T0" fmla="*/ 63 w 105"/>
                <a:gd name="T1" fmla="*/ 29 h 50"/>
                <a:gd name="T2" fmla="*/ 361 w 105"/>
                <a:gd name="T3" fmla="*/ 24 h 50"/>
                <a:gd name="T4" fmla="*/ 889 w 105"/>
                <a:gd name="T5" fmla="*/ 18 h 50"/>
                <a:gd name="T6" fmla="*/ 1569 w 105"/>
                <a:gd name="T7" fmla="*/ 8 h 50"/>
                <a:gd name="T8" fmla="*/ 2537 w 105"/>
                <a:gd name="T9" fmla="*/ 5 h 50"/>
                <a:gd name="T10" fmla="*/ 3342 w 105"/>
                <a:gd name="T11" fmla="*/ 1 h 50"/>
                <a:gd name="T12" fmla="*/ 3637 w 105"/>
                <a:gd name="T13" fmla="*/ 1 h 50"/>
                <a:gd name="T14" fmla="*/ 4045 w 105"/>
                <a:gd name="T15" fmla="*/ 1 h 50"/>
                <a:gd name="T16" fmla="*/ 4589 w 105"/>
                <a:gd name="T17" fmla="*/ 2 h 50"/>
                <a:gd name="T18" fmla="*/ 5002 w 105"/>
                <a:gd name="T19" fmla="*/ 4 h 50"/>
                <a:gd name="T20" fmla="*/ 5394 w 105"/>
                <a:gd name="T21" fmla="*/ 4 h 50"/>
                <a:gd name="T22" fmla="*/ 5632 w 105"/>
                <a:gd name="T23" fmla="*/ 8 h 50"/>
                <a:gd name="T24" fmla="*/ 5798 w 105"/>
                <a:gd name="T25" fmla="*/ 9 h 50"/>
                <a:gd name="T26" fmla="*/ 5985 w 105"/>
                <a:gd name="T27" fmla="*/ 15 h 50"/>
                <a:gd name="T28" fmla="*/ 6098 w 105"/>
                <a:gd name="T29" fmla="*/ 19 h 50"/>
                <a:gd name="T30" fmla="*/ 6098 w 105"/>
                <a:gd name="T31" fmla="*/ 22 h 50"/>
                <a:gd name="T32" fmla="*/ 6044 w 105"/>
                <a:gd name="T33" fmla="*/ 24 h 50"/>
                <a:gd name="T34" fmla="*/ 5798 w 105"/>
                <a:gd name="T35" fmla="*/ 29 h 50"/>
                <a:gd name="T36" fmla="*/ 5798 w 105"/>
                <a:gd name="T37" fmla="*/ 31 h 50"/>
                <a:gd name="T38" fmla="*/ 5514 w 105"/>
                <a:gd name="T39" fmla="*/ 34 h 50"/>
                <a:gd name="T40" fmla="*/ 5333 w 105"/>
                <a:gd name="T41" fmla="*/ 34 h 50"/>
                <a:gd name="T42" fmla="*/ 5118 w 105"/>
                <a:gd name="T43" fmla="*/ 34 h 50"/>
                <a:gd name="T44" fmla="*/ 4820 w 105"/>
                <a:gd name="T45" fmla="*/ 34 h 50"/>
                <a:gd name="T46" fmla="*/ 4528 w 105"/>
                <a:gd name="T47" fmla="*/ 34 h 50"/>
                <a:gd name="T48" fmla="*/ 4229 w 105"/>
                <a:gd name="T49" fmla="*/ 34 h 50"/>
                <a:gd name="T50" fmla="*/ 3984 w 105"/>
                <a:gd name="T51" fmla="*/ 33 h 50"/>
                <a:gd name="T52" fmla="*/ 3984 w 105"/>
                <a:gd name="T53" fmla="*/ 31 h 50"/>
                <a:gd name="T54" fmla="*/ 3929 w 105"/>
                <a:gd name="T55" fmla="*/ 29 h 50"/>
                <a:gd name="T56" fmla="*/ 3984 w 105"/>
                <a:gd name="T57" fmla="*/ 27 h 50"/>
                <a:gd name="T58" fmla="*/ 4229 w 105"/>
                <a:gd name="T59" fmla="*/ 25 h 50"/>
                <a:gd name="T60" fmla="*/ 4589 w 105"/>
                <a:gd name="T61" fmla="*/ 24 h 50"/>
                <a:gd name="T62" fmla="*/ 5118 w 105"/>
                <a:gd name="T63" fmla="*/ 23 h 50"/>
                <a:gd name="T64" fmla="*/ 5270 w 105"/>
                <a:gd name="T65" fmla="*/ 22 h 50"/>
                <a:gd name="T66" fmla="*/ 5149 w 105"/>
                <a:gd name="T67" fmla="*/ 21 h 50"/>
                <a:gd name="T68" fmla="*/ 5057 w 105"/>
                <a:gd name="T69" fmla="*/ 19 h 50"/>
                <a:gd name="T70" fmla="*/ 4881 w 105"/>
                <a:gd name="T71" fmla="*/ 15 h 50"/>
                <a:gd name="T72" fmla="*/ 4820 w 105"/>
                <a:gd name="T73" fmla="*/ 12 h 50"/>
                <a:gd name="T74" fmla="*/ 4229 w 105"/>
                <a:gd name="T75" fmla="*/ 9 h 50"/>
                <a:gd name="T76" fmla="*/ 2825 w 105"/>
                <a:gd name="T77" fmla="*/ 9 h 50"/>
                <a:gd name="T78" fmla="*/ 1632 w 105"/>
                <a:gd name="T79" fmla="*/ 17 h 50"/>
                <a:gd name="T80" fmla="*/ 712 w 105"/>
                <a:gd name="T81" fmla="*/ 22 h 50"/>
                <a:gd name="T82" fmla="*/ 183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68" name="Freeform 41"/>
            <p:cNvSpPr>
              <a:spLocks/>
            </p:cNvSpPr>
            <p:nvPr/>
          </p:nvSpPr>
          <p:spPr bwMode="auto">
            <a:xfrm>
              <a:off x="3311" y="1351"/>
              <a:ext cx="113" cy="73"/>
            </a:xfrm>
            <a:custGeom>
              <a:avLst/>
              <a:gdLst>
                <a:gd name="T0" fmla="*/ 3273 w 57"/>
                <a:gd name="T1" fmla="*/ 1 h 78"/>
                <a:gd name="T2" fmla="*/ 3029 w 57"/>
                <a:gd name="T3" fmla="*/ 6 h 78"/>
                <a:gd name="T4" fmla="*/ 2484 w 57"/>
                <a:gd name="T5" fmla="*/ 7 h 78"/>
                <a:gd name="T6" fmla="*/ 1933 w 57"/>
                <a:gd name="T7" fmla="*/ 11 h 78"/>
                <a:gd name="T8" fmla="*/ 1340 w 57"/>
                <a:gd name="T9" fmla="*/ 18 h 78"/>
                <a:gd name="T10" fmla="*/ 676 w 57"/>
                <a:gd name="T11" fmla="*/ 21 h 78"/>
                <a:gd name="T12" fmla="*/ 248 w 57"/>
                <a:gd name="T13" fmla="*/ 25 h 78"/>
                <a:gd name="T14" fmla="*/ 0 w 57"/>
                <a:gd name="T15" fmla="*/ 28 h 78"/>
                <a:gd name="T16" fmla="*/ 125 w 57"/>
                <a:gd name="T17" fmla="*/ 30 h 78"/>
                <a:gd name="T18" fmla="*/ 311 w 57"/>
                <a:gd name="T19" fmla="*/ 35 h 78"/>
                <a:gd name="T20" fmla="*/ 436 w 57"/>
                <a:gd name="T21" fmla="*/ 37 h 78"/>
                <a:gd name="T22" fmla="*/ 373 w 57"/>
                <a:gd name="T23" fmla="*/ 42 h 78"/>
                <a:gd name="T24" fmla="*/ 311 w 57"/>
                <a:gd name="T25" fmla="*/ 46 h 78"/>
                <a:gd name="T26" fmla="*/ 125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311 w 57"/>
                <a:gd name="T35" fmla="*/ 48 h 78"/>
                <a:gd name="T36" fmla="*/ 739 w 57"/>
                <a:gd name="T37" fmla="*/ 40 h 78"/>
                <a:gd name="T38" fmla="*/ 1340 w 57"/>
                <a:gd name="T39" fmla="*/ 31 h 78"/>
                <a:gd name="T40" fmla="*/ 1933 w 57"/>
                <a:gd name="T41" fmla="*/ 21 h 78"/>
                <a:gd name="T42" fmla="*/ 2484 w 57"/>
                <a:gd name="T43" fmla="*/ 12 h 78"/>
                <a:gd name="T44" fmla="*/ 3029 w 57"/>
                <a:gd name="T45" fmla="*/ 7 h 78"/>
                <a:gd name="T46" fmla="*/ 3273 w 57"/>
                <a:gd name="T47" fmla="*/ 1 h 78"/>
                <a:gd name="T48" fmla="*/ 3396 w 57"/>
                <a:gd name="T49" fmla="*/ 0 h 78"/>
                <a:gd name="T50" fmla="*/ 3396 w 57"/>
                <a:gd name="T51" fmla="*/ 0 h 78"/>
                <a:gd name="T52" fmla="*/ 3396 w 57"/>
                <a:gd name="T53" fmla="*/ 0 h 78"/>
                <a:gd name="T54" fmla="*/ 3396 w 57"/>
                <a:gd name="T55" fmla="*/ 0 h 78"/>
                <a:gd name="T56" fmla="*/ 3396 w 57"/>
                <a:gd name="T57" fmla="*/ 0 h 78"/>
                <a:gd name="T58" fmla="*/ 3396 w 57"/>
                <a:gd name="T59" fmla="*/ 0 h 78"/>
                <a:gd name="T60" fmla="*/ 3396 w 57"/>
                <a:gd name="T61" fmla="*/ 0 h 78"/>
                <a:gd name="T62" fmla="*/ 3396 w 57"/>
                <a:gd name="T63" fmla="*/ 0 h 78"/>
                <a:gd name="T64" fmla="*/ 3396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69" name="Freeform 42"/>
            <p:cNvSpPr>
              <a:spLocks/>
            </p:cNvSpPr>
            <p:nvPr/>
          </p:nvSpPr>
          <p:spPr bwMode="auto">
            <a:xfrm>
              <a:off x="2840" y="1351"/>
              <a:ext cx="116" cy="73"/>
            </a:xfrm>
            <a:custGeom>
              <a:avLst/>
              <a:gdLst>
                <a:gd name="T0" fmla="*/ 0 w 59"/>
                <a:gd name="T1" fmla="*/ 1 h 78"/>
                <a:gd name="T2" fmla="*/ 297 w 59"/>
                <a:gd name="T3" fmla="*/ 6 h 78"/>
                <a:gd name="T4" fmla="*/ 700 w 59"/>
                <a:gd name="T5" fmla="*/ 7 h 78"/>
                <a:gd name="T6" fmla="*/ 1313 w 59"/>
                <a:gd name="T7" fmla="*/ 11 h 78"/>
                <a:gd name="T8" fmla="*/ 1913 w 59"/>
                <a:gd name="T9" fmla="*/ 18 h 78"/>
                <a:gd name="T10" fmla="*/ 2493 w 59"/>
                <a:gd name="T11" fmla="*/ 21 h 78"/>
                <a:gd name="T12" fmla="*/ 2941 w 59"/>
                <a:gd name="T13" fmla="*/ 25 h 78"/>
                <a:gd name="T14" fmla="*/ 3289 w 59"/>
                <a:gd name="T15" fmla="*/ 27 h 78"/>
                <a:gd name="T16" fmla="*/ 3108 w 59"/>
                <a:gd name="T17" fmla="*/ 30 h 78"/>
                <a:gd name="T18" fmla="*/ 2825 w 59"/>
                <a:gd name="T19" fmla="*/ 34 h 78"/>
                <a:gd name="T20" fmla="*/ 2768 w 59"/>
                <a:gd name="T21" fmla="*/ 37 h 78"/>
                <a:gd name="T22" fmla="*/ 2768 w 59"/>
                <a:gd name="T23" fmla="*/ 42 h 78"/>
                <a:gd name="T24" fmla="*/ 2825 w 59"/>
                <a:gd name="T25" fmla="*/ 45 h 78"/>
                <a:gd name="T26" fmla="*/ 2941 w 59"/>
                <a:gd name="T27" fmla="*/ 48 h 78"/>
                <a:gd name="T28" fmla="*/ 3004 w 59"/>
                <a:gd name="T29" fmla="*/ 51 h 78"/>
                <a:gd name="T30" fmla="*/ 3108 w 59"/>
                <a:gd name="T31" fmla="*/ 51 h 78"/>
                <a:gd name="T32" fmla="*/ 3108 w 59"/>
                <a:gd name="T33" fmla="*/ 51 h 78"/>
                <a:gd name="T34" fmla="*/ 2825 w 59"/>
                <a:gd name="T35" fmla="*/ 48 h 78"/>
                <a:gd name="T36" fmla="*/ 2377 w 59"/>
                <a:gd name="T37" fmla="*/ 40 h 78"/>
                <a:gd name="T38" fmla="*/ 1793 w 59"/>
                <a:gd name="T39" fmla="*/ 31 h 78"/>
                <a:gd name="T40" fmla="*/ 1268 w 59"/>
                <a:gd name="T41" fmla="*/ 21 h 78"/>
                <a:gd name="T42" fmla="*/ 645 w 59"/>
                <a:gd name="T43" fmla="*/ 12 h 78"/>
                <a:gd name="T44" fmla="*/ 236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70" name="Freeform 43"/>
            <p:cNvSpPr>
              <a:spLocks/>
            </p:cNvSpPr>
            <p:nvPr/>
          </p:nvSpPr>
          <p:spPr bwMode="auto">
            <a:xfrm>
              <a:off x="3024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71" name="Freeform 44"/>
            <p:cNvSpPr>
              <a:spLocks/>
            </p:cNvSpPr>
            <p:nvPr/>
          </p:nvSpPr>
          <p:spPr bwMode="auto">
            <a:xfrm>
              <a:off x="3172" y="1383"/>
              <a:ext cx="74" cy="36"/>
            </a:xfrm>
            <a:custGeom>
              <a:avLst/>
              <a:gdLst>
                <a:gd name="T0" fmla="*/ 1957 w 38"/>
                <a:gd name="T1" fmla="*/ 10 h 38"/>
                <a:gd name="T2" fmla="*/ 1745 w 38"/>
                <a:gd name="T3" fmla="*/ 9 h 38"/>
                <a:gd name="T4" fmla="*/ 1566 w 38"/>
                <a:gd name="T5" fmla="*/ 8 h 38"/>
                <a:gd name="T6" fmla="*/ 1262 w 38"/>
                <a:gd name="T7" fmla="*/ 4 h 38"/>
                <a:gd name="T8" fmla="*/ 974 w 38"/>
                <a:gd name="T9" fmla="*/ 1 h 38"/>
                <a:gd name="T10" fmla="*/ 804 w 38"/>
                <a:gd name="T11" fmla="*/ 1 h 38"/>
                <a:gd name="T12" fmla="*/ 532 w 38"/>
                <a:gd name="T13" fmla="*/ 1 h 38"/>
                <a:gd name="T14" fmla="*/ 273 w 38"/>
                <a:gd name="T15" fmla="*/ 4 h 38"/>
                <a:gd name="T16" fmla="*/ 117 w 38"/>
                <a:gd name="T17" fmla="*/ 7 h 38"/>
                <a:gd name="T18" fmla="*/ 0 w 38"/>
                <a:gd name="T19" fmla="*/ 9 h 38"/>
                <a:gd name="T20" fmla="*/ 60 w 38"/>
                <a:gd name="T21" fmla="*/ 12 h 38"/>
                <a:gd name="T22" fmla="*/ 60 w 38"/>
                <a:gd name="T23" fmla="*/ 17 h 38"/>
                <a:gd name="T24" fmla="*/ 60 w 38"/>
                <a:gd name="T25" fmla="*/ 22 h 38"/>
                <a:gd name="T26" fmla="*/ 117 w 38"/>
                <a:gd name="T27" fmla="*/ 24 h 38"/>
                <a:gd name="T28" fmla="*/ 333 w 38"/>
                <a:gd name="T29" fmla="*/ 25 h 38"/>
                <a:gd name="T30" fmla="*/ 648 w 38"/>
                <a:gd name="T31" fmla="*/ 26 h 38"/>
                <a:gd name="T32" fmla="*/ 1036 w 38"/>
                <a:gd name="T33" fmla="*/ 26 h 38"/>
                <a:gd name="T34" fmla="*/ 1262 w 38"/>
                <a:gd name="T35" fmla="*/ 25 h 38"/>
                <a:gd name="T36" fmla="*/ 1482 w 38"/>
                <a:gd name="T37" fmla="*/ 23 h 38"/>
                <a:gd name="T38" fmla="*/ 1482 w 38"/>
                <a:gd name="T39" fmla="*/ 22 h 38"/>
                <a:gd name="T40" fmla="*/ 1536 w 38"/>
                <a:gd name="T41" fmla="*/ 19 h 38"/>
                <a:gd name="T42" fmla="*/ 1536 w 38"/>
                <a:gd name="T43" fmla="*/ 16 h 38"/>
                <a:gd name="T44" fmla="*/ 1536 w 38"/>
                <a:gd name="T45" fmla="*/ 10 h 38"/>
                <a:gd name="T46" fmla="*/ 1425 w 38"/>
                <a:gd name="T47" fmla="*/ 10 h 38"/>
                <a:gd name="T48" fmla="*/ 1365 w 38"/>
                <a:gd name="T49" fmla="*/ 10 h 38"/>
                <a:gd name="T50" fmla="*/ 1262 w 38"/>
                <a:gd name="T51" fmla="*/ 12 h 38"/>
                <a:gd name="T52" fmla="*/ 1262 w 38"/>
                <a:gd name="T53" fmla="*/ 12 h 38"/>
                <a:gd name="T54" fmla="*/ 1153 w 38"/>
                <a:gd name="T55" fmla="*/ 14 h 38"/>
                <a:gd name="T56" fmla="*/ 1092 w 38"/>
                <a:gd name="T57" fmla="*/ 16 h 38"/>
                <a:gd name="T58" fmla="*/ 1036 w 38"/>
                <a:gd name="T59" fmla="*/ 20 h 38"/>
                <a:gd name="T60" fmla="*/ 1036 w 38"/>
                <a:gd name="T61" fmla="*/ 22 h 38"/>
                <a:gd name="T62" fmla="*/ 1036 w 38"/>
                <a:gd name="T63" fmla="*/ 23 h 38"/>
                <a:gd name="T64" fmla="*/ 701 w 38"/>
                <a:gd name="T65" fmla="*/ 22 h 38"/>
                <a:gd name="T66" fmla="*/ 500 w 38"/>
                <a:gd name="T67" fmla="*/ 21 h 38"/>
                <a:gd name="T68" fmla="*/ 444 w 38"/>
                <a:gd name="T69" fmla="*/ 16 h 38"/>
                <a:gd name="T70" fmla="*/ 391 w 38"/>
                <a:gd name="T71" fmla="*/ 14 h 38"/>
                <a:gd name="T72" fmla="*/ 444 w 38"/>
                <a:gd name="T73" fmla="*/ 11 h 38"/>
                <a:gd name="T74" fmla="*/ 500 w 38"/>
                <a:gd name="T75" fmla="*/ 9 h 38"/>
                <a:gd name="T76" fmla="*/ 592 w 38"/>
                <a:gd name="T77" fmla="*/ 9 h 38"/>
                <a:gd name="T78" fmla="*/ 701 w 38"/>
                <a:gd name="T79" fmla="*/ 8 h 38"/>
                <a:gd name="T80" fmla="*/ 921 w 38"/>
                <a:gd name="T81" fmla="*/ 6 h 38"/>
                <a:gd name="T82" fmla="*/ 1036 w 38"/>
                <a:gd name="T83" fmla="*/ 6 h 38"/>
                <a:gd name="T84" fmla="*/ 1092 w 38"/>
                <a:gd name="T85" fmla="*/ 6 h 38"/>
                <a:gd name="T86" fmla="*/ 1262 w 38"/>
                <a:gd name="T87" fmla="*/ 8 h 38"/>
                <a:gd name="T88" fmla="*/ 1425 w 38"/>
                <a:gd name="T89" fmla="*/ 9 h 38"/>
                <a:gd name="T90" fmla="*/ 1622 w 38"/>
                <a:gd name="T91" fmla="*/ 9 h 38"/>
                <a:gd name="T92" fmla="*/ 1854 w 38"/>
                <a:gd name="T93" fmla="*/ 9 h 38"/>
                <a:gd name="T94" fmla="*/ 1897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72" name="AutoShape 45"/>
            <p:cNvSpPr>
              <a:spLocks noChangeArrowheads="1"/>
            </p:cNvSpPr>
            <p:nvPr/>
          </p:nvSpPr>
          <p:spPr bwMode="auto">
            <a:xfrm flipV="1">
              <a:off x="403" y="3831"/>
              <a:ext cx="5437" cy="25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9673" name="Freeform 46"/>
            <p:cNvSpPr>
              <a:spLocks/>
            </p:cNvSpPr>
            <p:nvPr/>
          </p:nvSpPr>
          <p:spPr bwMode="auto">
            <a:xfrm>
              <a:off x="4619" y="1593"/>
              <a:ext cx="533" cy="1911"/>
            </a:xfrm>
            <a:custGeom>
              <a:avLst/>
              <a:gdLst>
                <a:gd name="T0" fmla="*/ 0 w 271"/>
                <a:gd name="T1" fmla="*/ 1316 h 2059"/>
                <a:gd name="T2" fmla="*/ 15620 w 271"/>
                <a:gd name="T3" fmla="*/ 1316 h 2059"/>
                <a:gd name="T4" fmla="*/ 15620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4" name="Group 47"/>
            <p:cNvGrpSpPr>
              <a:grpSpLocks/>
            </p:cNvGrpSpPr>
            <p:nvPr/>
          </p:nvGrpSpPr>
          <p:grpSpPr bwMode="auto">
            <a:xfrm>
              <a:off x="4527" y="3474"/>
              <a:ext cx="703" cy="203"/>
              <a:chOff x="3110" y="3961"/>
              <a:chExt cx="356" cy="218"/>
            </a:xfrm>
          </p:grpSpPr>
          <p:sp>
            <p:nvSpPr>
              <p:cNvPr id="69760" name="Freeform 48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761" name="Freeform 49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762" name="Freeform 50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763" name="Freeform 51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764" name="Freeform 52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765" name="Freeform 53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766" name="Line 54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9767" name="Freeform 55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768" name="Freeform 56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769" name="Line 57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69675" name="Freeform 58"/>
            <p:cNvSpPr>
              <a:spLocks/>
            </p:cNvSpPr>
            <p:nvPr/>
          </p:nvSpPr>
          <p:spPr bwMode="auto">
            <a:xfrm>
              <a:off x="4690" y="1582"/>
              <a:ext cx="462" cy="212"/>
            </a:xfrm>
            <a:custGeom>
              <a:avLst/>
              <a:gdLst>
                <a:gd name="T0" fmla="*/ 5721 w 235"/>
                <a:gd name="T1" fmla="*/ 1 h 227"/>
                <a:gd name="T2" fmla="*/ 7455 w 235"/>
                <a:gd name="T3" fmla="*/ 3 h 227"/>
                <a:gd name="T4" fmla="*/ 9063 w 235"/>
                <a:gd name="T5" fmla="*/ 4 h 227"/>
                <a:gd name="T6" fmla="*/ 10280 w 235"/>
                <a:gd name="T7" fmla="*/ 7 h 227"/>
                <a:gd name="T8" fmla="*/ 11247 w 235"/>
                <a:gd name="T9" fmla="*/ 7 h 227"/>
                <a:gd name="T10" fmla="*/ 11831 w 235"/>
                <a:gd name="T11" fmla="*/ 7 h 227"/>
                <a:gd name="T12" fmla="*/ 12248 w 235"/>
                <a:gd name="T13" fmla="*/ 7 h 227"/>
                <a:gd name="T14" fmla="*/ 12651 w 235"/>
                <a:gd name="T15" fmla="*/ 8 h 227"/>
                <a:gd name="T16" fmla="*/ 13040 w 235"/>
                <a:gd name="T17" fmla="*/ 8 h 227"/>
                <a:gd name="T18" fmla="*/ 13280 w 235"/>
                <a:gd name="T19" fmla="*/ 8 h 227"/>
                <a:gd name="T20" fmla="*/ 13504 w 235"/>
                <a:gd name="T21" fmla="*/ 8 h 227"/>
                <a:gd name="T22" fmla="*/ 13504 w 235"/>
                <a:gd name="T23" fmla="*/ 21 h 227"/>
                <a:gd name="T24" fmla="*/ 13504 w 235"/>
                <a:gd name="T25" fmla="*/ 49 h 227"/>
                <a:gd name="T26" fmla="*/ 13504 w 235"/>
                <a:gd name="T27" fmla="*/ 86 h 227"/>
                <a:gd name="T28" fmla="*/ 13504 w 235"/>
                <a:gd name="T29" fmla="*/ 120 h 227"/>
                <a:gd name="T30" fmla="*/ 13504 w 235"/>
                <a:gd name="T31" fmla="*/ 145 h 227"/>
                <a:gd name="T32" fmla="*/ 13380 w 235"/>
                <a:gd name="T33" fmla="*/ 148 h 227"/>
                <a:gd name="T34" fmla="*/ 13223 w 235"/>
                <a:gd name="T35" fmla="*/ 141 h 227"/>
                <a:gd name="T36" fmla="*/ 13223 w 235"/>
                <a:gd name="T37" fmla="*/ 128 h 227"/>
                <a:gd name="T38" fmla="*/ 12979 w 235"/>
                <a:gd name="T39" fmla="*/ 116 h 227"/>
                <a:gd name="T40" fmla="*/ 12804 w 235"/>
                <a:gd name="T41" fmla="*/ 104 h 227"/>
                <a:gd name="T42" fmla="*/ 12592 w 235"/>
                <a:gd name="T43" fmla="*/ 97 h 227"/>
                <a:gd name="T44" fmla="*/ 12012 w 235"/>
                <a:gd name="T45" fmla="*/ 88 h 227"/>
                <a:gd name="T46" fmla="*/ 11070 w 235"/>
                <a:gd name="T47" fmla="*/ 78 h 227"/>
                <a:gd name="T48" fmla="*/ 10099 w 235"/>
                <a:gd name="T49" fmla="*/ 66 h 227"/>
                <a:gd name="T50" fmla="*/ 9187 w 235"/>
                <a:gd name="T51" fmla="*/ 57 h 227"/>
                <a:gd name="T52" fmla="*/ 8599 w 235"/>
                <a:gd name="T53" fmla="*/ 49 h 227"/>
                <a:gd name="T54" fmla="*/ 7842 w 235"/>
                <a:gd name="T55" fmla="*/ 45 h 227"/>
                <a:gd name="T56" fmla="*/ 6694 w 235"/>
                <a:gd name="T57" fmla="*/ 37 h 227"/>
                <a:gd name="T58" fmla="*/ 5442 w 235"/>
                <a:gd name="T59" fmla="*/ 29 h 227"/>
                <a:gd name="T60" fmla="*/ 4317 w 235"/>
                <a:gd name="T61" fmla="*/ 21 h 227"/>
                <a:gd name="T62" fmla="*/ 3649 w 235"/>
                <a:gd name="T63" fmla="*/ 19 h 227"/>
                <a:gd name="T64" fmla="*/ 3462 w 235"/>
                <a:gd name="T65" fmla="*/ 18 h 227"/>
                <a:gd name="T66" fmla="*/ 2705 w 235"/>
                <a:gd name="T67" fmla="*/ 16 h 227"/>
                <a:gd name="T68" fmla="*/ 1793 w 235"/>
                <a:gd name="T69" fmla="*/ 11 h 227"/>
                <a:gd name="T70" fmla="*/ 761 w 235"/>
                <a:gd name="T71" fmla="*/ 7 h 227"/>
                <a:gd name="T72" fmla="*/ 120 w 235"/>
                <a:gd name="T73" fmla="*/ 7 h 227"/>
                <a:gd name="T74" fmla="*/ 120 w 235"/>
                <a:gd name="T75" fmla="*/ 7 h 227"/>
                <a:gd name="T76" fmla="*/ 584 w 235"/>
                <a:gd name="T77" fmla="*/ 6 h 227"/>
                <a:gd name="T78" fmla="*/ 1148 w 235"/>
                <a:gd name="T79" fmla="*/ 5 h 227"/>
                <a:gd name="T80" fmla="*/ 1913 w 235"/>
                <a:gd name="T81" fmla="*/ 3 h 227"/>
                <a:gd name="T82" fmla="*/ 2941 w 235"/>
                <a:gd name="T83" fmla="*/ 1 h 227"/>
                <a:gd name="T84" fmla="*/ 4437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76" name="Freeform 59"/>
            <p:cNvSpPr>
              <a:spLocks/>
            </p:cNvSpPr>
            <p:nvPr/>
          </p:nvSpPr>
          <p:spPr bwMode="auto">
            <a:xfrm>
              <a:off x="4593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77" name="Freeform 60"/>
            <p:cNvSpPr>
              <a:spLocks/>
            </p:cNvSpPr>
            <p:nvPr/>
          </p:nvSpPr>
          <p:spPr bwMode="auto">
            <a:xfrm>
              <a:off x="4423" y="1270"/>
              <a:ext cx="912" cy="309"/>
            </a:xfrm>
            <a:custGeom>
              <a:avLst/>
              <a:gdLst>
                <a:gd name="T0" fmla="*/ 16994 w 462"/>
                <a:gd name="T1" fmla="*/ 204 h 333"/>
                <a:gd name="T2" fmla="*/ 20591 w 462"/>
                <a:gd name="T3" fmla="*/ 209 h 333"/>
                <a:gd name="T4" fmla="*/ 21884 w 462"/>
                <a:gd name="T5" fmla="*/ 212 h 333"/>
                <a:gd name="T6" fmla="*/ 22064 w 462"/>
                <a:gd name="T7" fmla="*/ 201 h 333"/>
                <a:gd name="T8" fmla="*/ 22368 w 462"/>
                <a:gd name="T9" fmla="*/ 182 h 333"/>
                <a:gd name="T10" fmla="*/ 22960 w 462"/>
                <a:gd name="T11" fmla="*/ 161 h 333"/>
                <a:gd name="T12" fmla="*/ 23568 w 462"/>
                <a:gd name="T13" fmla="*/ 148 h 333"/>
                <a:gd name="T14" fmla="*/ 25629 w 462"/>
                <a:gd name="T15" fmla="*/ 146 h 333"/>
                <a:gd name="T16" fmla="*/ 24845 w 462"/>
                <a:gd name="T17" fmla="*/ 118 h 333"/>
                <a:gd name="T18" fmla="*/ 23023 w 462"/>
                <a:gd name="T19" fmla="*/ 120 h 333"/>
                <a:gd name="T20" fmla="*/ 22123 w 462"/>
                <a:gd name="T21" fmla="*/ 115 h 333"/>
                <a:gd name="T22" fmla="*/ 21823 w 462"/>
                <a:gd name="T23" fmla="*/ 120 h 333"/>
                <a:gd name="T24" fmla="*/ 20952 w 462"/>
                <a:gd name="T25" fmla="*/ 121 h 333"/>
                <a:gd name="T26" fmla="*/ 20952 w 462"/>
                <a:gd name="T27" fmla="*/ 109 h 333"/>
                <a:gd name="T28" fmla="*/ 21700 w 462"/>
                <a:gd name="T29" fmla="*/ 114 h 333"/>
                <a:gd name="T30" fmla="*/ 22123 w 462"/>
                <a:gd name="T31" fmla="*/ 109 h 333"/>
                <a:gd name="T32" fmla="*/ 23140 w 462"/>
                <a:gd name="T33" fmla="*/ 106 h 333"/>
                <a:gd name="T34" fmla="*/ 23447 w 462"/>
                <a:gd name="T35" fmla="*/ 87 h 333"/>
                <a:gd name="T36" fmla="*/ 22776 w 462"/>
                <a:gd name="T37" fmla="*/ 82 h 333"/>
                <a:gd name="T38" fmla="*/ 22776 w 462"/>
                <a:gd name="T39" fmla="*/ 78 h 333"/>
                <a:gd name="T40" fmla="*/ 23793 w 462"/>
                <a:gd name="T41" fmla="*/ 81 h 333"/>
                <a:gd name="T42" fmla="*/ 26037 w 462"/>
                <a:gd name="T43" fmla="*/ 79 h 333"/>
                <a:gd name="T44" fmla="*/ 27105 w 462"/>
                <a:gd name="T45" fmla="*/ 70 h 333"/>
                <a:gd name="T46" fmla="*/ 26924 w 462"/>
                <a:gd name="T47" fmla="*/ 45 h 333"/>
                <a:gd name="T48" fmla="*/ 25508 w 462"/>
                <a:gd name="T49" fmla="*/ 34 h 333"/>
                <a:gd name="T50" fmla="*/ 26377 w 462"/>
                <a:gd name="T51" fmla="*/ 33 h 333"/>
                <a:gd name="T52" fmla="*/ 26501 w 462"/>
                <a:gd name="T53" fmla="*/ 22 h 333"/>
                <a:gd name="T54" fmla="*/ 25329 w 462"/>
                <a:gd name="T55" fmla="*/ 22 h 333"/>
                <a:gd name="T56" fmla="*/ 25692 w 462"/>
                <a:gd name="T57" fmla="*/ 15 h 333"/>
                <a:gd name="T58" fmla="*/ 26164 w 462"/>
                <a:gd name="T59" fmla="*/ 14 h 333"/>
                <a:gd name="T60" fmla="*/ 26501 w 462"/>
                <a:gd name="T61" fmla="*/ 2 h 333"/>
                <a:gd name="T62" fmla="*/ 14391 w 462"/>
                <a:gd name="T63" fmla="*/ 6 h 333"/>
                <a:gd name="T64" fmla="*/ 1415 w 462"/>
                <a:gd name="T65" fmla="*/ 5 h 333"/>
                <a:gd name="T66" fmla="*/ 837 w 462"/>
                <a:gd name="T67" fmla="*/ 13 h 333"/>
                <a:gd name="T68" fmla="*/ 1352 w 462"/>
                <a:gd name="T69" fmla="*/ 14 h 333"/>
                <a:gd name="T70" fmla="*/ 2008 w 462"/>
                <a:gd name="T71" fmla="*/ 22 h 333"/>
                <a:gd name="T72" fmla="*/ 484 w 462"/>
                <a:gd name="T73" fmla="*/ 22 h 333"/>
                <a:gd name="T74" fmla="*/ 424 w 462"/>
                <a:gd name="T75" fmla="*/ 32 h 333"/>
                <a:gd name="T76" fmla="*/ 1352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56 w 462"/>
                <a:gd name="T85" fmla="*/ 78 h 333"/>
                <a:gd name="T86" fmla="*/ 4376 w 462"/>
                <a:gd name="T87" fmla="*/ 81 h 333"/>
                <a:gd name="T88" fmla="*/ 3784 w 462"/>
                <a:gd name="T89" fmla="*/ 84 h 333"/>
                <a:gd name="T90" fmla="*/ 3601 w 462"/>
                <a:gd name="T91" fmla="*/ 99 h 333"/>
                <a:gd name="T92" fmla="*/ 4130 w 462"/>
                <a:gd name="T93" fmla="*/ 108 h 333"/>
                <a:gd name="T94" fmla="*/ 4921 w 462"/>
                <a:gd name="T95" fmla="*/ 109 h 333"/>
                <a:gd name="T96" fmla="*/ 5269 w 462"/>
                <a:gd name="T97" fmla="*/ 113 h 333"/>
                <a:gd name="T98" fmla="*/ 6090 w 462"/>
                <a:gd name="T99" fmla="*/ 109 h 333"/>
                <a:gd name="T100" fmla="*/ 6145 w 462"/>
                <a:gd name="T101" fmla="*/ 119 h 333"/>
                <a:gd name="T102" fmla="*/ 5393 w 462"/>
                <a:gd name="T103" fmla="*/ 121 h 333"/>
                <a:gd name="T104" fmla="*/ 5038 w 462"/>
                <a:gd name="T105" fmla="*/ 115 h 333"/>
                <a:gd name="T106" fmla="*/ 4193 w 462"/>
                <a:gd name="T107" fmla="*/ 120 h 333"/>
                <a:gd name="T108" fmla="*/ 2432 w 462"/>
                <a:gd name="T109" fmla="*/ 118 h 333"/>
                <a:gd name="T110" fmla="*/ 1415 w 462"/>
                <a:gd name="T111" fmla="*/ 143 h 333"/>
                <a:gd name="T112" fmla="*/ 3145 w 462"/>
                <a:gd name="T113" fmla="*/ 149 h 333"/>
                <a:gd name="T114" fmla="*/ 3601 w 462"/>
                <a:gd name="T115" fmla="*/ 161 h 333"/>
                <a:gd name="T116" fmla="*/ 4556 w 462"/>
                <a:gd name="T117" fmla="*/ 177 h 333"/>
                <a:gd name="T118" fmla="*/ 5101 w 462"/>
                <a:gd name="T119" fmla="*/ 198 h 333"/>
                <a:gd name="T120" fmla="*/ 5569 w 462"/>
                <a:gd name="T121" fmla="*/ 211 h 333"/>
                <a:gd name="T122" fmla="*/ 9886 w 462"/>
                <a:gd name="T123" fmla="*/ 205 h 333"/>
                <a:gd name="T124" fmla="*/ 12022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78" name="Freeform 61"/>
            <p:cNvSpPr>
              <a:spLocks/>
            </p:cNvSpPr>
            <p:nvPr/>
          </p:nvSpPr>
          <p:spPr bwMode="auto">
            <a:xfrm>
              <a:off x="4796" y="1469"/>
              <a:ext cx="71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3 w 36"/>
                <a:gd name="T7" fmla="*/ 3 h 103"/>
                <a:gd name="T8" fmla="*/ 183 w 36"/>
                <a:gd name="T9" fmla="*/ 3 h 103"/>
                <a:gd name="T10" fmla="*/ 245 w 36"/>
                <a:gd name="T11" fmla="*/ 5 h 103"/>
                <a:gd name="T12" fmla="*/ 361 w 36"/>
                <a:gd name="T13" fmla="*/ 6 h 103"/>
                <a:gd name="T14" fmla="*/ 420 w 36"/>
                <a:gd name="T15" fmla="*/ 8 h 103"/>
                <a:gd name="T16" fmla="*/ 544 w 36"/>
                <a:gd name="T17" fmla="*/ 8 h 103"/>
                <a:gd name="T18" fmla="*/ 653 w 36"/>
                <a:gd name="T19" fmla="*/ 10 h 103"/>
                <a:gd name="T20" fmla="*/ 712 w 36"/>
                <a:gd name="T21" fmla="*/ 10 h 103"/>
                <a:gd name="T22" fmla="*/ 828 w 36"/>
                <a:gd name="T23" fmla="*/ 10 h 103"/>
                <a:gd name="T24" fmla="*/ 953 w 36"/>
                <a:gd name="T25" fmla="*/ 10 h 103"/>
                <a:gd name="T26" fmla="*/ 1012 w 36"/>
                <a:gd name="T27" fmla="*/ 10 h 103"/>
                <a:gd name="T28" fmla="*/ 1104 w 36"/>
                <a:gd name="T29" fmla="*/ 11 h 103"/>
                <a:gd name="T30" fmla="*/ 1104 w 36"/>
                <a:gd name="T31" fmla="*/ 13 h 103"/>
                <a:gd name="T32" fmla="*/ 1229 w 36"/>
                <a:gd name="T33" fmla="*/ 13 h 103"/>
                <a:gd name="T34" fmla="*/ 1288 w 36"/>
                <a:gd name="T35" fmla="*/ 19 h 103"/>
                <a:gd name="T36" fmla="*/ 1349 w 36"/>
                <a:gd name="T37" fmla="*/ 23 h 103"/>
                <a:gd name="T38" fmla="*/ 1467 w 36"/>
                <a:gd name="T39" fmla="*/ 27 h 103"/>
                <a:gd name="T40" fmla="*/ 1588 w 36"/>
                <a:gd name="T41" fmla="*/ 29 h 103"/>
                <a:gd name="T42" fmla="*/ 1588 w 36"/>
                <a:gd name="T43" fmla="*/ 36 h 103"/>
                <a:gd name="T44" fmla="*/ 1633 w 36"/>
                <a:gd name="T45" fmla="*/ 41 h 103"/>
                <a:gd name="T46" fmla="*/ 1757 w 36"/>
                <a:gd name="T47" fmla="*/ 46 h 103"/>
                <a:gd name="T48" fmla="*/ 1816 w 36"/>
                <a:gd name="T49" fmla="*/ 50 h 103"/>
                <a:gd name="T50" fmla="*/ 1816 w 36"/>
                <a:gd name="T51" fmla="*/ 57 h 103"/>
                <a:gd name="T52" fmla="*/ 1880 w 36"/>
                <a:gd name="T53" fmla="*/ 61 h 103"/>
                <a:gd name="T54" fmla="*/ 1880 w 36"/>
                <a:gd name="T55" fmla="*/ 66 h 103"/>
                <a:gd name="T56" fmla="*/ 1996 w 36"/>
                <a:gd name="T57" fmla="*/ 69 h 103"/>
                <a:gd name="T58" fmla="*/ 1996 w 36"/>
                <a:gd name="T59" fmla="*/ 72 h 103"/>
                <a:gd name="T60" fmla="*/ 1996 w 36"/>
                <a:gd name="T61" fmla="*/ 74 h 103"/>
                <a:gd name="T62" fmla="*/ 1996 w 36"/>
                <a:gd name="T63" fmla="*/ 76 h 103"/>
                <a:gd name="T64" fmla="*/ 2057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79" name="Freeform 62"/>
            <p:cNvSpPr>
              <a:spLocks/>
            </p:cNvSpPr>
            <p:nvPr/>
          </p:nvSpPr>
          <p:spPr bwMode="auto">
            <a:xfrm>
              <a:off x="4889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80" name="Freeform 63"/>
            <p:cNvSpPr>
              <a:spLocks/>
            </p:cNvSpPr>
            <p:nvPr/>
          </p:nvSpPr>
          <p:spPr bwMode="auto">
            <a:xfrm>
              <a:off x="4849" y="1468"/>
              <a:ext cx="71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63 w 36"/>
                <a:gd name="T5" fmla="*/ 8 h 106"/>
                <a:gd name="T6" fmla="*/ 183 w 36"/>
                <a:gd name="T7" fmla="*/ 8 h 106"/>
                <a:gd name="T8" fmla="*/ 300 w 36"/>
                <a:gd name="T9" fmla="*/ 10 h 106"/>
                <a:gd name="T10" fmla="*/ 361 w 36"/>
                <a:gd name="T11" fmla="*/ 14 h 106"/>
                <a:gd name="T12" fmla="*/ 483 w 36"/>
                <a:gd name="T13" fmla="*/ 18 h 106"/>
                <a:gd name="T14" fmla="*/ 544 w 36"/>
                <a:gd name="T15" fmla="*/ 20 h 106"/>
                <a:gd name="T16" fmla="*/ 653 w 36"/>
                <a:gd name="T17" fmla="*/ 23 h 106"/>
                <a:gd name="T18" fmla="*/ 653 w 36"/>
                <a:gd name="T19" fmla="*/ 30 h 106"/>
                <a:gd name="T20" fmla="*/ 712 w 36"/>
                <a:gd name="T21" fmla="*/ 38 h 106"/>
                <a:gd name="T22" fmla="*/ 712 w 36"/>
                <a:gd name="T23" fmla="*/ 45 h 106"/>
                <a:gd name="T24" fmla="*/ 653 w 36"/>
                <a:gd name="T25" fmla="*/ 54 h 106"/>
                <a:gd name="T26" fmla="*/ 653 w 36"/>
                <a:gd name="T27" fmla="*/ 61 h 106"/>
                <a:gd name="T28" fmla="*/ 653 w 36"/>
                <a:gd name="T29" fmla="*/ 68 h 106"/>
                <a:gd name="T30" fmla="*/ 653 w 36"/>
                <a:gd name="T31" fmla="*/ 72 h 106"/>
                <a:gd name="T32" fmla="*/ 653 w 36"/>
                <a:gd name="T33" fmla="*/ 73 h 106"/>
                <a:gd name="T34" fmla="*/ 653 w 36"/>
                <a:gd name="T35" fmla="*/ 73 h 106"/>
                <a:gd name="T36" fmla="*/ 712 w 36"/>
                <a:gd name="T37" fmla="*/ 73 h 106"/>
                <a:gd name="T38" fmla="*/ 712 w 36"/>
                <a:gd name="T39" fmla="*/ 73 h 106"/>
                <a:gd name="T40" fmla="*/ 828 w 36"/>
                <a:gd name="T41" fmla="*/ 74 h 106"/>
                <a:gd name="T42" fmla="*/ 828 w 36"/>
                <a:gd name="T43" fmla="*/ 74 h 106"/>
                <a:gd name="T44" fmla="*/ 891 w 36"/>
                <a:gd name="T45" fmla="*/ 74 h 106"/>
                <a:gd name="T46" fmla="*/ 891 w 36"/>
                <a:gd name="T47" fmla="*/ 74 h 106"/>
                <a:gd name="T48" fmla="*/ 953 w 36"/>
                <a:gd name="T49" fmla="*/ 74 h 106"/>
                <a:gd name="T50" fmla="*/ 953 w 36"/>
                <a:gd name="T51" fmla="*/ 71 h 106"/>
                <a:gd name="T52" fmla="*/ 953 w 36"/>
                <a:gd name="T53" fmla="*/ 67 h 106"/>
                <a:gd name="T54" fmla="*/ 953 w 36"/>
                <a:gd name="T55" fmla="*/ 60 h 106"/>
                <a:gd name="T56" fmla="*/ 953 w 36"/>
                <a:gd name="T57" fmla="*/ 55 h 106"/>
                <a:gd name="T58" fmla="*/ 953 w 36"/>
                <a:gd name="T59" fmla="*/ 49 h 106"/>
                <a:gd name="T60" fmla="*/ 1012 w 36"/>
                <a:gd name="T61" fmla="*/ 42 h 106"/>
                <a:gd name="T62" fmla="*/ 1012 w 36"/>
                <a:gd name="T63" fmla="*/ 37 h 106"/>
                <a:gd name="T64" fmla="*/ 1104 w 36"/>
                <a:gd name="T65" fmla="*/ 34 h 106"/>
                <a:gd name="T66" fmla="*/ 1104 w 36"/>
                <a:gd name="T67" fmla="*/ 32 h 106"/>
                <a:gd name="T68" fmla="*/ 1104 w 36"/>
                <a:gd name="T69" fmla="*/ 28 h 106"/>
                <a:gd name="T70" fmla="*/ 1104 w 36"/>
                <a:gd name="T71" fmla="*/ 24 h 106"/>
                <a:gd name="T72" fmla="*/ 1104 w 36"/>
                <a:gd name="T73" fmla="*/ 21 h 106"/>
                <a:gd name="T74" fmla="*/ 1104 w 36"/>
                <a:gd name="T75" fmla="*/ 18 h 106"/>
                <a:gd name="T76" fmla="*/ 1229 w 36"/>
                <a:gd name="T77" fmla="*/ 12 h 106"/>
                <a:gd name="T78" fmla="*/ 1288 w 36"/>
                <a:gd name="T79" fmla="*/ 8 h 106"/>
                <a:gd name="T80" fmla="*/ 1349 w 36"/>
                <a:gd name="T81" fmla="*/ 8 h 106"/>
                <a:gd name="T82" fmla="*/ 1349 w 36"/>
                <a:gd name="T83" fmla="*/ 8 h 106"/>
                <a:gd name="T84" fmla="*/ 1467 w 36"/>
                <a:gd name="T85" fmla="*/ 8 h 106"/>
                <a:gd name="T86" fmla="*/ 1633 w 36"/>
                <a:gd name="T87" fmla="*/ 6 h 106"/>
                <a:gd name="T88" fmla="*/ 1757 w 36"/>
                <a:gd name="T89" fmla="*/ 5 h 106"/>
                <a:gd name="T90" fmla="*/ 1816 w 36"/>
                <a:gd name="T91" fmla="*/ 4 h 106"/>
                <a:gd name="T92" fmla="*/ 1933 w 36"/>
                <a:gd name="T93" fmla="*/ 2 h 106"/>
                <a:gd name="T94" fmla="*/ 1996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81" name="AutoShape 64"/>
            <p:cNvSpPr>
              <a:spLocks noChangeArrowheads="1"/>
            </p:cNvSpPr>
            <p:nvPr/>
          </p:nvSpPr>
          <p:spPr bwMode="auto">
            <a:xfrm flipV="1">
              <a:off x="4440" y="1302"/>
              <a:ext cx="867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9682" name="AutoShape 65"/>
            <p:cNvSpPr>
              <a:spLocks noChangeArrowheads="1"/>
            </p:cNvSpPr>
            <p:nvPr/>
          </p:nvSpPr>
          <p:spPr bwMode="auto">
            <a:xfrm flipV="1">
              <a:off x="4481" y="1293"/>
              <a:ext cx="788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9683" name="Oval 66"/>
            <p:cNvSpPr>
              <a:spLocks noChangeArrowheads="1"/>
            </p:cNvSpPr>
            <p:nvPr/>
          </p:nvSpPr>
          <p:spPr bwMode="auto">
            <a:xfrm>
              <a:off x="4713" y="1473"/>
              <a:ext cx="42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9684" name="Oval 67"/>
            <p:cNvSpPr>
              <a:spLocks noChangeArrowheads="1"/>
            </p:cNvSpPr>
            <p:nvPr/>
          </p:nvSpPr>
          <p:spPr bwMode="auto">
            <a:xfrm>
              <a:off x="5000" y="1475"/>
              <a:ext cx="40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9685" name="Freeform 68"/>
            <p:cNvSpPr>
              <a:spLocks/>
            </p:cNvSpPr>
            <p:nvPr/>
          </p:nvSpPr>
          <p:spPr bwMode="auto">
            <a:xfrm>
              <a:off x="4644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86" name="Freeform 69"/>
            <p:cNvSpPr>
              <a:spLocks/>
            </p:cNvSpPr>
            <p:nvPr/>
          </p:nvSpPr>
          <p:spPr bwMode="auto">
            <a:xfrm>
              <a:off x="4569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87" name="Freeform 70"/>
            <p:cNvSpPr>
              <a:spLocks/>
            </p:cNvSpPr>
            <p:nvPr/>
          </p:nvSpPr>
          <p:spPr bwMode="auto">
            <a:xfrm>
              <a:off x="5052" y="1320"/>
              <a:ext cx="59" cy="35"/>
            </a:xfrm>
            <a:custGeom>
              <a:avLst/>
              <a:gdLst>
                <a:gd name="T0" fmla="*/ 1613 w 30"/>
                <a:gd name="T1" fmla="*/ 0 h 38"/>
                <a:gd name="T2" fmla="*/ 1497 w 30"/>
                <a:gd name="T3" fmla="*/ 0 h 38"/>
                <a:gd name="T4" fmla="*/ 1377 w 30"/>
                <a:gd name="T5" fmla="*/ 0 h 38"/>
                <a:gd name="T6" fmla="*/ 1211 w 30"/>
                <a:gd name="T7" fmla="*/ 0 h 38"/>
                <a:gd name="T8" fmla="*/ 1149 w 30"/>
                <a:gd name="T9" fmla="*/ 0 h 38"/>
                <a:gd name="T10" fmla="*/ 913 w 30"/>
                <a:gd name="T11" fmla="*/ 0 h 38"/>
                <a:gd name="T12" fmla="*/ 881 w 30"/>
                <a:gd name="T13" fmla="*/ 0 h 38"/>
                <a:gd name="T14" fmla="*/ 881 w 30"/>
                <a:gd name="T15" fmla="*/ 0 h 38"/>
                <a:gd name="T16" fmla="*/ 761 w 30"/>
                <a:gd name="T17" fmla="*/ 2 h 38"/>
                <a:gd name="T18" fmla="*/ 645 w 30"/>
                <a:gd name="T19" fmla="*/ 3 h 38"/>
                <a:gd name="T20" fmla="*/ 584 w 30"/>
                <a:gd name="T21" fmla="*/ 5 h 38"/>
                <a:gd name="T22" fmla="*/ 417 w 30"/>
                <a:gd name="T23" fmla="*/ 6 h 38"/>
                <a:gd name="T24" fmla="*/ 297 w 30"/>
                <a:gd name="T25" fmla="*/ 6 h 38"/>
                <a:gd name="T26" fmla="*/ 61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20 w 30"/>
                <a:gd name="T39" fmla="*/ 17 h 38"/>
                <a:gd name="T40" fmla="*/ 236 w 30"/>
                <a:gd name="T41" fmla="*/ 18 h 38"/>
                <a:gd name="T42" fmla="*/ 297 w 30"/>
                <a:gd name="T43" fmla="*/ 21 h 38"/>
                <a:gd name="T44" fmla="*/ 417 w 30"/>
                <a:gd name="T45" fmla="*/ 23 h 38"/>
                <a:gd name="T46" fmla="*/ 464 w 30"/>
                <a:gd name="T47" fmla="*/ 23 h 38"/>
                <a:gd name="T48" fmla="*/ 584 w 30"/>
                <a:gd name="T49" fmla="*/ 23 h 38"/>
                <a:gd name="T50" fmla="*/ 584 w 30"/>
                <a:gd name="T51" fmla="*/ 21 h 38"/>
                <a:gd name="T52" fmla="*/ 645 w 30"/>
                <a:gd name="T53" fmla="*/ 20 h 38"/>
                <a:gd name="T54" fmla="*/ 881 w 30"/>
                <a:gd name="T55" fmla="*/ 18 h 38"/>
                <a:gd name="T56" fmla="*/ 975 w 30"/>
                <a:gd name="T57" fmla="*/ 16 h 38"/>
                <a:gd name="T58" fmla="*/ 1149 w 30"/>
                <a:gd name="T59" fmla="*/ 15 h 38"/>
                <a:gd name="T60" fmla="*/ 1211 w 30"/>
                <a:gd name="T61" fmla="*/ 13 h 38"/>
                <a:gd name="T62" fmla="*/ 1331 w 30"/>
                <a:gd name="T63" fmla="*/ 12 h 38"/>
                <a:gd name="T64" fmla="*/ 1377 w 30"/>
                <a:gd name="T65" fmla="*/ 11 h 38"/>
                <a:gd name="T66" fmla="*/ 1377 w 30"/>
                <a:gd name="T67" fmla="*/ 10 h 38"/>
                <a:gd name="T68" fmla="*/ 1440 w 30"/>
                <a:gd name="T69" fmla="*/ 8 h 38"/>
                <a:gd name="T70" fmla="*/ 1440 w 30"/>
                <a:gd name="T71" fmla="*/ 6 h 38"/>
                <a:gd name="T72" fmla="*/ 1560 w 30"/>
                <a:gd name="T73" fmla="*/ 6 h 38"/>
                <a:gd name="T74" fmla="*/ 1560 w 30"/>
                <a:gd name="T75" fmla="*/ 6 h 38"/>
                <a:gd name="T76" fmla="*/ 1676 w 30"/>
                <a:gd name="T77" fmla="*/ 5 h 38"/>
                <a:gd name="T78" fmla="*/ 1676 w 30"/>
                <a:gd name="T79" fmla="*/ 2 h 38"/>
                <a:gd name="T80" fmla="*/ 1676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88" name="Freeform 71"/>
            <p:cNvSpPr>
              <a:spLocks/>
            </p:cNvSpPr>
            <p:nvPr/>
          </p:nvSpPr>
          <p:spPr bwMode="auto">
            <a:xfrm>
              <a:off x="4877" y="1319"/>
              <a:ext cx="314" cy="141"/>
            </a:xfrm>
            <a:custGeom>
              <a:avLst/>
              <a:gdLst>
                <a:gd name="T0" fmla="*/ 2733 w 159"/>
                <a:gd name="T1" fmla="*/ 1 h 152"/>
                <a:gd name="T2" fmla="*/ 484 w 159"/>
                <a:gd name="T3" fmla="*/ 17 h 152"/>
                <a:gd name="T4" fmla="*/ 363 w 159"/>
                <a:gd name="T5" fmla="*/ 33 h 152"/>
                <a:gd name="T6" fmla="*/ 63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416 w 159"/>
                <a:gd name="T15" fmla="*/ 94 h 152"/>
                <a:gd name="T16" fmla="*/ 3272 w 159"/>
                <a:gd name="T17" fmla="*/ 89 h 152"/>
                <a:gd name="T18" fmla="*/ 3849 w 159"/>
                <a:gd name="T19" fmla="*/ 89 h 152"/>
                <a:gd name="T20" fmla="*/ 5293 w 159"/>
                <a:gd name="T21" fmla="*/ 89 h 152"/>
                <a:gd name="T22" fmla="*/ 5648 w 159"/>
                <a:gd name="T23" fmla="*/ 90 h 152"/>
                <a:gd name="T24" fmla="*/ 5648 w 159"/>
                <a:gd name="T25" fmla="*/ 93 h 152"/>
                <a:gd name="T26" fmla="*/ 5761 w 159"/>
                <a:gd name="T27" fmla="*/ 95 h 152"/>
                <a:gd name="T28" fmla="*/ 6400 w 159"/>
                <a:gd name="T29" fmla="*/ 91 h 152"/>
                <a:gd name="T30" fmla="*/ 6880 w 159"/>
                <a:gd name="T31" fmla="*/ 83 h 152"/>
                <a:gd name="T32" fmla="*/ 7117 w 159"/>
                <a:gd name="T33" fmla="*/ 71 h 152"/>
                <a:gd name="T34" fmla="*/ 8138 w 159"/>
                <a:gd name="T35" fmla="*/ 57 h 152"/>
                <a:gd name="T36" fmla="*/ 9005 w 159"/>
                <a:gd name="T37" fmla="*/ 54 h 152"/>
                <a:gd name="T38" fmla="*/ 7957 w 159"/>
                <a:gd name="T39" fmla="*/ 53 h 152"/>
                <a:gd name="T40" fmla="*/ 6993 w 159"/>
                <a:gd name="T41" fmla="*/ 57 h 152"/>
                <a:gd name="T42" fmla="*/ 6225 w 159"/>
                <a:gd name="T43" fmla="*/ 68 h 152"/>
                <a:gd name="T44" fmla="*/ 6162 w 159"/>
                <a:gd name="T45" fmla="*/ 78 h 152"/>
                <a:gd name="T46" fmla="*/ 5397 w 159"/>
                <a:gd name="T47" fmla="*/ 81 h 152"/>
                <a:gd name="T48" fmla="*/ 4684 w 159"/>
                <a:gd name="T49" fmla="*/ 81 h 152"/>
                <a:gd name="T50" fmla="*/ 4505 w 159"/>
                <a:gd name="T51" fmla="*/ 75 h 152"/>
                <a:gd name="T52" fmla="*/ 4441 w 159"/>
                <a:gd name="T53" fmla="*/ 59 h 152"/>
                <a:gd name="T54" fmla="*/ 4384 w 159"/>
                <a:gd name="T55" fmla="*/ 58 h 152"/>
                <a:gd name="T56" fmla="*/ 4197 w 159"/>
                <a:gd name="T57" fmla="*/ 71 h 152"/>
                <a:gd name="T58" fmla="*/ 2860 w 159"/>
                <a:gd name="T59" fmla="*/ 79 h 152"/>
                <a:gd name="T60" fmla="*/ 1139 w 159"/>
                <a:gd name="T61" fmla="*/ 71 h 152"/>
                <a:gd name="T62" fmla="*/ 484 w 159"/>
                <a:gd name="T63" fmla="*/ 60 h 152"/>
                <a:gd name="T64" fmla="*/ 776 w 159"/>
                <a:gd name="T65" fmla="*/ 46 h 152"/>
                <a:gd name="T66" fmla="*/ 1596 w 159"/>
                <a:gd name="T67" fmla="*/ 42 h 152"/>
                <a:gd name="T68" fmla="*/ 2680 w 159"/>
                <a:gd name="T69" fmla="*/ 42 h 152"/>
                <a:gd name="T70" fmla="*/ 4197 w 159"/>
                <a:gd name="T71" fmla="*/ 47 h 152"/>
                <a:gd name="T72" fmla="*/ 4746 w 159"/>
                <a:gd name="T73" fmla="*/ 49 h 152"/>
                <a:gd name="T74" fmla="*/ 4746 w 159"/>
                <a:gd name="T75" fmla="*/ 46 h 152"/>
                <a:gd name="T76" fmla="*/ 4805 w 159"/>
                <a:gd name="T77" fmla="*/ 42 h 152"/>
                <a:gd name="T78" fmla="*/ 3328 w 159"/>
                <a:gd name="T79" fmla="*/ 40 h 152"/>
                <a:gd name="T80" fmla="*/ 1779 w 159"/>
                <a:gd name="T81" fmla="*/ 36 h 152"/>
                <a:gd name="T82" fmla="*/ 1139 w 159"/>
                <a:gd name="T83" fmla="*/ 30 h 152"/>
                <a:gd name="T84" fmla="*/ 1017 w 159"/>
                <a:gd name="T85" fmla="*/ 16 h 152"/>
                <a:gd name="T86" fmla="*/ 2188 w 159"/>
                <a:gd name="T87" fmla="*/ 10 h 152"/>
                <a:gd name="T88" fmla="*/ 2917 w 159"/>
                <a:gd name="T89" fmla="*/ 19 h 152"/>
                <a:gd name="T90" fmla="*/ 2188 w 159"/>
                <a:gd name="T91" fmla="*/ 26 h 152"/>
                <a:gd name="T92" fmla="*/ 1949 w 159"/>
                <a:gd name="T93" fmla="*/ 22 h 152"/>
                <a:gd name="T94" fmla="*/ 1888 w 159"/>
                <a:gd name="T95" fmla="*/ 19 h 152"/>
                <a:gd name="T96" fmla="*/ 1596 w 159"/>
                <a:gd name="T97" fmla="*/ 22 h 152"/>
                <a:gd name="T98" fmla="*/ 1477 w 159"/>
                <a:gd name="T99" fmla="*/ 28 h 152"/>
                <a:gd name="T100" fmla="*/ 2309 w 159"/>
                <a:gd name="T101" fmla="*/ 31 h 152"/>
                <a:gd name="T102" fmla="*/ 3604 w 159"/>
                <a:gd name="T103" fmla="*/ 35 h 152"/>
                <a:gd name="T104" fmla="*/ 3792 w 159"/>
                <a:gd name="T105" fmla="*/ 33 h 152"/>
                <a:gd name="T106" fmla="*/ 3513 w 159"/>
                <a:gd name="T107" fmla="*/ 28 h 152"/>
                <a:gd name="T108" fmla="*/ 3513 w 159"/>
                <a:gd name="T109" fmla="*/ 14 h 152"/>
                <a:gd name="T110" fmla="*/ 3665 w 159"/>
                <a:gd name="T111" fmla="*/ 6 h 152"/>
                <a:gd name="T112" fmla="*/ 4092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89" name="Freeform 72"/>
            <p:cNvSpPr>
              <a:spLocks/>
            </p:cNvSpPr>
            <p:nvPr/>
          </p:nvSpPr>
          <p:spPr bwMode="auto">
            <a:xfrm>
              <a:off x="4527" y="1465"/>
              <a:ext cx="324" cy="105"/>
            </a:xfrm>
            <a:custGeom>
              <a:avLst/>
              <a:gdLst>
                <a:gd name="T0" fmla="*/ 63 w 164"/>
                <a:gd name="T1" fmla="*/ 6 h 114"/>
                <a:gd name="T2" fmla="*/ 425 w 164"/>
                <a:gd name="T3" fmla="*/ 6 h 114"/>
                <a:gd name="T4" fmla="*/ 840 w 164"/>
                <a:gd name="T5" fmla="*/ 4 h 114"/>
                <a:gd name="T6" fmla="*/ 1081 w 164"/>
                <a:gd name="T7" fmla="*/ 1 h 114"/>
                <a:gd name="T8" fmla="*/ 2560 w 164"/>
                <a:gd name="T9" fmla="*/ 6 h 114"/>
                <a:gd name="T10" fmla="*/ 4040 w 164"/>
                <a:gd name="T11" fmla="*/ 12 h 114"/>
                <a:gd name="T12" fmla="*/ 4876 w 164"/>
                <a:gd name="T13" fmla="*/ 13 h 114"/>
                <a:gd name="T14" fmla="*/ 5305 w 164"/>
                <a:gd name="T15" fmla="*/ 13 h 114"/>
                <a:gd name="T16" fmla="*/ 5121 w 164"/>
                <a:gd name="T17" fmla="*/ 24 h 114"/>
                <a:gd name="T18" fmla="*/ 5121 w 164"/>
                <a:gd name="T19" fmla="*/ 41 h 114"/>
                <a:gd name="T20" fmla="*/ 5542 w 164"/>
                <a:gd name="T21" fmla="*/ 57 h 114"/>
                <a:gd name="T22" fmla="*/ 6014 w 164"/>
                <a:gd name="T23" fmla="*/ 65 h 114"/>
                <a:gd name="T24" fmla="*/ 6354 w 164"/>
                <a:gd name="T25" fmla="*/ 64 h 114"/>
                <a:gd name="T26" fmla="*/ 6480 w 164"/>
                <a:gd name="T27" fmla="*/ 54 h 114"/>
                <a:gd name="T28" fmla="*/ 6822 w 164"/>
                <a:gd name="T29" fmla="*/ 41 h 114"/>
                <a:gd name="T30" fmla="*/ 7802 w 164"/>
                <a:gd name="T31" fmla="*/ 32 h 114"/>
                <a:gd name="T32" fmla="*/ 8274 w 164"/>
                <a:gd name="T33" fmla="*/ 29 h 114"/>
                <a:gd name="T34" fmla="*/ 8337 w 164"/>
                <a:gd name="T35" fmla="*/ 22 h 114"/>
                <a:gd name="T36" fmla="*/ 8450 w 164"/>
                <a:gd name="T37" fmla="*/ 16 h 114"/>
                <a:gd name="T38" fmla="*/ 8545 w 164"/>
                <a:gd name="T39" fmla="*/ 11 h 114"/>
                <a:gd name="T40" fmla="*/ 8669 w 164"/>
                <a:gd name="T41" fmla="*/ 27 h 114"/>
                <a:gd name="T42" fmla="*/ 9090 w 164"/>
                <a:gd name="T43" fmla="*/ 45 h 114"/>
                <a:gd name="T44" fmla="*/ 9382 w 164"/>
                <a:gd name="T45" fmla="*/ 59 h 114"/>
                <a:gd name="T46" fmla="*/ 9633 w 164"/>
                <a:gd name="T47" fmla="*/ 64 h 114"/>
                <a:gd name="T48" fmla="*/ 9262 w 164"/>
                <a:gd name="T49" fmla="*/ 66 h 114"/>
                <a:gd name="T50" fmla="*/ 8545 w 164"/>
                <a:gd name="T51" fmla="*/ 68 h 114"/>
                <a:gd name="T52" fmla="*/ 7618 w 164"/>
                <a:gd name="T53" fmla="*/ 69 h 114"/>
                <a:gd name="T54" fmla="*/ 6480 w 164"/>
                <a:gd name="T55" fmla="*/ 69 h 114"/>
                <a:gd name="T56" fmla="*/ 6014 w 164"/>
                <a:gd name="T57" fmla="*/ 69 h 114"/>
                <a:gd name="T58" fmla="*/ 5542 w 164"/>
                <a:gd name="T59" fmla="*/ 65 h 114"/>
                <a:gd name="T60" fmla="*/ 4813 w 164"/>
                <a:gd name="T61" fmla="*/ 62 h 114"/>
                <a:gd name="T62" fmla="*/ 4325 w 164"/>
                <a:gd name="T63" fmla="*/ 58 h 114"/>
                <a:gd name="T64" fmla="*/ 3977 w 164"/>
                <a:gd name="T65" fmla="*/ 54 h 114"/>
                <a:gd name="T66" fmla="*/ 3793 w 164"/>
                <a:gd name="T67" fmla="*/ 50 h 114"/>
                <a:gd name="T68" fmla="*/ 3453 w 164"/>
                <a:gd name="T69" fmla="*/ 48 h 114"/>
                <a:gd name="T70" fmla="*/ 3216 w 164"/>
                <a:gd name="T71" fmla="*/ 46 h 114"/>
                <a:gd name="T72" fmla="*/ 2924 w 164"/>
                <a:gd name="T73" fmla="*/ 46 h 114"/>
                <a:gd name="T74" fmla="*/ 2560 w 164"/>
                <a:gd name="T75" fmla="*/ 42 h 114"/>
                <a:gd name="T76" fmla="*/ 2136 w 164"/>
                <a:gd name="T77" fmla="*/ 38 h 114"/>
                <a:gd name="T78" fmla="*/ 1952 w 164"/>
                <a:gd name="T79" fmla="*/ 35 h 114"/>
                <a:gd name="T80" fmla="*/ 2072 w 164"/>
                <a:gd name="T81" fmla="*/ 34 h 114"/>
                <a:gd name="T82" fmla="*/ 2436 w 164"/>
                <a:gd name="T83" fmla="*/ 33 h 114"/>
                <a:gd name="T84" fmla="*/ 2924 w 164"/>
                <a:gd name="T85" fmla="*/ 32 h 114"/>
                <a:gd name="T86" fmla="*/ 3216 w 164"/>
                <a:gd name="T87" fmla="*/ 32 h 114"/>
                <a:gd name="T88" fmla="*/ 2924 w 164"/>
                <a:gd name="T89" fmla="*/ 19 h 114"/>
                <a:gd name="T90" fmla="*/ 2136 w 164"/>
                <a:gd name="T91" fmla="*/ 12 h 114"/>
                <a:gd name="T92" fmla="*/ 1081 w 164"/>
                <a:gd name="T93" fmla="*/ 10 h 114"/>
                <a:gd name="T94" fmla="*/ 184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90" name="Freeform 73"/>
            <p:cNvSpPr>
              <a:spLocks/>
            </p:cNvSpPr>
            <p:nvPr/>
          </p:nvSpPr>
          <p:spPr bwMode="auto">
            <a:xfrm>
              <a:off x="4906" y="1464"/>
              <a:ext cx="324" cy="105"/>
            </a:xfrm>
            <a:custGeom>
              <a:avLst/>
              <a:gdLst>
                <a:gd name="T0" fmla="*/ 9509 w 164"/>
                <a:gd name="T1" fmla="*/ 6 h 114"/>
                <a:gd name="T2" fmla="*/ 9153 w 164"/>
                <a:gd name="T3" fmla="*/ 6 h 114"/>
                <a:gd name="T4" fmla="*/ 8726 w 164"/>
                <a:gd name="T5" fmla="*/ 4 h 114"/>
                <a:gd name="T6" fmla="*/ 8513 w 164"/>
                <a:gd name="T7" fmla="*/ 2 h 114"/>
                <a:gd name="T8" fmla="*/ 6948 w 164"/>
                <a:gd name="T9" fmla="*/ 6 h 114"/>
                <a:gd name="T10" fmla="*/ 5542 w 164"/>
                <a:gd name="T11" fmla="*/ 12 h 114"/>
                <a:gd name="T12" fmla="*/ 4633 w 164"/>
                <a:gd name="T13" fmla="*/ 13 h 114"/>
                <a:gd name="T14" fmla="*/ 4277 w 164"/>
                <a:gd name="T15" fmla="*/ 13 h 114"/>
                <a:gd name="T16" fmla="*/ 4388 w 164"/>
                <a:gd name="T17" fmla="*/ 24 h 114"/>
                <a:gd name="T18" fmla="*/ 4325 w 164"/>
                <a:gd name="T19" fmla="*/ 41 h 114"/>
                <a:gd name="T20" fmla="*/ 4040 w 164"/>
                <a:gd name="T21" fmla="*/ 57 h 114"/>
                <a:gd name="T22" fmla="*/ 3580 w 164"/>
                <a:gd name="T23" fmla="*/ 65 h 114"/>
                <a:gd name="T24" fmla="*/ 3153 w 164"/>
                <a:gd name="T25" fmla="*/ 64 h 114"/>
                <a:gd name="T26" fmla="*/ 2985 w 164"/>
                <a:gd name="T27" fmla="*/ 54 h 114"/>
                <a:gd name="T28" fmla="*/ 2624 w 164"/>
                <a:gd name="T29" fmla="*/ 42 h 114"/>
                <a:gd name="T30" fmla="*/ 1660 w 164"/>
                <a:gd name="T31" fmla="*/ 32 h 114"/>
                <a:gd name="T32" fmla="*/ 1233 w 164"/>
                <a:gd name="T33" fmla="*/ 29 h 114"/>
                <a:gd name="T34" fmla="*/ 1201 w 164"/>
                <a:gd name="T35" fmla="*/ 23 h 114"/>
                <a:gd name="T36" fmla="*/ 1081 w 164"/>
                <a:gd name="T37" fmla="*/ 16 h 114"/>
                <a:gd name="T38" fmla="*/ 1019 w 164"/>
                <a:gd name="T39" fmla="*/ 12 h 114"/>
                <a:gd name="T40" fmla="*/ 780 w 164"/>
                <a:gd name="T41" fmla="*/ 27 h 114"/>
                <a:gd name="T42" fmla="*/ 425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308 w 164"/>
                <a:gd name="T49" fmla="*/ 67 h 114"/>
                <a:gd name="T50" fmla="*/ 956 w 164"/>
                <a:gd name="T51" fmla="*/ 68 h 114"/>
                <a:gd name="T52" fmla="*/ 1841 w 164"/>
                <a:gd name="T53" fmla="*/ 69 h 114"/>
                <a:gd name="T54" fmla="*/ 3092 w 164"/>
                <a:gd name="T55" fmla="*/ 69 h 114"/>
                <a:gd name="T56" fmla="*/ 3580 w 164"/>
                <a:gd name="T57" fmla="*/ 69 h 114"/>
                <a:gd name="T58" fmla="*/ 4040 w 164"/>
                <a:gd name="T59" fmla="*/ 65 h 114"/>
                <a:gd name="T60" fmla="*/ 4633 w 164"/>
                <a:gd name="T61" fmla="*/ 62 h 114"/>
                <a:gd name="T62" fmla="*/ 5241 w 164"/>
                <a:gd name="T63" fmla="*/ 58 h 114"/>
                <a:gd name="T64" fmla="*/ 5484 w 164"/>
                <a:gd name="T65" fmla="*/ 54 h 114"/>
                <a:gd name="T66" fmla="*/ 5652 w 164"/>
                <a:gd name="T67" fmla="*/ 50 h 114"/>
                <a:gd name="T68" fmla="*/ 5953 w 164"/>
                <a:gd name="T69" fmla="*/ 48 h 114"/>
                <a:gd name="T70" fmla="*/ 6292 w 164"/>
                <a:gd name="T71" fmla="*/ 46 h 114"/>
                <a:gd name="T72" fmla="*/ 6537 w 164"/>
                <a:gd name="T73" fmla="*/ 46 h 114"/>
                <a:gd name="T74" fmla="*/ 6948 w 164"/>
                <a:gd name="T75" fmla="*/ 42 h 114"/>
                <a:gd name="T76" fmla="*/ 7373 w 164"/>
                <a:gd name="T77" fmla="*/ 38 h 114"/>
                <a:gd name="T78" fmla="*/ 7618 w 164"/>
                <a:gd name="T79" fmla="*/ 35 h 114"/>
                <a:gd name="T80" fmla="*/ 7432 w 164"/>
                <a:gd name="T81" fmla="*/ 35 h 114"/>
                <a:gd name="T82" fmla="*/ 7073 w 164"/>
                <a:gd name="T83" fmla="*/ 33 h 114"/>
                <a:gd name="T84" fmla="*/ 6593 w 164"/>
                <a:gd name="T85" fmla="*/ 32 h 114"/>
                <a:gd name="T86" fmla="*/ 6417 w 164"/>
                <a:gd name="T87" fmla="*/ 32 h 114"/>
                <a:gd name="T88" fmla="*/ 6593 w 164"/>
                <a:gd name="T89" fmla="*/ 19 h 114"/>
                <a:gd name="T90" fmla="*/ 7432 w 164"/>
                <a:gd name="T91" fmla="*/ 12 h 114"/>
                <a:gd name="T92" fmla="*/ 8396 w 164"/>
                <a:gd name="T93" fmla="*/ 9 h 114"/>
                <a:gd name="T94" fmla="*/ 9445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91" name="Freeform 74"/>
            <p:cNvSpPr>
              <a:spLocks/>
            </p:cNvSpPr>
            <p:nvPr/>
          </p:nvSpPr>
          <p:spPr bwMode="auto">
            <a:xfrm>
              <a:off x="4469" y="1477"/>
              <a:ext cx="170" cy="100"/>
            </a:xfrm>
            <a:custGeom>
              <a:avLst/>
              <a:gdLst>
                <a:gd name="T0" fmla="*/ 63 w 86"/>
                <a:gd name="T1" fmla="*/ 6 h 109"/>
                <a:gd name="T2" fmla="*/ 425 w 86"/>
                <a:gd name="T3" fmla="*/ 6 h 109"/>
                <a:gd name="T4" fmla="*/ 1020 w 86"/>
                <a:gd name="T5" fmla="*/ 6 h 109"/>
                <a:gd name="T6" fmla="*/ 1485 w 86"/>
                <a:gd name="T7" fmla="*/ 6 h 109"/>
                <a:gd name="T8" fmla="*/ 1908 w 86"/>
                <a:gd name="T9" fmla="*/ 6 h 109"/>
                <a:gd name="T10" fmla="*/ 1953 w 86"/>
                <a:gd name="T11" fmla="*/ 6 h 109"/>
                <a:gd name="T12" fmla="*/ 1953 w 86"/>
                <a:gd name="T13" fmla="*/ 7 h 109"/>
                <a:gd name="T14" fmla="*/ 2016 w 86"/>
                <a:gd name="T15" fmla="*/ 13 h 109"/>
                <a:gd name="T16" fmla="*/ 2263 w 86"/>
                <a:gd name="T17" fmla="*/ 17 h 109"/>
                <a:gd name="T18" fmla="*/ 2441 w 86"/>
                <a:gd name="T19" fmla="*/ 23 h 109"/>
                <a:gd name="T20" fmla="*/ 2813 w 86"/>
                <a:gd name="T21" fmla="*/ 26 h 109"/>
                <a:gd name="T22" fmla="*/ 3052 w 86"/>
                <a:gd name="T23" fmla="*/ 31 h 109"/>
                <a:gd name="T24" fmla="*/ 3281 w 86"/>
                <a:gd name="T25" fmla="*/ 38 h 109"/>
                <a:gd name="T26" fmla="*/ 3469 w 86"/>
                <a:gd name="T27" fmla="*/ 45 h 109"/>
                <a:gd name="T28" fmla="*/ 3708 w 86"/>
                <a:gd name="T29" fmla="*/ 51 h 109"/>
                <a:gd name="T30" fmla="*/ 3772 w 86"/>
                <a:gd name="T31" fmla="*/ 58 h 109"/>
                <a:gd name="T32" fmla="*/ 3772 w 86"/>
                <a:gd name="T33" fmla="*/ 61 h 109"/>
                <a:gd name="T34" fmla="*/ 3829 w 86"/>
                <a:gd name="T35" fmla="*/ 61 h 109"/>
                <a:gd name="T36" fmla="*/ 3924 w 86"/>
                <a:gd name="T37" fmla="*/ 61 h 109"/>
                <a:gd name="T38" fmla="*/ 3985 w 86"/>
                <a:gd name="T39" fmla="*/ 63 h 109"/>
                <a:gd name="T40" fmla="*/ 4169 w 86"/>
                <a:gd name="T41" fmla="*/ 64 h 109"/>
                <a:gd name="T42" fmla="*/ 4232 w 86"/>
                <a:gd name="T43" fmla="*/ 64 h 109"/>
                <a:gd name="T44" fmla="*/ 4412 w 86"/>
                <a:gd name="T45" fmla="*/ 64 h 109"/>
                <a:gd name="T46" fmla="*/ 4641 w 86"/>
                <a:gd name="T47" fmla="*/ 64 h 109"/>
                <a:gd name="T48" fmla="*/ 4825 w 86"/>
                <a:gd name="T49" fmla="*/ 64 h 109"/>
                <a:gd name="T50" fmla="*/ 4944 w 86"/>
                <a:gd name="T51" fmla="*/ 64 h 109"/>
                <a:gd name="T52" fmla="*/ 5068 w 86"/>
                <a:gd name="T53" fmla="*/ 63 h 109"/>
                <a:gd name="T54" fmla="*/ 4825 w 86"/>
                <a:gd name="T55" fmla="*/ 58 h 109"/>
                <a:gd name="T56" fmla="*/ 4349 w 86"/>
                <a:gd name="T57" fmla="*/ 45 h 109"/>
                <a:gd name="T58" fmla="*/ 3772 w 86"/>
                <a:gd name="T59" fmla="*/ 28 h 109"/>
                <a:gd name="T60" fmla="*/ 3173 w 86"/>
                <a:gd name="T61" fmla="*/ 14 h 109"/>
                <a:gd name="T62" fmla="*/ 2813 w 86"/>
                <a:gd name="T63" fmla="*/ 6 h 109"/>
                <a:gd name="T64" fmla="*/ 2625 w 86"/>
                <a:gd name="T65" fmla="*/ 3 h 109"/>
                <a:gd name="T66" fmla="*/ 2016 w 86"/>
                <a:gd name="T67" fmla="*/ 1 h 109"/>
                <a:gd name="T68" fmla="*/ 1360 w 86"/>
                <a:gd name="T69" fmla="*/ 0 h 109"/>
                <a:gd name="T70" fmla="*/ 656 w 86"/>
                <a:gd name="T71" fmla="*/ 1 h 109"/>
                <a:gd name="T72" fmla="*/ 184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92" name="Freeform 75"/>
            <p:cNvSpPr>
              <a:spLocks/>
            </p:cNvSpPr>
            <p:nvPr/>
          </p:nvSpPr>
          <p:spPr bwMode="auto">
            <a:xfrm>
              <a:off x="5115" y="1478"/>
              <a:ext cx="171" cy="99"/>
            </a:xfrm>
            <a:custGeom>
              <a:avLst/>
              <a:gdLst>
                <a:gd name="T0" fmla="*/ 4837 w 87"/>
                <a:gd name="T1" fmla="*/ 6 h 108"/>
                <a:gd name="T2" fmla="*/ 4434 w 87"/>
                <a:gd name="T3" fmla="*/ 6 h 108"/>
                <a:gd name="T4" fmla="*/ 3986 w 87"/>
                <a:gd name="T5" fmla="*/ 6 h 108"/>
                <a:gd name="T6" fmla="*/ 3404 w 87"/>
                <a:gd name="T7" fmla="*/ 6 h 108"/>
                <a:gd name="T8" fmla="*/ 3045 w 87"/>
                <a:gd name="T9" fmla="*/ 6 h 108"/>
                <a:gd name="T10" fmla="*/ 2940 w 87"/>
                <a:gd name="T11" fmla="*/ 6 h 108"/>
                <a:gd name="T12" fmla="*/ 2940 w 87"/>
                <a:gd name="T13" fmla="*/ 6 h 108"/>
                <a:gd name="T14" fmla="*/ 2817 w 87"/>
                <a:gd name="T15" fmla="*/ 13 h 108"/>
                <a:gd name="T16" fmla="*/ 2642 w 87"/>
                <a:gd name="T17" fmla="*/ 17 h 108"/>
                <a:gd name="T18" fmla="*/ 2492 w 87"/>
                <a:gd name="T19" fmla="*/ 23 h 108"/>
                <a:gd name="T20" fmla="*/ 2256 w 87"/>
                <a:gd name="T21" fmla="*/ 26 h 108"/>
                <a:gd name="T22" fmla="*/ 1966 w 87"/>
                <a:gd name="T23" fmla="*/ 32 h 108"/>
                <a:gd name="T24" fmla="*/ 1612 w 87"/>
                <a:gd name="T25" fmla="*/ 38 h 108"/>
                <a:gd name="T26" fmla="*/ 1376 w 87"/>
                <a:gd name="T27" fmla="*/ 45 h 108"/>
                <a:gd name="T28" fmla="*/ 1268 w 87"/>
                <a:gd name="T29" fmla="*/ 51 h 108"/>
                <a:gd name="T30" fmla="*/ 1268 w 87"/>
                <a:gd name="T31" fmla="*/ 59 h 108"/>
                <a:gd name="T32" fmla="*/ 1268 w 87"/>
                <a:gd name="T33" fmla="*/ 61 h 108"/>
                <a:gd name="T34" fmla="*/ 1085 w 87"/>
                <a:gd name="T35" fmla="*/ 61 h 108"/>
                <a:gd name="T36" fmla="*/ 1085 w 87"/>
                <a:gd name="T37" fmla="*/ 61 h 108"/>
                <a:gd name="T38" fmla="*/ 912 w 87"/>
                <a:gd name="T39" fmla="*/ 63 h 108"/>
                <a:gd name="T40" fmla="*/ 820 w 87"/>
                <a:gd name="T41" fmla="*/ 64 h 108"/>
                <a:gd name="T42" fmla="*/ 761 w 87"/>
                <a:gd name="T43" fmla="*/ 64 h 108"/>
                <a:gd name="T44" fmla="*/ 584 w 87"/>
                <a:gd name="T45" fmla="*/ 64 h 108"/>
                <a:gd name="T46" fmla="*/ 356 w 87"/>
                <a:gd name="T47" fmla="*/ 64 h 108"/>
                <a:gd name="T48" fmla="*/ 236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81 w 87"/>
                <a:gd name="T55" fmla="*/ 59 h 108"/>
                <a:gd name="T56" fmla="*/ 645 w 87"/>
                <a:gd name="T57" fmla="*/ 45 h 108"/>
                <a:gd name="T58" fmla="*/ 1268 w 87"/>
                <a:gd name="T59" fmla="*/ 27 h 108"/>
                <a:gd name="T60" fmla="*/ 1853 w 87"/>
                <a:gd name="T61" fmla="*/ 13 h 108"/>
                <a:gd name="T62" fmla="*/ 2133 w 87"/>
                <a:gd name="T63" fmla="*/ 6 h 108"/>
                <a:gd name="T64" fmla="*/ 2313 w 87"/>
                <a:gd name="T65" fmla="*/ 3 h 108"/>
                <a:gd name="T66" fmla="*/ 2878 w 87"/>
                <a:gd name="T67" fmla="*/ 1 h 108"/>
                <a:gd name="T68" fmla="*/ 3585 w 87"/>
                <a:gd name="T69" fmla="*/ 0 h 108"/>
                <a:gd name="T70" fmla="*/ 4192 w 87"/>
                <a:gd name="T71" fmla="*/ 0 h 108"/>
                <a:gd name="T72" fmla="*/ 4717 w 87"/>
                <a:gd name="T73" fmla="*/ 0 h 108"/>
                <a:gd name="T74" fmla="*/ 4837 w 87"/>
                <a:gd name="T75" fmla="*/ 1 h 108"/>
                <a:gd name="T76" fmla="*/ 4837 w 87"/>
                <a:gd name="T77" fmla="*/ 2 h 108"/>
                <a:gd name="T78" fmla="*/ 4837 w 87"/>
                <a:gd name="T79" fmla="*/ 4 h 108"/>
                <a:gd name="T80" fmla="*/ 4898 w 87"/>
                <a:gd name="T81" fmla="*/ 5 h 108"/>
                <a:gd name="T82" fmla="*/ 4898 w 87"/>
                <a:gd name="T83" fmla="*/ 6 h 108"/>
                <a:gd name="T84" fmla="*/ 4957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93" name="Freeform 76"/>
            <p:cNvSpPr>
              <a:spLocks/>
            </p:cNvSpPr>
            <p:nvPr/>
          </p:nvSpPr>
          <p:spPr bwMode="auto">
            <a:xfrm>
              <a:off x="4719" y="1454"/>
              <a:ext cx="69" cy="100"/>
            </a:xfrm>
            <a:custGeom>
              <a:avLst/>
              <a:gdLst>
                <a:gd name="T0" fmla="*/ 1932 w 35"/>
                <a:gd name="T1" fmla="*/ 3 h 107"/>
                <a:gd name="T2" fmla="*/ 1816 w 35"/>
                <a:gd name="T3" fmla="*/ 5 h 107"/>
                <a:gd name="T4" fmla="*/ 1753 w 35"/>
                <a:gd name="T5" fmla="*/ 7 h 107"/>
                <a:gd name="T6" fmla="*/ 1569 w 35"/>
                <a:gd name="T7" fmla="*/ 9 h 107"/>
                <a:gd name="T8" fmla="*/ 1524 w 35"/>
                <a:gd name="T9" fmla="*/ 15 h 107"/>
                <a:gd name="T10" fmla="*/ 1524 w 35"/>
                <a:gd name="T11" fmla="*/ 19 h 107"/>
                <a:gd name="T12" fmla="*/ 1569 w 35"/>
                <a:gd name="T13" fmla="*/ 23 h 107"/>
                <a:gd name="T14" fmla="*/ 1816 w 35"/>
                <a:gd name="T15" fmla="*/ 28 h 107"/>
                <a:gd name="T16" fmla="*/ 1932 w 35"/>
                <a:gd name="T17" fmla="*/ 31 h 107"/>
                <a:gd name="T18" fmla="*/ 1816 w 35"/>
                <a:gd name="T19" fmla="*/ 32 h 107"/>
                <a:gd name="T20" fmla="*/ 1524 w 35"/>
                <a:gd name="T21" fmla="*/ 33 h 107"/>
                <a:gd name="T22" fmla="*/ 1224 w 35"/>
                <a:gd name="T23" fmla="*/ 36 h 107"/>
                <a:gd name="T24" fmla="*/ 889 w 35"/>
                <a:gd name="T25" fmla="*/ 36 h 107"/>
                <a:gd name="T26" fmla="*/ 591 w 35"/>
                <a:gd name="T27" fmla="*/ 39 h 107"/>
                <a:gd name="T28" fmla="*/ 361 w 35"/>
                <a:gd name="T29" fmla="*/ 41 h 107"/>
                <a:gd name="T30" fmla="*/ 244 w 35"/>
                <a:gd name="T31" fmla="*/ 43 h 107"/>
                <a:gd name="T32" fmla="*/ 183 w 35"/>
                <a:gd name="T33" fmla="*/ 44 h 107"/>
                <a:gd name="T34" fmla="*/ 183 w 35"/>
                <a:gd name="T35" fmla="*/ 46 h 107"/>
                <a:gd name="T36" fmla="*/ 183 w 35"/>
                <a:gd name="T37" fmla="*/ 50 h 107"/>
                <a:gd name="T38" fmla="*/ 183 w 35"/>
                <a:gd name="T39" fmla="*/ 56 h 107"/>
                <a:gd name="T40" fmla="*/ 300 w 35"/>
                <a:gd name="T41" fmla="*/ 61 h 107"/>
                <a:gd name="T42" fmla="*/ 300 w 35"/>
                <a:gd name="T43" fmla="*/ 66 h 107"/>
                <a:gd name="T44" fmla="*/ 361 w 35"/>
                <a:gd name="T45" fmla="*/ 69 h 107"/>
                <a:gd name="T46" fmla="*/ 361 w 35"/>
                <a:gd name="T47" fmla="*/ 71 h 107"/>
                <a:gd name="T48" fmla="*/ 300 w 35"/>
                <a:gd name="T49" fmla="*/ 69 h 107"/>
                <a:gd name="T50" fmla="*/ 183 w 35"/>
                <a:gd name="T51" fmla="*/ 65 h 107"/>
                <a:gd name="T52" fmla="*/ 63 w 35"/>
                <a:gd name="T53" fmla="*/ 61 h 107"/>
                <a:gd name="T54" fmla="*/ 63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83 w 35"/>
                <a:gd name="T65" fmla="*/ 39 h 107"/>
                <a:gd name="T66" fmla="*/ 481 w 35"/>
                <a:gd name="T67" fmla="*/ 34 h 107"/>
                <a:gd name="T68" fmla="*/ 773 w 35"/>
                <a:gd name="T69" fmla="*/ 28 h 107"/>
                <a:gd name="T70" fmla="*/ 1104 w 35"/>
                <a:gd name="T71" fmla="*/ 20 h 107"/>
                <a:gd name="T72" fmla="*/ 1465 w 35"/>
                <a:gd name="T73" fmla="*/ 16 h 107"/>
                <a:gd name="T74" fmla="*/ 1632 w 35"/>
                <a:gd name="T75" fmla="*/ 7 h 107"/>
                <a:gd name="T76" fmla="*/ 1816 w 35"/>
                <a:gd name="T77" fmla="*/ 6 h 107"/>
                <a:gd name="T78" fmla="*/ 1932 w 35"/>
                <a:gd name="T79" fmla="*/ 1 h 107"/>
                <a:gd name="T80" fmla="*/ 1993 w 35"/>
                <a:gd name="T81" fmla="*/ 1 h 107"/>
                <a:gd name="T82" fmla="*/ 1993 w 35"/>
                <a:gd name="T83" fmla="*/ 1 h 107"/>
                <a:gd name="T84" fmla="*/ 1993 w 35"/>
                <a:gd name="T85" fmla="*/ 1 h 107"/>
                <a:gd name="T86" fmla="*/ 1993 w 35"/>
                <a:gd name="T87" fmla="*/ 1 h 107"/>
                <a:gd name="T88" fmla="*/ 1993 w 35"/>
                <a:gd name="T89" fmla="*/ 1 h 107"/>
                <a:gd name="T90" fmla="*/ 1993 w 35"/>
                <a:gd name="T91" fmla="*/ 1 h 107"/>
                <a:gd name="T92" fmla="*/ 1993 w 35"/>
                <a:gd name="T93" fmla="*/ 1 h 107"/>
                <a:gd name="T94" fmla="*/ 1993 w 35"/>
                <a:gd name="T95" fmla="*/ 1 h 107"/>
                <a:gd name="T96" fmla="*/ 199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94" name="Freeform 77"/>
            <p:cNvSpPr>
              <a:spLocks/>
            </p:cNvSpPr>
            <p:nvPr/>
          </p:nvSpPr>
          <p:spPr bwMode="auto">
            <a:xfrm>
              <a:off x="4967" y="1454"/>
              <a:ext cx="69" cy="100"/>
            </a:xfrm>
            <a:custGeom>
              <a:avLst/>
              <a:gdLst>
                <a:gd name="T0" fmla="*/ 63 w 35"/>
                <a:gd name="T1" fmla="*/ 3 h 107"/>
                <a:gd name="T2" fmla="*/ 63 w 35"/>
                <a:gd name="T3" fmla="*/ 5 h 107"/>
                <a:gd name="T4" fmla="*/ 183 w 35"/>
                <a:gd name="T5" fmla="*/ 7 h 107"/>
                <a:gd name="T6" fmla="*/ 300 w 35"/>
                <a:gd name="T7" fmla="*/ 7 h 107"/>
                <a:gd name="T8" fmla="*/ 361 w 35"/>
                <a:gd name="T9" fmla="*/ 12 h 107"/>
                <a:gd name="T10" fmla="*/ 361 w 35"/>
                <a:gd name="T11" fmla="*/ 17 h 107"/>
                <a:gd name="T12" fmla="*/ 300 w 35"/>
                <a:gd name="T13" fmla="*/ 20 h 107"/>
                <a:gd name="T14" fmla="*/ 124 w 35"/>
                <a:gd name="T15" fmla="*/ 26 h 107"/>
                <a:gd name="T16" fmla="*/ 0 w 35"/>
                <a:gd name="T17" fmla="*/ 28 h 107"/>
                <a:gd name="T18" fmla="*/ 183 w 35"/>
                <a:gd name="T19" fmla="*/ 30 h 107"/>
                <a:gd name="T20" fmla="*/ 361 w 35"/>
                <a:gd name="T21" fmla="*/ 31 h 107"/>
                <a:gd name="T22" fmla="*/ 653 w 35"/>
                <a:gd name="T23" fmla="*/ 34 h 107"/>
                <a:gd name="T24" fmla="*/ 1011 w 35"/>
                <a:gd name="T25" fmla="*/ 36 h 107"/>
                <a:gd name="T26" fmla="*/ 1287 w 35"/>
                <a:gd name="T27" fmla="*/ 38 h 107"/>
                <a:gd name="T28" fmla="*/ 1524 w 35"/>
                <a:gd name="T29" fmla="*/ 41 h 107"/>
                <a:gd name="T30" fmla="*/ 1695 w 35"/>
                <a:gd name="T31" fmla="*/ 43 h 107"/>
                <a:gd name="T32" fmla="*/ 1753 w 35"/>
                <a:gd name="T33" fmla="*/ 44 h 107"/>
                <a:gd name="T34" fmla="*/ 1753 w 35"/>
                <a:gd name="T35" fmla="*/ 46 h 107"/>
                <a:gd name="T36" fmla="*/ 1695 w 35"/>
                <a:gd name="T37" fmla="*/ 50 h 107"/>
                <a:gd name="T38" fmla="*/ 1695 w 35"/>
                <a:gd name="T39" fmla="*/ 56 h 107"/>
                <a:gd name="T40" fmla="*/ 1632 w 35"/>
                <a:gd name="T41" fmla="*/ 61 h 107"/>
                <a:gd name="T42" fmla="*/ 1632 w 35"/>
                <a:gd name="T43" fmla="*/ 66 h 107"/>
                <a:gd name="T44" fmla="*/ 1632 w 35"/>
                <a:gd name="T45" fmla="*/ 69 h 107"/>
                <a:gd name="T46" fmla="*/ 1632 w 35"/>
                <a:gd name="T47" fmla="*/ 71 h 107"/>
                <a:gd name="T48" fmla="*/ 1695 w 35"/>
                <a:gd name="T49" fmla="*/ 69 h 107"/>
                <a:gd name="T50" fmla="*/ 1695 w 35"/>
                <a:gd name="T51" fmla="*/ 65 h 107"/>
                <a:gd name="T52" fmla="*/ 1753 w 35"/>
                <a:gd name="T53" fmla="*/ 61 h 107"/>
                <a:gd name="T54" fmla="*/ 1869 w 35"/>
                <a:gd name="T55" fmla="*/ 56 h 107"/>
                <a:gd name="T56" fmla="*/ 1993 w 35"/>
                <a:gd name="T57" fmla="*/ 52 h 107"/>
                <a:gd name="T58" fmla="*/ 1993 w 35"/>
                <a:gd name="T59" fmla="*/ 48 h 107"/>
                <a:gd name="T60" fmla="*/ 1993 w 35"/>
                <a:gd name="T61" fmla="*/ 44 h 107"/>
                <a:gd name="T62" fmla="*/ 1993 w 35"/>
                <a:gd name="T63" fmla="*/ 41 h 107"/>
                <a:gd name="T64" fmla="*/ 1753 w 35"/>
                <a:gd name="T65" fmla="*/ 39 h 107"/>
                <a:gd name="T66" fmla="*/ 1404 w 35"/>
                <a:gd name="T67" fmla="*/ 34 h 107"/>
                <a:gd name="T68" fmla="*/ 1104 w 35"/>
                <a:gd name="T69" fmla="*/ 28 h 107"/>
                <a:gd name="T70" fmla="*/ 828 w 35"/>
                <a:gd name="T71" fmla="*/ 20 h 107"/>
                <a:gd name="T72" fmla="*/ 528 w 35"/>
                <a:gd name="T73" fmla="*/ 16 h 107"/>
                <a:gd name="T74" fmla="*/ 300 w 35"/>
                <a:gd name="T75" fmla="*/ 7 h 107"/>
                <a:gd name="T76" fmla="*/ 124 w 35"/>
                <a:gd name="T77" fmla="*/ 6 h 107"/>
                <a:gd name="T78" fmla="*/ 63 w 35"/>
                <a:gd name="T79" fmla="*/ 1 h 107"/>
                <a:gd name="T80" fmla="*/ 63 w 35"/>
                <a:gd name="T81" fmla="*/ 1 h 107"/>
                <a:gd name="T82" fmla="*/ 63 w 35"/>
                <a:gd name="T83" fmla="*/ 1 h 107"/>
                <a:gd name="T84" fmla="*/ 63 w 35"/>
                <a:gd name="T85" fmla="*/ 1 h 107"/>
                <a:gd name="T86" fmla="*/ 63 w 35"/>
                <a:gd name="T87" fmla="*/ 1 h 107"/>
                <a:gd name="T88" fmla="*/ 63 w 35"/>
                <a:gd name="T89" fmla="*/ 1 h 107"/>
                <a:gd name="T90" fmla="*/ 63 w 35"/>
                <a:gd name="T91" fmla="*/ 1 h 107"/>
                <a:gd name="T92" fmla="*/ 63 w 35"/>
                <a:gd name="T93" fmla="*/ 1 h 107"/>
                <a:gd name="T94" fmla="*/ 63 w 35"/>
                <a:gd name="T95" fmla="*/ 1 h 107"/>
                <a:gd name="T96" fmla="*/ 6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95" name="Freeform 78"/>
            <p:cNvSpPr>
              <a:spLocks/>
            </p:cNvSpPr>
            <p:nvPr/>
          </p:nvSpPr>
          <p:spPr bwMode="auto">
            <a:xfrm>
              <a:off x="4418" y="1319"/>
              <a:ext cx="155" cy="70"/>
            </a:xfrm>
            <a:custGeom>
              <a:avLst/>
              <a:gdLst>
                <a:gd name="T0" fmla="*/ 2325 w 79"/>
                <a:gd name="T1" fmla="*/ 0 h 76"/>
                <a:gd name="T2" fmla="*/ 1836 w 79"/>
                <a:gd name="T3" fmla="*/ 4 h 76"/>
                <a:gd name="T4" fmla="*/ 1305 w 79"/>
                <a:gd name="T5" fmla="*/ 7 h 76"/>
                <a:gd name="T6" fmla="*/ 904 w 79"/>
                <a:gd name="T7" fmla="*/ 16 h 76"/>
                <a:gd name="T8" fmla="*/ 785 w 79"/>
                <a:gd name="T9" fmla="*/ 23 h 76"/>
                <a:gd name="T10" fmla="*/ 1020 w 79"/>
                <a:gd name="T11" fmla="*/ 30 h 76"/>
                <a:gd name="T12" fmla="*/ 1836 w 79"/>
                <a:gd name="T13" fmla="*/ 37 h 76"/>
                <a:gd name="T14" fmla="*/ 3377 w 79"/>
                <a:gd name="T15" fmla="*/ 41 h 76"/>
                <a:gd name="T16" fmla="*/ 4389 w 79"/>
                <a:gd name="T17" fmla="*/ 41 h 76"/>
                <a:gd name="T18" fmla="*/ 4161 w 79"/>
                <a:gd name="T19" fmla="*/ 42 h 76"/>
                <a:gd name="T20" fmla="*/ 3746 w 79"/>
                <a:gd name="T21" fmla="*/ 43 h 76"/>
                <a:gd name="T22" fmla="*/ 3265 w 79"/>
                <a:gd name="T23" fmla="*/ 44 h 76"/>
                <a:gd name="T24" fmla="*/ 2725 w 79"/>
                <a:gd name="T25" fmla="*/ 46 h 76"/>
                <a:gd name="T26" fmla="*/ 2176 w 79"/>
                <a:gd name="T27" fmla="*/ 46 h 76"/>
                <a:gd name="T28" fmla="*/ 1540 w 79"/>
                <a:gd name="T29" fmla="*/ 46 h 76"/>
                <a:gd name="T30" fmla="*/ 1081 w 79"/>
                <a:gd name="T31" fmla="*/ 43 h 76"/>
                <a:gd name="T32" fmla="*/ 636 w 79"/>
                <a:gd name="T33" fmla="*/ 41 h 76"/>
                <a:gd name="T34" fmla="*/ 355 w 79"/>
                <a:gd name="T35" fmla="*/ 38 h 76"/>
                <a:gd name="T36" fmla="*/ 120 w 79"/>
                <a:gd name="T37" fmla="*/ 34 h 76"/>
                <a:gd name="T38" fmla="*/ 61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1 w 79"/>
                <a:gd name="T45" fmla="*/ 23 h 76"/>
                <a:gd name="T46" fmla="*/ 61 w 79"/>
                <a:gd name="T47" fmla="*/ 22 h 76"/>
                <a:gd name="T48" fmla="*/ 120 w 79"/>
                <a:gd name="T49" fmla="*/ 18 h 76"/>
                <a:gd name="T50" fmla="*/ 355 w 79"/>
                <a:gd name="T51" fmla="*/ 11 h 76"/>
                <a:gd name="T52" fmla="*/ 636 w 79"/>
                <a:gd name="T53" fmla="*/ 6 h 76"/>
                <a:gd name="T54" fmla="*/ 1081 w 79"/>
                <a:gd name="T55" fmla="*/ 4 h 76"/>
                <a:gd name="T56" fmla="*/ 1540 w 79"/>
                <a:gd name="T57" fmla="*/ 2 h 76"/>
                <a:gd name="T58" fmla="*/ 1940 w 79"/>
                <a:gd name="T59" fmla="*/ 1 h 76"/>
                <a:gd name="T60" fmla="*/ 2268 w 79"/>
                <a:gd name="T61" fmla="*/ 0 h 76"/>
                <a:gd name="T62" fmla="*/ 2506 w 79"/>
                <a:gd name="T63" fmla="*/ 0 h 76"/>
                <a:gd name="T64" fmla="*/ 256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96" name="Freeform 79"/>
            <p:cNvSpPr>
              <a:spLocks/>
            </p:cNvSpPr>
            <p:nvPr/>
          </p:nvSpPr>
          <p:spPr bwMode="auto">
            <a:xfrm>
              <a:off x="5203" y="1318"/>
              <a:ext cx="134" cy="72"/>
            </a:xfrm>
            <a:custGeom>
              <a:avLst/>
              <a:gdLst>
                <a:gd name="T0" fmla="*/ 1024 w 67"/>
                <a:gd name="T1" fmla="*/ 1 h 78"/>
                <a:gd name="T2" fmla="*/ 1664 w 67"/>
                <a:gd name="T3" fmla="*/ 5 h 78"/>
                <a:gd name="T4" fmla="*/ 2368 w 67"/>
                <a:gd name="T5" fmla="*/ 8 h 78"/>
                <a:gd name="T6" fmla="*/ 2944 w 67"/>
                <a:gd name="T7" fmla="*/ 16 h 78"/>
                <a:gd name="T8" fmla="*/ 3328 w 67"/>
                <a:gd name="T9" fmla="*/ 24 h 78"/>
                <a:gd name="T10" fmla="*/ 3264 w 67"/>
                <a:gd name="T11" fmla="*/ 32 h 78"/>
                <a:gd name="T12" fmla="*/ 2560 w 67"/>
                <a:gd name="T13" fmla="*/ 39 h 78"/>
                <a:gd name="T14" fmla="*/ 1024 w 67"/>
                <a:gd name="T15" fmla="*/ 44 h 78"/>
                <a:gd name="T16" fmla="*/ 0 w 67"/>
                <a:gd name="T17" fmla="*/ 47 h 78"/>
                <a:gd name="T18" fmla="*/ 128 w 67"/>
                <a:gd name="T19" fmla="*/ 47 h 78"/>
                <a:gd name="T20" fmla="*/ 512 w 67"/>
                <a:gd name="T21" fmla="*/ 48 h 78"/>
                <a:gd name="T22" fmla="*/ 896 w 67"/>
                <a:gd name="T23" fmla="*/ 48 h 78"/>
                <a:gd name="T24" fmla="*/ 1408 w 67"/>
                <a:gd name="T25" fmla="*/ 48 h 78"/>
                <a:gd name="T26" fmla="*/ 1984 w 67"/>
                <a:gd name="T27" fmla="*/ 48 h 78"/>
                <a:gd name="T28" fmla="*/ 2560 w 67"/>
                <a:gd name="T29" fmla="*/ 46 h 78"/>
                <a:gd name="T30" fmla="*/ 3072 w 67"/>
                <a:gd name="T31" fmla="*/ 44 h 78"/>
                <a:gd name="T32" fmla="*/ 3584 w 67"/>
                <a:gd name="T33" fmla="*/ 41 h 78"/>
                <a:gd name="T34" fmla="*/ 3840 w 67"/>
                <a:gd name="T35" fmla="*/ 38 h 78"/>
                <a:gd name="T36" fmla="*/ 4032 w 67"/>
                <a:gd name="T37" fmla="*/ 35 h 78"/>
                <a:gd name="T38" fmla="*/ 4096 w 67"/>
                <a:gd name="T39" fmla="*/ 31 h 78"/>
                <a:gd name="T40" fmla="*/ 4224 w 67"/>
                <a:gd name="T41" fmla="*/ 28 h 78"/>
                <a:gd name="T42" fmla="*/ 4224 w 67"/>
                <a:gd name="T43" fmla="*/ 26 h 78"/>
                <a:gd name="T44" fmla="*/ 4224 w 67"/>
                <a:gd name="T45" fmla="*/ 24 h 78"/>
                <a:gd name="T46" fmla="*/ 4224 w 67"/>
                <a:gd name="T47" fmla="*/ 23 h 78"/>
                <a:gd name="T48" fmla="*/ 4096 w 67"/>
                <a:gd name="T49" fmla="*/ 18 h 78"/>
                <a:gd name="T50" fmla="*/ 3776 w 67"/>
                <a:gd name="T51" fmla="*/ 12 h 78"/>
                <a:gd name="T52" fmla="*/ 3264 w 67"/>
                <a:gd name="T53" fmla="*/ 6 h 78"/>
                <a:gd name="T54" fmla="*/ 2752 w 67"/>
                <a:gd name="T55" fmla="*/ 5 h 78"/>
                <a:gd name="T56" fmla="*/ 2112 w 67"/>
                <a:gd name="T57" fmla="*/ 2 h 78"/>
                <a:gd name="T58" fmla="*/ 1600 w 67"/>
                <a:gd name="T59" fmla="*/ 1 h 78"/>
                <a:gd name="T60" fmla="*/ 1088 w 67"/>
                <a:gd name="T61" fmla="*/ 0 h 78"/>
                <a:gd name="T62" fmla="*/ 896 w 67"/>
                <a:gd name="T63" fmla="*/ 0 h 78"/>
                <a:gd name="T64" fmla="*/ 896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97" name="Freeform 80"/>
            <p:cNvSpPr>
              <a:spLocks/>
            </p:cNvSpPr>
            <p:nvPr/>
          </p:nvSpPr>
          <p:spPr bwMode="auto">
            <a:xfrm>
              <a:off x="4493" y="1326"/>
              <a:ext cx="209" cy="48"/>
            </a:xfrm>
            <a:custGeom>
              <a:avLst/>
              <a:gdLst>
                <a:gd name="T0" fmla="*/ 6049 w 106"/>
                <a:gd name="T1" fmla="*/ 29 h 51"/>
                <a:gd name="T2" fmla="*/ 5757 w 106"/>
                <a:gd name="T3" fmla="*/ 24 h 51"/>
                <a:gd name="T4" fmla="*/ 5276 w 106"/>
                <a:gd name="T5" fmla="*/ 18 h 51"/>
                <a:gd name="T6" fmla="*/ 4474 w 106"/>
                <a:gd name="T7" fmla="*/ 8 h 51"/>
                <a:gd name="T8" fmla="*/ 3518 w 106"/>
                <a:gd name="T9" fmla="*/ 4 h 51"/>
                <a:gd name="T10" fmla="*/ 2705 w 106"/>
                <a:gd name="T11" fmla="*/ 0 h 51"/>
                <a:gd name="T12" fmla="*/ 2476 w 106"/>
                <a:gd name="T13" fmla="*/ 0 h 51"/>
                <a:gd name="T14" fmla="*/ 1993 w 106"/>
                <a:gd name="T15" fmla="*/ 1 h 51"/>
                <a:gd name="T16" fmla="*/ 1524 w 106"/>
                <a:gd name="T17" fmla="*/ 3 h 51"/>
                <a:gd name="T18" fmla="*/ 1041 w 106"/>
                <a:gd name="T19" fmla="*/ 4 h 51"/>
                <a:gd name="T20" fmla="*/ 773 w 106"/>
                <a:gd name="T21" fmla="*/ 4 h 51"/>
                <a:gd name="T22" fmla="*/ 481 w 106"/>
                <a:gd name="T23" fmla="*/ 8 h 51"/>
                <a:gd name="T24" fmla="*/ 244 w 106"/>
                <a:gd name="T25" fmla="*/ 8 h 51"/>
                <a:gd name="T26" fmla="*/ 63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3 w 106"/>
                <a:gd name="T33" fmla="*/ 24 h 51"/>
                <a:gd name="T34" fmla="*/ 183 w 106"/>
                <a:gd name="T35" fmla="*/ 29 h 51"/>
                <a:gd name="T36" fmla="*/ 361 w 106"/>
                <a:gd name="T37" fmla="*/ 31 h 51"/>
                <a:gd name="T38" fmla="*/ 481 w 106"/>
                <a:gd name="T39" fmla="*/ 34 h 51"/>
                <a:gd name="T40" fmla="*/ 773 w 106"/>
                <a:gd name="T41" fmla="*/ 35 h 51"/>
                <a:gd name="T42" fmla="*/ 1041 w 106"/>
                <a:gd name="T43" fmla="*/ 35 h 51"/>
                <a:gd name="T44" fmla="*/ 1341 w 106"/>
                <a:gd name="T45" fmla="*/ 34 h 51"/>
                <a:gd name="T46" fmla="*/ 1633 w 106"/>
                <a:gd name="T47" fmla="*/ 33 h 51"/>
                <a:gd name="T48" fmla="*/ 1993 w 106"/>
                <a:gd name="T49" fmla="*/ 31 h 51"/>
                <a:gd name="T50" fmla="*/ 2240 w 106"/>
                <a:gd name="T51" fmla="*/ 30 h 51"/>
                <a:gd name="T52" fmla="*/ 2413 w 106"/>
                <a:gd name="T53" fmla="*/ 29 h 51"/>
                <a:gd name="T54" fmla="*/ 2177 w 106"/>
                <a:gd name="T55" fmla="*/ 30 h 51"/>
                <a:gd name="T56" fmla="*/ 1993 w 106"/>
                <a:gd name="T57" fmla="*/ 29 h 51"/>
                <a:gd name="T58" fmla="*/ 1757 w 106"/>
                <a:gd name="T59" fmla="*/ 27 h 51"/>
                <a:gd name="T60" fmla="*/ 1404 w 106"/>
                <a:gd name="T61" fmla="*/ 24 h 51"/>
                <a:gd name="T62" fmla="*/ 891 w 106"/>
                <a:gd name="T63" fmla="*/ 23 h 51"/>
                <a:gd name="T64" fmla="*/ 712 w 106"/>
                <a:gd name="T65" fmla="*/ 22 h 51"/>
                <a:gd name="T66" fmla="*/ 773 w 106"/>
                <a:gd name="T67" fmla="*/ 21 h 51"/>
                <a:gd name="T68" fmla="*/ 1041 w 106"/>
                <a:gd name="T69" fmla="*/ 18 h 51"/>
                <a:gd name="T70" fmla="*/ 1224 w 106"/>
                <a:gd name="T71" fmla="*/ 15 h 51"/>
                <a:gd name="T72" fmla="*/ 1341 w 106"/>
                <a:gd name="T73" fmla="*/ 11 h 51"/>
                <a:gd name="T74" fmla="*/ 1993 w 106"/>
                <a:gd name="T75" fmla="*/ 10 h 51"/>
                <a:gd name="T76" fmla="*/ 3401 w 106"/>
                <a:gd name="T77" fmla="*/ 10 h 51"/>
                <a:gd name="T78" fmla="*/ 4537 w 106"/>
                <a:gd name="T79" fmla="*/ 18 h 51"/>
                <a:gd name="T80" fmla="*/ 5397 w 106"/>
                <a:gd name="T81" fmla="*/ 23 h 51"/>
                <a:gd name="T82" fmla="*/ 5925 w 106"/>
                <a:gd name="T83" fmla="*/ 29 h 51"/>
                <a:gd name="T84" fmla="*/ 6162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98" name="Freeform 81"/>
            <p:cNvSpPr>
              <a:spLocks/>
            </p:cNvSpPr>
            <p:nvPr/>
          </p:nvSpPr>
          <p:spPr bwMode="auto">
            <a:xfrm>
              <a:off x="5063" y="1328"/>
              <a:ext cx="206" cy="47"/>
            </a:xfrm>
            <a:custGeom>
              <a:avLst/>
              <a:gdLst>
                <a:gd name="T0" fmla="*/ 61 w 105"/>
                <a:gd name="T1" fmla="*/ 29 h 50"/>
                <a:gd name="T2" fmla="*/ 353 w 105"/>
                <a:gd name="T3" fmla="*/ 24 h 50"/>
                <a:gd name="T4" fmla="*/ 848 w 105"/>
                <a:gd name="T5" fmla="*/ 18 h 50"/>
                <a:gd name="T6" fmla="*/ 1540 w 105"/>
                <a:gd name="T7" fmla="*/ 8 h 50"/>
                <a:gd name="T8" fmla="*/ 2448 w 105"/>
                <a:gd name="T9" fmla="*/ 5 h 50"/>
                <a:gd name="T10" fmla="*/ 3265 w 105"/>
                <a:gd name="T11" fmla="*/ 1 h 50"/>
                <a:gd name="T12" fmla="*/ 3541 w 105"/>
                <a:gd name="T13" fmla="*/ 1 h 50"/>
                <a:gd name="T14" fmla="*/ 3926 w 105"/>
                <a:gd name="T15" fmla="*/ 1 h 50"/>
                <a:gd name="T16" fmla="*/ 4450 w 105"/>
                <a:gd name="T17" fmla="*/ 2 h 50"/>
                <a:gd name="T18" fmla="*/ 4862 w 105"/>
                <a:gd name="T19" fmla="*/ 4 h 50"/>
                <a:gd name="T20" fmla="*/ 5234 w 105"/>
                <a:gd name="T21" fmla="*/ 4 h 50"/>
                <a:gd name="T22" fmla="*/ 5466 w 105"/>
                <a:gd name="T23" fmla="*/ 8 h 50"/>
                <a:gd name="T24" fmla="*/ 5642 w 105"/>
                <a:gd name="T25" fmla="*/ 9 h 50"/>
                <a:gd name="T26" fmla="*/ 5809 w 105"/>
                <a:gd name="T27" fmla="*/ 15 h 50"/>
                <a:gd name="T28" fmla="*/ 5927 w 105"/>
                <a:gd name="T29" fmla="*/ 19 h 50"/>
                <a:gd name="T30" fmla="*/ 5927 w 105"/>
                <a:gd name="T31" fmla="*/ 22 h 50"/>
                <a:gd name="T32" fmla="*/ 5866 w 105"/>
                <a:gd name="T33" fmla="*/ 24 h 50"/>
                <a:gd name="T34" fmla="*/ 5642 w 105"/>
                <a:gd name="T35" fmla="*/ 29 h 50"/>
                <a:gd name="T36" fmla="*/ 5642 w 105"/>
                <a:gd name="T37" fmla="*/ 31 h 50"/>
                <a:gd name="T38" fmla="*/ 5346 w 105"/>
                <a:gd name="T39" fmla="*/ 34 h 50"/>
                <a:gd name="T40" fmla="*/ 5203 w 105"/>
                <a:gd name="T41" fmla="*/ 34 h 50"/>
                <a:gd name="T42" fmla="*/ 4962 w 105"/>
                <a:gd name="T43" fmla="*/ 34 h 50"/>
                <a:gd name="T44" fmla="*/ 4681 w 105"/>
                <a:gd name="T45" fmla="*/ 34 h 50"/>
                <a:gd name="T46" fmla="*/ 4389 w 105"/>
                <a:gd name="T47" fmla="*/ 34 h 50"/>
                <a:gd name="T48" fmla="*/ 4098 w 105"/>
                <a:gd name="T49" fmla="*/ 34 h 50"/>
                <a:gd name="T50" fmla="*/ 3865 w 105"/>
                <a:gd name="T51" fmla="*/ 33 h 50"/>
                <a:gd name="T52" fmla="*/ 3865 w 105"/>
                <a:gd name="T53" fmla="*/ 31 h 50"/>
                <a:gd name="T54" fmla="*/ 3806 w 105"/>
                <a:gd name="T55" fmla="*/ 29 h 50"/>
                <a:gd name="T56" fmla="*/ 3865 w 105"/>
                <a:gd name="T57" fmla="*/ 27 h 50"/>
                <a:gd name="T58" fmla="*/ 4098 w 105"/>
                <a:gd name="T59" fmla="*/ 25 h 50"/>
                <a:gd name="T60" fmla="*/ 4450 w 105"/>
                <a:gd name="T61" fmla="*/ 24 h 50"/>
                <a:gd name="T62" fmla="*/ 4962 w 105"/>
                <a:gd name="T63" fmla="*/ 23 h 50"/>
                <a:gd name="T64" fmla="*/ 5142 w 105"/>
                <a:gd name="T65" fmla="*/ 22 h 50"/>
                <a:gd name="T66" fmla="*/ 5022 w 105"/>
                <a:gd name="T67" fmla="*/ 21 h 50"/>
                <a:gd name="T68" fmla="*/ 4915 w 105"/>
                <a:gd name="T69" fmla="*/ 19 h 50"/>
                <a:gd name="T70" fmla="*/ 4742 w 105"/>
                <a:gd name="T71" fmla="*/ 15 h 50"/>
                <a:gd name="T72" fmla="*/ 4681 w 105"/>
                <a:gd name="T73" fmla="*/ 12 h 50"/>
                <a:gd name="T74" fmla="*/ 4098 w 105"/>
                <a:gd name="T75" fmla="*/ 9 h 50"/>
                <a:gd name="T76" fmla="*/ 2725 w 105"/>
                <a:gd name="T77" fmla="*/ 9 h 50"/>
                <a:gd name="T78" fmla="*/ 1601 w 105"/>
                <a:gd name="T79" fmla="*/ 17 h 50"/>
                <a:gd name="T80" fmla="*/ 693 w 105"/>
                <a:gd name="T81" fmla="*/ 22 h 50"/>
                <a:gd name="T82" fmla="*/ 180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99" name="Freeform 82"/>
            <p:cNvSpPr>
              <a:spLocks/>
            </p:cNvSpPr>
            <p:nvPr/>
          </p:nvSpPr>
          <p:spPr bwMode="auto">
            <a:xfrm>
              <a:off x="5056" y="1351"/>
              <a:ext cx="112" cy="73"/>
            </a:xfrm>
            <a:custGeom>
              <a:avLst/>
              <a:gdLst>
                <a:gd name="T0" fmla="*/ 3105 w 57"/>
                <a:gd name="T1" fmla="*/ 1 h 78"/>
                <a:gd name="T2" fmla="*/ 2877 w 57"/>
                <a:gd name="T3" fmla="*/ 6 h 78"/>
                <a:gd name="T4" fmla="*/ 2366 w 57"/>
                <a:gd name="T5" fmla="*/ 7 h 78"/>
                <a:gd name="T6" fmla="*/ 1849 w 57"/>
                <a:gd name="T7" fmla="*/ 11 h 78"/>
                <a:gd name="T8" fmla="*/ 1252 w 57"/>
                <a:gd name="T9" fmla="*/ 18 h 78"/>
                <a:gd name="T10" fmla="*/ 637 w 57"/>
                <a:gd name="T11" fmla="*/ 21 h 78"/>
                <a:gd name="T12" fmla="*/ 236 w 57"/>
                <a:gd name="T13" fmla="*/ 25 h 78"/>
                <a:gd name="T14" fmla="*/ 0 w 57"/>
                <a:gd name="T15" fmla="*/ 28 h 78"/>
                <a:gd name="T16" fmla="*/ 120 w 57"/>
                <a:gd name="T17" fmla="*/ 30 h 78"/>
                <a:gd name="T18" fmla="*/ 297 w 57"/>
                <a:gd name="T19" fmla="*/ 35 h 78"/>
                <a:gd name="T20" fmla="*/ 417 w 57"/>
                <a:gd name="T21" fmla="*/ 37 h 78"/>
                <a:gd name="T22" fmla="*/ 356 w 57"/>
                <a:gd name="T23" fmla="*/ 42 h 78"/>
                <a:gd name="T24" fmla="*/ 297 w 57"/>
                <a:gd name="T25" fmla="*/ 46 h 78"/>
                <a:gd name="T26" fmla="*/ 120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297 w 57"/>
                <a:gd name="T35" fmla="*/ 48 h 78"/>
                <a:gd name="T36" fmla="*/ 700 w 57"/>
                <a:gd name="T37" fmla="*/ 40 h 78"/>
                <a:gd name="T38" fmla="*/ 1252 w 57"/>
                <a:gd name="T39" fmla="*/ 31 h 78"/>
                <a:gd name="T40" fmla="*/ 1849 w 57"/>
                <a:gd name="T41" fmla="*/ 21 h 78"/>
                <a:gd name="T42" fmla="*/ 2366 w 57"/>
                <a:gd name="T43" fmla="*/ 12 h 78"/>
                <a:gd name="T44" fmla="*/ 2877 w 57"/>
                <a:gd name="T45" fmla="*/ 7 h 78"/>
                <a:gd name="T46" fmla="*/ 3105 w 57"/>
                <a:gd name="T47" fmla="*/ 1 h 78"/>
                <a:gd name="T48" fmla="*/ 3217 w 57"/>
                <a:gd name="T49" fmla="*/ 0 h 78"/>
                <a:gd name="T50" fmla="*/ 3217 w 57"/>
                <a:gd name="T51" fmla="*/ 0 h 78"/>
                <a:gd name="T52" fmla="*/ 3217 w 57"/>
                <a:gd name="T53" fmla="*/ 0 h 78"/>
                <a:gd name="T54" fmla="*/ 3217 w 57"/>
                <a:gd name="T55" fmla="*/ 0 h 78"/>
                <a:gd name="T56" fmla="*/ 3217 w 57"/>
                <a:gd name="T57" fmla="*/ 0 h 78"/>
                <a:gd name="T58" fmla="*/ 3217 w 57"/>
                <a:gd name="T59" fmla="*/ 0 h 78"/>
                <a:gd name="T60" fmla="*/ 3217 w 57"/>
                <a:gd name="T61" fmla="*/ 0 h 78"/>
                <a:gd name="T62" fmla="*/ 3217 w 57"/>
                <a:gd name="T63" fmla="*/ 0 h 78"/>
                <a:gd name="T64" fmla="*/ 3217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00" name="Freeform 83"/>
            <p:cNvSpPr>
              <a:spLocks/>
            </p:cNvSpPr>
            <p:nvPr/>
          </p:nvSpPr>
          <p:spPr bwMode="auto">
            <a:xfrm>
              <a:off x="4585" y="1351"/>
              <a:ext cx="117" cy="73"/>
            </a:xfrm>
            <a:custGeom>
              <a:avLst/>
              <a:gdLst>
                <a:gd name="T0" fmla="*/ 0 w 59"/>
                <a:gd name="T1" fmla="*/ 1 h 78"/>
                <a:gd name="T2" fmla="*/ 311 w 59"/>
                <a:gd name="T3" fmla="*/ 6 h 78"/>
                <a:gd name="T4" fmla="*/ 740 w 59"/>
                <a:gd name="T5" fmla="*/ 7 h 78"/>
                <a:gd name="T6" fmla="*/ 1404 w 59"/>
                <a:gd name="T7" fmla="*/ 11 h 78"/>
                <a:gd name="T8" fmla="*/ 1997 w 59"/>
                <a:gd name="T9" fmla="*/ 18 h 78"/>
                <a:gd name="T10" fmla="*/ 2612 w 59"/>
                <a:gd name="T11" fmla="*/ 21 h 78"/>
                <a:gd name="T12" fmla="*/ 3096 w 59"/>
                <a:gd name="T13" fmla="*/ 25 h 78"/>
                <a:gd name="T14" fmla="*/ 3460 w 59"/>
                <a:gd name="T15" fmla="*/ 27 h 78"/>
                <a:gd name="T16" fmla="*/ 3276 w 59"/>
                <a:gd name="T17" fmla="*/ 30 h 78"/>
                <a:gd name="T18" fmla="*/ 2973 w 59"/>
                <a:gd name="T19" fmla="*/ 34 h 78"/>
                <a:gd name="T20" fmla="*/ 2909 w 59"/>
                <a:gd name="T21" fmla="*/ 37 h 78"/>
                <a:gd name="T22" fmla="*/ 2909 w 59"/>
                <a:gd name="T23" fmla="*/ 42 h 78"/>
                <a:gd name="T24" fmla="*/ 2973 w 59"/>
                <a:gd name="T25" fmla="*/ 45 h 78"/>
                <a:gd name="T26" fmla="*/ 3096 w 59"/>
                <a:gd name="T27" fmla="*/ 48 h 78"/>
                <a:gd name="T28" fmla="*/ 3157 w 59"/>
                <a:gd name="T29" fmla="*/ 51 h 78"/>
                <a:gd name="T30" fmla="*/ 3276 w 59"/>
                <a:gd name="T31" fmla="*/ 51 h 78"/>
                <a:gd name="T32" fmla="*/ 3276 w 59"/>
                <a:gd name="T33" fmla="*/ 51 h 78"/>
                <a:gd name="T34" fmla="*/ 2973 w 59"/>
                <a:gd name="T35" fmla="*/ 48 h 78"/>
                <a:gd name="T36" fmla="*/ 2489 w 59"/>
                <a:gd name="T37" fmla="*/ 40 h 78"/>
                <a:gd name="T38" fmla="*/ 1872 w 59"/>
                <a:gd name="T39" fmla="*/ 31 h 78"/>
                <a:gd name="T40" fmla="*/ 1348 w 59"/>
                <a:gd name="T41" fmla="*/ 21 h 78"/>
                <a:gd name="T42" fmla="*/ 680 w 59"/>
                <a:gd name="T43" fmla="*/ 12 h 78"/>
                <a:gd name="T44" fmla="*/ 248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01" name="Freeform 84"/>
            <p:cNvSpPr>
              <a:spLocks/>
            </p:cNvSpPr>
            <p:nvPr/>
          </p:nvSpPr>
          <p:spPr bwMode="auto">
            <a:xfrm>
              <a:off x="4768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02" name="Freeform 85"/>
            <p:cNvSpPr>
              <a:spLocks/>
            </p:cNvSpPr>
            <p:nvPr/>
          </p:nvSpPr>
          <p:spPr bwMode="auto">
            <a:xfrm>
              <a:off x="4916" y="1383"/>
              <a:ext cx="75" cy="36"/>
            </a:xfrm>
            <a:custGeom>
              <a:avLst/>
              <a:gdLst>
                <a:gd name="T0" fmla="*/ 2124 w 38"/>
                <a:gd name="T1" fmla="*/ 10 h 38"/>
                <a:gd name="T2" fmla="*/ 1885 w 38"/>
                <a:gd name="T3" fmla="*/ 9 h 38"/>
                <a:gd name="T4" fmla="*/ 1699 w 38"/>
                <a:gd name="T5" fmla="*/ 8 h 38"/>
                <a:gd name="T6" fmla="*/ 1352 w 38"/>
                <a:gd name="T7" fmla="*/ 4 h 38"/>
                <a:gd name="T8" fmla="*/ 1076 w 38"/>
                <a:gd name="T9" fmla="*/ 1 h 38"/>
                <a:gd name="T10" fmla="*/ 892 w 38"/>
                <a:gd name="T11" fmla="*/ 1 h 38"/>
                <a:gd name="T12" fmla="*/ 592 w 38"/>
                <a:gd name="T13" fmla="*/ 1 h 38"/>
                <a:gd name="T14" fmla="*/ 300 w 38"/>
                <a:gd name="T15" fmla="*/ 4 h 38"/>
                <a:gd name="T16" fmla="*/ 124 w 38"/>
                <a:gd name="T17" fmla="*/ 7 h 38"/>
                <a:gd name="T18" fmla="*/ 0 w 38"/>
                <a:gd name="T19" fmla="*/ 9 h 38"/>
                <a:gd name="T20" fmla="*/ 63 w 38"/>
                <a:gd name="T21" fmla="*/ 12 h 38"/>
                <a:gd name="T22" fmla="*/ 63 w 38"/>
                <a:gd name="T23" fmla="*/ 17 h 38"/>
                <a:gd name="T24" fmla="*/ 63 w 38"/>
                <a:gd name="T25" fmla="*/ 22 h 38"/>
                <a:gd name="T26" fmla="*/ 124 w 38"/>
                <a:gd name="T27" fmla="*/ 24 h 38"/>
                <a:gd name="T28" fmla="*/ 363 w 38"/>
                <a:gd name="T29" fmla="*/ 25 h 38"/>
                <a:gd name="T30" fmla="*/ 716 w 38"/>
                <a:gd name="T31" fmla="*/ 26 h 38"/>
                <a:gd name="T32" fmla="*/ 1137 w 38"/>
                <a:gd name="T33" fmla="*/ 26 h 38"/>
                <a:gd name="T34" fmla="*/ 1352 w 38"/>
                <a:gd name="T35" fmla="*/ 25 h 38"/>
                <a:gd name="T36" fmla="*/ 1593 w 38"/>
                <a:gd name="T37" fmla="*/ 23 h 38"/>
                <a:gd name="T38" fmla="*/ 1593 w 38"/>
                <a:gd name="T39" fmla="*/ 22 h 38"/>
                <a:gd name="T40" fmla="*/ 1652 w 38"/>
                <a:gd name="T41" fmla="*/ 19 h 38"/>
                <a:gd name="T42" fmla="*/ 1652 w 38"/>
                <a:gd name="T43" fmla="*/ 16 h 38"/>
                <a:gd name="T44" fmla="*/ 1652 w 38"/>
                <a:gd name="T45" fmla="*/ 10 h 38"/>
                <a:gd name="T46" fmla="*/ 1532 w 38"/>
                <a:gd name="T47" fmla="*/ 10 h 38"/>
                <a:gd name="T48" fmla="*/ 1468 w 38"/>
                <a:gd name="T49" fmla="*/ 10 h 38"/>
                <a:gd name="T50" fmla="*/ 1352 w 38"/>
                <a:gd name="T51" fmla="*/ 12 h 38"/>
                <a:gd name="T52" fmla="*/ 1352 w 38"/>
                <a:gd name="T53" fmla="*/ 12 h 38"/>
                <a:gd name="T54" fmla="*/ 1232 w 38"/>
                <a:gd name="T55" fmla="*/ 14 h 38"/>
                <a:gd name="T56" fmla="*/ 1168 w 38"/>
                <a:gd name="T57" fmla="*/ 16 h 38"/>
                <a:gd name="T58" fmla="*/ 1137 w 38"/>
                <a:gd name="T59" fmla="*/ 20 h 38"/>
                <a:gd name="T60" fmla="*/ 1137 w 38"/>
                <a:gd name="T61" fmla="*/ 22 h 38"/>
                <a:gd name="T62" fmla="*/ 1137 w 38"/>
                <a:gd name="T63" fmla="*/ 23 h 38"/>
                <a:gd name="T64" fmla="*/ 776 w 38"/>
                <a:gd name="T65" fmla="*/ 22 h 38"/>
                <a:gd name="T66" fmla="*/ 545 w 38"/>
                <a:gd name="T67" fmla="*/ 21 h 38"/>
                <a:gd name="T68" fmla="*/ 484 w 38"/>
                <a:gd name="T69" fmla="*/ 16 h 38"/>
                <a:gd name="T70" fmla="*/ 424 w 38"/>
                <a:gd name="T71" fmla="*/ 14 h 38"/>
                <a:gd name="T72" fmla="*/ 484 w 38"/>
                <a:gd name="T73" fmla="*/ 11 h 38"/>
                <a:gd name="T74" fmla="*/ 545 w 38"/>
                <a:gd name="T75" fmla="*/ 9 h 38"/>
                <a:gd name="T76" fmla="*/ 655 w 38"/>
                <a:gd name="T77" fmla="*/ 9 h 38"/>
                <a:gd name="T78" fmla="*/ 776 w 38"/>
                <a:gd name="T79" fmla="*/ 8 h 38"/>
                <a:gd name="T80" fmla="*/ 1016 w 38"/>
                <a:gd name="T81" fmla="*/ 6 h 38"/>
                <a:gd name="T82" fmla="*/ 1137 w 38"/>
                <a:gd name="T83" fmla="*/ 6 h 38"/>
                <a:gd name="T84" fmla="*/ 1168 w 38"/>
                <a:gd name="T85" fmla="*/ 6 h 38"/>
                <a:gd name="T86" fmla="*/ 1352 w 38"/>
                <a:gd name="T87" fmla="*/ 8 h 38"/>
                <a:gd name="T88" fmla="*/ 1532 w 38"/>
                <a:gd name="T89" fmla="*/ 9 h 38"/>
                <a:gd name="T90" fmla="*/ 1761 w 38"/>
                <a:gd name="T91" fmla="*/ 9 h 38"/>
                <a:gd name="T92" fmla="*/ 2005 w 38"/>
                <a:gd name="T93" fmla="*/ 9 h 38"/>
                <a:gd name="T94" fmla="*/ 2061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03" name="Freeform 86"/>
            <p:cNvSpPr>
              <a:spLocks/>
            </p:cNvSpPr>
            <p:nvPr/>
          </p:nvSpPr>
          <p:spPr bwMode="auto">
            <a:xfrm>
              <a:off x="1220" y="1593"/>
              <a:ext cx="535" cy="1911"/>
            </a:xfrm>
            <a:custGeom>
              <a:avLst/>
              <a:gdLst>
                <a:gd name="T0" fmla="*/ 0 w 271"/>
                <a:gd name="T1" fmla="*/ 1316 h 2059"/>
                <a:gd name="T2" fmla="*/ 15979 w 271"/>
                <a:gd name="T3" fmla="*/ 1316 h 2059"/>
                <a:gd name="T4" fmla="*/ 15979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5" name="Group 87"/>
            <p:cNvGrpSpPr>
              <a:grpSpLocks/>
            </p:cNvGrpSpPr>
            <p:nvPr/>
          </p:nvGrpSpPr>
          <p:grpSpPr bwMode="auto">
            <a:xfrm>
              <a:off x="1130" y="3474"/>
              <a:ext cx="702" cy="203"/>
              <a:chOff x="3110" y="3961"/>
              <a:chExt cx="356" cy="218"/>
            </a:xfrm>
          </p:grpSpPr>
          <p:sp>
            <p:nvSpPr>
              <p:cNvPr id="69750" name="Freeform 88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751" name="Freeform 89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752" name="Freeform 90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753" name="Freeform 91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754" name="Freeform 92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755" name="Freeform 93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756" name="Line 94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9757" name="Freeform 95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758" name="Freeform 96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759" name="Line 97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69705" name="Freeform 98"/>
            <p:cNvSpPr>
              <a:spLocks/>
            </p:cNvSpPr>
            <p:nvPr/>
          </p:nvSpPr>
          <p:spPr bwMode="auto">
            <a:xfrm>
              <a:off x="1292" y="1582"/>
              <a:ext cx="463" cy="212"/>
            </a:xfrm>
            <a:custGeom>
              <a:avLst/>
              <a:gdLst>
                <a:gd name="T0" fmla="*/ 5788 w 235"/>
                <a:gd name="T1" fmla="*/ 1 h 227"/>
                <a:gd name="T2" fmla="*/ 7534 w 235"/>
                <a:gd name="T3" fmla="*/ 3 h 227"/>
                <a:gd name="T4" fmla="*/ 9177 w 235"/>
                <a:gd name="T5" fmla="*/ 4 h 227"/>
                <a:gd name="T6" fmla="*/ 10422 w 235"/>
                <a:gd name="T7" fmla="*/ 7 h 227"/>
                <a:gd name="T8" fmla="*/ 11404 w 235"/>
                <a:gd name="T9" fmla="*/ 7 h 227"/>
                <a:gd name="T10" fmla="*/ 11991 w 235"/>
                <a:gd name="T11" fmla="*/ 7 h 227"/>
                <a:gd name="T12" fmla="*/ 12414 w 235"/>
                <a:gd name="T13" fmla="*/ 7 h 227"/>
                <a:gd name="T14" fmla="*/ 12795 w 235"/>
                <a:gd name="T15" fmla="*/ 8 h 227"/>
                <a:gd name="T16" fmla="*/ 13218 w 235"/>
                <a:gd name="T17" fmla="*/ 8 h 227"/>
                <a:gd name="T18" fmla="*/ 13455 w 235"/>
                <a:gd name="T19" fmla="*/ 8 h 227"/>
                <a:gd name="T20" fmla="*/ 13683 w 235"/>
                <a:gd name="T21" fmla="*/ 8 h 227"/>
                <a:gd name="T22" fmla="*/ 13683 w 235"/>
                <a:gd name="T23" fmla="*/ 21 h 227"/>
                <a:gd name="T24" fmla="*/ 13683 w 235"/>
                <a:gd name="T25" fmla="*/ 49 h 227"/>
                <a:gd name="T26" fmla="*/ 13683 w 235"/>
                <a:gd name="T27" fmla="*/ 86 h 227"/>
                <a:gd name="T28" fmla="*/ 13683 w 235"/>
                <a:gd name="T29" fmla="*/ 120 h 227"/>
                <a:gd name="T30" fmla="*/ 13683 w 235"/>
                <a:gd name="T31" fmla="*/ 145 h 227"/>
                <a:gd name="T32" fmla="*/ 13559 w 235"/>
                <a:gd name="T33" fmla="*/ 148 h 227"/>
                <a:gd name="T34" fmla="*/ 13399 w 235"/>
                <a:gd name="T35" fmla="*/ 141 h 227"/>
                <a:gd name="T36" fmla="*/ 13399 w 235"/>
                <a:gd name="T37" fmla="*/ 128 h 227"/>
                <a:gd name="T38" fmla="*/ 13155 w 235"/>
                <a:gd name="T39" fmla="*/ 116 h 227"/>
                <a:gd name="T40" fmla="*/ 12968 w 235"/>
                <a:gd name="T41" fmla="*/ 104 h 227"/>
                <a:gd name="T42" fmla="*/ 12763 w 235"/>
                <a:gd name="T43" fmla="*/ 97 h 227"/>
                <a:gd name="T44" fmla="*/ 12178 w 235"/>
                <a:gd name="T45" fmla="*/ 88 h 227"/>
                <a:gd name="T46" fmla="*/ 11226 w 235"/>
                <a:gd name="T47" fmla="*/ 78 h 227"/>
                <a:gd name="T48" fmla="*/ 10247 w 235"/>
                <a:gd name="T49" fmla="*/ 66 h 227"/>
                <a:gd name="T50" fmla="*/ 9301 w 235"/>
                <a:gd name="T51" fmla="*/ 57 h 227"/>
                <a:gd name="T52" fmla="*/ 8726 w 235"/>
                <a:gd name="T53" fmla="*/ 49 h 227"/>
                <a:gd name="T54" fmla="*/ 7954 w 235"/>
                <a:gd name="T55" fmla="*/ 45 h 227"/>
                <a:gd name="T56" fmla="*/ 6801 w 235"/>
                <a:gd name="T57" fmla="*/ 37 h 227"/>
                <a:gd name="T58" fmla="*/ 5485 w 235"/>
                <a:gd name="T59" fmla="*/ 29 h 227"/>
                <a:gd name="T60" fmla="*/ 4398 w 235"/>
                <a:gd name="T61" fmla="*/ 21 h 227"/>
                <a:gd name="T62" fmla="*/ 3680 w 235"/>
                <a:gd name="T63" fmla="*/ 19 h 227"/>
                <a:gd name="T64" fmla="*/ 3493 w 235"/>
                <a:gd name="T65" fmla="*/ 18 h 227"/>
                <a:gd name="T66" fmla="*/ 2760 w 235"/>
                <a:gd name="T67" fmla="*/ 16 h 227"/>
                <a:gd name="T68" fmla="*/ 1805 w 235"/>
                <a:gd name="T69" fmla="*/ 11 h 227"/>
                <a:gd name="T70" fmla="*/ 764 w 235"/>
                <a:gd name="T71" fmla="*/ 7 h 227"/>
                <a:gd name="T72" fmla="*/ 124 w 235"/>
                <a:gd name="T73" fmla="*/ 7 h 227"/>
                <a:gd name="T74" fmla="*/ 124 w 235"/>
                <a:gd name="T75" fmla="*/ 7 h 227"/>
                <a:gd name="T76" fmla="*/ 589 w 235"/>
                <a:gd name="T77" fmla="*/ 6 h 227"/>
                <a:gd name="T78" fmla="*/ 1160 w 235"/>
                <a:gd name="T79" fmla="*/ 5 h 227"/>
                <a:gd name="T80" fmla="*/ 1925 w 235"/>
                <a:gd name="T81" fmla="*/ 3 h 227"/>
                <a:gd name="T82" fmla="*/ 2965 w 235"/>
                <a:gd name="T83" fmla="*/ 1 h 227"/>
                <a:gd name="T84" fmla="*/ 4502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06" name="Freeform 99"/>
            <p:cNvSpPr>
              <a:spLocks/>
            </p:cNvSpPr>
            <p:nvPr/>
          </p:nvSpPr>
          <p:spPr bwMode="auto">
            <a:xfrm>
              <a:off x="1195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07" name="Freeform 100"/>
            <p:cNvSpPr>
              <a:spLocks/>
            </p:cNvSpPr>
            <p:nvPr/>
          </p:nvSpPr>
          <p:spPr bwMode="auto">
            <a:xfrm>
              <a:off x="1025" y="1270"/>
              <a:ext cx="911" cy="309"/>
            </a:xfrm>
            <a:custGeom>
              <a:avLst/>
              <a:gdLst>
                <a:gd name="T0" fmla="*/ 16875 w 462"/>
                <a:gd name="T1" fmla="*/ 204 h 333"/>
                <a:gd name="T2" fmla="*/ 20456 w 462"/>
                <a:gd name="T3" fmla="*/ 209 h 333"/>
                <a:gd name="T4" fmla="*/ 21759 w 462"/>
                <a:gd name="T5" fmla="*/ 212 h 333"/>
                <a:gd name="T6" fmla="*/ 21933 w 462"/>
                <a:gd name="T7" fmla="*/ 201 h 333"/>
                <a:gd name="T8" fmla="*/ 22209 w 462"/>
                <a:gd name="T9" fmla="*/ 182 h 333"/>
                <a:gd name="T10" fmla="*/ 22801 w 462"/>
                <a:gd name="T11" fmla="*/ 161 h 333"/>
                <a:gd name="T12" fmla="*/ 23400 w 462"/>
                <a:gd name="T13" fmla="*/ 148 h 333"/>
                <a:gd name="T14" fmla="*/ 25465 w 462"/>
                <a:gd name="T15" fmla="*/ 146 h 333"/>
                <a:gd name="T16" fmla="*/ 24686 w 462"/>
                <a:gd name="T17" fmla="*/ 118 h 333"/>
                <a:gd name="T18" fmla="*/ 22856 w 462"/>
                <a:gd name="T19" fmla="*/ 120 h 333"/>
                <a:gd name="T20" fmla="*/ 21965 w 462"/>
                <a:gd name="T21" fmla="*/ 115 h 333"/>
                <a:gd name="T22" fmla="*/ 21712 w 462"/>
                <a:gd name="T23" fmla="*/ 120 h 333"/>
                <a:gd name="T24" fmla="*/ 20801 w 462"/>
                <a:gd name="T25" fmla="*/ 121 h 333"/>
                <a:gd name="T26" fmla="*/ 20801 w 462"/>
                <a:gd name="T27" fmla="*/ 109 h 333"/>
                <a:gd name="T28" fmla="*/ 21592 w 462"/>
                <a:gd name="T29" fmla="*/ 114 h 333"/>
                <a:gd name="T30" fmla="*/ 21965 w 462"/>
                <a:gd name="T31" fmla="*/ 109 h 333"/>
                <a:gd name="T32" fmla="*/ 22980 w 462"/>
                <a:gd name="T33" fmla="*/ 106 h 333"/>
                <a:gd name="T34" fmla="*/ 23286 w 462"/>
                <a:gd name="T35" fmla="*/ 87 h 333"/>
                <a:gd name="T36" fmla="*/ 22633 w 462"/>
                <a:gd name="T37" fmla="*/ 82 h 333"/>
                <a:gd name="T38" fmla="*/ 22633 w 462"/>
                <a:gd name="T39" fmla="*/ 78 h 333"/>
                <a:gd name="T40" fmla="*/ 23645 w 462"/>
                <a:gd name="T41" fmla="*/ 81 h 333"/>
                <a:gd name="T42" fmla="*/ 25885 w 462"/>
                <a:gd name="T43" fmla="*/ 79 h 333"/>
                <a:gd name="T44" fmla="*/ 26926 w 462"/>
                <a:gd name="T45" fmla="*/ 70 h 333"/>
                <a:gd name="T46" fmla="*/ 26742 w 462"/>
                <a:gd name="T47" fmla="*/ 45 h 333"/>
                <a:gd name="T48" fmla="*/ 25340 w 462"/>
                <a:gd name="T49" fmla="*/ 34 h 333"/>
                <a:gd name="T50" fmla="*/ 26198 w 462"/>
                <a:gd name="T51" fmla="*/ 33 h 333"/>
                <a:gd name="T52" fmla="*/ 26320 w 462"/>
                <a:gd name="T53" fmla="*/ 22 h 333"/>
                <a:gd name="T54" fmla="*/ 25157 w 462"/>
                <a:gd name="T55" fmla="*/ 22 h 333"/>
                <a:gd name="T56" fmla="*/ 25522 w 462"/>
                <a:gd name="T57" fmla="*/ 15 h 333"/>
                <a:gd name="T58" fmla="*/ 25993 w 462"/>
                <a:gd name="T59" fmla="*/ 14 h 333"/>
                <a:gd name="T60" fmla="*/ 26320 w 462"/>
                <a:gd name="T61" fmla="*/ 2 h 333"/>
                <a:gd name="T62" fmla="*/ 14286 w 462"/>
                <a:gd name="T63" fmla="*/ 6 h 333"/>
                <a:gd name="T64" fmla="*/ 1404 w 462"/>
                <a:gd name="T65" fmla="*/ 5 h 333"/>
                <a:gd name="T66" fmla="*/ 828 w 462"/>
                <a:gd name="T67" fmla="*/ 13 h 333"/>
                <a:gd name="T68" fmla="*/ 1341 w 462"/>
                <a:gd name="T69" fmla="*/ 14 h 333"/>
                <a:gd name="T70" fmla="*/ 1996 w 462"/>
                <a:gd name="T71" fmla="*/ 22 h 333"/>
                <a:gd name="T72" fmla="*/ 483 w 462"/>
                <a:gd name="T73" fmla="*/ 22 h 333"/>
                <a:gd name="T74" fmla="*/ 420 w 462"/>
                <a:gd name="T75" fmla="*/ 32 h 333"/>
                <a:gd name="T76" fmla="*/ 1341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30 w 462"/>
                <a:gd name="T85" fmla="*/ 78 h 333"/>
                <a:gd name="T86" fmla="*/ 4354 w 462"/>
                <a:gd name="T87" fmla="*/ 81 h 333"/>
                <a:gd name="T88" fmla="*/ 3749 w 462"/>
                <a:gd name="T89" fmla="*/ 84 h 333"/>
                <a:gd name="T90" fmla="*/ 3581 w 462"/>
                <a:gd name="T91" fmla="*/ 99 h 333"/>
                <a:gd name="T92" fmla="*/ 4109 w 462"/>
                <a:gd name="T93" fmla="*/ 108 h 333"/>
                <a:gd name="T94" fmla="*/ 4884 w 462"/>
                <a:gd name="T95" fmla="*/ 109 h 333"/>
                <a:gd name="T96" fmla="*/ 5214 w 462"/>
                <a:gd name="T97" fmla="*/ 113 h 333"/>
                <a:gd name="T98" fmla="*/ 6050 w 462"/>
                <a:gd name="T99" fmla="*/ 109 h 333"/>
                <a:gd name="T100" fmla="*/ 6113 w 462"/>
                <a:gd name="T101" fmla="*/ 119 h 333"/>
                <a:gd name="T102" fmla="*/ 5334 w 462"/>
                <a:gd name="T103" fmla="*/ 121 h 333"/>
                <a:gd name="T104" fmla="*/ 5009 w 462"/>
                <a:gd name="T105" fmla="*/ 115 h 333"/>
                <a:gd name="T106" fmla="*/ 4172 w 462"/>
                <a:gd name="T107" fmla="*/ 120 h 333"/>
                <a:gd name="T108" fmla="*/ 2416 w 462"/>
                <a:gd name="T109" fmla="*/ 118 h 333"/>
                <a:gd name="T110" fmla="*/ 1404 w 462"/>
                <a:gd name="T111" fmla="*/ 143 h 333"/>
                <a:gd name="T112" fmla="*/ 3129 w 462"/>
                <a:gd name="T113" fmla="*/ 149 h 333"/>
                <a:gd name="T114" fmla="*/ 3581 w 462"/>
                <a:gd name="T115" fmla="*/ 161 h 333"/>
                <a:gd name="T116" fmla="*/ 4537 w 462"/>
                <a:gd name="T117" fmla="*/ 177 h 333"/>
                <a:gd name="T118" fmla="*/ 5066 w 462"/>
                <a:gd name="T119" fmla="*/ 198 h 333"/>
                <a:gd name="T120" fmla="*/ 5521 w 462"/>
                <a:gd name="T121" fmla="*/ 211 h 333"/>
                <a:gd name="T122" fmla="*/ 9814 w 462"/>
                <a:gd name="T123" fmla="*/ 205 h 333"/>
                <a:gd name="T124" fmla="*/ 11930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08" name="Freeform 101"/>
            <p:cNvSpPr>
              <a:spLocks/>
            </p:cNvSpPr>
            <p:nvPr/>
          </p:nvSpPr>
          <p:spPr bwMode="auto">
            <a:xfrm>
              <a:off x="1398" y="1469"/>
              <a:ext cx="72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4 w 36"/>
                <a:gd name="T7" fmla="*/ 3 h 103"/>
                <a:gd name="T8" fmla="*/ 192 w 36"/>
                <a:gd name="T9" fmla="*/ 3 h 103"/>
                <a:gd name="T10" fmla="*/ 256 w 36"/>
                <a:gd name="T11" fmla="*/ 5 h 103"/>
                <a:gd name="T12" fmla="*/ 384 w 36"/>
                <a:gd name="T13" fmla="*/ 6 h 103"/>
                <a:gd name="T14" fmla="*/ 448 w 36"/>
                <a:gd name="T15" fmla="*/ 8 h 103"/>
                <a:gd name="T16" fmla="*/ 576 w 36"/>
                <a:gd name="T17" fmla="*/ 8 h 103"/>
                <a:gd name="T18" fmla="*/ 704 w 36"/>
                <a:gd name="T19" fmla="*/ 10 h 103"/>
                <a:gd name="T20" fmla="*/ 768 w 36"/>
                <a:gd name="T21" fmla="*/ 10 h 103"/>
                <a:gd name="T22" fmla="*/ 896 w 36"/>
                <a:gd name="T23" fmla="*/ 10 h 103"/>
                <a:gd name="T24" fmla="*/ 1024 w 36"/>
                <a:gd name="T25" fmla="*/ 10 h 103"/>
                <a:gd name="T26" fmla="*/ 1088 w 36"/>
                <a:gd name="T27" fmla="*/ 10 h 103"/>
                <a:gd name="T28" fmla="*/ 1216 w 36"/>
                <a:gd name="T29" fmla="*/ 11 h 103"/>
                <a:gd name="T30" fmla="*/ 1216 w 36"/>
                <a:gd name="T31" fmla="*/ 13 h 103"/>
                <a:gd name="T32" fmla="*/ 1344 w 36"/>
                <a:gd name="T33" fmla="*/ 13 h 103"/>
                <a:gd name="T34" fmla="*/ 1408 w 36"/>
                <a:gd name="T35" fmla="*/ 19 h 103"/>
                <a:gd name="T36" fmla="*/ 1472 w 36"/>
                <a:gd name="T37" fmla="*/ 23 h 103"/>
                <a:gd name="T38" fmla="*/ 1600 w 36"/>
                <a:gd name="T39" fmla="*/ 27 h 103"/>
                <a:gd name="T40" fmla="*/ 1728 w 36"/>
                <a:gd name="T41" fmla="*/ 29 h 103"/>
                <a:gd name="T42" fmla="*/ 1728 w 36"/>
                <a:gd name="T43" fmla="*/ 36 h 103"/>
                <a:gd name="T44" fmla="*/ 1792 w 36"/>
                <a:gd name="T45" fmla="*/ 41 h 103"/>
                <a:gd name="T46" fmla="*/ 1920 w 36"/>
                <a:gd name="T47" fmla="*/ 46 h 103"/>
                <a:gd name="T48" fmla="*/ 1984 w 36"/>
                <a:gd name="T49" fmla="*/ 50 h 103"/>
                <a:gd name="T50" fmla="*/ 1984 w 36"/>
                <a:gd name="T51" fmla="*/ 57 h 103"/>
                <a:gd name="T52" fmla="*/ 2048 w 36"/>
                <a:gd name="T53" fmla="*/ 61 h 103"/>
                <a:gd name="T54" fmla="*/ 2048 w 36"/>
                <a:gd name="T55" fmla="*/ 66 h 103"/>
                <a:gd name="T56" fmla="*/ 2176 w 36"/>
                <a:gd name="T57" fmla="*/ 69 h 103"/>
                <a:gd name="T58" fmla="*/ 2176 w 36"/>
                <a:gd name="T59" fmla="*/ 72 h 103"/>
                <a:gd name="T60" fmla="*/ 2176 w 36"/>
                <a:gd name="T61" fmla="*/ 74 h 103"/>
                <a:gd name="T62" fmla="*/ 2176 w 36"/>
                <a:gd name="T63" fmla="*/ 76 h 103"/>
                <a:gd name="T64" fmla="*/ 2240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09" name="Freeform 102"/>
            <p:cNvSpPr>
              <a:spLocks/>
            </p:cNvSpPr>
            <p:nvPr/>
          </p:nvSpPr>
          <p:spPr bwMode="auto">
            <a:xfrm>
              <a:off x="1490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10" name="Freeform 103"/>
            <p:cNvSpPr>
              <a:spLocks/>
            </p:cNvSpPr>
            <p:nvPr/>
          </p:nvSpPr>
          <p:spPr bwMode="auto">
            <a:xfrm>
              <a:off x="1452" y="1468"/>
              <a:ext cx="69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56 w 36"/>
                <a:gd name="T5" fmla="*/ 8 h 106"/>
                <a:gd name="T6" fmla="*/ 148 w 36"/>
                <a:gd name="T7" fmla="*/ 8 h 106"/>
                <a:gd name="T8" fmla="*/ 253 w 36"/>
                <a:gd name="T9" fmla="*/ 10 h 106"/>
                <a:gd name="T10" fmla="*/ 284 w 36"/>
                <a:gd name="T11" fmla="*/ 14 h 106"/>
                <a:gd name="T12" fmla="*/ 393 w 36"/>
                <a:gd name="T13" fmla="*/ 18 h 106"/>
                <a:gd name="T14" fmla="*/ 445 w 36"/>
                <a:gd name="T15" fmla="*/ 20 h 106"/>
                <a:gd name="T16" fmla="*/ 544 w 36"/>
                <a:gd name="T17" fmla="*/ 23 h 106"/>
                <a:gd name="T18" fmla="*/ 544 w 36"/>
                <a:gd name="T19" fmla="*/ 30 h 106"/>
                <a:gd name="T20" fmla="*/ 592 w 36"/>
                <a:gd name="T21" fmla="*/ 38 h 106"/>
                <a:gd name="T22" fmla="*/ 592 w 36"/>
                <a:gd name="T23" fmla="*/ 45 h 106"/>
                <a:gd name="T24" fmla="*/ 544 w 36"/>
                <a:gd name="T25" fmla="*/ 54 h 106"/>
                <a:gd name="T26" fmla="*/ 544 w 36"/>
                <a:gd name="T27" fmla="*/ 61 h 106"/>
                <a:gd name="T28" fmla="*/ 544 w 36"/>
                <a:gd name="T29" fmla="*/ 68 h 106"/>
                <a:gd name="T30" fmla="*/ 544 w 36"/>
                <a:gd name="T31" fmla="*/ 72 h 106"/>
                <a:gd name="T32" fmla="*/ 544 w 36"/>
                <a:gd name="T33" fmla="*/ 73 h 106"/>
                <a:gd name="T34" fmla="*/ 544 w 36"/>
                <a:gd name="T35" fmla="*/ 73 h 106"/>
                <a:gd name="T36" fmla="*/ 592 w 36"/>
                <a:gd name="T37" fmla="*/ 73 h 106"/>
                <a:gd name="T38" fmla="*/ 592 w 36"/>
                <a:gd name="T39" fmla="*/ 73 h 106"/>
                <a:gd name="T40" fmla="*/ 705 w 36"/>
                <a:gd name="T41" fmla="*/ 74 h 106"/>
                <a:gd name="T42" fmla="*/ 705 w 36"/>
                <a:gd name="T43" fmla="*/ 74 h 106"/>
                <a:gd name="T44" fmla="*/ 753 w 36"/>
                <a:gd name="T45" fmla="*/ 74 h 106"/>
                <a:gd name="T46" fmla="*/ 753 w 36"/>
                <a:gd name="T47" fmla="*/ 74 h 106"/>
                <a:gd name="T48" fmla="*/ 797 w 36"/>
                <a:gd name="T49" fmla="*/ 74 h 106"/>
                <a:gd name="T50" fmla="*/ 797 w 36"/>
                <a:gd name="T51" fmla="*/ 71 h 106"/>
                <a:gd name="T52" fmla="*/ 797 w 36"/>
                <a:gd name="T53" fmla="*/ 67 h 106"/>
                <a:gd name="T54" fmla="*/ 797 w 36"/>
                <a:gd name="T55" fmla="*/ 60 h 106"/>
                <a:gd name="T56" fmla="*/ 797 w 36"/>
                <a:gd name="T57" fmla="*/ 55 h 106"/>
                <a:gd name="T58" fmla="*/ 797 w 36"/>
                <a:gd name="T59" fmla="*/ 49 h 106"/>
                <a:gd name="T60" fmla="*/ 853 w 36"/>
                <a:gd name="T61" fmla="*/ 42 h 106"/>
                <a:gd name="T62" fmla="*/ 853 w 36"/>
                <a:gd name="T63" fmla="*/ 37 h 106"/>
                <a:gd name="T64" fmla="*/ 930 w 36"/>
                <a:gd name="T65" fmla="*/ 34 h 106"/>
                <a:gd name="T66" fmla="*/ 930 w 36"/>
                <a:gd name="T67" fmla="*/ 32 h 106"/>
                <a:gd name="T68" fmla="*/ 930 w 36"/>
                <a:gd name="T69" fmla="*/ 28 h 106"/>
                <a:gd name="T70" fmla="*/ 930 w 36"/>
                <a:gd name="T71" fmla="*/ 24 h 106"/>
                <a:gd name="T72" fmla="*/ 930 w 36"/>
                <a:gd name="T73" fmla="*/ 21 h 106"/>
                <a:gd name="T74" fmla="*/ 930 w 36"/>
                <a:gd name="T75" fmla="*/ 18 h 106"/>
                <a:gd name="T76" fmla="*/ 1043 w 36"/>
                <a:gd name="T77" fmla="*/ 12 h 106"/>
                <a:gd name="T78" fmla="*/ 1077 w 36"/>
                <a:gd name="T79" fmla="*/ 8 h 106"/>
                <a:gd name="T80" fmla="*/ 1135 w 36"/>
                <a:gd name="T81" fmla="*/ 8 h 106"/>
                <a:gd name="T82" fmla="*/ 1135 w 36"/>
                <a:gd name="T83" fmla="*/ 8 h 106"/>
                <a:gd name="T84" fmla="*/ 1238 w 36"/>
                <a:gd name="T85" fmla="*/ 8 h 106"/>
                <a:gd name="T86" fmla="*/ 1388 w 36"/>
                <a:gd name="T87" fmla="*/ 6 h 106"/>
                <a:gd name="T88" fmla="*/ 1474 w 36"/>
                <a:gd name="T89" fmla="*/ 5 h 106"/>
                <a:gd name="T90" fmla="*/ 1528 w 36"/>
                <a:gd name="T91" fmla="*/ 4 h 106"/>
                <a:gd name="T92" fmla="*/ 1635 w 36"/>
                <a:gd name="T93" fmla="*/ 2 h 106"/>
                <a:gd name="T94" fmla="*/ 1690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11" name="AutoShape 104"/>
            <p:cNvSpPr>
              <a:spLocks noChangeArrowheads="1"/>
            </p:cNvSpPr>
            <p:nvPr/>
          </p:nvSpPr>
          <p:spPr bwMode="auto">
            <a:xfrm flipV="1">
              <a:off x="1043" y="1302"/>
              <a:ext cx="867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9712" name="AutoShape 105"/>
            <p:cNvSpPr>
              <a:spLocks noChangeArrowheads="1"/>
            </p:cNvSpPr>
            <p:nvPr/>
          </p:nvSpPr>
          <p:spPr bwMode="auto">
            <a:xfrm flipV="1">
              <a:off x="1083" y="1293"/>
              <a:ext cx="788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9713" name="Oval 106"/>
            <p:cNvSpPr>
              <a:spLocks noChangeArrowheads="1"/>
            </p:cNvSpPr>
            <p:nvPr/>
          </p:nvSpPr>
          <p:spPr bwMode="auto">
            <a:xfrm>
              <a:off x="1316" y="1473"/>
              <a:ext cx="40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9714" name="Oval 107"/>
            <p:cNvSpPr>
              <a:spLocks noChangeArrowheads="1"/>
            </p:cNvSpPr>
            <p:nvPr/>
          </p:nvSpPr>
          <p:spPr bwMode="auto">
            <a:xfrm>
              <a:off x="1602" y="1475"/>
              <a:ext cx="41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9715" name="Freeform 108"/>
            <p:cNvSpPr>
              <a:spLocks/>
            </p:cNvSpPr>
            <p:nvPr/>
          </p:nvSpPr>
          <p:spPr bwMode="auto">
            <a:xfrm>
              <a:off x="1247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16" name="Freeform 109"/>
            <p:cNvSpPr>
              <a:spLocks/>
            </p:cNvSpPr>
            <p:nvPr/>
          </p:nvSpPr>
          <p:spPr bwMode="auto">
            <a:xfrm>
              <a:off x="1172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17" name="Freeform 110"/>
            <p:cNvSpPr>
              <a:spLocks/>
            </p:cNvSpPr>
            <p:nvPr/>
          </p:nvSpPr>
          <p:spPr bwMode="auto">
            <a:xfrm>
              <a:off x="1655" y="1320"/>
              <a:ext cx="59" cy="35"/>
            </a:xfrm>
            <a:custGeom>
              <a:avLst/>
              <a:gdLst>
                <a:gd name="T0" fmla="*/ 1613 w 30"/>
                <a:gd name="T1" fmla="*/ 0 h 38"/>
                <a:gd name="T2" fmla="*/ 1497 w 30"/>
                <a:gd name="T3" fmla="*/ 0 h 38"/>
                <a:gd name="T4" fmla="*/ 1377 w 30"/>
                <a:gd name="T5" fmla="*/ 0 h 38"/>
                <a:gd name="T6" fmla="*/ 1211 w 30"/>
                <a:gd name="T7" fmla="*/ 0 h 38"/>
                <a:gd name="T8" fmla="*/ 1149 w 30"/>
                <a:gd name="T9" fmla="*/ 0 h 38"/>
                <a:gd name="T10" fmla="*/ 913 w 30"/>
                <a:gd name="T11" fmla="*/ 0 h 38"/>
                <a:gd name="T12" fmla="*/ 881 w 30"/>
                <a:gd name="T13" fmla="*/ 0 h 38"/>
                <a:gd name="T14" fmla="*/ 881 w 30"/>
                <a:gd name="T15" fmla="*/ 0 h 38"/>
                <a:gd name="T16" fmla="*/ 761 w 30"/>
                <a:gd name="T17" fmla="*/ 2 h 38"/>
                <a:gd name="T18" fmla="*/ 645 w 30"/>
                <a:gd name="T19" fmla="*/ 3 h 38"/>
                <a:gd name="T20" fmla="*/ 584 w 30"/>
                <a:gd name="T21" fmla="*/ 5 h 38"/>
                <a:gd name="T22" fmla="*/ 417 w 30"/>
                <a:gd name="T23" fmla="*/ 6 h 38"/>
                <a:gd name="T24" fmla="*/ 297 w 30"/>
                <a:gd name="T25" fmla="*/ 6 h 38"/>
                <a:gd name="T26" fmla="*/ 61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20 w 30"/>
                <a:gd name="T39" fmla="*/ 17 h 38"/>
                <a:gd name="T40" fmla="*/ 236 w 30"/>
                <a:gd name="T41" fmla="*/ 18 h 38"/>
                <a:gd name="T42" fmla="*/ 297 w 30"/>
                <a:gd name="T43" fmla="*/ 21 h 38"/>
                <a:gd name="T44" fmla="*/ 417 w 30"/>
                <a:gd name="T45" fmla="*/ 23 h 38"/>
                <a:gd name="T46" fmla="*/ 464 w 30"/>
                <a:gd name="T47" fmla="*/ 23 h 38"/>
                <a:gd name="T48" fmla="*/ 584 w 30"/>
                <a:gd name="T49" fmla="*/ 23 h 38"/>
                <a:gd name="T50" fmla="*/ 584 w 30"/>
                <a:gd name="T51" fmla="*/ 21 h 38"/>
                <a:gd name="T52" fmla="*/ 645 w 30"/>
                <a:gd name="T53" fmla="*/ 20 h 38"/>
                <a:gd name="T54" fmla="*/ 881 w 30"/>
                <a:gd name="T55" fmla="*/ 18 h 38"/>
                <a:gd name="T56" fmla="*/ 975 w 30"/>
                <a:gd name="T57" fmla="*/ 16 h 38"/>
                <a:gd name="T58" fmla="*/ 1149 w 30"/>
                <a:gd name="T59" fmla="*/ 15 h 38"/>
                <a:gd name="T60" fmla="*/ 1211 w 30"/>
                <a:gd name="T61" fmla="*/ 13 h 38"/>
                <a:gd name="T62" fmla="*/ 1331 w 30"/>
                <a:gd name="T63" fmla="*/ 12 h 38"/>
                <a:gd name="T64" fmla="*/ 1377 w 30"/>
                <a:gd name="T65" fmla="*/ 11 h 38"/>
                <a:gd name="T66" fmla="*/ 1377 w 30"/>
                <a:gd name="T67" fmla="*/ 10 h 38"/>
                <a:gd name="T68" fmla="*/ 1440 w 30"/>
                <a:gd name="T69" fmla="*/ 8 h 38"/>
                <a:gd name="T70" fmla="*/ 1440 w 30"/>
                <a:gd name="T71" fmla="*/ 6 h 38"/>
                <a:gd name="T72" fmla="*/ 1560 w 30"/>
                <a:gd name="T73" fmla="*/ 6 h 38"/>
                <a:gd name="T74" fmla="*/ 1560 w 30"/>
                <a:gd name="T75" fmla="*/ 6 h 38"/>
                <a:gd name="T76" fmla="*/ 1676 w 30"/>
                <a:gd name="T77" fmla="*/ 5 h 38"/>
                <a:gd name="T78" fmla="*/ 1676 w 30"/>
                <a:gd name="T79" fmla="*/ 2 h 38"/>
                <a:gd name="T80" fmla="*/ 1676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18" name="Freeform 111"/>
            <p:cNvSpPr>
              <a:spLocks/>
            </p:cNvSpPr>
            <p:nvPr/>
          </p:nvSpPr>
          <p:spPr bwMode="auto">
            <a:xfrm>
              <a:off x="1480" y="1319"/>
              <a:ext cx="312" cy="141"/>
            </a:xfrm>
            <a:custGeom>
              <a:avLst/>
              <a:gdLst>
                <a:gd name="T0" fmla="*/ 2622 w 159"/>
                <a:gd name="T1" fmla="*/ 1 h 152"/>
                <a:gd name="T2" fmla="*/ 461 w 159"/>
                <a:gd name="T3" fmla="*/ 17 h 152"/>
                <a:gd name="T4" fmla="*/ 355 w 159"/>
                <a:gd name="T5" fmla="*/ 33 h 152"/>
                <a:gd name="T6" fmla="*/ 61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368 w 159"/>
                <a:gd name="T15" fmla="*/ 94 h 152"/>
                <a:gd name="T16" fmla="*/ 3142 w 159"/>
                <a:gd name="T17" fmla="*/ 89 h 152"/>
                <a:gd name="T18" fmla="*/ 3724 w 159"/>
                <a:gd name="T19" fmla="*/ 89 h 152"/>
                <a:gd name="T20" fmla="*/ 5086 w 159"/>
                <a:gd name="T21" fmla="*/ 89 h 152"/>
                <a:gd name="T22" fmla="*/ 5410 w 159"/>
                <a:gd name="T23" fmla="*/ 90 h 152"/>
                <a:gd name="T24" fmla="*/ 5410 w 159"/>
                <a:gd name="T25" fmla="*/ 93 h 152"/>
                <a:gd name="T26" fmla="*/ 5530 w 159"/>
                <a:gd name="T27" fmla="*/ 95 h 152"/>
                <a:gd name="T28" fmla="*/ 6165 w 159"/>
                <a:gd name="T29" fmla="*/ 91 h 152"/>
                <a:gd name="T30" fmla="*/ 6627 w 159"/>
                <a:gd name="T31" fmla="*/ 83 h 152"/>
                <a:gd name="T32" fmla="*/ 6838 w 159"/>
                <a:gd name="T33" fmla="*/ 71 h 152"/>
                <a:gd name="T34" fmla="*/ 7827 w 159"/>
                <a:gd name="T35" fmla="*/ 57 h 152"/>
                <a:gd name="T36" fmla="*/ 8675 w 159"/>
                <a:gd name="T37" fmla="*/ 54 h 152"/>
                <a:gd name="T38" fmla="*/ 7655 w 159"/>
                <a:gd name="T39" fmla="*/ 53 h 152"/>
                <a:gd name="T40" fmla="*/ 6746 w 159"/>
                <a:gd name="T41" fmla="*/ 57 h 152"/>
                <a:gd name="T42" fmla="*/ 5991 w 159"/>
                <a:gd name="T43" fmla="*/ 68 h 152"/>
                <a:gd name="T44" fmla="*/ 5930 w 159"/>
                <a:gd name="T45" fmla="*/ 78 h 152"/>
                <a:gd name="T46" fmla="*/ 5206 w 159"/>
                <a:gd name="T47" fmla="*/ 81 h 152"/>
                <a:gd name="T48" fmla="*/ 4509 w 159"/>
                <a:gd name="T49" fmla="*/ 81 h 152"/>
                <a:gd name="T50" fmla="*/ 4329 w 159"/>
                <a:gd name="T51" fmla="*/ 75 h 152"/>
                <a:gd name="T52" fmla="*/ 4270 w 159"/>
                <a:gd name="T53" fmla="*/ 59 h 152"/>
                <a:gd name="T54" fmla="*/ 4225 w 159"/>
                <a:gd name="T55" fmla="*/ 58 h 152"/>
                <a:gd name="T56" fmla="*/ 4050 w 159"/>
                <a:gd name="T57" fmla="*/ 71 h 152"/>
                <a:gd name="T58" fmla="*/ 2726 w 159"/>
                <a:gd name="T59" fmla="*/ 79 h 152"/>
                <a:gd name="T60" fmla="*/ 1081 w 159"/>
                <a:gd name="T61" fmla="*/ 71 h 152"/>
                <a:gd name="T62" fmla="*/ 461 w 159"/>
                <a:gd name="T63" fmla="*/ 60 h 152"/>
                <a:gd name="T64" fmla="*/ 755 w 159"/>
                <a:gd name="T65" fmla="*/ 46 h 152"/>
                <a:gd name="T66" fmla="*/ 1540 w 159"/>
                <a:gd name="T67" fmla="*/ 42 h 152"/>
                <a:gd name="T68" fmla="*/ 2561 w 159"/>
                <a:gd name="T69" fmla="*/ 42 h 152"/>
                <a:gd name="T70" fmla="*/ 4050 w 159"/>
                <a:gd name="T71" fmla="*/ 47 h 152"/>
                <a:gd name="T72" fmla="*/ 4562 w 159"/>
                <a:gd name="T73" fmla="*/ 49 h 152"/>
                <a:gd name="T74" fmla="*/ 4562 w 159"/>
                <a:gd name="T75" fmla="*/ 46 h 152"/>
                <a:gd name="T76" fmla="*/ 4625 w 159"/>
                <a:gd name="T77" fmla="*/ 42 h 152"/>
                <a:gd name="T78" fmla="*/ 3204 w 159"/>
                <a:gd name="T79" fmla="*/ 40 h 152"/>
                <a:gd name="T80" fmla="*/ 1721 w 159"/>
                <a:gd name="T81" fmla="*/ 36 h 152"/>
                <a:gd name="T82" fmla="*/ 1081 w 159"/>
                <a:gd name="T83" fmla="*/ 30 h 152"/>
                <a:gd name="T84" fmla="*/ 967 w 159"/>
                <a:gd name="T85" fmla="*/ 16 h 152"/>
                <a:gd name="T86" fmla="*/ 2121 w 159"/>
                <a:gd name="T87" fmla="*/ 10 h 152"/>
                <a:gd name="T88" fmla="*/ 2788 w 159"/>
                <a:gd name="T89" fmla="*/ 19 h 152"/>
                <a:gd name="T90" fmla="*/ 2121 w 159"/>
                <a:gd name="T91" fmla="*/ 26 h 152"/>
                <a:gd name="T92" fmla="*/ 1898 w 159"/>
                <a:gd name="T93" fmla="*/ 22 h 152"/>
                <a:gd name="T94" fmla="*/ 1837 w 159"/>
                <a:gd name="T95" fmla="*/ 19 h 152"/>
                <a:gd name="T96" fmla="*/ 1540 w 159"/>
                <a:gd name="T97" fmla="*/ 22 h 152"/>
                <a:gd name="T98" fmla="*/ 1421 w 159"/>
                <a:gd name="T99" fmla="*/ 28 h 152"/>
                <a:gd name="T100" fmla="*/ 2237 w 159"/>
                <a:gd name="T101" fmla="*/ 31 h 152"/>
                <a:gd name="T102" fmla="*/ 3485 w 159"/>
                <a:gd name="T103" fmla="*/ 35 h 152"/>
                <a:gd name="T104" fmla="*/ 3666 w 159"/>
                <a:gd name="T105" fmla="*/ 33 h 152"/>
                <a:gd name="T106" fmla="*/ 3377 w 159"/>
                <a:gd name="T107" fmla="*/ 28 h 152"/>
                <a:gd name="T108" fmla="*/ 3377 w 159"/>
                <a:gd name="T109" fmla="*/ 14 h 152"/>
                <a:gd name="T110" fmla="*/ 3542 w 159"/>
                <a:gd name="T111" fmla="*/ 6 h 152"/>
                <a:gd name="T112" fmla="*/ 3928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19" name="Freeform 112"/>
            <p:cNvSpPr>
              <a:spLocks/>
            </p:cNvSpPr>
            <p:nvPr/>
          </p:nvSpPr>
          <p:spPr bwMode="auto">
            <a:xfrm>
              <a:off x="1130" y="1465"/>
              <a:ext cx="324" cy="105"/>
            </a:xfrm>
            <a:custGeom>
              <a:avLst/>
              <a:gdLst>
                <a:gd name="T0" fmla="*/ 63 w 164"/>
                <a:gd name="T1" fmla="*/ 6 h 114"/>
                <a:gd name="T2" fmla="*/ 425 w 164"/>
                <a:gd name="T3" fmla="*/ 6 h 114"/>
                <a:gd name="T4" fmla="*/ 840 w 164"/>
                <a:gd name="T5" fmla="*/ 4 h 114"/>
                <a:gd name="T6" fmla="*/ 1081 w 164"/>
                <a:gd name="T7" fmla="*/ 1 h 114"/>
                <a:gd name="T8" fmla="*/ 2560 w 164"/>
                <a:gd name="T9" fmla="*/ 6 h 114"/>
                <a:gd name="T10" fmla="*/ 4040 w 164"/>
                <a:gd name="T11" fmla="*/ 12 h 114"/>
                <a:gd name="T12" fmla="*/ 4876 w 164"/>
                <a:gd name="T13" fmla="*/ 13 h 114"/>
                <a:gd name="T14" fmla="*/ 5305 w 164"/>
                <a:gd name="T15" fmla="*/ 13 h 114"/>
                <a:gd name="T16" fmla="*/ 5121 w 164"/>
                <a:gd name="T17" fmla="*/ 24 h 114"/>
                <a:gd name="T18" fmla="*/ 5121 w 164"/>
                <a:gd name="T19" fmla="*/ 41 h 114"/>
                <a:gd name="T20" fmla="*/ 5542 w 164"/>
                <a:gd name="T21" fmla="*/ 57 h 114"/>
                <a:gd name="T22" fmla="*/ 6014 w 164"/>
                <a:gd name="T23" fmla="*/ 65 h 114"/>
                <a:gd name="T24" fmla="*/ 6354 w 164"/>
                <a:gd name="T25" fmla="*/ 64 h 114"/>
                <a:gd name="T26" fmla="*/ 6480 w 164"/>
                <a:gd name="T27" fmla="*/ 54 h 114"/>
                <a:gd name="T28" fmla="*/ 6822 w 164"/>
                <a:gd name="T29" fmla="*/ 41 h 114"/>
                <a:gd name="T30" fmla="*/ 7802 w 164"/>
                <a:gd name="T31" fmla="*/ 32 h 114"/>
                <a:gd name="T32" fmla="*/ 8274 w 164"/>
                <a:gd name="T33" fmla="*/ 29 h 114"/>
                <a:gd name="T34" fmla="*/ 8337 w 164"/>
                <a:gd name="T35" fmla="*/ 22 h 114"/>
                <a:gd name="T36" fmla="*/ 8450 w 164"/>
                <a:gd name="T37" fmla="*/ 16 h 114"/>
                <a:gd name="T38" fmla="*/ 8545 w 164"/>
                <a:gd name="T39" fmla="*/ 11 h 114"/>
                <a:gd name="T40" fmla="*/ 8669 w 164"/>
                <a:gd name="T41" fmla="*/ 27 h 114"/>
                <a:gd name="T42" fmla="*/ 9090 w 164"/>
                <a:gd name="T43" fmla="*/ 45 h 114"/>
                <a:gd name="T44" fmla="*/ 9382 w 164"/>
                <a:gd name="T45" fmla="*/ 59 h 114"/>
                <a:gd name="T46" fmla="*/ 9633 w 164"/>
                <a:gd name="T47" fmla="*/ 64 h 114"/>
                <a:gd name="T48" fmla="*/ 9262 w 164"/>
                <a:gd name="T49" fmla="*/ 66 h 114"/>
                <a:gd name="T50" fmla="*/ 8545 w 164"/>
                <a:gd name="T51" fmla="*/ 68 h 114"/>
                <a:gd name="T52" fmla="*/ 7618 w 164"/>
                <a:gd name="T53" fmla="*/ 69 h 114"/>
                <a:gd name="T54" fmla="*/ 6480 w 164"/>
                <a:gd name="T55" fmla="*/ 69 h 114"/>
                <a:gd name="T56" fmla="*/ 6014 w 164"/>
                <a:gd name="T57" fmla="*/ 69 h 114"/>
                <a:gd name="T58" fmla="*/ 5542 w 164"/>
                <a:gd name="T59" fmla="*/ 65 h 114"/>
                <a:gd name="T60" fmla="*/ 4813 w 164"/>
                <a:gd name="T61" fmla="*/ 62 h 114"/>
                <a:gd name="T62" fmla="*/ 4325 w 164"/>
                <a:gd name="T63" fmla="*/ 58 h 114"/>
                <a:gd name="T64" fmla="*/ 3977 w 164"/>
                <a:gd name="T65" fmla="*/ 54 h 114"/>
                <a:gd name="T66" fmla="*/ 3793 w 164"/>
                <a:gd name="T67" fmla="*/ 50 h 114"/>
                <a:gd name="T68" fmla="*/ 3453 w 164"/>
                <a:gd name="T69" fmla="*/ 48 h 114"/>
                <a:gd name="T70" fmla="*/ 3216 w 164"/>
                <a:gd name="T71" fmla="*/ 46 h 114"/>
                <a:gd name="T72" fmla="*/ 2924 w 164"/>
                <a:gd name="T73" fmla="*/ 46 h 114"/>
                <a:gd name="T74" fmla="*/ 2560 w 164"/>
                <a:gd name="T75" fmla="*/ 42 h 114"/>
                <a:gd name="T76" fmla="*/ 2136 w 164"/>
                <a:gd name="T77" fmla="*/ 38 h 114"/>
                <a:gd name="T78" fmla="*/ 1952 w 164"/>
                <a:gd name="T79" fmla="*/ 35 h 114"/>
                <a:gd name="T80" fmla="*/ 2072 w 164"/>
                <a:gd name="T81" fmla="*/ 34 h 114"/>
                <a:gd name="T82" fmla="*/ 2436 w 164"/>
                <a:gd name="T83" fmla="*/ 33 h 114"/>
                <a:gd name="T84" fmla="*/ 2924 w 164"/>
                <a:gd name="T85" fmla="*/ 32 h 114"/>
                <a:gd name="T86" fmla="*/ 3216 w 164"/>
                <a:gd name="T87" fmla="*/ 32 h 114"/>
                <a:gd name="T88" fmla="*/ 2924 w 164"/>
                <a:gd name="T89" fmla="*/ 19 h 114"/>
                <a:gd name="T90" fmla="*/ 2136 w 164"/>
                <a:gd name="T91" fmla="*/ 12 h 114"/>
                <a:gd name="T92" fmla="*/ 1081 w 164"/>
                <a:gd name="T93" fmla="*/ 10 h 114"/>
                <a:gd name="T94" fmla="*/ 184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20" name="Freeform 113"/>
            <p:cNvSpPr>
              <a:spLocks/>
            </p:cNvSpPr>
            <p:nvPr/>
          </p:nvSpPr>
          <p:spPr bwMode="auto">
            <a:xfrm>
              <a:off x="1509" y="1464"/>
              <a:ext cx="323" cy="105"/>
            </a:xfrm>
            <a:custGeom>
              <a:avLst/>
              <a:gdLst>
                <a:gd name="T0" fmla="*/ 9330 w 164"/>
                <a:gd name="T1" fmla="*/ 6 h 114"/>
                <a:gd name="T2" fmla="*/ 8983 w 164"/>
                <a:gd name="T3" fmla="*/ 6 h 114"/>
                <a:gd name="T4" fmla="*/ 8595 w 164"/>
                <a:gd name="T5" fmla="*/ 4 h 114"/>
                <a:gd name="T6" fmla="*/ 8351 w 164"/>
                <a:gd name="T7" fmla="*/ 2 h 114"/>
                <a:gd name="T8" fmla="*/ 6815 w 164"/>
                <a:gd name="T9" fmla="*/ 6 h 114"/>
                <a:gd name="T10" fmla="*/ 5414 w 164"/>
                <a:gd name="T11" fmla="*/ 12 h 114"/>
                <a:gd name="T12" fmla="*/ 4561 w 164"/>
                <a:gd name="T13" fmla="*/ 13 h 114"/>
                <a:gd name="T14" fmla="*/ 4209 w 164"/>
                <a:gd name="T15" fmla="*/ 13 h 114"/>
                <a:gd name="T16" fmla="*/ 4333 w 164"/>
                <a:gd name="T17" fmla="*/ 24 h 114"/>
                <a:gd name="T18" fmla="*/ 4270 w 164"/>
                <a:gd name="T19" fmla="*/ 41 h 114"/>
                <a:gd name="T20" fmla="*/ 3973 w 164"/>
                <a:gd name="T21" fmla="*/ 57 h 114"/>
                <a:gd name="T22" fmla="*/ 3492 w 164"/>
                <a:gd name="T23" fmla="*/ 65 h 114"/>
                <a:gd name="T24" fmla="*/ 3088 w 164"/>
                <a:gd name="T25" fmla="*/ 64 h 114"/>
                <a:gd name="T26" fmla="*/ 2901 w 164"/>
                <a:gd name="T27" fmla="*/ 54 h 114"/>
                <a:gd name="T28" fmla="*/ 2576 w 164"/>
                <a:gd name="T29" fmla="*/ 42 h 114"/>
                <a:gd name="T30" fmla="*/ 1629 w 164"/>
                <a:gd name="T31" fmla="*/ 32 h 114"/>
                <a:gd name="T32" fmla="*/ 1221 w 164"/>
                <a:gd name="T33" fmla="*/ 29 h 114"/>
                <a:gd name="T34" fmla="*/ 1160 w 164"/>
                <a:gd name="T35" fmla="*/ 23 h 114"/>
                <a:gd name="T36" fmla="*/ 1040 w 164"/>
                <a:gd name="T37" fmla="*/ 16 h 114"/>
                <a:gd name="T38" fmla="*/ 977 w 164"/>
                <a:gd name="T39" fmla="*/ 12 h 114"/>
                <a:gd name="T40" fmla="*/ 764 w 164"/>
                <a:gd name="T41" fmla="*/ 27 h 114"/>
                <a:gd name="T42" fmla="*/ 420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299 w 164"/>
                <a:gd name="T49" fmla="*/ 67 h 114"/>
                <a:gd name="T50" fmla="*/ 947 w 164"/>
                <a:gd name="T51" fmla="*/ 68 h 114"/>
                <a:gd name="T52" fmla="*/ 1804 w 164"/>
                <a:gd name="T53" fmla="*/ 69 h 114"/>
                <a:gd name="T54" fmla="*/ 3025 w 164"/>
                <a:gd name="T55" fmla="*/ 69 h 114"/>
                <a:gd name="T56" fmla="*/ 3492 w 164"/>
                <a:gd name="T57" fmla="*/ 69 h 114"/>
                <a:gd name="T58" fmla="*/ 3973 w 164"/>
                <a:gd name="T59" fmla="*/ 65 h 114"/>
                <a:gd name="T60" fmla="*/ 4561 w 164"/>
                <a:gd name="T61" fmla="*/ 62 h 114"/>
                <a:gd name="T62" fmla="*/ 5136 w 164"/>
                <a:gd name="T63" fmla="*/ 58 h 114"/>
                <a:gd name="T64" fmla="*/ 5357 w 164"/>
                <a:gd name="T65" fmla="*/ 54 h 114"/>
                <a:gd name="T66" fmla="*/ 5538 w 164"/>
                <a:gd name="T67" fmla="*/ 50 h 114"/>
                <a:gd name="T68" fmla="*/ 5838 w 164"/>
                <a:gd name="T69" fmla="*/ 48 h 114"/>
                <a:gd name="T70" fmla="*/ 6194 w 164"/>
                <a:gd name="T71" fmla="*/ 46 h 114"/>
                <a:gd name="T72" fmla="*/ 6425 w 164"/>
                <a:gd name="T73" fmla="*/ 46 h 114"/>
                <a:gd name="T74" fmla="*/ 6815 w 164"/>
                <a:gd name="T75" fmla="*/ 42 h 114"/>
                <a:gd name="T76" fmla="*/ 7234 w 164"/>
                <a:gd name="T77" fmla="*/ 38 h 114"/>
                <a:gd name="T78" fmla="*/ 7462 w 164"/>
                <a:gd name="T79" fmla="*/ 35 h 114"/>
                <a:gd name="T80" fmla="*/ 7281 w 164"/>
                <a:gd name="T81" fmla="*/ 35 h 114"/>
                <a:gd name="T82" fmla="*/ 6935 w 164"/>
                <a:gd name="T83" fmla="*/ 33 h 114"/>
                <a:gd name="T84" fmla="*/ 6486 w 164"/>
                <a:gd name="T85" fmla="*/ 32 h 114"/>
                <a:gd name="T86" fmla="*/ 6318 w 164"/>
                <a:gd name="T87" fmla="*/ 32 h 114"/>
                <a:gd name="T88" fmla="*/ 6486 w 164"/>
                <a:gd name="T89" fmla="*/ 19 h 114"/>
                <a:gd name="T90" fmla="*/ 7281 w 164"/>
                <a:gd name="T91" fmla="*/ 12 h 114"/>
                <a:gd name="T92" fmla="*/ 8242 w 164"/>
                <a:gd name="T93" fmla="*/ 9 h 114"/>
                <a:gd name="T94" fmla="*/ 9267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21" name="Freeform 114"/>
            <p:cNvSpPr>
              <a:spLocks/>
            </p:cNvSpPr>
            <p:nvPr/>
          </p:nvSpPr>
          <p:spPr bwMode="auto">
            <a:xfrm>
              <a:off x="1072" y="1477"/>
              <a:ext cx="169" cy="100"/>
            </a:xfrm>
            <a:custGeom>
              <a:avLst/>
              <a:gdLst>
                <a:gd name="T0" fmla="*/ 61 w 86"/>
                <a:gd name="T1" fmla="*/ 6 h 109"/>
                <a:gd name="T2" fmla="*/ 417 w 86"/>
                <a:gd name="T3" fmla="*/ 6 h 109"/>
                <a:gd name="T4" fmla="*/ 973 w 86"/>
                <a:gd name="T5" fmla="*/ 6 h 109"/>
                <a:gd name="T6" fmla="*/ 1433 w 86"/>
                <a:gd name="T7" fmla="*/ 6 h 109"/>
                <a:gd name="T8" fmla="*/ 1849 w 86"/>
                <a:gd name="T9" fmla="*/ 6 h 109"/>
                <a:gd name="T10" fmla="*/ 1912 w 86"/>
                <a:gd name="T11" fmla="*/ 6 h 109"/>
                <a:gd name="T12" fmla="*/ 1912 w 86"/>
                <a:gd name="T13" fmla="*/ 7 h 109"/>
                <a:gd name="T14" fmla="*/ 1965 w 86"/>
                <a:gd name="T15" fmla="*/ 13 h 109"/>
                <a:gd name="T16" fmla="*/ 2193 w 86"/>
                <a:gd name="T17" fmla="*/ 17 h 109"/>
                <a:gd name="T18" fmla="*/ 2368 w 86"/>
                <a:gd name="T19" fmla="*/ 23 h 109"/>
                <a:gd name="T20" fmla="*/ 2704 w 86"/>
                <a:gd name="T21" fmla="*/ 26 h 109"/>
                <a:gd name="T22" fmla="*/ 2934 w 86"/>
                <a:gd name="T23" fmla="*/ 31 h 109"/>
                <a:gd name="T24" fmla="*/ 3162 w 86"/>
                <a:gd name="T25" fmla="*/ 38 h 109"/>
                <a:gd name="T26" fmla="*/ 3341 w 86"/>
                <a:gd name="T27" fmla="*/ 45 h 109"/>
                <a:gd name="T28" fmla="*/ 3584 w 86"/>
                <a:gd name="T29" fmla="*/ 51 h 109"/>
                <a:gd name="T30" fmla="*/ 3633 w 86"/>
                <a:gd name="T31" fmla="*/ 58 h 109"/>
                <a:gd name="T32" fmla="*/ 3633 w 86"/>
                <a:gd name="T33" fmla="*/ 61 h 109"/>
                <a:gd name="T34" fmla="*/ 3696 w 86"/>
                <a:gd name="T35" fmla="*/ 61 h 109"/>
                <a:gd name="T36" fmla="*/ 3804 w 86"/>
                <a:gd name="T37" fmla="*/ 61 h 109"/>
                <a:gd name="T38" fmla="*/ 3861 w 86"/>
                <a:gd name="T39" fmla="*/ 63 h 109"/>
                <a:gd name="T40" fmla="*/ 4042 w 86"/>
                <a:gd name="T41" fmla="*/ 64 h 109"/>
                <a:gd name="T42" fmla="*/ 4097 w 86"/>
                <a:gd name="T43" fmla="*/ 64 h 109"/>
                <a:gd name="T44" fmla="*/ 4249 w 86"/>
                <a:gd name="T45" fmla="*/ 64 h 109"/>
                <a:gd name="T46" fmla="*/ 4490 w 86"/>
                <a:gd name="T47" fmla="*/ 64 h 109"/>
                <a:gd name="T48" fmla="*/ 4653 w 86"/>
                <a:gd name="T49" fmla="*/ 64 h 109"/>
                <a:gd name="T50" fmla="*/ 4773 w 86"/>
                <a:gd name="T51" fmla="*/ 64 h 109"/>
                <a:gd name="T52" fmla="*/ 4897 w 86"/>
                <a:gd name="T53" fmla="*/ 63 h 109"/>
                <a:gd name="T54" fmla="*/ 4653 w 86"/>
                <a:gd name="T55" fmla="*/ 58 h 109"/>
                <a:gd name="T56" fmla="*/ 4190 w 86"/>
                <a:gd name="T57" fmla="*/ 45 h 109"/>
                <a:gd name="T58" fmla="*/ 3633 w 86"/>
                <a:gd name="T59" fmla="*/ 28 h 109"/>
                <a:gd name="T60" fmla="*/ 3044 w 86"/>
                <a:gd name="T61" fmla="*/ 14 h 109"/>
                <a:gd name="T62" fmla="*/ 2704 w 86"/>
                <a:gd name="T63" fmla="*/ 6 h 109"/>
                <a:gd name="T64" fmla="*/ 2517 w 86"/>
                <a:gd name="T65" fmla="*/ 3 h 109"/>
                <a:gd name="T66" fmla="*/ 1965 w 86"/>
                <a:gd name="T67" fmla="*/ 1 h 109"/>
                <a:gd name="T68" fmla="*/ 1313 w 86"/>
                <a:gd name="T69" fmla="*/ 0 h 109"/>
                <a:gd name="T70" fmla="*/ 645 w 86"/>
                <a:gd name="T71" fmla="*/ 1 h 109"/>
                <a:gd name="T72" fmla="*/ 181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22" name="Freeform 115"/>
            <p:cNvSpPr>
              <a:spLocks/>
            </p:cNvSpPr>
            <p:nvPr/>
          </p:nvSpPr>
          <p:spPr bwMode="auto">
            <a:xfrm>
              <a:off x="1724" y="1481"/>
              <a:ext cx="171" cy="99"/>
            </a:xfrm>
            <a:custGeom>
              <a:avLst/>
              <a:gdLst>
                <a:gd name="T0" fmla="*/ 4837 w 87"/>
                <a:gd name="T1" fmla="*/ 6 h 108"/>
                <a:gd name="T2" fmla="*/ 4434 w 87"/>
                <a:gd name="T3" fmla="*/ 6 h 108"/>
                <a:gd name="T4" fmla="*/ 3986 w 87"/>
                <a:gd name="T5" fmla="*/ 6 h 108"/>
                <a:gd name="T6" fmla="*/ 3404 w 87"/>
                <a:gd name="T7" fmla="*/ 6 h 108"/>
                <a:gd name="T8" fmla="*/ 3045 w 87"/>
                <a:gd name="T9" fmla="*/ 6 h 108"/>
                <a:gd name="T10" fmla="*/ 2940 w 87"/>
                <a:gd name="T11" fmla="*/ 6 h 108"/>
                <a:gd name="T12" fmla="*/ 2940 w 87"/>
                <a:gd name="T13" fmla="*/ 6 h 108"/>
                <a:gd name="T14" fmla="*/ 2817 w 87"/>
                <a:gd name="T15" fmla="*/ 13 h 108"/>
                <a:gd name="T16" fmla="*/ 2642 w 87"/>
                <a:gd name="T17" fmla="*/ 17 h 108"/>
                <a:gd name="T18" fmla="*/ 2492 w 87"/>
                <a:gd name="T19" fmla="*/ 23 h 108"/>
                <a:gd name="T20" fmla="*/ 2256 w 87"/>
                <a:gd name="T21" fmla="*/ 26 h 108"/>
                <a:gd name="T22" fmla="*/ 1966 w 87"/>
                <a:gd name="T23" fmla="*/ 32 h 108"/>
                <a:gd name="T24" fmla="*/ 1612 w 87"/>
                <a:gd name="T25" fmla="*/ 38 h 108"/>
                <a:gd name="T26" fmla="*/ 1376 w 87"/>
                <a:gd name="T27" fmla="*/ 45 h 108"/>
                <a:gd name="T28" fmla="*/ 1268 w 87"/>
                <a:gd name="T29" fmla="*/ 51 h 108"/>
                <a:gd name="T30" fmla="*/ 1268 w 87"/>
                <a:gd name="T31" fmla="*/ 59 h 108"/>
                <a:gd name="T32" fmla="*/ 1268 w 87"/>
                <a:gd name="T33" fmla="*/ 61 h 108"/>
                <a:gd name="T34" fmla="*/ 1085 w 87"/>
                <a:gd name="T35" fmla="*/ 61 h 108"/>
                <a:gd name="T36" fmla="*/ 1085 w 87"/>
                <a:gd name="T37" fmla="*/ 61 h 108"/>
                <a:gd name="T38" fmla="*/ 912 w 87"/>
                <a:gd name="T39" fmla="*/ 63 h 108"/>
                <a:gd name="T40" fmla="*/ 820 w 87"/>
                <a:gd name="T41" fmla="*/ 64 h 108"/>
                <a:gd name="T42" fmla="*/ 761 w 87"/>
                <a:gd name="T43" fmla="*/ 64 h 108"/>
                <a:gd name="T44" fmla="*/ 584 w 87"/>
                <a:gd name="T45" fmla="*/ 64 h 108"/>
                <a:gd name="T46" fmla="*/ 356 w 87"/>
                <a:gd name="T47" fmla="*/ 64 h 108"/>
                <a:gd name="T48" fmla="*/ 236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81 w 87"/>
                <a:gd name="T55" fmla="*/ 59 h 108"/>
                <a:gd name="T56" fmla="*/ 645 w 87"/>
                <a:gd name="T57" fmla="*/ 45 h 108"/>
                <a:gd name="T58" fmla="*/ 1268 w 87"/>
                <a:gd name="T59" fmla="*/ 27 h 108"/>
                <a:gd name="T60" fmla="*/ 1853 w 87"/>
                <a:gd name="T61" fmla="*/ 13 h 108"/>
                <a:gd name="T62" fmla="*/ 2133 w 87"/>
                <a:gd name="T63" fmla="*/ 6 h 108"/>
                <a:gd name="T64" fmla="*/ 2313 w 87"/>
                <a:gd name="T65" fmla="*/ 3 h 108"/>
                <a:gd name="T66" fmla="*/ 2878 w 87"/>
                <a:gd name="T67" fmla="*/ 1 h 108"/>
                <a:gd name="T68" fmla="*/ 3585 w 87"/>
                <a:gd name="T69" fmla="*/ 0 h 108"/>
                <a:gd name="T70" fmla="*/ 4192 w 87"/>
                <a:gd name="T71" fmla="*/ 0 h 108"/>
                <a:gd name="T72" fmla="*/ 4717 w 87"/>
                <a:gd name="T73" fmla="*/ 0 h 108"/>
                <a:gd name="T74" fmla="*/ 4837 w 87"/>
                <a:gd name="T75" fmla="*/ 1 h 108"/>
                <a:gd name="T76" fmla="*/ 4837 w 87"/>
                <a:gd name="T77" fmla="*/ 2 h 108"/>
                <a:gd name="T78" fmla="*/ 4837 w 87"/>
                <a:gd name="T79" fmla="*/ 4 h 108"/>
                <a:gd name="T80" fmla="*/ 4898 w 87"/>
                <a:gd name="T81" fmla="*/ 5 h 108"/>
                <a:gd name="T82" fmla="*/ 4898 w 87"/>
                <a:gd name="T83" fmla="*/ 6 h 108"/>
                <a:gd name="T84" fmla="*/ 4957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23" name="Freeform 116"/>
            <p:cNvSpPr>
              <a:spLocks/>
            </p:cNvSpPr>
            <p:nvPr/>
          </p:nvSpPr>
          <p:spPr bwMode="auto">
            <a:xfrm>
              <a:off x="1321" y="1454"/>
              <a:ext cx="69" cy="100"/>
            </a:xfrm>
            <a:custGeom>
              <a:avLst/>
              <a:gdLst>
                <a:gd name="T0" fmla="*/ 1932 w 35"/>
                <a:gd name="T1" fmla="*/ 3 h 107"/>
                <a:gd name="T2" fmla="*/ 1816 w 35"/>
                <a:gd name="T3" fmla="*/ 5 h 107"/>
                <a:gd name="T4" fmla="*/ 1753 w 35"/>
                <a:gd name="T5" fmla="*/ 7 h 107"/>
                <a:gd name="T6" fmla="*/ 1569 w 35"/>
                <a:gd name="T7" fmla="*/ 9 h 107"/>
                <a:gd name="T8" fmla="*/ 1524 w 35"/>
                <a:gd name="T9" fmla="*/ 15 h 107"/>
                <a:gd name="T10" fmla="*/ 1524 w 35"/>
                <a:gd name="T11" fmla="*/ 19 h 107"/>
                <a:gd name="T12" fmla="*/ 1569 w 35"/>
                <a:gd name="T13" fmla="*/ 23 h 107"/>
                <a:gd name="T14" fmla="*/ 1816 w 35"/>
                <a:gd name="T15" fmla="*/ 28 h 107"/>
                <a:gd name="T16" fmla="*/ 1932 w 35"/>
                <a:gd name="T17" fmla="*/ 31 h 107"/>
                <a:gd name="T18" fmla="*/ 1816 w 35"/>
                <a:gd name="T19" fmla="*/ 32 h 107"/>
                <a:gd name="T20" fmla="*/ 1524 w 35"/>
                <a:gd name="T21" fmla="*/ 33 h 107"/>
                <a:gd name="T22" fmla="*/ 1224 w 35"/>
                <a:gd name="T23" fmla="*/ 36 h 107"/>
                <a:gd name="T24" fmla="*/ 889 w 35"/>
                <a:gd name="T25" fmla="*/ 36 h 107"/>
                <a:gd name="T26" fmla="*/ 591 w 35"/>
                <a:gd name="T27" fmla="*/ 39 h 107"/>
                <a:gd name="T28" fmla="*/ 361 w 35"/>
                <a:gd name="T29" fmla="*/ 41 h 107"/>
                <a:gd name="T30" fmla="*/ 244 w 35"/>
                <a:gd name="T31" fmla="*/ 43 h 107"/>
                <a:gd name="T32" fmla="*/ 183 w 35"/>
                <a:gd name="T33" fmla="*/ 44 h 107"/>
                <a:gd name="T34" fmla="*/ 183 w 35"/>
                <a:gd name="T35" fmla="*/ 46 h 107"/>
                <a:gd name="T36" fmla="*/ 183 w 35"/>
                <a:gd name="T37" fmla="*/ 50 h 107"/>
                <a:gd name="T38" fmla="*/ 183 w 35"/>
                <a:gd name="T39" fmla="*/ 56 h 107"/>
                <a:gd name="T40" fmla="*/ 300 w 35"/>
                <a:gd name="T41" fmla="*/ 61 h 107"/>
                <a:gd name="T42" fmla="*/ 300 w 35"/>
                <a:gd name="T43" fmla="*/ 66 h 107"/>
                <a:gd name="T44" fmla="*/ 361 w 35"/>
                <a:gd name="T45" fmla="*/ 69 h 107"/>
                <a:gd name="T46" fmla="*/ 361 w 35"/>
                <a:gd name="T47" fmla="*/ 71 h 107"/>
                <a:gd name="T48" fmla="*/ 300 w 35"/>
                <a:gd name="T49" fmla="*/ 69 h 107"/>
                <a:gd name="T50" fmla="*/ 183 w 35"/>
                <a:gd name="T51" fmla="*/ 65 h 107"/>
                <a:gd name="T52" fmla="*/ 63 w 35"/>
                <a:gd name="T53" fmla="*/ 61 h 107"/>
                <a:gd name="T54" fmla="*/ 63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83 w 35"/>
                <a:gd name="T65" fmla="*/ 39 h 107"/>
                <a:gd name="T66" fmla="*/ 481 w 35"/>
                <a:gd name="T67" fmla="*/ 34 h 107"/>
                <a:gd name="T68" fmla="*/ 773 w 35"/>
                <a:gd name="T69" fmla="*/ 28 h 107"/>
                <a:gd name="T70" fmla="*/ 1104 w 35"/>
                <a:gd name="T71" fmla="*/ 20 h 107"/>
                <a:gd name="T72" fmla="*/ 1465 w 35"/>
                <a:gd name="T73" fmla="*/ 16 h 107"/>
                <a:gd name="T74" fmla="*/ 1632 w 35"/>
                <a:gd name="T75" fmla="*/ 7 h 107"/>
                <a:gd name="T76" fmla="*/ 1816 w 35"/>
                <a:gd name="T77" fmla="*/ 6 h 107"/>
                <a:gd name="T78" fmla="*/ 1932 w 35"/>
                <a:gd name="T79" fmla="*/ 1 h 107"/>
                <a:gd name="T80" fmla="*/ 1993 w 35"/>
                <a:gd name="T81" fmla="*/ 1 h 107"/>
                <a:gd name="T82" fmla="*/ 1993 w 35"/>
                <a:gd name="T83" fmla="*/ 1 h 107"/>
                <a:gd name="T84" fmla="*/ 1993 w 35"/>
                <a:gd name="T85" fmla="*/ 1 h 107"/>
                <a:gd name="T86" fmla="*/ 1993 w 35"/>
                <a:gd name="T87" fmla="*/ 1 h 107"/>
                <a:gd name="T88" fmla="*/ 1993 w 35"/>
                <a:gd name="T89" fmla="*/ 1 h 107"/>
                <a:gd name="T90" fmla="*/ 1993 w 35"/>
                <a:gd name="T91" fmla="*/ 1 h 107"/>
                <a:gd name="T92" fmla="*/ 1993 w 35"/>
                <a:gd name="T93" fmla="*/ 1 h 107"/>
                <a:gd name="T94" fmla="*/ 1993 w 35"/>
                <a:gd name="T95" fmla="*/ 1 h 107"/>
                <a:gd name="T96" fmla="*/ 199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24" name="Freeform 117"/>
            <p:cNvSpPr>
              <a:spLocks/>
            </p:cNvSpPr>
            <p:nvPr/>
          </p:nvSpPr>
          <p:spPr bwMode="auto">
            <a:xfrm>
              <a:off x="1570" y="1454"/>
              <a:ext cx="69" cy="100"/>
            </a:xfrm>
            <a:custGeom>
              <a:avLst/>
              <a:gdLst>
                <a:gd name="T0" fmla="*/ 63 w 35"/>
                <a:gd name="T1" fmla="*/ 3 h 107"/>
                <a:gd name="T2" fmla="*/ 63 w 35"/>
                <a:gd name="T3" fmla="*/ 5 h 107"/>
                <a:gd name="T4" fmla="*/ 183 w 35"/>
                <a:gd name="T5" fmla="*/ 7 h 107"/>
                <a:gd name="T6" fmla="*/ 300 w 35"/>
                <a:gd name="T7" fmla="*/ 7 h 107"/>
                <a:gd name="T8" fmla="*/ 361 w 35"/>
                <a:gd name="T9" fmla="*/ 12 h 107"/>
                <a:gd name="T10" fmla="*/ 361 w 35"/>
                <a:gd name="T11" fmla="*/ 17 h 107"/>
                <a:gd name="T12" fmla="*/ 300 w 35"/>
                <a:gd name="T13" fmla="*/ 20 h 107"/>
                <a:gd name="T14" fmla="*/ 124 w 35"/>
                <a:gd name="T15" fmla="*/ 26 h 107"/>
                <a:gd name="T16" fmla="*/ 0 w 35"/>
                <a:gd name="T17" fmla="*/ 28 h 107"/>
                <a:gd name="T18" fmla="*/ 183 w 35"/>
                <a:gd name="T19" fmla="*/ 30 h 107"/>
                <a:gd name="T20" fmla="*/ 361 w 35"/>
                <a:gd name="T21" fmla="*/ 31 h 107"/>
                <a:gd name="T22" fmla="*/ 653 w 35"/>
                <a:gd name="T23" fmla="*/ 34 h 107"/>
                <a:gd name="T24" fmla="*/ 1011 w 35"/>
                <a:gd name="T25" fmla="*/ 36 h 107"/>
                <a:gd name="T26" fmla="*/ 1287 w 35"/>
                <a:gd name="T27" fmla="*/ 38 h 107"/>
                <a:gd name="T28" fmla="*/ 1524 w 35"/>
                <a:gd name="T29" fmla="*/ 41 h 107"/>
                <a:gd name="T30" fmla="*/ 1695 w 35"/>
                <a:gd name="T31" fmla="*/ 43 h 107"/>
                <a:gd name="T32" fmla="*/ 1753 w 35"/>
                <a:gd name="T33" fmla="*/ 44 h 107"/>
                <a:gd name="T34" fmla="*/ 1753 w 35"/>
                <a:gd name="T35" fmla="*/ 46 h 107"/>
                <a:gd name="T36" fmla="*/ 1695 w 35"/>
                <a:gd name="T37" fmla="*/ 50 h 107"/>
                <a:gd name="T38" fmla="*/ 1695 w 35"/>
                <a:gd name="T39" fmla="*/ 56 h 107"/>
                <a:gd name="T40" fmla="*/ 1632 w 35"/>
                <a:gd name="T41" fmla="*/ 61 h 107"/>
                <a:gd name="T42" fmla="*/ 1632 w 35"/>
                <a:gd name="T43" fmla="*/ 66 h 107"/>
                <a:gd name="T44" fmla="*/ 1632 w 35"/>
                <a:gd name="T45" fmla="*/ 69 h 107"/>
                <a:gd name="T46" fmla="*/ 1632 w 35"/>
                <a:gd name="T47" fmla="*/ 71 h 107"/>
                <a:gd name="T48" fmla="*/ 1695 w 35"/>
                <a:gd name="T49" fmla="*/ 69 h 107"/>
                <a:gd name="T50" fmla="*/ 1695 w 35"/>
                <a:gd name="T51" fmla="*/ 65 h 107"/>
                <a:gd name="T52" fmla="*/ 1753 w 35"/>
                <a:gd name="T53" fmla="*/ 61 h 107"/>
                <a:gd name="T54" fmla="*/ 1869 w 35"/>
                <a:gd name="T55" fmla="*/ 56 h 107"/>
                <a:gd name="T56" fmla="*/ 1993 w 35"/>
                <a:gd name="T57" fmla="*/ 52 h 107"/>
                <a:gd name="T58" fmla="*/ 1993 w 35"/>
                <a:gd name="T59" fmla="*/ 48 h 107"/>
                <a:gd name="T60" fmla="*/ 1993 w 35"/>
                <a:gd name="T61" fmla="*/ 44 h 107"/>
                <a:gd name="T62" fmla="*/ 1993 w 35"/>
                <a:gd name="T63" fmla="*/ 41 h 107"/>
                <a:gd name="T64" fmla="*/ 1753 w 35"/>
                <a:gd name="T65" fmla="*/ 39 h 107"/>
                <a:gd name="T66" fmla="*/ 1404 w 35"/>
                <a:gd name="T67" fmla="*/ 34 h 107"/>
                <a:gd name="T68" fmla="*/ 1104 w 35"/>
                <a:gd name="T69" fmla="*/ 28 h 107"/>
                <a:gd name="T70" fmla="*/ 828 w 35"/>
                <a:gd name="T71" fmla="*/ 20 h 107"/>
                <a:gd name="T72" fmla="*/ 528 w 35"/>
                <a:gd name="T73" fmla="*/ 16 h 107"/>
                <a:gd name="T74" fmla="*/ 300 w 35"/>
                <a:gd name="T75" fmla="*/ 7 h 107"/>
                <a:gd name="T76" fmla="*/ 124 w 35"/>
                <a:gd name="T77" fmla="*/ 6 h 107"/>
                <a:gd name="T78" fmla="*/ 63 w 35"/>
                <a:gd name="T79" fmla="*/ 1 h 107"/>
                <a:gd name="T80" fmla="*/ 63 w 35"/>
                <a:gd name="T81" fmla="*/ 1 h 107"/>
                <a:gd name="T82" fmla="*/ 63 w 35"/>
                <a:gd name="T83" fmla="*/ 1 h 107"/>
                <a:gd name="T84" fmla="*/ 63 w 35"/>
                <a:gd name="T85" fmla="*/ 1 h 107"/>
                <a:gd name="T86" fmla="*/ 63 w 35"/>
                <a:gd name="T87" fmla="*/ 1 h 107"/>
                <a:gd name="T88" fmla="*/ 63 w 35"/>
                <a:gd name="T89" fmla="*/ 1 h 107"/>
                <a:gd name="T90" fmla="*/ 63 w 35"/>
                <a:gd name="T91" fmla="*/ 1 h 107"/>
                <a:gd name="T92" fmla="*/ 63 w 35"/>
                <a:gd name="T93" fmla="*/ 1 h 107"/>
                <a:gd name="T94" fmla="*/ 63 w 35"/>
                <a:gd name="T95" fmla="*/ 1 h 107"/>
                <a:gd name="T96" fmla="*/ 6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25" name="Freeform 118"/>
            <p:cNvSpPr>
              <a:spLocks/>
            </p:cNvSpPr>
            <p:nvPr/>
          </p:nvSpPr>
          <p:spPr bwMode="auto">
            <a:xfrm>
              <a:off x="1020" y="1319"/>
              <a:ext cx="156" cy="70"/>
            </a:xfrm>
            <a:custGeom>
              <a:avLst/>
              <a:gdLst>
                <a:gd name="T0" fmla="*/ 2433 w 79"/>
                <a:gd name="T1" fmla="*/ 0 h 76"/>
                <a:gd name="T2" fmla="*/ 1888 w 79"/>
                <a:gd name="T3" fmla="*/ 4 h 76"/>
                <a:gd name="T4" fmla="*/ 1357 w 79"/>
                <a:gd name="T5" fmla="*/ 7 h 76"/>
                <a:gd name="T6" fmla="*/ 956 w 79"/>
                <a:gd name="T7" fmla="*/ 16 h 76"/>
                <a:gd name="T8" fmla="*/ 839 w 79"/>
                <a:gd name="T9" fmla="*/ 23 h 76"/>
                <a:gd name="T10" fmla="*/ 1076 w 79"/>
                <a:gd name="T11" fmla="*/ 30 h 76"/>
                <a:gd name="T12" fmla="*/ 1888 w 79"/>
                <a:gd name="T13" fmla="*/ 37 h 76"/>
                <a:gd name="T14" fmla="*/ 3509 w 79"/>
                <a:gd name="T15" fmla="*/ 41 h 76"/>
                <a:gd name="T16" fmla="*/ 4558 w 79"/>
                <a:gd name="T17" fmla="*/ 41 h 76"/>
                <a:gd name="T18" fmla="*/ 4321 w 79"/>
                <a:gd name="T19" fmla="*/ 42 h 76"/>
                <a:gd name="T20" fmla="*/ 3904 w 79"/>
                <a:gd name="T21" fmla="*/ 43 h 76"/>
                <a:gd name="T22" fmla="*/ 3389 w 79"/>
                <a:gd name="T23" fmla="*/ 44 h 76"/>
                <a:gd name="T24" fmla="*/ 2857 w 79"/>
                <a:gd name="T25" fmla="*/ 46 h 76"/>
                <a:gd name="T26" fmla="*/ 2249 w 79"/>
                <a:gd name="T27" fmla="*/ 46 h 76"/>
                <a:gd name="T28" fmla="*/ 1596 w 79"/>
                <a:gd name="T29" fmla="*/ 46 h 76"/>
                <a:gd name="T30" fmla="*/ 1139 w 79"/>
                <a:gd name="T31" fmla="*/ 43 h 76"/>
                <a:gd name="T32" fmla="*/ 656 w 79"/>
                <a:gd name="T33" fmla="*/ 41 h 76"/>
                <a:gd name="T34" fmla="*/ 363 w 79"/>
                <a:gd name="T35" fmla="*/ 38 h 76"/>
                <a:gd name="T36" fmla="*/ 124 w 79"/>
                <a:gd name="T37" fmla="*/ 34 h 76"/>
                <a:gd name="T38" fmla="*/ 63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3 w 79"/>
                <a:gd name="T45" fmla="*/ 23 h 76"/>
                <a:gd name="T46" fmla="*/ 63 w 79"/>
                <a:gd name="T47" fmla="*/ 22 h 76"/>
                <a:gd name="T48" fmla="*/ 124 w 79"/>
                <a:gd name="T49" fmla="*/ 18 h 76"/>
                <a:gd name="T50" fmla="*/ 363 w 79"/>
                <a:gd name="T51" fmla="*/ 11 h 76"/>
                <a:gd name="T52" fmla="*/ 656 w 79"/>
                <a:gd name="T53" fmla="*/ 6 h 76"/>
                <a:gd name="T54" fmla="*/ 1139 w 79"/>
                <a:gd name="T55" fmla="*/ 4 h 76"/>
                <a:gd name="T56" fmla="*/ 1596 w 79"/>
                <a:gd name="T57" fmla="*/ 2 h 76"/>
                <a:gd name="T58" fmla="*/ 2008 w 79"/>
                <a:gd name="T59" fmla="*/ 1 h 76"/>
                <a:gd name="T60" fmla="*/ 2372 w 79"/>
                <a:gd name="T61" fmla="*/ 0 h 76"/>
                <a:gd name="T62" fmla="*/ 2616 w 79"/>
                <a:gd name="T63" fmla="*/ 0 h 76"/>
                <a:gd name="T64" fmla="*/ 268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26" name="Freeform 119"/>
            <p:cNvSpPr>
              <a:spLocks/>
            </p:cNvSpPr>
            <p:nvPr/>
          </p:nvSpPr>
          <p:spPr bwMode="auto">
            <a:xfrm>
              <a:off x="1806" y="1318"/>
              <a:ext cx="132" cy="72"/>
            </a:xfrm>
            <a:custGeom>
              <a:avLst/>
              <a:gdLst>
                <a:gd name="T0" fmla="*/ 948 w 67"/>
                <a:gd name="T1" fmla="*/ 1 h 78"/>
                <a:gd name="T2" fmla="*/ 1505 w 67"/>
                <a:gd name="T3" fmla="*/ 5 h 78"/>
                <a:gd name="T4" fmla="*/ 2173 w 67"/>
                <a:gd name="T5" fmla="*/ 8 h 78"/>
                <a:gd name="T6" fmla="*/ 2697 w 67"/>
                <a:gd name="T7" fmla="*/ 16 h 78"/>
                <a:gd name="T8" fmla="*/ 3028 w 67"/>
                <a:gd name="T9" fmla="*/ 24 h 78"/>
                <a:gd name="T10" fmla="*/ 2965 w 67"/>
                <a:gd name="T11" fmla="*/ 32 h 78"/>
                <a:gd name="T12" fmla="*/ 2348 w 67"/>
                <a:gd name="T13" fmla="*/ 39 h 78"/>
                <a:gd name="T14" fmla="*/ 948 w 67"/>
                <a:gd name="T15" fmla="*/ 44 h 78"/>
                <a:gd name="T16" fmla="*/ 0 w 67"/>
                <a:gd name="T17" fmla="*/ 47 h 78"/>
                <a:gd name="T18" fmla="*/ 124 w 67"/>
                <a:gd name="T19" fmla="*/ 47 h 78"/>
                <a:gd name="T20" fmla="*/ 481 w 67"/>
                <a:gd name="T21" fmla="*/ 48 h 78"/>
                <a:gd name="T22" fmla="*/ 827 w 67"/>
                <a:gd name="T23" fmla="*/ 48 h 78"/>
                <a:gd name="T24" fmla="*/ 1277 w 67"/>
                <a:gd name="T25" fmla="*/ 48 h 78"/>
                <a:gd name="T26" fmla="*/ 1805 w 67"/>
                <a:gd name="T27" fmla="*/ 48 h 78"/>
                <a:gd name="T28" fmla="*/ 2348 w 67"/>
                <a:gd name="T29" fmla="*/ 46 h 78"/>
                <a:gd name="T30" fmla="*/ 2813 w 67"/>
                <a:gd name="T31" fmla="*/ 44 h 78"/>
                <a:gd name="T32" fmla="*/ 3272 w 67"/>
                <a:gd name="T33" fmla="*/ 41 h 78"/>
                <a:gd name="T34" fmla="*/ 3493 w 67"/>
                <a:gd name="T35" fmla="*/ 38 h 78"/>
                <a:gd name="T36" fmla="*/ 3680 w 67"/>
                <a:gd name="T37" fmla="*/ 35 h 78"/>
                <a:gd name="T38" fmla="*/ 3737 w 67"/>
                <a:gd name="T39" fmla="*/ 31 h 78"/>
                <a:gd name="T40" fmla="*/ 3854 w 67"/>
                <a:gd name="T41" fmla="*/ 28 h 78"/>
                <a:gd name="T42" fmla="*/ 3854 w 67"/>
                <a:gd name="T43" fmla="*/ 26 h 78"/>
                <a:gd name="T44" fmla="*/ 3854 w 67"/>
                <a:gd name="T45" fmla="*/ 24 h 78"/>
                <a:gd name="T46" fmla="*/ 3854 w 67"/>
                <a:gd name="T47" fmla="*/ 23 h 78"/>
                <a:gd name="T48" fmla="*/ 3737 w 67"/>
                <a:gd name="T49" fmla="*/ 18 h 78"/>
                <a:gd name="T50" fmla="*/ 3450 w 67"/>
                <a:gd name="T51" fmla="*/ 12 h 78"/>
                <a:gd name="T52" fmla="*/ 2965 w 67"/>
                <a:gd name="T53" fmla="*/ 6 h 78"/>
                <a:gd name="T54" fmla="*/ 2516 w 67"/>
                <a:gd name="T55" fmla="*/ 5 h 78"/>
                <a:gd name="T56" fmla="*/ 1925 w 67"/>
                <a:gd name="T57" fmla="*/ 2 h 78"/>
                <a:gd name="T58" fmla="*/ 1460 w 67"/>
                <a:gd name="T59" fmla="*/ 1 h 78"/>
                <a:gd name="T60" fmla="*/ 977 w 67"/>
                <a:gd name="T61" fmla="*/ 0 h 78"/>
                <a:gd name="T62" fmla="*/ 827 w 67"/>
                <a:gd name="T63" fmla="*/ 0 h 78"/>
                <a:gd name="T64" fmla="*/ 827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27" name="Freeform 120"/>
            <p:cNvSpPr>
              <a:spLocks/>
            </p:cNvSpPr>
            <p:nvPr/>
          </p:nvSpPr>
          <p:spPr bwMode="auto">
            <a:xfrm>
              <a:off x="1095" y="1326"/>
              <a:ext cx="209" cy="48"/>
            </a:xfrm>
            <a:custGeom>
              <a:avLst/>
              <a:gdLst>
                <a:gd name="T0" fmla="*/ 6049 w 106"/>
                <a:gd name="T1" fmla="*/ 29 h 51"/>
                <a:gd name="T2" fmla="*/ 5757 w 106"/>
                <a:gd name="T3" fmla="*/ 24 h 51"/>
                <a:gd name="T4" fmla="*/ 5276 w 106"/>
                <a:gd name="T5" fmla="*/ 18 h 51"/>
                <a:gd name="T6" fmla="*/ 4474 w 106"/>
                <a:gd name="T7" fmla="*/ 8 h 51"/>
                <a:gd name="T8" fmla="*/ 3518 w 106"/>
                <a:gd name="T9" fmla="*/ 4 h 51"/>
                <a:gd name="T10" fmla="*/ 2705 w 106"/>
                <a:gd name="T11" fmla="*/ 0 h 51"/>
                <a:gd name="T12" fmla="*/ 2476 w 106"/>
                <a:gd name="T13" fmla="*/ 0 h 51"/>
                <a:gd name="T14" fmla="*/ 1993 w 106"/>
                <a:gd name="T15" fmla="*/ 1 h 51"/>
                <a:gd name="T16" fmla="*/ 1524 w 106"/>
                <a:gd name="T17" fmla="*/ 3 h 51"/>
                <a:gd name="T18" fmla="*/ 1041 w 106"/>
                <a:gd name="T19" fmla="*/ 4 h 51"/>
                <a:gd name="T20" fmla="*/ 773 w 106"/>
                <a:gd name="T21" fmla="*/ 4 h 51"/>
                <a:gd name="T22" fmla="*/ 481 w 106"/>
                <a:gd name="T23" fmla="*/ 8 h 51"/>
                <a:gd name="T24" fmla="*/ 244 w 106"/>
                <a:gd name="T25" fmla="*/ 8 h 51"/>
                <a:gd name="T26" fmla="*/ 63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3 w 106"/>
                <a:gd name="T33" fmla="*/ 24 h 51"/>
                <a:gd name="T34" fmla="*/ 183 w 106"/>
                <a:gd name="T35" fmla="*/ 29 h 51"/>
                <a:gd name="T36" fmla="*/ 361 w 106"/>
                <a:gd name="T37" fmla="*/ 31 h 51"/>
                <a:gd name="T38" fmla="*/ 481 w 106"/>
                <a:gd name="T39" fmla="*/ 34 h 51"/>
                <a:gd name="T40" fmla="*/ 773 w 106"/>
                <a:gd name="T41" fmla="*/ 35 h 51"/>
                <a:gd name="T42" fmla="*/ 1041 w 106"/>
                <a:gd name="T43" fmla="*/ 35 h 51"/>
                <a:gd name="T44" fmla="*/ 1341 w 106"/>
                <a:gd name="T45" fmla="*/ 34 h 51"/>
                <a:gd name="T46" fmla="*/ 1633 w 106"/>
                <a:gd name="T47" fmla="*/ 33 h 51"/>
                <a:gd name="T48" fmla="*/ 1993 w 106"/>
                <a:gd name="T49" fmla="*/ 31 h 51"/>
                <a:gd name="T50" fmla="*/ 2240 w 106"/>
                <a:gd name="T51" fmla="*/ 30 h 51"/>
                <a:gd name="T52" fmla="*/ 2413 w 106"/>
                <a:gd name="T53" fmla="*/ 29 h 51"/>
                <a:gd name="T54" fmla="*/ 2177 w 106"/>
                <a:gd name="T55" fmla="*/ 30 h 51"/>
                <a:gd name="T56" fmla="*/ 1993 w 106"/>
                <a:gd name="T57" fmla="*/ 29 h 51"/>
                <a:gd name="T58" fmla="*/ 1757 w 106"/>
                <a:gd name="T59" fmla="*/ 27 h 51"/>
                <a:gd name="T60" fmla="*/ 1404 w 106"/>
                <a:gd name="T61" fmla="*/ 24 h 51"/>
                <a:gd name="T62" fmla="*/ 891 w 106"/>
                <a:gd name="T63" fmla="*/ 23 h 51"/>
                <a:gd name="T64" fmla="*/ 712 w 106"/>
                <a:gd name="T65" fmla="*/ 22 h 51"/>
                <a:gd name="T66" fmla="*/ 773 w 106"/>
                <a:gd name="T67" fmla="*/ 21 h 51"/>
                <a:gd name="T68" fmla="*/ 1041 w 106"/>
                <a:gd name="T69" fmla="*/ 18 h 51"/>
                <a:gd name="T70" fmla="*/ 1224 w 106"/>
                <a:gd name="T71" fmla="*/ 15 h 51"/>
                <a:gd name="T72" fmla="*/ 1341 w 106"/>
                <a:gd name="T73" fmla="*/ 11 h 51"/>
                <a:gd name="T74" fmla="*/ 1993 w 106"/>
                <a:gd name="T75" fmla="*/ 10 h 51"/>
                <a:gd name="T76" fmla="*/ 3401 w 106"/>
                <a:gd name="T77" fmla="*/ 10 h 51"/>
                <a:gd name="T78" fmla="*/ 4537 w 106"/>
                <a:gd name="T79" fmla="*/ 18 h 51"/>
                <a:gd name="T80" fmla="*/ 5397 w 106"/>
                <a:gd name="T81" fmla="*/ 23 h 51"/>
                <a:gd name="T82" fmla="*/ 5925 w 106"/>
                <a:gd name="T83" fmla="*/ 29 h 51"/>
                <a:gd name="T84" fmla="*/ 6162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28" name="Freeform 121"/>
            <p:cNvSpPr>
              <a:spLocks/>
            </p:cNvSpPr>
            <p:nvPr/>
          </p:nvSpPr>
          <p:spPr bwMode="auto">
            <a:xfrm>
              <a:off x="1665" y="1328"/>
              <a:ext cx="206" cy="47"/>
            </a:xfrm>
            <a:custGeom>
              <a:avLst/>
              <a:gdLst>
                <a:gd name="T0" fmla="*/ 61 w 105"/>
                <a:gd name="T1" fmla="*/ 29 h 50"/>
                <a:gd name="T2" fmla="*/ 353 w 105"/>
                <a:gd name="T3" fmla="*/ 24 h 50"/>
                <a:gd name="T4" fmla="*/ 848 w 105"/>
                <a:gd name="T5" fmla="*/ 18 h 50"/>
                <a:gd name="T6" fmla="*/ 1540 w 105"/>
                <a:gd name="T7" fmla="*/ 8 h 50"/>
                <a:gd name="T8" fmla="*/ 2448 w 105"/>
                <a:gd name="T9" fmla="*/ 5 h 50"/>
                <a:gd name="T10" fmla="*/ 3265 w 105"/>
                <a:gd name="T11" fmla="*/ 1 h 50"/>
                <a:gd name="T12" fmla="*/ 3541 w 105"/>
                <a:gd name="T13" fmla="*/ 1 h 50"/>
                <a:gd name="T14" fmla="*/ 3926 w 105"/>
                <a:gd name="T15" fmla="*/ 1 h 50"/>
                <a:gd name="T16" fmla="*/ 4450 w 105"/>
                <a:gd name="T17" fmla="*/ 2 h 50"/>
                <a:gd name="T18" fmla="*/ 4862 w 105"/>
                <a:gd name="T19" fmla="*/ 4 h 50"/>
                <a:gd name="T20" fmla="*/ 5234 w 105"/>
                <a:gd name="T21" fmla="*/ 4 h 50"/>
                <a:gd name="T22" fmla="*/ 5466 w 105"/>
                <a:gd name="T23" fmla="*/ 8 h 50"/>
                <a:gd name="T24" fmla="*/ 5642 w 105"/>
                <a:gd name="T25" fmla="*/ 9 h 50"/>
                <a:gd name="T26" fmla="*/ 5809 w 105"/>
                <a:gd name="T27" fmla="*/ 15 h 50"/>
                <a:gd name="T28" fmla="*/ 5927 w 105"/>
                <a:gd name="T29" fmla="*/ 19 h 50"/>
                <a:gd name="T30" fmla="*/ 5927 w 105"/>
                <a:gd name="T31" fmla="*/ 22 h 50"/>
                <a:gd name="T32" fmla="*/ 5866 w 105"/>
                <a:gd name="T33" fmla="*/ 24 h 50"/>
                <a:gd name="T34" fmla="*/ 5642 w 105"/>
                <a:gd name="T35" fmla="*/ 29 h 50"/>
                <a:gd name="T36" fmla="*/ 5642 w 105"/>
                <a:gd name="T37" fmla="*/ 31 h 50"/>
                <a:gd name="T38" fmla="*/ 5346 w 105"/>
                <a:gd name="T39" fmla="*/ 34 h 50"/>
                <a:gd name="T40" fmla="*/ 5203 w 105"/>
                <a:gd name="T41" fmla="*/ 34 h 50"/>
                <a:gd name="T42" fmla="*/ 4962 w 105"/>
                <a:gd name="T43" fmla="*/ 34 h 50"/>
                <a:gd name="T44" fmla="*/ 4681 w 105"/>
                <a:gd name="T45" fmla="*/ 34 h 50"/>
                <a:gd name="T46" fmla="*/ 4389 w 105"/>
                <a:gd name="T47" fmla="*/ 34 h 50"/>
                <a:gd name="T48" fmla="*/ 4098 w 105"/>
                <a:gd name="T49" fmla="*/ 34 h 50"/>
                <a:gd name="T50" fmla="*/ 3865 w 105"/>
                <a:gd name="T51" fmla="*/ 33 h 50"/>
                <a:gd name="T52" fmla="*/ 3865 w 105"/>
                <a:gd name="T53" fmla="*/ 31 h 50"/>
                <a:gd name="T54" fmla="*/ 3806 w 105"/>
                <a:gd name="T55" fmla="*/ 29 h 50"/>
                <a:gd name="T56" fmla="*/ 3865 w 105"/>
                <a:gd name="T57" fmla="*/ 27 h 50"/>
                <a:gd name="T58" fmla="*/ 4098 w 105"/>
                <a:gd name="T59" fmla="*/ 25 h 50"/>
                <a:gd name="T60" fmla="*/ 4450 w 105"/>
                <a:gd name="T61" fmla="*/ 24 h 50"/>
                <a:gd name="T62" fmla="*/ 4962 w 105"/>
                <a:gd name="T63" fmla="*/ 23 h 50"/>
                <a:gd name="T64" fmla="*/ 5142 w 105"/>
                <a:gd name="T65" fmla="*/ 22 h 50"/>
                <a:gd name="T66" fmla="*/ 5022 w 105"/>
                <a:gd name="T67" fmla="*/ 21 h 50"/>
                <a:gd name="T68" fmla="*/ 4915 w 105"/>
                <a:gd name="T69" fmla="*/ 19 h 50"/>
                <a:gd name="T70" fmla="*/ 4742 w 105"/>
                <a:gd name="T71" fmla="*/ 15 h 50"/>
                <a:gd name="T72" fmla="*/ 4681 w 105"/>
                <a:gd name="T73" fmla="*/ 12 h 50"/>
                <a:gd name="T74" fmla="*/ 4098 w 105"/>
                <a:gd name="T75" fmla="*/ 9 h 50"/>
                <a:gd name="T76" fmla="*/ 2725 w 105"/>
                <a:gd name="T77" fmla="*/ 9 h 50"/>
                <a:gd name="T78" fmla="*/ 1601 w 105"/>
                <a:gd name="T79" fmla="*/ 17 h 50"/>
                <a:gd name="T80" fmla="*/ 693 w 105"/>
                <a:gd name="T81" fmla="*/ 22 h 50"/>
                <a:gd name="T82" fmla="*/ 180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29" name="Freeform 122"/>
            <p:cNvSpPr>
              <a:spLocks/>
            </p:cNvSpPr>
            <p:nvPr/>
          </p:nvSpPr>
          <p:spPr bwMode="auto">
            <a:xfrm>
              <a:off x="1657" y="1351"/>
              <a:ext cx="114" cy="73"/>
            </a:xfrm>
            <a:custGeom>
              <a:avLst/>
              <a:gdLst>
                <a:gd name="T0" fmla="*/ 3456 w 57"/>
                <a:gd name="T1" fmla="*/ 1 h 78"/>
                <a:gd name="T2" fmla="*/ 3200 w 57"/>
                <a:gd name="T3" fmla="*/ 6 h 78"/>
                <a:gd name="T4" fmla="*/ 2624 w 57"/>
                <a:gd name="T5" fmla="*/ 7 h 78"/>
                <a:gd name="T6" fmla="*/ 2048 w 57"/>
                <a:gd name="T7" fmla="*/ 11 h 78"/>
                <a:gd name="T8" fmla="*/ 1408 w 57"/>
                <a:gd name="T9" fmla="*/ 18 h 78"/>
                <a:gd name="T10" fmla="*/ 704 w 57"/>
                <a:gd name="T11" fmla="*/ 21 h 78"/>
                <a:gd name="T12" fmla="*/ 256 w 57"/>
                <a:gd name="T13" fmla="*/ 25 h 78"/>
                <a:gd name="T14" fmla="*/ 0 w 57"/>
                <a:gd name="T15" fmla="*/ 28 h 78"/>
                <a:gd name="T16" fmla="*/ 128 w 57"/>
                <a:gd name="T17" fmla="*/ 30 h 78"/>
                <a:gd name="T18" fmla="*/ 320 w 57"/>
                <a:gd name="T19" fmla="*/ 35 h 78"/>
                <a:gd name="T20" fmla="*/ 448 w 57"/>
                <a:gd name="T21" fmla="*/ 37 h 78"/>
                <a:gd name="T22" fmla="*/ 384 w 57"/>
                <a:gd name="T23" fmla="*/ 42 h 78"/>
                <a:gd name="T24" fmla="*/ 320 w 57"/>
                <a:gd name="T25" fmla="*/ 46 h 78"/>
                <a:gd name="T26" fmla="*/ 128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320 w 57"/>
                <a:gd name="T35" fmla="*/ 48 h 78"/>
                <a:gd name="T36" fmla="*/ 768 w 57"/>
                <a:gd name="T37" fmla="*/ 40 h 78"/>
                <a:gd name="T38" fmla="*/ 1408 w 57"/>
                <a:gd name="T39" fmla="*/ 31 h 78"/>
                <a:gd name="T40" fmla="*/ 2048 w 57"/>
                <a:gd name="T41" fmla="*/ 21 h 78"/>
                <a:gd name="T42" fmla="*/ 2624 w 57"/>
                <a:gd name="T43" fmla="*/ 12 h 78"/>
                <a:gd name="T44" fmla="*/ 3200 w 57"/>
                <a:gd name="T45" fmla="*/ 7 h 78"/>
                <a:gd name="T46" fmla="*/ 3456 w 57"/>
                <a:gd name="T47" fmla="*/ 1 h 78"/>
                <a:gd name="T48" fmla="*/ 3584 w 57"/>
                <a:gd name="T49" fmla="*/ 0 h 78"/>
                <a:gd name="T50" fmla="*/ 3584 w 57"/>
                <a:gd name="T51" fmla="*/ 0 h 78"/>
                <a:gd name="T52" fmla="*/ 3584 w 57"/>
                <a:gd name="T53" fmla="*/ 0 h 78"/>
                <a:gd name="T54" fmla="*/ 3584 w 57"/>
                <a:gd name="T55" fmla="*/ 0 h 78"/>
                <a:gd name="T56" fmla="*/ 3584 w 57"/>
                <a:gd name="T57" fmla="*/ 0 h 78"/>
                <a:gd name="T58" fmla="*/ 3584 w 57"/>
                <a:gd name="T59" fmla="*/ 0 h 78"/>
                <a:gd name="T60" fmla="*/ 3584 w 57"/>
                <a:gd name="T61" fmla="*/ 0 h 78"/>
                <a:gd name="T62" fmla="*/ 3584 w 57"/>
                <a:gd name="T63" fmla="*/ 0 h 78"/>
                <a:gd name="T64" fmla="*/ 3584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30" name="Freeform 123"/>
            <p:cNvSpPr>
              <a:spLocks/>
            </p:cNvSpPr>
            <p:nvPr/>
          </p:nvSpPr>
          <p:spPr bwMode="auto">
            <a:xfrm>
              <a:off x="1187" y="1351"/>
              <a:ext cx="117" cy="73"/>
            </a:xfrm>
            <a:custGeom>
              <a:avLst/>
              <a:gdLst>
                <a:gd name="T0" fmla="*/ 0 w 59"/>
                <a:gd name="T1" fmla="*/ 1 h 78"/>
                <a:gd name="T2" fmla="*/ 311 w 59"/>
                <a:gd name="T3" fmla="*/ 6 h 78"/>
                <a:gd name="T4" fmla="*/ 740 w 59"/>
                <a:gd name="T5" fmla="*/ 7 h 78"/>
                <a:gd name="T6" fmla="*/ 1404 w 59"/>
                <a:gd name="T7" fmla="*/ 11 h 78"/>
                <a:gd name="T8" fmla="*/ 1997 w 59"/>
                <a:gd name="T9" fmla="*/ 18 h 78"/>
                <a:gd name="T10" fmla="*/ 2612 w 59"/>
                <a:gd name="T11" fmla="*/ 21 h 78"/>
                <a:gd name="T12" fmla="*/ 3096 w 59"/>
                <a:gd name="T13" fmla="*/ 25 h 78"/>
                <a:gd name="T14" fmla="*/ 3460 w 59"/>
                <a:gd name="T15" fmla="*/ 27 h 78"/>
                <a:gd name="T16" fmla="*/ 3276 w 59"/>
                <a:gd name="T17" fmla="*/ 30 h 78"/>
                <a:gd name="T18" fmla="*/ 2973 w 59"/>
                <a:gd name="T19" fmla="*/ 34 h 78"/>
                <a:gd name="T20" fmla="*/ 2909 w 59"/>
                <a:gd name="T21" fmla="*/ 37 h 78"/>
                <a:gd name="T22" fmla="*/ 2909 w 59"/>
                <a:gd name="T23" fmla="*/ 42 h 78"/>
                <a:gd name="T24" fmla="*/ 2973 w 59"/>
                <a:gd name="T25" fmla="*/ 45 h 78"/>
                <a:gd name="T26" fmla="*/ 3096 w 59"/>
                <a:gd name="T27" fmla="*/ 48 h 78"/>
                <a:gd name="T28" fmla="*/ 3157 w 59"/>
                <a:gd name="T29" fmla="*/ 51 h 78"/>
                <a:gd name="T30" fmla="*/ 3276 w 59"/>
                <a:gd name="T31" fmla="*/ 51 h 78"/>
                <a:gd name="T32" fmla="*/ 3276 w 59"/>
                <a:gd name="T33" fmla="*/ 51 h 78"/>
                <a:gd name="T34" fmla="*/ 2973 w 59"/>
                <a:gd name="T35" fmla="*/ 48 h 78"/>
                <a:gd name="T36" fmla="*/ 2489 w 59"/>
                <a:gd name="T37" fmla="*/ 40 h 78"/>
                <a:gd name="T38" fmla="*/ 1872 w 59"/>
                <a:gd name="T39" fmla="*/ 31 h 78"/>
                <a:gd name="T40" fmla="*/ 1348 w 59"/>
                <a:gd name="T41" fmla="*/ 21 h 78"/>
                <a:gd name="T42" fmla="*/ 680 w 59"/>
                <a:gd name="T43" fmla="*/ 12 h 78"/>
                <a:gd name="T44" fmla="*/ 248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31" name="Freeform 124"/>
            <p:cNvSpPr>
              <a:spLocks/>
            </p:cNvSpPr>
            <p:nvPr/>
          </p:nvSpPr>
          <p:spPr bwMode="auto">
            <a:xfrm>
              <a:off x="1371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32" name="Freeform 125"/>
            <p:cNvSpPr>
              <a:spLocks/>
            </p:cNvSpPr>
            <p:nvPr/>
          </p:nvSpPr>
          <p:spPr bwMode="auto">
            <a:xfrm>
              <a:off x="1519" y="1383"/>
              <a:ext cx="74" cy="36"/>
            </a:xfrm>
            <a:custGeom>
              <a:avLst/>
              <a:gdLst>
                <a:gd name="T0" fmla="*/ 1957 w 38"/>
                <a:gd name="T1" fmla="*/ 10 h 38"/>
                <a:gd name="T2" fmla="*/ 1745 w 38"/>
                <a:gd name="T3" fmla="*/ 9 h 38"/>
                <a:gd name="T4" fmla="*/ 1566 w 38"/>
                <a:gd name="T5" fmla="*/ 8 h 38"/>
                <a:gd name="T6" fmla="*/ 1262 w 38"/>
                <a:gd name="T7" fmla="*/ 4 h 38"/>
                <a:gd name="T8" fmla="*/ 974 w 38"/>
                <a:gd name="T9" fmla="*/ 1 h 38"/>
                <a:gd name="T10" fmla="*/ 804 w 38"/>
                <a:gd name="T11" fmla="*/ 1 h 38"/>
                <a:gd name="T12" fmla="*/ 532 w 38"/>
                <a:gd name="T13" fmla="*/ 1 h 38"/>
                <a:gd name="T14" fmla="*/ 273 w 38"/>
                <a:gd name="T15" fmla="*/ 4 h 38"/>
                <a:gd name="T16" fmla="*/ 117 w 38"/>
                <a:gd name="T17" fmla="*/ 7 h 38"/>
                <a:gd name="T18" fmla="*/ 0 w 38"/>
                <a:gd name="T19" fmla="*/ 9 h 38"/>
                <a:gd name="T20" fmla="*/ 60 w 38"/>
                <a:gd name="T21" fmla="*/ 12 h 38"/>
                <a:gd name="T22" fmla="*/ 60 w 38"/>
                <a:gd name="T23" fmla="*/ 17 h 38"/>
                <a:gd name="T24" fmla="*/ 60 w 38"/>
                <a:gd name="T25" fmla="*/ 22 h 38"/>
                <a:gd name="T26" fmla="*/ 117 w 38"/>
                <a:gd name="T27" fmla="*/ 24 h 38"/>
                <a:gd name="T28" fmla="*/ 333 w 38"/>
                <a:gd name="T29" fmla="*/ 25 h 38"/>
                <a:gd name="T30" fmla="*/ 648 w 38"/>
                <a:gd name="T31" fmla="*/ 26 h 38"/>
                <a:gd name="T32" fmla="*/ 1036 w 38"/>
                <a:gd name="T33" fmla="*/ 26 h 38"/>
                <a:gd name="T34" fmla="*/ 1262 w 38"/>
                <a:gd name="T35" fmla="*/ 25 h 38"/>
                <a:gd name="T36" fmla="*/ 1482 w 38"/>
                <a:gd name="T37" fmla="*/ 23 h 38"/>
                <a:gd name="T38" fmla="*/ 1482 w 38"/>
                <a:gd name="T39" fmla="*/ 22 h 38"/>
                <a:gd name="T40" fmla="*/ 1536 w 38"/>
                <a:gd name="T41" fmla="*/ 19 h 38"/>
                <a:gd name="T42" fmla="*/ 1536 w 38"/>
                <a:gd name="T43" fmla="*/ 16 h 38"/>
                <a:gd name="T44" fmla="*/ 1536 w 38"/>
                <a:gd name="T45" fmla="*/ 10 h 38"/>
                <a:gd name="T46" fmla="*/ 1425 w 38"/>
                <a:gd name="T47" fmla="*/ 10 h 38"/>
                <a:gd name="T48" fmla="*/ 1365 w 38"/>
                <a:gd name="T49" fmla="*/ 10 h 38"/>
                <a:gd name="T50" fmla="*/ 1262 w 38"/>
                <a:gd name="T51" fmla="*/ 12 h 38"/>
                <a:gd name="T52" fmla="*/ 1262 w 38"/>
                <a:gd name="T53" fmla="*/ 12 h 38"/>
                <a:gd name="T54" fmla="*/ 1153 w 38"/>
                <a:gd name="T55" fmla="*/ 14 h 38"/>
                <a:gd name="T56" fmla="*/ 1092 w 38"/>
                <a:gd name="T57" fmla="*/ 16 h 38"/>
                <a:gd name="T58" fmla="*/ 1036 w 38"/>
                <a:gd name="T59" fmla="*/ 20 h 38"/>
                <a:gd name="T60" fmla="*/ 1036 w 38"/>
                <a:gd name="T61" fmla="*/ 22 h 38"/>
                <a:gd name="T62" fmla="*/ 1036 w 38"/>
                <a:gd name="T63" fmla="*/ 23 h 38"/>
                <a:gd name="T64" fmla="*/ 701 w 38"/>
                <a:gd name="T65" fmla="*/ 22 h 38"/>
                <a:gd name="T66" fmla="*/ 500 w 38"/>
                <a:gd name="T67" fmla="*/ 21 h 38"/>
                <a:gd name="T68" fmla="*/ 444 w 38"/>
                <a:gd name="T69" fmla="*/ 16 h 38"/>
                <a:gd name="T70" fmla="*/ 391 w 38"/>
                <a:gd name="T71" fmla="*/ 14 h 38"/>
                <a:gd name="T72" fmla="*/ 444 w 38"/>
                <a:gd name="T73" fmla="*/ 11 h 38"/>
                <a:gd name="T74" fmla="*/ 500 w 38"/>
                <a:gd name="T75" fmla="*/ 9 h 38"/>
                <a:gd name="T76" fmla="*/ 592 w 38"/>
                <a:gd name="T77" fmla="*/ 9 h 38"/>
                <a:gd name="T78" fmla="*/ 701 w 38"/>
                <a:gd name="T79" fmla="*/ 8 h 38"/>
                <a:gd name="T80" fmla="*/ 921 w 38"/>
                <a:gd name="T81" fmla="*/ 6 h 38"/>
                <a:gd name="T82" fmla="*/ 1036 w 38"/>
                <a:gd name="T83" fmla="*/ 6 h 38"/>
                <a:gd name="T84" fmla="*/ 1092 w 38"/>
                <a:gd name="T85" fmla="*/ 6 h 38"/>
                <a:gd name="T86" fmla="*/ 1262 w 38"/>
                <a:gd name="T87" fmla="*/ 8 h 38"/>
                <a:gd name="T88" fmla="*/ 1425 w 38"/>
                <a:gd name="T89" fmla="*/ 9 h 38"/>
                <a:gd name="T90" fmla="*/ 1622 w 38"/>
                <a:gd name="T91" fmla="*/ 9 h 38"/>
                <a:gd name="T92" fmla="*/ 1854 w 38"/>
                <a:gd name="T93" fmla="*/ 9 h 38"/>
                <a:gd name="T94" fmla="*/ 1897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33" name="AutoShape 126"/>
            <p:cNvSpPr>
              <a:spLocks noChangeArrowheads="1"/>
            </p:cNvSpPr>
            <p:nvPr/>
          </p:nvSpPr>
          <p:spPr bwMode="auto">
            <a:xfrm flipV="1">
              <a:off x="794" y="1073"/>
              <a:ext cx="4822" cy="16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9734" name="AutoShape 127"/>
            <p:cNvSpPr>
              <a:spLocks noChangeArrowheads="1"/>
            </p:cNvSpPr>
            <p:nvPr/>
          </p:nvSpPr>
          <p:spPr bwMode="auto">
            <a:xfrm flipV="1">
              <a:off x="786" y="1025"/>
              <a:ext cx="4830" cy="60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9735" name="AutoShape 128"/>
            <p:cNvSpPr>
              <a:spLocks noChangeArrowheads="1"/>
            </p:cNvSpPr>
            <p:nvPr/>
          </p:nvSpPr>
          <p:spPr bwMode="auto">
            <a:xfrm flipV="1">
              <a:off x="876" y="1076"/>
              <a:ext cx="4609" cy="142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9736" name="Freeform 129"/>
            <p:cNvSpPr>
              <a:spLocks/>
            </p:cNvSpPr>
            <p:nvPr/>
          </p:nvSpPr>
          <p:spPr bwMode="auto">
            <a:xfrm>
              <a:off x="798" y="236"/>
              <a:ext cx="4782" cy="791"/>
            </a:xfrm>
            <a:custGeom>
              <a:avLst/>
              <a:gdLst>
                <a:gd name="T0" fmla="*/ 0 w 5435"/>
                <a:gd name="T1" fmla="*/ 552 h 850"/>
                <a:gd name="T2" fmla="*/ 66 w 5435"/>
                <a:gd name="T3" fmla="*/ 351 h 850"/>
                <a:gd name="T4" fmla="*/ 1229 w 5435"/>
                <a:gd name="T5" fmla="*/ 0 h 850"/>
                <a:gd name="T6" fmla="*/ 2464 w 5435"/>
                <a:gd name="T7" fmla="*/ 351 h 850"/>
                <a:gd name="T8" fmla="*/ 2522 w 5435"/>
                <a:gd name="T9" fmla="*/ 552 h 850"/>
                <a:gd name="T10" fmla="*/ 0 w 5435"/>
                <a:gd name="T11" fmla="*/ 552 h 850"/>
                <a:gd name="T12" fmla="*/ 0 w 5435"/>
                <a:gd name="T13" fmla="*/ 552 h 8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35"/>
                <a:gd name="T22" fmla="*/ 0 h 850"/>
                <a:gd name="T23" fmla="*/ 5435 w 5435"/>
                <a:gd name="T24" fmla="*/ 850 h 85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35" h="850">
                  <a:moveTo>
                    <a:pt x="0" y="849"/>
                  </a:moveTo>
                  <a:lnTo>
                    <a:pt x="142" y="539"/>
                  </a:lnTo>
                  <a:lnTo>
                    <a:pt x="2651" y="0"/>
                  </a:lnTo>
                  <a:lnTo>
                    <a:pt x="5313" y="539"/>
                  </a:lnTo>
                  <a:lnTo>
                    <a:pt x="5434" y="849"/>
                  </a:lnTo>
                  <a:lnTo>
                    <a:pt x="0" y="849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37" name="Freeform 130"/>
            <p:cNvSpPr>
              <a:spLocks/>
            </p:cNvSpPr>
            <p:nvPr/>
          </p:nvSpPr>
          <p:spPr bwMode="auto">
            <a:xfrm>
              <a:off x="765" y="236"/>
              <a:ext cx="2343" cy="785"/>
            </a:xfrm>
            <a:custGeom>
              <a:avLst/>
              <a:gdLst>
                <a:gd name="T0" fmla="*/ 1238 w 2662"/>
                <a:gd name="T1" fmla="*/ 0 h 846"/>
                <a:gd name="T2" fmla="*/ 0 w 2662"/>
                <a:gd name="T3" fmla="*/ 539 h 846"/>
                <a:gd name="T4" fmla="*/ 70 w 2662"/>
                <a:gd name="T5" fmla="*/ 343 h 846"/>
                <a:gd name="T6" fmla="*/ 1221 w 2662"/>
                <a:gd name="T7" fmla="*/ 9 h 846"/>
                <a:gd name="T8" fmla="*/ 1230 w 2662"/>
                <a:gd name="T9" fmla="*/ 0 h 846"/>
                <a:gd name="T10" fmla="*/ 1238 w 2662"/>
                <a:gd name="T11" fmla="*/ 0 h 846"/>
                <a:gd name="T12" fmla="*/ 1238 w 2662"/>
                <a:gd name="T13" fmla="*/ 0 h 8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62"/>
                <a:gd name="T22" fmla="*/ 0 h 846"/>
                <a:gd name="T23" fmla="*/ 2662 w 2662"/>
                <a:gd name="T24" fmla="*/ 846 h 8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62" h="846">
                  <a:moveTo>
                    <a:pt x="2661" y="0"/>
                  </a:moveTo>
                  <a:lnTo>
                    <a:pt x="0" y="845"/>
                  </a:lnTo>
                  <a:lnTo>
                    <a:pt x="151" y="538"/>
                  </a:lnTo>
                  <a:lnTo>
                    <a:pt x="2627" y="15"/>
                  </a:lnTo>
                  <a:lnTo>
                    <a:pt x="2644" y="0"/>
                  </a:lnTo>
                  <a:lnTo>
                    <a:pt x="266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38" name="Line 131"/>
            <p:cNvSpPr>
              <a:spLocks noChangeShapeType="1"/>
            </p:cNvSpPr>
            <p:nvPr/>
          </p:nvSpPr>
          <p:spPr bwMode="auto">
            <a:xfrm flipH="1">
              <a:off x="838" y="236"/>
              <a:ext cx="2282" cy="770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9739" name="Freeform 132"/>
            <p:cNvSpPr>
              <a:spLocks/>
            </p:cNvSpPr>
            <p:nvPr/>
          </p:nvSpPr>
          <p:spPr bwMode="auto">
            <a:xfrm>
              <a:off x="3136" y="220"/>
              <a:ext cx="2448" cy="772"/>
            </a:xfrm>
            <a:custGeom>
              <a:avLst/>
              <a:gdLst>
                <a:gd name="T0" fmla="*/ 0 w 2782"/>
                <a:gd name="T1" fmla="*/ 0 h 830"/>
                <a:gd name="T2" fmla="*/ 1291 w 2782"/>
                <a:gd name="T3" fmla="*/ 537 h 830"/>
                <a:gd name="T4" fmla="*/ 1235 w 2782"/>
                <a:gd name="T5" fmla="*/ 357 h 830"/>
                <a:gd name="T6" fmla="*/ 0 w 2782"/>
                <a:gd name="T7" fmla="*/ 0 h 830"/>
                <a:gd name="T8" fmla="*/ 0 w 2782"/>
                <a:gd name="T9" fmla="*/ 0 h 8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82"/>
                <a:gd name="T16" fmla="*/ 0 h 830"/>
                <a:gd name="T17" fmla="*/ 2782 w 2782"/>
                <a:gd name="T18" fmla="*/ 830 h 83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82" h="830">
                  <a:moveTo>
                    <a:pt x="0" y="0"/>
                  </a:moveTo>
                  <a:lnTo>
                    <a:pt x="2781" y="829"/>
                  </a:lnTo>
                  <a:lnTo>
                    <a:pt x="2662" y="552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40" name="Line 133"/>
            <p:cNvSpPr>
              <a:spLocks noChangeShapeType="1"/>
            </p:cNvSpPr>
            <p:nvPr/>
          </p:nvSpPr>
          <p:spPr bwMode="auto">
            <a:xfrm>
              <a:off x="3136" y="250"/>
              <a:ext cx="2461" cy="756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9741" name="AutoShape 134"/>
            <p:cNvSpPr>
              <a:spLocks noChangeArrowheads="1"/>
            </p:cNvSpPr>
            <p:nvPr/>
          </p:nvSpPr>
          <p:spPr bwMode="auto">
            <a:xfrm flipV="1">
              <a:off x="789" y="1028"/>
              <a:ext cx="4825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9742" name="AutoShape 135"/>
            <p:cNvSpPr>
              <a:spLocks noChangeArrowheads="1"/>
            </p:cNvSpPr>
            <p:nvPr/>
          </p:nvSpPr>
          <p:spPr bwMode="auto">
            <a:xfrm flipV="1">
              <a:off x="774" y="967"/>
              <a:ext cx="4829" cy="61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9743" name="AutoShape 136"/>
            <p:cNvSpPr>
              <a:spLocks noChangeArrowheads="1"/>
            </p:cNvSpPr>
            <p:nvPr/>
          </p:nvSpPr>
          <p:spPr bwMode="auto">
            <a:xfrm flipV="1">
              <a:off x="874" y="1150"/>
              <a:ext cx="4607" cy="145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9744" name="Freeform 137"/>
            <p:cNvSpPr>
              <a:spLocks/>
            </p:cNvSpPr>
            <p:nvPr/>
          </p:nvSpPr>
          <p:spPr bwMode="auto">
            <a:xfrm>
              <a:off x="794" y="190"/>
              <a:ext cx="4782" cy="792"/>
            </a:xfrm>
            <a:custGeom>
              <a:avLst/>
              <a:gdLst>
                <a:gd name="T0" fmla="*/ 0 w 5435"/>
                <a:gd name="T1" fmla="*/ 548 h 852"/>
                <a:gd name="T2" fmla="*/ 67 w 5435"/>
                <a:gd name="T3" fmla="*/ 350 h 852"/>
                <a:gd name="T4" fmla="*/ 1230 w 5435"/>
                <a:gd name="T5" fmla="*/ 0 h 852"/>
                <a:gd name="T6" fmla="*/ 2465 w 5435"/>
                <a:gd name="T7" fmla="*/ 350 h 852"/>
                <a:gd name="T8" fmla="*/ 2522 w 5435"/>
                <a:gd name="T9" fmla="*/ 548 h 852"/>
                <a:gd name="T10" fmla="*/ 0 w 5435"/>
                <a:gd name="T11" fmla="*/ 548 h 852"/>
                <a:gd name="T12" fmla="*/ 0 w 5435"/>
                <a:gd name="T13" fmla="*/ 548 h 8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35"/>
                <a:gd name="T22" fmla="*/ 0 h 852"/>
                <a:gd name="T23" fmla="*/ 5435 w 5435"/>
                <a:gd name="T24" fmla="*/ 852 h 85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35" h="852">
                  <a:moveTo>
                    <a:pt x="0" y="851"/>
                  </a:moveTo>
                  <a:lnTo>
                    <a:pt x="143" y="541"/>
                  </a:lnTo>
                  <a:lnTo>
                    <a:pt x="2652" y="0"/>
                  </a:lnTo>
                  <a:lnTo>
                    <a:pt x="5314" y="541"/>
                  </a:lnTo>
                  <a:lnTo>
                    <a:pt x="5434" y="851"/>
                  </a:lnTo>
                  <a:lnTo>
                    <a:pt x="0" y="85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rgbClr val="FFFFFF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45" name="Line 138"/>
            <p:cNvSpPr>
              <a:spLocks noChangeShapeType="1"/>
            </p:cNvSpPr>
            <p:nvPr/>
          </p:nvSpPr>
          <p:spPr bwMode="auto">
            <a:xfrm flipH="1">
              <a:off x="800" y="205"/>
              <a:ext cx="2314" cy="747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9746" name="Line 139"/>
            <p:cNvSpPr>
              <a:spLocks noChangeShapeType="1"/>
            </p:cNvSpPr>
            <p:nvPr/>
          </p:nvSpPr>
          <p:spPr bwMode="auto">
            <a:xfrm>
              <a:off x="3120" y="203"/>
              <a:ext cx="2442" cy="727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9747" name="Freeform 140"/>
            <p:cNvSpPr>
              <a:spLocks/>
            </p:cNvSpPr>
            <p:nvPr/>
          </p:nvSpPr>
          <p:spPr bwMode="auto">
            <a:xfrm>
              <a:off x="1204" y="276"/>
              <a:ext cx="4079" cy="644"/>
            </a:xfrm>
            <a:custGeom>
              <a:avLst/>
              <a:gdLst>
                <a:gd name="T0" fmla="*/ 999 w 4636"/>
                <a:gd name="T1" fmla="*/ 8 h 693"/>
                <a:gd name="T2" fmla="*/ 0 w 4636"/>
                <a:gd name="T3" fmla="*/ 437 h 693"/>
                <a:gd name="T4" fmla="*/ 2091 w 4636"/>
                <a:gd name="T5" fmla="*/ 446 h 693"/>
                <a:gd name="T6" fmla="*/ 2150 w 4636"/>
                <a:gd name="T7" fmla="*/ 446 h 693"/>
                <a:gd name="T8" fmla="*/ 1007 w 4636"/>
                <a:gd name="T9" fmla="*/ 0 h 693"/>
                <a:gd name="T10" fmla="*/ 999 w 4636"/>
                <a:gd name="T11" fmla="*/ 8 h 693"/>
                <a:gd name="T12" fmla="*/ 999 w 4636"/>
                <a:gd name="T13" fmla="*/ 8 h 6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636"/>
                <a:gd name="T22" fmla="*/ 0 h 693"/>
                <a:gd name="T23" fmla="*/ 4636 w 4636"/>
                <a:gd name="T24" fmla="*/ 693 h 69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636" h="693">
                  <a:moveTo>
                    <a:pt x="2153" y="14"/>
                  </a:moveTo>
                  <a:lnTo>
                    <a:pt x="0" y="677"/>
                  </a:lnTo>
                  <a:lnTo>
                    <a:pt x="4509" y="692"/>
                  </a:lnTo>
                  <a:lnTo>
                    <a:pt x="4635" y="692"/>
                  </a:lnTo>
                  <a:lnTo>
                    <a:pt x="2171" y="0"/>
                  </a:lnTo>
                  <a:lnTo>
                    <a:pt x="2153" y="14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48" name="Line 141"/>
            <p:cNvSpPr>
              <a:spLocks noChangeShapeType="1"/>
            </p:cNvSpPr>
            <p:nvPr/>
          </p:nvSpPr>
          <p:spPr bwMode="auto">
            <a:xfrm flipH="1">
              <a:off x="863" y="194"/>
              <a:ext cx="2251" cy="631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9749" name="Line 142"/>
            <p:cNvSpPr>
              <a:spLocks noChangeShapeType="1"/>
            </p:cNvSpPr>
            <p:nvPr/>
          </p:nvSpPr>
          <p:spPr bwMode="auto">
            <a:xfrm>
              <a:off x="3117" y="194"/>
              <a:ext cx="2399" cy="631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</p:grpSp>
      <p:sp>
        <p:nvSpPr>
          <p:cNvPr id="69636" name="Rectangle 143"/>
          <p:cNvSpPr>
            <a:spLocks noChangeArrowheads="1"/>
          </p:cNvSpPr>
          <p:nvPr/>
        </p:nvSpPr>
        <p:spPr bwMode="auto">
          <a:xfrm>
            <a:off x="2794000" y="523875"/>
            <a:ext cx="2409699" cy="40011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en-GB" sz="2000" b="1" dirty="0"/>
              <a:t> RISK MANAGEMENT</a:t>
            </a:r>
          </a:p>
        </p:txBody>
      </p:sp>
      <p:sp>
        <p:nvSpPr>
          <p:cNvPr id="69637" name="Rectangle 144"/>
          <p:cNvSpPr>
            <a:spLocks noChangeArrowheads="1"/>
          </p:cNvSpPr>
          <p:nvPr/>
        </p:nvSpPr>
        <p:spPr bwMode="auto">
          <a:xfrm>
            <a:off x="7740650" y="6165850"/>
            <a:ext cx="914400" cy="55403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it-IT" sz="1800" b="1" i="0"/>
              <a:t>AT</a:t>
            </a:r>
            <a:endParaRPr lang="en-US" sz="1800" b="1" i="0"/>
          </a:p>
        </p:txBody>
      </p:sp>
      <p:sp>
        <p:nvSpPr>
          <p:cNvPr id="69638" name="Text Box 145"/>
          <p:cNvSpPr txBox="1">
            <a:spLocks noChangeArrowheads="1"/>
          </p:cNvSpPr>
          <p:nvPr/>
        </p:nvSpPr>
        <p:spPr bwMode="auto">
          <a:xfrm>
            <a:off x="2051050" y="3375025"/>
            <a:ext cx="1841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endParaRPr lang="it-IT" b="1" i="0"/>
          </a:p>
        </p:txBody>
      </p:sp>
      <p:sp>
        <p:nvSpPr>
          <p:cNvPr id="69639" name="Text Box 146"/>
          <p:cNvSpPr txBox="1">
            <a:spLocks noChangeArrowheads="1"/>
          </p:cNvSpPr>
          <p:nvPr/>
        </p:nvSpPr>
        <p:spPr bwMode="auto">
          <a:xfrm>
            <a:off x="1187450" y="1125538"/>
            <a:ext cx="7194550" cy="283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it-IT" sz="1800"/>
              <a:t>CATEGORIE DI EVENTI</a:t>
            </a:r>
          </a:p>
          <a:p>
            <a:endParaRPr lang="it-IT" sz="1800"/>
          </a:p>
          <a:p>
            <a:endParaRPr lang="it-IT" sz="1800"/>
          </a:p>
          <a:p>
            <a:r>
              <a:rPr lang="it-IT" sz="1800"/>
              <a:t>      </a:t>
            </a:r>
            <a:r>
              <a:rPr lang="it-IT" sz="1800" i="0"/>
              <a:t>FATTORI ESTERNI                                        FATTORI INTERNI</a:t>
            </a:r>
          </a:p>
          <a:p>
            <a:endParaRPr lang="it-IT" sz="1800" i="0"/>
          </a:p>
          <a:p>
            <a:r>
              <a:rPr lang="it-IT" sz="1800" i="0"/>
              <a:t>      ECONOMICI                                                   INFRASTRUTTURE</a:t>
            </a:r>
          </a:p>
          <a:p>
            <a:r>
              <a:rPr lang="it-IT" sz="1800" i="0"/>
              <a:t>      AMBIENTALI                                                   PERSONALE</a:t>
            </a:r>
          </a:p>
          <a:p>
            <a:r>
              <a:rPr lang="it-IT" sz="1800" i="0"/>
              <a:t>      POLITICI                                                         PROCESSO</a:t>
            </a:r>
          </a:p>
          <a:p>
            <a:r>
              <a:rPr lang="it-IT" sz="1800" i="0"/>
              <a:t>      SOCIALI                                                         TECNOLOGIE</a:t>
            </a:r>
          </a:p>
          <a:p>
            <a:r>
              <a:rPr lang="it-IT" sz="1800" i="0"/>
              <a:t>      TECNOLOGICI</a:t>
            </a:r>
            <a:endParaRPr lang="en-US" sz="1800"/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Segnaposto numero diapositiva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7ACA60C1-5068-4C90-814F-394B20DA8F2A}" type="slidenum">
              <a:rPr lang="en-US" smtClean="0"/>
              <a:pPr/>
              <a:t>19</a:t>
            </a:fld>
            <a:endParaRPr lang="en-US"/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395288" y="333375"/>
            <a:ext cx="8697912" cy="6270625"/>
            <a:chOff x="385" y="190"/>
            <a:chExt cx="5479" cy="3950"/>
          </a:xfrm>
        </p:grpSpPr>
        <p:sp>
          <p:nvSpPr>
            <p:cNvPr id="70665" name="AutoShape 3"/>
            <p:cNvSpPr>
              <a:spLocks noChangeArrowheads="1"/>
            </p:cNvSpPr>
            <p:nvPr/>
          </p:nvSpPr>
          <p:spPr bwMode="auto">
            <a:xfrm flipV="1">
              <a:off x="385" y="4083"/>
              <a:ext cx="5479" cy="5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0666" name="AutoShape 4"/>
            <p:cNvSpPr>
              <a:spLocks noChangeArrowheads="1"/>
            </p:cNvSpPr>
            <p:nvPr/>
          </p:nvSpPr>
          <p:spPr bwMode="auto">
            <a:xfrm flipV="1">
              <a:off x="583" y="3675"/>
              <a:ext cx="5128" cy="256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0667" name="Freeform 5"/>
            <p:cNvSpPr>
              <a:spLocks/>
            </p:cNvSpPr>
            <p:nvPr/>
          </p:nvSpPr>
          <p:spPr bwMode="auto">
            <a:xfrm>
              <a:off x="2873" y="1593"/>
              <a:ext cx="535" cy="1911"/>
            </a:xfrm>
            <a:custGeom>
              <a:avLst/>
              <a:gdLst>
                <a:gd name="T0" fmla="*/ 0 w 271"/>
                <a:gd name="T1" fmla="*/ 1316 h 2059"/>
                <a:gd name="T2" fmla="*/ 15979 w 271"/>
                <a:gd name="T3" fmla="*/ 1316 h 2059"/>
                <a:gd name="T4" fmla="*/ 15979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2782" y="3474"/>
              <a:ext cx="703" cy="203"/>
              <a:chOff x="3110" y="3961"/>
              <a:chExt cx="356" cy="218"/>
            </a:xfrm>
          </p:grpSpPr>
          <p:sp>
            <p:nvSpPr>
              <p:cNvPr id="70795" name="Freeform 7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796" name="Freeform 8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797" name="Freeform 9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798" name="Freeform 10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799" name="Freeform 11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800" name="Freeform 12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801" name="Line 13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0802" name="Freeform 14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803" name="Freeform 15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804" name="Line 16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70669" name="Freeform 17"/>
            <p:cNvSpPr>
              <a:spLocks/>
            </p:cNvSpPr>
            <p:nvPr/>
          </p:nvSpPr>
          <p:spPr bwMode="auto">
            <a:xfrm>
              <a:off x="2944" y="1582"/>
              <a:ext cx="464" cy="212"/>
            </a:xfrm>
            <a:custGeom>
              <a:avLst/>
              <a:gdLst>
                <a:gd name="T0" fmla="*/ 5852 w 235"/>
                <a:gd name="T1" fmla="*/ 1 h 227"/>
                <a:gd name="T2" fmla="*/ 7645 w 235"/>
                <a:gd name="T3" fmla="*/ 3 h 227"/>
                <a:gd name="T4" fmla="*/ 9298 w 235"/>
                <a:gd name="T5" fmla="*/ 4 h 227"/>
                <a:gd name="T6" fmla="*/ 10530 w 235"/>
                <a:gd name="T7" fmla="*/ 7 h 227"/>
                <a:gd name="T8" fmla="*/ 11555 w 235"/>
                <a:gd name="T9" fmla="*/ 7 h 227"/>
                <a:gd name="T10" fmla="*/ 12163 w 235"/>
                <a:gd name="T11" fmla="*/ 7 h 227"/>
                <a:gd name="T12" fmla="*/ 12569 w 235"/>
                <a:gd name="T13" fmla="*/ 7 h 227"/>
                <a:gd name="T14" fmla="*/ 12962 w 235"/>
                <a:gd name="T15" fmla="*/ 8 h 227"/>
                <a:gd name="T16" fmla="*/ 13395 w 235"/>
                <a:gd name="T17" fmla="*/ 8 h 227"/>
                <a:gd name="T18" fmla="*/ 13618 w 235"/>
                <a:gd name="T19" fmla="*/ 8 h 227"/>
                <a:gd name="T20" fmla="*/ 13863 w 235"/>
                <a:gd name="T21" fmla="*/ 8 h 227"/>
                <a:gd name="T22" fmla="*/ 13863 w 235"/>
                <a:gd name="T23" fmla="*/ 21 h 227"/>
                <a:gd name="T24" fmla="*/ 13863 w 235"/>
                <a:gd name="T25" fmla="*/ 49 h 227"/>
                <a:gd name="T26" fmla="*/ 13863 w 235"/>
                <a:gd name="T27" fmla="*/ 86 h 227"/>
                <a:gd name="T28" fmla="*/ 13863 w 235"/>
                <a:gd name="T29" fmla="*/ 120 h 227"/>
                <a:gd name="T30" fmla="*/ 13863 w 235"/>
                <a:gd name="T31" fmla="*/ 145 h 227"/>
                <a:gd name="T32" fmla="*/ 13738 w 235"/>
                <a:gd name="T33" fmla="*/ 148 h 227"/>
                <a:gd name="T34" fmla="*/ 13555 w 235"/>
                <a:gd name="T35" fmla="*/ 141 h 227"/>
                <a:gd name="T36" fmla="*/ 13555 w 235"/>
                <a:gd name="T37" fmla="*/ 128 h 227"/>
                <a:gd name="T38" fmla="*/ 13334 w 235"/>
                <a:gd name="T39" fmla="*/ 116 h 227"/>
                <a:gd name="T40" fmla="*/ 13146 w 235"/>
                <a:gd name="T41" fmla="*/ 104 h 227"/>
                <a:gd name="T42" fmla="*/ 12901 w 235"/>
                <a:gd name="T43" fmla="*/ 97 h 227"/>
                <a:gd name="T44" fmla="*/ 12338 w 235"/>
                <a:gd name="T45" fmla="*/ 88 h 227"/>
                <a:gd name="T46" fmla="*/ 11369 w 235"/>
                <a:gd name="T47" fmla="*/ 78 h 227"/>
                <a:gd name="T48" fmla="*/ 10386 w 235"/>
                <a:gd name="T49" fmla="*/ 66 h 227"/>
                <a:gd name="T50" fmla="*/ 9422 w 235"/>
                <a:gd name="T51" fmla="*/ 57 h 227"/>
                <a:gd name="T52" fmla="*/ 8814 w 235"/>
                <a:gd name="T53" fmla="*/ 49 h 227"/>
                <a:gd name="T54" fmla="*/ 8066 w 235"/>
                <a:gd name="T55" fmla="*/ 45 h 227"/>
                <a:gd name="T56" fmla="*/ 6865 w 235"/>
                <a:gd name="T57" fmla="*/ 37 h 227"/>
                <a:gd name="T58" fmla="*/ 5578 w 235"/>
                <a:gd name="T59" fmla="*/ 29 h 227"/>
                <a:gd name="T60" fmla="*/ 4441 w 235"/>
                <a:gd name="T61" fmla="*/ 21 h 227"/>
                <a:gd name="T62" fmla="*/ 3728 w 235"/>
                <a:gd name="T63" fmla="*/ 19 h 227"/>
                <a:gd name="T64" fmla="*/ 3540 w 235"/>
                <a:gd name="T65" fmla="*/ 18 h 227"/>
                <a:gd name="T66" fmla="*/ 2796 w 235"/>
                <a:gd name="T67" fmla="*/ 16 h 227"/>
                <a:gd name="T68" fmla="*/ 1824 w 235"/>
                <a:gd name="T69" fmla="*/ 11 h 227"/>
                <a:gd name="T70" fmla="*/ 776 w 235"/>
                <a:gd name="T71" fmla="*/ 7 h 227"/>
                <a:gd name="T72" fmla="*/ 124 w 235"/>
                <a:gd name="T73" fmla="*/ 7 h 227"/>
                <a:gd name="T74" fmla="*/ 124 w 235"/>
                <a:gd name="T75" fmla="*/ 7 h 227"/>
                <a:gd name="T76" fmla="*/ 592 w 235"/>
                <a:gd name="T77" fmla="*/ 6 h 227"/>
                <a:gd name="T78" fmla="*/ 1169 w 235"/>
                <a:gd name="T79" fmla="*/ 5 h 227"/>
                <a:gd name="T80" fmla="*/ 1949 w 235"/>
                <a:gd name="T81" fmla="*/ 3 h 227"/>
                <a:gd name="T82" fmla="*/ 3025 w 235"/>
                <a:gd name="T83" fmla="*/ 1 h 227"/>
                <a:gd name="T84" fmla="*/ 4557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670" name="Freeform 18"/>
            <p:cNvSpPr>
              <a:spLocks/>
            </p:cNvSpPr>
            <p:nvPr/>
          </p:nvSpPr>
          <p:spPr bwMode="auto">
            <a:xfrm>
              <a:off x="2848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671" name="Freeform 19"/>
            <p:cNvSpPr>
              <a:spLocks/>
            </p:cNvSpPr>
            <p:nvPr/>
          </p:nvSpPr>
          <p:spPr bwMode="auto">
            <a:xfrm>
              <a:off x="2678" y="1270"/>
              <a:ext cx="911" cy="309"/>
            </a:xfrm>
            <a:custGeom>
              <a:avLst/>
              <a:gdLst>
                <a:gd name="T0" fmla="*/ 16875 w 462"/>
                <a:gd name="T1" fmla="*/ 204 h 333"/>
                <a:gd name="T2" fmla="*/ 20456 w 462"/>
                <a:gd name="T3" fmla="*/ 209 h 333"/>
                <a:gd name="T4" fmla="*/ 21759 w 462"/>
                <a:gd name="T5" fmla="*/ 212 h 333"/>
                <a:gd name="T6" fmla="*/ 21933 w 462"/>
                <a:gd name="T7" fmla="*/ 201 h 333"/>
                <a:gd name="T8" fmla="*/ 22209 w 462"/>
                <a:gd name="T9" fmla="*/ 182 h 333"/>
                <a:gd name="T10" fmla="*/ 22801 w 462"/>
                <a:gd name="T11" fmla="*/ 161 h 333"/>
                <a:gd name="T12" fmla="*/ 23400 w 462"/>
                <a:gd name="T13" fmla="*/ 148 h 333"/>
                <a:gd name="T14" fmla="*/ 25465 w 462"/>
                <a:gd name="T15" fmla="*/ 146 h 333"/>
                <a:gd name="T16" fmla="*/ 24686 w 462"/>
                <a:gd name="T17" fmla="*/ 118 h 333"/>
                <a:gd name="T18" fmla="*/ 22856 w 462"/>
                <a:gd name="T19" fmla="*/ 120 h 333"/>
                <a:gd name="T20" fmla="*/ 21965 w 462"/>
                <a:gd name="T21" fmla="*/ 115 h 333"/>
                <a:gd name="T22" fmla="*/ 21712 w 462"/>
                <a:gd name="T23" fmla="*/ 120 h 333"/>
                <a:gd name="T24" fmla="*/ 20801 w 462"/>
                <a:gd name="T25" fmla="*/ 121 h 333"/>
                <a:gd name="T26" fmla="*/ 20801 w 462"/>
                <a:gd name="T27" fmla="*/ 109 h 333"/>
                <a:gd name="T28" fmla="*/ 21592 w 462"/>
                <a:gd name="T29" fmla="*/ 114 h 333"/>
                <a:gd name="T30" fmla="*/ 21965 w 462"/>
                <a:gd name="T31" fmla="*/ 109 h 333"/>
                <a:gd name="T32" fmla="*/ 22980 w 462"/>
                <a:gd name="T33" fmla="*/ 106 h 333"/>
                <a:gd name="T34" fmla="*/ 23286 w 462"/>
                <a:gd name="T35" fmla="*/ 87 h 333"/>
                <a:gd name="T36" fmla="*/ 22633 w 462"/>
                <a:gd name="T37" fmla="*/ 82 h 333"/>
                <a:gd name="T38" fmla="*/ 22633 w 462"/>
                <a:gd name="T39" fmla="*/ 78 h 333"/>
                <a:gd name="T40" fmla="*/ 23645 w 462"/>
                <a:gd name="T41" fmla="*/ 81 h 333"/>
                <a:gd name="T42" fmla="*/ 25885 w 462"/>
                <a:gd name="T43" fmla="*/ 79 h 333"/>
                <a:gd name="T44" fmla="*/ 26926 w 462"/>
                <a:gd name="T45" fmla="*/ 70 h 333"/>
                <a:gd name="T46" fmla="*/ 26742 w 462"/>
                <a:gd name="T47" fmla="*/ 45 h 333"/>
                <a:gd name="T48" fmla="*/ 25340 w 462"/>
                <a:gd name="T49" fmla="*/ 34 h 333"/>
                <a:gd name="T50" fmla="*/ 26198 w 462"/>
                <a:gd name="T51" fmla="*/ 33 h 333"/>
                <a:gd name="T52" fmla="*/ 26320 w 462"/>
                <a:gd name="T53" fmla="*/ 22 h 333"/>
                <a:gd name="T54" fmla="*/ 25157 w 462"/>
                <a:gd name="T55" fmla="*/ 22 h 333"/>
                <a:gd name="T56" fmla="*/ 25522 w 462"/>
                <a:gd name="T57" fmla="*/ 15 h 333"/>
                <a:gd name="T58" fmla="*/ 25993 w 462"/>
                <a:gd name="T59" fmla="*/ 14 h 333"/>
                <a:gd name="T60" fmla="*/ 26320 w 462"/>
                <a:gd name="T61" fmla="*/ 2 h 333"/>
                <a:gd name="T62" fmla="*/ 14286 w 462"/>
                <a:gd name="T63" fmla="*/ 6 h 333"/>
                <a:gd name="T64" fmla="*/ 1404 w 462"/>
                <a:gd name="T65" fmla="*/ 5 h 333"/>
                <a:gd name="T66" fmla="*/ 828 w 462"/>
                <a:gd name="T67" fmla="*/ 13 h 333"/>
                <a:gd name="T68" fmla="*/ 1341 w 462"/>
                <a:gd name="T69" fmla="*/ 14 h 333"/>
                <a:gd name="T70" fmla="*/ 1996 w 462"/>
                <a:gd name="T71" fmla="*/ 22 h 333"/>
                <a:gd name="T72" fmla="*/ 483 w 462"/>
                <a:gd name="T73" fmla="*/ 22 h 333"/>
                <a:gd name="T74" fmla="*/ 420 w 462"/>
                <a:gd name="T75" fmla="*/ 32 h 333"/>
                <a:gd name="T76" fmla="*/ 1341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30 w 462"/>
                <a:gd name="T85" fmla="*/ 78 h 333"/>
                <a:gd name="T86" fmla="*/ 4354 w 462"/>
                <a:gd name="T87" fmla="*/ 81 h 333"/>
                <a:gd name="T88" fmla="*/ 3749 w 462"/>
                <a:gd name="T89" fmla="*/ 84 h 333"/>
                <a:gd name="T90" fmla="*/ 3581 w 462"/>
                <a:gd name="T91" fmla="*/ 99 h 333"/>
                <a:gd name="T92" fmla="*/ 4109 w 462"/>
                <a:gd name="T93" fmla="*/ 108 h 333"/>
                <a:gd name="T94" fmla="*/ 4884 w 462"/>
                <a:gd name="T95" fmla="*/ 109 h 333"/>
                <a:gd name="T96" fmla="*/ 5214 w 462"/>
                <a:gd name="T97" fmla="*/ 113 h 333"/>
                <a:gd name="T98" fmla="*/ 6050 w 462"/>
                <a:gd name="T99" fmla="*/ 109 h 333"/>
                <a:gd name="T100" fmla="*/ 6113 w 462"/>
                <a:gd name="T101" fmla="*/ 119 h 333"/>
                <a:gd name="T102" fmla="*/ 5334 w 462"/>
                <a:gd name="T103" fmla="*/ 121 h 333"/>
                <a:gd name="T104" fmla="*/ 5009 w 462"/>
                <a:gd name="T105" fmla="*/ 115 h 333"/>
                <a:gd name="T106" fmla="*/ 4172 w 462"/>
                <a:gd name="T107" fmla="*/ 120 h 333"/>
                <a:gd name="T108" fmla="*/ 2416 w 462"/>
                <a:gd name="T109" fmla="*/ 118 h 333"/>
                <a:gd name="T110" fmla="*/ 1404 w 462"/>
                <a:gd name="T111" fmla="*/ 143 h 333"/>
                <a:gd name="T112" fmla="*/ 3129 w 462"/>
                <a:gd name="T113" fmla="*/ 149 h 333"/>
                <a:gd name="T114" fmla="*/ 3581 w 462"/>
                <a:gd name="T115" fmla="*/ 161 h 333"/>
                <a:gd name="T116" fmla="*/ 4537 w 462"/>
                <a:gd name="T117" fmla="*/ 177 h 333"/>
                <a:gd name="T118" fmla="*/ 5066 w 462"/>
                <a:gd name="T119" fmla="*/ 198 h 333"/>
                <a:gd name="T120" fmla="*/ 5521 w 462"/>
                <a:gd name="T121" fmla="*/ 211 h 333"/>
                <a:gd name="T122" fmla="*/ 9814 w 462"/>
                <a:gd name="T123" fmla="*/ 205 h 333"/>
                <a:gd name="T124" fmla="*/ 11930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672" name="Freeform 20"/>
            <p:cNvSpPr>
              <a:spLocks/>
            </p:cNvSpPr>
            <p:nvPr/>
          </p:nvSpPr>
          <p:spPr bwMode="auto">
            <a:xfrm>
              <a:off x="3051" y="1469"/>
              <a:ext cx="72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4 w 36"/>
                <a:gd name="T7" fmla="*/ 3 h 103"/>
                <a:gd name="T8" fmla="*/ 192 w 36"/>
                <a:gd name="T9" fmla="*/ 3 h 103"/>
                <a:gd name="T10" fmla="*/ 256 w 36"/>
                <a:gd name="T11" fmla="*/ 5 h 103"/>
                <a:gd name="T12" fmla="*/ 384 w 36"/>
                <a:gd name="T13" fmla="*/ 6 h 103"/>
                <a:gd name="T14" fmla="*/ 448 w 36"/>
                <a:gd name="T15" fmla="*/ 8 h 103"/>
                <a:gd name="T16" fmla="*/ 576 w 36"/>
                <a:gd name="T17" fmla="*/ 8 h 103"/>
                <a:gd name="T18" fmla="*/ 704 w 36"/>
                <a:gd name="T19" fmla="*/ 10 h 103"/>
                <a:gd name="T20" fmla="*/ 768 w 36"/>
                <a:gd name="T21" fmla="*/ 10 h 103"/>
                <a:gd name="T22" fmla="*/ 896 w 36"/>
                <a:gd name="T23" fmla="*/ 10 h 103"/>
                <a:gd name="T24" fmla="*/ 1024 w 36"/>
                <a:gd name="T25" fmla="*/ 10 h 103"/>
                <a:gd name="T26" fmla="*/ 1088 w 36"/>
                <a:gd name="T27" fmla="*/ 10 h 103"/>
                <a:gd name="T28" fmla="*/ 1216 w 36"/>
                <a:gd name="T29" fmla="*/ 11 h 103"/>
                <a:gd name="T30" fmla="*/ 1216 w 36"/>
                <a:gd name="T31" fmla="*/ 13 h 103"/>
                <a:gd name="T32" fmla="*/ 1344 w 36"/>
                <a:gd name="T33" fmla="*/ 13 h 103"/>
                <a:gd name="T34" fmla="*/ 1408 w 36"/>
                <a:gd name="T35" fmla="*/ 19 h 103"/>
                <a:gd name="T36" fmla="*/ 1472 w 36"/>
                <a:gd name="T37" fmla="*/ 23 h 103"/>
                <a:gd name="T38" fmla="*/ 1600 w 36"/>
                <a:gd name="T39" fmla="*/ 27 h 103"/>
                <a:gd name="T40" fmla="*/ 1728 w 36"/>
                <a:gd name="T41" fmla="*/ 29 h 103"/>
                <a:gd name="T42" fmla="*/ 1728 w 36"/>
                <a:gd name="T43" fmla="*/ 36 h 103"/>
                <a:gd name="T44" fmla="*/ 1792 w 36"/>
                <a:gd name="T45" fmla="*/ 41 h 103"/>
                <a:gd name="T46" fmla="*/ 1920 w 36"/>
                <a:gd name="T47" fmla="*/ 46 h 103"/>
                <a:gd name="T48" fmla="*/ 1984 w 36"/>
                <a:gd name="T49" fmla="*/ 50 h 103"/>
                <a:gd name="T50" fmla="*/ 1984 w 36"/>
                <a:gd name="T51" fmla="*/ 57 h 103"/>
                <a:gd name="T52" fmla="*/ 2048 w 36"/>
                <a:gd name="T53" fmla="*/ 61 h 103"/>
                <a:gd name="T54" fmla="*/ 2048 w 36"/>
                <a:gd name="T55" fmla="*/ 66 h 103"/>
                <a:gd name="T56" fmla="*/ 2176 w 36"/>
                <a:gd name="T57" fmla="*/ 69 h 103"/>
                <a:gd name="T58" fmla="*/ 2176 w 36"/>
                <a:gd name="T59" fmla="*/ 72 h 103"/>
                <a:gd name="T60" fmla="*/ 2176 w 36"/>
                <a:gd name="T61" fmla="*/ 74 h 103"/>
                <a:gd name="T62" fmla="*/ 2176 w 36"/>
                <a:gd name="T63" fmla="*/ 76 h 103"/>
                <a:gd name="T64" fmla="*/ 2240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673" name="Freeform 21"/>
            <p:cNvSpPr>
              <a:spLocks/>
            </p:cNvSpPr>
            <p:nvPr/>
          </p:nvSpPr>
          <p:spPr bwMode="auto">
            <a:xfrm>
              <a:off x="3142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674" name="Freeform 22"/>
            <p:cNvSpPr>
              <a:spLocks/>
            </p:cNvSpPr>
            <p:nvPr/>
          </p:nvSpPr>
          <p:spPr bwMode="auto">
            <a:xfrm>
              <a:off x="3104" y="1468"/>
              <a:ext cx="71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63 w 36"/>
                <a:gd name="T5" fmla="*/ 8 h 106"/>
                <a:gd name="T6" fmla="*/ 183 w 36"/>
                <a:gd name="T7" fmla="*/ 8 h 106"/>
                <a:gd name="T8" fmla="*/ 300 w 36"/>
                <a:gd name="T9" fmla="*/ 10 h 106"/>
                <a:gd name="T10" fmla="*/ 361 w 36"/>
                <a:gd name="T11" fmla="*/ 14 h 106"/>
                <a:gd name="T12" fmla="*/ 483 w 36"/>
                <a:gd name="T13" fmla="*/ 18 h 106"/>
                <a:gd name="T14" fmla="*/ 544 w 36"/>
                <a:gd name="T15" fmla="*/ 20 h 106"/>
                <a:gd name="T16" fmla="*/ 653 w 36"/>
                <a:gd name="T17" fmla="*/ 23 h 106"/>
                <a:gd name="T18" fmla="*/ 653 w 36"/>
                <a:gd name="T19" fmla="*/ 30 h 106"/>
                <a:gd name="T20" fmla="*/ 712 w 36"/>
                <a:gd name="T21" fmla="*/ 38 h 106"/>
                <a:gd name="T22" fmla="*/ 712 w 36"/>
                <a:gd name="T23" fmla="*/ 45 h 106"/>
                <a:gd name="T24" fmla="*/ 653 w 36"/>
                <a:gd name="T25" fmla="*/ 54 h 106"/>
                <a:gd name="T26" fmla="*/ 653 w 36"/>
                <a:gd name="T27" fmla="*/ 61 h 106"/>
                <a:gd name="T28" fmla="*/ 653 w 36"/>
                <a:gd name="T29" fmla="*/ 68 h 106"/>
                <a:gd name="T30" fmla="*/ 653 w 36"/>
                <a:gd name="T31" fmla="*/ 72 h 106"/>
                <a:gd name="T32" fmla="*/ 653 w 36"/>
                <a:gd name="T33" fmla="*/ 73 h 106"/>
                <a:gd name="T34" fmla="*/ 653 w 36"/>
                <a:gd name="T35" fmla="*/ 73 h 106"/>
                <a:gd name="T36" fmla="*/ 712 w 36"/>
                <a:gd name="T37" fmla="*/ 73 h 106"/>
                <a:gd name="T38" fmla="*/ 712 w 36"/>
                <a:gd name="T39" fmla="*/ 73 h 106"/>
                <a:gd name="T40" fmla="*/ 828 w 36"/>
                <a:gd name="T41" fmla="*/ 74 h 106"/>
                <a:gd name="T42" fmla="*/ 828 w 36"/>
                <a:gd name="T43" fmla="*/ 74 h 106"/>
                <a:gd name="T44" fmla="*/ 891 w 36"/>
                <a:gd name="T45" fmla="*/ 74 h 106"/>
                <a:gd name="T46" fmla="*/ 891 w 36"/>
                <a:gd name="T47" fmla="*/ 74 h 106"/>
                <a:gd name="T48" fmla="*/ 953 w 36"/>
                <a:gd name="T49" fmla="*/ 74 h 106"/>
                <a:gd name="T50" fmla="*/ 953 w 36"/>
                <a:gd name="T51" fmla="*/ 71 h 106"/>
                <a:gd name="T52" fmla="*/ 953 w 36"/>
                <a:gd name="T53" fmla="*/ 67 h 106"/>
                <a:gd name="T54" fmla="*/ 953 w 36"/>
                <a:gd name="T55" fmla="*/ 60 h 106"/>
                <a:gd name="T56" fmla="*/ 953 w 36"/>
                <a:gd name="T57" fmla="*/ 55 h 106"/>
                <a:gd name="T58" fmla="*/ 953 w 36"/>
                <a:gd name="T59" fmla="*/ 49 h 106"/>
                <a:gd name="T60" fmla="*/ 1012 w 36"/>
                <a:gd name="T61" fmla="*/ 42 h 106"/>
                <a:gd name="T62" fmla="*/ 1012 w 36"/>
                <a:gd name="T63" fmla="*/ 37 h 106"/>
                <a:gd name="T64" fmla="*/ 1104 w 36"/>
                <a:gd name="T65" fmla="*/ 34 h 106"/>
                <a:gd name="T66" fmla="*/ 1104 w 36"/>
                <a:gd name="T67" fmla="*/ 32 h 106"/>
                <a:gd name="T68" fmla="*/ 1104 w 36"/>
                <a:gd name="T69" fmla="*/ 28 h 106"/>
                <a:gd name="T70" fmla="*/ 1104 w 36"/>
                <a:gd name="T71" fmla="*/ 24 h 106"/>
                <a:gd name="T72" fmla="*/ 1104 w 36"/>
                <a:gd name="T73" fmla="*/ 21 h 106"/>
                <a:gd name="T74" fmla="*/ 1104 w 36"/>
                <a:gd name="T75" fmla="*/ 18 h 106"/>
                <a:gd name="T76" fmla="*/ 1229 w 36"/>
                <a:gd name="T77" fmla="*/ 12 h 106"/>
                <a:gd name="T78" fmla="*/ 1288 w 36"/>
                <a:gd name="T79" fmla="*/ 8 h 106"/>
                <a:gd name="T80" fmla="*/ 1349 w 36"/>
                <a:gd name="T81" fmla="*/ 8 h 106"/>
                <a:gd name="T82" fmla="*/ 1349 w 36"/>
                <a:gd name="T83" fmla="*/ 8 h 106"/>
                <a:gd name="T84" fmla="*/ 1467 w 36"/>
                <a:gd name="T85" fmla="*/ 8 h 106"/>
                <a:gd name="T86" fmla="*/ 1633 w 36"/>
                <a:gd name="T87" fmla="*/ 6 h 106"/>
                <a:gd name="T88" fmla="*/ 1757 w 36"/>
                <a:gd name="T89" fmla="*/ 5 h 106"/>
                <a:gd name="T90" fmla="*/ 1816 w 36"/>
                <a:gd name="T91" fmla="*/ 4 h 106"/>
                <a:gd name="T92" fmla="*/ 1933 w 36"/>
                <a:gd name="T93" fmla="*/ 2 h 106"/>
                <a:gd name="T94" fmla="*/ 1996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675" name="AutoShape 23"/>
            <p:cNvSpPr>
              <a:spLocks noChangeArrowheads="1"/>
            </p:cNvSpPr>
            <p:nvPr/>
          </p:nvSpPr>
          <p:spPr bwMode="auto">
            <a:xfrm flipV="1">
              <a:off x="2695" y="1302"/>
              <a:ext cx="868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0676" name="AutoShape 24"/>
            <p:cNvSpPr>
              <a:spLocks noChangeArrowheads="1"/>
            </p:cNvSpPr>
            <p:nvPr/>
          </p:nvSpPr>
          <p:spPr bwMode="auto">
            <a:xfrm flipV="1">
              <a:off x="2737" y="1293"/>
              <a:ext cx="787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0677" name="Oval 25"/>
            <p:cNvSpPr>
              <a:spLocks noChangeArrowheads="1"/>
            </p:cNvSpPr>
            <p:nvPr/>
          </p:nvSpPr>
          <p:spPr bwMode="auto">
            <a:xfrm>
              <a:off x="2968" y="1473"/>
              <a:ext cx="41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0678" name="Oval 26"/>
            <p:cNvSpPr>
              <a:spLocks noChangeArrowheads="1"/>
            </p:cNvSpPr>
            <p:nvPr/>
          </p:nvSpPr>
          <p:spPr bwMode="auto">
            <a:xfrm>
              <a:off x="3254" y="1475"/>
              <a:ext cx="42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0679" name="Freeform 27"/>
            <p:cNvSpPr>
              <a:spLocks/>
            </p:cNvSpPr>
            <p:nvPr/>
          </p:nvSpPr>
          <p:spPr bwMode="auto">
            <a:xfrm>
              <a:off x="2900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680" name="Freeform 28"/>
            <p:cNvSpPr>
              <a:spLocks/>
            </p:cNvSpPr>
            <p:nvPr/>
          </p:nvSpPr>
          <p:spPr bwMode="auto">
            <a:xfrm>
              <a:off x="2825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681" name="Freeform 29"/>
            <p:cNvSpPr>
              <a:spLocks/>
            </p:cNvSpPr>
            <p:nvPr/>
          </p:nvSpPr>
          <p:spPr bwMode="auto">
            <a:xfrm>
              <a:off x="3308" y="1320"/>
              <a:ext cx="58" cy="35"/>
            </a:xfrm>
            <a:custGeom>
              <a:avLst/>
              <a:gdLst>
                <a:gd name="T0" fmla="*/ 1454 w 30"/>
                <a:gd name="T1" fmla="*/ 0 h 38"/>
                <a:gd name="T2" fmla="*/ 1357 w 30"/>
                <a:gd name="T3" fmla="*/ 0 h 38"/>
                <a:gd name="T4" fmla="*/ 1245 w 30"/>
                <a:gd name="T5" fmla="*/ 0 h 38"/>
                <a:gd name="T6" fmla="*/ 1106 w 30"/>
                <a:gd name="T7" fmla="*/ 0 h 38"/>
                <a:gd name="T8" fmla="*/ 1046 w 30"/>
                <a:gd name="T9" fmla="*/ 0 h 38"/>
                <a:gd name="T10" fmla="*/ 837 w 30"/>
                <a:gd name="T11" fmla="*/ 0 h 38"/>
                <a:gd name="T12" fmla="*/ 781 w 30"/>
                <a:gd name="T13" fmla="*/ 0 h 38"/>
                <a:gd name="T14" fmla="*/ 781 w 30"/>
                <a:gd name="T15" fmla="*/ 0 h 38"/>
                <a:gd name="T16" fmla="*/ 673 w 30"/>
                <a:gd name="T17" fmla="*/ 2 h 38"/>
                <a:gd name="T18" fmla="*/ 572 w 30"/>
                <a:gd name="T19" fmla="*/ 3 h 38"/>
                <a:gd name="T20" fmla="*/ 520 w 30"/>
                <a:gd name="T21" fmla="*/ 5 h 38"/>
                <a:gd name="T22" fmla="*/ 377 w 30"/>
                <a:gd name="T23" fmla="*/ 6 h 38"/>
                <a:gd name="T24" fmla="*/ 269 w 30"/>
                <a:gd name="T25" fmla="*/ 6 h 38"/>
                <a:gd name="T26" fmla="*/ 56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08 w 30"/>
                <a:gd name="T39" fmla="*/ 17 h 38"/>
                <a:gd name="T40" fmla="*/ 209 w 30"/>
                <a:gd name="T41" fmla="*/ 18 h 38"/>
                <a:gd name="T42" fmla="*/ 269 w 30"/>
                <a:gd name="T43" fmla="*/ 21 h 38"/>
                <a:gd name="T44" fmla="*/ 377 w 30"/>
                <a:gd name="T45" fmla="*/ 23 h 38"/>
                <a:gd name="T46" fmla="*/ 404 w 30"/>
                <a:gd name="T47" fmla="*/ 23 h 38"/>
                <a:gd name="T48" fmla="*/ 520 w 30"/>
                <a:gd name="T49" fmla="*/ 23 h 38"/>
                <a:gd name="T50" fmla="*/ 520 w 30"/>
                <a:gd name="T51" fmla="*/ 21 h 38"/>
                <a:gd name="T52" fmla="*/ 572 w 30"/>
                <a:gd name="T53" fmla="*/ 20 h 38"/>
                <a:gd name="T54" fmla="*/ 781 w 30"/>
                <a:gd name="T55" fmla="*/ 18 h 38"/>
                <a:gd name="T56" fmla="*/ 897 w 30"/>
                <a:gd name="T57" fmla="*/ 16 h 38"/>
                <a:gd name="T58" fmla="*/ 1046 w 30"/>
                <a:gd name="T59" fmla="*/ 15 h 38"/>
                <a:gd name="T60" fmla="*/ 1106 w 30"/>
                <a:gd name="T61" fmla="*/ 13 h 38"/>
                <a:gd name="T62" fmla="*/ 1185 w 30"/>
                <a:gd name="T63" fmla="*/ 12 h 38"/>
                <a:gd name="T64" fmla="*/ 1245 w 30"/>
                <a:gd name="T65" fmla="*/ 11 h 38"/>
                <a:gd name="T66" fmla="*/ 1245 w 30"/>
                <a:gd name="T67" fmla="*/ 10 h 38"/>
                <a:gd name="T68" fmla="*/ 1301 w 30"/>
                <a:gd name="T69" fmla="*/ 8 h 38"/>
                <a:gd name="T70" fmla="*/ 1301 w 30"/>
                <a:gd name="T71" fmla="*/ 6 h 38"/>
                <a:gd name="T72" fmla="*/ 1409 w 30"/>
                <a:gd name="T73" fmla="*/ 6 h 38"/>
                <a:gd name="T74" fmla="*/ 1409 w 30"/>
                <a:gd name="T75" fmla="*/ 6 h 38"/>
                <a:gd name="T76" fmla="*/ 1510 w 30"/>
                <a:gd name="T77" fmla="*/ 5 h 38"/>
                <a:gd name="T78" fmla="*/ 1510 w 30"/>
                <a:gd name="T79" fmla="*/ 2 h 38"/>
                <a:gd name="T80" fmla="*/ 1510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682" name="Freeform 30"/>
            <p:cNvSpPr>
              <a:spLocks/>
            </p:cNvSpPr>
            <p:nvPr/>
          </p:nvSpPr>
          <p:spPr bwMode="auto">
            <a:xfrm>
              <a:off x="3133" y="1319"/>
              <a:ext cx="313" cy="141"/>
            </a:xfrm>
            <a:custGeom>
              <a:avLst/>
              <a:gdLst>
                <a:gd name="T0" fmla="*/ 2685 w 159"/>
                <a:gd name="T1" fmla="*/ 1 h 152"/>
                <a:gd name="T2" fmla="*/ 465 w 159"/>
                <a:gd name="T3" fmla="*/ 17 h 152"/>
                <a:gd name="T4" fmla="*/ 360 w 159"/>
                <a:gd name="T5" fmla="*/ 33 h 152"/>
                <a:gd name="T6" fmla="*/ 61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396 w 159"/>
                <a:gd name="T15" fmla="*/ 94 h 152"/>
                <a:gd name="T16" fmla="*/ 3197 w 159"/>
                <a:gd name="T17" fmla="*/ 89 h 152"/>
                <a:gd name="T18" fmla="*/ 3782 w 159"/>
                <a:gd name="T19" fmla="*/ 89 h 152"/>
                <a:gd name="T20" fmla="*/ 5165 w 159"/>
                <a:gd name="T21" fmla="*/ 89 h 152"/>
                <a:gd name="T22" fmla="*/ 5522 w 159"/>
                <a:gd name="T23" fmla="*/ 90 h 152"/>
                <a:gd name="T24" fmla="*/ 5522 w 159"/>
                <a:gd name="T25" fmla="*/ 93 h 152"/>
                <a:gd name="T26" fmla="*/ 5646 w 159"/>
                <a:gd name="T27" fmla="*/ 95 h 152"/>
                <a:gd name="T28" fmla="*/ 6293 w 159"/>
                <a:gd name="T29" fmla="*/ 91 h 152"/>
                <a:gd name="T30" fmla="*/ 6742 w 159"/>
                <a:gd name="T31" fmla="*/ 83 h 152"/>
                <a:gd name="T32" fmla="*/ 6979 w 159"/>
                <a:gd name="T33" fmla="*/ 71 h 152"/>
                <a:gd name="T34" fmla="*/ 7986 w 159"/>
                <a:gd name="T35" fmla="*/ 57 h 152"/>
                <a:gd name="T36" fmla="*/ 8843 w 159"/>
                <a:gd name="T37" fmla="*/ 54 h 152"/>
                <a:gd name="T38" fmla="*/ 7813 w 159"/>
                <a:gd name="T39" fmla="*/ 53 h 152"/>
                <a:gd name="T40" fmla="*/ 6866 w 159"/>
                <a:gd name="T41" fmla="*/ 57 h 152"/>
                <a:gd name="T42" fmla="*/ 6110 w 159"/>
                <a:gd name="T43" fmla="*/ 68 h 152"/>
                <a:gd name="T44" fmla="*/ 6065 w 159"/>
                <a:gd name="T45" fmla="*/ 78 h 152"/>
                <a:gd name="T46" fmla="*/ 5286 w 159"/>
                <a:gd name="T47" fmla="*/ 81 h 152"/>
                <a:gd name="T48" fmla="*/ 4608 w 159"/>
                <a:gd name="T49" fmla="*/ 81 h 152"/>
                <a:gd name="T50" fmla="*/ 4433 w 159"/>
                <a:gd name="T51" fmla="*/ 75 h 152"/>
                <a:gd name="T52" fmla="*/ 4372 w 159"/>
                <a:gd name="T53" fmla="*/ 59 h 152"/>
                <a:gd name="T54" fmla="*/ 4309 w 159"/>
                <a:gd name="T55" fmla="*/ 58 h 152"/>
                <a:gd name="T56" fmla="*/ 4142 w 159"/>
                <a:gd name="T57" fmla="*/ 71 h 152"/>
                <a:gd name="T58" fmla="*/ 2778 w 159"/>
                <a:gd name="T59" fmla="*/ 79 h 152"/>
                <a:gd name="T60" fmla="*/ 1096 w 159"/>
                <a:gd name="T61" fmla="*/ 71 h 152"/>
                <a:gd name="T62" fmla="*/ 465 w 159"/>
                <a:gd name="T63" fmla="*/ 60 h 152"/>
                <a:gd name="T64" fmla="*/ 764 w 159"/>
                <a:gd name="T65" fmla="*/ 46 h 152"/>
                <a:gd name="T66" fmla="*/ 1565 w 159"/>
                <a:gd name="T67" fmla="*/ 42 h 152"/>
                <a:gd name="T68" fmla="*/ 2624 w 159"/>
                <a:gd name="T69" fmla="*/ 42 h 152"/>
                <a:gd name="T70" fmla="*/ 4142 w 159"/>
                <a:gd name="T71" fmla="*/ 47 h 152"/>
                <a:gd name="T72" fmla="*/ 4638 w 159"/>
                <a:gd name="T73" fmla="*/ 49 h 152"/>
                <a:gd name="T74" fmla="*/ 4638 w 159"/>
                <a:gd name="T75" fmla="*/ 46 h 152"/>
                <a:gd name="T76" fmla="*/ 4701 w 159"/>
                <a:gd name="T77" fmla="*/ 42 h 152"/>
                <a:gd name="T78" fmla="*/ 3260 w 159"/>
                <a:gd name="T79" fmla="*/ 40 h 152"/>
                <a:gd name="T80" fmla="*/ 1740 w 159"/>
                <a:gd name="T81" fmla="*/ 36 h 152"/>
                <a:gd name="T82" fmla="*/ 1096 w 159"/>
                <a:gd name="T83" fmla="*/ 30 h 152"/>
                <a:gd name="T84" fmla="*/ 976 w 159"/>
                <a:gd name="T85" fmla="*/ 16 h 152"/>
                <a:gd name="T86" fmla="*/ 2158 w 159"/>
                <a:gd name="T87" fmla="*/ 10 h 152"/>
                <a:gd name="T88" fmla="*/ 2837 w 159"/>
                <a:gd name="T89" fmla="*/ 19 h 152"/>
                <a:gd name="T90" fmla="*/ 2158 w 159"/>
                <a:gd name="T91" fmla="*/ 26 h 152"/>
                <a:gd name="T92" fmla="*/ 1921 w 159"/>
                <a:gd name="T93" fmla="*/ 22 h 152"/>
                <a:gd name="T94" fmla="*/ 1860 w 159"/>
                <a:gd name="T95" fmla="*/ 19 h 152"/>
                <a:gd name="T96" fmla="*/ 1565 w 159"/>
                <a:gd name="T97" fmla="*/ 22 h 152"/>
                <a:gd name="T98" fmla="*/ 1441 w 159"/>
                <a:gd name="T99" fmla="*/ 28 h 152"/>
                <a:gd name="T100" fmla="*/ 2282 w 159"/>
                <a:gd name="T101" fmla="*/ 31 h 152"/>
                <a:gd name="T102" fmla="*/ 3545 w 159"/>
                <a:gd name="T103" fmla="*/ 35 h 152"/>
                <a:gd name="T104" fmla="*/ 3725 w 159"/>
                <a:gd name="T105" fmla="*/ 33 h 152"/>
                <a:gd name="T106" fmla="*/ 3425 w 159"/>
                <a:gd name="T107" fmla="*/ 28 h 152"/>
                <a:gd name="T108" fmla="*/ 3425 w 159"/>
                <a:gd name="T109" fmla="*/ 14 h 152"/>
                <a:gd name="T110" fmla="*/ 3600 w 159"/>
                <a:gd name="T111" fmla="*/ 6 h 152"/>
                <a:gd name="T112" fmla="*/ 4026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683" name="Freeform 31"/>
            <p:cNvSpPr>
              <a:spLocks/>
            </p:cNvSpPr>
            <p:nvPr/>
          </p:nvSpPr>
          <p:spPr bwMode="auto">
            <a:xfrm>
              <a:off x="2782" y="1465"/>
              <a:ext cx="325" cy="105"/>
            </a:xfrm>
            <a:custGeom>
              <a:avLst/>
              <a:gdLst>
                <a:gd name="T0" fmla="*/ 63 w 164"/>
                <a:gd name="T1" fmla="*/ 6 h 114"/>
                <a:gd name="T2" fmla="*/ 428 w 164"/>
                <a:gd name="T3" fmla="*/ 6 h 114"/>
                <a:gd name="T4" fmla="*/ 848 w 164"/>
                <a:gd name="T5" fmla="*/ 4 h 114"/>
                <a:gd name="T6" fmla="*/ 1096 w 164"/>
                <a:gd name="T7" fmla="*/ 1 h 114"/>
                <a:gd name="T8" fmla="*/ 2592 w 164"/>
                <a:gd name="T9" fmla="*/ 6 h 114"/>
                <a:gd name="T10" fmla="*/ 4132 w 164"/>
                <a:gd name="T11" fmla="*/ 12 h 114"/>
                <a:gd name="T12" fmla="*/ 4980 w 164"/>
                <a:gd name="T13" fmla="*/ 13 h 114"/>
                <a:gd name="T14" fmla="*/ 5384 w 164"/>
                <a:gd name="T15" fmla="*/ 13 h 114"/>
                <a:gd name="T16" fmla="*/ 5200 w 164"/>
                <a:gd name="T17" fmla="*/ 24 h 114"/>
                <a:gd name="T18" fmla="*/ 5200 w 164"/>
                <a:gd name="T19" fmla="*/ 41 h 114"/>
                <a:gd name="T20" fmla="*/ 5628 w 164"/>
                <a:gd name="T21" fmla="*/ 57 h 114"/>
                <a:gd name="T22" fmla="*/ 6112 w 164"/>
                <a:gd name="T23" fmla="*/ 65 h 114"/>
                <a:gd name="T24" fmla="*/ 6476 w 164"/>
                <a:gd name="T25" fmla="*/ 64 h 114"/>
                <a:gd name="T26" fmla="*/ 6597 w 164"/>
                <a:gd name="T27" fmla="*/ 54 h 114"/>
                <a:gd name="T28" fmla="*/ 6976 w 164"/>
                <a:gd name="T29" fmla="*/ 41 h 114"/>
                <a:gd name="T30" fmla="*/ 7945 w 164"/>
                <a:gd name="T31" fmla="*/ 32 h 114"/>
                <a:gd name="T32" fmla="*/ 8404 w 164"/>
                <a:gd name="T33" fmla="*/ 29 h 114"/>
                <a:gd name="T34" fmla="*/ 8468 w 164"/>
                <a:gd name="T35" fmla="*/ 22 h 114"/>
                <a:gd name="T36" fmla="*/ 8593 w 164"/>
                <a:gd name="T37" fmla="*/ 16 h 114"/>
                <a:gd name="T38" fmla="*/ 8718 w 164"/>
                <a:gd name="T39" fmla="*/ 11 h 114"/>
                <a:gd name="T40" fmla="*/ 8840 w 164"/>
                <a:gd name="T41" fmla="*/ 27 h 114"/>
                <a:gd name="T42" fmla="*/ 9253 w 164"/>
                <a:gd name="T43" fmla="*/ 45 h 114"/>
                <a:gd name="T44" fmla="*/ 9566 w 164"/>
                <a:gd name="T45" fmla="*/ 59 h 114"/>
                <a:gd name="T46" fmla="*/ 9805 w 164"/>
                <a:gd name="T47" fmla="*/ 64 h 114"/>
                <a:gd name="T48" fmla="*/ 9441 w 164"/>
                <a:gd name="T49" fmla="*/ 66 h 114"/>
                <a:gd name="T50" fmla="*/ 8718 w 164"/>
                <a:gd name="T51" fmla="*/ 68 h 114"/>
                <a:gd name="T52" fmla="*/ 7760 w 164"/>
                <a:gd name="T53" fmla="*/ 69 h 114"/>
                <a:gd name="T54" fmla="*/ 6597 w 164"/>
                <a:gd name="T55" fmla="*/ 69 h 114"/>
                <a:gd name="T56" fmla="*/ 6112 w 164"/>
                <a:gd name="T57" fmla="*/ 69 h 114"/>
                <a:gd name="T58" fmla="*/ 5628 w 164"/>
                <a:gd name="T59" fmla="*/ 65 h 114"/>
                <a:gd name="T60" fmla="*/ 4917 w 164"/>
                <a:gd name="T61" fmla="*/ 62 h 114"/>
                <a:gd name="T62" fmla="*/ 4429 w 164"/>
                <a:gd name="T63" fmla="*/ 58 h 114"/>
                <a:gd name="T64" fmla="*/ 4068 w 164"/>
                <a:gd name="T65" fmla="*/ 54 h 114"/>
                <a:gd name="T66" fmla="*/ 3884 w 164"/>
                <a:gd name="T67" fmla="*/ 50 h 114"/>
                <a:gd name="T68" fmla="*/ 3520 w 164"/>
                <a:gd name="T69" fmla="*/ 48 h 114"/>
                <a:gd name="T70" fmla="*/ 3268 w 164"/>
                <a:gd name="T71" fmla="*/ 46 h 114"/>
                <a:gd name="T72" fmla="*/ 2957 w 164"/>
                <a:gd name="T73" fmla="*/ 46 h 114"/>
                <a:gd name="T74" fmla="*/ 2592 w 164"/>
                <a:gd name="T75" fmla="*/ 42 h 114"/>
                <a:gd name="T76" fmla="*/ 2172 w 164"/>
                <a:gd name="T77" fmla="*/ 38 h 114"/>
                <a:gd name="T78" fmla="*/ 1992 w 164"/>
                <a:gd name="T79" fmla="*/ 35 h 114"/>
                <a:gd name="T80" fmla="*/ 2109 w 164"/>
                <a:gd name="T81" fmla="*/ 34 h 114"/>
                <a:gd name="T82" fmla="*/ 2481 w 164"/>
                <a:gd name="T83" fmla="*/ 33 h 114"/>
                <a:gd name="T84" fmla="*/ 2957 w 164"/>
                <a:gd name="T85" fmla="*/ 32 h 114"/>
                <a:gd name="T86" fmla="*/ 3268 w 164"/>
                <a:gd name="T87" fmla="*/ 32 h 114"/>
                <a:gd name="T88" fmla="*/ 2957 w 164"/>
                <a:gd name="T89" fmla="*/ 19 h 114"/>
                <a:gd name="T90" fmla="*/ 2172 w 164"/>
                <a:gd name="T91" fmla="*/ 12 h 114"/>
                <a:gd name="T92" fmla="*/ 1096 w 164"/>
                <a:gd name="T93" fmla="*/ 10 h 114"/>
                <a:gd name="T94" fmla="*/ 188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684" name="Freeform 32"/>
            <p:cNvSpPr>
              <a:spLocks/>
            </p:cNvSpPr>
            <p:nvPr/>
          </p:nvSpPr>
          <p:spPr bwMode="auto">
            <a:xfrm>
              <a:off x="3162" y="1464"/>
              <a:ext cx="323" cy="105"/>
            </a:xfrm>
            <a:custGeom>
              <a:avLst/>
              <a:gdLst>
                <a:gd name="T0" fmla="*/ 9330 w 164"/>
                <a:gd name="T1" fmla="*/ 6 h 114"/>
                <a:gd name="T2" fmla="*/ 8983 w 164"/>
                <a:gd name="T3" fmla="*/ 6 h 114"/>
                <a:gd name="T4" fmla="*/ 8595 w 164"/>
                <a:gd name="T5" fmla="*/ 4 h 114"/>
                <a:gd name="T6" fmla="*/ 8351 w 164"/>
                <a:gd name="T7" fmla="*/ 2 h 114"/>
                <a:gd name="T8" fmla="*/ 6815 w 164"/>
                <a:gd name="T9" fmla="*/ 6 h 114"/>
                <a:gd name="T10" fmla="*/ 5414 w 164"/>
                <a:gd name="T11" fmla="*/ 12 h 114"/>
                <a:gd name="T12" fmla="*/ 4561 w 164"/>
                <a:gd name="T13" fmla="*/ 13 h 114"/>
                <a:gd name="T14" fmla="*/ 4209 w 164"/>
                <a:gd name="T15" fmla="*/ 13 h 114"/>
                <a:gd name="T16" fmla="*/ 4333 w 164"/>
                <a:gd name="T17" fmla="*/ 24 h 114"/>
                <a:gd name="T18" fmla="*/ 4270 w 164"/>
                <a:gd name="T19" fmla="*/ 41 h 114"/>
                <a:gd name="T20" fmla="*/ 3973 w 164"/>
                <a:gd name="T21" fmla="*/ 57 h 114"/>
                <a:gd name="T22" fmla="*/ 3492 w 164"/>
                <a:gd name="T23" fmla="*/ 65 h 114"/>
                <a:gd name="T24" fmla="*/ 3088 w 164"/>
                <a:gd name="T25" fmla="*/ 64 h 114"/>
                <a:gd name="T26" fmla="*/ 2901 w 164"/>
                <a:gd name="T27" fmla="*/ 54 h 114"/>
                <a:gd name="T28" fmla="*/ 2576 w 164"/>
                <a:gd name="T29" fmla="*/ 42 h 114"/>
                <a:gd name="T30" fmla="*/ 1629 w 164"/>
                <a:gd name="T31" fmla="*/ 32 h 114"/>
                <a:gd name="T32" fmla="*/ 1221 w 164"/>
                <a:gd name="T33" fmla="*/ 29 h 114"/>
                <a:gd name="T34" fmla="*/ 1160 w 164"/>
                <a:gd name="T35" fmla="*/ 23 h 114"/>
                <a:gd name="T36" fmla="*/ 1040 w 164"/>
                <a:gd name="T37" fmla="*/ 16 h 114"/>
                <a:gd name="T38" fmla="*/ 977 w 164"/>
                <a:gd name="T39" fmla="*/ 12 h 114"/>
                <a:gd name="T40" fmla="*/ 764 w 164"/>
                <a:gd name="T41" fmla="*/ 27 h 114"/>
                <a:gd name="T42" fmla="*/ 420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299 w 164"/>
                <a:gd name="T49" fmla="*/ 67 h 114"/>
                <a:gd name="T50" fmla="*/ 947 w 164"/>
                <a:gd name="T51" fmla="*/ 68 h 114"/>
                <a:gd name="T52" fmla="*/ 1804 w 164"/>
                <a:gd name="T53" fmla="*/ 69 h 114"/>
                <a:gd name="T54" fmla="*/ 3025 w 164"/>
                <a:gd name="T55" fmla="*/ 69 h 114"/>
                <a:gd name="T56" fmla="*/ 3492 w 164"/>
                <a:gd name="T57" fmla="*/ 69 h 114"/>
                <a:gd name="T58" fmla="*/ 3973 w 164"/>
                <a:gd name="T59" fmla="*/ 65 h 114"/>
                <a:gd name="T60" fmla="*/ 4561 w 164"/>
                <a:gd name="T61" fmla="*/ 62 h 114"/>
                <a:gd name="T62" fmla="*/ 5136 w 164"/>
                <a:gd name="T63" fmla="*/ 58 h 114"/>
                <a:gd name="T64" fmla="*/ 5357 w 164"/>
                <a:gd name="T65" fmla="*/ 54 h 114"/>
                <a:gd name="T66" fmla="*/ 5538 w 164"/>
                <a:gd name="T67" fmla="*/ 50 h 114"/>
                <a:gd name="T68" fmla="*/ 5838 w 164"/>
                <a:gd name="T69" fmla="*/ 48 h 114"/>
                <a:gd name="T70" fmla="*/ 6194 w 164"/>
                <a:gd name="T71" fmla="*/ 46 h 114"/>
                <a:gd name="T72" fmla="*/ 6425 w 164"/>
                <a:gd name="T73" fmla="*/ 46 h 114"/>
                <a:gd name="T74" fmla="*/ 6815 w 164"/>
                <a:gd name="T75" fmla="*/ 42 h 114"/>
                <a:gd name="T76" fmla="*/ 7234 w 164"/>
                <a:gd name="T77" fmla="*/ 38 h 114"/>
                <a:gd name="T78" fmla="*/ 7462 w 164"/>
                <a:gd name="T79" fmla="*/ 35 h 114"/>
                <a:gd name="T80" fmla="*/ 7281 w 164"/>
                <a:gd name="T81" fmla="*/ 35 h 114"/>
                <a:gd name="T82" fmla="*/ 6935 w 164"/>
                <a:gd name="T83" fmla="*/ 33 h 114"/>
                <a:gd name="T84" fmla="*/ 6486 w 164"/>
                <a:gd name="T85" fmla="*/ 32 h 114"/>
                <a:gd name="T86" fmla="*/ 6318 w 164"/>
                <a:gd name="T87" fmla="*/ 32 h 114"/>
                <a:gd name="T88" fmla="*/ 6486 w 164"/>
                <a:gd name="T89" fmla="*/ 19 h 114"/>
                <a:gd name="T90" fmla="*/ 7281 w 164"/>
                <a:gd name="T91" fmla="*/ 12 h 114"/>
                <a:gd name="T92" fmla="*/ 8242 w 164"/>
                <a:gd name="T93" fmla="*/ 9 h 114"/>
                <a:gd name="T94" fmla="*/ 9267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685" name="Freeform 33"/>
            <p:cNvSpPr>
              <a:spLocks/>
            </p:cNvSpPr>
            <p:nvPr/>
          </p:nvSpPr>
          <p:spPr bwMode="auto">
            <a:xfrm>
              <a:off x="2725" y="1477"/>
              <a:ext cx="168" cy="100"/>
            </a:xfrm>
            <a:custGeom>
              <a:avLst/>
              <a:gdLst>
                <a:gd name="T0" fmla="*/ 61 w 86"/>
                <a:gd name="T1" fmla="*/ 6 h 109"/>
                <a:gd name="T2" fmla="*/ 397 w 86"/>
                <a:gd name="T3" fmla="*/ 6 h 109"/>
                <a:gd name="T4" fmla="*/ 932 w 86"/>
                <a:gd name="T5" fmla="*/ 6 h 109"/>
                <a:gd name="T6" fmla="*/ 1401 w 86"/>
                <a:gd name="T7" fmla="*/ 6 h 109"/>
                <a:gd name="T8" fmla="*/ 1789 w 86"/>
                <a:gd name="T9" fmla="*/ 6 h 109"/>
                <a:gd name="T10" fmla="*/ 1821 w 86"/>
                <a:gd name="T11" fmla="*/ 6 h 109"/>
                <a:gd name="T12" fmla="*/ 1821 w 86"/>
                <a:gd name="T13" fmla="*/ 7 h 109"/>
                <a:gd name="T14" fmla="*/ 1877 w 86"/>
                <a:gd name="T15" fmla="*/ 13 h 109"/>
                <a:gd name="T16" fmla="*/ 2110 w 86"/>
                <a:gd name="T17" fmla="*/ 17 h 109"/>
                <a:gd name="T18" fmla="*/ 2274 w 86"/>
                <a:gd name="T19" fmla="*/ 23 h 109"/>
                <a:gd name="T20" fmla="*/ 2625 w 86"/>
                <a:gd name="T21" fmla="*/ 26 h 109"/>
                <a:gd name="T22" fmla="*/ 2838 w 86"/>
                <a:gd name="T23" fmla="*/ 31 h 109"/>
                <a:gd name="T24" fmla="*/ 3042 w 86"/>
                <a:gd name="T25" fmla="*/ 38 h 109"/>
                <a:gd name="T26" fmla="*/ 3221 w 86"/>
                <a:gd name="T27" fmla="*/ 45 h 109"/>
                <a:gd name="T28" fmla="*/ 3438 w 86"/>
                <a:gd name="T29" fmla="*/ 51 h 109"/>
                <a:gd name="T30" fmla="*/ 3495 w 86"/>
                <a:gd name="T31" fmla="*/ 58 h 109"/>
                <a:gd name="T32" fmla="*/ 3495 w 86"/>
                <a:gd name="T33" fmla="*/ 61 h 109"/>
                <a:gd name="T34" fmla="*/ 3557 w 86"/>
                <a:gd name="T35" fmla="*/ 61 h 109"/>
                <a:gd name="T36" fmla="*/ 3667 w 86"/>
                <a:gd name="T37" fmla="*/ 61 h 109"/>
                <a:gd name="T38" fmla="*/ 3729 w 86"/>
                <a:gd name="T39" fmla="*/ 63 h 109"/>
                <a:gd name="T40" fmla="*/ 3907 w 86"/>
                <a:gd name="T41" fmla="*/ 64 h 109"/>
                <a:gd name="T42" fmla="*/ 3958 w 86"/>
                <a:gd name="T43" fmla="*/ 64 h 109"/>
                <a:gd name="T44" fmla="*/ 4122 w 86"/>
                <a:gd name="T45" fmla="*/ 64 h 109"/>
                <a:gd name="T46" fmla="*/ 4323 w 86"/>
                <a:gd name="T47" fmla="*/ 64 h 109"/>
                <a:gd name="T48" fmla="*/ 4503 w 86"/>
                <a:gd name="T49" fmla="*/ 64 h 109"/>
                <a:gd name="T50" fmla="*/ 4599 w 86"/>
                <a:gd name="T51" fmla="*/ 64 h 109"/>
                <a:gd name="T52" fmla="*/ 4720 w 86"/>
                <a:gd name="T53" fmla="*/ 63 h 109"/>
                <a:gd name="T54" fmla="*/ 4503 w 86"/>
                <a:gd name="T55" fmla="*/ 58 h 109"/>
                <a:gd name="T56" fmla="*/ 4063 w 86"/>
                <a:gd name="T57" fmla="*/ 45 h 109"/>
                <a:gd name="T58" fmla="*/ 3495 w 86"/>
                <a:gd name="T59" fmla="*/ 28 h 109"/>
                <a:gd name="T60" fmla="*/ 2961 w 86"/>
                <a:gd name="T61" fmla="*/ 14 h 109"/>
                <a:gd name="T62" fmla="*/ 2625 w 86"/>
                <a:gd name="T63" fmla="*/ 6 h 109"/>
                <a:gd name="T64" fmla="*/ 2446 w 86"/>
                <a:gd name="T65" fmla="*/ 3 h 109"/>
                <a:gd name="T66" fmla="*/ 1877 w 86"/>
                <a:gd name="T67" fmla="*/ 1 h 109"/>
                <a:gd name="T68" fmla="*/ 1281 w 86"/>
                <a:gd name="T69" fmla="*/ 0 h 109"/>
                <a:gd name="T70" fmla="*/ 596 w 86"/>
                <a:gd name="T71" fmla="*/ 1 h 109"/>
                <a:gd name="T72" fmla="*/ 172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686" name="Freeform 34"/>
            <p:cNvSpPr>
              <a:spLocks/>
            </p:cNvSpPr>
            <p:nvPr/>
          </p:nvSpPr>
          <p:spPr bwMode="auto">
            <a:xfrm>
              <a:off x="3371" y="1478"/>
              <a:ext cx="170" cy="99"/>
            </a:xfrm>
            <a:custGeom>
              <a:avLst/>
              <a:gdLst>
                <a:gd name="T0" fmla="*/ 4662 w 87"/>
                <a:gd name="T1" fmla="*/ 6 h 108"/>
                <a:gd name="T2" fmla="*/ 4277 w 87"/>
                <a:gd name="T3" fmla="*/ 6 h 108"/>
                <a:gd name="T4" fmla="*/ 3849 w 87"/>
                <a:gd name="T5" fmla="*/ 6 h 108"/>
                <a:gd name="T6" fmla="*/ 3283 w 87"/>
                <a:gd name="T7" fmla="*/ 6 h 108"/>
                <a:gd name="T8" fmla="*/ 2962 w 87"/>
                <a:gd name="T9" fmla="*/ 6 h 108"/>
                <a:gd name="T10" fmla="*/ 2841 w 87"/>
                <a:gd name="T11" fmla="*/ 6 h 108"/>
                <a:gd name="T12" fmla="*/ 2841 w 87"/>
                <a:gd name="T13" fmla="*/ 6 h 108"/>
                <a:gd name="T14" fmla="*/ 2738 w 87"/>
                <a:gd name="T15" fmla="*/ 13 h 108"/>
                <a:gd name="T16" fmla="*/ 2566 w 87"/>
                <a:gd name="T17" fmla="*/ 17 h 108"/>
                <a:gd name="T18" fmla="*/ 2386 w 87"/>
                <a:gd name="T19" fmla="*/ 23 h 108"/>
                <a:gd name="T20" fmla="*/ 2173 w 87"/>
                <a:gd name="T21" fmla="*/ 26 h 108"/>
                <a:gd name="T22" fmla="*/ 1878 w 87"/>
                <a:gd name="T23" fmla="*/ 32 h 108"/>
                <a:gd name="T24" fmla="*/ 1557 w 87"/>
                <a:gd name="T25" fmla="*/ 38 h 108"/>
                <a:gd name="T26" fmla="*/ 1344 w 87"/>
                <a:gd name="T27" fmla="*/ 45 h 108"/>
                <a:gd name="T28" fmla="*/ 1221 w 87"/>
                <a:gd name="T29" fmla="*/ 51 h 108"/>
                <a:gd name="T30" fmla="*/ 1221 w 87"/>
                <a:gd name="T31" fmla="*/ 59 h 108"/>
                <a:gd name="T32" fmla="*/ 1221 w 87"/>
                <a:gd name="T33" fmla="*/ 61 h 108"/>
                <a:gd name="T34" fmla="*/ 1053 w 87"/>
                <a:gd name="T35" fmla="*/ 61 h 108"/>
                <a:gd name="T36" fmla="*/ 1053 w 87"/>
                <a:gd name="T37" fmla="*/ 61 h 108"/>
                <a:gd name="T38" fmla="*/ 889 w 87"/>
                <a:gd name="T39" fmla="*/ 63 h 108"/>
                <a:gd name="T40" fmla="*/ 776 w 87"/>
                <a:gd name="T41" fmla="*/ 64 h 108"/>
                <a:gd name="T42" fmla="*/ 717 w 87"/>
                <a:gd name="T43" fmla="*/ 64 h 108"/>
                <a:gd name="T44" fmla="*/ 569 w 87"/>
                <a:gd name="T45" fmla="*/ 64 h 108"/>
                <a:gd name="T46" fmla="*/ 336 w 87"/>
                <a:gd name="T47" fmla="*/ 64 h 108"/>
                <a:gd name="T48" fmla="*/ 233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72 w 87"/>
                <a:gd name="T55" fmla="*/ 59 h 108"/>
                <a:gd name="T56" fmla="*/ 596 w 87"/>
                <a:gd name="T57" fmla="*/ 45 h 108"/>
                <a:gd name="T58" fmla="*/ 1221 w 87"/>
                <a:gd name="T59" fmla="*/ 27 h 108"/>
                <a:gd name="T60" fmla="*/ 1790 w 87"/>
                <a:gd name="T61" fmla="*/ 13 h 108"/>
                <a:gd name="T62" fmla="*/ 2058 w 87"/>
                <a:gd name="T63" fmla="*/ 6 h 108"/>
                <a:gd name="T64" fmla="*/ 2214 w 87"/>
                <a:gd name="T65" fmla="*/ 3 h 108"/>
                <a:gd name="T66" fmla="*/ 2783 w 87"/>
                <a:gd name="T67" fmla="*/ 1 h 108"/>
                <a:gd name="T68" fmla="*/ 3441 w 87"/>
                <a:gd name="T69" fmla="*/ 0 h 108"/>
                <a:gd name="T70" fmla="*/ 4066 w 87"/>
                <a:gd name="T71" fmla="*/ 0 h 108"/>
                <a:gd name="T72" fmla="*/ 4567 w 87"/>
                <a:gd name="T73" fmla="*/ 0 h 108"/>
                <a:gd name="T74" fmla="*/ 4662 w 87"/>
                <a:gd name="T75" fmla="*/ 1 h 108"/>
                <a:gd name="T76" fmla="*/ 4662 w 87"/>
                <a:gd name="T77" fmla="*/ 2 h 108"/>
                <a:gd name="T78" fmla="*/ 4662 w 87"/>
                <a:gd name="T79" fmla="*/ 4 h 108"/>
                <a:gd name="T80" fmla="*/ 4723 w 87"/>
                <a:gd name="T81" fmla="*/ 5 h 108"/>
                <a:gd name="T82" fmla="*/ 4723 w 87"/>
                <a:gd name="T83" fmla="*/ 6 h 108"/>
                <a:gd name="T84" fmla="*/ 4783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687" name="Freeform 35"/>
            <p:cNvSpPr>
              <a:spLocks/>
            </p:cNvSpPr>
            <p:nvPr/>
          </p:nvSpPr>
          <p:spPr bwMode="auto">
            <a:xfrm>
              <a:off x="2974" y="1454"/>
              <a:ext cx="68" cy="100"/>
            </a:xfrm>
            <a:custGeom>
              <a:avLst/>
              <a:gdLst>
                <a:gd name="T0" fmla="*/ 1766 w 35"/>
                <a:gd name="T1" fmla="*/ 3 h 107"/>
                <a:gd name="T2" fmla="*/ 1665 w 35"/>
                <a:gd name="T3" fmla="*/ 5 h 107"/>
                <a:gd name="T4" fmla="*/ 1613 w 35"/>
                <a:gd name="T5" fmla="*/ 7 h 107"/>
                <a:gd name="T6" fmla="*/ 1438 w 35"/>
                <a:gd name="T7" fmla="*/ 9 h 107"/>
                <a:gd name="T8" fmla="*/ 1409 w 35"/>
                <a:gd name="T9" fmla="*/ 15 h 107"/>
                <a:gd name="T10" fmla="*/ 1409 w 35"/>
                <a:gd name="T11" fmla="*/ 19 h 107"/>
                <a:gd name="T12" fmla="*/ 1438 w 35"/>
                <a:gd name="T13" fmla="*/ 23 h 107"/>
                <a:gd name="T14" fmla="*/ 1665 w 35"/>
                <a:gd name="T15" fmla="*/ 28 h 107"/>
                <a:gd name="T16" fmla="*/ 1766 w 35"/>
                <a:gd name="T17" fmla="*/ 31 h 107"/>
                <a:gd name="T18" fmla="*/ 1665 w 35"/>
                <a:gd name="T19" fmla="*/ 32 h 107"/>
                <a:gd name="T20" fmla="*/ 1409 w 35"/>
                <a:gd name="T21" fmla="*/ 33 h 107"/>
                <a:gd name="T22" fmla="*/ 1137 w 35"/>
                <a:gd name="T23" fmla="*/ 36 h 107"/>
                <a:gd name="T24" fmla="*/ 800 w 35"/>
                <a:gd name="T25" fmla="*/ 36 h 107"/>
                <a:gd name="T26" fmla="*/ 528 w 35"/>
                <a:gd name="T27" fmla="*/ 39 h 107"/>
                <a:gd name="T28" fmla="*/ 328 w 35"/>
                <a:gd name="T29" fmla="*/ 41 h 107"/>
                <a:gd name="T30" fmla="*/ 227 w 35"/>
                <a:gd name="T31" fmla="*/ 43 h 107"/>
                <a:gd name="T32" fmla="*/ 169 w 35"/>
                <a:gd name="T33" fmla="*/ 44 h 107"/>
                <a:gd name="T34" fmla="*/ 169 w 35"/>
                <a:gd name="T35" fmla="*/ 46 h 107"/>
                <a:gd name="T36" fmla="*/ 169 w 35"/>
                <a:gd name="T37" fmla="*/ 50 h 107"/>
                <a:gd name="T38" fmla="*/ 169 w 35"/>
                <a:gd name="T39" fmla="*/ 56 h 107"/>
                <a:gd name="T40" fmla="*/ 272 w 35"/>
                <a:gd name="T41" fmla="*/ 61 h 107"/>
                <a:gd name="T42" fmla="*/ 272 w 35"/>
                <a:gd name="T43" fmla="*/ 66 h 107"/>
                <a:gd name="T44" fmla="*/ 328 w 35"/>
                <a:gd name="T45" fmla="*/ 69 h 107"/>
                <a:gd name="T46" fmla="*/ 328 w 35"/>
                <a:gd name="T47" fmla="*/ 71 h 107"/>
                <a:gd name="T48" fmla="*/ 272 w 35"/>
                <a:gd name="T49" fmla="*/ 69 h 107"/>
                <a:gd name="T50" fmla="*/ 169 w 35"/>
                <a:gd name="T51" fmla="*/ 65 h 107"/>
                <a:gd name="T52" fmla="*/ 60 w 35"/>
                <a:gd name="T53" fmla="*/ 61 h 107"/>
                <a:gd name="T54" fmla="*/ 60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69 w 35"/>
                <a:gd name="T65" fmla="*/ 39 h 107"/>
                <a:gd name="T66" fmla="*/ 441 w 35"/>
                <a:gd name="T67" fmla="*/ 34 h 107"/>
                <a:gd name="T68" fmla="*/ 697 w 35"/>
                <a:gd name="T69" fmla="*/ 28 h 107"/>
                <a:gd name="T70" fmla="*/ 1026 w 35"/>
                <a:gd name="T71" fmla="*/ 20 h 107"/>
                <a:gd name="T72" fmla="*/ 1354 w 35"/>
                <a:gd name="T73" fmla="*/ 16 h 107"/>
                <a:gd name="T74" fmla="*/ 1494 w 35"/>
                <a:gd name="T75" fmla="*/ 7 h 107"/>
                <a:gd name="T76" fmla="*/ 1665 w 35"/>
                <a:gd name="T77" fmla="*/ 6 h 107"/>
                <a:gd name="T78" fmla="*/ 1766 w 35"/>
                <a:gd name="T79" fmla="*/ 1 h 107"/>
                <a:gd name="T80" fmla="*/ 1826 w 35"/>
                <a:gd name="T81" fmla="*/ 1 h 107"/>
                <a:gd name="T82" fmla="*/ 1826 w 35"/>
                <a:gd name="T83" fmla="*/ 1 h 107"/>
                <a:gd name="T84" fmla="*/ 1826 w 35"/>
                <a:gd name="T85" fmla="*/ 1 h 107"/>
                <a:gd name="T86" fmla="*/ 1826 w 35"/>
                <a:gd name="T87" fmla="*/ 1 h 107"/>
                <a:gd name="T88" fmla="*/ 1826 w 35"/>
                <a:gd name="T89" fmla="*/ 1 h 107"/>
                <a:gd name="T90" fmla="*/ 1826 w 35"/>
                <a:gd name="T91" fmla="*/ 1 h 107"/>
                <a:gd name="T92" fmla="*/ 1826 w 35"/>
                <a:gd name="T93" fmla="*/ 1 h 107"/>
                <a:gd name="T94" fmla="*/ 1826 w 35"/>
                <a:gd name="T95" fmla="*/ 1 h 107"/>
                <a:gd name="T96" fmla="*/ 1826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688" name="Freeform 36"/>
            <p:cNvSpPr>
              <a:spLocks/>
            </p:cNvSpPr>
            <p:nvPr/>
          </p:nvSpPr>
          <p:spPr bwMode="auto">
            <a:xfrm>
              <a:off x="3223" y="1454"/>
              <a:ext cx="68" cy="100"/>
            </a:xfrm>
            <a:custGeom>
              <a:avLst/>
              <a:gdLst>
                <a:gd name="T0" fmla="*/ 60 w 35"/>
                <a:gd name="T1" fmla="*/ 3 h 107"/>
                <a:gd name="T2" fmla="*/ 60 w 35"/>
                <a:gd name="T3" fmla="*/ 5 h 107"/>
                <a:gd name="T4" fmla="*/ 169 w 35"/>
                <a:gd name="T5" fmla="*/ 7 h 107"/>
                <a:gd name="T6" fmla="*/ 272 w 35"/>
                <a:gd name="T7" fmla="*/ 7 h 107"/>
                <a:gd name="T8" fmla="*/ 328 w 35"/>
                <a:gd name="T9" fmla="*/ 12 h 107"/>
                <a:gd name="T10" fmla="*/ 328 w 35"/>
                <a:gd name="T11" fmla="*/ 17 h 107"/>
                <a:gd name="T12" fmla="*/ 272 w 35"/>
                <a:gd name="T13" fmla="*/ 20 h 107"/>
                <a:gd name="T14" fmla="*/ 117 w 35"/>
                <a:gd name="T15" fmla="*/ 26 h 107"/>
                <a:gd name="T16" fmla="*/ 0 w 35"/>
                <a:gd name="T17" fmla="*/ 28 h 107"/>
                <a:gd name="T18" fmla="*/ 169 w 35"/>
                <a:gd name="T19" fmla="*/ 30 h 107"/>
                <a:gd name="T20" fmla="*/ 328 w 35"/>
                <a:gd name="T21" fmla="*/ 31 h 107"/>
                <a:gd name="T22" fmla="*/ 585 w 35"/>
                <a:gd name="T23" fmla="*/ 34 h 107"/>
                <a:gd name="T24" fmla="*/ 909 w 35"/>
                <a:gd name="T25" fmla="*/ 36 h 107"/>
                <a:gd name="T26" fmla="*/ 1197 w 35"/>
                <a:gd name="T27" fmla="*/ 38 h 107"/>
                <a:gd name="T28" fmla="*/ 1409 w 35"/>
                <a:gd name="T29" fmla="*/ 41 h 107"/>
                <a:gd name="T30" fmla="*/ 1554 w 35"/>
                <a:gd name="T31" fmla="*/ 43 h 107"/>
                <a:gd name="T32" fmla="*/ 1613 w 35"/>
                <a:gd name="T33" fmla="*/ 44 h 107"/>
                <a:gd name="T34" fmla="*/ 1613 w 35"/>
                <a:gd name="T35" fmla="*/ 46 h 107"/>
                <a:gd name="T36" fmla="*/ 1554 w 35"/>
                <a:gd name="T37" fmla="*/ 50 h 107"/>
                <a:gd name="T38" fmla="*/ 1554 w 35"/>
                <a:gd name="T39" fmla="*/ 56 h 107"/>
                <a:gd name="T40" fmla="*/ 1494 w 35"/>
                <a:gd name="T41" fmla="*/ 61 h 107"/>
                <a:gd name="T42" fmla="*/ 1494 w 35"/>
                <a:gd name="T43" fmla="*/ 66 h 107"/>
                <a:gd name="T44" fmla="*/ 1494 w 35"/>
                <a:gd name="T45" fmla="*/ 69 h 107"/>
                <a:gd name="T46" fmla="*/ 1494 w 35"/>
                <a:gd name="T47" fmla="*/ 71 h 107"/>
                <a:gd name="T48" fmla="*/ 1554 w 35"/>
                <a:gd name="T49" fmla="*/ 69 h 107"/>
                <a:gd name="T50" fmla="*/ 1554 w 35"/>
                <a:gd name="T51" fmla="*/ 65 h 107"/>
                <a:gd name="T52" fmla="*/ 1613 w 35"/>
                <a:gd name="T53" fmla="*/ 61 h 107"/>
                <a:gd name="T54" fmla="*/ 1710 w 35"/>
                <a:gd name="T55" fmla="*/ 56 h 107"/>
                <a:gd name="T56" fmla="*/ 1826 w 35"/>
                <a:gd name="T57" fmla="*/ 52 h 107"/>
                <a:gd name="T58" fmla="*/ 1826 w 35"/>
                <a:gd name="T59" fmla="*/ 48 h 107"/>
                <a:gd name="T60" fmla="*/ 1826 w 35"/>
                <a:gd name="T61" fmla="*/ 44 h 107"/>
                <a:gd name="T62" fmla="*/ 1826 w 35"/>
                <a:gd name="T63" fmla="*/ 41 h 107"/>
                <a:gd name="T64" fmla="*/ 1613 w 35"/>
                <a:gd name="T65" fmla="*/ 39 h 107"/>
                <a:gd name="T66" fmla="*/ 1298 w 35"/>
                <a:gd name="T67" fmla="*/ 34 h 107"/>
                <a:gd name="T68" fmla="*/ 1026 w 35"/>
                <a:gd name="T69" fmla="*/ 28 h 107"/>
                <a:gd name="T70" fmla="*/ 740 w 35"/>
                <a:gd name="T71" fmla="*/ 20 h 107"/>
                <a:gd name="T72" fmla="*/ 468 w 35"/>
                <a:gd name="T73" fmla="*/ 16 h 107"/>
                <a:gd name="T74" fmla="*/ 272 w 35"/>
                <a:gd name="T75" fmla="*/ 7 h 107"/>
                <a:gd name="T76" fmla="*/ 117 w 35"/>
                <a:gd name="T77" fmla="*/ 6 h 107"/>
                <a:gd name="T78" fmla="*/ 60 w 35"/>
                <a:gd name="T79" fmla="*/ 1 h 107"/>
                <a:gd name="T80" fmla="*/ 60 w 35"/>
                <a:gd name="T81" fmla="*/ 1 h 107"/>
                <a:gd name="T82" fmla="*/ 60 w 35"/>
                <a:gd name="T83" fmla="*/ 1 h 107"/>
                <a:gd name="T84" fmla="*/ 60 w 35"/>
                <a:gd name="T85" fmla="*/ 1 h 107"/>
                <a:gd name="T86" fmla="*/ 60 w 35"/>
                <a:gd name="T87" fmla="*/ 1 h 107"/>
                <a:gd name="T88" fmla="*/ 60 w 35"/>
                <a:gd name="T89" fmla="*/ 1 h 107"/>
                <a:gd name="T90" fmla="*/ 60 w 35"/>
                <a:gd name="T91" fmla="*/ 1 h 107"/>
                <a:gd name="T92" fmla="*/ 60 w 35"/>
                <a:gd name="T93" fmla="*/ 1 h 107"/>
                <a:gd name="T94" fmla="*/ 60 w 35"/>
                <a:gd name="T95" fmla="*/ 1 h 107"/>
                <a:gd name="T96" fmla="*/ 60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689" name="Freeform 37"/>
            <p:cNvSpPr>
              <a:spLocks/>
            </p:cNvSpPr>
            <p:nvPr/>
          </p:nvSpPr>
          <p:spPr bwMode="auto">
            <a:xfrm>
              <a:off x="2673" y="1319"/>
              <a:ext cx="156" cy="70"/>
            </a:xfrm>
            <a:custGeom>
              <a:avLst/>
              <a:gdLst>
                <a:gd name="T0" fmla="*/ 2433 w 79"/>
                <a:gd name="T1" fmla="*/ 0 h 76"/>
                <a:gd name="T2" fmla="*/ 1888 w 79"/>
                <a:gd name="T3" fmla="*/ 4 h 76"/>
                <a:gd name="T4" fmla="*/ 1357 w 79"/>
                <a:gd name="T5" fmla="*/ 7 h 76"/>
                <a:gd name="T6" fmla="*/ 956 w 79"/>
                <a:gd name="T7" fmla="*/ 16 h 76"/>
                <a:gd name="T8" fmla="*/ 839 w 79"/>
                <a:gd name="T9" fmla="*/ 23 h 76"/>
                <a:gd name="T10" fmla="*/ 1076 w 79"/>
                <a:gd name="T11" fmla="*/ 30 h 76"/>
                <a:gd name="T12" fmla="*/ 1888 w 79"/>
                <a:gd name="T13" fmla="*/ 37 h 76"/>
                <a:gd name="T14" fmla="*/ 3509 w 79"/>
                <a:gd name="T15" fmla="*/ 41 h 76"/>
                <a:gd name="T16" fmla="*/ 4558 w 79"/>
                <a:gd name="T17" fmla="*/ 41 h 76"/>
                <a:gd name="T18" fmla="*/ 4321 w 79"/>
                <a:gd name="T19" fmla="*/ 42 h 76"/>
                <a:gd name="T20" fmla="*/ 3904 w 79"/>
                <a:gd name="T21" fmla="*/ 43 h 76"/>
                <a:gd name="T22" fmla="*/ 3389 w 79"/>
                <a:gd name="T23" fmla="*/ 44 h 76"/>
                <a:gd name="T24" fmla="*/ 2857 w 79"/>
                <a:gd name="T25" fmla="*/ 46 h 76"/>
                <a:gd name="T26" fmla="*/ 2249 w 79"/>
                <a:gd name="T27" fmla="*/ 46 h 76"/>
                <a:gd name="T28" fmla="*/ 1596 w 79"/>
                <a:gd name="T29" fmla="*/ 46 h 76"/>
                <a:gd name="T30" fmla="*/ 1139 w 79"/>
                <a:gd name="T31" fmla="*/ 43 h 76"/>
                <a:gd name="T32" fmla="*/ 656 w 79"/>
                <a:gd name="T33" fmla="*/ 41 h 76"/>
                <a:gd name="T34" fmla="*/ 363 w 79"/>
                <a:gd name="T35" fmla="*/ 38 h 76"/>
                <a:gd name="T36" fmla="*/ 124 w 79"/>
                <a:gd name="T37" fmla="*/ 34 h 76"/>
                <a:gd name="T38" fmla="*/ 63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3 w 79"/>
                <a:gd name="T45" fmla="*/ 23 h 76"/>
                <a:gd name="T46" fmla="*/ 63 w 79"/>
                <a:gd name="T47" fmla="*/ 22 h 76"/>
                <a:gd name="T48" fmla="*/ 124 w 79"/>
                <a:gd name="T49" fmla="*/ 18 h 76"/>
                <a:gd name="T50" fmla="*/ 363 w 79"/>
                <a:gd name="T51" fmla="*/ 11 h 76"/>
                <a:gd name="T52" fmla="*/ 656 w 79"/>
                <a:gd name="T53" fmla="*/ 6 h 76"/>
                <a:gd name="T54" fmla="*/ 1139 w 79"/>
                <a:gd name="T55" fmla="*/ 4 h 76"/>
                <a:gd name="T56" fmla="*/ 1596 w 79"/>
                <a:gd name="T57" fmla="*/ 2 h 76"/>
                <a:gd name="T58" fmla="*/ 2008 w 79"/>
                <a:gd name="T59" fmla="*/ 1 h 76"/>
                <a:gd name="T60" fmla="*/ 2372 w 79"/>
                <a:gd name="T61" fmla="*/ 0 h 76"/>
                <a:gd name="T62" fmla="*/ 2616 w 79"/>
                <a:gd name="T63" fmla="*/ 0 h 76"/>
                <a:gd name="T64" fmla="*/ 268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690" name="Freeform 38"/>
            <p:cNvSpPr>
              <a:spLocks/>
            </p:cNvSpPr>
            <p:nvPr/>
          </p:nvSpPr>
          <p:spPr bwMode="auto">
            <a:xfrm>
              <a:off x="3459" y="1318"/>
              <a:ext cx="131" cy="72"/>
            </a:xfrm>
            <a:custGeom>
              <a:avLst/>
              <a:gdLst>
                <a:gd name="T0" fmla="*/ 892 w 67"/>
                <a:gd name="T1" fmla="*/ 1 h 78"/>
                <a:gd name="T2" fmla="*/ 1464 w 67"/>
                <a:gd name="T3" fmla="*/ 5 h 78"/>
                <a:gd name="T4" fmla="*/ 2065 w 67"/>
                <a:gd name="T5" fmla="*/ 8 h 78"/>
                <a:gd name="T6" fmla="*/ 2573 w 67"/>
                <a:gd name="T7" fmla="*/ 16 h 78"/>
                <a:gd name="T8" fmla="*/ 2909 w 67"/>
                <a:gd name="T9" fmla="*/ 24 h 78"/>
                <a:gd name="T10" fmla="*/ 2862 w 67"/>
                <a:gd name="T11" fmla="*/ 32 h 78"/>
                <a:gd name="T12" fmla="*/ 2237 w 67"/>
                <a:gd name="T13" fmla="*/ 39 h 78"/>
                <a:gd name="T14" fmla="*/ 892 w 67"/>
                <a:gd name="T15" fmla="*/ 44 h 78"/>
                <a:gd name="T16" fmla="*/ 0 w 67"/>
                <a:gd name="T17" fmla="*/ 47 h 78"/>
                <a:gd name="T18" fmla="*/ 119 w 67"/>
                <a:gd name="T19" fmla="*/ 47 h 78"/>
                <a:gd name="T20" fmla="*/ 456 w 67"/>
                <a:gd name="T21" fmla="*/ 48 h 78"/>
                <a:gd name="T22" fmla="*/ 776 w 67"/>
                <a:gd name="T23" fmla="*/ 48 h 78"/>
                <a:gd name="T24" fmla="*/ 1228 w 67"/>
                <a:gd name="T25" fmla="*/ 48 h 78"/>
                <a:gd name="T26" fmla="*/ 1744 w 67"/>
                <a:gd name="T27" fmla="*/ 48 h 78"/>
                <a:gd name="T28" fmla="*/ 2237 w 67"/>
                <a:gd name="T29" fmla="*/ 46 h 78"/>
                <a:gd name="T30" fmla="*/ 2690 w 67"/>
                <a:gd name="T31" fmla="*/ 44 h 78"/>
                <a:gd name="T32" fmla="*/ 3109 w 67"/>
                <a:gd name="T33" fmla="*/ 41 h 78"/>
                <a:gd name="T34" fmla="*/ 3349 w 67"/>
                <a:gd name="T35" fmla="*/ 38 h 78"/>
                <a:gd name="T36" fmla="*/ 3506 w 67"/>
                <a:gd name="T37" fmla="*/ 35 h 78"/>
                <a:gd name="T38" fmla="*/ 3566 w 67"/>
                <a:gd name="T39" fmla="*/ 31 h 78"/>
                <a:gd name="T40" fmla="*/ 3686 w 67"/>
                <a:gd name="T41" fmla="*/ 28 h 78"/>
                <a:gd name="T42" fmla="*/ 3686 w 67"/>
                <a:gd name="T43" fmla="*/ 26 h 78"/>
                <a:gd name="T44" fmla="*/ 3686 w 67"/>
                <a:gd name="T45" fmla="*/ 24 h 78"/>
                <a:gd name="T46" fmla="*/ 3686 w 67"/>
                <a:gd name="T47" fmla="*/ 23 h 78"/>
                <a:gd name="T48" fmla="*/ 3566 w 67"/>
                <a:gd name="T49" fmla="*/ 18 h 78"/>
                <a:gd name="T50" fmla="*/ 3287 w 67"/>
                <a:gd name="T51" fmla="*/ 12 h 78"/>
                <a:gd name="T52" fmla="*/ 2862 w 67"/>
                <a:gd name="T53" fmla="*/ 6 h 78"/>
                <a:gd name="T54" fmla="*/ 2401 w 67"/>
                <a:gd name="T55" fmla="*/ 5 h 78"/>
                <a:gd name="T56" fmla="*/ 1854 w 67"/>
                <a:gd name="T57" fmla="*/ 2 h 78"/>
                <a:gd name="T58" fmla="*/ 1408 w 67"/>
                <a:gd name="T59" fmla="*/ 1 h 78"/>
                <a:gd name="T60" fmla="*/ 948 w 67"/>
                <a:gd name="T61" fmla="*/ 0 h 78"/>
                <a:gd name="T62" fmla="*/ 776 w 67"/>
                <a:gd name="T63" fmla="*/ 0 h 78"/>
                <a:gd name="T64" fmla="*/ 776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691" name="Freeform 39"/>
            <p:cNvSpPr>
              <a:spLocks/>
            </p:cNvSpPr>
            <p:nvPr/>
          </p:nvSpPr>
          <p:spPr bwMode="auto">
            <a:xfrm>
              <a:off x="2748" y="1326"/>
              <a:ext cx="208" cy="48"/>
            </a:xfrm>
            <a:custGeom>
              <a:avLst/>
              <a:gdLst>
                <a:gd name="T0" fmla="*/ 5871 w 106"/>
                <a:gd name="T1" fmla="*/ 29 h 51"/>
                <a:gd name="T2" fmla="*/ 5590 w 106"/>
                <a:gd name="T3" fmla="*/ 24 h 51"/>
                <a:gd name="T4" fmla="*/ 5145 w 106"/>
                <a:gd name="T5" fmla="*/ 18 h 51"/>
                <a:gd name="T6" fmla="*/ 4329 w 106"/>
                <a:gd name="T7" fmla="*/ 8 h 51"/>
                <a:gd name="T8" fmla="*/ 3438 w 106"/>
                <a:gd name="T9" fmla="*/ 4 h 51"/>
                <a:gd name="T10" fmla="*/ 2622 w 106"/>
                <a:gd name="T11" fmla="*/ 0 h 51"/>
                <a:gd name="T12" fmla="*/ 2388 w 106"/>
                <a:gd name="T13" fmla="*/ 0 h 51"/>
                <a:gd name="T14" fmla="*/ 1941 w 106"/>
                <a:gd name="T15" fmla="*/ 1 h 51"/>
                <a:gd name="T16" fmla="*/ 1482 w 106"/>
                <a:gd name="T17" fmla="*/ 3 h 51"/>
                <a:gd name="T18" fmla="*/ 1020 w 106"/>
                <a:gd name="T19" fmla="*/ 4 h 51"/>
                <a:gd name="T20" fmla="*/ 755 w 106"/>
                <a:gd name="T21" fmla="*/ 4 h 51"/>
                <a:gd name="T22" fmla="*/ 461 w 106"/>
                <a:gd name="T23" fmla="*/ 8 h 51"/>
                <a:gd name="T24" fmla="*/ 235 w 106"/>
                <a:gd name="T25" fmla="*/ 8 h 51"/>
                <a:gd name="T26" fmla="*/ 61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1 w 106"/>
                <a:gd name="T33" fmla="*/ 24 h 51"/>
                <a:gd name="T34" fmla="*/ 181 w 106"/>
                <a:gd name="T35" fmla="*/ 29 h 51"/>
                <a:gd name="T36" fmla="*/ 355 w 106"/>
                <a:gd name="T37" fmla="*/ 31 h 51"/>
                <a:gd name="T38" fmla="*/ 461 w 106"/>
                <a:gd name="T39" fmla="*/ 34 h 51"/>
                <a:gd name="T40" fmla="*/ 755 w 106"/>
                <a:gd name="T41" fmla="*/ 35 h 51"/>
                <a:gd name="T42" fmla="*/ 1020 w 106"/>
                <a:gd name="T43" fmla="*/ 35 h 51"/>
                <a:gd name="T44" fmla="*/ 1305 w 106"/>
                <a:gd name="T45" fmla="*/ 34 h 51"/>
                <a:gd name="T46" fmla="*/ 1601 w 106"/>
                <a:gd name="T47" fmla="*/ 33 h 51"/>
                <a:gd name="T48" fmla="*/ 1941 w 106"/>
                <a:gd name="T49" fmla="*/ 31 h 51"/>
                <a:gd name="T50" fmla="*/ 2176 w 106"/>
                <a:gd name="T51" fmla="*/ 30 h 51"/>
                <a:gd name="T52" fmla="*/ 2325 w 106"/>
                <a:gd name="T53" fmla="*/ 29 h 51"/>
                <a:gd name="T54" fmla="*/ 2121 w 106"/>
                <a:gd name="T55" fmla="*/ 30 h 51"/>
                <a:gd name="T56" fmla="*/ 1941 w 106"/>
                <a:gd name="T57" fmla="*/ 29 h 51"/>
                <a:gd name="T58" fmla="*/ 1721 w 106"/>
                <a:gd name="T59" fmla="*/ 27 h 51"/>
                <a:gd name="T60" fmla="*/ 1368 w 106"/>
                <a:gd name="T61" fmla="*/ 24 h 51"/>
                <a:gd name="T62" fmla="*/ 848 w 106"/>
                <a:gd name="T63" fmla="*/ 23 h 51"/>
                <a:gd name="T64" fmla="*/ 697 w 106"/>
                <a:gd name="T65" fmla="*/ 22 h 51"/>
                <a:gd name="T66" fmla="*/ 755 w 106"/>
                <a:gd name="T67" fmla="*/ 21 h 51"/>
                <a:gd name="T68" fmla="*/ 1020 w 106"/>
                <a:gd name="T69" fmla="*/ 18 h 51"/>
                <a:gd name="T70" fmla="*/ 1185 w 106"/>
                <a:gd name="T71" fmla="*/ 15 h 51"/>
                <a:gd name="T72" fmla="*/ 1305 w 106"/>
                <a:gd name="T73" fmla="*/ 11 h 51"/>
                <a:gd name="T74" fmla="*/ 1941 w 106"/>
                <a:gd name="T75" fmla="*/ 10 h 51"/>
                <a:gd name="T76" fmla="*/ 3322 w 106"/>
                <a:gd name="T77" fmla="*/ 10 h 51"/>
                <a:gd name="T78" fmla="*/ 4390 w 106"/>
                <a:gd name="T79" fmla="*/ 18 h 51"/>
                <a:gd name="T80" fmla="*/ 5267 w 106"/>
                <a:gd name="T81" fmla="*/ 23 h 51"/>
                <a:gd name="T82" fmla="*/ 5765 w 106"/>
                <a:gd name="T83" fmla="*/ 29 h 51"/>
                <a:gd name="T84" fmla="*/ 5991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692" name="Freeform 40"/>
            <p:cNvSpPr>
              <a:spLocks/>
            </p:cNvSpPr>
            <p:nvPr/>
          </p:nvSpPr>
          <p:spPr bwMode="auto">
            <a:xfrm>
              <a:off x="3317" y="1328"/>
              <a:ext cx="207" cy="47"/>
            </a:xfrm>
            <a:custGeom>
              <a:avLst/>
              <a:gdLst>
                <a:gd name="T0" fmla="*/ 63 w 105"/>
                <a:gd name="T1" fmla="*/ 29 h 50"/>
                <a:gd name="T2" fmla="*/ 361 w 105"/>
                <a:gd name="T3" fmla="*/ 24 h 50"/>
                <a:gd name="T4" fmla="*/ 889 w 105"/>
                <a:gd name="T5" fmla="*/ 18 h 50"/>
                <a:gd name="T6" fmla="*/ 1569 w 105"/>
                <a:gd name="T7" fmla="*/ 8 h 50"/>
                <a:gd name="T8" fmla="*/ 2537 w 105"/>
                <a:gd name="T9" fmla="*/ 5 h 50"/>
                <a:gd name="T10" fmla="*/ 3342 w 105"/>
                <a:gd name="T11" fmla="*/ 1 h 50"/>
                <a:gd name="T12" fmla="*/ 3637 w 105"/>
                <a:gd name="T13" fmla="*/ 1 h 50"/>
                <a:gd name="T14" fmla="*/ 4045 w 105"/>
                <a:gd name="T15" fmla="*/ 1 h 50"/>
                <a:gd name="T16" fmla="*/ 4589 w 105"/>
                <a:gd name="T17" fmla="*/ 2 h 50"/>
                <a:gd name="T18" fmla="*/ 5002 w 105"/>
                <a:gd name="T19" fmla="*/ 4 h 50"/>
                <a:gd name="T20" fmla="*/ 5394 w 105"/>
                <a:gd name="T21" fmla="*/ 4 h 50"/>
                <a:gd name="T22" fmla="*/ 5632 w 105"/>
                <a:gd name="T23" fmla="*/ 8 h 50"/>
                <a:gd name="T24" fmla="*/ 5798 w 105"/>
                <a:gd name="T25" fmla="*/ 9 h 50"/>
                <a:gd name="T26" fmla="*/ 5985 w 105"/>
                <a:gd name="T27" fmla="*/ 15 h 50"/>
                <a:gd name="T28" fmla="*/ 6098 w 105"/>
                <a:gd name="T29" fmla="*/ 19 h 50"/>
                <a:gd name="T30" fmla="*/ 6098 w 105"/>
                <a:gd name="T31" fmla="*/ 22 h 50"/>
                <a:gd name="T32" fmla="*/ 6044 w 105"/>
                <a:gd name="T33" fmla="*/ 24 h 50"/>
                <a:gd name="T34" fmla="*/ 5798 w 105"/>
                <a:gd name="T35" fmla="*/ 29 h 50"/>
                <a:gd name="T36" fmla="*/ 5798 w 105"/>
                <a:gd name="T37" fmla="*/ 31 h 50"/>
                <a:gd name="T38" fmla="*/ 5514 w 105"/>
                <a:gd name="T39" fmla="*/ 34 h 50"/>
                <a:gd name="T40" fmla="*/ 5333 w 105"/>
                <a:gd name="T41" fmla="*/ 34 h 50"/>
                <a:gd name="T42" fmla="*/ 5118 w 105"/>
                <a:gd name="T43" fmla="*/ 34 h 50"/>
                <a:gd name="T44" fmla="*/ 4820 w 105"/>
                <a:gd name="T45" fmla="*/ 34 h 50"/>
                <a:gd name="T46" fmla="*/ 4528 w 105"/>
                <a:gd name="T47" fmla="*/ 34 h 50"/>
                <a:gd name="T48" fmla="*/ 4229 w 105"/>
                <a:gd name="T49" fmla="*/ 34 h 50"/>
                <a:gd name="T50" fmla="*/ 3984 w 105"/>
                <a:gd name="T51" fmla="*/ 33 h 50"/>
                <a:gd name="T52" fmla="*/ 3984 w 105"/>
                <a:gd name="T53" fmla="*/ 31 h 50"/>
                <a:gd name="T54" fmla="*/ 3929 w 105"/>
                <a:gd name="T55" fmla="*/ 29 h 50"/>
                <a:gd name="T56" fmla="*/ 3984 w 105"/>
                <a:gd name="T57" fmla="*/ 27 h 50"/>
                <a:gd name="T58" fmla="*/ 4229 w 105"/>
                <a:gd name="T59" fmla="*/ 25 h 50"/>
                <a:gd name="T60" fmla="*/ 4589 w 105"/>
                <a:gd name="T61" fmla="*/ 24 h 50"/>
                <a:gd name="T62" fmla="*/ 5118 w 105"/>
                <a:gd name="T63" fmla="*/ 23 h 50"/>
                <a:gd name="T64" fmla="*/ 5270 w 105"/>
                <a:gd name="T65" fmla="*/ 22 h 50"/>
                <a:gd name="T66" fmla="*/ 5149 w 105"/>
                <a:gd name="T67" fmla="*/ 21 h 50"/>
                <a:gd name="T68" fmla="*/ 5057 w 105"/>
                <a:gd name="T69" fmla="*/ 19 h 50"/>
                <a:gd name="T70" fmla="*/ 4881 w 105"/>
                <a:gd name="T71" fmla="*/ 15 h 50"/>
                <a:gd name="T72" fmla="*/ 4820 w 105"/>
                <a:gd name="T73" fmla="*/ 12 h 50"/>
                <a:gd name="T74" fmla="*/ 4229 w 105"/>
                <a:gd name="T75" fmla="*/ 9 h 50"/>
                <a:gd name="T76" fmla="*/ 2825 w 105"/>
                <a:gd name="T77" fmla="*/ 9 h 50"/>
                <a:gd name="T78" fmla="*/ 1632 w 105"/>
                <a:gd name="T79" fmla="*/ 17 h 50"/>
                <a:gd name="T80" fmla="*/ 712 w 105"/>
                <a:gd name="T81" fmla="*/ 22 h 50"/>
                <a:gd name="T82" fmla="*/ 183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693" name="Freeform 41"/>
            <p:cNvSpPr>
              <a:spLocks/>
            </p:cNvSpPr>
            <p:nvPr/>
          </p:nvSpPr>
          <p:spPr bwMode="auto">
            <a:xfrm>
              <a:off x="3311" y="1351"/>
              <a:ext cx="113" cy="73"/>
            </a:xfrm>
            <a:custGeom>
              <a:avLst/>
              <a:gdLst>
                <a:gd name="T0" fmla="*/ 3273 w 57"/>
                <a:gd name="T1" fmla="*/ 1 h 78"/>
                <a:gd name="T2" fmla="*/ 3029 w 57"/>
                <a:gd name="T3" fmla="*/ 6 h 78"/>
                <a:gd name="T4" fmla="*/ 2484 w 57"/>
                <a:gd name="T5" fmla="*/ 7 h 78"/>
                <a:gd name="T6" fmla="*/ 1933 w 57"/>
                <a:gd name="T7" fmla="*/ 11 h 78"/>
                <a:gd name="T8" fmla="*/ 1340 w 57"/>
                <a:gd name="T9" fmla="*/ 18 h 78"/>
                <a:gd name="T10" fmla="*/ 676 w 57"/>
                <a:gd name="T11" fmla="*/ 21 h 78"/>
                <a:gd name="T12" fmla="*/ 248 w 57"/>
                <a:gd name="T13" fmla="*/ 25 h 78"/>
                <a:gd name="T14" fmla="*/ 0 w 57"/>
                <a:gd name="T15" fmla="*/ 28 h 78"/>
                <a:gd name="T16" fmla="*/ 125 w 57"/>
                <a:gd name="T17" fmla="*/ 30 h 78"/>
                <a:gd name="T18" fmla="*/ 311 w 57"/>
                <a:gd name="T19" fmla="*/ 35 h 78"/>
                <a:gd name="T20" fmla="*/ 436 w 57"/>
                <a:gd name="T21" fmla="*/ 37 h 78"/>
                <a:gd name="T22" fmla="*/ 373 w 57"/>
                <a:gd name="T23" fmla="*/ 42 h 78"/>
                <a:gd name="T24" fmla="*/ 311 w 57"/>
                <a:gd name="T25" fmla="*/ 46 h 78"/>
                <a:gd name="T26" fmla="*/ 125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311 w 57"/>
                <a:gd name="T35" fmla="*/ 48 h 78"/>
                <a:gd name="T36" fmla="*/ 739 w 57"/>
                <a:gd name="T37" fmla="*/ 40 h 78"/>
                <a:gd name="T38" fmla="*/ 1340 w 57"/>
                <a:gd name="T39" fmla="*/ 31 h 78"/>
                <a:gd name="T40" fmla="*/ 1933 w 57"/>
                <a:gd name="T41" fmla="*/ 21 h 78"/>
                <a:gd name="T42" fmla="*/ 2484 w 57"/>
                <a:gd name="T43" fmla="*/ 12 h 78"/>
                <a:gd name="T44" fmla="*/ 3029 w 57"/>
                <a:gd name="T45" fmla="*/ 7 h 78"/>
                <a:gd name="T46" fmla="*/ 3273 w 57"/>
                <a:gd name="T47" fmla="*/ 1 h 78"/>
                <a:gd name="T48" fmla="*/ 3396 w 57"/>
                <a:gd name="T49" fmla="*/ 0 h 78"/>
                <a:gd name="T50" fmla="*/ 3396 w 57"/>
                <a:gd name="T51" fmla="*/ 0 h 78"/>
                <a:gd name="T52" fmla="*/ 3396 w 57"/>
                <a:gd name="T53" fmla="*/ 0 h 78"/>
                <a:gd name="T54" fmla="*/ 3396 w 57"/>
                <a:gd name="T55" fmla="*/ 0 h 78"/>
                <a:gd name="T56" fmla="*/ 3396 w 57"/>
                <a:gd name="T57" fmla="*/ 0 h 78"/>
                <a:gd name="T58" fmla="*/ 3396 w 57"/>
                <a:gd name="T59" fmla="*/ 0 h 78"/>
                <a:gd name="T60" fmla="*/ 3396 w 57"/>
                <a:gd name="T61" fmla="*/ 0 h 78"/>
                <a:gd name="T62" fmla="*/ 3396 w 57"/>
                <a:gd name="T63" fmla="*/ 0 h 78"/>
                <a:gd name="T64" fmla="*/ 3396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694" name="Freeform 42"/>
            <p:cNvSpPr>
              <a:spLocks/>
            </p:cNvSpPr>
            <p:nvPr/>
          </p:nvSpPr>
          <p:spPr bwMode="auto">
            <a:xfrm>
              <a:off x="2840" y="1351"/>
              <a:ext cx="116" cy="73"/>
            </a:xfrm>
            <a:custGeom>
              <a:avLst/>
              <a:gdLst>
                <a:gd name="T0" fmla="*/ 0 w 59"/>
                <a:gd name="T1" fmla="*/ 1 h 78"/>
                <a:gd name="T2" fmla="*/ 297 w 59"/>
                <a:gd name="T3" fmla="*/ 6 h 78"/>
                <a:gd name="T4" fmla="*/ 700 w 59"/>
                <a:gd name="T5" fmla="*/ 7 h 78"/>
                <a:gd name="T6" fmla="*/ 1313 w 59"/>
                <a:gd name="T7" fmla="*/ 11 h 78"/>
                <a:gd name="T8" fmla="*/ 1913 w 59"/>
                <a:gd name="T9" fmla="*/ 18 h 78"/>
                <a:gd name="T10" fmla="*/ 2493 w 59"/>
                <a:gd name="T11" fmla="*/ 21 h 78"/>
                <a:gd name="T12" fmla="*/ 2941 w 59"/>
                <a:gd name="T13" fmla="*/ 25 h 78"/>
                <a:gd name="T14" fmla="*/ 3289 w 59"/>
                <a:gd name="T15" fmla="*/ 27 h 78"/>
                <a:gd name="T16" fmla="*/ 3108 w 59"/>
                <a:gd name="T17" fmla="*/ 30 h 78"/>
                <a:gd name="T18" fmla="*/ 2825 w 59"/>
                <a:gd name="T19" fmla="*/ 34 h 78"/>
                <a:gd name="T20" fmla="*/ 2768 w 59"/>
                <a:gd name="T21" fmla="*/ 37 h 78"/>
                <a:gd name="T22" fmla="*/ 2768 w 59"/>
                <a:gd name="T23" fmla="*/ 42 h 78"/>
                <a:gd name="T24" fmla="*/ 2825 w 59"/>
                <a:gd name="T25" fmla="*/ 45 h 78"/>
                <a:gd name="T26" fmla="*/ 2941 w 59"/>
                <a:gd name="T27" fmla="*/ 48 h 78"/>
                <a:gd name="T28" fmla="*/ 3004 w 59"/>
                <a:gd name="T29" fmla="*/ 51 h 78"/>
                <a:gd name="T30" fmla="*/ 3108 w 59"/>
                <a:gd name="T31" fmla="*/ 51 h 78"/>
                <a:gd name="T32" fmla="*/ 3108 w 59"/>
                <a:gd name="T33" fmla="*/ 51 h 78"/>
                <a:gd name="T34" fmla="*/ 2825 w 59"/>
                <a:gd name="T35" fmla="*/ 48 h 78"/>
                <a:gd name="T36" fmla="*/ 2377 w 59"/>
                <a:gd name="T37" fmla="*/ 40 h 78"/>
                <a:gd name="T38" fmla="*/ 1793 w 59"/>
                <a:gd name="T39" fmla="*/ 31 h 78"/>
                <a:gd name="T40" fmla="*/ 1268 w 59"/>
                <a:gd name="T41" fmla="*/ 21 h 78"/>
                <a:gd name="T42" fmla="*/ 645 w 59"/>
                <a:gd name="T43" fmla="*/ 12 h 78"/>
                <a:gd name="T44" fmla="*/ 236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695" name="Freeform 43"/>
            <p:cNvSpPr>
              <a:spLocks/>
            </p:cNvSpPr>
            <p:nvPr/>
          </p:nvSpPr>
          <p:spPr bwMode="auto">
            <a:xfrm>
              <a:off x="3024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696" name="Freeform 44"/>
            <p:cNvSpPr>
              <a:spLocks/>
            </p:cNvSpPr>
            <p:nvPr/>
          </p:nvSpPr>
          <p:spPr bwMode="auto">
            <a:xfrm>
              <a:off x="3172" y="1383"/>
              <a:ext cx="74" cy="36"/>
            </a:xfrm>
            <a:custGeom>
              <a:avLst/>
              <a:gdLst>
                <a:gd name="T0" fmla="*/ 1957 w 38"/>
                <a:gd name="T1" fmla="*/ 10 h 38"/>
                <a:gd name="T2" fmla="*/ 1745 w 38"/>
                <a:gd name="T3" fmla="*/ 9 h 38"/>
                <a:gd name="T4" fmla="*/ 1566 w 38"/>
                <a:gd name="T5" fmla="*/ 8 h 38"/>
                <a:gd name="T6" fmla="*/ 1262 w 38"/>
                <a:gd name="T7" fmla="*/ 4 h 38"/>
                <a:gd name="T8" fmla="*/ 974 w 38"/>
                <a:gd name="T9" fmla="*/ 1 h 38"/>
                <a:gd name="T10" fmla="*/ 804 w 38"/>
                <a:gd name="T11" fmla="*/ 1 h 38"/>
                <a:gd name="T12" fmla="*/ 532 w 38"/>
                <a:gd name="T13" fmla="*/ 1 h 38"/>
                <a:gd name="T14" fmla="*/ 273 w 38"/>
                <a:gd name="T15" fmla="*/ 4 h 38"/>
                <a:gd name="T16" fmla="*/ 117 w 38"/>
                <a:gd name="T17" fmla="*/ 7 h 38"/>
                <a:gd name="T18" fmla="*/ 0 w 38"/>
                <a:gd name="T19" fmla="*/ 9 h 38"/>
                <a:gd name="T20" fmla="*/ 60 w 38"/>
                <a:gd name="T21" fmla="*/ 12 h 38"/>
                <a:gd name="T22" fmla="*/ 60 w 38"/>
                <a:gd name="T23" fmla="*/ 17 h 38"/>
                <a:gd name="T24" fmla="*/ 60 w 38"/>
                <a:gd name="T25" fmla="*/ 22 h 38"/>
                <a:gd name="T26" fmla="*/ 117 w 38"/>
                <a:gd name="T27" fmla="*/ 24 h 38"/>
                <a:gd name="T28" fmla="*/ 333 w 38"/>
                <a:gd name="T29" fmla="*/ 25 h 38"/>
                <a:gd name="T30" fmla="*/ 648 w 38"/>
                <a:gd name="T31" fmla="*/ 26 h 38"/>
                <a:gd name="T32" fmla="*/ 1036 w 38"/>
                <a:gd name="T33" fmla="*/ 26 h 38"/>
                <a:gd name="T34" fmla="*/ 1262 w 38"/>
                <a:gd name="T35" fmla="*/ 25 h 38"/>
                <a:gd name="T36" fmla="*/ 1482 w 38"/>
                <a:gd name="T37" fmla="*/ 23 h 38"/>
                <a:gd name="T38" fmla="*/ 1482 w 38"/>
                <a:gd name="T39" fmla="*/ 22 h 38"/>
                <a:gd name="T40" fmla="*/ 1536 w 38"/>
                <a:gd name="T41" fmla="*/ 19 h 38"/>
                <a:gd name="T42" fmla="*/ 1536 w 38"/>
                <a:gd name="T43" fmla="*/ 16 h 38"/>
                <a:gd name="T44" fmla="*/ 1536 w 38"/>
                <a:gd name="T45" fmla="*/ 10 h 38"/>
                <a:gd name="T46" fmla="*/ 1425 w 38"/>
                <a:gd name="T47" fmla="*/ 10 h 38"/>
                <a:gd name="T48" fmla="*/ 1365 w 38"/>
                <a:gd name="T49" fmla="*/ 10 h 38"/>
                <a:gd name="T50" fmla="*/ 1262 w 38"/>
                <a:gd name="T51" fmla="*/ 12 h 38"/>
                <a:gd name="T52" fmla="*/ 1262 w 38"/>
                <a:gd name="T53" fmla="*/ 12 h 38"/>
                <a:gd name="T54" fmla="*/ 1153 w 38"/>
                <a:gd name="T55" fmla="*/ 14 h 38"/>
                <a:gd name="T56" fmla="*/ 1092 w 38"/>
                <a:gd name="T57" fmla="*/ 16 h 38"/>
                <a:gd name="T58" fmla="*/ 1036 w 38"/>
                <a:gd name="T59" fmla="*/ 20 h 38"/>
                <a:gd name="T60" fmla="*/ 1036 w 38"/>
                <a:gd name="T61" fmla="*/ 22 h 38"/>
                <a:gd name="T62" fmla="*/ 1036 w 38"/>
                <a:gd name="T63" fmla="*/ 23 h 38"/>
                <a:gd name="T64" fmla="*/ 701 w 38"/>
                <a:gd name="T65" fmla="*/ 22 h 38"/>
                <a:gd name="T66" fmla="*/ 500 w 38"/>
                <a:gd name="T67" fmla="*/ 21 h 38"/>
                <a:gd name="T68" fmla="*/ 444 w 38"/>
                <a:gd name="T69" fmla="*/ 16 h 38"/>
                <a:gd name="T70" fmla="*/ 391 w 38"/>
                <a:gd name="T71" fmla="*/ 14 h 38"/>
                <a:gd name="T72" fmla="*/ 444 w 38"/>
                <a:gd name="T73" fmla="*/ 11 h 38"/>
                <a:gd name="T74" fmla="*/ 500 w 38"/>
                <a:gd name="T75" fmla="*/ 9 h 38"/>
                <a:gd name="T76" fmla="*/ 592 w 38"/>
                <a:gd name="T77" fmla="*/ 9 h 38"/>
                <a:gd name="T78" fmla="*/ 701 w 38"/>
                <a:gd name="T79" fmla="*/ 8 h 38"/>
                <a:gd name="T80" fmla="*/ 921 w 38"/>
                <a:gd name="T81" fmla="*/ 6 h 38"/>
                <a:gd name="T82" fmla="*/ 1036 w 38"/>
                <a:gd name="T83" fmla="*/ 6 h 38"/>
                <a:gd name="T84" fmla="*/ 1092 w 38"/>
                <a:gd name="T85" fmla="*/ 6 h 38"/>
                <a:gd name="T86" fmla="*/ 1262 w 38"/>
                <a:gd name="T87" fmla="*/ 8 h 38"/>
                <a:gd name="T88" fmla="*/ 1425 w 38"/>
                <a:gd name="T89" fmla="*/ 9 h 38"/>
                <a:gd name="T90" fmla="*/ 1622 w 38"/>
                <a:gd name="T91" fmla="*/ 9 h 38"/>
                <a:gd name="T92" fmla="*/ 1854 w 38"/>
                <a:gd name="T93" fmla="*/ 9 h 38"/>
                <a:gd name="T94" fmla="*/ 1897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697" name="AutoShape 45"/>
            <p:cNvSpPr>
              <a:spLocks noChangeArrowheads="1"/>
            </p:cNvSpPr>
            <p:nvPr/>
          </p:nvSpPr>
          <p:spPr bwMode="auto">
            <a:xfrm flipV="1">
              <a:off x="403" y="3831"/>
              <a:ext cx="5437" cy="25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0698" name="Freeform 46"/>
            <p:cNvSpPr>
              <a:spLocks/>
            </p:cNvSpPr>
            <p:nvPr/>
          </p:nvSpPr>
          <p:spPr bwMode="auto">
            <a:xfrm>
              <a:off x="4619" y="1593"/>
              <a:ext cx="533" cy="1911"/>
            </a:xfrm>
            <a:custGeom>
              <a:avLst/>
              <a:gdLst>
                <a:gd name="T0" fmla="*/ 0 w 271"/>
                <a:gd name="T1" fmla="*/ 1316 h 2059"/>
                <a:gd name="T2" fmla="*/ 15620 w 271"/>
                <a:gd name="T3" fmla="*/ 1316 h 2059"/>
                <a:gd name="T4" fmla="*/ 15620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4" name="Group 47"/>
            <p:cNvGrpSpPr>
              <a:grpSpLocks/>
            </p:cNvGrpSpPr>
            <p:nvPr/>
          </p:nvGrpSpPr>
          <p:grpSpPr bwMode="auto">
            <a:xfrm>
              <a:off x="4527" y="3474"/>
              <a:ext cx="703" cy="203"/>
              <a:chOff x="3110" y="3961"/>
              <a:chExt cx="356" cy="218"/>
            </a:xfrm>
          </p:grpSpPr>
          <p:sp>
            <p:nvSpPr>
              <p:cNvPr id="70785" name="Freeform 48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786" name="Freeform 49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787" name="Freeform 50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788" name="Freeform 51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789" name="Freeform 52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790" name="Freeform 53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791" name="Line 54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0792" name="Freeform 55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793" name="Freeform 56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794" name="Line 57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70700" name="Freeform 58"/>
            <p:cNvSpPr>
              <a:spLocks/>
            </p:cNvSpPr>
            <p:nvPr/>
          </p:nvSpPr>
          <p:spPr bwMode="auto">
            <a:xfrm>
              <a:off x="4690" y="1582"/>
              <a:ext cx="462" cy="212"/>
            </a:xfrm>
            <a:custGeom>
              <a:avLst/>
              <a:gdLst>
                <a:gd name="T0" fmla="*/ 5721 w 235"/>
                <a:gd name="T1" fmla="*/ 1 h 227"/>
                <a:gd name="T2" fmla="*/ 7455 w 235"/>
                <a:gd name="T3" fmla="*/ 3 h 227"/>
                <a:gd name="T4" fmla="*/ 9063 w 235"/>
                <a:gd name="T5" fmla="*/ 4 h 227"/>
                <a:gd name="T6" fmla="*/ 10280 w 235"/>
                <a:gd name="T7" fmla="*/ 7 h 227"/>
                <a:gd name="T8" fmla="*/ 11247 w 235"/>
                <a:gd name="T9" fmla="*/ 7 h 227"/>
                <a:gd name="T10" fmla="*/ 11831 w 235"/>
                <a:gd name="T11" fmla="*/ 7 h 227"/>
                <a:gd name="T12" fmla="*/ 12248 w 235"/>
                <a:gd name="T13" fmla="*/ 7 h 227"/>
                <a:gd name="T14" fmla="*/ 12651 w 235"/>
                <a:gd name="T15" fmla="*/ 8 h 227"/>
                <a:gd name="T16" fmla="*/ 13040 w 235"/>
                <a:gd name="T17" fmla="*/ 8 h 227"/>
                <a:gd name="T18" fmla="*/ 13280 w 235"/>
                <a:gd name="T19" fmla="*/ 8 h 227"/>
                <a:gd name="T20" fmla="*/ 13504 w 235"/>
                <a:gd name="T21" fmla="*/ 8 h 227"/>
                <a:gd name="T22" fmla="*/ 13504 w 235"/>
                <a:gd name="T23" fmla="*/ 21 h 227"/>
                <a:gd name="T24" fmla="*/ 13504 w 235"/>
                <a:gd name="T25" fmla="*/ 49 h 227"/>
                <a:gd name="T26" fmla="*/ 13504 w 235"/>
                <a:gd name="T27" fmla="*/ 86 h 227"/>
                <a:gd name="T28" fmla="*/ 13504 w 235"/>
                <a:gd name="T29" fmla="*/ 120 h 227"/>
                <a:gd name="T30" fmla="*/ 13504 w 235"/>
                <a:gd name="T31" fmla="*/ 145 h 227"/>
                <a:gd name="T32" fmla="*/ 13380 w 235"/>
                <a:gd name="T33" fmla="*/ 148 h 227"/>
                <a:gd name="T34" fmla="*/ 13223 w 235"/>
                <a:gd name="T35" fmla="*/ 141 h 227"/>
                <a:gd name="T36" fmla="*/ 13223 w 235"/>
                <a:gd name="T37" fmla="*/ 128 h 227"/>
                <a:gd name="T38" fmla="*/ 12979 w 235"/>
                <a:gd name="T39" fmla="*/ 116 h 227"/>
                <a:gd name="T40" fmla="*/ 12804 w 235"/>
                <a:gd name="T41" fmla="*/ 104 h 227"/>
                <a:gd name="T42" fmla="*/ 12592 w 235"/>
                <a:gd name="T43" fmla="*/ 97 h 227"/>
                <a:gd name="T44" fmla="*/ 12012 w 235"/>
                <a:gd name="T45" fmla="*/ 88 h 227"/>
                <a:gd name="T46" fmla="*/ 11070 w 235"/>
                <a:gd name="T47" fmla="*/ 78 h 227"/>
                <a:gd name="T48" fmla="*/ 10099 w 235"/>
                <a:gd name="T49" fmla="*/ 66 h 227"/>
                <a:gd name="T50" fmla="*/ 9187 w 235"/>
                <a:gd name="T51" fmla="*/ 57 h 227"/>
                <a:gd name="T52" fmla="*/ 8599 w 235"/>
                <a:gd name="T53" fmla="*/ 49 h 227"/>
                <a:gd name="T54" fmla="*/ 7842 w 235"/>
                <a:gd name="T55" fmla="*/ 45 h 227"/>
                <a:gd name="T56" fmla="*/ 6694 w 235"/>
                <a:gd name="T57" fmla="*/ 37 h 227"/>
                <a:gd name="T58" fmla="*/ 5442 w 235"/>
                <a:gd name="T59" fmla="*/ 29 h 227"/>
                <a:gd name="T60" fmla="*/ 4317 w 235"/>
                <a:gd name="T61" fmla="*/ 21 h 227"/>
                <a:gd name="T62" fmla="*/ 3649 w 235"/>
                <a:gd name="T63" fmla="*/ 19 h 227"/>
                <a:gd name="T64" fmla="*/ 3462 w 235"/>
                <a:gd name="T65" fmla="*/ 18 h 227"/>
                <a:gd name="T66" fmla="*/ 2705 w 235"/>
                <a:gd name="T67" fmla="*/ 16 h 227"/>
                <a:gd name="T68" fmla="*/ 1793 w 235"/>
                <a:gd name="T69" fmla="*/ 11 h 227"/>
                <a:gd name="T70" fmla="*/ 761 w 235"/>
                <a:gd name="T71" fmla="*/ 7 h 227"/>
                <a:gd name="T72" fmla="*/ 120 w 235"/>
                <a:gd name="T73" fmla="*/ 7 h 227"/>
                <a:gd name="T74" fmla="*/ 120 w 235"/>
                <a:gd name="T75" fmla="*/ 7 h 227"/>
                <a:gd name="T76" fmla="*/ 584 w 235"/>
                <a:gd name="T77" fmla="*/ 6 h 227"/>
                <a:gd name="T78" fmla="*/ 1148 w 235"/>
                <a:gd name="T79" fmla="*/ 5 h 227"/>
                <a:gd name="T80" fmla="*/ 1913 w 235"/>
                <a:gd name="T81" fmla="*/ 3 h 227"/>
                <a:gd name="T82" fmla="*/ 2941 w 235"/>
                <a:gd name="T83" fmla="*/ 1 h 227"/>
                <a:gd name="T84" fmla="*/ 4437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01" name="Freeform 59"/>
            <p:cNvSpPr>
              <a:spLocks/>
            </p:cNvSpPr>
            <p:nvPr/>
          </p:nvSpPr>
          <p:spPr bwMode="auto">
            <a:xfrm>
              <a:off x="4593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02" name="Freeform 60"/>
            <p:cNvSpPr>
              <a:spLocks/>
            </p:cNvSpPr>
            <p:nvPr/>
          </p:nvSpPr>
          <p:spPr bwMode="auto">
            <a:xfrm>
              <a:off x="4423" y="1270"/>
              <a:ext cx="912" cy="309"/>
            </a:xfrm>
            <a:custGeom>
              <a:avLst/>
              <a:gdLst>
                <a:gd name="T0" fmla="*/ 16994 w 462"/>
                <a:gd name="T1" fmla="*/ 204 h 333"/>
                <a:gd name="T2" fmla="*/ 20591 w 462"/>
                <a:gd name="T3" fmla="*/ 209 h 333"/>
                <a:gd name="T4" fmla="*/ 21884 w 462"/>
                <a:gd name="T5" fmla="*/ 212 h 333"/>
                <a:gd name="T6" fmla="*/ 22064 w 462"/>
                <a:gd name="T7" fmla="*/ 201 h 333"/>
                <a:gd name="T8" fmla="*/ 22368 w 462"/>
                <a:gd name="T9" fmla="*/ 182 h 333"/>
                <a:gd name="T10" fmla="*/ 22960 w 462"/>
                <a:gd name="T11" fmla="*/ 161 h 333"/>
                <a:gd name="T12" fmla="*/ 23568 w 462"/>
                <a:gd name="T13" fmla="*/ 148 h 333"/>
                <a:gd name="T14" fmla="*/ 25629 w 462"/>
                <a:gd name="T15" fmla="*/ 146 h 333"/>
                <a:gd name="T16" fmla="*/ 24845 w 462"/>
                <a:gd name="T17" fmla="*/ 118 h 333"/>
                <a:gd name="T18" fmla="*/ 23023 w 462"/>
                <a:gd name="T19" fmla="*/ 120 h 333"/>
                <a:gd name="T20" fmla="*/ 22123 w 462"/>
                <a:gd name="T21" fmla="*/ 115 h 333"/>
                <a:gd name="T22" fmla="*/ 21823 w 462"/>
                <a:gd name="T23" fmla="*/ 120 h 333"/>
                <a:gd name="T24" fmla="*/ 20952 w 462"/>
                <a:gd name="T25" fmla="*/ 121 h 333"/>
                <a:gd name="T26" fmla="*/ 20952 w 462"/>
                <a:gd name="T27" fmla="*/ 109 h 333"/>
                <a:gd name="T28" fmla="*/ 21700 w 462"/>
                <a:gd name="T29" fmla="*/ 114 h 333"/>
                <a:gd name="T30" fmla="*/ 22123 w 462"/>
                <a:gd name="T31" fmla="*/ 109 h 333"/>
                <a:gd name="T32" fmla="*/ 23140 w 462"/>
                <a:gd name="T33" fmla="*/ 106 h 333"/>
                <a:gd name="T34" fmla="*/ 23447 w 462"/>
                <a:gd name="T35" fmla="*/ 87 h 333"/>
                <a:gd name="T36" fmla="*/ 22776 w 462"/>
                <a:gd name="T37" fmla="*/ 82 h 333"/>
                <a:gd name="T38" fmla="*/ 22776 w 462"/>
                <a:gd name="T39" fmla="*/ 78 h 333"/>
                <a:gd name="T40" fmla="*/ 23793 w 462"/>
                <a:gd name="T41" fmla="*/ 81 h 333"/>
                <a:gd name="T42" fmla="*/ 26037 w 462"/>
                <a:gd name="T43" fmla="*/ 79 h 333"/>
                <a:gd name="T44" fmla="*/ 27105 w 462"/>
                <a:gd name="T45" fmla="*/ 70 h 333"/>
                <a:gd name="T46" fmla="*/ 26924 w 462"/>
                <a:gd name="T47" fmla="*/ 45 h 333"/>
                <a:gd name="T48" fmla="*/ 25508 w 462"/>
                <a:gd name="T49" fmla="*/ 34 h 333"/>
                <a:gd name="T50" fmla="*/ 26377 w 462"/>
                <a:gd name="T51" fmla="*/ 33 h 333"/>
                <a:gd name="T52" fmla="*/ 26501 w 462"/>
                <a:gd name="T53" fmla="*/ 22 h 333"/>
                <a:gd name="T54" fmla="*/ 25329 w 462"/>
                <a:gd name="T55" fmla="*/ 22 h 333"/>
                <a:gd name="T56" fmla="*/ 25692 w 462"/>
                <a:gd name="T57" fmla="*/ 15 h 333"/>
                <a:gd name="T58" fmla="*/ 26164 w 462"/>
                <a:gd name="T59" fmla="*/ 14 h 333"/>
                <a:gd name="T60" fmla="*/ 26501 w 462"/>
                <a:gd name="T61" fmla="*/ 2 h 333"/>
                <a:gd name="T62" fmla="*/ 14391 w 462"/>
                <a:gd name="T63" fmla="*/ 6 h 333"/>
                <a:gd name="T64" fmla="*/ 1415 w 462"/>
                <a:gd name="T65" fmla="*/ 5 h 333"/>
                <a:gd name="T66" fmla="*/ 837 w 462"/>
                <a:gd name="T67" fmla="*/ 13 h 333"/>
                <a:gd name="T68" fmla="*/ 1352 w 462"/>
                <a:gd name="T69" fmla="*/ 14 h 333"/>
                <a:gd name="T70" fmla="*/ 2008 w 462"/>
                <a:gd name="T71" fmla="*/ 22 h 333"/>
                <a:gd name="T72" fmla="*/ 484 w 462"/>
                <a:gd name="T73" fmla="*/ 22 h 333"/>
                <a:gd name="T74" fmla="*/ 424 w 462"/>
                <a:gd name="T75" fmla="*/ 32 h 333"/>
                <a:gd name="T76" fmla="*/ 1352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56 w 462"/>
                <a:gd name="T85" fmla="*/ 78 h 333"/>
                <a:gd name="T86" fmla="*/ 4376 w 462"/>
                <a:gd name="T87" fmla="*/ 81 h 333"/>
                <a:gd name="T88" fmla="*/ 3784 w 462"/>
                <a:gd name="T89" fmla="*/ 84 h 333"/>
                <a:gd name="T90" fmla="*/ 3601 w 462"/>
                <a:gd name="T91" fmla="*/ 99 h 333"/>
                <a:gd name="T92" fmla="*/ 4130 w 462"/>
                <a:gd name="T93" fmla="*/ 108 h 333"/>
                <a:gd name="T94" fmla="*/ 4921 w 462"/>
                <a:gd name="T95" fmla="*/ 109 h 333"/>
                <a:gd name="T96" fmla="*/ 5269 w 462"/>
                <a:gd name="T97" fmla="*/ 113 h 333"/>
                <a:gd name="T98" fmla="*/ 6090 w 462"/>
                <a:gd name="T99" fmla="*/ 109 h 333"/>
                <a:gd name="T100" fmla="*/ 6145 w 462"/>
                <a:gd name="T101" fmla="*/ 119 h 333"/>
                <a:gd name="T102" fmla="*/ 5393 w 462"/>
                <a:gd name="T103" fmla="*/ 121 h 333"/>
                <a:gd name="T104" fmla="*/ 5038 w 462"/>
                <a:gd name="T105" fmla="*/ 115 h 333"/>
                <a:gd name="T106" fmla="*/ 4193 w 462"/>
                <a:gd name="T107" fmla="*/ 120 h 333"/>
                <a:gd name="T108" fmla="*/ 2432 w 462"/>
                <a:gd name="T109" fmla="*/ 118 h 333"/>
                <a:gd name="T110" fmla="*/ 1415 w 462"/>
                <a:gd name="T111" fmla="*/ 143 h 333"/>
                <a:gd name="T112" fmla="*/ 3145 w 462"/>
                <a:gd name="T113" fmla="*/ 149 h 333"/>
                <a:gd name="T114" fmla="*/ 3601 w 462"/>
                <a:gd name="T115" fmla="*/ 161 h 333"/>
                <a:gd name="T116" fmla="*/ 4556 w 462"/>
                <a:gd name="T117" fmla="*/ 177 h 333"/>
                <a:gd name="T118" fmla="*/ 5101 w 462"/>
                <a:gd name="T119" fmla="*/ 198 h 333"/>
                <a:gd name="T120" fmla="*/ 5569 w 462"/>
                <a:gd name="T121" fmla="*/ 211 h 333"/>
                <a:gd name="T122" fmla="*/ 9886 w 462"/>
                <a:gd name="T123" fmla="*/ 205 h 333"/>
                <a:gd name="T124" fmla="*/ 12022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03" name="Freeform 61"/>
            <p:cNvSpPr>
              <a:spLocks/>
            </p:cNvSpPr>
            <p:nvPr/>
          </p:nvSpPr>
          <p:spPr bwMode="auto">
            <a:xfrm>
              <a:off x="4796" y="1469"/>
              <a:ext cx="71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3 w 36"/>
                <a:gd name="T7" fmla="*/ 3 h 103"/>
                <a:gd name="T8" fmla="*/ 183 w 36"/>
                <a:gd name="T9" fmla="*/ 3 h 103"/>
                <a:gd name="T10" fmla="*/ 245 w 36"/>
                <a:gd name="T11" fmla="*/ 5 h 103"/>
                <a:gd name="T12" fmla="*/ 361 w 36"/>
                <a:gd name="T13" fmla="*/ 6 h 103"/>
                <a:gd name="T14" fmla="*/ 420 w 36"/>
                <a:gd name="T15" fmla="*/ 8 h 103"/>
                <a:gd name="T16" fmla="*/ 544 w 36"/>
                <a:gd name="T17" fmla="*/ 8 h 103"/>
                <a:gd name="T18" fmla="*/ 653 w 36"/>
                <a:gd name="T19" fmla="*/ 10 h 103"/>
                <a:gd name="T20" fmla="*/ 712 w 36"/>
                <a:gd name="T21" fmla="*/ 10 h 103"/>
                <a:gd name="T22" fmla="*/ 828 w 36"/>
                <a:gd name="T23" fmla="*/ 10 h 103"/>
                <a:gd name="T24" fmla="*/ 953 w 36"/>
                <a:gd name="T25" fmla="*/ 10 h 103"/>
                <a:gd name="T26" fmla="*/ 1012 w 36"/>
                <a:gd name="T27" fmla="*/ 10 h 103"/>
                <a:gd name="T28" fmla="*/ 1104 w 36"/>
                <a:gd name="T29" fmla="*/ 11 h 103"/>
                <a:gd name="T30" fmla="*/ 1104 w 36"/>
                <a:gd name="T31" fmla="*/ 13 h 103"/>
                <a:gd name="T32" fmla="*/ 1229 w 36"/>
                <a:gd name="T33" fmla="*/ 13 h 103"/>
                <a:gd name="T34" fmla="*/ 1288 w 36"/>
                <a:gd name="T35" fmla="*/ 19 h 103"/>
                <a:gd name="T36" fmla="*/ 1349 w 36"/>
                <a:gd name="T37" fmla="*/ 23 h 103"/>
                <a:gd name="T38" fmla="*/ 1467 w 36"/>
                <a:gd name="T39" fmla="*/ 27 h 103"/>
                <a:gd name="T40" fmla="*/ 1588 w 36"/>
                <a:gd name="T41" fmla="*/ 29 h 103"/>
                <a:gd name="T42" fmla="*/ 1588 w 36"/>
                <a:gd name="T43" fmla="*/ 36 h 103"/>
                <a:gd name="T44" fmla="*/ 1633 w 36"/>
                <a:gd name="T45" fmla="*/ 41 h 103"/>
                <a:gd name="T46" fmla="*/ 1757 w 36"/>
                <a:gd name="T47" fmla="*/ 46 h 103"/>
                <a:gd name="T48" fmla="*/ 1816 w 36"/>
                <a:gd name="T49" fmla="*/ 50 h 103"/>
                <a:gd name="T50" fmla="*/ 1816 w 36"/>
                <a:gd name="T51" fmla="*/ 57 h 103"/>
                <a:gd name="T52" fmla="*/ 1880 w 36"/>
                <a:gd name="T53" fmla="*/ 61 h 103"/>
                <a:gd name="T54" fmla="*/ 1880 w 36"/>
                <a:gd name="T55" fmla="*/ 66 h 103"/>
                <a:gd name="T56" fmla="*/ 1996 w 36"/>
                <a:gd name="T57" fmla="*/ 69 h 103"/>
                <a:gd name="T58" fmla="*/ 1996 w 36"/>
                <a:gd name="T59" fmla="*/ 72 h 103"/>
                <a:gd name="T60" fmla="*/ 1996 w 36"/>
                <a:gd name="T61" fmla="*/ 74 h 103"/>
                <a:gd name="T62" fmla="*/ 1996 w 36"/>
                <a:gd name="T63" fmla="*/ 76 h 103"/>
                <a:gd name="T64" fmla="*/ 2057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04" name="Freeform 62"/>
            <p:cNvSpPr>
              <a:spLocks/>
            </p:cNvSpPr>
            <p:nvPr/>
          </p:nvSpPr>
          <p:spPr bwMode="auto">
            <a:xfrm>
              <a:off x="4889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05" name="Freeform 63"/>
            <p:cNvSpPr>
              <a:spLocks/>
            </p:cNvSpPr>
            <p:nvPr/>
          </p:nvSpPr>
          <p:spPr bwMode="auto">
            <a:xfrm>
              <a:off x="4849" y="1468"/>
              <a:ext cx="71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63 w 36"/>
                <a:gd name="T5" fmla="*/ 8 h 106"/>
                <a:gd name="T6" fmla="*/ 183 w 36"/>
                <a:gd name="T7" fmla="*/ 8 h 106"/>
                <a:gd name="T8" fmla="*/ 300 w 36"/>
                <a:gd name="T9" fmla="*/ 10 h 106"/>
                <a:gd name="T10" fmla="*/ 361 w 36"/>
                <a:gd name="T11" fmla="*/ 14 h 106"/>
                <a:gd name="T12" fmla="*/ 483 w 36"/>
                <a:gd name="T13" fmla="*/ 18 h 106"/>
                <a:gd name="T14" fmla="*/ 544 w 36"/>
                <a:gd name="T15" fmla="*/ 20 h 106"/>
                <a:gd name="T16" fmla="*/ 653 w 36"/>
                <a:gd name="T17" fmla="*/ 23 h 106"/>
                <a:gd name="T18" fmla="*/ 653 w 36"/>
                <a:gd name="T19" fmla="*/ 30 h 106"/>
                <a:gd name="T20" fmla="*/ 712 w 36"/>
                <a:gd name="T21" fmla="*/ 38 h 106"/>
                <a:gd name="T22" fmla="*/ 712 w 36"/>
                <a:gd name="T23" fmla="*/ 45 h 106"/>
                <a:gd name="T24" fmla="*/ 653 w 36"/>
                <a:gd name="T25" fmla="*/ 54 h 106"/>
                <a:gd name="T26" fmla="*/ 653 w 36"/>
                <a:gd name="T27" fmla="*/ 61 h 106"/>
                <a:gd name="T28" fmla="*/ 653 w 36"/>
                <a:gd name="T29" fmla="*/ 68 h 106"/>
                <a:gd name="T30" fmla="*/ 653 w 36"/>
                <a:gd name="T31" fmla="*/ 72 h 106"/>
                <a:gd name="T32" fmla="*/ 653 w 36"/>
                <a:gd name="T33" fmla="*/ 73 h 106"/>
                <a:gd name="T34" fmla="*/ 653 w 36"/>
                <a:gd name="T35" fmla="*/ 73 h 106"/>
                <a:gd name="T36" fmla="*/ 712 w 36"/>
                <a:gd name="T37" fmla="*/ 73 h 106"/>
                <a:gd name="T38" fmla="*/ 712 w 36"/>
                <a:gd name="T39" fmla="*/ 73 h 106"/>
                <a:gd name="T40" fmla="*/ 828 w 36"/>
                <a:gd name="T41" fmla="*/ 74 h 106"/>
                <a:gd name="T42" fmla="*/ 828 w 36"/>
                <a:gd name="T43" fmla="*/ 74 h 106"/>
                <a:gd name="T44" fmla="*/ 891 w 36"/>
                <a:gd name="T45" fmla="*/ 74 h 106"/>
                <a:gd name="T46" fmla="*/ 891 w 36"/>
                <a:gd name="T47" fmla="*/ 74 h 106"/>
                <a:gd name="T48" fmla="*/ 953 w 36"/>
                <a:gd name="T49" fmla="*/ 74 h 106"/>
                <a:gd name="T50" fmla="*/ 953 w 36"/>
                <a:gd name="T51" fmla="*/ 71 h 106"/>
                <a:gd name="T52" fmla="*/ 953 w 36"/>
                <a:gd name="T53" fmla="*/ 67 h 106"/>
                <a:gd name="T54" fmla="*/ 953 w 36"/>
                <a:gd name="T55" fmla="*/ 60 h 106"/>
                <a:gd name="T56" fmla="*/ 953 w 36"/>
                <a:gd name="T57" fmla="*/ 55 h 106"/>
                <a:gd name="T58" fmla="*/ 953 w 36"/>
                <a:gd name="T59" fmla="*/ 49 h 106"/>
                <a:gd name="T60" fmla="*/ 1012 w 36"/>
                <a:gd name="T61" fmla="*/ 42 h 106"/>
                <a:gd name="T62" fmla="*/ 1012 w 36"/>
                <a:gd name="T63" fmla="*/ 37 h 106"/>
                <a:gd name="T64" fmla="*/ 1104 w 36"/>
                <a:gd name="T65" fmla="*/ 34 h 106"/>
                <a:gd name="T66" fmla="*/ 1104 w 36"/>
                <a:gd name="T67" fmla="*/ 32 h 106"/>
                <a:gd name="T68" fmla="*/ 1104 w 36"/>
                <a:gd name="T69" fmla="*/ 28 h 106"/>
                <a:gd name="T70" fmla="*/ 1104 w 36"/>
                <a:gd name="T71" fmla="*/ 24 h 106"/>
                <a:gd name="T72" fmla="*/ 1104 w 36"/>
                <a:gd name="T73" fmla="*/ 21 h 106"/>
                <a:gd name="T74" fmla="*/ 1104 w 36"/>
                <a:gd name="T75" fmla="*/ 18 h 106"/>
                <a:gd name="T76" fmla="*/ 1229 w 36"/>
                <a:gd name="T77" fmla="*/ 12 h 106"/>
                <a:gd name="T78" fmla="*/ 1288 w 36"/>
                <a:gd name="T79" fmla="*/ 8 h 106"/>
                <a:gd name="T80" fmla="*/ 1349 w 36"/>
                <a:gd name="T81" fmla="*/ 8 h 106"/>
                <a:gd name="T82" fmla="*/ 1349 w 36"/>
                <a:gd name="T83" fmla="*/ 8 h 106"/>
                <a:gd name="T84" fmla="*/ 1467 w 36"/>
                <a:gd name="T85" fmla="*/ 8 h 106"/>
                <a:gd name="T86" fmla="*/ 1633 w 36"/>
                <a:gd name="T87" fmla="*/ 6 h 106"/>
                <a:gd name="T88" fmla="*/ 1757 w 36"/>
                <a:gd name="T89" fmla="*/ 5 h 106"/>
                <a:gd name="T90" fmla="*/ 1816 w 36"/>
                <a:gd name="T91" fmla="*/ 4 h 106"/>
                <a:gd name="T92" fmla="*/ 1933 w 36"/>
                <a:gd name="T93" fmla="*/ 2 h 106"/>
                <a:gd name="T94" fmla="*/ 1996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06" name="AutoShape 64"/>
            <p:cNvSpPr>
              <a:spLocks noChangeArrowheads="1"/>
            </p:cNvSpPr>
            <p:nvPr/>
          </p:nvSpPr>
          <p:spPr bwMode="auto">
            <a:xfrm flipV="1">
              <a:off x="4440" y="1302"/>
              <a:ext cx="867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0707" name="AutoShape 65"/>
            <p:cNvSpPr>
              <a:spLocks noChangeArrowheads="1"/>
            </p:cNvSpPr>
            <p:nvPr/>
          </p:nvSpPr>
          <p:spPr bwMode="auto">
            <a:xfrm flipV="1">
              <a:off x="4481" y="1293"/>
              <a:ext cx="788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0708" name="Oval 66"/>
            <p:cNvSpPr>
              <a:spLocks noChangeArrowheads="1"/>
            </p:cNvSpPr>
            <p:nvPr/>
          </p:nvSpPr>
          <p:spPr bwMode="auto">
            <a:xfrm>
              <a:off x="4713" y="1473"/>
              <a:ext cx="42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0709" name="Oval 67"/>
            <p:cNvSpPr>
              <a:spLocks noChangeArrowheads="1"/>
            </p:cNvSpPr>
            <p:nvPr/>
          </p:nvSpPr>
          <p:spPr bwMode="auto">
            <a:xfrm>
              <a:off x="5000" y="1475"/>
              <a:ext cx="40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0710" name="Freeform 68"/>
            <p:cNvSpPr>
              <a:spLocks/>
            </p:cNvSpPr>
            <p:nvPr/>
          </p:nvSpPr>
          <p:spPr bwMode="auto">
            <a:xfrm>
              <a:off x="4644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11" name="Freeform 69"/>
            <p:cNvSpPr>
              <a:spLocks/>
            </p:cNvSpPr>
            <p:nvPr/>
          </p:nvSpPr>
          <p:spPr bwMode="auto">
            <a:xfrm>
              <a:off x="4569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12" name="Freeform 70"/>
            <p:cNvSpPr>
              <a:spLocks/>
            </p:cNvSpPr>
            <p:nvPr/>
          </p:nvSpPr>
          <p:spPr bwMode="auto">
            <a:xfrm>
              <a:off x="5052" y="1320"/>
              <a:ext cx="59" cy="35"/>
            </a:xfrm>
            <a:custGeom>
              <a:avLst/>
              <a:gdLst>
                <a:gd name="T0" fmla="*/ 1613 w 30"/>
                <a:gd name="T1" fmla="*/ 0 h 38"/>
                <a:gd name="T2" fmla="*/ 1497 w 30"/>
                <a:gd name="T3" fmla="*/ 0 h 38"/>
                <a:gd name="T4" fmla="*/ 1377 w 30"/>
                <a:gd name="T5" fmla="*/ 0 h 38"/>
                <a:gd name="T6" fmla="*/ 1211 w 30"/>
                <a:gd name="T7" fmla="*/ 0 h 38"/>
                <a:gd name="T8" fmla="*/ 1149 w 30"/>
                <a:gd name="T9" fmla="*/ 0 h 38"/>
                <a:gd name="T10" fmla="*/ 913 w 30"/>
                <a:gd name="T11" fmla="*/ 0 h 38"/>
                <a:gd name="T12" fmla="*/ 881 w 30"/>
                <a:gd name="T13" fmla="*/ 0 h 38"/>
                <a:gd name="T14" fmla="*/ 881 w 30"/>
                <a:gd name="T15" fmla="*/ 0 h 38"/>
                <a:gd name="T16" fmla="*/ 761 w 30"/>
                <a:gd name="T17" fmla="*/ 2 h 38"/>
                <a:gd name="T18" fmla="*/ 645 w 30"/>
                <a:gd name="T19" fmla="*/ 3 h 38"/>
                <a:gd name="T20" fmla="*/ 584 w 30"/>
                <a:gd name="T21" fmla="*/ 5 h 38"/>
                <a:gd name="T22" fmla="*/ 417 w 30"/>
                <a:gd name="T23" fmla="*/ 6 h 38"/>
                <a:gd name="T24" fmla="*/ 297 w 30"/>
                <a:gd name="T25" fmla="*/ 6 h 38"/>
                <a:gd name="T26" fmla="*/ 61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20 w 30"/>
                <a:gd name="T39" fmla="*/ 17 h 38"/>
                <a:gd name="T40" fmla="*/ 236 w 30"/>
                <a:gd name="T41" fmla="*/ 18 h 38"/>
                <a:gd name="T42" fmla="*/ 297 w 30"/>
                <a:gd name="T43" fmla="*/ 21 h 38"/>
                <a:gd name="T44" fmla="*/ 417 w 30"/>
                <a:gd name="T45" fmla="*/ 23 h 38"/>
                <a:gd name="T46" fmla="*/ 464 w 30"/>
                <a:gd name="T47" fmla="*/ 23 h 38"/>
                <a:gd name="T48" fmla="*/ 584 w 30"/>
                <a:gd name="T49" fmla="*/ 23 h 38"/>
                <a:gd name="T50" fmla="*/ 584 w 30"/>
                <a:gd name="T51" fmla="*/ 21 h 38"/>
                <a:gd name="T52" fmla="*/ 645 w 30"/>
                <a:gd name="T53" fmla="*/ 20 h 38"/>
                <a:gd name="T54" fmla="*/ 881 w 30"/>
                <a:gd name="T55" fmla="*/ 18 h 38"/>
                <a:gd name="T56" fmla="*/ 975 w 30"/>
                <a:gd name="T57" fmla="*/ 16 h 38"/>
                <a:gd name="T58" fmla="*/ 1149 w 30"/>
                <a:gd name="T59" fmla="*/ 15 h 38"/>
                <a:gd name="T60" fmla="*/ 1211 w 30"/>
                <a:gd name="T61" fmla="*/ 13 h 38"/>
                <a:gd name="T62" fmla="*/ 1331 w 30"/>
                <a:gd name="T63" fmla="*/ 12 h 38"/>
                <a:gd name="T64" fmla="*/ 1377 w 30"/>
                <a:gd name="T65" fmla="*/ 11 h 38"/>
                <a:gd name="T66" fmla="*/ 1377 w 30"/>
                <a:gd name="T67" fmla="*/ 10 h 38"/>
                <a:gd name="T68" fmla="*/ 1440 w 30"/>
                <a:gd name="T69" fmla="*/ 8 h 38"/>
                <a:gd name="T70" fmla="*/ 1440 w 30"/>
                <a:gd name="T71" fmla="*/ 6 h 38"/>
                <a:gd name="T72" fmla="*/ 1560 w 30"/>
                <a:gd name="T73" fmla="*/ 6 h 38"/>
                <a:gd name="T74" fmla="*/ 1560 w 30"/>
                <a:gd name="T75" fmla="*/ 6 h 38"/>
                <a:gd name="T76" fmla="*/ 1676 w 30"/>
                <a:gd name="T77" fmla="*/ 5 h 38"/>
                <a:gd name="T78" fmla="*/ 1676 w 30"/>
                <a:gd name="T79" fmla="*/ 2 h 38"/>
                <a:gd name="T80" fmla="*/ 1676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13" name="Freeform 71"/>
            <p:cNvSpPr>
              <a:spLocks/>
            </p:cNvSpPr>
            <p:nvPr/>
          </p:nvSpPr>
          <p:spPr bwMode="auto">
            <a:xfrm>
              <a:off x="4877" y="1319"/>
              <a:ext cx="314" cy="141"/>
            </a:xfrm>
            <a:custGeom>
              <a:avLst/>
              <a:gdLst>
                <a:gd name="T0" fmla="*/ 2733 w 159"/>
                <a:gd name="T1" fmla="*/ 1 h 152"/>
                <a:gd name="T2" fmla="*/ 484 w 159"/>
                <a:gd name="T3" fmla="*/ 17 h 152"/>
                <a:gd name="T4" fmla="*/ 363 w 159"/>
                <a:gd name="T5" fmla="*/ 33 h 152"/>
                <a:gd name="T6" fmla="*/ 63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416 w 159"/>
                <a:gd name="T15" fmla="*/ 94 h 152"/>
                <a:gd name="T16" fmla="*/ 3272 w 159"/>
                <a:gd name="T17" fmla="*/ 89 h 152"/>
                <a:gd name="T18" fmla="*/ 3849 w 159"/>
                <a:gd name="T19" fmla="*/ 89 h 152"/>
                <a:gd name="T20" fmla="*/ 5293 w 159"/>
                <a:gd name="T21" fmla="*/ 89 h 152"/>
                <a:gd name="T22" fmla="*/ 5648 w 159"/>
                <a:gd name="T23" fmla="*/ 90 h 152"/>
                <a:gd name="T24" fmla="*/ 5648 w 159"/>
                <a:gd name="T25" fmla="*/ 93 h 152"/>
                <a:gd name="T26" fmla="*/ 5761 w 159"/>
                <a:gd name="T27" fmla="*/ 95 h 152"/>
                <a:gd name="T28" fmla="*/ 6400 w 159"/>
                <a:gd name="T29" fmla="*/ 91 h 152"/>
                <a:gd name="T30" fmla="*/ 6880 w 159"/>
                <a:gd name="T31" fmla="*/ 83 h 152"/>
                <a:gd name="T32" fmla="*/ 7117 w 159"/>
                <a:gd name="T33" fmla="*/ 71 h 152"/>
                <a:gd name="T34" fmla="*/ 8138 w 159"/>
                <a:gd name="T35" fmla="*/ 57 h 152"/>
                <a:gd name="T36" fmla="*/ 9005 w 159"/>
                <a:gd name="T37" fmla="*/ 54 h 152"/>
                <a:gd name="T38" fmla="*/ 7957 w 159"/>
                <a:gd name="T39" fmla="*/ 53 h 152"/>
                <a:gd name="T40" fmla="*/ 6993 w 159"/>
                <a:gd name="T41" fmla="*/ 57 h 152"/>
                <a:gd name="T42" fmla="*/ 6225 w 159"/>
                <a:gd name="T43" fmla="*/ 68 h 152"/>
                <a:gd name="T44" fmla="*/ 6162 w 159"/>
                <a:gd name="T45" fmla="*/ 78 h 152"/>
                <a:gd name="T46" fmla="*/ 5397 w 159"/>
                <a:gd name="T47" fmla="*/ 81 h 152"/>
                <a:gd name="T48" fmla="*/ 4684 w 159"/>
                <a:gd name="T49" fmla="*/ 81 h 152"/>
                <a:gd name="T50" fmla="*/ 4505 w 159"/>
                <a:gd name="T51" fmla="*/ 75 h 152"/>
                <a:gd name="T52" fmla="*/ 4441 w 159"/>
                <a:gd name="T53" fmla="*/ 59 h 152"/>
                <a:gd name="T54" fmla="*/ 4384 w 159"/>
                <a:gd name="T55" fmla="*/ 58 h 152"/>
                <a:gd name="T56" fmla="*/ 4197 w 159"/>
                <a:gd name="T57" fmla="*/ 71 h 152"/>
                <a:gd name="T58" fmla="*/ 2860 w 159"/>
                <a:gd name="T59" fmla="*/ 79 h 152"/>
                <a:gd name="T60" fmla="*/ 1139 w 159"/>
                <a:gd name="T61" fmla="*/ 71 h 152"/>
                <a:gd name="T62" fmla="*/ 484 w 159"/>
                <a:gd name="T63" fmla="*/ 60 h 152"/>
                <a:gd name="T64" fmla="*/ 776 w 159"/>
                <a:gd name="T65" fmla="*/ 46 h 152"/>
                <a:gd name="T66" fmla="*/ 1596 w 159"/>
                <a:gd name="T67" fmla="*/ 42 h 152"/>
                <a:gd name="T68" fmla="*/ 2680 w 159"/>
                <a:gd name="T69" fmla="*/ 42 h 152"/>
                <a:gd name="T70" fmla="*/ 4197 w 159"/>
                <a:gd name="T71" fmla="*/ 47 h 152"/>
                <a:gd name="T72" fmla="*/ 4746 w 159"/>
                <a:gd name="T73" fmla="*/ 49 h 152"/>
                <a:gd name="T74" fmla="*/ 4746 w 159"/>
                <a:gd name="T75" fmla="*/ 46 h 152"/>
                <a:gd name="T76" fmla="*/ 4805 w 159"/>
                <a:gd name="T77" fmla="*/ 42 h 152"/>
                <a:gd name="T78" fmla="*/ 3328 w 159"/>
                <a:gd name="T79" fmla="*/ 40 h 152"/>
                <a:gd name="T80" fmla="*/ 1779 w 159"/>
                <a:gd name="T81" fmla="*/ 36 h 152"/>
                <a:gd name="T82" fmla="*/ 1139 w 159"/>
                <a:gd name="T83" fmla="*/ 30 h 152"/>
                <a:gd name="T84" fmla="*/ 1017 w 159"/>
                <a:gd name="T85" fmla="*/ 16 h 152"/>
                <a:gd name="T86" fmla="*/ 2188 w 159"/>
                <a:gd name="T87" fmla="*/ 10 h 152"/>
                <a:gd name="T88" fmla="*/ 2917 w 159"/>
                <a:gd name="T89" fmla="*/ 19 h 152"/>
                <a:gd name="T90" fmla="*/ 2188 w 159"/>
                <a:gd name="T91" fmla="*/ 26 h 152"/>
                <a:gd name="T92" fmla="*/ 1949 w 159"/>
                <a:gd name="T93" fmla="*/ 22 h 152"/>
                <a:gd name="T94" fmla="*/ 1888 w 159"/>
                <a:gd name="T95" fmla="*/ 19 h 152"/>
                <a:gd name="T96" fmla="*/ 1596 w 159"/>
                <a:gd name="T97" fmla="*/ 22 h 152"/>
                <a:gd name="T98" fmla="*/ 1477 w 159"/>
                <a:gd name="T99" fmla="*/ 28 h 152"/>
                <a:gd name="T100" fmla="*/ 2309 w 159"/>
                <a:gd name="T101" fmla="*/ 31 h 152"/>
                <a:gd name="T102" fmla="*/ 3604 w 159"/>
                <a:gd name="T103" fmla="*/ 35 h 152"/>
                <a:gd name="T104" fmla="*/ 3792 w 159"/>
                <a:gd name="T105" fmla="*/ 33 h 152"/>
                <a:gd name="T106" fmla="*/ 3513 w 159"/>
                <a:gd name="T107" fmla="*/ 28 h 152"/>
                <a:gd name="T108" fmla="*/ 3513 w 159"/>
                <a:gd name="T109" fmla="*/ 14 h 152"/>
                <a:gd name="T110" fmla="*/ 3665 w 159"/>
                <a:gd name="T111" fmla="*/ 6 h 152"/>
                <a:gd name="T112" fmla="*/ 4092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14" name="Freeform 72"/>
            <p:cNvSpPr>
              <a:spLocks/>
            </p:cNvSpPr>
            <p:nvPr/>
          </p:nvSpPr>
          <p:spPr bwMode="auto">
            <a:xfrm>
              <a:off x="4527" y="1465"/>
              <a:ext cx="324" cy="105"/>
            </a:xfrm>
            <a:custGeom>
              <a:avLst/>
              <a:gdLst>
                <a:gd name="T0" fmla="*/ 63 w 164"/>
                <a:gd name="T1" fmla="*/ 6 h 114"/>
                <a:gd name="T2" fmla="*/ 425 w 164"/>
                <a:gd name="T3" fmla="*/ 6 h 114"/>
                <a:gd name="T4" fmla="*/ 840 w 164"/>
                <a:gd name="T5" fmla="*/ 4 h 114"/>
                <a:gd name="T6" fmla="*/ 1081 w 164"/>
                <a:gd name="T7" fmla="*/ 1 h 114"/>
                <a:gd name="T8" fmla="*/ 2560 w 164"/>
                <a:gd name="T9" fmla="*/ 6 h 114"/>
                <a:gd name="T10" fmla="*/ 4040 w 164"/>
                <a:gd name="T11" fmla="*/ 12 h 114"/>
                <a:gd name="T12" fmla="*/ 4876 w 164"/>
                <a:gd name="T13" fmla="*/ 13 h 114"/>
                <a:gd name="T14" fmla="*/ 5305 w 164"/>
                <a:gd name="T15" fmla="*/ 13 h 114"/>
                <a:gd name="T16" fmla="*/ 5121 w 164"/>
                <a:gd name="T17" fmla="*/ 24 h 114"/>
                <a:gd name="T18" fmla="*/ 5121 w 164"/>
                <a:gd name="T19" fmla="*/ 41 h 114"/>
                <a:gd name="T20" fmla="*/ 5542 w 164"/>
                <a:gd name="T21" fmla="*/ 57 h 114"/>
                <a:gd name="T22" fmla="*/ 6014 w 164"/>
                <a:gd name="T23" fmla="*/ 65 h 114"/>
                <a:gd name="T24" fmla="*/ 6354 w 164"/>
                <a:gd name="T25" fmla="*/ 64 h 114"/>
                <a:gd name="T26" fmla="*/ 6480 w 164"/>
                <a:gd name="T27" fmla="*/ 54 h 114"/>
                <a:gd name="T28" fmla="*/ 6822 w 164"/>
                <a:gd name="T29" fmla="*/ 41 h 114"/>
                <a:gd name="T30" fmla="*/ 7802 w 164"/>
                <a:gd name="T31" fmla="*/ 32 h 114"/>
                <a:gd name="T32" fmla="*/ 8274 w 164"/>
                <a:gd name="T33" fmla="*/ 29 h 114"/>
                <a:gd name="T34" fmla="*/ 8337 w 164"/>
                <a:gd name="T35" fmla="*/ 22 h 114"/>
                <a:gd name="T36" fmla="*/ 8450 w 164"/>
                <a:gd name="T37" fmla="*/ 16 h 114"/>
                <a:gd name="T38" fmla="*/ 8545 w 164"/>
                <a:gd name="T39" fmla="*/ 11 h 114"/>
                <a:gd name="T40" fmla="*/ 8669 w 164"/>
                <a:gd name="T41" fmla="*/ 27 h 114"/>
                <a:gd name="T42" fmla="*/ 9090 w 164"/>
                <a:gd name="T43" fmla="*/ 45 h 114"/>
                <a:gd name="T44" fmla="*/ 9382 w 164"/>
                <a:gd name="T45" fmla="*/ 59 h 114"/>
                <a:gd name="T46" fmla="*/ 9633 w 164"/>
                <a:gd name="T47" fmla="*/ 64 h 114"/>
                <a:gd name="T48" fmla="*/ 9262 w 164"/>
                <a:gd name="T49" fmla="*/ 66 h 114"/>
                <a:gd name="T50" fmla="*/ 8545 w 164"/>
                <a:gd name="T51" fmla="*/ 68 h 114"/>
                <a:gd name="T52" fmla="*/ 7618 w 164"/>
                <a:gd name="T53" fmla="*/ 69 h 114"/>
                <a:gd name="T54" fmla="*/ 6480 w 164"/>
                <a:gd name="T55" fmla="*/ 69 h 114"/>
                <a:gd name="T56" fmla="*/ 6014 w 164"/>
                <a:gd name="T57" fmla="*/ 69 h 114"/>
                <a:gd name="T58" fmla="*/ 5542 w 164"/>
                <a:gd name="T59" fmla="*/ 65 h 114"/>
                <a:gd name="T60" fmla="*/ 4813 w 164"/>
                <a:gd name="T61" fmla="*/ 62 h 114"/>
                <a:gd name="T62" fmla="*/ 4325 w 164"/>
                <a:gd name="T63" fmla="*/ 58 h 114"/>
                <a:gd name="T64" fmla="*/ 3977 w 164"/>
                <a:gd name="T65" fmla="*/ 54 h 114"/>
                <a:gd name="T66" fmla="*/ 3793 w 164"/>
                <a:gd name="T67" fmla="*/ 50 h 114"/>
                <a:gd name="T68" fmla="*/ 3453 w 164"/>
                <a:gd name="T69" fmla="*/ 48 h 114"/>
                <a:gd name="T70" fmla="*/ 3216 w 164"/>
                <a:gd name="T71" fmla="*/ 46 h 114"/>
                <a:gd name="T72" fmla="*/ 2924 w 164"/>
                <a:gd name="T73" fmla="*/ 46 h 114"/>
                <a:gd name="T74" fmla="*/ 2560 w 164"/>
                <a:gd name="T75" fmla="*/ 42 h 114"/>
                <a:gd name="T76" fmla="*/ 2136 w 164"/>
                <a:gd name="T77" fmla="*/ 38 h 114"/>
                <a:gd name="T78" fmla="*/ 1952 w 164"/>
                <a:gd name="T79" fmla="*/ 35 h 114"/>
                <a:gd name="T80" fmla="*/ 2072 w 164"/>
                <a:gd name="T81" fmla="*/ 34 h 114"/>
                <a:gd name="T82" fmla="*/ 2436 w 164"/>
                <a:gd name="T83" fmla="*/ 33 h 114"/>
                <a:gd name="T84" fmla="*/ 2924 w 164"/>
                <a:gd name="T85" fmla="*/ 32 h 114"/>
                <a:gd name="T86" fmla="*/ 3216 w 164"/>
                <a:gd name="T87" fmla="*/ 32 h 114"/>
                <a:gd name="T88" fmla="*/ 2924 w 164"/>
                <a:gd name="T89" fmla="*/ 19 h 114"/>
                <a:gd name="T90" fmla="*/ 2136 w 164"/>
                <a:gd name="T91" fmla="*/ 12 h 114"/>
                <a:gd name="T92" fmla="*/ 1081 w 164"/>
                <a:gd name="T93" fmla="*/ 10 h 114"/>
                <a:gd name="T94" fmla="*/ 184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15" name="Freeform 73"/>
            <p:cNvSpPr>
              <a:spLocks/>
            </p:cNvSpPr>
            <p:nvPr/>
          </p:nvSpPr>
          <p:spPr bwMode="auto">
            <a:xfrm>
              <a:off x="4906" y="1464"/>
              <a:ext cx="324" cy="105"/>
            </a:xfrm>
            <a:custGeom>
              <a:avLst/>
              <a:gdLst>
                <a:gd name="T0" fmla="*/ 9509 w 164"/>
                <a:gd name="T1" fmla="*/ 6 h 114"/>
                <a:gd name="T2" fmla="*/ 9153 w 164"/>
                <a:gd name="T3" fmla="*/ 6 h 114"/>
                <a:gd name="T4" fmla="*/ 8726 w 164"/>
                <a:gd name="T5" fmla="*/ 4 h 114"/>
                <a:gd name="T6" fmla="*/ 8513 w 164"/>
                <a:gd name="T7" fmla="*/ 2 h 114"/>
                <a:gd name="T8" fmla="*/ 6948 w 164"/>
                <a:gd name="T9" fmla="*/ 6 h 114"/>
                <a:gd name="T10" fmla="*/ 5542 w 164"/>
                <a:gd name="T11" fmla="*/ 12 h 114"/>
                <a:gd name="T12" fmla="*/ 4633 w 164"/>
                <a:gd name="T13" fmla="*/ 13 h 114"/>
                <a:gd name="T14" fmla="*/ 4277 w 164"/>
                <a:gd name="T15" fmla="*/ 13 h 114"/>
                <a:gd name="T16" fmla="*/ 4388 w 164"/>
                <a:gd name="T17" fmla="*/ 24 h 114"/>
                <a:gd name="T18" fmla="*/ 4325 w 164"/>
                <a:gd name="T19" fmla="*/ 41 h 114"/>
                <a:gd name="T20" fmla="*/ 4040 w 164"/>
                <a:gd name="T21" fmla="*/ 57 h 114"/>
                <a:gd name="T22" fmla="*/ 3580 w 164"/>
                <a:gd name="T23" fmla="*/ 65 h 114"/>
                <a:gd name="T24" fmla="*/ 3153 w 164"/>
                <a:gd name="T25" fmla="*/ 64 h 114"/>
                <a:gd name="T26" fmla="*/ 2985 w 164"/>
                <a:gd name="T27" fmla="*/ 54 h 114"/>
                <a:gd name="T28" fmla="*/ 2624 w 164"/>
                <a:gd name="T29" fmla="*/ 42 h 114"/>
                <a:gd name="T30" fmla="*/ 1660 w 164"/>
                <a:gd name="T31" fmla="*/ 32 h 114"/>
                <a:gd name="T32" fmla="*/ 1233 w 164"/>
                <a:gd name="T33" fmla="*/ 29 h 114"/>
                <a:gd name="T34" fmla="*/ 1201 w 164"/>
                <a:gd name="T35" fmla="*/ 23 h 114"/>
                <a:gd name="T36" fmla="*/ 1081 w 164"/>
                <a:gd name="T37" fmla="*/ 16 h 114"/>
                <a:gd name="T38" fmla="*/ 1019 w 164"/>
                <a:gd name="T39" fmla="*/ 12 h 114"/>
                <a:gd name="T40" fmla="*/ 780 w 164"/>
                <a:gd name="T41" fmla="*/ 27 h 114"/>
                <a:gd name="T42" fmla="*/ 425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308 w 164"/>
                <a:gd name="T49" fmla="*/ 67 h 114"/>
                <a:gd name="T50" fmla="*/ 956 w 164"/>
                <a:gd name="T51" fmla="*/ 68 h 114"/>
                <a:gd name="T52" fmla="*/ 1841 w 164"/>
                <a:gd name="T53" fmla="*/ 69 h 114"/>
                <a:gd name="T54" fmla="*/ 3092 w 164"/>
                <a:gd name="T55" fmla="*/ 69 h 114"/>
                <a:gd name="T56" fmla="*/ 3580 w 164"/>
                <a:gd name="T57" fmla="*/ 69 h 114"/>
                <a:gd name="T58" fmla="*/ 4040 w 164"/>
                <a:gd name="T59" fmla="*/ 65 h 114"/>
                <a:gd name="T60" fmla="*/ 4633 w 164"/>
                <a:gd name="T61" fmla="*/ 62 h 114"/>
                <a:gd name="T62" fmla="*/ 5241 w 164"/>
                <a:gd name="T63" fmla="*/ 58 h 114"/>
                <a:gd name="T64" fmla="*/ 5484 w 164"/>
                <a:gd name="T65" fmla="*/ 54 h 114"/>
                <a:gd name="T66" fmla="*/ 5652 w 164"/>
                <a:gd name="T67" fmla="*/ 50 h 114"/>
                <a:gd name="T68" fmla="*/ 5953 w 164"/>
                <a:gd name="T69" fmla="*/ 48 h 114"/>
                <a:gd name="T70" fmla="*/ 6292 w 164"/>
                <a:gd name="T71" fmla="*/ 46 h 114"/>
                <a:gd name="T72" fmla="*/ 6537 w 164"/>
                <a:gd name="T73" fmla="*/ 46 h 114"/>
                <a:gd name="T74" fmla="*/ 6948 w 164"/>
                <a:gd name="T75" fmla="*/ 42 h 114"/>
                <a:gd name="T76" fmla="*/ 7373 w 164"/>
                <a:gd name="T77" fmla="*/ 38 h 114"/>
                <a:gd name="T78" fmla="*/ 7618 w 164"/>
                <a:gd name="T79" fmla="*/ 35 h 114"/>
                <a:gd name="T80" fmla="*/ 7432 w 164"/>
                <a:gd name="T81" fmla="*/ 35 h 114"/>
                <a:gd name="T82" fmla="*/ 7073 w 164"/>
                <a:gd name="T83" fmla="*/ 33 h 114"/>
                <a:gd name="T84" fmla="*/ 6593 w 164"/>
                <a:gd name="T85" fmla="*/ 32 h 114"/>
                <a:gd name="T86" fmla="*/ 6417 w 164"/>
                <a:gd name="T87" fmla="*/ 32 h 114"/>
                <a:gd name="T88" fmla="*/ 6593 w 164"/>
                <a:gd name="T89" fmla="*/ 19 h 114"/>
                <a:gd name="T90" fmla="*/ 7432 w 164"/>
                <a:gd name="T91" fmla="*/ 12 h 114"/>
                <a:gd name="T92" fmla="*/ 8396 w 164"/>
                <a:gd name="T93" fmla="*/ 9 h 114"/>
                <a:gd name="T94" fmla="*/ 9445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16" name="Freeform 74"/>
            <p:cNvSpPr>
              <a:spLocks/>
            </p:cNvSpPr>
            <p:nvPr/>
          </p:nvSpPr>
          <p:spPr bwMode="auto">
            <a:xfrm>
              <a:off x="4469" y="1477"/>
              <a:ext cx="170" cy="100"/>
            </a:xfrm>
            <a:custGeom>
              <a:avLst/>
              <a:gdLst>
                <a:gd name="T0" fmla="*/ 63 w 86"/>
                <a:gd name="T1" fmla="*/ 6 h 109"/>
                <a:gd name="T2" fmla="*/ 425 w 86"/>
                <a:gd name="T3" fmla="*/ 6 h 109"/>
                <a:gd name="T4" fmla="*/ 1020 w 86"/>
                <a:gd name="T5" fmla="*/ 6 h 109"/>
                <a:gd name="T6" fmla="*/ 1485 w 86"/>
                <a:gd name="T7" fmla="*/ 6 h 109"/>
                <a:gd name="T8" fmla="*/ 1908 w 86"/>
                <a:gd name="T9" fmla="*/ 6 h 109"/>
                <a:gd name="T10" fmla="*/ 1953 w 86"/>
                <a:gd name="T11" fmla="*/ 6 h 109"/>
                <a:gd name="T12" fmla="*/ 1953 w 86"/>
                <a:gd name="T13" fmla="*/ 7 h 109"/>
                <a:gd name="T14" fmla="*/ 2016 w 86"/>
                <a:gd name="T15" fmla="*/ 13 h 109"/>
                <a:gd name="T16" fmla="*/ 2263 w 86"/>
                <a:gd name="T17" fmla="*/ 17 h 109"/>
                <a:gd name="T18" fmla="*/ 2441 w 86"/>
                <a:gd name="T19" fmla="*/ 23 h 109"/>
                <a:gd name="T20" fmla="*/ 2813 w 86"/>
                <a:gd name="T21" fmla="*/ 26 h 109"/>
                <a:gd name="T22" fmla="*/ 3052 w 86"/>
                <a:gd name="T23" fmla="*/ 31 h 109"/>
                <a:gd name="T24" fmla="*/ 3281 w 86"/>
                <a:gd name="T25" fmla="*/ 38 h 109"/>
                <a:gd name="T26" fmla="*/ 3469 w 86"/>
                <a:gd name="T27" fmla="*/ 45 h 109"/>
                <a:gd name="T28" fmla="*/ 3708 w 86"/>
                <a:gd name="T29" fmla="*/ 51 h 109"/>
                <a:gd name="T30" fmla="*/ 3772 w 86"/>
                <a:gd name="T31" fmla="*/ 58 h 109"/>
                <a:gd name="T32" fmla="*/ 3772 w 86"/>
                <a:gd name="T33" fmla="*/ 61 h 109"/>
                <a:gd name="T34" fmla="*/ 3829 w 86"/>
                <a:gd name="T35" fmla="*/ 61 h 109"/>
                <a:gd name="T36" fmla="*/ 3924 w 86"/>
                <a:gd name="T37" fmla="*/ 61 h 109"/>
                <a:gd name="T38" fmla="*/ 3985 w 86"/>
                <a:gd name="T39" fmla="*/ 63 h 109"/>
                <a:gd name="T40" fmla="*/ 4169 w 86"/>
                <a:gd name="T41" fmla="*/ 64 h 109"/>
                <a:gd name="T42" fmla="*/ 4232 w 86"/>
                <a:gd name="T43" fmla="*/ 64 h 109"/>
                <a:gd name="T44" fmla="*/ 4412 w 86"/>
                <a:gd name="T45" fmla="*/ 64 h 109"/>
                <a:gd name="T46" fmla="*/ 4641 w 86"/>
                <a:gd name="T47" fmla="*/ 64 h 109"/>
                <a:gd name="T48" fmla="*/ 4825 w 86"/>
                <a:gd name="T49" fmla="*/ 64 h 109"/>
                <a:gd name="T50" fmla="*/ 4944 w 86"/>
                <a:gd name="T51" fmla="*/ 64 h 109"/>
                <a:gd name="T52" fmla="*/ 5068 w 86"/>
                <a:gd name="T53" fmla="*/ 63 h 109"/>
                <a:gd name="T54" fmla="*/ 4825 w 86"/>
                <a:gd name="T55" fmla="*/ 58 h 109"/>
                <a:gd name="T56" fmla="*/ 4349 w 86"/>
                <a:gd name="T57" fmla="*/ 45 h 109"/>
                <a:gd name="T58" fmla="*/ 3772 w 86"/>
                <a:gd name="T59" fmla="*/ 28 h 109"/>
                <a:gd name="T60" fmla="*/ 3173 w 86"/>
                <a:gd name="T61" fmla="*/ 14 h 109"/>
                <a:gd name="T62" fmla="*/ 2813 w 86"/>
                <a:gd name="T63" fmla="*/ 6 h 109"/>
                <a:gd name="T64" fmla="*/ 2625 w 86"/>
                <a:gd name="T65" fmla="*/ 3 h 109"/>
                <a:gd name="T66" fmla="*/ 2016 w 86"/>
                <a:gd name="T67" fmla="*/ 1 h 109"/>
                <a:gd name="T68" fmla="*/ 1360 w 86"/>
                <a:gd name="T69" fmla="*/ 0 h 109"/>
                <a:gd name="T70" fmla="*/ 656 w 86"/>
                <a:gd name="T71" fmla="*/ 1 h 109"/>
                <a:gd name="T72" fmla="*/ 184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17" name="Freeform 75"/>
            <p:cNvSpPr>
              <a:spLocks/>
            </p:cNvSpPr>
            <p:nvPr/>
          </p:nvSpPr>
          <p:spPr bwMode="auto">
            <a:xfrm>
              <a:off x="5115" y="1478"/>
              <a:ext cx="171" cy="99"/>
            </a:xfrm>
            <a:custGeom>
              <a:avLst/>
              <a:gdLst>
                <a:gd name="T0" fmla="*/ 4837 w 87"/>
                <a:gd name="T1" fmla="*/ 6 h 108"/>
                <a:gd name="T2" fmla="*/ 4434 w 87"/>
                <a:gd name="T3" fmla="*/ 6 h 108"/>
                <a:gd name="T4" fmla="*/ 3986 w 87"/>
                <a:gd name="T5" fmla="*/ 6 h 108"/>
                <a:gd name="T6" fmla="*/ 3404 w 87"/>
                <a:gd name="T7" fmla="*/ 6 h 108"/>
                <a:gd name="T8" fmla="*/ 3045 w 87"/>
                <a:gd name="T9" fmla="*/ 6 h 108"/>
                <a:gd name="T10" fmla="*/ 2940 w 87"/>
                <a:gd name="T11" fmla="*/ 6 h 108"/>
                <a:gd name="T12" fmla="*/ 2940 w 87"/>
                <a:gd name="T13" fmla="*/ 6 h 108"/>
                <a:gd name="T14" fmla="*/ 2817 w 87"/>
                <a:gd name="T15" fmla="*/ 13 h 108"/>
                <a:gd name="T16" fmla="*/ 2642 w 87"/>
                <a:gd name="T17" fmla="*/ 17 h 108"/>
                <a:gd name="T18" fmla="*/ 2492 w 87"/>
                <a:gd name="T19" fmla="*/ 23 h 108"/>
                <a:gd name="T20" fmla="*/ 2256 w 87"/>
                <a:gd name="T21" fmla="*/ 26 h 108"/>
                <a:gd name="T22" fmla="*/ 1966 w 87"/>
                <a:gd name="T23" fmla="*/ 32 h 108"/>
                <a:gd name="T24" fmla="*/ 1612 w 87"/>
                <a:gd name="T25" fmla="*/ 38 h 108"/>
                <a:gd name="T26" fmla="*/ 1376 w 87"/>
                <a:gd name="T27" fmla="*/ 45 h 108"/>
                <a:gd name="T28" fmla="*/ 1268 w 87"/>
                <a:gd name="T29" fmla="*/ 51 h 108"/>
                <a:gd name="T30" fmla="*/ 1268 w 87"/>
                <a:gd name="T31" fmla="*/ 59 h 108"/>
                <a:gd name="T32" fmla="*/ 1268 w 87"/>
                <a:gd name="T33" fmla="*/ 61 h 108"/>
                <a:gd name="T34" fmla="*/ 1085 w 87"/>
                <a:gd name="T35" fmla="*/ 61 h 108"/>
                <a:gd name="T36" fmla="*/ 1085 w 87"/>
                <a:gd name="T37" fmla="*/ 61 h 108"/>
                <a:gd name="T38" fmla="*/ 912 w 87"/>
                <a:gd name="T39" fmla="*/ 63 h 108"/>
                <a:gd name="T40" fmla="*/ 820 w 87"/>
                <a:gd name="T41" fmla="*/ 64 h 108"/>
                <a:gd name="T42" fmla="*/ 761 w 87"/>
                <a:gd name="T43" fmla="*/ 64 h 108"/>
                <a:gd name="T44" fmla="*/ 584 w 87"/>
                <a:gd name="T45" fmla="*/ 64 h 108"/>
                <a:gd name="T46" fmla="*/ 356 w 87"/>
                <a:gd name="T47" fmla="*/ 64 h 108"/>
                <a:gd name="T48" fmla="*/ 236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81 w 87"/>
                <a:gd name="T55" fmla="*/ 59 h 108"/>
                <a:gd name="T56" fmla="*/ 645 w 87"/>
                <a:gd name="T57" fmla="*/ 45 h 108"/>
                <a:gd name="T58" fmla="*/ 1268 w 87"/>
                <a:gd name="T59" fmla="*/ 27 h 108"/>
                <a:gd name="T60" fmla="*/ 1853 w 87"/>
                <a:gd name="T61" fmla="*/ 13 h 108"/>
                <a:gd name="T62" fmla="*/ 2133 w 87"/>
                <a:gd name="T63" fmla="*/ 6 h 108"/>
                <a:gd name="T64" fmla="*/ 2313 w 87"/>
                <a:gd name="T65" fmla="*/ 3 h 108"/>
                <a:gd name="T66" fmla="*/ 2878 w 87"/>
                <a:gd name="T67" fmla="*/ 1 h 108"/>
                <a:gd name="T68" fmla="*/ 3585 w 87"/>
                <a:gd name="T69" fmla="*/ 0 h 108"/>
                <a:gd name="T70" fmla="*/ 4192 w 87"/>
                <a:gd name="T71" fmla="*/ 0 h 108"/>
                <a:gd name="T72" fmla="*/ 4717 w 87"/>
                <a:gd name="T73" fmla="*/ 0 h 108"/>
                <a:gd name="T74" fmla="*/ 4837 w 87"/>
                <a:gd name="T75" fmla="*/ 1 h 108"/>
                <a:gd name="T76" fmla="*/ 4837 w 87"/>
                <a:gd name="T77" fmla="*/ 2 h 108"/>
                <a:gd name="T78" fmla="*/ 4837 w 87"/>
                <a:gd name="T79" fmla="*/ 4 h 108"/>
                <a:gd name="T80" fmla="*/ 4898 w 87"/>
                <a:gd name="T81" fmla="*/ 5 h 108"/>
                <a:gd name="T82" fmla="*/ 4898 w 87"/>
                <a:gd name="T83" fmla="*/ 6 h 108"/>
                <a:gd name="T84" fmla="*/ 4957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18" name="Freeform 76"/>
            <p:cNvSpPr>
              <a:spLocks/>
            </p:cNvSpPr>
            <p:nvPr/>
          </p:nvSpPr>
          <p:spPr bwMode="auto">
            <a:xfrm>
              <a:off x="4719" y="1454"/>
              <a:ext cx="69" cy="100"/>
            </a:xfrm>
            <a:custGeom>
              <a:avLst/>
              <a:gdLst>
                <a:gd name="T0" fmla="*/ 1932 w 35"/>
                <a:gd name="T1" fmla="*/ 3 h 107"/>
                <a:gd name="T2" fmla="*/ 1816 w 35"/>
                <a:gd name="T3" fmla="*/ 5 h 107"/>
                <a:gd name="T4" fmla="*/ 1753 w 35"/>
                <a:gd name="T5" fmla="*/ 7 h 107"/>
                <a:gd name="T6" fmla="*/ 1569 w 35"/>
                <a:gd name="T7" fmla="*/ 9 h 107"/>
                <a:gd name="T8" fmla="*/ 1524 w 35"/>
                <a:gd name="T9" fmla="*/ 15 h 107"/>
                <a:gd name="T10" fmla="*/ 1524 w 35"/>
                <a:gd name="T11" fmla="*/ 19 h 107"/>
                <a:gd name="T12" fmla="*/ 1569 w 35"/>
                <a:gd name="T13" fmla="*/ 23 h 107"/>
                <a:gd name="T14" fmla="*/ 1816 w 35"/>
                <a:gd name="T15" fmla="*/ 28 h 107"/>
                <a:gd name="T16" fmla="*/ 1932 w 35"/>
                <a:gd name="T17" fmla="*/ 31 h 107"/>
                <a:gd name="T18" fmla="*/ 1816 w 35"/>
                <a:gd name="T19" fmla="*/ 32 h 107"/>
                <a:gd name="T20" fmla="*/ 1524 w 35"/>
                <a:gd name="T21" fmla="*/ 33 h 107"/>
                <a:gd name="T22" fmla="*/ 1224 w 35"/>
                <a:gd name="T23" fmla="*/ 36 h 107"/>
                <a:gd name="T24" fmla="*/ 889 w 35"/>
                <a:gd name="T25" fmla="*/ 36 h 107"/>
                <a:gd name="T26" fmla="*/ 591 w 35"/>
                <a:gd name="T27" fmla="*/ 39 h 107"/>
                <a:gd name="T28" fmla="*/ 361 w 35"/>
                <a:gd name="T29" fmla="*/ 41 h 107"/>
                <a:gd name="T30" fmla="*/ 244 w 35"/>
                <a:gd name="T31" fmla="*/ 43 h 107"/>
                <a:gd name="T32" fmla="*/ 183 w 35"/>
                <a:gd name="T33" fmla="*/ 44 h 107"/>
                <a:gd name="T34" fmla="*/ 183 w 35"/>
                <a:gd name="T35" fmla="*/ 46 h 107"/>
                <a:gd name="T36" fmla="*/ 183 w 35"/>
                <a:gd name="T37" fmla="*/ 50 h 107"/>
                <a:gd name="T38" fmla="*/ 183 w 35"/>
                <a:gd name="T39" fmla="*/ 56 h 107"/>
                <a:gd name="T40" fmla="*/ 300 w 35"/>
                <a:gd name="T41" fmla="*/ 61 h 107"/>
                <a:gd name="T42" fmla="*/ 300 w 35"/>
                <a:gd name="T43" fmla="*/ 66 h 107"/>
                <a:gd name="T44" fmla="*/ 361 w 35"/>
                <a:gd name="T45" fmla="*/ 69 h 107"/>
                <a:gd name="T46" fmla="*/ 361 w 35"/>
                <a:gd name="T47" fmla="*/ 71 h 107"/>
                <a:gd name="T48" fmla="*/ 300 w 35"/>
                <a:gd name="T49" fmla="*/ 69 h 107"/>
                <a:gd name="T50" fmla="*/ 183 w 35"/>
                <a:gd name="T51" fmla="*/ 65 h 107"/>
                <a:gd name="T52" fmla="*/ 63 w 35"/>
                <a:gd name="T53" fmla="*/ 61 h 107"/>
                <a:gd name="T54" fmla="*/ 63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83 w 35"/>
                <a:gd name="T65" fmla="*/ 39 h 107"/>
                <a:gd name="T66" fmla="*/ 481 w 35"/>
                <a:gd name="T67" fmla="*/ 34 h 107"/>
                <a:gd name="T68" fmla="*/ 773 w 35"/>
                <a:gd name="T69" fmla="*/ 28 h 107"/>
                <a:gd name="T70" fmla="*/ 1104 w 35"/>
                <a:gd name="T71" fmla="*/ 20 h 107"/>
                <a:gd name="T72" fmla="*/ 1465 w 35"/>
                <a:gd name="T73" fmla="*/ 16 h 107"/>
                <a:gd name="T74" fmla="*/ 1632 w 35"/>
                <a:gd name="T75" fmla="*/ 7 h 107"/>
                <a:gd name="T76" fmla="*/ 1816 w 35"/>
                <a:gd name="T77" fmla="*/ 6 h 107"/>
                <a:gd name="T78" fmla="*/ 1932 w 35"/>
                <a:gd name="T79" fmla="*/ 1 h 107"/>
                <a:gd name="T80" fmla="*/ 1993 w 35"/>
                <a:gd name="T81" fmla="*/ 1 h 107"/>
                <a:gd name="T82" fmla="*/ 1993 w 35"/>
                <a:gd name="T83" fmla="*/ 1 h 107"/>
                <a:gd name="T84" fmla="*/ 1993 w 35"/>
                <a:gd name="T85" fmla="*/ 1 h 107"/>
                <a:gd name="T86" fmla="*/ 1993 w 35"/>
                <a:gd name="T87" fmla="*/ 1 h 107"/>
                <a:gd name="T88" fmla="*/ 1993 w 35"/>
                <a:gd name="T89" fmla="*/ 1 h 107"/>
                <a:gd name="T90" fmla="*/ 1993 w 35"/>
                <a:gd name="T91" fmla="*/ 1 h 107"/>
                <a:gd name="T92" fmla="*/ 1993 w 35"/>
                <a:gd name="T93" fmla="*/ 1 h 107"/>
                <a:gd name="T94" fmla="*/ 1993 w 35"/>
                <a:gd name="T95" fmla="*/ 1 h 107"/>
                <a:gd name="T96" fmla="*/ 199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19" name="Freeform 77"/>
            <p:cNvSpPr>
              <a:spLocks/>
            </p:cNvSpPr>
            <p:nvPr/>
          </p:nvSpPr>
          <p:spPr bwMode="auto">
            <a:xfrm>
              <a:off x="4967" y="1454"/>
              <a:ext cx="69" cy="100"/>
            </a:xfrm>
            <a:custGeom>
              <a:avLst/>
              <a:gdLst>
                <a:gd name="T0" fmla="*/ 63 w 35"/>
                <a:gd name="T1" fmla="*/ 3 h 107"/>
                <a:gd name="T2" fmla="*/ 63 w 35"/>
                <a:gd name="T3" fmla="*/ 5 h 107"/>
                <a:gd name="T4" fmla="*/ 183 w 35"/>
                <a:gd name="T5" fmla="*/ 7 h 107"/>
                <a:gd name="T6" fmla="*/ 300 w 35"/>
                <a:gd name="T7" fmla="*/ 7 h 107"/>
                <a:gd name="T8" fmla="*/ 361 w 35"/>
                <a:gd name="T9" fmla="*/ 12 h 107"/>
                <a:gd name="T10" fmla="*/ 361 w 35"/>
                <a:gd name="T11" fmla="*/ 17 h 107"/>
                <a:gd name="T12" fmla="*/ 300 w 35"/>
                <a:gd name="T13" fmla="*/ 20 h 107"/>
                <a:gd name="T14" fmla="*/ 124 w 35"/>
                <a:gd name="T15" fmla="*/ 26 h 107"/>
                <a:gd name="T16" fmla="*/ 0 w 35"/>
                <a:gd name="T17" fmla="*/ 28 h 107"/>
                <a:gd name="T18" fmla="*/ 183 w 35"/>
                <a:gd name="T19" fmla="*/ 30 h 107"/>
                <a:gd name="T20" fmla="*/ 361 w 35"/>
                <a:gd name="T21" fmla="*/ 31 h 107"/>
                <a:gd name="T22" fmla="*/ 653 w 35"/>
                <a:gd name="T23" fmla="*/ 34 h 107"/>
                <a:gd name="T24" fmla="*/ 1011 w 35"/>
                <a:gd name="T25" fmla="*/ 36 h 107"/>
                <a:gd name="T26" fmla="*/ 1287 w 35"/>
                <a:gd name="T27" fmla="*/ 38 h 107"/>
                <a:gd name="T28" fmla="*/ 1524 w 35"/>
                <a:gd name="T29" fmla="*/ 41 h 107"/>
                <a:gd name="T30" fmla="*/ 1695 w 35"/>
                <a:gd name="T31" fmla="*/ 43 h 107"/>
                <a:gd name="T32" fmla="*/ 1753 w 35"/>
                <a:gd name="T33" fmla="*/ 44 h 107"/>
                <a:gd name="T34" fmla="*/ 1753 w 35"/>
                <a:gd name="T35" fmla="*/ 46 h 107"/>
                <a:gd name="T36" fmla="*/ 1695 w 35"/>
                <a:gd name="T37" fmla="*/ 50 h 107"/>
                <a:gd name="T38" fmla="*/ 1695 w 35"/>
                <a:gd name="T39" fmla="*/ 56 h 107"/>
                <a:gd name="T40" fmla="*/ 1632 w 35"/>
                <a:gd name="T41" fmla="*/ 61 h 107"/>
                <a:gd name="T42" fmla="*/ 1632 w 35"/>
                <a:gd name="T43" fmla="*/ 66 h 107"/>
                <a:gd name="T44" fmla="*/ 1632 w 35"/>
                <a:gd name="T45" fmla="*/ 69 h 107"/>
                <a:gd name="T46" fmla="*/ 1632 w 35"/>
                <a:gd name="T47" fmla="*/ 71 h 107"/>
                <a:gd name="T48" fmla="*/ 1695 w 35"/>
                <a:gd name="T49" fmla="*/ 69 h 107"/>
                <a:gd name="T50" fmla="*/ 1695 w 35"/>
                <a:gd name="T51" fmla="*/ 65 h 107"/>
                <a:gd name="T52" fmla="*/ 1753 w 35"/>
                <a:gd name="T53" fmla="*/ 61 h 107"/>
                <a:gd name="T54" fmla="*/ 1869 w 35"/>
                <a:gd name="T55" fmla="*/ 56 h 107"/>
                <a:gd name="T56" fmla="*/ 1993 w 35"/>
                <a:gd name="T57" fmla="*/ 52 h 107"/>
                <a:gd name="T58" fmla="*/ 1993 w 35"/>
                <a:gd name="T59" fmla="*/ 48 h 107"/>
                <a:gd name="T60" fmla="*/ 1993 w 35"/>
                <a:gd name="T61" fmla="*/ 44 h 107"/>
                <a:gd name="T62" fmla="*/ 1993 w 35"/>
                <a:gd name="T63" fmla="*/ 41 h 107"/>
                <a:gd name="T64" fmla="*/ 1753 w 35"/>
                <a:gd name="T65" fmla="*/ 39 h 107"/>
                <a:gd name="T66" fmla="*/ 1404 w 35"/>
                <a:gd name="T67" fmla="*/ 34 h 107"/>
                <a:gd name="T68" fmla="*/ 1104 w 35"/>
                <a:gd name="T69" fmla="*/ 28 h 107"/>
                <a:gd name="T70" fmla="*/ 828 w 35"/>
                <a:gd name="T71" fmla="*/ 20 h 107"/>
                <a:gd name="T72" fmla="*/ 528 w 35"/>
                <a:gd name="T73" fmla="*/ 16 h 107"/>
                <a:gd name="T74" fmla="*/ 300 w 35"/>
                <a:gd name="T75" fmla="*/ 7 h 107"/>
                <a:gd name="T76" fmla="*/ 124 w 35"/>
                <a:gd name="T77" fmla="*/ 6 h 107"/>
                <a:gd name="T78" fmla="*/ 63 w 35"/>
                <a:gd name="T79" fmla="*/ 1 h 107"/>
                <a:gd name="T80" fmla="*/ 63 w 35"/>
                <a:gd name="T81" fmla="*/ 1 h 107"/>
                <a:gd name="T82" fmla="*/ 63 w 35"/>
                <a:gd name="T83" fmla="*/ 1 h 107"/>
                <a:gd name="T84" fmla="*/ 63 w 35"/>
                <a:gd name="T85" fmla="*/ 1 h 107"/>
                <a:gd name="T86" fmla="*/ 63 w 35"/>
                <a:gd name="T87" fmla="*/ 1 h 107"/>
                <a:gd name="T88" fmla="*/ 63 w 35"/>
                <a:gd name="T89" fmla="*/ 1 h 107"/>
                <a:gd name="T90" fmla="*/ 63 w 35"/>
                <a:gd name="T91" fmla="*/ 1 h 107"/>
                <a:gd name="T92" fmla="*/ 63 w 35"/>
                <a:gd name="T93" fmla="*/ 1 h 107"/>
                <a:gd name="T94" fmla="*/ 63 w 35"/>
                <a:gd name="T95" fmla="*/ 1 h 107"/>
                <a:gd name="T96" fmla="*/ 6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20" name="Freeform 78"/>
            <p:cNvSpPr>
              <a:spLocks/>
            </p:cNvSpPr>
            <p:nvPr/>
          </p:nvSpPr>
          <p:spPr bwMode="auto">
            <a:xfrm>
              <a:off x="4418" y="1319"/>
              <a:ext cx="155" cy="70"/>
            </a:xfrm>
            <a:custGeom>
              <a:avLst/>
              <a:gdLst>
                <a:gd name="T0" fmla="*/ 2325 w 79"/>
                <a:gd name="T1" fmla="*/ 0 h 76"/>
                <a:gd name="T2" fmla="*/ 1836 w 79"/>
                <a:gd name="T3" fmla="*/ 4 h 76"/>
                <a:gd name="T4" fmla="*/ 1305 w 79"/>
                <a:gd name="T5" fmla="*/ 7 h 76"/>
                <a:gd name="T6" fmla="*/ 904 w 79"/>
                <a:gd name="T7" fmla="*/ 16 h 76"/>
                <a:gd name="T8" fmla="*/ 785 w 79"/>
                <a:gd name="T9" fmla="*/ 23 h 76"/>
                <a:gd name="T10" fmla="*/ 1020 w 79"/>
                <a:gd name="T11" fmla="*/ 30 h 76"/>
                <a:gd name="T12" fmla="*/ 1836 w 79"/>
                <a:gd name="T13" fmla="*/ 37 h 76"/>
                <a:gd name="T14" fmla="*/ 3377 w 79"/>
                <a:gd name="T15" fmla="*/ 41 h 76"/>
                <a:gd name="T16" fmla="*/ 4389 w 79"/>
                <a:gd name="T17" fmla="*/ 41 h 76"/>
                <a:gd name="T18" fmla="*/ 4161 w 79"/>
                <a:gd name="T19" fmla="*/ 42 h 76"/>
                <a:gd name="T20" fmla="*/ 3746 w 79"/>
                <a:gd name="T21" fmla="*/ 43 h 76"/>
                <a:gd name="T22" fmla="*/ 3265 w 79"/>
                <a:gd name="T23" fmla="*/ 44 h 76"/>
                <a:gd name="T24" fmla="*/ 2725 w 79"/>
                <a:gd name="T25" fmla="*/ 46 h 76"/>
                <a:gd name="T26" fmla="*/ 2176 w 79"/>
                <a:gd name="T27" fmla="*/ 46 h 76"/>
                <a:gd name="T28" fmla="*/ 1540 w 79"/>
                <a:gd name="T29" fmla="*/ 46 h 76"/>
                <a:gd name="T30" fmla="*/ 1081 w 79"/>
                <a:gd name="T31" fmla="*/ 43 h 76"/>
                <a:gd name="T32" fmla="*/ 636 w 79"/>
                <a:gd name="T33" fmla="*/ 41 h 76"/>
                <a:gd name="T34" fmla="*/ 355 w 79"/>
                <a:gd name="T35" fmla="*/ 38 h 76"/>
                <a:gd name="T36" fmla="*/ 120 w 79"/>
                <a:gd name="T37" fmla="*/ 34 h 76"/>
                <a:gd name="T38" fmla="*/ 61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1 w 79"/>
                <a:gd name="T45" fmla="*/ 23 h 76"/>
                <a:gd name="T46" fmla="*/ 61 w 79"/>
                <a:gd name="T47" fmla="*/ 22 h 76"/>
                <a:gd name="T48" fmla="*/ 120 w 79"/>
                <a:gd name="T49" fmla="*/ 18 h 76"/>
                <a:gd name="T50" fmla="*/ 355 w 79"/>
                <a:gd name="T51" fmla="*/ 11 h 76"/>
                <a:gd name="T52" fmla="*/ 636 w 79"/>
                <a:gd name="T53" fmla="*/ 6 h 76"/>
                <a:gd name="T54" fmla="*/ 1081 w 79"/>
                <a:gd name="T55" fmla="*/ 4 h 76"/>
                <a:gd name="T56" fmla="*/ 1540 w 79"/>
                <a:gd name="T57" fmla="*/ 2 h 76"/>
                <a:gd name="T58" fmla="*/ 1940 w 79"/>
                <a:gd name="T59" fmla="*/ 1 h 76"/>
                <a:gd name="T60" fmla="*/ 2268 w 79"/>
                <a:gd name="T61" fmla="*/ 0 h 76"/>
                <a:gd name="T62" fmla="*/ 2506 w 79"/>
                <a:gd name="T63" fmla="*/ 0 h 76"/>
                <a:gd name="T64" fmla="*/ 256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21" name="Freeform 79"/>
            <p:cNvSpPr>
              <a:spLocks/>
            </p:cNvSpPr>
            <p:nvPr/>
          </p:nvSpPr>
          <p:spPr bwMode="auto">
            <a:xfrm>
              <a:off x="5203" y="1318"/>
              <a:ext cx="134" cy="72"/>
            </a:xfrm>
            <a:custGeom>
              <a:avLst/>
              <a:gdLst>
                <a:gd name="T0" fmla="*/ 1024 w 67"/>
                <a:gd name="T1" fmla="*/ 1 h 78"/>
                <a:gd name="T2" fmla="*/ 1664 w 67"/>
                <a:gd name="T3" fmla="*/ 5 h 78"/>
                <a:gd name="T4" fmla="*/ 2368 w 67"/>
                <a:gd name="T5" fmla="*/ 8 h 78"/>
                <a:gd name="T6" fmla="*/ 2944 w 67"/>
                <a:gd name="T7" fmla="*/ 16 h 78"/>
                <a:gd name="T8" fmla="*/ 3328 w 67"/>
                <a:gd name="T9" fmla="*/ 24 h 78"/>
                <a:gd name="T10" fmla="*/ 3264 w 67"/>
                <a:gd name="T11" fmla="*/ 32 h 78"/>
                <a:gd name="T12" fmla="*/ 2560 w 67"/>
                <a:gd name="T13" fmla="*/ 39 h 78"/>
                <a:gd name="T14" fmla="*/ 1024 w 67"/>
                <a:gd name="T15" fmla="*/ 44 h 78"/>
                <a:gd name="T16" fmla="*/ 0 w 67"/>
                <a:gd name="T17" fmla="*/ 47 h 78"/>
                <a:gd name="T18" fmla="*/ 128 w 67"/>
                <a:gd name="T19" fmla="*/ 47 h 78"/>
                <a:gd name="T20" fmla="*/ 512 w 67"/>
                <a:gd name="T21" fmla="*/ 48 h 78"/>
                <a:gd name="T22" fmla="*/ 896 w 67"/>
                <a:gd name="T23" fmla="*/ 48 h 78"/>
                <a:gd name="T24" fmla="*/ 1408 w 67"/>
                <a:gd name="T25" fmla="*/ 48 h 78"/>
                <a:gd name="T26" fmla="*/ 1984 w 67"/>
                <a:gd name="T27" fmla="*/ 48 h 78"/>
                <a:gd name="T28" fmla="*/ 2560 w 67"/>
                <a:gd name="T29" fmla="*/ 46 h 78"/>
                <a:gd name="T30" fmla="*/ 3072 w 67"/>
                <a:gd name="T31" fmla="*/ 44 h 78"/>
                <a:gd name="T32" fmla="*/ 3584 w 67"/>
                <a:gd name="T33" fmla="*/ 41 h 78"/>
                <a:gd name="T34" fmla="*/ 3840 w 67"/>
                <a:gd name="T35" fmla="*/ 38 h 78"/>
                <a:gd name="T36" fmla="*/ 4032 w 67"/>
                <a:gd name="T37" fmla="*/ 35 h 78"/>
                <a:gd name="T38" fmla="*/ 4096 w 67"/>
                <a:gd name="T39" fmla="*/ 31 h 78"/>
                <a:gd name="T40" fmla="*/ 4224 w 67"/>
                <a:gd name="T41" fmla="*/ 28 h 78"/>
                <a:gd name="T42" fmla="*/ 4224 w 67"/>
                <a:gd name="T43" fmla="*/ 26 h 78"/>
                <a:gd name="T44" fmla="*/ 4224 w 67"/>
                <a:gd name="T45" fmla="*/ 24 h 78"/>
                <a:gd name="T46" fmla="*/ 4224 w 67"/>
                <a:gd name="T47" fmla="*/ 23 h 78"/>
                <a:gd name="T48" fmla="*/ 4096 w 67"/>
                <a:gd name="T49" fmla="*/ 18 h 78"/>
                <a:gd name="T50" fmla="*/ 3776 w 67"/>
                <a:gd name="T51" fmla="*/ 12 h 78"/>
                <a:gd name="T52" fmla="*/ 3264 w 67"/>
                <a:gd name="T53" fmla="*/ 6 h 78"/>
                <a:gd name="T54" fmla="*/ 2752 w 67"/>
                <a:gd name="T55" fmla="*/ 5 h 78"/>
                <a:gd name="T56" fmla="*/ 2112 w 67"/>
                <a:gd name="T57" fmla="*/ 2 h 78"/>
                <a:gd name="T58" fmla="*/ 1600 w 67"/>
                <a:gd name="T59" fmla="*/ 1 h 78"/>
                <a:gd name="T60" fmla="*/ 1088 w 67"/>
                <a:gd name="T61" fmla="*/ 0 h 78"/>
                <a:gd name="T62" fmla="*/ 896 w 67"/>
                <a:gd name="T63" fmla="*/ 0 h 78"/>
                <a:gd name="T64" fmla="*/ 896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22" name="Freeform 80"/>
            <p:cNvSpPr>
              <a:spLocks/>
            </p:cNvSpPr>
            <p:nvPr/>
          </p:nvSpPr>
          <p:spPr bwMode="auto">
            <a:xfrm>
              <a:off x="4493" y="1326"/>
              <a:ext cx="209" cy="48"/>
            </a:xfrm>
            <a:custGeom>
              <a:avLst/>
              <a:gdLst>
                <a:gd name="T0" fmla="*/ 6049 w 106"/>
                <a:gd name="T1" fmla="*/ 29 h 51"/>
                <a:gd name="T2" fmla="*/ 5757 w 106"/>
                <a:gd name="T3" fmla="*/ 24 h 51"/>
                <a:gd name="T4" fmla="*/ 5276 w 106"/>
                <a:gd name="T5" fmla="*/ 18 h 51"/>
                <a:gd name="T6" fmla="*/ 4474 w 106"/>
                <a:gd name="T7" fmla="*/ 8 h 51"/>
                <a:gd name="T8" fmla="*/ 3518 w 106"/>
                <a:gd name="T9" fmla="*/ 4 h 51"/>
                <a:gd name="T10" fmla="*/ 2705 w 106"/>
                <a:gd name="T11" fmla="*/ 0 h 51"/>
                <a:gd name="T12" fmla="*/ 2476 w 106"/>
                <a:gd name="T13" fmla="*/ 0 h 51"/>
                <a:gd name="T14" fmla="*/ 1993 w 106"/>
                <a:gd name="T15" fmla="*/ 1 h 51"/>
                <a:gd name="T16" fmla="*/ 1524 w 106"/>
                <a:gd name="T17" fmla="*/ 3 h 51"/>
                <a:gd name="T18" fmla="*/ 1041 w 106"/>
                <a:gd name="T19" fmla="*/ 4 h 51"/>
                <a:gd name="T20" fmla="*/ 773 w 106"/>
                <a:gd name="T21" fmla="*/ 4 h 51"/>
                <a:gd name="T22" fmla="*/ 481 w 106"/>
                <a:gd name="T23" fmla="*/ 8 h 51"/>
                <a:gd name="T24" fmla="*/ 244 w 106"/>
                <a:gd name="T25" fmla="*/ 8 h 51"/>
                <a:gd name="T26" fmla="*/ 63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3 w 106"/>
                <a:gd name="T33" fmla="*/ 24 h 51"/>
                <a:gd name="T34" fmla="*/ 183 w 106"/>
                <a:gd name="T35" fmla="*/ 29 h 51"/>
                <a:gd name="T36" fmla="*/ 361 w 106"/>
                <a:gd name="T37" fmla="*/ 31 h 51"/>
                <a:gd name="T38" fmla="*/ 481 w 106"/>
                <a:gd name="T39" fmla="*/ 34 h 51"/>
                <a:gd name="T40" fmla="*/ 773 w 106"/>
                <a:gd name="T41" fmla="*/ 35 h 51"/>
                <a:gd name="T42" fmla="*/ 1041 w 106"/>
                <a:gd name="T43" fmla="*/ 35 h 51"/>
                <a:gd name="T44" fmla="*/ 1341 w 106"/>
                <a:gd name="T45" fmla="*/ 34 h 51"/>
                <a:gd name="T46" fmla="*/ 1633 w 106"/>
                <a:gd name="T47" fmla="*/ 33 h 51"/>
                <a:gd name="T48" fmla="*/ 1993 w 106"/>
                <a:gd name="T49" fmla="*/ 31 h 51"/>
                <a:gd name="T50" fmla="*/ 2240 w 106"/>
                <a:gd name="T51" fmla="*/ 30 h 51"/>
                <a:gd name="T52" fmla="*/ 2413 w 106"/>
                <a:gd name="T53" fmla="*/ 29 h 51"/>
                <a:gd name="T54" fmla="*/ 2177 w 106"/>
                <a:gd name="T55" fmla="*/ 30 h 51"/>
                <a:gd name="T56" fmla="*/ 1993 w 106"/>
                <a:gd name="T57" fmla="*/ 29 h 51"/>
                <a:gd name="T58" fmla="*/ 1757 w 106"/>
                <a:gd name="T59" fmla="*/ 27 h 51"/>
                <a:gd name="T60" fmla="*/ 1404 w 106"/>
                <a:gd name="T61" fmla="*/ 24 h 51"/>
                <a:gd name="T62" fmla="*/ 891 w 106"/>
                <a:gd name="T63" fmla="*/ 23 h 51"/>
                <a:gd name="T64" fmla="*/ 712 w 106"/>
                <a:gd name="T65" fmla="*/ 22 h 51"/>
                <a:gd name="T66" fmla="*/ 773 w 106"/>
                <a:gd name="T67" fmla="*/ 21 h 51"/>
                <a:gd name="T68" fmla="*/ 1041 w 106"/>
                <a:gd name="T69" fmla="*/ 18 h 51"/>
                <a:gd name="T70" fmla="*/ 1224 w 106"/>
                <a:gd name="T71" fmla="*/ 15 h 51"/>
                <a:gd name="T72" fmla="*/ 1341 w 106"/>
                <a:gd name="T73" fmla="*/ 11 h 51"/>
                <a:gd name="T74" fmla="*/ 1993 w 106"/>
                <a:gd name="T75" fmla="*/ 10 h 51"/>
                <a:gd name="T76" fmla="*/ 3401 w 106"/>
                <a:gd name="T77" fmla="*/ 10 h 51"/>
                <a:gd name="T78" fmla="*/ 4537 w 106"/>
                <a:gd name="T79" fmla="*/ 18 h 51"/>
                <a:gd name="T80" fmla="*/ 5397 w 106"/>
                <a:gd name="T81" fmla="*/ 23 h 51"/>
                <a:gd name="T82" fmla="*/ 5925 w 106"/>
                <a:gd name="T83" fmla="*/ 29 h 51"/>
                <a:gd name="T84" fmla="*/ 6162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23" name="Freeform 81"/>
            <p:cNvSpPr>
              <a:spLocks/>
            </p:cNvSpPr>
            <p:nvPr/>
          </p:nvSpPr>
          <p:spPr bwMode="auto">
            <a:xfrm>
              <a:off x="5063" y="1328"/>
              <a:ext cx="206" cy="47"/>
            </a:xfrm>
            <a:custGeom>
              <a:avLst/>
              <a:gdLst>
                <a:gd name="T0" fmla="*/ 61 w 105"/>
                <a:gd name="T1" fmla="*/ 29 h 50"/>
                <a:gd name="T2" fmla="*/ 353 w 105"/>
                <a:gd name="T3" fmla="*/ 24 h 50"/>
                <a:gd name="T4" fmla="*/ 848 w 105"/>
                <a:gd name="T5" fmla="*/ 18 h 50"/>
                <a:gd name="T6" fmla="*/ 1540 w 105"/>
                <a:gd name="T7" fmla="*/ 8 h 50"/>
                <a:gd name="T8" fmla="*/ 2448 w 105"/>
                <a:gd name="T9" fmla="*/ 5 h 50"/>
                <a:gd name="T10" fmla="*/ 3265 w 105"/>
                <a:gd name="T11" fmla="*/ 1 h 50"/>
                <a:gd name="T12" fmla="*/ 3541 w 105"/>
                <a:gd name="T13" fmla="*/ 1 h 50"/>
                <a:gd name="T14" fmla="*/ 3926 w 105"/>
                <a:gd name="T15" fmla="*/ 1 h 50"/>
                <a:gd name="T16" fmla="*/ 4450 w 105"/>
                <a:gd name="T17" fmla="*/ 2 h 50"/>
                <a:gd name="T18" fmla="*/ 4862 w 105"/>
                <a:gd name="T19" fmla="*/ 4 h 50"/>
                <a:gd name="T20" fmla="*/ 5234 w 105"/>
                <a:gd name="T21" fmla="*/ 4 h 50"/>
                <a:gd name="T22" fmla="*/ 5466 w 105"/>
                <a:gd name="T23" fmla="*/ 8 h 50"/>
                <a:gd name="T24" fmla="*/ 5642 w 105"/>
                <a:gd name="T25" fmla="*/ 9 h 50"/>
                <a:gd name="T26" fmla="*/ 5809 w 105"/>
                <a:gd name="T27" fmla="*/ 15 h 50"/>
                <a:gd name="T28" fmla="*/ 5927 w 105"/>
                <a:gd name="T29" fmla="*/ 19 h 50"/>
                <a:gd name="T30" fmla="*/ 5927 w 105"/>
                <a:gd name="T31" fmla="*/ 22 h 50"/>
                <a:gd name="T32" fmla="*/ 5866 w 105"/>
                <a:gd name="T33" fmla="*/ 24 h 50"/>
                <a:gd name="T34" fmla="*/ 5642 w 105"/>
                <a:gd name="T35" fmla="*/ 29 h 50"/>
                <a:gd name="T36" fmla="*/ 5642 w 105"/>
                <a:gd name="T37" fmla="*/ 31 h 50"/>
                <a:gd name="T38" fmla="*/ 5346 w 105"/>
                <a:gd name="T39" fmla="*/ 34 h 50"/>
                <a:gd name="T40" fmla="*/ 5203 w 105"/>
                <a:gd name="T41" fmla="*/ 34 h 50"/>
                <a:gd name="T42" fmla="*/ 4962 w 105"/>
                <a:gd name="T43" fmla="*/ 34 h 50"/>
                <a:gd name="T44" fmla="*/ 4681 w 105"/>
                <a:gd name="T45" fmla="*/ 34 h 50"/>
                <a:gd name="T46" fmla="*/ 4389 w 105"/>
                <a:gd name="T47" fmla="*/ 34 h 50"/>
                <a:gd name="T48" fmla="*/ 4098 w 105"/>
                <a:gd name="T49" fmla="*/ 34 h 50"/>
                <a:gd name="T50" fmla="*/ 3865 w 105"/>
                <a:gd name="T51" fmla="*/ 33 h 50"/>
                <a:gd name="T52" fmla="*/ 3865 w 105"/>
                <a:gd name="T53" fmla="*/ 31 h 50"/>
                <a:gd name="T54" fmla="*/ 3806 w 105"/>
                <a:gd name="T55" fmla="*/ 29 h 50"/>
                <a:gd name="T56" fmla="*/ 3865 w 105"/>
                <a:gd name="T57" fmla="*/ 27 h 50"/>
                <a:gd name="T58" fmla="*/ 4098 w 105"/>
                <a:gd name="T59" fmla="*/ 25 h 50"/>
                <a:gd name="T60" fmla="*/ 4450 w 105"/>
                <a:gd name="T61" fmla="*/ 24 h 50"/>
                <a:gd name="T62" fmla="*/ 4962 w 105"/>
                <a:gd name="T63" fmla="*/ 23 h 50"/>
                <a:gd name="T64" fmla="*/ 5142 w 105"/>
                <a:gd name="T65" fmla="*/ 22 h 50"/>
                <a:gd name="T66" fmla="*/ 5022 w 105"/>
                <a:gd name="T67" fmla="*/ 21 h 50"/>
                <a:gd name="T68" fmla="*/ 4915 w 105"/>
                <a:gd name="T69" fmla="*/ 19 h 50"/>
                <a:gd name="T70" fmla="*/ 4742 w 105"/>
                <a:gd name="T71" fmla="*/ 15 h 50"/>
                <a:gd name="T72" fmla="*/ 4681 w 105"/>
                <a:gd name="T73" fmla="*/ 12 h 50"/>
                <a:gd name="T74" fmla="*/ 4098 w 105"/>
                <a:gd name="T75" fmla="*/ 9 h 50"/>
                <a:gd name="T76" fmla="*/ 2725 w 105"/>
                <a:gd name="T77" fmla="*/ 9 h 50"/>
                <a:gd name="T78" fmla="*/ 1601 w 105"/>
                <a:gd name="T79" fmla="*/ 17 h 50"/>
                <a:gd name="T80" fmla="*/ 693 w 105"/>
                <a:gd name="T81" fmla="*/ 22 h 50"/>
                <a:gd name="T82" fmla="*/ 180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24" name="Freeform 82"/>
            <p:cNvSpPr>
              <a:spLocks/>
            </p:cNvSpPr>
            <p:nvPr/>
          </p:nvSpPr>
          <p:spPr bwMode="auto">
            <a:xfrm>
              <a:off x="5056" y="1351"/>
              <a:ext cx="112" cy="73"/>
            </a:xfrm>
            <a:custGeom>
              <a:avLst/>
              <a:gdLst>
                <a:gd name="T0" fmla="*/ 3105 w 57"/>
                <a:gd name="T1" fmla="*/ 1 h 78"/>
                <a:gd name="T2" fmla="*/ 2877 w 57"/>
                <a:gd name="T3" fmla="*/ 6 h 78"/>
                <a:gd name="T4" fmla="*/ 2366 w 57"/>
                <a:gd name="T5" fmla="*/ 7 h 78"/>
                <a:gd name="T6" fmla="*/ 1849 w 57"/>
                <a:gd name="T7" fmla="*/ 11 h 78"/>
                <a:gd name="T8" fmla="*/ 1252 w 57"/>
                <a:gd name="T9" fmla="*/ 18 h 78"/>
                <a:gd name="T10" fmla="*/ 637 w 57"/>
                <a:gd name="T11" fmla="*/ 21 h 78"/>
                <a:gd name="T12" fmla="*/ 236 w 57"/>
                <a:gd name="T13" fmla="*/ 25 h 78"/>
                <a:gd name="T14" fmla="*/ 0 w 57"/>
                <a:gd name="T15" fmla="*/ 28 h 78"/>
                <a:gd name="T16" fmla="*/ 120 w 57"/>
                <a:gd name="T17" fmla="*/ 30 h 78"/>
                <a:gd name="T18" fmla="*/ 297 w 57"/>
                <a:gd name="T19" fmla="*/ 35 h 78"/>
                <a:gd name="T20" fmla="*/ 417 w 57"/>
                <a:gd name="T21" fmla="*/ 37 h 78"/>
                <a:gd name="T22" fmla="*/ 356 w 57"/>
                <a:gd name="T23" fmla="*/ 42 h 78"/>
                <a:gd name="T24" fmla="*/ 297 w 57"/>
                <a:gd name="T25" fmla="*/ 46 h 78"/>
                <a:gd name="T26" fmla="*/ 120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297 w 57"/>
                <a:gd name="T35" fmla="*/ 48 h 78"/>
                <a:gd name="T36" fmla="*/ 700 w 57"/>
                <a:gd name="T37" fmla="*/ 40 h 78"/>
                <a:gd name="T38" fmla="*/ 1252 w 57"/>
                <a:gd name="T39" fmla="*/ 31 h 78"/>
                <a:gd name="T40" fmla="*/ 1849 w 57"/>
                <a:gd name="T41" fmla="*/ 21 h 78"/>
                <a:gd name="T42" fmla="*/ 2366 w 57"/>
                <a:gd name="T43" fmla="*/ 12 h 78"/>
                <a:gd name="T44" fmla="*/ 2877 w 57"/>
                <a:gd name="T45" fmla="*/ 7 h 78"/>
                <a:gd name="T46" fmla="*/ 3105 w 57"/>
                <a:gd name="T47" fmla="*/ 1 h 78"/>
                <a:gd name="T48" fmla="*/ 3217 w 57"/>
                <a:gd name="T49" fmla="*/ 0 h 78"/>
                <a:gd name="T50" fmla="*/ 3217 w 57"/>
                <a:gd name="T51" fmla="*/ 0 h 78"/>
                <a:gd name="T52" fmla="*/ 3217 w 57"/>
                <a:gd name="T53" fmla="*/ 0 h 78"/>
                <a:gd name="T54" fmla="*/ 3217 w 57"/>
                <a:gd name="T55" fmla="*/ 0 h 78"/>
                <a:gd name="T56" fmla="*/ 3217 w 57"/>
                <a:gd name="T57" fmla="*/ 0 h 78"/>
                <a:gd name="T58" fmla="*/ 3217 w 57"/>
                <a:gd name="T59" fmla="*/ 0 h 78"/>
                <a:gd name="T60" fmla="*/ 3217 w 57"/>
                <a:gd name="T61" fmla="*/ 0 h 78"/>
                <a:gd name="T62" fmla="*/ 3217 w 57"/>
                <a:gd name="T63" fmla="*/ 0 h 78"/>
                <a:gd name="T64" fmla="*/ 3217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25" name="Freeform 83"/>
            <p:cNvSpPr>
              <a:spLocks/>
            </p:cNvSpPr>
            <p:nvPr/>
          </p:nvSpPr>
          <p:spPr bwMode="auto">
            <a:xfrm>
              <a:off x="4585" y="1351"/>
              <a:ext cx="117" cy="73"/>
            </a:xfrm>
            <a:custGeom>
              <a:avLst/>
              <a:gdLst>
                <a:gd name="T0" fmla="*/ 0 w 59"/>
                <a:gd name="T1" fmla="*/ 1 h 78"/>
                <a:gd name="T2" fmla="*/ 311 w 59"/>
                <a:gd name="T3" fmla="*/ 6 h 78"/>
                <a:gd name="T4" fmla="*/ 740 w 59"/>
                <a:gd name="T5" fmla="*/ 7 h 78"/>
                <a:gd name="T6" fmla="*/ 1404 w 59"/>
                <a:gd name="T7" fmla="*/ 11 h 78"/>
                <a:gd name="T8" fmla="*/ 1997 w 59"/>
                <a:gd name="T9" fmla="*/ 18 h 78"/>
                <a:gd name="T10" fmla="*/ 2612 w 59"/>
                <a:gd name="T11" fmla="*/ 21 h 78"/>
                <a:gd name="T12" fmla="*/ 3096 w 59"/>
                <a:gd name="T13" fmla="*/ 25 h 78"/>
                <a:gd name="T14" fmla="*/ 3460 w 59"/>
                <a:gd name="T15" fmla="*/ 27 h 78"/>
                <a:gd name="T16" fmla="*/ 3276 w 59"/>
                <a:gd name="T17" fmla="*/ 30 h 78"/>
                <a:gd name="T18" fmla="*/ 2973 w 59"/>
                <a:gd name="T19" fmla="*/ 34 h 78"/>
                <a:gd name="T20" fmla="*/ 2909 w 59"/>
                <a:gd name="T21" fmla="*/ 37 h 78"/>
                <a:gd name="T22" fmla="*/ 2909 w 59"/>
                <a:gd name="T23" fmla="*/ 42 h 78"/>
                <a:gd name="T24" fmla="*/ 2973 w 59"/>
                <a:gd name="T25" fmla="*/ 45 h 78"/>
                <a:gd name="T26" fmla="*/ 3096 w 59"/>
                <a:gd name="T27" fmla="*/ 48 h 78"/>
                <a:gd name="T28" fmla="*/ 3157 w 59"/>
                <a:gd name="T29" fmla="*/ 51 h 78"/>
                <a:gd name="T30" fmla="*/ 3276 w 59"/>
                <a:gd name="T31" fmla="*/ 51 h 78"/>
                <a:gd name="T32" fmla="*/ 3276 w 59"/>
                <a:gd name="T33" fmla="*/ 51 h 78"/>
                <a:gd name="T34" fmla="*/ 2973 w 59"/>
                <a:gd name="T35" fmla="*/ 48 h 78"/>
                <a:gd name="T36" fmla="*/ 2489 w 59"/>
                <a:gd name="T37" fmla="*/ 40 h 78"/>
                <a:gd name="T38" fmla="*/ 1872 w 59"/>
                <a:gd name="T39" fmla="*/ 31 h 78"/>
                <a:gd name="T40" fmla="*/ 1348 w 59"/>
                <a:gd name="T41" fmla="*/ 21 h 78"/>
                <a:gd name="T42" fmla="*/ 680 w 59"/>
                <a:gd name="T43" fmla="*/ 12 h 78"/>
                <a:gd name="T44" fmla="*/ 248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26" name="Freeform 84"/>
            <p:cNvSpPr>
              <a:spLocks/>
            </p:cNvSpPr>
            <p:nvPr/>
          </p:nvSpPr>
          <p:spPr bwMode="auto">
            <a:xfrm>
              <a:off x="4768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27" name="Freeform 85"/>
            <p:cNvSpPr>
              <a:spLocks/>
            </p:cNvSpPr>
            <p:nvPr/>
          </p:nvSpPr>
          <p:spPr bwMode="auto">
            <a:xfrm>
              <a:off x="4916" y="1383"/>
              <a:ext cx="75" cy="36"/>
            </a:xfrm>
            <a:custGeom>
              <a:avLst/>
              <a:gdLst>
                <a:gd name="T0" fmla="*/ 2124 w 38"/>
                <a:gd name="T1" fmla="*/ 10 h 38"/>
                <a:gd name="T2" fmla="*/ 1885 w 38"/>
                <a:gd name="T3" fmla="*/ 9 h 38"/>
                <a:gd name="T4" fmla="*/ 1699 w 38"/>
                <a:gd name="T5" fmla="*/ 8 h 38"/>
                <a:gd name="T6" fmla="*/ 1352 w 38"/>
                <a:gd name="T7" fmla="*/ 4 h 38"/>
                <a:gd name="T8" fmla="*/ 1076 w 38"/>
                <a:gd name="T9" fmla="*/ 1 h 38"/>
                <a:gd name="T10" fmla="*/ 892 w 38"/>
                <a:gd name="T11" fmla="*/ 1 h 38"/>
                <a:gd name="T12" fmla="*/ 592 w 38"/>
                <a:gd name="T13" fmla="*/ 1 h 38"/>
                <a:gd name="T14" fmla="*/ 300 w 38"/>
                <a:gd name="T15" fmla="*/ 4 h 38"/>
                <a:gd name="T16" fmla="*/ 124 w 38"/>
                <a:gd name="T17" fmla="*/ 7 h 38"/>
                <a:gd name="T18" fmla="*/ 0 w 38"/>
                <a:gd name="T19" fmla="*/ 9 h 38"/>
                <a:gd name="T20" fmla="*/ 63 w 38"/>
                <a:gd name="T21" fmla="*/ 12 h 38"/>
                <a:gd name="T22" fmla="*/ 63 w 38"/>
                <a:gd name="T23" fmla="*/ 17 h 38"/>
                <a:gd name="T24" fmla="*/ 63 w 38"/>
                <a:gd name="T25" fmla="*/ 22 h 38"/>
                <a:gd name="T26" fmla="*/ 124 w 38"/>
                <a:gd name="T27" fmla="*/ 24 h 38"/>
                <a:gd name="T28" fmla="*/ 363 w 38"/>
                <a:gd name="T29" fmla="*/ 25 h 38"/>
                <a:gd name="T30" fmla="*/ 716 w 38"/>
                <a:gd name="T31" fmla="*/ 26 h 38"/>
                <a:gd name="T32" fmla="*/ 1137 w 38"/>
                <a:gd name="T33" fmla="*/ 26 h 38"/>
                <a:gd name="T34" fmla="*/ 1352 w 38"/>
                <a:gd name="T35" fmla="*/ 25 h 38"/>
                <a:gd name="T36" fmla="*/ 1593 w 38"/>
                <a:gd name="T37" fmla="*/ 23 h 38"/>
                <a:gd name="T38" fmla="*/ 1593 w 38"/>
                <a:gd name="T39" fmla="*/ 22 h 38"/>
                <a:gd name="T40" fmla="*/ 1652 w 38"/>
                <a:gd name="T41" fmla="*/ 19 h 38"/>
                <a:gd name="T42" fmla="*/ 1652 w 38"/>
                <a:gd name="T43" fmla="*/ 16 h 38"/>
                <a:gd name="T44" fmla="*/ 1652 w 38"/>
                <a:gd name="T45" fmla="*/ 10 h 38"/>
                <a:gd name="T46" fmla="*/ 1532 w 38"/>
                <a:gd name="T47" fmla="*/ 10 h 38"/>
                <a:gd name="T48" fmla="*/ 1468 w 38"/>
                <a:gd name="T49" fmla="*/ 10 h 38"/>
                <a:gd name="T50" fmla="*/ 1352 w 38"/>
                <a:gd name="T51" fmla="*/ 12 h 38"/>
                <a:gd name="T52" fmla="*/ 1352 w 38"/>
                <a:gd name="T53" fmla="*/ 12 h 38"/>
                <a:gd name="T54" fmla="*/ 1232 w 38"/>
                <a:gd name="T55" fmla="*/ 14 h 38"/>
                <a:gd name="T56" fmla="*/ 1168 w 38"/>
                <a:gd name="T57" fmla="*/ 16 h 38"/>
                <a:gd name="T58" fmla="*/ 1137 w 38"/>
                <a:gd name="T59" fmla="*/ 20 h 38"/>
                <a:gd name="T60" fmla="*/ 1137 w 38"/>
                <a:gd name="T61" fmla="*/ 22 h 38"/>
                <a:gd name="T62" fmla="*/ 1137 w 38"/>
                <a:gd name="T63" fmla="*/ 23 h 38"/>
                <a:gd name="T64" fmla="*/ 776 w 38"/>
                <a:gd name="T65" fmla="*/ 22 h 38"/>
                <a:gd name="T66" fmla="*/ 545 w 38"/>
                <a:gd name="T67" fmla="*/ 21 h 38"/>
                <a:gd name="T68" fmla="*/ 484 w 38"/>
                <a:gd name="T69" fmla="*/ 16 h 38"/>
                <a:gd name="T70" fmla="*/ 424 w 38"/>
                <a:gd name="T71" fmla="*/ 14 h 38"/>
                <a:gd name="T72" fmla="*/ 484 w 38"/>
                <a:gd name="T73" fmla="*/ 11 h 38"/>
                <a:gd name="T74" fmla="*/ 545 w 38"/>
                <a:gd name="T75" fmla="*/ 9 h 38"/>
                <a:gd name="T76" fmla="*/ 655 w 38"/>
                <a:gd name="T77" fmla="*/ 9 h 38"/>
                <a:gd name="T78" fmla="*/ 776 w 38"/>
                <a:gd name="T79" fmla="*/ 8 h 38"/>
                <a:gd name="T80" fmla="*/ 1016 w 38"/>
                <a:gd name="T81" fmla="*/ 6 h 38"/>
                <a:gd name="T82" fmla="*/ 1137 w 38"/>
                <a:gd name="T83" fmla="*/ 6 h 38"/>
                <a:gd name="T84" fmla="*/ 1168 w 38"/>
                <a:gd name="T85" fmla="*/ 6 h 38"/>
                <a:gd name="T86" fmla="*/ 1352 w 38"/>
                <a:gd name="T87" fmla="*/ 8 h 38"/>
                <a:gd name="T88" fmla="*/ 1532 w 38"/>
                <a:gd name="T89" fmla="*/ 9 h 38"/>
                <a:gd name="T90" fmla="*/ 1761 w 38"/>
                <a:gd name="T91" fmla="*/ 9 h 38"/>
                <a:gd name="T92" fmla="*/ 2005 w 38"/>
                <a:gd name="T93" fmla="*/ 9 h 38"/>
                <a:gd name="T94" fmla="*/ 2061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28" name="Freeform 86"/>
            <p:cNvSpPr>
              <a:spLocks/>
            </p:cNvSpPr>
            <p:nvPr/>
          </p:nvSpPr>
          <p:spPr bwMode="auto">
            <a:xfrm>
              <a:off x="1220" y="1593"/>
              <a:ext cx="535" cy="1911"/>
            </a:xfrm>
            <a:custGeom>
              <a:avLst/>
              <a:gdLst>
                <a:gd name="T0" fmla="*/ 0 w 271"/>
                <a:gd name="T1" fmla="*/ 1316 h 2059"/>
                <a:gd name="T2" fmla="*/ 15979 w 271"/>
                <a:gd name="T3" fmla="*/ 1316 h 2059"/>
                <a:gd name="T4" fmla="*/ 15979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5" name="Group 87"/>
            <p:cNvGrpSpPr>
              <a:grpSpLocks/>
            </p:cNvGrpSpPr>
            <p:nvPr/>
          </p:nvGrpSpPr>
          <p:grpSpPr bwMode="auto">
            <a:xfrm>
              <a:off x="1130" y="3474"/>
              <a:ext cx="702" cy="203"/>
              <a:chOff x="3110" y="3961"/>
              <a:chExt cx="356" cy="218"/>
            </a:xfrm>
          </p:grpSpPr>
          <p:sp>
            <p:nvSpPr>
              <p:cNvPr id="70775" name="Freeform 88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776" name="Freeform 89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777" name="Freeform 90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778" name="Freeform 91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779" name="Freeform 92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780" name="Freeform 93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781" name="Line 94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0782" name="Freeform 95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783" name="Freeform 96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784" name="Line 97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70730" name="Freeform 98"/>
            <p:cNvSpPr>
              <a:spLocks/>
            </p:cNvSpPr>
            <p:nvPr/>
          </p:nvSpPr>
          <p:spPr bwMode="auto">
            <a:xfrm>
              <a:off x="1292" y="1582"/>
              <a:ext cx="463" cy="212"/>
            </a:xfrm>
            <a:custGeom>
              <a:avLst/>
              <a:gdLst>
                <a:gd name="T0" fmla="*/ 5788 w 235"/>
                <a:gd name="T1" fmla="*/ 1 h 227"/>
                <a:gd name="T2" fmla="*/ 7534 w 235"/>
                <a:gd name="T3" fmla="*/ 3 h 227"/>
                <a:gd name="T4" fmla="*/ 9177 w 235"/>
                <a:gd name="T5" fmla="*/ 4 h 227"/>
                <a:gd name="T6" fmla="*/ 10422 w 235"/>
                <a:gd name="T7" fmla="*/ 7 h 227"/>
                <a:gd name="T8" fmla="*/ 11404 w 235"/>
                <a:gd name="T9" fmla="*/ 7 h 227"/>
                <a:gd name="T10" fmla="*/ 11991 w 235"/>
                <a:gd name="T11" fmla="*/ 7 h 227"/>
                <a:gd name="T12" fmla="*/ 12414 w 235"/>
                <a:gd name="T13" fmla="*/ 7 h 227"/>
                <a:gd name="T14" fmla="*/ 12795 w 235"/>
                <a:gd name="T15" fmla="*/ 8 h 227"/>
                <a:gd name="T16" fmla="*/ 13218 w 235"/>
                <a:gd name="T17" fmla="*/ 8 h 227"/>
                <a:gd name="T18" fmla="*/ 13455 w 235"/>
                <a:gd name="T19" fmla="*/ 8 h 227"/>
                <a:gd name="T20" fmla="*/ 13683 w 235"/>
                <a:gd name="T21" fmla="*/ 8 h 227"/>
                <a:gd name="T22" fmla="*/ 13683 w 235"/>
                <a:gd name="T23" fmla="*/ 21 h 227"/>
                <a:gd name="T24" fmla="*/ 13683 w 235"/>
                <a:gd name="T25" fmla="*/ 49 h 227"/>
                <a:gd name="T26" fmla="*/ 13683 w 235"/>
                <a:gd name="T27" fmla="*/ 86 h 227"/>
                <a:gd name="T28" fmla="*/ 13683 w 235"/>
                <a:gd name="T29" fmla="*/ 120 h 227"/>
                <a:gd name="T30" fmla="*/ 13683 w 235"/>
                <a:gd name="T31" fmla="*/ 145 h 227"/>
                <a:gd name="T32" fmla="*/ 13559 w 235"/>
                <a:gd name="T33" fmla="*/ 148 h 227"/>
                <a:gd name="T34" fmla="*/ 13399 w 235"/>
                <a:gd name="T35" fmla="*/ 141 h 227"/>
                <a:gd name="T36" fmla="*/ 13399 w 235"/>
                <a:gd name="T37" fmla="*/ 128 h 227"/>
                <a:gd name="T38" fmla="*/ 13155 w 235"/>
                <a:gd name="T39" fmla="*/ 116 h 227"/>
                <a:gd name="T40" fmla="*/ 12968 w 235"/>
                <a:gd name="T41" fmla="*/ 104 h 227"/>
                <a:gd name="T42" fmla="*/ 12763 w 235"/>
                <a:gd name="T43" fmla="*/ 97 h 227"/>
                <a:gd name="T44" fmla="*/ 12178 w 235"/>
                <a:gd name="T45" fmla="*/ 88 h 227"/>
                <a:gd name="T46" fmla="*/ 11226 w 235"/>
                <a:gd name="T47" fmla="*/ 78 h 227"/>
                <a:gd name="T48" fmla="*/ 10247 w 235"/>
                <a:gd name="T49" fmla="*/ 66 h 227"/>
                <a:gd name="T50" fmla="*/ 9301 w 235"/>
                <a:gd name="T51" fmla="*/ 57 h 227"/>
                <a:gd name="T52" fmla="*/ 8726 w 235"/>
                <a:gd name="T53" fmla="*/ 49 h 227"/>
                <a:gd name="T54" fmla="*/ 7954 w 235"/>
                <a:gd name="T55" fmla="*/ 45 h 227"/>
                <a:gd name="T56" fmla="*/ 6801 w 235"/>
                <a:gd name="T57" fmla="*/ 37 h 227"/>
                <a:gd name="T58" fmla="*/ 5485 w 235"/>
                <a:gd name="T59" fmla="*/ 29 h 227"/>
                <a:gd name="T60" fmla="*/ 4398 w 235"/>
                <a:gd name="T61" fmla="*/ 21 h 227"/>
                <a:gd name="T62" fmla="*/ 3680 w 235"/>
                <a:gd name="T63" fmla="*/ 19 h 227"/>
                <a:gd name="T64" fmla="*/ 3493 w 235"/>
                <a:gd name="T65" fmla="*/ 18 h 227"/>
                <a:gd name="T66" fmla="*/ 2760 w 235"/>
                <a:gd name="T67" fmla="*/ 16 h 227"/>
                <a:gd name="T68" fmla="*/ 1805 w 235"/>
                <a:gd name="T69" fmla="*/ 11 h 227"/>
                <a:gd name="T70" fmla="*/ 764 w 235"/>
                <a:gd name="T71" fmla="*/ 7 h 227"/>
                <a:gd name="T72" fmla="*/ 124 w 235"/>
                <a:gd name="T73" fmla="*/ 7 h 227"/>
                <a:gd name="T74" fmla="*/ 124 w 235"/>
                <a:gd name="T75" fmla="*/ 7 h 227"/>
                <a:gd name="T76" fmla="*/ 589 w 235"/>
                <a:gd name="T77" fmla="*/ 6 h 227"/>
                <a:gd name="T78" fmla="*/ 1160 w 235"/>
                <a:gd name="T79" fmla="*/ 5 h 227"/>
                <a:gd name="T80" fmla="*/ 1925 w 235"/>
                <a:gd name="T81" fmla="*/ 3 h 227"/>
                <a:gd name="T82" fmla="*/ 2965 w 235"/>
                <a:gd name="T83" fmla="*/ 1 h 227"/>
                <a:gd name="T84" fmla="*/ 4502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31" name="Freeform 99"/>
            <p:cNvSpPr>
              <a:spLocks/>
            </p:cNvSpPr>
            <p:nvPr/>
          </p:nvSpPr>
          <p:spPr bwMode="auto">
            <a:xfrm>
              <a:off x="1195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32" name="Freeform 100"/>
            <p:cNvSpPr>
              <a:spLocks/>
            </p:cNvSpPr>
            <p:nvPr/>
          </p:nvSpPr>
          <p:spPr bwMode="auto">
            <a:xfrm>
              <a:off x="1025" y="1270"/>
              <a:ext cx="911" cy="309"/>
            </a:xfrm>
            <a:custGeom>
              <a:avLst/>
              <a:gdLst>
                <a:gd name="T0" fmla="*/ 16875 w 462"/>
                <a:gd name="T1" fmla="*/ 204 h 333"/>
                <a:gd name="T2" fmla="*/ 20456 w 462"/>
                <a:gd name="T3" fmla="*/ 209 h 333"/>
                <a:gd name="T4" fmla="*/ 21759 w 462"/>
                <a:gd name="T5" fmla="*/ 212 h 333"/>
                <a:gd name="T6" fmla="*/ 21933 w 462"/>
                <a:gd name="T7" fmla="*/ 201 h 333"/>
                <a:gd name="T8" fmla="*/ 22209 w 462"/>
                <a:gd name="T9" fmla="*/ 182 h 333"/>
                <a:gd name="T10" fmla="*/ 22801 w 462"/>
                <a:gd name="T11" fmla="*/ 161 h 333"/>
                <a:gd name="T12" fmla="*/ 23400 w 462"/>
                <a:gd name="T13" fmla="*/ 148 h 333"/>
                <a:gd name="T14" fmla="*/ 25465 w 462"/>
                <a:gd name="T15" fmla="*/ 146 h 333"/>
                <a:gd name="T16" fmla="*/ 24686 w 462"/>
                <a:gd name="T17" fmla="*/ 118 h 333"/>
                <a:gd name="T18" fmla="*/ 22856 w 462"/>
                <a:gd name="T19" fmla="*/ 120 h 333"/>
                <a:gd name="T20" fmla="*/ 21965 w 462"/>
                <a:gd name="T21" fmla="*/ 115 h 333"/>
                <a:gd name="T22" fmla="*/ 21712 w 462"/>
                <a:gd name="T23" fmla="*/ 120 h 333"/>
                <a:gd name="T24" fmla="*/ 20801 w 462"/>
                <a:gd name="T25" fmla="*/ 121 h 333"/>
                <a:gd name="T26" fmla="*/ 20801 w 462"/>
                <a:gd name="T27" fmla="*/ 109 h 333"/>
                <a:gd name="T28" fmla="*/ 21592 w 462"/>
                <a:gd name="T29" fmla="*/ 114 h 333"/>
                <a:gd name="T30" fmla="*/ 21965 w 462"/>
                <a:gd name="T31" fmla="*/ 109 h 333"/>
                <a:gd name="T32" fmla="*/ 22980 w 462"/>
                <a:gd name="T33" fmla="*/ 106 h 333"/>
                <a:gd name="T34" fmla="*/ 23286 w 462"/>
                <a:gd name="T35" fmla="*/ 87 h 333"/>
                <a:gd name="T36" fmla="*/ 22633 w 462"/>
                <a:gd name="T37" fmla="*/ 82 h 333"/>
                <a:gd name="T38" fmla="*/ 22633 w 462"/>
                <a:gd name="T39" fmla="*/ 78 h 333"/>
                <a:gd name="T40" fmla="*/ 23645 w 462"/>
                <a:gd name="T41" fmla="*/ 81 h 333"/>
                <a:gd name="T42" fmla="*/ 25885 w 462"/>
                <a:gd name="T43" fmla="*/ 79 h 333"/>
                <a:gd name="T44" fmla="*/ 26926 w 462"/>
                <a:gd name="T45" fmla="*/ 70 h 333"/>
                <a:gd name="T46" fmla="*/ 26742 w 462"/>
                <a:gd name="T47" fmla="*/ 45 h 333"/>
                <a:gd name="T48" fmla="*/ 25340 w 462"/>
                <a:gd name="T49" fmla="*/ 34 h 333"/>
                <a:gd name="T50" fmla="*/ 26198 w 462"/>
                <a:gd name="T51" fmla="*/ 33 h 333"/>
                <a:gd name="T52" fmla="*/ 26320 w 462"/>
                <a:gd name="T53" fmla="*/ 22 h 333"/>
                <a:gd name="T54" fmla="*/ 25157 w 462"/>
                <a:gd name="T55" fmla="*/ 22 h 333"/>
                <a:gd name="T56" fmla="*/ 25522 w 462"/>
                <a:gd name="T57" fmla="*/ 15 h 333"/>
                <a:gd name="T58" fmla="*/ 25993 w 462"/>
                <a:gd name="T59" fmla="*/ 14 h 333"/>
                <a:gd name="T60" fmla="*/ 26320 w 462"/>
                <a:gd name="T61" fmla="*/ 2 h 333"/>
                <a:gd name="T62" fmla="*/ 14286 w 462"/>
                <a:gd name="T63" fmla="*/ 6 h 333"/>
                <a:gd name="T64" fmla="*/ 1404 w 462"/>
                <a:gd name="T65" fmla="*/ 5 h 333"/>
                <a:gd name="T66" fmla="*/ 828 w 462"/>
                <a:gd name="T67" fmla="*/ 13 h 333"/>
                <a:gd name="T68" fmla="*/ 1341 w 462"/>
                <a:gd name="T69" fmla="*/ 14 h 333"/>
                <a:gd name="T70" fmla="*/ 1996 w 462"/>
                <a:gd name="T71" fmla="*/ 22 h 333"/>
                <a:gd name="T72" fmla="*/ 483 w 462"/>
                <a:gd name="T73" fmla="*/ 22 h 333"/>
                <a:gd name="T74" fmla="*/ 420 w 462"/>
                <a:gd name="T75" fmla="*/ 32 h 333"/>
                <a:gd name="T76" fmla="*/ 1341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30 w 462"/>
                <a:gd name="T85" fmla="*/ 78 h 333"/>
                <a:gd name="T86" fmla="*/ 4354 w 462"/>
                <a:gd name="T87" fmla="*/ 81 h 333"/>
                <a:gd name="T88" fmla="*/ 3749 w 462"/>
                <a:gd name="T89" fmla="*/ 84 h 333"/>
                <a:gd name="T90" fmla="*/ 3581 w 462"/>
                <a:gd name="T91" fmla="*/ 99 h 333"/>
                <a:gd name="T92" fmla="*/ 4109 w 462"/>
                <a:gd name="T93" fmla="*/ 108 h 333"/>
                <a:gd name="T94" fmla="*/ 4884 w 462"/>
                <a:gd name="T95" fmla="*/ 109 h 333"/>
                <a:gd name="T96" fmla="*/ 5214 w 462"/>
                <a:gd name="T97" fmla="*/ 113 h 333"/>
                <a:gd name="T98" fmla="*/ 6050 w 462"/>
                <a:gd name="T99" fmla="*/ 109 h 333"/>
                <a:gd name="T100" fmla="*/ 6113 w 462"/>
                <a:gd name="T101" fmla="*/ 119 h 333"/>
                <a:gd name="T102" fmla="*/ 5334 w 462"/>
                <a:gd name="T103" fmla="*/ 121 h 333"/>
                <a:gd name="T104" fmla="*/ 5009 w 462"/>
                <a:gd name="T105" fmla="*/ 115 h 333"/>
                <a:gd name="T106" fmla="*/ 4172 w 462"/>
                <a:gd name="T107" fmla="*/ 120 h 333"/>
                <a:gd name="T108" fmla="*/ 2416 w 462"/>
                <a:gd name="T109" fmla="*/ 118 h 333"/>
                <a:gd name="T110" fmla="*/ 1404 w 462"/>
                <a:gd name="T111" fmla="*/ 143 h 333"/>
                <a:gd name="T112" fmla="*/ 3129 w 462"/>
                <a:gd name="T113" fmla="*/ 149 h 333"/>
                <a:gd name="T114" fmla="*/ 3581 w 462"/>
                <a:gd name="T115" fmla="*/ 161 h 333"/>
                <a:gd name="T116" fmla="*/ 4537 w 462"/>
                <a:gd name="T117" fmla="*/ 177 h 333"/>
                <a:gd name="T118" fmla="*/ 5066 w 462"/>
                <a:gd name="T119" fmla="*/ 198 h 333"/>
                <a:gd name="T120" fmla="*/ 5521 w 462"/>
                <a:gd name="T121" fmla="*/ 211 h 333"/>
                <a:gd name="T122" fmla="*/ 9814 w 462"/>
                <a:gd name="T123" fmla="*/ 205 h 333"/>
                <a:gd name="T124" fmla="*/ 11930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33" name="Freeform 101"/>
            <p:cNvSpPr>
              <a:spLocks/>
            </p:cNvSpPr>
            <p:nvPr/>
          </p:nvSpPr>
          <p:spPr bwMode="auto">
            <a:xfrm>
              <a:off x="1398" y="1469"/>
              <a:ext cx="72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4 w 36"/>
                <a:gd name="T7" fmla="*/ 3 h 103"/>
                <a:gd name="T8" fmla="*/ 192 w 36"/>
                <a:gd name="T9" fmla="*/ 3 h 103"/>
                <a:gd name="T10" fmla="*/ 256 w 36"/>
                <a:gd name="T11" fmla="*/ 5 h 103"/>
                <a:gd name="T12" fmla="*/ 384 w 36"/>
                <a:gd name="T13" fmla="*/ 6 h 103"/>
                <a:gd name="T14" fmla="*/ 448 w 36"/>
                <a:gd name="T15" fmla="*/ 8 h 103"/>
                <a:gd name="T16" fmla="*/ 576 w 36"/>
                <a:gd name="T17" fmla="*/ 8 h 103"/>
                <a:gd name="T18" fmla="*/ 704 w 36"/>
                <a:gd name="T19" fmla="*/ 10 h 103"/>
                <a:gd name="T20" fmla="*/ 768 w 36"/>
                <a:gd name="T21" fmla="*/ 10 h 103"/>
                <a:gd name="T22" fmla="*/ 896 w 36"/>
                <a:gd name="T23" fmla="*/ 10 h 103"/>
                <a:gd name="T24" fmla="*/ 1024 w 36"/>
                <a:gd name="T25" fmla="*/ 10 h 103"/>
                <a:gd name="T26" fmla="*/ 1088 w 36"/>
                <a:gd name="T27" fmla="*/ 10 h 103"/>
                <a:gd name="T28" fmla="*/ 1216 w 36"/>
                <a:gd name="T29" fmla="*/ 11 h 103"/>
                <a:gd name="T30" fmla="*/ 1216 w 36"/>
                <a:gd name="T31" fmla="*/ 13 h 103"/>
                <a:gd name="T32" fmla="*/ 1344 w 36"/>
                <a:gd name="T33" fmla="*/ 13 h 103"/>
                <a:gd name="T34" fmla="*/ 1408 w 36"/>
                <a:gd name="T35" fmla="*/ 19 h 103"/>
                <a:gd name="T36" fmla="*/ 1472 w 36"/>
                <a:gd name="T37" fmla="*/ 23 h 103"/>
                <a:gd name="T38" fmla="*/ 1600 w 36"/>
                <a:gd name="T39" fmla="*/ 27 h 103"/>
                <a:gd name="T40" fmla="*/ 1728 w 36"/>
                <a:gd name="T41" fmla="*/ 29 h 103"/>
                <a:gd name="T42" fmla="*/ 1728 w 36"/>
                <a:gd name="T43" fmla="*/ 36 h 103"/>
                <a:gd name="T44" fmla="*/ 1792 w 36"/>
                <a:gd name="T45" fmla="*/ 41 h 103"/>
                <a:gd name="T46" fmla="*/ 1920 w 36"/>
                <a:gd name="T47" fmla="*/ 46 h 103"/>
                <a:gd name="T48" fmla="*/ 1984 w 36"/>
                <a:gd name="T49" fmla="*/ 50 h 103"/>
                <a:gd name="T50" fmla="*/ 1984 w 36"/>
                <a:gd name="T51" fmla="*/ 57 h 103"/>
                <a:gd name="T52" fmla="*/ 2048 w 36"/>
                <a:gd name="T53" fmla="*/ 61 h 103"/>
                <a:gd name="T54" fmla="*/ 2048 w 36"/>
                <a:gd name="T55" fmla="*/ 66 h 103"/>
                <a:gd name="T56" fmla="*/ 2176 w 36"/>
                <a:gd name="T57" fmla="*/ 69 h 103"/>
                <a:gd name="T58" fmla="*/ 2176 w 36"/>
                <a:gd name="T59" fmla="*/ 72 h 103"/>
                <a:gd name="T60" fmla="*/ 2176 w 36"/>
                <a:gd name="T61" fmla="*/ 74 h 103"/>
                <a:gd name="T62" fmla="*/ 2176 w 36"/>
                <a:gd name="T63" fmla="*/ 76 h 103"/>
                <a:gd name="T64" fmla="*/ 2240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34" name="Freeform 102"/>
            <p:cNvSpPr>
              <a:spLocks/>
            </p:cNvSpPr>
            <p:nvPr/>
          </p:nvSpPr>
          <p:spPr bwMode="auto">
            <a:xfrm>
              <a:off x="1490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35" name="Freeform 103"/>
            <p:cNvSpPr>
              <a:spLocks/>
            </p:cNvSpPr>
            <p:nvPr/>
          </p:nvSpPr>
          <p:spPr bwMode="auto">
            <a:xfrm>
              <a:off x="1452" y="1468"/>
              <a:ext cx="69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56 w 36"/>
                <a:gd name="T5" fmla="*/ 8 h 106"/>
                <a:gd name="T6" fmla="*/ 148 w 36"/>
                <a:gd name="T7" fmla="*/ 8 h 106"/>
                <a:gd name="T8" fmla="*/ 253 w 36"/>
                <a:gd name="T9" fmla="*/ 10 h 106"/>
                <a:gd name="T10" fmla="*/ 284 w 36"/>
                <a:gd name="T11" fmla="*/ 14 h 106"/>
                <a:gd name="T12" fmla="*/ 393 w 36"/>
                <a:gd name="T13" fmla="*/ 18 h 106"/>
                <a:gd name="T14" fmla="*/ 445 w 36"/>
                <a:gd name="T15" fmla="*/ 20 h 106"/>
                <a:gd name="T16" fmla="*/ 544 w 36"/>
                <a:gd name="T17" fmla="*/ 23 h 106"/>
                <a:gd name="T18" fmla="*/ 544 w 36"/>
                <a:gd name="T19" fmla="*/ 30 h 106"/>
                <a:gd name="T20" fmla="*/ 592 w 36"/>
                <a:gd name="T21" fmla="*/ 38 h 106"/>
                <a:gd name="T22" fmla="*/ 592 w 36"/>
                <a:gd name="T23" fmla="*/ 45 h 106"/>
                <a:gd name="T24" fmla="*/ 544 w 36"/>
                <a:gd name="T25" fmla="*/ 54 h 106"/>
                <a:gd name="T26" fmla="*/ 544 w 36"/>
                <a:gd name="T27" fmla="*/ 61 h 106"/>
                <a:gd name="T28" fmla="*/ 544 w 36"/>
                <a:gd name="T29" fmla="*/ 68 h 106"/>
                <a:gd name="T30" fmla="*/ 544 w 36"/>
                <a:gd name="T31" fmla="*/ 72 h 106"/>
                <a:gd name="T32" fmla="*/ 544 w 36"/>
                <a:gd name="T33" fmla="*/ 73 h 106"/>
                <a:gd name="T34" fmla="*/ 544 w 36"/>
                <a:gd name="T35" fmla="*/ 73 h 106"/>
                <a:gd name="T36" fmla="*/ 592 w 36"/>
                <a:gd name="T37" fmla="*/ 73 h 106"/>
                <a:gd name="T38" fmla="*/ 592 w 36"/>
                <a:gd name="T39" fmla="*/ 73 h 106"/>
                <a:gd name="T40" fmla="*/ 705 w 36"/>
                <a:gd name="T41" fmla="*/ 74 h 106"/>
                <a:gd name="T42" fmla="*/ 705 w 36"/>
                <a:gd name="T43" fmla="*/ 74 h 106"/>
                <a:gd name="T44" fmla="*/ 753 w 36"/>
                <a:gd name="T45" fmla="*/ 74 h 106"/>
                <a:gd name="T46" fmla="*/ 753 w 36"/>
                <a:gd name="T47" fmla="*/ 74 h 106"/>
                <a:gd name="T48" fmla="*/ 797 w 36"/>
                <a:gd name="T49" fmla="*/ 74 h 106"/>
                <a:gd name="T50" fmla="*/ 797 w 36"/>
                <a:gd name="T51" fmla="*/ 71 h 106"/>
                <a:gd name="T52" fmla="*/ 797 w 36"/>
                <a:gd name="T53" fmla="*/ 67 h 106"/>
                <a:gd name="T54" fmla="*/ 797 w 36"/>
                <a:gd name="T55" fmla="*/ 60 h 106"/>
                <a:gd name="T56" fmla="*/ 797 w 36"/>
                <a:gd name="T57" fmla="*/ 55 h 106"/>
                <a:gd name="T58" fmla="*/ 797 w 36"/>
                <a:gd name="T59" fmla="*/ 49 h 106"/>
                <a:gd name="T60" fmla="*/ 853 w 36"/>
                <a:gd name="T61" fmla="*/ 42 h 106"/>
                <a:gd name="T62" fmla="*/ 853 w 36"/>
                <a:gd name="T63" fmla="*/ 37 h 106"/>
                <a:gd name="T64" fmla="*/ 930 w 36"/>
                <a:gd name="T65" fmla="*/ 34 h 106"/>
                <a:gd name="T66" fmla="*/ 930 w 36"/>
                <a:gd name="T67" fmla="*/ 32 h 106"/>
                <a:gd name="T68" fmla="*/ 930 w 36"/>
                <a:gd name="T69" fmla="*/ 28 h 106"/>
                <a:gd name="T70" fmla="*/ 930 w 36"/>
                <a:gd name="T71" fmla="*/ 24 h 106"/>
                <a:gd name="T72" fmla="*/ 930 w 36"/>
                <a:gd name="T73" fmla="*/ 21 h 106"/>
                <a:gd name="T74" fmla="*/ 930 w 36"/>
                <a:gd name="T75" fmla="*/ 18 h 106"/>
                <a:gd name="T76" fmla="*/ 1043 w 36"/>
                <a:gd name="T77" fmla="*/ 12 h 106"/>
                <a:gd name="T78" fmla="*/ 1077 w 36"/>
                <a:gd name="T79" fmla="*/ 8 h 106"/>
                <a:gd name="T80" fmla="*/ 1135 w 36"/>
                <a:gd name="T81" fmla="*/ 8 h 106"/>
                <a:gd name="T82" fmla="*/ 1135 w 36"/>
                <a:gd name="T83" fmla="*/ 8 h 106"/>
                <a:gd name="T84" fmla="*/ 1238 w 36"/>
                <a:gd name="T85" fmla="*/ 8 h 106"/>
                <a:gd name="T86" fmla="*/ 1388 w 36"/>
                <a:gd name="T87" fmla="*/ 6 h 106"/>
                <a:gd name="T88" fmla="*/ 1474 w 36"/>
                <a:gd name="T89" fmla="*/ 5 h 106"/>
                <a:gd name="T90" fmla="*/ 1528 w 36"/>
                <a:gd name="T91" fmla="*/ 4 h 106"/>
                <a:gd name="T92" fmla="*/ 1635 w 36"/>
                <a:gd name="T93" fmla="*/ 2 h 106"/>
                <a:gd name="T94" fmla="*/ 1690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36" name="AutoShape 104"/>
            <p:cNvSpPr>
              <a:spLocks noChangeArrowheads="1"/>
            </p:cNvSpPr>
            <p:nvPr/>
          </p:nvSpPr>
          <p:spPr bwMode="auto">
            <a:xfrm flipV="1">
              <a:off x="1043" y="1302"/>
              <a:ext cx="867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0737" name="AutoShape 105"/>
            <p:cNvSpPr>
              <a:spLocks noChangeArrowheads="1"/>
            </p:cNvSpPr>
            <p:nvPr/>
          </p:nvSpPr>
          <p:spPr bwMode="auto">
            <a:xfrm flipV="1">
              <a:off x="1083" y="1293"/>
              <a:ext cx="788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0738" name="Oval 106"/>
            <p:cNvSpPr>
              <a:spLocks noChangeArrowheads="1"/>
            </p:cNvSpPr>
            <p:nvPr/>
          </p:nvSpPr>
          <p:spPr bwMode="auto">
            <a:xfrm>
              <a:off x="1316" y="1473"/>
              <a:ext cx="40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0739" name="Oval 107"/>
            <p:cNvSpPr>
              <a:spLocks noChangeArrowheads="1"/>
            </p:cNvSpPr>
            <p:nvPr/>
          </p:nvSpPr>
          <p:spPr bwMode="auto">
            <a:xfrm>
              <a:off x="1602" y="1475"/>
              <a:ext cx="41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0740" name="Freeform 108"/>
            <p:cNvSpPr>
              <a:spLocks/>
            </p:cNvSpPr>
            <p:nvPr/>
          </p:nvSpPr>
          <p:spPr bwMode="auto">
            <a:xfrm>
              <a:off x="1247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41" name="Freeform 109"/>
            <p:cNvSpPr>
              <a:spLocks/>
            </p:cNvSpPr>
            <p:nvPr/>
          </p:nvSpPr>
          <p:spPr bwMode="auto">
            <a:xfrm>
              <a:off x="1172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42" name="Freeform 110"/>
            <p:cNvSpPr>
              <a:spLocks/>
            </p:cNvSpPr>
            <p:nvPr/>
          </p:nvSpPr>
          <p:spPr bwMode="auto">
            <a:xfrm>
              <a:off x="1655" y="1320"/>
              <a:ext cx="59" cy="35"/>
            </a:xfrm>
            <a:custGeom>
              <a:avLst/>
              <a:gdLst>
                <a:gd name="T0" fmla="*/ 1613 w 30"/>
                <a:gd name="T1" fmla="*/ 0 h 38"/>
                <a:gd name="T2" fmla="*/ 1497 w 30"/>
                <a:gd name="T3" fmla="*/ 0 h 38"/>
                <a:gd name="T4" fmla="*/ 1377 w 30"/>
                <a:gd name="T5" fmla="*/ 0 h 38"/>
                <a:gd name="T6" fmla="*/ 1211 w 30"/>
                <a:gd name="T7" fmla="*/ 0 h 38"/>
                <a:gd name="T8" fmla="*/ 1149 w 30"/>
                <a:gd name="T9" fmla="*/ 0 h 38"/>
                <a:gd name="T10" fmla="*/ 913 w 30"/>
                <a:gd name="T11" fmla="*/ 0 h 38"/>
                <a:gd name="T12" fmla="*/ 881 w 30"/>
                <a:gd name="T13" fmla="*/ 0 h 38"/>
                <a:gd name="T14" fmla="*/ 881 w 30"/>
                <a:gd name="T15" fmla="*/ 0 h 38"/>
                <a:gd name="T16" fmla="*/ 761 w 30"/>
                <a:gd name="T17" fmla="*/ 2 h 38"/>
                <a:gd name="T18" fmla="*/ 645 w 30"/>
                <a:gd name="T19" fmla="*/ 3 h 38"/>
                <a:gd name="T20" fmla="*/ 584 w 30"/>
                <a:gd name="T21" fmla="*/ 5 h 38"/>
                <a:gd name="T22" fmla="*/ 417 w 30"/>
                <a:gd name="T23" fmla="*/ 6 h 38"/>
                <a:gd name="T24" fmla="*/ 297 w 30"/>
                <a:gd name="T25" fmla="*/ 6 h 38"/>
                <a:gd name="T26" fmla="*/ 61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20 w 30"/>
                <a:gd name="T39" fmla="*/ 17 h 38"/>
                <a:gd name="T40" fmla="*/ 236 w 30"/>
                <a:gd name="T41" fmla="*/ 18 h 38"/>
                <a:gd name="T42" fmla="*/ 297 w 30"/>
                <a:gd name="T43" fmla="*/ 21 h 38"/>
                <a:gd name="T44" fmla="*/ 417 w 30"/>
                <a:gd name="T45" fmla="*/ 23 h 38"/>
                <a:gd name="T46" fmla="*/ 464 w 30"/>
                <a:gd name="T47" fmla="*/ 23 h 38"/>
                <a:gd name="T48" fmla="*/ 584 w 30"/>
                <a:gd name="T49" fmla="*/ 23 h 38"/>
                <a:gd name="T50" fmla="*/ 584 w 30"/>
                <a:gd name="T51" fmla="*/ 21 h 38"/>
                <a:gd name="T52" fmla="*/ 645 w 30"/>
                <a:gd name="T53" fmla="*/ 20 h 38"/>
                <a:gd name="T54" fmla="*/ 881 w 30"/>
                <a:gd name="T55" fmla="*/ 18 h 38"/>
                <a:gd name="T56" fmla="*/ 975 w 30"/>
                <a:gd name="T57" fmla="*/ 16 h 38"/>
                <a:gd name="T58" fmla="*/ 1149 w 30"/>
                <a:gd name="T59" fmla="*/ 15 h 38"/>
                <a:gd name="T60" fmla="*/ 1211 w 30"/>
                <a:gd name="T61" fmla="*/ 13 h 38"/>
                <a:gd name="T62" fmla="*/ 1331 w 30"/>
                <a:gd name="T63" fmla="*/ 12 h 38"/>
                <a:gd name="T64" fmla="*/ 1377 w 30"/>
                <a:gd name="T65" fmla="*/ 11 h 38"/>
                <a:gd name="T66" fmla="*/ 1377 w 30"/>
                <a:gd name="T67" fmla="*/ 10 h 38"/>
                <a:gd name="T68" fmla="*/ 1440 w 30"/>
                <a:gd name="T69" fmla="*/ 8 h 38"/>
                <a:gd name="T70" fmla="*/ 1440 w 30"/>
                <a:gd name="T71" fmla="*/ 6 h 38"/>
                <a:gd name="T72" fmla="*/ 1560 w 30"/>
                <a:gd name="T73" fmla="*/ 6 h 38"/>
                <a:gd name="T74" fmla="*/ 1560 w 30"/>
                <a:gd name="T75" fmla="*/ 6 h 38"/>
                <a:gd name="T76" fmla="*/ 1676 w 30"/>
                <a:gd name="T77" fmla="*/ 5 h 38"/>
                <a:gd name="T78" fmla="*/ 1676 w 30"/>
                <a:gd name="T79" fmla="*/ 2 h 38"/>
                <a:gd name="T80" fmla="*/ 1676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43" name="Freeform 111"/>
            <p:cNvSpPr>
              <a:spLocks/>
            </p:cNvSpPr>
            <p:nvPr/>
          </p:nvSpPr>
          <p:spPr bwMode="auto">
            <a:xfrm>
              <a:off x="1480" y="1319"/>
              <a:ext cx="312" cy="141"/>
            </a:xfrm>
            <a:custGeom>
              <a:avLst/>
              <a:gdLst>
                <a:gd name="T0" fmla="*/ 2622 w 159"/>
                <a:gd name="T1" fmla="*/ 1 h 152"/>
                <a:gd name="T2" fmla="*/ 461 w 159"/>
                <a:gd name="T3" fmla="*/ 17 h 152"/>
                <a:gd name="T4" fmla="*/ 355 w 159"/>
                <a:gd name="T5" fmla="*/ 33 h 152"/>
                <a:gd name="T6" fmla="*/ 61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368 w 159"/>
                <a:gd name="T15" fmla="*/ 94 h 152"/>
                <a:gd name="T16" fmla="*/ 3142 w 159"/>
                <a:gd name="T17" fmla="*/ 89 h 152"/>
                <a:gd name="T18" fmla="*/ 3724 w 159"/>
                <a:gd name="T19" fmla="*/ 89 h 152"/>
                <a:gd name="T20" fmla="*/ 5086 w 159"/>
                <a:gd name="T21" fmla="*/ 89 h 152"/>
                <a:gd name="T22" fmla="*/ 5410 w 159"/>
                <a:gd name="T23" fmla="*/ 90 h 152"/>
                <a:gd name="T24" fmla="*/ 5410 w 159"/>
                <a:gd name="T25" fmla="*/ 93 h 152"/>
                <a:gd name="T26" fmla="*/ 5530 w 159"/>
                <a:gd name="T27" fmla="*/ 95 h 152"/>
                <a:gd name="T28" fmla="*/ 6165 w 159"/>
                <a:gd name="T29" fmla="*/ 91 h 152"/>
                <a:gd name="T30" fmla="*/ 6627 w 159"/>
                <a:gd name="T31" fmla="*/ 83 h 152"/>
                <a:gd name="T32" fmla="*/ 6838 w 159"/>
                <a:gd name="T33" fmla="*/ 71 h 152"/>
                <a:gd name="T34" fmla="*/ 7827 w 159"/>
                <a:gd name="T35" fmla="*/ 57 h 152"/>
                <a:gd name="T36" fmla="*/ 8675 w 159"/>
                <a:gd name="T37" fmla="*/ 54 h 152"/>
                <a:gd name="T38" fmla="*/ 7655 w 159"/>
                <a:gd name="T39" fmla="*/ 53 h 152"/>
                <a:gd name="T40" fmla="*/ 6746 w 159"/>
                <a:gd name="T41" fmla="*/ 57 h 152"/>
                <a:gd name="T42" fmla="*/ 5991 w 159"/>
                <a:gd name="T43" fmla="*/ 68 h 152"/>
                <a:gd name="T44" fmla="*/ 5930 w 159"/>
                <a:gd name="T45" fmla="*/ 78 h 152"/>
                <a:gd name="T46" fmla="*/ 5206 w 159"/>
                <a:gd name="T47" fmla="*/ 81 h 152"/>
                <a:gd name="T48" fmla="*/ 4509 w 159"/>
                <a:gd name="T49" fmla="*/ 81 h 152"/>
                <a:gd name="T50" fmla="*/ 4329 w 159"/>
                <a:gd name="T51" fmla="*/ 75 h 152"/>
                <a:gd name="T52" fmla="*/ 4270 w 159"/>
                <a:gd name="T53" fmla="*/ 59 h 152"/>
                <a:gd name="T54" fmla="*/ 4225 w 159"/>
                <a:gd name="T55" fmla="*/ 58 h 152"/>
                <a:gd name="T56" fmla="*/ 4050 w 159"/>
                <a:gd name="T57" fmla="*/ 71 h 152"/>
                <a:gd name="T58" fmla="*/ 2726 w 159"/>
                <a:gd name="T59" fmla="*/ 79 h 152"/>
                <a:gd name="T60" fmla="*/ 1081 w 159"/>
                <a:gd name="T61" fmla="*/ 71 h 152"/>
                <a:gd name="T62" fmla="*/ 461 w 159"/>
                <a:gd name="T63" fmla="*/ 60 h 152"/>
                <a:gd name="T64" fmla="*/ 755 w 159"/>
                <a:gd name="T65" fmla="*/ 46 h 152"/>
                <a:gd name="T66" fmla="*/ 1540 w 159"/>
                <a:gd name="T67" fmla="*/ 42 h 152"/>
                <a:gd name="T68" fmla="*/ 2561 w 159"/>
                <a:gd name="T69" fmla="*/ 42 h 152"/>
                <a:gd name="T70" fmla="*/ 4050 w 159"/>
                <a:gd name="T71" fmla="*/ 47 h 152"/>
                <a:gd name="T72" fmla="*/ 4562 w 159"/>
                <a:gd name="T73" fmla="*/ 49 h 152"/>
                <a:gd name="T74" fmla="*/ 4562 w 159"/>
                <a:gd name="T75" fmla="*/ 46 h 152"/>
                <a:gd name="T76" fmla="*/ 4625 w 159"/>
                <a:gd name="T77" fmla="*/ 42 h 152"/>
                <a:gd name="T78" fmla="*/ 3204 w 159"/>
                <a:gd name="T79" fmla="*/ 40 h 152"/>
                <a:gd name="T80" fmla="*/ 1721 w 159"/>
                <a:gd name="T81" fmla="*/ 36 h 152"/>
                <a:gd name="T82" fmla="*/ 1081 w 159"/>
                <a:gd name="T83" fmla="*/ 30 h 152"/>
                <a:gd name="T84" fmla="*/ 967 w 159"/>
                <a:gd name="T85" fmla="*/ 16 h 152"/>
                <a:gd name="T86" fmla="*/ 2121 w 159"/>
                <a:gd name="T87" fmla="*/ 10 h 152"/>
                <a:gd name="T88" fmla="*/ 2788 w 159"/>
                <a:gd name="T89" fmla="*/ 19 h 152"/>
                <a:gd name="T90" fmla="*/ 2121 w 159"/>
                <a:gd name="T91" fmla="*/ 26 h 152"/>
                <a:gd name="T92" fmla="*/ 1898 w 159"/>
                <a:gd name="T93" fmla="*/ 22 h 152"/>
                <a:gd name="T94" fmla="*/ 1837 w 159"/>
                <a:gd name="T95" fmla="*/ 19 h 152"/>
                <a:gd name="T96" fmla="*/ 1540 w 159"/>
                <a:gd name="T97" fmla="*/ 22 h 152"/>
                <a:gd name="T98" fmla="*/ 1421 w 159"/>
                <a:gd name="T99" fmla="*/ 28 h 152"/>
                <a:gd name="T100" fmla="*/ 2237 w 159"/>
                <a:gd name="T101" fmla="*/ 31 h 152"/>
                <a:gd name="T102" fmla="*/ 3485 w 159"/>
                <a:gd name="T103" fmla="*/ 35 h 152"/>
                <a:gd name="T104" fmla="*/ 3666 w 159"/>
                <a:gd name="T105" fmla="*/ 33 h 152"/>
                <a:gd name="T106" fmla="*/ 3377 w 159"/>
                <a:gd name="T107" fmla="*/ 28 h 152"/>
                <a:gd name="T108" fmla="*/ 3377 w 159"/>
                <a:gd name="T109" fmla="*/ 14 h 152"/>
                <a:gd name="T110" fmla="*/ 3542 w 159"/>
                <a:gd name="T111" fmla="*/ 6 h 152"/>
                <a:gd name="T112" fmla="*/ 3928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44" name="Freeform 112"/>
            <p:cNvSpPr>
              <a:spLocks/>
            </p:cNvSpPr>
            <p:nvPr/>
          </p:nvSpPr>
          <p:spPr bwMode="auto">
            <a:xfrm>
              <a:off x="1130" y="1465"/>
              <a:ext cx="324" cy="105"/>
            </a:xfrm>
            <a:custGeom>
              <a:avLst/>
              <a:gdLst>
                <a:gd name="T0" fmla="*/ 63 w 164"/>
                <a:gd name="T1" fmla="*/ 6 h 114"/>
                <a:gd name="T2" fmla="*/ 425 w 164"/>
                <a:gd name="T3" fmla="*/ 6 h 114"/>
                <a:gd name="T4" fmla="*/ 840 w 164"/>
                <a:gd name="T5" fmla="*/ 4 h 114"/>
                <a:gd name="T6" fmla="*/ 1081 w 164"/>
                <a:gd name="T7" fmla="*/ 1 h 114"/>
                <a:gd name="T8" fmla="*/ 2560 w 164"/>
                <a:gd name="T9" fmla="*/ 6 h 114"/>
                <a:gd name="T10" fmla="*/ 4040 w 164"/>
                <a:gd name="T11" fmla="*/ 12 h 114"/>
                <a:gd name="T12" fmla="*/ 4876 w 164"/>
                <a:gd name="T13" fmla="*/ 13 h 114"/>
                <a:gd name="T14" fmla="*/ 5305 w 164"/>
                <a:gd name="T15" fmla="*/ 13 h 114"/>
                <a:gd name="T16" fmla="*/ 5121 w 164"/>
                <a:gd name="T17" fmla="*/ 24 h 114"/>
                <a:gd name="T18" fmla="*/ 5121 w 164"/>
                <a:gd name="T19" fmla="*/ 41 h 114"/>
                <a:gd name="T20" fmla="*/ 5542 w 164"/>
                <a:gd name="T21" fmla="*/ 57 h 114"/>
                <a:gd name="T22" fmla="*/ 6014 w 164"/>
                <a:gd name="T23" fmla="*/ 65 h 114"/>
                <a:gd name="T24" fmla="*/ 6354 w 164"/>
                <a:gd name="T25" fmla="*/ 64 h 114"/>
                <a:gd name="T26" fmla="*/ 6480 w 164"/>
                <a:gd name="T27" fmla="*/ 54 h 114"/>
                <a:gd name="T28" fmla="*/ 6822 w 164"/>
                <a:gd name="T29" fmla="*/ 41 h 114"/>
                <a:gd name="T30" fmla="*/ 7802 w 164"/>
                <a:gd name="T31" fmla="*/ 32 h 114"/>
                <a:gd name="T32" fmla="*/ 8274 w 164"/>
                <a:gd name="T33" fmla="*/ 29 h 114"/>
                <a:gd name="T34" fmla="*/ 8337 w 164"/>
                <a:gd name="T35" fmla="*/ 22 h 114"/>
                <a:gd name="T36" fmla="*/ 8450 w 164"/>
                <a:gd name="T37" fmla="*/ 16 h 114"/>
                <a:gd name="T38" fmla="*/ 8545 w 164"/>
                <a:gd name="T39" fmla="*/ 11 h 114"/>
                <a:gd name="T40" fmla="*/ 8669 w 164"/>
                <a:gd name="T41" fmla="*/ 27 h 114"/>
                <a:gd name="T42" fmla="*/ 9090 w 164"/>
                <a:gd name="T43" fmla="*/ 45 h 114"/>
                <a:gd name="T44" fmla="*/ 9382 w 164"/>
                <a:gd name="T45" fmla="*/ 59 h 114"/>
                <a:gd name="T46" fmla="*/ 9633 w 164"/>
                <a:gd name="T47" fmla="*/ 64 h 114"/>
                <a:gd name="T48" fmla="*/ 9262 w 164"/>
                <a:gd name="T49" fmla="*/ 66 h 114"/>
                <a:gd name="T50" fmla="*/ 8545 w 164"/>
                <a:gd name="T51" fmla="*/ 68 h 114"/>
                <a:gd name="T52" fmla="*/ 7618 w 164"/>
                <a:gd name="T53" fmla="*/ 69 h 114"/>
                <a:gd name="T54" fmla="*/ 6480 w 164"/>
                <a:gd name="T55" fmla="*/ 69 h 114"/>
                <a:gd name="T56" fmla="*/ 6014 w 164"/>
                <a:gd name="T57" fmla="*/ 69 h 114"/>
                <a:gd name="T58" fmla="*/ 5542 w 164"/>
                <a:gd name="T59" fmla="*/ 65 h 114"/>
                <a:gd name="T60" fmla="*/ 4813 w 164"/>
                <a:gd name="T61" fmla="*/ 62 h 114"/>
                <a:gd name="T62" fmla="*/ 4325 w 164"/>
                <a:gd name="T63" fmla="*/ 58 h 114"/>
                <a:gd name="T64" fmla="*/ 3977 w 164"/>
                <a:gd name="T65" fmla="*/ 54 h 114"/>
                <a:gd name="T66" fmla="*/ 3793 w 164"/>
                <a:gd name="T67" fmla="*/ 50 h 114"/>
                <a:gd name="T68" fmla="*/ 3453 w 164"/>
                <a:gd name="T69" fmla="*/ 48 h 114"/>
                <a:gd name="T70" fmla="*/ 3216 w 164"/>
                <a:gd name="T71" fmla="*/ 46 h 114"/>
                <a:gd name="T72" fmla="*/ 2924 w 164"/>
                <a:gd name="T73" fmla="*/ 46 h 114"/>
                <a:gd name="T74" fmla="*/ 2560 w 164"/>
                <a:gd name="T75" fmla="*/ 42 h 114"/>
                <a:gd name="T76" fmla="*/ 2136 w 164"/>
                <a:gd name="T77" fmla="*/ 38 h 114"/>
                <a:gd name="T78" fmla="*/ 1952 w 164"/>
                <a:gd name="T79" fmla="*/ 35 h 114"/>
                <a:gd name="T80" fmla="*/ 2072 w 164"/>
                <a:gd name="T81" fmla="*/ 34 h 114"/>
                <a:gd name="T82" fmla="*/ 2436 w 164"/>
                <a:gd name="T83" fmla="*/ 33 h 114"/>
                <a:gd name="T84" fmla="*/ 2924 w 164"/>
                <a:gd name="T85" fmla="*/ 32 h 114"/>
                <a:gd name="T86" fmla="*/ 3216 w 164"/>
                <a:gd name="T87" fmla="*/ 32 h 114"/>
                <a:gd name="T88" fmla="*/ 2924 w 164"/>
                <a:gd name="T89" fmla="*/ 19 h 114"/>
                <a:gd name="T90" fmla="*/ 2136 w 164"/>
                <a:gd name="T91" fmla="*/ 12 h 114"/>
                <a:gd name="T92" fmla="*/ 1081 w 164"/>
                <a:gd name="T93" fmla="*/ 10 h 114"/>
                <a:gd name="T94" fmla="*/ 184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45" name="Freeform 113"/>
            <p:cNvSpPr>
              <a:spLocks/>
            </p:cNvSpPr>
            <p:nvPr/>
          </p:nvSpPr>
          <p:spPr bwMode="auto">
            <a:xfrm>
              <a:off x="1509" y="1464"/>
              <a:ext cx="323" cy="105"/>
            </a:xfrm>
            <a:custGeom>
              <a:avLst/>
              <a:gdLst>
                <a:gd name="T0" fmla="*/ 9330 w 164"/>
                <a:gd name="T1" fmla="*/ 6 h 114"/>
                <a:gd name="T2" fmla="*/ 8983 w 164"/>
                <a:gd name="T3" fmla="*/ 6 h 114"/>
                <a:gd name="T4" fmla="*/ 8595 w 164"/>
                <a:gd name="T5" fmla="*/ 4 h 114"/>
                <a:gd name="T6" fmla="*/ 8351 w 164"/>
                <a:gd name="T7" fmla="*/ 2 h 114"/>
                <a:gd name="T8" fmla="*/ 6815 w 164"/>
                <a:gd name="T9" fmla="*/ 6 h 114"/>
                <a:gd name="T10" fmla="*/ 5414 w 164"/>
                <a:gd name="T11" fmla="*/ 12 h 114"/>
                <a:gd name="T12" fmla="*/ 4561 w 164"/>
                <a:gd name="T13" fmla="*/ 13 h 114"/>
                <a:gd name="T14" fmla="*/ 4209 w 164"/>
                <a:gd name="T15" fmla="*/ 13 h 114"/>
                <a:gd name="T16" fmla="*/ 4333 w 164"/>
                <a:gd name="T17" fmla="*/ 24 h 114"/>
                <a:gd name="T18" fmla="*/ 4270 w 164"/>
                <a:gd name="T19" fmla="*/ 41 h 114"/>
                <a:gd name="T20" fmla="*/ 3973 w 164"/>
                <a:gd name="T21" fmla="*/ 57 h 114"/>
                <a:gd name="T22" fmla="*/ 3492 w 164"/>
                <a:gd name="T23" fmla="*/ 65 h 114"/>
                <a:gd name="T24" fmla="*/ 3088 w 164"/>
                <a:gd name="T25" fmla="*/ 64 h 114"/>
                <a:gd name="T26" fmla="*/ 2901 w 164"/>
                <a:gd name="T27" fmla="*/ 54 h 114"/>
                <a:gd name="T28" fmla="*/ 2576 w 164"/>
                <a:gd name="T29" fmla="*/ 42 h 114"/>
                <a:gd name="T30" fmla="*/ 1629 w 164"/>
                <a:gd name="T31" fmla="*/ 32 h 114"/>
                <a:gd name="T32" fmla="*/ 1221 w 164"/>
                <a:gd name="T33" fmla="*/ 29 h 114"/>
                <a:gd name="T34" fmla="*/ 1160 w 164"/>
                <a:gd name="T35" fmla="*/ 23 h 114"/>
                <a:gd name="T36" fmla="*/ 1040 w 164"/>
                <a:gd name="T37" fmla="*/ 16 h 114"/>
                <a:gd name="T38" fmla="*/ 977 w 164"/>
                <a:gd name="T39" fmla="*/ 12 h 114"/>
                <a:gd name="T40" fmla="*/ 764 w 164"/>
                <a:gd name="T41" fmla="*/ 27 h 114"/>
                <a:gd name="T42" fmla="*/ 420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299 w 164"/>
                <a:gd name="T49" fmla="*/ 67 h 114"/>
                <a:gd name="T50" fmla="*/ 947 w 164"/>
                <a:gd name="T51" fmla="*/ 68 h 114"/>
                <a:gd name="T52" fmla="*/ 1804 w 164"/>
                <a:gd name="T53" fmla="*/ 69 h 114"/>
                <a:gd name="T54" fmla="*/ 3025 w 164"/>
                <a:gd name="T55" fmla="*/ 69 h 114"/>
                <a:gd name="T56" fmla="*/ 3492 w 164"/>
                <a:gd name="T57" fmla="*/ 69 h 114"/>
                <a:gd name="T58" fmla="*/ 3973 w 164"/>
                <a:gd name="T59" fmla="*/ 65 h 114"/>
                <a:gd name="T60" fmla="*/ 4561 w 164"/>
                <a:gd name="T61" fmla="*/ 62 h 114"/>
                <a:gd name="T62" fmla="*/ 5136 w 164"/>
                <a:gd name="T63" fmla="*/ 58 h 114"/>
                <a:gd name="T64" fmla="*/ 5357 w 164"/>
                <a:gd name="T65" fmla="*/ 54 h 114"/>
                <a:gd name="T66" fmla="*/ 5538 w 164"/>
                <a:gd name="T67" fmla="*/ 50 h 114"/>
                <a:gd name="T68" fmla="*/ 5838 w 164"/>
                <a:gd name="T69" fmla="*/ 48 h 114"/>
                <a:gd name="T70" fmla="*/ 6194 w 164"/>
                <a:gd name="T71" fmla="*/ 46 h 114"/>
                <a:gd name="T72" fmla="*/ 6425 w 164"/>
                <a:gd name="T73" fmla="*/ 46 h 114"/>
                <a:gd name="T74" fmla="*/ 6815 w 164"/>
                <a:gd name="T75" fmla="*/ 42 h 114"/>
                <a:gd name="T76" fmla="*/ 7234 w 164"/>
                <a:gd name="T77" fmla="*/ 38 h 114"/>
                <a:gd name="T78" fmla="*/ 7462 w 164"/>
                <a:gd name="T79" fmla="*/ 35 h 114"/>
                <a:gd name="T80" fmla="*/ 7281 w 164"/>
                <a:gd name="T81" fmla="*/ 35 h 114"/>
                <a:gd name="T82" fmla="*/ 6935 w 164"/>
                <a:gd name="T83" fmla="*/ 33 h 114"/>
                <a:gd name="T84" fmla="*/ 6486 w 164"/>
                <a:gd name="T85" fmla="*/ 32 h 114"/>
                <a:gd name="T86" fmla="*/ 6318 w 164"/>
                <a:gd name="T87" fmla="*/ 32 h 114"/>
                <a:gd name="T88" fmla="*/ 6486 w 164"/>
                <a:gd name="T89" fmla="*/ 19 h 114"/>
                <a:gd name="T90" fmla="*/ 7281 w 164"/>
                <a:gd name="T91" fmla="*/ 12 h 114"/>
                <a:gd name="T92" fmla="*/ 8242 w 164"/>
                <a:gd name="T93" fmla="*/ 9 h 114"/>
                <a:gd name="T94" fmla="*/ 9267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46" name="Freeform 114"/>
            <p:cNvSpPr>
              <a:spLocks/>
            </p:cNvSpPr>
            <p:nvPr/>
          </p:nvSpPr>
          <p:spPr bwMode="auto">
            <a:xfrm>
              <a:off x="1072" y="1477"/>
              <a:ext cx="169" cy="100"/>
            </a:xfrm>
            <a:custGeom>
              <a:avLst/>
              <a:gdLst>
                <a:gd name="T0" fmla="*/ 61 w 86"/>
                <a:gd name="T1" fmla="*/ 6 h 109"/>
                <a:gd name="T2" fmla="*/ 417 w 86"/>
                <a:gd name="T3" fmla="*/ 6 h 109"/>
                <a:gd name="T4" fmla="*/ 973 w 86"/>
                <a:gd name="T5" fmla="*/ 6 h 109"/>
                <a:gd name="T6" fmla="*/ 1433 w 86"/>
                <a:gd name="T7" fmla="*/ 6 h 109"/>
                <a:gd name="T8" fmla="*/ 1849 w 86"/>
                <a:gd name="T9" fmla="*/ 6 h 109"/>
                <a:gd name="T10" fmla="*/ 1912 w 86"/>
                <a:gd name="T11" fmla="*/ 6 h 109"/>
                <a:gd name="T12" fmla="*/ 1912 w 86"/>
                <a:gd name="T13" fmla="*/ 7 h 109"/>
                <a:gd name="T14" fmla="*/ 1965 w 86"/>
                <a:gd name="T15" fmla="*/ 13 h 109"/>
                <a:gd name="T16" fmla="*/ 2193 w 86"/>
                <a:gd name="T17" fmla="*/ 17 h 109"/>
                <a:gd name="T18" fmla="*/ 2368 w 86"/>
                <a:gd name="T19" fmla="*/ 23 h 109"/>
                <a:gd name="T20" fmla="*/ 2704 w 86"/>
                <a:gd name="T21" fmla="*/ 26 h 109"/>
                <a:gd name="T22" fmla="*/ 2934 w 86"/>
                <a:gd name="T23" fmla="*/ 31 h 109"/>
                <a:gd name="T24" fmla="*/ 3162 w 86"/>
                <a:gd name="T25" fmla="*/ 38 h 109"/>
                <a:gd name="T26" fmla="*/ 3341 w 86"/>
                <a:gd name="T27" fmla="*/ 45 h 109"/>
                <a:gd name="T28" fmla="*/ 3584 w 86"/>
                <a:gd name="T29" fmla="*/ 51 h 109"/>
                <a:gd name="T30" fmla="*/ 3633 w 86"/>
                <a:gd name="T31" fmla="*/ 58 h 109"/>
                <a:gd name="T32" fmla="*/ 3633 w 86"/>
                <a:gd name="T33" fmla="*/ 61 h 109"/>
                <a:gd name="T34" fmla="*/ 3696 w 86"/>
                <a:gd name="T35" fmla="*/ 61 h 109"/>
                <a:gd name="T36" fmla="*/ 3804 w 86"/>
                <a:gd name="T37" fmla="*/ 61 h 109"/>
                <a:gd name="T38" fmla="*/ 3861 w 86"/>
                <a:gd name="T39" fmla="*/ 63 h 109"/>
                <a:gd name="T40" fmla="*/ 4042 w 86"/>
                <a:gd name="T41" fmla="*/ 64 h 109"/>
                <a:gd name="T42" fmla="*/ 4097 w 86"/>
                <a:gd name="T43" fmla="*/ 64 h 109"/>
                <a:gd name="T44" fmla="*/ 4249 w 86"/>
                <a:gd name="T45" fmla="*/ 64 h 109"/>
                <a:gd name="T46" fmla="*/ 4490 w 86"/>
                <a:gd name="T47" fmla="*/ 64 h 109"/>
                <a:gd name="T48" fmla="*/ 4653 w 86"/>
                <a:gd name="T49" fmla="*/ 64 h 109"/>
                <a:gd name="T50" fmla="*/ 4773 w 86"/>
                <a:gd name="T51" fmla="*/ 64 h 109"/>
                <a:gd name="T52" fmla="*/ 4897 w 86"/>
                <a:gd name="T53" fmla="*/ 63 h 109"/>
                <a:gd name="T54" fmla="*/ 4653 w 86"/>
                <a:gd name="T55" fmla="*/ 58 h 109"/>
                <a:gd name="T56" fmla="*/ 4190 w 86"/>
                <a:gd name="T57" fmla="*/ 45 h 109"/>
                <a:gd name="T58" fmla="*/ 3633 w 86"/>
                <a:gd name="T59" fmla="*/ 28 h 109"/>
                <a:gd name="T60" fmla="*/ 3044 w 86"/>
                <a:gd name="T61" fmla="*/ 14 h 109"/>
                <a:gd name="T62" fmla="*/ 2704 w 86"/>
                <a:gd name="T63" fmla="*/ 6 h 109"/>
                <a:gd name="T64" fmla="*/ 2517 w 86"/>
                <a:gd name="T65" fmla="*/ 3 h 109"/>
                <a:gd name="T66" fmla="*/ 1965 w 86"/>
                <a:gd name="T67" fmla="*/ 1 h 109"/>
                <a:gd name="T68" fmla="*/ 1313 w 86"/>
                <a:gd name="T69" fmla="*/ 0 h 109"/>
                <a:gd name="T70" fmla="*/ 645 w 86"/>
                <a:gd name="T71" fmla="*/ 1 h 109"/>
                <a:gd name="T72" fmla="*/ 181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47" name="Freeform 115"/>
            <p:cNvSpPr>
              <a:spLocks/>
            </p:cNvSpPr>
            <p:nvPr/>
          </p:nvSpPr>
          <p:spPr bwMode="auto">
            <a:xfrm>
              <a:off x="1724" y="1481"/>
              <a:ext cx="171" cy="99"/>
            </a:xfrm>
            <a:custGeom>
              <a:avLst/>
              <a:gdLst>
                <a:gd name="T0" fmla="*/ 4837 w 87"/>
                <a:gd name="T1" fmla="*/ 6 h 108"/>
                <a:gd name="T2" fmla="*/ 4434 w 87"/>
                <a:gd name="T3" fmla="*/ 6 h 108"/>
                <a:gd name="T4" fmla="*/ 3986 w 87"/>
                <a:gd name="T5" fmla="*/ 6 h 108"/>
                <a:gd name="T6" fmla="*/ 3404 w 87"/>
                <a:gd name="T7" fmla="*/ 6 h 108"/>
                <a:gd name="T8" fmla="*/ 3045 w 87"/>
                <a:gd name="T9" fmla="*/ 6 h 108"/>
                <a:gd name="T10" fmla="*/ 2940 w 87"/>
                <a:gd name="T11" fmla="*/ 6 h 108"/>
                <a:gd name="T12" fmla="*/ 2940 w 87"/>
                <a:gd name="T13" fmla="*/ 6 h 108"/>
                <a:gd name="T14" fmla="*/ 2817 w 87"/>
                <a:gd name="T15" fmla="*/ 13 h 108"/>
                <a:gd name="T16" fmla="*/ 2642 w 87"/>
                <a:gd name="T17" fmla="*/ 17 h 108"/>
                <a:gd name="T18" fmla="*/ 2492 w 87"/>
                <a:gd name="T19" fmla="*/ 23 h 108"/>
                <a:gd name="T20" fmla="*/ 2256 w 87"/>
                <a:gd name="T21" fmla="*/ 26 h 108"/>
                <a:gd name="T22" fmla="*/ 1966 w 87"/>
                <a:gd name="T23" fmla="*/ 32 h 108"/>
                <a:gd name="T24" fmla="*/ 1612 w 87"/>
                <a:gd name="T25" fmla="*/ 38 h 108"/>
                <a:gd name="T26" fmla="*/ 1376 w 87"/>
                <a:gd name="T27" fmla="*/ 45 h 108"/>
                <a:gd name="T28" fmla="*/ 1268 w 87"/>
                <a:gd name="T29" fmla="*/ 51 h 108"/>
                <a:gd name="T30" fmla="*/ 1268 w 87"/>
                <a:gd name="T31" fmla="*/ 59 h 108"/>
                <a:gd name="T32" fmla="*/ 1268 w 87"/>
                <a:gd name="T33" fmla="*/ 61 h 108"/>
                <a:gd name="T34" fmla="*/ 1085 w 87"/>
                <a:gd name="T35" fmla="*/ 61 h 108"/>
                <a:gd name="T36" fmla="*/ 1085 w 87"/>
                <a:gd name="T37" fmla="*/ 61 h 108"/>
                <a:gd name="T38" fmla="*/ 912 w 87"/>
                <a:gd name="T39" fmla="*/ 63 h 108"/>
                <a:gd name="T40" fmla="*/ 820 w 87"/>
                <a:gd name="T41" fmla="*/ 64 h 108"/>
                <a:gd name="T42" fmla="*/ 761 w 87"/>
                <a:gd name="T43" fmla="*/ 64 h 108"/>
                <a:gd name="T44" fmla="*/ 584 w 87"/>
                <a:gd name="T45" fmla="*/ 64 h 108"/>
                <a:gd name="T46" fmla="*/ 356 w 87"/>
                <a:gd name="T47" fmla="*/ 64 h 108"/>
                <a:gd name="T48" fmla="*/ 236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81 w 87"/>
                <a:gd name="T55" fmla="*/ 59 h 108"/>
                <a:gd name="T56" fmla="*/ 645 w 87"/>
                <a:gd name="T57" fmla="*/ 45 h 108"/>
                <a:gd name="T58" fmla="*/ 1268 w 87"/>
                <a:gd name="T59" fmla="*/ 27 h 108"/>
                <a:gd name="T60" fmla="*/ 1853 w 87"/>
                <a:gd name="T61" fmla="*/ 13 h 108"/>
                <a:gd name="T62" fmla="*/ 2133 w 87"/>
                <a:gd name="T63" fmla="*/ 6 h 108"/>
                <a:gd name="T64" fmla="*/ 2313 w 87"/>
                <a:gd name="T65" fmla="*/ 3 h 108"/>
                <a:gd name="T66" fmla="*/ 2878 w 87"/>
                <a:gd name="T67" fmla="*/ 1 h 108"/>
                <a:gd name="T68" fmla="*/ 3585 w 87"/>
                <a:gd name="T69" fmla="*/ 0 h 108"/>
                <a:gd name="T70" fmla="*/ 4192 w 87"/>
                <a:gd name="T71" fmla="*/ 0 h 108"/>
                <a:gd name="T72" fmla="*/ 4717 w 87"/>
                <a:gd name="T73" fmla="*/ 0 h 108"/>
                <a:gd name="T74" fmla="*/ 4837 w 87"/>
                <a:gd name="T75" fmla="*/ 1 h 108"/>
                <a:gd name="T76" fmla="*/ 4837 w 87"/>
                <a:gd name="T77" fmla="*/ 2 h 108"/>
                <a:gd name="T78" fmla="*/ 4837 w 87"/>
                <a:gd name="T79" fmla="*/ 4 h 108"/>
                <a:gd name="T80" fmla="*/ 4898 w 87"/>
                <a:gd name="T81" fmla="*/ 5 h 108"/>
                <a:gd name="T82" fmla="*/ 4898 w 87"/>
                <a:gd name="T83" fmla="*/ 6 h 108"/>
                <a:gd name="T84" fmla="*/ 4957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48" name="Freeform 116"/>
            <p:cNvSpPr>
              <a:spLocks/>
            </p:cNvSpPr>
            <p:nvPr/>
          </p:nvSpPr>
          <p:spPr bwMode="auto">
            <a:xfrm>
              <a:off x="1321" y="1454"/>
              <a:ext cx="69" cy="100"/>
            </a:xfrm>
            <a:custGeom>
              <a:avLst/>
              <a:gdLst>
                <a:gd name="T0" fmla="*/ 1932 w 35"/>
                <a:gd name="T1" fmla="*/ 3 h 107"/>
                <a:gd name="T2" fmla="*/ 1816 w 35"/>
                <a:gd name="T3" fmla="*/ 5 h 107"/>
                <a:gd name="T4" fmla="*/ 1753 w 35"/>
                <a:gd name="T5" fmla="*/ 7 h 107"/>
                <a:gd name="T6" fmla="*/ 1569 w 35"/>
                <a:gd name="T7" fmla="*/ 9 h 107"/>
                <a:gd name="T8" fmla="*/ 1524 w 35"/>
                <a:gd name="T9" fmla="*/ 15 h 107"/>
                <a:gd name="T10" fmla="*/ 1524 w 35"/>
                <a:gd name="T11" fmla="*/ 19 h 107"/>
                <a:gd name="T12" fmla="*/ 1569 w 35"/>
                <a:gd name="T13" fmla="*/ 23 h 107"/>
                <a:gd name="T14" fmla="*/ 1816 w 35"/>
                <a:gd name="T15" fmla="*/ 28 h 107"/>
                <a:gd name="T16" fmla="*/ 1932 w 35"/>
                <a:gd name="T17" fmla="*/ 31 h 107"/>
                <a:gd name="T18" fmla="*/ 1816 w 35"/>
                <a:gd name="T19" fmla="*/ 32 h 107"/>
                <a:gd name="T20" fmla="*/ 1524 w 35"/>
                <a:gd name="T21" fmla="*/ 33 h 107"/>
                <a:gd name="T22" fmla="*/ 1224 w 35"/>
                <a:gd name="T23" fmla="*/ 36 h 107"/>
                <a:gd name="T24" fmla="*/ 889 w 35"/>
                <a:gd name="T25" fmla="*/ 36 h 107"/>
                <a:gd name="T26" fmla="*/ 591 w 35"/>
                <a:gd name="T27" fmla="*/ 39 h 107"/>
                <a:gd name="T28" fmla="*/ 361 w 35"/>
                <a:gd name="T29" fmla="*/ 41 h 107"/>
                <a:gd name="T30" fmla="*/ 244 w 35"/>
                <a:gd name="T31" fmla="*/ 43 h 107"/>
                <a:gd name="T32" fmla="*/ 183 w 35"/>
                <a:gd name="T33" fmla="*/ 44 h 107"/>
                <a:gd name="T34" fmla="*/ 183 w 35"/>
                <a:gd name="T35" fmla="*/ 46 h 107"/>
                <a:gd name="T36" fmla="*/ 183 w 35"/>
                <a:gd name="T37" fmla="*/ 50 h 107"/>
                <a:gd name="T38" fmla="*/ 183 w 35"/>
                <a:gd name="T39" fmla="*/ 56 h 107"/>
                <a:gd name="T40" fmla="*/ 300 w 35"/>
                <a:gd name="T41" fmla="*/ 61 h 107"/>
                <a:gd name="T42" fmla="*/ 300 w 35"/>
                <a:gd name="T43" fmla="*/ 66 h 107"/>
                <a:gd name="T44" fmla="*/ 361 w 35"/>
                <a:gd name="T45" fmla="*/ 69 h 107"/>
                <a:gd name="T46" fmla="*/ 361 w 35"/>
                <a:gd name="T47" fmla="*/ 71 h 107"/>
                <a:gd name="T48" fmla="*/ 300 w 35"/>
                <a:gd name="T49" fmla="*/ 69 h 107"/>
                <a:gd name="T50" fmla="*/ 183 w 35"/>
                <a:gd name="T51" fmla="*/ 65 h 107"/>
                <a:gd name="T52" fmla="*/ 63 w 35"/>
                <a:gd name="T53" fmla="*/ 61 h 107"/>
                <a:gd name="T54" fmla="*/ 63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83 w 35"/>
                <a:gd name="T65" fmla="*/ 39 h 107"/>
                <a:gd name="T66" fmla="*/ 481 w 35"/>
                <a:gd name="T67" fmla="*/ 34 h 107"/>
                <a:gd name="T68" fmla="*/ 773 w 35"/>
                <a:gd name="T69" fmla="*/ 28 h 107"/>
                <a:gd name="T70" fmla="*/ 1104 w 35"/>
                <a:gd name="T71" fmla="*/ 20 h 107"/>
                <a:gd name="T72" fmla="*/ 1465 w 35"/>
                <a:gd name="T73" fmla="*/ 16 h 107"/>
                <a:gd name="T74" fmla="*/ 1632 w 35"/>
                <a:gd name="T75" fmla="*/ 7 h 107"/>
                <a:gd name="T76" fmla="*/ 1816 w 35"/>
                <a:gd name="T77" fmla="*/ 6 h 107"/>
                <a:gd name="T78" fmla="*/ 1932 w 35"/>
                <a:gd name="T79" fmla="*/ 1 h 107"/>
                <a:gd name="T80" fmla="*/ 1993 w 35"/>
                <a:gd name="T81" fmla="*/ 1 h 107"/>
                <a:gd name="T82" fmla="*/ 1993 w 35"/>
                <a:gd name="T83" fmla="*/ 1 h 107"/>
                <a:gd name="T84" fmla="*/ 1993 w 35"/>
                <a:gd name="T85" fmla="*/ 1 h 107"/>
                <a:gd name="T86" fmla="*/ 1993 w 35"/>
                <a:gd name="T87" fmla="*/ 1 h 107"/>
                <a:gd name="T88" fmla="*/ 1993 w 35"/>
                <a:gd name="T89" fmla="*/ 1 h 107"/>
                <a:gd name="T90" fmla="*/ 1993 w 35"/>
                <a:gd name="T91" fmla="*/ 1 h 107"/>
                <a:gd name="T92" fmla="*/ 1993 w 35"/>
                <a:gd name="T93" fmla="*/ 1 h 107"/>
                <a:gd name="T94" fmla="*/ 1993 w 35"/>
                <a:gd name="T95" fmla="*/ 1 h 107"/>
                <a:gd name="T96" fmla="*/ 199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49" name="Freeform 117"/>
            <p:cNvSpPr>
              <a:spLocks/>
            </p:cNvSpPr>
            <p:nvPr/>
          </p:nvSpPr>
          <p:spPr bwMode="auto">
            <a:xfrm>
              <a:off x="1570" y="1454"/>
              <a:ext cx="69" cy="100"/>
            </a:xfrm>
            <a:custGeom>
              <a:avLst/>
              <a:gdLst>
                <a:gd name="T0" fmla="*/ 63 w 35"/>
                <a:gd name="T1" fmla="*/ 3 h 107"/>
                <a:gd name="T2" fmla="*/ 63 w 35"/>
                <a:gd name="T3" fmla="*/ 5 h 107"/>
                <a:gd name="T4" fmla="*/ 183 w 35"/>
                <a:gd name="T5" fmla="*/ 7 h 107"/>
                <a:gd name="T6" fmla="*/ 300 w 35"/>
                <a:gd name="T7" fmla="*/ 7 h 107"/>
                <a:gd name="T8" fmla="*/ 361 w 35"/>
                <a:gd name="T9" fmla="*/ 12 h 107"/>
                <a:gd name="T10" fmla="*/ 361 w 35"/>
                <a:gd name="T11" fmla="*/ 17 h 107"/>
                <a:gd name="T12" fmla="*/ 300 w 35"/>
                <a:gd name="T13" fmla="*/ 20 h 107"/>
                <a:gd name="T14" fmla="*/ 124 w 35"/>
                <a:gd name="T15" fmla="*/ 26 h 107"/>
                <a:gd name="T16" fmla="*/ 0 w 35"/>
                <a:gd name="T17" fmla="*/ 28 h 107"/>
                <a:gd name="T18" fmla="*/ 183 w 35"/>
                <a:gd name="T19" fmla="*/ 30 h 107"/>
                <a:gd name="T20" fmla="*/ 361 w 35"/>
                <a:gd name="T21" fmla="*/ 31 h 107"/>
                <a:gd name="T22" fmla="*/ 653 w 35"/>
                <a:gd name="T23" fmla="*/ 34 h 107"/>
                <a:gd name="T24" fmla="*/ 1011 w 35"/>
                <a:gd name="T25" fmla="*/ 36 h 107"/>
                <a:gd name="T26" fmla="*/ 1287 w 35"/>
                <a:gd name="T27" fmla="*/ 38 h 107"/>
                <a:gd name="T28" fmla="*/ 1524 w 35"/>
                <a:gd name="T29" fmla="*/ 41 h 107"/>
                <a:gd name="T30" fmla="*/ 1695 w 35"/>
                <a:gd name="T31" fmla="*/ 43 h 107"/>
                <a:gd name="T32" fmla="*/ 1753 w 35"/>
                <a:gd name="T33" fmla="*/ 44 h 107"/>
                <a:gd name="T34" fmla="*/ 1753 w 35"/>
                <a:gd name="T35" fmla="*/ 46 h 107"/>
                <a:gd name="T36" fmla="*/ 1695 w 35"/>
                <a:gd name="T37" fmla="*/ 50 h 107"/>
                <a:gd name="T38" fmla="*/ 1695 w 35"/>
                <a:gd name="T39" fmla="*/ 56 h 107"/>
                <a:gd name="T40" fmla="*/ 1632 w 35"/>
                <a:gd name="T41" fmla="*/ 61 h 107"/>
                <a:gd name="T42" fmla="*/ 1632 w 35"/>
                <a:gd name="T43" fmla="*/ 66 h 107"/>
                <a:gd name="T44" fmla="*/ 1632 w 35"/>
                <a:gd name="T45" fmla="*/ 69 h 107"/>
                <a:gd name="T46" fmla="*/ 1632 w 35"/>
                <a:gd name="T47" fmla="*/ 71 h 107"/>
                <a:gd name="T48" fmla="*/ 1695 w 35"/>
                <a:gd name="T49" fmla="*/ 69 h 107"/>
                <a:gd name="T50" fmla="*/ 1695 w 35"/>
                <a:gd name="T51" fmla="*/ 65 h 107"/>
                <a:gd name="T52" fmla="*/ 1753 w 35"/>
                <a:gd name="T53" fmla="*/ 61 h 107"/>
                <a:gd name="T54" fmla="*/ 1869 w 35"/>
                <a:gd name="T55" fmla="*/ 56 h 107"/>
                <a:gd name="T56" fmla="*/ 1993 w 35"/>
                <a:gd name="T57" fmla="*/ 52 h 107"/>
                <a:gd name="T58" fmla="*/ 1993 w 35"/>
                <a:gd name="T59" fmla="*/ 48 h 107"/>
                <a:gd name="T60" fmla="*/ 1993 w 35"/>
                <a:gd name="T61" fmla="*/ 44 h 107"/>
                <a:gd name="T62" fmla="*/ 1993 w 35"/>
                <a:gd name="T63" fmla="*/ 41 h 107"/>
                <a:gd name="T64" fmla="*/ 1753 w 35"/>
                <a:gd name="T65" fmla="*/ 39 h 107"/>
                <a:gd name="T66" fmla="*/ 1404 w 35"/>
                <a:gd name="T67" fmla="*/ 34 h 107"/>
                <a:gd name="T68" fmla="*/ 1104 w 35"/>
                <a:gd name="T69" fmla="*/ 28 h 107"/>
                <a:gd name="T70" fmla="*/ 828 w 35"/>
                <a:gd name="T71" fmla="*/ 20 h 107"/>
                <a:gd name="T72" fmla="*/ 528 w 35"/>
                <a:gd name="T73" fmla="*/ 16 h 107"/>
                <a:gd name="T74" fmla="*/ 300 w 35"/>
                <a:gd name="T75" fmla="*/ 7 h 107"/>
                <a:gd name="T76" fmla="*/ 124 w 35"/>
                <a:gd name="T77" fmla="*/ 6 h 107"/>
                <a:gd name="T78" fmla="*/ 63 w 35"/>
                <a:gd name="T79" fmla="*/ 1 h 107"/>
                <a:gd name="T80" fmla="*/ 63 w 35"/>
                <a:gd name="T81" fmla="*/ 1 h 107"/>
                <a:gd name="T82" fmla="*/ 63 w 35"/>
                <a:gd name="T83" fmla="*/ 1 h 107"/>
                <a:gd name="T84" fmla="*/ 63 w 35"/>
                <a:gd name="T85" fmla="*/ 1 h 107"/>
                <a:gd name="T86" fmla="*/ 63 w 35"/>
                <a:gd name="T87" fmla="*/ 1 h 107"/>
                <a:gd name="T88" fmla="*/ 63 w 35"/>
                <a:gd name="T89" fmla="*/ 1 h 107"/>
                <a:gd name="T90" fmla="*/ 63 w 35"/>
                <a:gd name="T91" fmla="*/ 1 h 107"/>
                <a:gd name="T92" fmla="*/ 63 w 35"/>
                <a:gd name="T93" fmla="*/ 1 h 107"/>
                <a:gd name="T94" fmla="*/ 63 w 35"/>
                <a:gd name="T95" fmla="*/ 1 h 107"/>
                <a:gd name="T96" fmla="*/ 6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50" name="Freeform 118"/>
            <p:cNvSpPr>
              <a:spLocks/>
            </p:cNvSpPr>
            <p:nvPr/>
          </p:nvSpPr>
          <p:spPr bwMode="auto">
            <a:xfrm>
              <a:off x="1020" y="1319"/>
              <a:ext cx="156" cy="70"/>
            </a:xfrm>
            <a:custGeom>
              <a:avLst/>
              <a:gdLst>
                <a:gd name="T0" fmla="*/ 2433 w 79"/>
                <a:gd name="T1" fmla="*/ 0 h 76"/>
                <a:gd name="T2" fmla="*/ 1888 w 79"/>
                <a:gd name="T3" fmla="*/ 4 h 76"/>
                <a:gd name="T4" fmla="*/ 1357 w 79"/>
                <a:gd name="T5" fmla="*/ 7 h 76"/>
                <a:gd name="T6" fmla="*/ 956 w 79"/>
                <a:gd name="T7" fmla="*/ 16 h 76"/>
                <a:gd name="T8" fmla="*/ 839 w 79"/>
                <a:gd name="T9" fmla="*/ 23 h 76"/>
                <a:gd name="T10" fmla="*/ 1076 w 79"/>
                <a:gd name="T11" fmla="*/ 30 h 76"/>
                <a:gd name="T12" fmla="*/ 1888 w 79"/>
                <a:gd name="T13" fmla="*/ 37 h 76"/>
                <a:gd name="T14" fmla="*/ 3509 w 79"/>
                <a:gd name="T15" fmla="*/ 41 h 76"/>
                <a:gd name="T16" fmla="*/ 4558 w 79"/>
                <a:gd name="T17" fmla="*/ 41 h 76"/>
                <a:gd name="T18" fmla="*/ 4321 w 79"/>
                <a:gd name="T19" fmla="*/ 42 h 76"/>
                <a:gd name="T20" fmla="*/ 3904 w 79"/>
                <a:gd name="T21" fmla="*/ 43 h 76"/>
                <a:gd name="T22" fmla="*/ 3389 w 79"/>
                <a:gd name="T23" fmla="*/ 44 h 76"/>
                <a:gd name="T24" fmla="*/ 2857 w 79"/>
                <a:gd name="T25" fmla="*/ 46 h 76"/>
                <a:gd name="T26" fmla="*/ 2249 w 79"/>
                <a:gd name="T27" fmla="*/ 46 h 76"/>
                <a:gd name="T28" fmla="*/ 1596 w 79"/>
                <a:gd name="T29" fmla="*/ 46 h 76"/>
                <a:gd name="T30" fmla="*/ 1139 w 79"/>
                <a:gd name="T31" fmla="*/ 43 h 76"/>
                <a:gd name="T32" fmla="*/ 656 w 79"/>
                <a:gd name="T33" fmla="*/ 41 h 76"/>
                <a:gd name="T34" fmla="*/ 363 w 79"/>
                <a:gd name="T35" fmla="*/ 38 h 76"/>
                <a:gd name="T36" fmla="*/ 124 w 79"/>
                <a:gd name="T37" fmla="*/ 34 h 76"/>
                <a:gd name="T38" fmla="*/ 63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3 w 79"/>
                <a:gd name="T45" fmla="*/ 23 h 76"/>
                <a:gd name="T46" fmla="*/ 63 w 79"/>
                <a:gd name="T47" fmla="*/ 22 h 76"/>
                <a:gd name="T48" fmla="*/ 124 w 79"/>
                <a:gd name="T49" fmla="*/ 18 h 76"/>
                <a:gd name="T50" fmla="*/ 363 w 79"/>
                <a:gd name="T51" fmla="*/ 11 h 76"/>
                <a:gd name="T52" fmla="*/ 656 w 79"/>
                <a:gd name="T53" fmla="*/ 6 h 76"/>
                <a:gd name="T54" fmla="*/ 1139 w 79"/>
                <a:gd name="T55" fmla="*/ 4 h 76"/>
                <a:gd name="T56" fmla="*/ 1596 w 79"/>
                <a:gd name="T57" fmla="*/ 2 h 76"/>
                <a:gd name="T58" fmla="*/ 2008 w 79"/>
                <a:gd name="T59" fmla="*/ 1 h 76"/>
                <a:gd name="T60" fmla="*/ 2372 w 79"/>
                <a:gd name="T61" fmla="*/ 0 h 76"/>
                <a:gd name="T62" fmla="*/ 2616 w 79"/>
                <a:gd name="T63" fmla="*/ 0 h 76"/>
                <a:gd name="T64" fmla="*/ 268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51" name="Freeform 119"/>
            <p:cNvSpPr>
              <a:spLocks/>
            </p:cNvSpPr>
            <p:nvPr/>
          </p:nvSpPr>
          <p:spPr bwMode="auto">
            <a:xfrm>
              <a:off x="1806" y="1318"/>
              <a:ext cx="132" cy="72"/>
            </a:xfrm>
            <a:custGeom>
              <a:avLst/>
              <a:gdLst>
                <a:gd name="T0" fmla="*/ 948 w 67"/>
                <a:gd name="T1" fmla="*/ 1 h 78"/>
                <a:gd name="T2" fmla="*/ 1505 w 67"/>
                <a:gd name="T3" fmla="*/ 5 h 78"/>
                <a:gd name="T4" fmla="*/ 2173 w 67"/>
                <a:gd name="T5" fmla="*/ 8 h 78"/>
                <a:gd name="T6" fmla="*/ 2697 w 67"/>
                <a:gd name="T7" fmla="*/ 16 h 78"/>
                <a:gd name="T8" fmla="*/ 3028 w 67"/>
                <a:gd name="T9" fmla="*/ 24 h 78"/>
                <a:gd name="T10" fmla="*/ 2965 w 67"/>
                <a:gd name="T11" fmla="*/ 32 h 78"/>
                <a:gd name="T12" fmla="*/ 2348 w 67"/>
                <a:gd name="T13" fmla="*/ 39 h 78"/>
                <a:gd name="T14" fmla="*/ 948 w 67"/>
                <a:gd name="T15" fmla="*/ 44 h 78"/>
                <a:gd name="T16" fmla="*/ 0 w 67"/>
                <a:gd name="T17" fmla="*/ 47 h 78"/>
                <a:gd name="T18" fmla="*/ 124 w 67"/>
                <a:gd name="T19" fmla="*/ 47 h 78"/>
                <a:gd name="T20" fmla="*/ 481 w 67"/>
                <a:gd name="T21" fmla="*/ 48 h 78"/>
                <a:gd name="T22" fmla="*/ 827 w 67"/>
                <a:gd name="T23" fmla="*/ 48 h 78"/>
                <a:gd name="T24" fmla="*/ 1277 w 67"/>
                <a:gd name="T25" fmla="*/ 48 h 78"/>
                <a:gd name="T26" fmla="*/ 1805 w 67"/>
                <a:gd name="T27" fmla="*/ 48 h 78"/>
                <a:gd name="T28" fmla="*/ 2348 w 67"/>
                <a:gd name="T29" fmla="*/ 46 h 78"/>
                <a:gd name="T30" fmla="*/ 2813 w 67"/>
                <a:gd name="T31" fmla="*/ 44 h 78"/>
                <a:gd name="T32" fmla="*/ 3272 w 67"/>
                <a:gd name="T33" fmla="*/ 41 h 78"/>
                <a:gd name="T34" fmla="*/ 3493 w 67"/>
                <a:gd name="T35" fmla="*/ 38 h 78"/>
                <a:gd name="T36" fmla="*/ 3680 w 67"/>
                <a:gd name="T37" fmla="*/ 35 h 78"/>
                <a:gd name="T38" fmla="*/ 3737 w 67"/>
                <a:gd name="T39" fmla="*/ 31 h 78"/>
                <a:gd name="T40" fmla="*/ 3854 w 67"/>
                <a:gd name="T41" fmla="*/ 28 h 78"/>
                <a:gd name="T42" fmla="*/ 3854 w 67"/>
                <a:gd name="T43" fmla="*/ 26 h 78"/>
                <a:gd name="T44" fmla="*/ 3854 w 67"/>
                <a:gd name="T45" fmla="*/ 24 h 78"/>
                <a:gd name="T46" fmla="*/ 3854 w 67"/>
                <a:gd name="T47" fmla="*/ 23 h 78"/>
                <a:gd name="T48" fmla="*/ 3737 w 67"/>
                <a:gd name="T49" fmla="*/ 18 h 78"/>
                <a:gd name="T50" fmla="*/ 3450 w 67"/>
                <a:gd name="T51" fmla="*/ 12 h 78"/>
                <a:gd name="T52" fmla="*/ 2965 w 67"/>
                <a:gd name="T53" fmla="*/ 6 h 78"/>
                <a:gd name="T54" fmla="*/ 2516 w 67"/>
                <a:gd name="T55" fmla="*/ 5 h 78"/>
                <a:gd name="T56" fmla="*/ 1925 w 67"/>
                <a:gd name="T57" fmla="*/ 2 h 78"/>
                <a:gd name="T58" fmla="*/ 1460 w 67"/>
                <a:gd name="T59" fmla="*/ 1 h 78"/>
                <a:gd name="T60" fmla="*/ 977 w 67"/>
                <a:gd name="T61" fmla="*/ 0 h 78"/>
                <a:gd name="T62" fmla="*/ 827 w 67"/>
                <a:gd name="T63" fmla="*/ 0 h 78"/>
                <a:gd name="T64" fmla="*/ 827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52" name="Freeform 120"/>
            <p:cNvSpPr>
              <a:spLocks/>
            </p:cNvSpPr>
            <p:nvPr/>
          </p:nvSpPr>
          <p:spPr bwMode="auto">
            <a:xfrm>
              <a:off x="1095" y="1326"/>
              <a:ext cx="209" cy="48"/>
            </a:xfrm>
            <a:custGeom>
              <a:avLst/>
              <a:gdLst>
                <a:gd name="T0" fmla="*/ 6049 w 106"/>
                <a:gd name="T1" fmla="*/ 29 h 51"/>
                <a:gd name="T2" fmla="*/ 5757 w 106"/>
                <a:gd name="T3" fmla="*/ 24 h 51"/>
                <a:gd name="T4" fmla="*/ 5276 w 106"/>
                <a:gd name="T5" fmla="*/ 18 h 51"/>
                <a:gd name="T6" fmla="*/ 4474 w 106"/>
                <a:gd name="T7" fmla="*/ 8 h 51"/>
                <a:gd name="T8" fmla="*/ 3518 w 106"/>
                <a:gd name="T9" fmla="*/ 4 h 51"/>
                <a:gd name="T10" fmla="*/ 2705 w 106"/>
                <a:gd name="T11" fmla="*/ 0 h 51"/>
                <a:gd name="T12" fmla="*/ 2476 w 106"/>
                <a:gd name="T13" fmla="*/ 0 h 51"/>
                <a:gd name="T14" fmla="*/ 1993 w 106"/>
                <a:gd name="T15" fmla="*/ 1 h 51"/>
                <a:gd name="T16" fmla="*/ 1524 w 106"/>
                <a:gd name="T17" fmla="*/ 3 h 51"/>
                <a:gd name="T18" fmla="*/ 1041 w 106"/>
                <a:gd name="T19" fmla="*/ 4 h 51"/>
                <a:gd name="T20" fmla="*/ 773 w 106"/>
                <a:gd name="T21" fmla="*/ 4 h 51"/>
                <a:gd name="T22" fmla="*/ 481 w 106"/>
                <a:gd name="T23" fmla="*/ 8 h 51"/>
                <a:gd name="T24" fmla="*/ 244 w 106"/>
                <a:gd name="T25" fmla="*/ 8 h 51"/>
                <a:gd name="T26" fmla="*/ 63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3 w 106"/>
                <a:gd name="T33" fmla="*/ 24 h 51"/>
                <a:gd name="T34" fmla="*/ 183 w 106"/>
                <a:gd name="T35" fmla="*/ 29 h 51"/>
                <a:gd name="T36" fmla="*/ 361 w 106"/>
                <a:gd name="T37" fmla="*/ 31 h 51"/>
                <a:gd name="T38" fmla="*/ 481 w 106"/>
                <a:gd name="T39" fmla="*/ 34 h 51"/>
                <a:gd name="T40" fmla="*/ 773 w 106"/>
                <a:gd name="T41" fmla="*/ 35 h 51"/>
                <a:gd name="T42" fmla="*/ 1041 w 106"/>
                <a:gd name="T43" fmla="*/ 35 h 51"/>
                <a:gd name="T44" fmla="*/ 1341 w 106"/>
                <a:gd name="T45" fmla="*/ 34 h 51"/>
                <a:gd name="T46" fmla="*/ 1633 w 106"/>
                <a:gd name="T47" fmla="*/ 33 h 51"/>
                <a:gd name="T48" fmla="*/ 1993 w 106"/>
                <a:gd name="T49" fmla="*/ 31 h 51"/>
                <a:gd name="T50" fmla="*/ 2240 w 106"/>
                <a:gd name="T51" fmla="*/ 30 h 51"/>
                <a:gd name="T52" fmla="*/ 2413 w 106"/>
                <a:gd name="T53" fmla="*/ 29 h 51"/>
                <a:gd name="T54" fmla="*/ 2177 w 106"/>
                <a:gd name="T55" fmla="*/ 30 h 51"/>
                <a:gd name="T56" fmla="*/ 1993 w 106"/>
                <a:gd name="T57" fmla="*/ 29 h 51"/>
                <a:gd name="T58" fmla="*/ 1757 w 106"/>
                <a:gd name="T59" fmla="*/ 27 h 51"/>
                <a:gd name="T60" fmla="*/ 1404 w 106"/>
                <a:gd name="T61" fmla="*/ 24 h 51"/>
                <a:gd name="T62" fmla="*/ 891 w 106"/>
                <a:gd name="T63" fmla="*/ 23 h 51"/>
                <a:gd name="T64" fmla="*/ 712 w 106"/>
                <a:gd name="T65" fmla="*/ 22 h 51"/>
                <a:gd name="T66" fmla="*/ 773 w 106"/>
                <a:gd name="T67" fmla="*/ 21 h 51"/>
                <a:gd name="T68" fmla="*/ 1041 w 106"/>
                <a:gd name="T69" fmla="*/ 18 h 51"/>
                <a:gd name="T70" fmla="*/ 1224 w 106"/>
                <a:gd name="T71" fmla="*/ 15 h 51"/>
                <a:gd name="T72" fmla="*/ 1341 w 106"/>
                <a:gd name="T73" fmla="*/ 11 h 51"/>
                <a:gd name="T74" fmla="*/ 1993 w 106"/>
                <a:gd name="T75" fmla="*/ 10 h 51"/>
                <a:gd name="T76" fmla="*/ 3401 w 106"/>
                <a:gd name="T77" fmla="*/ 10 h 51"/>
                <a:gd name="T78" fmla="*/ 4537 w 106"/>
                <a:gd name="T79" fmla="*/ 18 h 51"/>
                <a:gd name="T80" fmla="*/ 5397 w 106"/>
                <a:gd name="T81" fmla="*/ 23 h 51"/>
                <a:gd name="T82" fmla="*/ 5925 w 106"/>
                <a:gd name="T83" fmla="*/ 29 h 51"/>
                <a:gd name="T84" fmla="*/ 6162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53" name="Freeform 121"/>
            <p:cNvSpPr>
              <a:spLocks/>
            </p:cNvSpPr>
            <p:nvPr/>
          </p:nvSpPr>
          <p:spPr bwMode="auto">
            <a:xfrm>
              <a:off x="1665" y="1328"/>
              <a:ext cx="206" cy="47"/>
            </a:xfrm>
            <a:custGeom>
              <a:avLst/>
              <a:gdLst>
                <a:gd name="T0" fmla="*/ 61 w 105"/>
                <a:gd name="T1" fmla="*/ 29 h 50"/>
                <a:gd name="T2" fmla="*/ 353 w 105"/>
                <a:gd name="T3" fmla="*/ 24 h 50"/>
                <a:gd name="T4" fmla="*/ 848 w 105"/>
                <a:gd name="T5" fmla="*/ 18 h 50"/>
                <a:gd name="T6" fmla="*/ 1540 w 105"/>
                <a:gd name="T7" fmla="*/ 8 h 50"/>
                <a:gd name="T8" fmla="*/ 2448 w 105"/>
                <a:gd name="T9" fmla="*/ 5 h 50"/>
                <a:gd name="T10" fmla="*/ 3265 w 105"/>
                <a:gd name="T11" fmla="*/ 1 h 50"/>
                <a:gd name="T12" fmla="*/ 3541 w 105"/>
                <a:gd name="T13" fmla="*/ 1 h 50"/>
                <a:gd name="T14" fmla="*/ 3926 w 105"/>
                <a:gd name="T15" fmla="*/ 1 h 50"/>
                <a:gd name="T16" fmla="*/ 4450 w 105"/>
                <a:gd name="T17" fmla="*/ 2 h 50"/>
                <a:gd name="T18" fmla="*/ 4862 w 105"/>
                <a:gd name="T19" fmla="*/ 4 h 50"/>
                <a:gd name="T20" fmla="*/ 5234 w 105"/>
                <a:gd name="T21" fmla="*/ 4 h 50"/>
                <a:gd name="T22" fmla="*/ 5466 w 105"/>
                <a:gd name="T23" fmla="*/ 8 h 50"/>
                <a:gd name="T24" fmla="*/ 5642 w 105"/>
                <a:gd name="T25" fmla="*/ 9 h 50"/>
                <a:gd name="T26" fmla="*/ 5809 w 105"/>
                <a:gd name="T27" fmla="*/ 15 h 50"/>
                <a:gd name="T28" fmla="*/ 5927 w 105"/>
                <a:gd name="T29" fmla="*/ 19 h 50"/>
                <a:gd name="T30" fmla="*/ 5927 w 105"/>
                <a:gd name="T31" fmla="*/ 22 h 50"/>
                <a:gd name="T32" fmla="*/ 5866 w 105"/>
                <a:gd name="T33" fmla="*/ 24 h 50"/>
                <a:gd name="T34" fmla="*/ 5642 w 105"/>
                <a:gd name="T35" fmla="*/ 29 h 50"/>
                <a:gd name="T36" fmla="*/ 5642 w 105"/>
                <a:gd name="T37" fmla="*/ 31 h 50"/>
                <a:gd name="T38" fmla="*/ 5346 w 105"/>
                <a:gd name="T39" fmla="*/ 34 h 50"/>
                <a:gd name="T40" fmla="*/ 5203 w 105"/>
                <a:gd name="T41" fmla="*/ 34 h 50"/>
                <a:gd name="T42" fmla="*/ 4962 w 105"/>
                <a:gd name="T43" fmla="*/ 34 h 50"/>
                <a:gd name="T44" fmla="*/ 4681 w 105"/>
                <a:gd name="T45" fmla="*/ 34 h 50"/>
                <a:gd name="T46" fmla="*/ 4389 w 105"/>
                <a:gd name="T47" fmla="*/ 34 h 50"/>
                <a:gd name="T48" fmla="*/ 4098 w 105"/>
                <a:gd name="T49" fmla="*/ 34 h 50"/>
                <a:gd name="T50" fmla="*/ 3865 w 105"/>
                <a:gd name="T51" fmla="*/ 33 h 50"/>
                <a:gd name="T52" fmla="*/ 3865 w 105"/>
                <a:gd name="T53" fmla="*/ 31 h 50"/>
                <a:gd name="T54" fmla="*/ 3806 w 105"/>
                <a:gd name="T55" fmla="*/ 29 h 50"/>
                <a:gd name="T56" fmla="*/ 3865 w 105"/>
                <a:gd name="T57" fmla="*/ 27 h 50"/>
                <a:gd name="T58" fmla="*/ 4098 w 105"/>
                <a:gd name="T59" fmla="*/ 25 h 50"/>
                <a:gd name="T60" fmla="*/ 4450 w 105"/>
                <a:gd name="T61" fmla="*/ 24 h 50"/>
                <a:gd name="T62" fmla="*/ 4962 w 105"/>
                <a:gd name="T63" fmla="*/ 23 h 50"/>
                <a:gd name="T64" fmla="*/ 5142 w 105"/>
                <a:gd name="T65" fmla="*/ 22 h 50"/>
                <a:gd name="T66" fmla="*/ 5022 w 105"/>
                <a:gd name="T67" fmla="*/ 21 h 50"/>
                <a:gd name="T68" fmla="*/ 4915 w 105"/>
                <a:gd name="T69" fmla="*/ 19 h 50"/>
                <a:gd name="T70" fmla="*/ 4742 w 105"/>
                <a:gd name="T71" fmla="*/ 15 h 50"/>
                <a:gd name="T72" fmla="*/ 4681 w 105"/>
                <a:gd name="T73" fmla="*/ 12 h 50"/>
                <a:gd name="T74" fmla="*/ 4098 w 105"/>
                <a:gd name="T75" fmla="*/ 9 h 50"/>
                <a:gd name="T76" fmla="*/ 2725 w 105"/>
                <a:gd name="T77" fmla="*/ 9 h 50"/>
                <a:gd name="T78" fmla="*/ 1601 w 105"/>
                <a:gd name="T79" fmla="*/ 17 h 50"/>
                <a:gd name="T80" fmla="*/ 693 w 105"/>
                <a:gd name="T81" fmla="*/ 22 h 50"/>
                <a:gd name="T82" fmla="*/ 180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54" name="Freeform 122"/>
            <p:cNvSpPr>
              <a:spLocks/>
            </p:cNvSpPr>
            <p:nvPr/>
          </p:nvSpPr>
          <p:spPr bwMode="auto">
            <a:xfrm>
              <a:off x="1657" y="1351"/>
              <a:ext cx="114" cy="73"/>
            </a:xfrm>
            <a:custGeom>
              <a:avLst/>
              <a:gdLst>
                <a:gd name="T0" fmla="*/ 3456 w 57"/>
                <a:gd name="T1" fmla="*/ 1 h 78"/>
                <a:gd name="T2" fmla="*/ 3200 w 57"/>
                <a:gd name="T3" fmla="*/ 6 h 78"/>
                <a:gd name="T4" fmla="*/ 2624 w 57"/>
                <a:gd name="T5" fmla="*/ 7 h 78"/>
                <a:gd name="T6" fmla="*/ 2048 w 57"/>
                <a:gd name="T7" fmla="*/ 11 h 78"/>
                <a:gd name="T8" fmla="*/ 1408 w 57"/>
                <a:gd name="T9" fmla="*/ 18 h 78"/>
                <a:gd name="T10" fmla="*/ 704 w 57"/>
                <a:gd name="T11" fmla="*/ 21 h 78"/>
                <a:gd name="T12" fmla="*/ 256 w 57"/>
                <a:gd name="T13" fmla="*/ 25 h 78"/>
                <a:gd name="T14" fmla="*/ 0 w 57"/>
                <a:gd name="T15" fmla="*/ 28 h 78"/>
                <a:gd name="T16" fmla="*/ 128 w 57"/>
                <a:gd name="T17" fmla="*/ 30 h 78"/>
                <a:gd name="T18" fmla="*/ 320 w 57"/>
                <a:gd name="T19" fmla="*/ 35 h 78"/>
                <a:gd name="T20" fmla="*/ 448 w 57"/>
                <a:gd name="T21" fmla="*/ 37 h 78"/>
                <a:gd name="T22" fmla="*/ 384 w 57"/>
                <a:gd name="T23" fmla="*/ 42 h 78"/>
                <a:gd name="T24" fmla="*/ 320 w 57"/>
                <a:gd name="T25" fmla="*/ 46 h 78"/>
                <a:gd name="T26" fmla="*/ 128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320 w 57"/>
                <a:gd name="T35" fmla="*/ 48 h 78"/>
                <a:gd name="T36" fmla="*/ 768 w 57"/>
                <a:gd name="T37" fmla="*/ 40 h 78"/>
                <a:gd name="T38" fmla="*/ 1408 w 57"/>
                <a:gd name="T39" fmla="*/ 31 h 78"/>
                <a:gd name="T40" fmla="*/ 2048 w 57"/>
                <a:gd name="T41" fmla="*/ 21 h 78"/>
                <a:gd name="T42" fmla="*/ 2624 w 57"/>
                <a:gd name="T43" fmla="*/ 12 h 78"/>
                <a:gd name="T44" fmla="*/ 3200 w 57"/>
                <a:gd name="T45" fmla="*/ 7 h 78"/>
                <a:gd name="T46" fmla="*/ 3456 w 57"/>
                <a:gd name="T47" fmla="*/ 1 h 78"/>
                <a:gd name="T48" fmla="*/ 3584 w 57"/>
                <a:gd name="T49" fmla="*/ 0 h 78"/>
                <a:gd name="T50" fmla="*/ 3584 w 57"/>
                <a:gd name="T51" fmla="*/ 0 h 78"/>
                <a:gd name="T52" fmla="*/ 3584 w 57"/>
                <a:gd name="T53" fmla="*/ 0 h 78"/>
                <a:gd name="T54" fmla="*/ 3584 w 57"/>
                <a:gd name="T55" fmla="*/ 0 h 78"/>
                <a:gd name="T56" fmla="*/ 3584 w 57"/>
                <a:gd name="T57" fmla="*/ 0 h 78"/>
                <a:gd name="T58" fmla="*/ 3584 w 57"/>
                <a:gd name="T59" fmla="*/ 0 h 78"/>
                <a:gd name="T60" fmla="*/ 3584 w 57"/>
                <a:gd name="T61" fmla="*/ 0 h 78"/>
                <a:gd name="T62" fmla="*/ 3584 w 57"/>
                <a:gd name="T63" fmla="*/ 0 h 78"/>
                <a:gd name="T64" fmla="*/ 3584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55" name="Freeform 123"/>
            <p:cNvSpPr>
              <a:spLocks/>
            </p:cNvSpPr>
            <p:nvPr/>
          </p:nvSpPr>
          <p:spPr bwMode="auto">
            <a:xfrm>
              <a:off x="1187" y="1351"/>
              <a:ext cx="117" cy="73"/>
            </a:xfrm>
            <a:custGeom>
              <a:avLst/>
              <a:gdLst>
                <a:gd name="T0" fmla="*/ 0 w 59"/>
                <a:gd name="T1" fmla="*/ 1 h 78"/>
                <a:gd name="T2" fmla="*/ 311 w 59"/>
                <a:gd name="T3" fmla="*/ 6 h 78"/>
                <a:gd name="T4" fmla="*/ 740 w 59"/>
                <a:gd name="T5" fmla="*/ 7 h 78"/>
                <a:gd name="T6" fmla="*/ 1404 w 59"/>
                <a:gd name="T7" fmla="*/ 11 h 78"/>
                <a:gd name="T8" fmla="*/ 1997 w 59"/>
                <a:gd name="T9" fmla="*/ 18 h 78"/>
                <a:gd name="T10" fmla="*/ 2612 w 59"/>
                <a:gd name="T11" fmla="*/ 21 h 78"/>
                <a:gd name="T12" fmla="*/ 3096 w 59"/>
                <a:gd name="T13" fmla="*/ 25 h 78"/>
                <a:gd name="T14" fmla="*/ 3460 w 59"/>
                <a:gd name="T15" fmla="*/ 27 h 78"/>
                <a:gd name="T16" fmla="*/ 3276 w 59"/>
                <a:gd name="T17" fmla="*/ 30 h 78"/>
                <a:gd name="T18" fmla="*/ 2973 w 59"/>
                <a:gd name="T19" fmla="*/ 34 h 78"/>
                <a:gd name="T20" fmla="*/ 2909 w 59"/>
                <a:gd name="T21" fmla="*/ 37 h 78"/>
                <a:gd name="T22" fmla="*/ 2909 w 59"/>
                <a:gd name="T23" fmla="*/ 42 h 78"/>
                <a:gd name="T24" fmla="*/ 2973 w 59"/>
                <a:gd name="T25" fmla="*/ 45 h 78"/>
                <a:gd name="T26" fmla="*/ 3096 w 59"/>
                <a:gd name="T27" fmla="*/ 48 h 78"/>
                <a:gd name="T28" fmla="*/ 3157 w 59"/>
                <a:gd name="T29" fmla="*/ 51 h 78"/>
                <a:gd name="T30" fmla="*/ 3276 w 59"/>
                <a:gd name="T31" fmla="*/ 51 h 78"/>
                <a:gd name="T32" fmla="*/ 3276 w 59"/>
                <a:gd name="T33" fmla="*/ 51 h 78"/>
                <a:gd name="T34" fmla="*/ 2973 w 59"/>
                <a:gd name="T35" fmla="*/ 48 h 78"/>
                <a:gd name="T36" fmla="*/ 2489 w 59"/>
                <a:gd name="T37" fmla="*/ 40 h 78"/>
                <a:gd name="T38" fmla="*/ 1872 w 59"/>
                <a:gd name="T39" fmla="*/ 31 h 78"/>
                <a:gd name="T40" fmla="*/ 1348 w 59"/>
                <a:gd name="T41" fmla="*/ 21 h 78"/>
                <a:gd name="T42" fmla="*/ 680 w 59"/>
                <a:gd name="T43" fmla="*/ 12 h 78"/>
                <a:gd name="T44" fmla="*/ 248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56" name="Freeform 124"/>
            <p:cNvSpPr>
              <a:spLocks/>
            </p:cNvSpPr>
            <p:nvPr/>
          </p:nvSpPr>
          <p:spPr bwMode="auto">
            <a:xfrm>
              <a:off x="1371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57" name="Freeform 125"/>
            <p:cNvSpPr>
              <a:spLocks/>
            </p:cNvSpPr>
            <p:nvPr/>
          </p:nvSpPr>
          <p:spPr bwMode="auto">
            <a:xfrm>
              <a:off x="1519" y="1383"/>
              <a:ext cx="74" cy="36"/>
            </a:xfrm>
            <a:custGeom>
              <a:avLst/>
              <a:gdLst>
                <a:gd name="T0" fmla="*/ 1957 w 38"/>
                <a:gd name="T1" fmla="*/ 10 h 38"/>
                <a:gd name="T2" fmla="*/ 1745 w 38"/>
                <a:gd name="T3" fmla="*/ 9 h 38"/>
                <a:gd name="T4" fmla="*/ 1566 w 38"/>
                <a:gd name="T5" fmla="*/ 8 h 38"/>
                <a:gd name="T6" fmla="*/ 1262 w 38"/>
                <a:gd name="T7" fmla="*/ 4 h 38"/>
                <a:gd name="T8" fmla="*/ 974 w 38"/>
                <a:gd name="T9" fmla="*/ 1 h 38"/>
                <a:gd name="T10" fmla="*/ 804 w 38"/>
                <a:gd name="T11" fmla="*/ 1 h 38"/>
                <a:gd name="T12" fmla="*/ 532 w 38"/>
                <a:gd name="T13" fmla="*/ 1 h 38"/>
                <a:gd name="T14" fmla="*/ 273 w 38"/>
                <a:gd name="T15" fmla="*/ 4 h 38"/>
                <a:gd name="T16" fmla="*/ 117 w 38"/>
                <a:gd name="T17" fmla="*/ 7 h 38"/>
                <a:gd name="T18" fmla="*/ 0 w 38"/>
                <a:gd name="T19" fmla="*/ 9 h 38"/>
                <a:gd name="T20" fmla="*/ 60 w 38"/>
                <a:gd name="T21" fmla="*/ 12 h 38"/>
                <a:gd name="T22" fmla="*/ 60 w 38"/>
                <a:gd name="T23" fmla="*/ 17 h 38"/>
                <a:gd name="T24" fmla="*/ 60 w 38"/>
                <a:gd name="T25" fmla="*/ 22 h 38"/>
                <a:gd name="T26" fmla="*/ 117 w 38"/>
                <a:gd name="T27" fmla="*/ 24 h 38"/>
                <a:gd name="T28" fmla="*/ 333 w 38"/>
                <a:gd name="T29" fmla="*/ 25 h 38"/>
                <a:gd name="T30" fmla="*/ 648 w 38"/>
                <a:gd name="T31" fmla="*/ 26 h 38"/>
                <a:gd name="T32" fmla="*/ 1036 w 38"/>
                <a:gd name="T33" fmla="*/ 26 h 38"/>
                <a:gd name="T34" fmla="*/ 1262 w 38"/>
                <a:gd name="T35" fmla="*/ 25 h 38"/>
                <a:gd name="T36" fmla="*/ 1482 w 38"/>
                <a:gd name="T37" fmla="*/ 23 h 38"/>
                <a:gd name="T38" fmla="*/ 1482 w 38"/>
                <a:gd name="T39" fmla="*/ 22 h 38"/>
                <a:gd name="T40" fmla="*/ 1536 w 38"/>
                <a:gd name="T41" fmla="*/ 19 h 38"/>
                <a:gd name="T42" fmla="*/ 1536 w 38"/>
                <a:gd name="T43" fmla="*/ 16 h 38"/>
                <a:gd name="T44" fmla="*/ 1536 w 38"/>
                <a:gd name="T45" fmla="*/ 10 h 38"/>
                <a:gd name="T46" fmla="*/ 1425 w 38"/>
                <a:gd name="T47" fmla="*/ 10 h 38"/>
                <a:gd name="T48" fmla="*/ 1365 w 38"/>
                <a:gd name="T49" fmla="*/ 10 h 38"/>
                <a:gd name="T50" fmla="*/ 1262 w 38"/>
                <a:gd name="T51" fmla="*/ 12 h 38"/>
                <a:gd name="T52" fmla="*/ 1262 w 38"/>
                <a:gd name="T53" fmla="*/ 12 h 38"/>
                <a:gd name="T54" fmla="*/ 1153 w 38"/>
                <a:gd name="T55" fmla="*/ 14 h 38"/>
                <a:gd name="T56" fmla="*/ 1092 w 38"/>
                <a:gd name="T57" fmla="*/ 16 h 38"/>
                <a:gd name="T58" fmla="*/ 1036 w 38"/>
                <a:gd name="T59" fmla="*/ 20 h 38"/>
                <a:gd name="T60" fmla="*/ 1036 w 38"/>
                <a:gd name="T61" fmla="*/ 22 h 38"/>
                <a:gd name="T62" fmla="*/ 1036 w 38"/>
                <a:gd name="T63" fmla="*/ 23 h 38"/>
                <a:gd name="T64" fmla="*/ 701 w 38"/>
                <a:gd name="T65" fmla="*/ 22 h 38"/>
                <a:gd name="T66" fmla="*/ 500 w 38"/>
                <a:gd name="T67" fmla="*/ 21 h 38"/>
                <a:gd name="T68" fmla="*/ 444 w 38"/>
                <a:gd name="T69" fmla="*/ 16 h 38"/>
                <a:gd name="T70" fmla="*/ 391 w 38"/>
                <a:gd name="T71" fmla="*/ 14 h 38"/>
                <a:gd name="T72" fmla="*/ 444 w 38"/>
                <a:gd name="T73" fmla="*/ 11 h 38"/>
                <a:gd name="T74" fmla="*/ 500 w 38"/>
                <a:gd name="T75" fmla="*/ 9 h 38"/>
                <a:gd name="T76" fmla="*/ 592 w 38"/>
                <a:gd name="T77" fmla="*/ 9 h 38"/>
                <a:gd name="T78" fmla="*/ 701 w 38"/>
                <a:gd name="T79" fmla="*/ 8 h 38"/>
                <a:gd name="T80" fmla="*/ 921 w 38"/>
                <a:gd name="T81" fmla="*/ 6 h 38"/>
                <a:gd name="T82" fmla="*/ 1036 w 38"/>
                <a:gd name="T83" fmla="*/ 6 h 38"/>
                <a:gd name="T84" fmla="*/ 1092 w 38"/>
                <a:gd name="T85" fmla="*/ 6 h 38"/>
                <a:gd name="T86" fmla="*/ 1262 w 38"/>
                <a:gd name="T87" fmla="*/ 8 h 38"/>
                <a:gd name="T88" fmla="*/ 1425 w 38"/>
                <a:gd name="T89" fmla="*/ 9 h 38"/>
                <a:gd name="T90" fmla="*/ 1622 w 38"/>
                <a:gd name="T91" fmla="*/ 9 h 38"/>
                <a:gd name="T92" fmla="*/ 1854 w 38"/>
                <a:gd name="T93" fmla="*/ 9 h 38"/>
                <a:gd name="T94" fmla="*/ 1897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58" name="AutoShape 126"/>
            <p:cNvSpPr>
              <a:spLocks noChangeArrowheads="1"/>
            </p:cNvSpPr>
            <p:nvPr/>
          </p:nvSpPr>
          <p:spPr bwMode="auto">
            <a:xfrm flipV="1">
              <a:off x="794" y="1073"/>
              <a:ext cx="4822" cy="16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0759" name="AutoShape 127"/>
            <p:cNvSpPr>
              <a:spLocks noChangeArrowheads="1"/>
            </p:cNvSpPr>
            <p:nvPr/>
          </p:nvSpPr>
          <p:spPr bwMode="auto">
            <a:xfrm flipV="1">
              <a:off x="786" y="1025"/>
              <a:ext cx="4830" cy="60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0760" name="AutoShape 128"/>
            <p:cNvSpPr>
              <a:spLocks noChangeArrowheads="1"/>
            </p:cNvSpPr>
            <p:nvPr/>
          </p:nvSpPr>
          <p:spPr bwMode="auto">
            <a:xfrm flipV="1">
              <a:off x="876" y="1076"/>
              <a:ext cx="4609" cy="142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0761" name="Freeform 129"/>
            <p:cNvSpPr>
              <a:spLocks/>
            </p:cNvSpPr>
            <p:nvPr/>
          </p:nvSpPr>
          <p:spPr bwMode="auto">
            <a:xfrm>
              <a:off x="798" y="236"/>
              <a:ext cx="4782" cy="791"/>
            </a:xfrm>
            <a:custGeom>
              <a:avLst/>
              <a:gdLst>
                <a:gd name="T0" fmla="*/ 0 w 5435"/>
                <a:gd name="T1" fmla="*/ 552 h 850"/>
                <a:gd name="T2" fmla="*/ 66 w 5435"/>
                <a:gd name="T3" fmla="*/ 351 h 850"/>
                <a:gd name="T4" fmla="*/ 1229 w 5435"/>
                <a:gd name="T5" fmla="*/ 0 h 850"/>
                <a:gd name="T6" fmla="*/ 2464 w 5435"/>
                <a:gd name="T7" fmla="*/ 351 h 850"/>
                <a:gd name="T8" fmla="*/ 2522 w 5435"/>
                <a:gd name="T9" fmla="*/ 552 h 850"/>
                <a:gd name="T10" fmla="*/ 0 w 5435"/>
                <a:gd name="T11" fmla="*/ 552 h 850"/>
                <a:gd name="T12" fmla="*/ 0 w 5435"/>
                <a:gd name="T13" fmla="*/ 552 h 8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35"/>
                <a:gd name="T22" fmla="*/ 0 h 850"/>
                <a:gd name="T23" fmla="*/ 5435 w 5435"/>
                <a:gd name="T24" fmla="*/ 850 h 85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35" h="850">
                  <a:moveTo>
                    <a:pt x="0" y="849"/>
                  </a:moveTo>
                  <a:lnTo>
                    <a:pt x="142" y="539"/>
                  </a:lnTo>
                  <a:lnTo>
                    <a:pt x="2651" y="0"/>
                  </a:lnTo>
                  <a:lnTo>
                    <a:pt x="5313" y="539"/>
                  </a:lnTo>
                  <a:lnTo>
                    <a:pt x="5434" y="849"/>
                  </a:lnTo>
                  <a:lnTo>
                    <a:pt x="0" y="849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62" name="Freeform 130"/>
            <p:cNvSpPr>
              <a:spLocks/>
            </p:cNvSpPr>
            <p:nvPr/>
          </p:nvSpPr>
          <p:spPr bwMode="auto">
            <a:xfrm>
              <a:off x="765" y="236"/>
              <a:ext cx="2343" cy="785"/>
            </a:xfrm>
            <a:custGeom>
              <a:avLst/>
              <a:gdLst>
                <a:gd name="T0" fmla="*/ 1238 w 2662"/>
                <a:gd name="T1" fmla="*/ 0 h 846"/>
                <a:gd name="T2" fmla="*/ 0 w 2662"/>
                <a:gd name="T3" fmla="*/ 539 h 846"/>
                <a:gd name="T4" fmla="*/ 70 w 2662"/>
                <a:gd name="T5" fmla="*/ 343 h 846"/>
                <a:gd name="T6" fmla="*/ 1221 w 2662"/>
                <a:gd name="T7" fmla="*/ 9 h 846"/>
                <a:gd name="T8" fmla="*/ 1230 w 2662"/>
                <a:gd name="T9" fmla="*/ 0 h 846"/>
                <a:gd name="T10" fmla="*/ 1238 w 2662"/>
                <a:gd name="T11" fmla="*/ 0 h 846"/>
                <a:gd name="T12" fmla="*/ 1238 w 2662"/>
                <a:gd name="T13" fmla="*/ 0 h 8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62"/>
                <a:gd name="T22" fmla="*/ 0 h 846"/>
                <a:gd name="T23" fmla="*/ 2662 w 2662"/>
                <a:gd name="T24" fmla="*/ 846 h 8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62" h="846">
                  <a:moveTo>
                    <a:pt x="2661" y="0"/>
                  </a:moveTo>
                  <a:lnTo>
                    <a:pt x="0" y="845"/>
                  </a:lnTo>
                  <a:lnTo>
                    <a:pt x="151" y="538"/>
                  </a:lnTo>
                  <a:lnTo>
                    <a:pt x="2627" y="15"/>
                  </a:lnTo>
                  <a:lnTo>
                    <a:pt x="2644" y="0"/>
                  </a:lnTo>
                  <a:lnTo>
                    <a:pt x="266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63" name="Line 131"/>
            <p:cNvSpPr>
              <a:spLocks noChangeShapeType="1"/>
            </p:cNvSpPr>
            <p:nvPr/>
          </p:nvSpPr>
          <p:spPr bwMode="auto">
            <a:xfrm flipH="1">
              <a:off x="838" y="236"/>
              <a:ext cx="2282" cy="770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0764" name="Freeform 132"/>
            <p:cNvSpPr>
              <a:spLocks/>
            </p:cNvSpPr>
            <p:nvPr/>
          </p:nvSpPr>
          <p:spPr bwMode="auto">
            <a:xfrm>
              <a:off x="3136" y="220"/>
              <a:ext cx="2448" cy="772"/>
            </a:xfrm>
            <a:custGeom>
              <a:avLst/>
              <a:gdLst>
                <a:gd name="T0" fmla="*/ 0 w 2782"/>
                <a:gd name="T1" fmla="*/ 0 h 830"/>
                <a:gd name="T2" fmla="*/ 1291 w 2782"/>
                <a:gd name="T3" fmla="*/ 537 h 830"/>
                <a:gd name="T4" fmla="*/ 1235 w 2782"/>
                <a:gd name="T5" fmla="*/ 357 h 830"/>
                <a:gd name="T6" fmla="*/ 0 w 2782"/>
                <a:gd name="T7" fmla="*/ 0 h 830"/>
                <a:gd name="T8" fmla="*/ 0 w 2782"/>
                <a:gd name="T9" fmla="*/ 0 h 8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82"/>
                <a:gd name="T16" fmla="*/ 0 h 830"/>
                <a:gd name="T17" fmla="*/ 2782 w 2782"/>
                <a:gd name="T18" fmla="*/ 830 h 83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82" h="830">
                  <a:moveTo>
                    <a:pt x="0" y="0"/>
                  </a:moveTo>
                  <a:lnTo>
                    <a:pt x="2781" y="829"/>
                  </a:lnTo>
                  <a:lnTo>
                    <a:pt x="2662" y="552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65" name="Line 133"/>
            <p:cNvSpPr>
              <a:spLocks noChangeShapeType="1"/>
            </p:cNvSpPr>
            <p:nvPr/>
          </p:nvSpPr>
          <p:spPr bwMode="auto">
            <a:xfrm>
              <a:off x="3136" y="250"/>
              <a:ext cx="2461" cy="756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0766" name="AutoShape 134"/>
            <p:cNvSpPr>
              <a:spLocks noChangeArrowheads="1"/>
            </p:cNvSpPr>
            <p:nvPr/>
          </p:nvSpPr>
          <p:spPr bwMode="auto">
            <a:xfrm flipV="1">
              <a:off x="789" y="1028"/>
              <a:ext cx="4825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0767" name="AutoShape 135"/>
            <p:cNvSpPr>
              <a:spLocks noChangeArrowheads="1"/>
            </p:cNvSpPr>
            <p:nvPr/>
          </p:nvSpPr>
          <p:spPr bwMode="auto">
            <a:xfrm flipV="1">
              <a:off x="774" y="967"/>
              <a:ext cx="4829" cy="61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0768" name="AutoShape 136"/>
            <p:cNvSpPr>
              <a:spLocks noChangeArrowheads="1"/>
            </p:cNvSpPr>
            <p:nvPr/>
          </p:nvSpPr>
          <p:spPr bwMode="auto">
            <a:xfrm flipV="1">
              <a:off x="874" y="1150"/>
              <a:ext cx="4607" cy="145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0769" name="Freeform 137"/>
            <p:cNvSpPr>
              <a:spLocks/>
            </p:cNvSpPr>
            <p:nvPr/>
          </p:nvSpPr>
          <p:spPr bwMode="auto">
            <a:xfrm>
              <a:off x="794" y="190"/>
              <a:ext cx="4782" cy="792"/>
            </a:xfrm>
            <a:custGeom>
              <a:avLst/>
              <a:gdLst>
                <a:gd name="T0" fmla="*/ 0 w 5435"/>
                <a:gd name="T1" fmla="*/ 548 h 852"/>
                <a:gd name="T2" fmla="*/ 67 w 5435"/>
                <a:gd name="T3" fmla="*/ 350 h 852"/>
                <a:gd name="T4" fmla="*/ 1230 w 5435"/>
                <a:gd name="T5" fmla="*/ 0 h 852"/>
                <a:gd name="T6" fmla="*/ 2465 w 5435"/>
                <a:gd name="T7" fmla="*/ 350 h 852"/>
                <a:gd name="T8" fmla="*/ 2522 w 5435"/>
                <a:gd name="T9" fmla="*/ 548 h 852"/>
                <a:gd name="T10" fmla="*/ 0 w 5435"/>
                <a:gd name="T11" fmla="*/ 548 h 852"/>
                <a:gd name="T12" fmla="*/ 0 w 5435"/>
                <a:gd name="T13" fmla="*/ 548 h 8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35"/>
                <a:gd name="T22" fmla="*/ 0 h 852"/>
                <a:gd name="T23" fmla="*/ 5435 w 5435"/>
                <a:gd name="T24" fmla="*/ 852 h 85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35" h="852">
                  <a:moveTo>
                    <a:pt x="0" y="851"/>
                  </a:moveTo>
                  <a:lnTo>
                    <a:pt x="143" y="541"/>
                  </a:lnTo>
                  <a:lnTo>
                    <a:pt x="2652" y="0"/>
                  </a:lnTo>
                  <a:lnTo>
                    <a:pt x="5314" y="541"/>
                  </a:lnTo>
                  <a:lnTo>
                    <a:pt x="5434" y="851"/>
                  </a:lnTo>
                  <a:lnTo>
                    <a:pt x="0" y="85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rgbClr val="FFFFFF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70" name="Line 138"/>
            <p:cNvSpPr>
              <a:spLocks noChangeShapeType="1"/>
            </p:cNvSpPr>
            <p:nvPr/>
          </p:nvSpPr>
          <p:spPr bwMode="auto">
            <a:xfrm flipH="1">
              <a:off x="800" y="205"/>
              <a:ext cx="2314" cy="747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0771" name="Line 139"/>
            <p:cNvSpPr>
              <a:spLocks noChangeShapeType="1"/>
            </p:cNvSpPr>
            <p:nvPr/>
          </p:nvSpPr>
          <p:spPr bwMode="auto">
            <a:xfrm>
              <a:off x="3120" y="203"/>
              <a:ext cx="2442" cy="727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0772" name="Freeform 140"/>
            <p:cNvSpPr>
              <a:spLocks/>
            </p:cNvSpPr>
            <p:nvPr/>
          </p:nvSpPr>
          <p:spPr bwMode="auto">
            <a:xfrm>
              <a:off x="1204" y="276"/>
              <a:ext cx="4079" cy="644"/>
            </a:xfrm>
            <a:custGeom>
              <a:avLst/>
              <a:gdLst>
                <a:gd name="T0" fmla="*/ 999 w 4636"/>
                <a:gd name="T1" fmla="*/ 8 h 693"/>
                <a:gd name="T2" fmla="*/ 0 w 4636"/>
                <a:gd name="T3" fmla="*/ 437 h 693"/>
                <a:gd name="T4" fmla="*/ 2091 w 4636"/>
                <a:gd name="T5" fmla="*/ 446 h 693"/>
                <a:gd name="T6" fmla="*/ 2150 w 4636"/>
                <a:gd name="T7" fmla="*/ 446 h 693"/>
                <a:gd name="T8" fmla="*/ 1007 w 4636"/>
                <a:gd name="T9" fmla="*/ 0 h 693"/>
                <a:gd name="T10" fmla="*/ 999 w 4636"/>
                <a:gd name="T11" fmla="*/ 8 h 693"/>
                <a:gd name="T12" fmla="*/ 999 w 4636"/>
                <a:gd name="T13" fmla="*/ 8 h 6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636"/>
                <a:gd name="T22" fmla="*/ 0 h 693"/>
                <a:gd name="T23" fmla="*/ 4636 w 4636"/>
                <a:gd name="T24" fmla="*/ 693 h 69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636" h="693">
                  <a:moveTo>
                    <a:pt x="2153" y="14"/>
                  </a:moveTo>
                  <a:lnTo>
                    <a:pt x="0" y="677"/>
                  </a:lnTo>
                  <a:lnTo>
                    <a:pt x="4509" y="692"/>
                  </a:lnTo>
                  <a:lnTo>
                    <a:pt x="4635" y="692"/>
                  </a:lnTo>
                  <a:lnTo>
                    <a:pt x="2171" y="0"/>
                  </a:lnTo>
                  <a:lnTo>
                    <a:pt x="2153" y="14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73" name="Line 141"/>
            <p:cNvSpPr>
              <a:spLocks noChangeShapeType="1"/>
            </p:cNvSpPr>
            <p:nvPr/>
          </p:nvSpPr>
          <p:spPr bwMode="auto">
            <a:xfrm flipH="1">
              <a:off x="863" y="194"/>
              <a:ext cx="2251" cy="631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0774" name="Line 142"/>
            <p:cNvSpPr>
              <a:spLocks noChangeShapeType="1"/>
            </p:cNvSpPr>
            <p:nvPr/>
          </p:nvSpPr>
          <p:spPr bwMode="auto">
            <a:xfrm>
              <a:off x="3117" y="194"/>
              <a:ext cx="2399" cy="631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</p:grpSp>
      <p:sp>
        <p:nvSpPr>
          <p:cNvPr id="70660" name="Rectangle 143"/>
          <p:cNvSpPr>
            <a:spLocks noChangeArrowheads="1"/>
          </p:cNvSpPr>
          <p:nvPr/>
        </p:nvSpPr>
        <p:spPr bwMode="auto">
          <a:xfrm>
            <a:off x="2794000" y="523875"/>
            <a:ext cx="2409699" cy="40011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en-GB" sz="2000" b="1" dirty="0"/>
              <a:t> RISK MANAGEMENT</a:t>
            </a:r>
          </a:p>
        </p:txBody>
      </p:sp>
      <p:sp>
        <p:nvSpPr>
          <p:cNvPr id="70661" name="Rectangle 144"/>
          <p:cNvSpPr>
            <a:spLocks noChangeArrowheads="1"/>
          </p:cNvSpPr>
          <p:nvPr/>
        </p:nvSpPr>
        <p:spPr bwMode="auto">
          <a:xfrm>
            <a:off x="7740650" y="6165850"/>
            <a:ext cx="914400" cy="55403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it-IT" sz="1800" b="1" i="0"/>
              <a:t>AT</a:t>
            </a:r>
            <a:endParaRPr lang="en-US" sz="1800" b="1" i="0"/>
          </a:p>
        </p:txBody>
      </p:sp>
      <p:sp>
        <p:nvSpPr>
          <p:cNvPr id="70662" name="Text Box 145"/>
          <p:cNvSpPr txBox="1">
            <a:spLocks noChangeArrowheads="1"/>
          </p:cNvSpPr>
          <p:nvPr/>
        </p:nvSpPr>
        <p:spPr bwMode="auto">
          <a:xfrm>
            <a:off x="2051050" y="3375025"/>
            <a:ext cx="1841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endParaRPr lang="it-IT" b="1" i="0"/>
          </a:p>
        </p:txBody>
      </p:sp>
      <p:sp>
        <p:nvSpPr>
          <p:cNvPr id="70663" name="Text Box 146"/>
          <p:cNvSpPr txBox="1">
            <a:spLocks noChangeArrowheads="1"/>
          </p:cNvSpPr>
          <p:nvPr/>
        </p:nvSpPr>
        <p:spPr bwMode="auto">
          <a:xfrm>
            <a:off x="1887538" y="2055813"/>
            <a:ext cx="1841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endParaRPr lang="it-IT" sz="2000" i="0"/>
          </a:p>
        </p:txBody>
      </p:sp>
      <p:sp>
        <p:nvSpPr>
          <p:cNvPr id="70664" name="Text Box 148"/>
          <p:cNvSpPr txBox="1">
            <a:spLocks noChangeArrowheads="1"/>
          </p:cNvSpPr>
          <p:nvPr/>
        </p:nvSpPr>
        <p:spPr bwMode="auto">
          <a:xfrm>
            <a:off x="900113" y="2655888"/>
            <a:ext cx="7588250" cy="2295525"/>
          </a:xfrm>
          <a:prstGeom prst="rect">
            <a:avLst/>
          </a:prstGeom>
          <a:noFill/>
          <a:ln w="9525">
            <a:solidFill>
              <a:srgbClr val="FC0C23"/>
            </a:solidFill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it-IT">
                <a:solidFill>
                  <a:srgbClr val="FC0C23"/>
                </a:solidFill>
              </a:rPr>
              <a:t>Valutazione del rischio</a:t>
            </a:r>
          </a:p>
          <a:p>
            <a:endParaRPr lang="it-IT" sz="2000"/>
          </a:p>
          <a:p>
            <a:r>
              <a:rPr lang="it-IT" sz="2000" i="0"/>
              <a:t>L’incertezza degli eventi potenziali è valutata da due prospettive: </a:t>
            </a:r>
          </a:p>
          <a:p>
            <a:r>
              <a:rPr lang="it-IT" sz="2000" i="0"/>
              <a:t>   probabilità e impatto.</a:t>
            </a:r>
          </a:p>
          <a:p>
            <a:endParaRPr lang="it-IT" sz="2000" i="0"/>
          </a:p>
          <a:p>
            <a:r>
              <a:rPr lang="it-IT" sz="2000" i="0"/>
              <a:t>La probabilità è definita come la possibilità che un evento accada,</a:t>
            </a:r>
          </a:p>
          <a:p>
            <a:r>
              <a:rPr lang="it-IT" sz="2000" i="0"/>
              <a:t>   mentre l’impatto rappresenta il suo effetto (economico e non)</a:t>
            </a:r>
            <a:endParaRPr lang="en-US" sz="2000" i="0"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Segnaposto numero diapositiva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3A1BE00E-8470-4FF3-8ECF-4817112DDA36}" type="slidenum">
              <a:rPr lang="en-US" smtClean="0"/>
              <a:pPr/>
              <a:t>2</a:t>
            </a:fld>
            <a:endParaRPr lang="en-US"/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395288" y="333375"/>
            <a:ext cx="8697912" cy="6270625"/>
            <a:chOff x="385" y="190"/>
            <a:chExt cx="5479" cy="3950"/>
          </a:xfrm>
        </p:grpSpPr>
        <p:sp>
          <p:nvSpPr>
            <p:cNvPr id="56329" name="AutoShape 3"/>
            <p:cNvSpPr>
              <a:spLocks noChangeArrowheads="1"/>
            </p:cNvSpPr>
            <p:nvPr/>
          </p:nvSpPr>
          <p:spPr bwMode="auto">
            <a:xfrm flipV="1">
              <a:off x="385" y="4083"/>
              <a:ext cx="5479" cy="5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6330" name="AutoShape 4"/>
            <p:cNvSpPr>
              <a:spLocks noChangeArrowheads="1"/>
            </p:cNvSpPr>
            <p:nvPr/>
          </p:nvSpPr>
          <p:spPr bwMode="auto">
            <a:xfrm flipV="1">
              <a:off x="583" y="3675"/>
              <a:ext cx="5128" cy="256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6331" name="Freeform 5"/>
            <p:cNvSpPr>
              <a:spLocks/>
            </p:cNvSpPr>
            <p:nvPr/>
          </p:nvSpPr>
          <p:spPr bwMode="auto">
            <a:xfrm>
              <a:off x="2873" y="1593"/>
              <a:ext cx="535" cy="1911"/>
            </a:xfrm>
            <a:custGeom>
              <a:avLst/>
              <a:gdLst>
                <a:gd name="T0" fmla="*/ 0 w 271"/>
                <a:gd name="T1" fmla="*/ 1316 h 2059"/>
                <a:gd name="T2" fmla="*/ 15979 w 271"/>
                <a:gd name="T3" fmla="*/ 1316 h 2059"/>
                <a:gd name="T4" fmla="*/ 15979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2782" y="3474"/>
              <a:ext cx="703" cy="203"/>
              <a:chOff x="3110" y="3961"/>
              <a:chExt cx="356" cy="218"/>
            </a:xfrm>
          </p:grpSpPr>
          <p:sp>
            <p:nvSpPr>
              <p:cNvPr id="56459" name="Freeform 7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6460" name="Freeform 8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6461" name="Freeform 9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6462" name="Freeform 10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6463" name="Freeform 11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6464" name="Freeform 12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6465" name="Line 13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6466" name="Freeform 14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6467" name="Freeform 15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6468" name="Line 16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56333" name="Freeform 17"/>
            <p:cNvSpPr>
              <a:spLocks/>
            </p:cNvSpPr>
            <p:nvPr/>
          </p:nvSpPr>
          <p:spPr bwMode="auto">
            <a:xfrm>
              <a:off x="2944" y="1582"/>
              <a:ext cx="464" cy="212"/>
            </a:xfrm>
            <a:custGeom>
              <a:avLst/>
              <a:gdLst>
                <a:gd name="T0" fmla="*/ 5852 w 235"/>
                <a:gd name="T1" fmla="*/ 1 h 227"/>
                <a:gd name="T2" fmla="*/ 7645 w 235"/>
                <a:gd name="T3" fmla="*/ 3 h 227"/>
                <a:gd name="T4" fmla="*/ 9298 w 235"/>
                <a:gd name="T5" fmla="*/ 4 h 227"/>
                <a:gd name="T6" fmla="*/ 10530 w 235"/>
                <a:gd name="T7" fmla="*/ 7 h 227"/>
                <a:gd name="T8" fmla="*/ 11555 w 235"/>
                <a:gd name="T9" fmla="*/ 7 h 227"/>
                <a:gd name="T10" fmla="*/ 12163 w 235"/>
                <a:gd name="T11" fmla="*/ 7 h 227"/>
                <a:gd name="T12" fmla="*/ 12569 w 235"/>
                <a:gd name="T13" fmla="*/ 7 h 227"/>
                <a:gd name="T14" fmla="*/ 12962 w 235"/>
                <a:gd name="T15" fmla="*/ 8 h 227"/>
                <a:gd name="T16" fmla="*/ 13395 w 235"/>
                <a:gd name="T17" fmla="*/ 8 h 227"/>
                <a:gd name="T18" fmla="*/ 13618 w 235"/>
                <a:gd name="T19" fmla="*/ 8 h 227"/>
                <a:gd name="T20" fmla="*/ 13863 w 235"/>
                <a:gd name="T21" fmla="*/ 8 h 227"/>
                <a:gd name="T22" fmla="*/ 13863 w 235"/>
                <a:gd name="T23" fmla="*/ 21 h 227"/>
                <a:gd name="T24" fmla="*/ 13863 w 235"/>
                <a:gd name="T25" fmla="*/ 49 h 227"/>
                <a:gd name="T26" fmla="*/ 13863 w 235"/>
                <a:gd name="T27" fmla="*/ 86 h 227"/>
                <a:gd name="T28" fmla="*/ 13863 w 235"/>
                <a:gd name="T29" fmla="*/ 120 h 227"/>
                <a:gd name="T30" fmla="*/ 13863 w 235"/>
                <a:gd name="T31" fmla="*/ 145 h 227"/>
                <a:gd name="T32" fmla="*/ 13738 w 235"/>
                <a:gd name="T33" fmla="*/ 148 h 227"/>
                <a:gd name="T34" fmla="*/ 13555 w 235"/>
                <a:gd name="T35" fmla="*/ 141 h 227"/>
                <a:gd name="T36" fmla="*/ 13555 w 235"/>
                <a:gd name="T37" fmla="*/ 128 h 227"/>
                <a:gd name="T38" fmla="*/ 13334 w 235"/>
                <a:gd name="T39" fmla="*/ 116 h 227"/>
                <a:gd name="T40" fmla="*/ 13146 w 235"/>
                <a:gd name="T41" fmla="*/ 104 h 227"/>
                <a:gd name="T42" fmla="*/ 12901 w 235"/>
                <a:gd name="T43" fmla="*/ 97 h 227"/>
                <a:gd name="T44" fmla="*/ 12338 w 235"/>
                <a:gd name="T45" fmla="*/ 88 h 227"/>
                <a:gd name="T46" fmla="*/ 11369 w 235"/>
                <a:gd name="T47" fmla="*/ 78 h 227"/>
                <a:gd name="T48" fmla="*/ 10386 w 235"/>
                <a:gd name="T49" fmla="*/ 66 h 227"/>
                <a:gd name="T50" fmla="*/ 9422 w 235"/>
                <a:gd name="T51" fmla="*/ 57 h 227"/>
                <a:gd name="T52" fmla="*/ 8814 w 235"/>
                <a:gd name="T53" fmla="*/ 49 h 227"/>
                <a:gd name="T54" fmla="*/ 8066 w 235"/>
                <a:gd name="T55" fmla="*/ 45 h 227"/>
                <a:gd name="T56" fmla="*/ 6865 w 235"/>
                <a:gd name="T57" fmla="*/ 37 h 227"/>
                <a:gd name="T58" fmla="*/ 5578 w 235"/>
                <a:gd name="T59" fmla="*/ 29 h 227"/>
                <a:gd name="T60" fmla="*/ 4441 w 235"/>
                <a:gd name="T61" fmla="*/ 21 h 227"/>
                <a:gd name="T62" fmla="*/ 3728 w 235"/>
                <a:gd name="T63" fmla="*/ 19 h 227"/>
                <a:gd name="T64" fmla="*/ 3540 w 235"/>
                <a:gd name="T65" fmla="*/ 18 h 227"/>
                <a:gd name="T66" fmla="*/ 2796 w 235"/>
                <a:gd name="T67" fmla="*/ 16 h 227"/>
                <a:gd name="T68" fmla="*/ 1824 w 235"/>
                <a:gd name="T69" fmla="*/ 11 h 227"/>
                <a:gd name="T70" fmla="*/ 776 w 235"/>
                <a:gd name="T71" fmla="*/ 7 h 227"/>
                <a:gd name="T72" fmla="*/ 124 w 235"/>
                <a:gd name="T73" fmla="*/ 7 h 227"/>
                <a:gd name="T74" fmla="*/ 124 w 235"/>
                <a:gd name="T75" fmla="*/ 7 h 227"/>
                <a:gd name="T76" fmla="*/ 592 w 235"/>
                <a:gd name="T77" fmla="*/ 6 h 227"/>
                <a:gd name="T78" fmla="*/ 1169 w 235"/>
                <a:gd name="T79" fmla="*/ 5 h 227"/>
                <a:gd name="T80" fmla="*/ 1949 w 235"/>
                <a:gd name="T81" fmla="*/ 3 h 227"/>
                <a:gd name="T82" fmla="*/ 3025 w 235"/>
                <a:gd name="T83" fmla="*/ 1 h 227"/>
                <a:gd name="T84" fmla="*/ 4557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34" name="Freeform 18"/>
            <p:cNvSpPr>
              <a:spLocks/>
            </p:cNvSpPr>
            <p:nvPr/>
          </p:nvSpPr>
          <p:spPr bwMode="auto">
            <a:xfrm>
              <a:off x="2848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35" name="Freeform 19"/>
            <p:cNvSpPr>
              <a:spLocks/>
            </p:cNvSpPr>
            <p:nvPr/>
          </p:nvSpPr>
          <p:spPr bwMode="auto">
            <a:xfrm>
              <a:off x="2678" y="1270"/>
              <a:ext cx="911" cy="309"/>
            </a:xfrm>
            <a:custGeom>
              <a:avLst/>
              <a:gdLst>
                <a:gd name="T0" fmla="*/ 16875 w 462"/>
                <a:gd name="T1" fmla="*/ 204 h 333"/>
                <a:gd name="T2" fmla="*/ 20456 w 462"/>
                <a:gd name="T3" fmla="*/ 209 h 333"/>
                <a:gd name="T4" fmla="*/ 21759 w 462"/>
                <a:gd name="T5" fmla="*/ 212 h 333"/>
                <a:gd name="T6" fmla="*/ 21933 w 462"/>
                <a:gd name="T7" fmla="*/ 201 h 333"/>
                <a:gd name="T8" fmla="*/ 22209 w 462"/>
                <a:gd name="T9" fmla="*/ 182 h 333"/>
                <a:gd name="T10" fmla="*/ 22801 w 462"/>
                <a:gd name="T11" fmla="*/ 161 h 333"/>
                <a:gd name="T12" fmla="*/ 23400 w 462"/>
                <a:gd name="T13" fmla="*/ 148 h 333"/>
                <a:gd name="T14" fmla="*/ 25465 w 462"/>
                <a:gd name="T15" fmla="*/ 146 h 333"/>
                <a:gd name="T16" fmla="*/ 24686 w 462"/>
                <a:gd name="T17" fmla="*/ 118 h 333"/>
                <a:gd name="T18" fmla="*/ 22856 w 462"/>
                <a:gd name="T19" fmla="*/ 120 h 333"/>
                <a:gd name="T20" fmla="*/ 21965 w 462"/>
                <a:gd name="T21" fmla="*/ 115 h 333"/>
                <a:gd name="T22" fmla="*/ 21712 w 462"/>
                <a:gd name="T23" fmla="*/ 120 h 333"/>
                <a:gd name="T24" fmla="*/ 20801 w 462"/>
                <a:gd name="T25" fmla="*/ 121 h 333"/>
                <a:gd name="T26" fmla="*/ 20801 w 462"/>
                <a:gd name="T27" fmla="*/ 109 h 333"/>
                <a:gd name="T28" fmla="*/ 21592 w 462"/>
                <a:gd name="T29" fmla="*/ 114 h 333"/>
                <a:gd name="T30" fmla="*/ 21965 w 462"/>
                <a:gd name="T31" fmla="*/ 109 h 333"/>
                <a:gd name="T32" fmla="*/ 22980 w 462"/>
                <a:gd name="T33" fmla="*/ 106 h 333"/>
                <a:gd name="T34" fmla="*/ 23286 w 462"/>
                <a:gd name="T35" fmla="*/ 87 h 333"/>
                <a:gd name="T36" fmla="*/ 22633 w 462"/>
                <a:gd name="T37" fmla="*/ 82 h 333"/>
                <a:gd name="T38" fmla="*/ 22633 w 462"/>
                <a:gd name="T39" fmla="*/ 78 h 333"/>
                <a:gd name="T40" fmla="*/ 23645 w 462"/>
                <a:gd name="T41" fmla="*/ 81 h 333"/>
                <a:gd name="T42" fmla="*/ 25885 w 462"/>
                <a:gd name="T43" fmla="*/ 79 h 333"/>
                <a:gd name="T44" fmla="*/ 26926 w 462"/>
                <a:gd name="T45" fmla="*/ 70 h 333"/>
                <a:gd name="T46" fmla="*/ 26742 w 462"/>
                <a:gd name="T47" fmla="*/ 45 h 333"/>
                <a:gd name="T48" fmla="*/ 25340 w 462"/>
                <a:gd name="T49" fmla="*/ 34 h 333"/>
                <a:gd name="T50" fmla="*/ 26198 w 462"/>
                <a:gd name="T51" fmla="*/ 33 h 333"/>
                <a:gd name="T52" fmla="*/ 26320 w 462"/>
                <a:gd name="T53" fmla="*/ 22 h 333"/>
                <a:gd name="T54" fmla="*/ 25157 w 462"/>
                <a:gd name="T55" fmla="*/ 22 h 333"/>
                <a:gd name="T56" fmla="*/ 25522 w 462"/>
                <a:gd name="T57" fmla="*/ 15 h 333"/>
                <a:gd name="T58" fmla="*/ 25993 w 462"/>
                <a:gd name="T59" fmla="*/ 14 h 333"/>
                <a:gd name="T60" fmla="*/ 26320 w 462"/>
                <a:gd name="T61" fmla="*/ 2 h 333"/>
                <a:gd name="T62" fmla="*/ 14286 w 462"/>
                <a:gd name="T63" fmla="*/ 6 h 333"/>
                <a:gd name="T64" fmla="*/ 1404 w 462"/>
                <a:gd name="T65" fmla="*/ 5 h 333"/>
                <a:gd name="T66" fmla="*/ 828 w 462"/>
                <a:gd name="T67" fmla="*/ 13 h 333"/>
                <a:gd name="T68" fmla="*/ 1341 w 462"/>
                <a:gd name="T69" fmla="*/ 14 h 333"/>
                <a:gd name="T70" fmla="*/ 1996 w 462"/>
                <a:gd name="T71" fmla="*/ 22 h 333"/>
                <a:gd name="T72" fmla="*/ 483 w 462"/>
                <a:gd name="T73" fmla="*/ 22 h 333"/>
                <a:gd name="T74" fmla="*/ 420 w 462"/>
                <a:gd name="T75" fmla="*/ 32 h 333"/>
                <a:gd name="T76" fmla="*/ 1341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30 w 462"/>
                <a:gd name="T85" fmla="*/ 78 h 333"/>
                <a:gd name="T86" fmla="*/ 4354 w 462"/>
                <a:gd name="T87" fmla="*/ 81 h 333"/>
                <a:gd name="T88" fmla="*/ 3749 w 462"/>
                <a:gd name="T89" fmla="*/ 84 h 333"/>
                <a:gd name="T90" fmla="*/ 3581 w 462"/>
                <a:gd name="T91" fmla="*/ 99 h 333"/>
                <a:gd name="T92" fmla="*/ 4109 w 462"/>
                <a:gd name="T93" fmla="*/ 108 h 333"/>
                <a:gd name="T94" fmla="*/ 4884 w 462"/>
                <a:gd name="T95" fmla="*/ 109 h 333"/>
                <a:gd name="T96" fmla="*/ 5214 w 462"/>
                <a:gd name="T97" fmla="*/ 113 h 333"/>
                <a:gd name="T98" fmla="*/ 6050 w 462"/>
                <a:gd name="T99" fmla="*/ 109 h 333"/>
                <a:gd name="T100" fmla="*/ 6113 w 462"/>
                <a:gd name="T101" fmla="*/ 119 h 333"/>
                <a:gd name="T102" fmla="*/ 5334 w 462"/>
                <a:gd name="T103" fmla="*/ 121 h 333"/>
                <a:gd name="T104" fmla="*/ 5009 w 462"/>
                <a:gd name="T105" fmla="*/ 115 h 333"/>
                <a:gd name="T106" fmla="*/ 4172 w 462"/>
                <a:gd name="T107" fmla="*/ 120 h 333"/>
                <a:gd name="T108" fmla="*/ 2416 w 462"/>
                <a:gd name="T109" fmla="*/ 118 h 333"/>
                <a:gd name="T110" fmla="*/ 1404 w 462"/>
                <a:gd name="T111" fmla="*/ 143 h 333"/>
                <a:gd name="T112" fmla="*/ 3129 w 462"/>
                <a:gd name="T113" fmla="*/ 149 h 333"/>
                <a:gd name="T114" fmla="*/ 3581 w 462"/>
                <a:gd name="T115" fmla="*/ 161 h 333"/>
                <a:gd name="T116" fmla="*/ 4537 w 462"/>
                <a:gd name="T117" fmla="*/ 177 h 333"/>
                <a:gd name="T118" fmla="*/ 5066 w 462"/>
                <a:gd name="T119" fmla="*/ 198 h 333"/>
                <a:gd name="T120" fmla="*/ 5521 w 462"/>
                <a:gd name="T121" fmla="*/ 211 h 333"/>
                <a:gd name="T122" fmla="*/ 9814 w 462"/>
                <a:gd name="T123" fmla="*/ 205 h 333"/>
                <a:gd name="T124" fmla="*/ 11930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36" name="Freeform 20"/>
            <p:cNvSpPr>
              <a:spLocks/>
            </p:cNvSpPr>
            <p:nvPr/>
          </p:nvSpPr>
          <p:spPr bwMode="auto">
            <a:xfrm>
              <a:off x="3051" y="1469"/>
              <a:ext cx="72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4 w 36"/>
                <a:gd name="T7" fmla="*/ 3 h 103"/>
                <a:gd name="T8" fmla="*/ 192 w 36"/>
                <a:gd name="T9" fmla="*/ 3 h 103"/>
                <a:gd name="T10" fmla="*/ 256 w 36"/>
                <a:gd name="T11" fmla="*/ 5 h 103"/>
                <a:gd name="T12" fmla="*/ 384 w 36"/>
                <a:gd name="T13" fmla="*/ 6 h 103"/>
                <a:gd name="T14" fmla="*/ 448 w 36"/>
                <a:gd name="T15" fmla="*/ 8 h 103"/>
                <a:gd name="T16" fmla="*/ 576 w 36"/>
                <a:gd name="T17" fmla="*/ 8 h 103"/>
                <a:gd name="T18" fmla="*/ 704 w 36"/>
                <a:gd name="T19" fmla="*/ 10 h 103"/>
                <a:gd name="T20" fmla="*/ 768 w 36"/>
                <a:gd name="T21" fmla="*/ 10 h 103"/>
                <a:gd name="T22" fmla="*/ 896 w 36"/>
                <a:gd name="T23" fmla="*/ 10 h 103"/>
                <a:gd name="T24" fmla="*/ 1024 w 36"/>
                <a:gd name="T25" fmla="*/ 10 h 103"/>
                <a:gd name="T26" fmla="*/ 1088 w 36"/>
                <a:gd name="T27" fmla="*/ 10 h 103"/>
                <a:gd name="T28" fmla="*/ 1216 w 36"/>
                <a:gd name="T29" fmla="*/ 11 h 103"/>
                <a:gd name="T30" fmla="*/ 1216 w 36"/>
                <a:gd name="T31" fmla="*/ 13 h 103"/>
                <a:gd name="T32" fmla="*/ 1344 w 36"/>
                <a:gd name="T33" fmla="*/ 13 h 103"/>
                <a:gd name="T34" fmla="*/ 1408 w 36"/>
                <a:gd name="T35" fmla="*/ 19 h 103"/>
                <a:gd name="T36" fmla="*/ 1472 w 36"/>
                <a:gd name="T37" fmla="*/ 23 h 103"/>
                <a:gd name="T38" fmla="*/ 1600 w 36"/>
                <a:gd name="T39" fmla="*/ 27 h 103"/>
                <a:gd name="T40" fmla="*/ 1728 w 36"/>
                <a:gd name="T41" fmla="*/ 29 h 103"/>
                <a:gd name="T42" fmla="*/ 1728 w 36"/>
                <a:gd name="T43" fmla="*/ 36 h 103"/>
                <a:gd name="T44" fmla="*/ 1792 w 36"/>
                <a:gd name="T45" fmla="*/ 41 h 103"/>
                <a:gd name="T46" fmla="*/ 1920 w 36"/>
                <a:gd name="T47" fmla="*/ 46 h 103"/>
                <a:gd name="T48" fmla="*/ 1984 w 36"/>
                <a:gd name="T49" fmla="*/ 50 h 103"/>
                <a:gd name="T50" fmla="*/ 1984 w 36"/>
                <a:gd name="T51" fmla="*/ 57 h 103"/>
                <a:gd name="T52" fmla="*/ 2048 w 36"/>
                <a:gd name="T53" fmla="*/ 61 h 103"/>
                <a:gd name="T54" fmla="*/ 2048 w 36"/>
                <a:gd name="T55" fmla="*/ 66 h 103"/>
                <a:gd name="T56" fmla="*/ 2176 w 36"/>
                <a:gd name="T57" fmla="*/ 69 h 103"/>
                <a:gd name="T58" fmla="*/ 2176 w 36"/>
                <a:gd name="T59" fmla="*/ 72 h 103"/>
                <a:gd name="T60" fmla="*/ 2176 w 36"/>
                <a:gd name="T61" fmla="*/ 74 h 103"/>
                <a:gd name="T62" fmla="*/ 2176 w 36"/>
                <a:gd name="T63" fmla="*/ 76 h 103"/>
                <a:gd name="T64" fmla="*/ 2240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37" name="Freeform 21"/>
            <p:cNvSpPr>
              <a:spLocks/>
            </p:cNvSpPr>
            <p:nvPr/>
          </p:nvSpPr>
          <p:spPr bwMode="auto">
            <a:xfrm>
              <a:off x="3142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38" name="Freeform 22"/>
            <p:cNvSpPr>
              <a:spLocks/>
            </p:cNvSpPr>
            <p:nvPr/>
          </p:nvSpPr>
          <p:spPr bwMode="auto">
            <a:xfrm>
              <a:off x="3104" y="1468"/>
              <a:ext cx="71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63 w 36"/>
                <a:gd name="T5" fmla="*/ 8 h 106"/>
                <a:gd name="T6" fmla="*/ 183 w 36"/>
                <a:gd name="T7" fmla="*/ 8 h 106"/>
                <a:gd name="T8" fmla="*/ 300 w 36"/>
                <a:gd name="T9" fmla="*/ 10 h 106"/>
                <a:gd name="T10" fmla="*/ 361 w 36"/>
                <a:gd name="T11" fmla="*/ 14 h 106"/>
                <a:gd name="T12" fmla="*/ 483 w 36"/>
                <a:gd name="T13" fmla="*/ 18 h 106"/>
                <a:gd name="T14" fmla="*/ 544 w 36"/>
                <a:gd name="T15" fmla="*/ 20 h 106"/>
                <a:gd name="T16" fmla="*/ 653 w 36"/>
                <a:gd name="T17" fmla="*/ 23 h 106"/>
                <a:gd name="T18" fmla="*/ 653 w 36"/>
                <a:gd name="T19" fmla="*/ 30 h 106"/>
                <a:gd name="T20" fmla="*/ 712 w 36"/>
                <a:gd name="T21" fmla="*/ 38 h 106"/>
                <a:gd name="T22" fmla="*/ 712 w 36"/>
                <a:gd name="T23" fmla="*/ 45 h 106"/>
                <a:gd name="T24" fmla="*/ 653 w 36"/>
                <a:gd name="T25" fmla="*/ 54 h 106"/>
                <a:gd name="T26" fmla="*/ 653 w 36"/>
                <a:gd name="T27" fmla="*/ 61 h 106"/>
                <a:gd name="T28" fmla="*/ 653 w 36"/>
                <a:gd name="T29" fmla="*/ 68 h 106"/>
                <a:gd name="T30" fmla="*/ 653 w 36"/>
                <a:gd name="T31" fmla="*/ 72 h 106"/>
                <a:gd name="T32" fmla="*/ 653 w 36"/>
                <a:gd name="T33" fmla="*/ 73 h 106"/>
                <a:gd name="T34" fmla="*/ 653 w 36"/>
                <a:gd name="T35" fmla="*/ 73 h 106"/>
                <a:gd name="T36" fmla="*/ 712 w 36"/>
                <a:gd name="T37" fmla="*/ 73 h 106"/>
                <a:gd name="T38" fmla="*/ 712 w 36"/>
                <a:gd name="T39" fmla="*/ 73 h 106"/>
                <a:gd name="T40" fmla="*/ 828 w 36"/>
                <a:gd name="T41" fmla="*/ 74 h 106"/>
                <a:gd name="T42" fmla="*/ 828 w 36"/>
                <a:gd name="T43" fmla="*/ 74 h 106"/>
                <a:gd name="T44" fmla="*/ 891 w 36"/>
                <a:gd name="T45" fmla="*/ 74 h 106"/>
                <a:gd name="T46" fmla="*/ 891 w 36"/>
                <a:gd name="T47" fmla="*/ 74 h 106"/>
                <a:gd name="T48" fmla="*/ 953 w 36"/>
                <a:gd name="T49" fmla="*/ 74 h 106"/>
                <a:gd name="T50" fmla="*/ 953 w 36"/>
                <a:gd name="T51" fmla="*/ 71 h 106"/>
                <a:gd name="T52" fmla="*/ 953 w 36"/>
                <a:gd name="T53" fmla="*/ 67 h 106"/>
                <a:gd name="T54" fmla="*/ 953 w 36"/>
                <a:gd name="T55" fmla="*/ 60 h 106"/>
                <a:gd name="T56" fmla="*/ 953 w 36"/>
                <a:gd name="T57" fmla="*/ 55 h 106"/>
                <a:gd name="T58" fmla="*/ 953 w 36"/>
                <a:gd name="T59" fmla="*/ 49 h 106"/>
                <a:gd name="T60" fmla="*/ 1012 w 36"/>
                <a:gd name="T61" fmla="*/ 42 h 106"/>
                <a:gd name="T62" fmla="*/ 1012 w 36"/>
                <a:gd name="T63" fmla="*/ 37 h 106"/>
                <a:gd name="T64" fmla="*/ 1104 w 36"/>
                <a:gd name="T65" fmla="*/ 34 h 106"/>
                <a:gd name="T66" fmla="*/ 1104 w 36"/>
                <a:gd name="T67" fmla="*/ 32 h 106"/>
                <a:gd name="T68" fmla="*/ 1104 w 36"/>
                <a:gd name="T69" fmla="*/ 28 h 106"/>
                <a:gd name="T70" fmla="*/ 1104 w 36"/>
                <a:gd name="T71" fmla="*/ 24 h 106"/>
                <a:gd name="T72" fmla="*/ 1104 w 36"/>
                <a:gd name="T73" fmla="*/ 21 h 106"/>
                <a:gd name="T74" fmla="*/ 1104 w 36"/>
                <a:gd name="T75" fmla="*/ 18 h 106"/>
                <a:gd name="T76" fmla="*/ 1229 w 36"/>
                <a:gd name="T77" fmla="*/ 12 h 106"/>
                <a:gd name="T78" fmla="*/ 1288 w 36"/>
                <a:gd name="T79" fmla="*/ 8 h 106"/>
                <a:gd name="T80" fmla="*/ 1349 w 36"/>
                <a:gd name="T81" fmla="*/ 8 h 106"/>
                <a:gd name="T82" fmla="*/ 1349 w 36"/>
                <a:gd name="T83" fmla="*/ 8 h 106"/>
                <a:gd name="T84" fmla="*/ 1467 w 36"/>
                <a:gd name="T85" fmla="*/ 8 h 106"/>
                <a:gd name="T86" fmla="*/ 1633 w 36"/>
                <a:gd name="T87" fmla="*/ 6 h 106"/>
                <a:gd name="T88" fmla="*/ 1757 w 36"/>
                <a:gd name="T89" fmla="*/ 5 h 106"/>
                <a:gd name="T90" fmla="*/ 1816 w 36"/>
                <a:gd name="T91" fmla="*/ 4 h 106"/>
                <a:gd name="T92" fmla="*/ 1933 w 36"/>
                <a:gd name="T93" fmla="*/ 2 h 106"/>
                <a:gd name="T94" fmla="*/ 1996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39" name="AutoShape 23"/>
            <p:cNvSpPr>
              <a:spLocks noChangeArrowheads="1"/>
            </p:cNvSpPr>
            <p:nvPr/>
          </p:nvSpPr>
          <p:spPr bwMode="auto">
            <a:xfrm flipV="1">
              <a:off x="2695" y="1302"/>
              <a:ext cx="868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6340" name="AutoShape 24"/>
            <p:cNvSpPr>
              <a:spLocks noChangeArrowheads="1"/>
            </p:cNvSpPr>
            <p:nvPr/>
          </p:nvSpPr>
          <p:spPr bwMode="auto">
            <a:xfrm flipV="1">
              <a:off x="2737" y="1293"/>
              <a:ext cx="787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6341" name="Oval 25"/>
            <p:cNvSpPr>
              <a:spLocks noChangeArrowheads="1"/>
            </p:cNvSpPr>
            <p:nvPr/>
          </p:nvSpPr>
          <p:spPr bwMode="auto">
            <a:xfrm>
              <a:off x="2968" y="1473"/>
              <a:ext cx="41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6342" name="Oval 26"/>
            <p:cNvSpPr>
              <a:spLocks noChangeArrowheads="1"/>
            </p:cNvSpPr>
            <p:nvPr/>
          </p:nvSpPr>
          <p:spPr bwMode="auto">
            <a:xfrm>
              <a:off x="3254" y="1475"/>
              <a:ext cx="42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6343" name="Freeform 27"/>
            <p:cNvSpPr>
              <a:spLocks/>
            </p:cNvSpPr>
            <p:nvPr/>
          </p:nvSpPr>
          <p:spPr bwMode="auto">
            <a:xfrm>
              <a:off x="2900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44" name="Freeform 28"/>
            <p:cNvSpPr>
              <a:spLocks/>
            </p:cNvSpPr>
            <p:nvPr/>
          </p:nvSpPr>
          <p:spPr bwMode="auto">
            <a:xfrm>
              <a:off x="2825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45" name="Freeform 29"/>
            <p:cNvSpPr>
              <a:spLocks/>
            </p:cNvSpPr>
            <p:nvPr/>
          </p:nvSpPr>
          <p:spPr bwMode="auto">
            <a:xfrm>
              <a:off x="3308" y="1320"/>
              <a:ext cx="58" cy="35"/>
            </a:xfrm>
            <a:custGeom>
              <a:avLst/>
              <a:gdLst>
                <a:gd name="T0" fmla="*/ 1454 w 30"/>
                <a:gd name="T1" fmla="*/ 0 h 38"/>
                <a:gd name="T2" fmla="*/ 1357 w 30"/>
                <a:gd name="T3" fmla="*/ 0 h 38"/>
                <a:gd name="T4" fmla="*/ 1245 w 30"/>
                <a:gd name="T5" fmla="*/ 0 h 38"/>
                <a:gd name="T6" fmla="*/ 1106 w 30"/>
                <a:gd name="T7" fmla="*/ 0 h 38"/>
                <a:gd name="T8" fmla="*/ 1046 w 30"/>
                <a:gd name="T9" fmla="*/ 0 h 38"/>
                <a:gd name="T10" fmla="*/ 837 w 30"/>
                <a:gd name="T11" fmla="*/ 0 h 38"/>
                <a:gd name="T12" fmla="*/ 781 w 30"/>
                <a:gd name="T13" fmla="*/ 0 h 38"/>
                <a:gd name="T14" fmla="*/ 781 w 30"/>
                <a:gd name="T15" fmla="*/ 0 h 38"/>
                <a:gd name="T16" fmla="*/ 673 w 30"/>
                <a:gd name="T17" fmla="*/ 2 h 38"/>
                <a:gd name="T18" fmla="*/ 572 w 30"/>
                <a:gd name="T19" fmla="*/ 3 h 38"/>
                <a:gd name="T20" fmla="*/ 520 w 30"/>
                <a:gd name="T21" fmla="*/ 5 h 38"/>
                <a:gd name="T22" fmla="*/ 377 w 30"/>
                <a:gd name="T23" fmla="*/ 6 h 38"/>
                <a:gd name="T24" fmla="*/ 269 w 30"/>
                <a:gd name="T25" fmla="*/ 6 h 38"/>
                <a:gd name="T26" fmla="*/ 56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08 w 30"/>
                <a:gd name="T39" fmla="*/ 17 h 38"/>
                <a:gd name="T40" fmla="*/ 209 w 30"/>
                <a:gd name="T41" fmla="*/ 18 h 38"/>
                <a:gd name="T42" fmla="*/ 269 w 30"/>
                <a:gd name="T43" fmla="*/ 21 h 38"/>
                <a:gd name="T44" fmla="*/ 377 w 30"/>
                <a:gd name="T45" fmla="*/ 23 h 38"/>
                <a:gd name="T46" fmla="*/ 404 w 30"/>
                <a:gd name="T47" fmla="*/ 23 h 38"/>
                <a:gd name="T48" fmla="*/ 520 w 30"/>
                <a:gd name="T49" fmla="*/ 23 h 38"/>
                <a:gd name="T50" fmla="*/ 520 w 30"/>
                <a:gd name="T51" fmla="*/ 21 h 38"/>
                <a:gd name="T52" fmla="*/ 572 w 30"/>
                <a:gd name="T53" fmla="*/ 20 h 38"/>
                <a:gd name="T54" fmla="*/ 781 w 30"/>
                <a:gd name="T55" fmla="*/ 18 h 38"/>
                <a:gd name="T56" fmla="*/ 897 w 30"/>
                <a:gd name="T57" fmla="*/ 16 h 38"/>
                <a:gd name="T58" fmla="*/ 1046 w 30"/>
                <a:gd name="T59" fmla="*/ 15 h 38"/>
                <a:gd name="T60" fmla="*/ 1106 w 30"/>
                <a:gd name="T61" fmla="*/ 13 h 38"/>
                <a:gd name="T62" fmla="*/ 1185 w 30"/>
                <a:gd name="T63" fmla="*/ 12 h 38"/>
                <a:gd name="T64" fmla="*/ 1245 w 30"/>
                <a:gd name="T65" fmla="*/ 11 h 38"/>
                <a:gd name="T66" fmla="*/ 1245 w 30"/>
                <a:gd name="T67" fmla="*/ 10 h 38"/>
                <a:gd name="T68" fmla="*/ 1301 w 30"/>
                <a:gd name="T69" fmla="*/ 8 h 38"/>
                <a:gd name="T70" fmla="*/ 1301 w 30"/>
                <a:gd name="T71" fmla="*/ 6 h 38"/>
                <a:gd name="T72" fmla="*/ 1409 w 30"/>
                <a:gd name="T73" fmla="*/ 6 h 38"/>
                <a:gd name="T74" fmla="*/ 1409 w 30"/>
                <a:gd name="T75" fmla="*/ 6 h 38"/>
                <a:gd name="T76" fmla="*/ 1510 w 30"/>
                <a:gd name="T77" fmla="*/ 5 h 38"/>
                <a:gd name="T78" fmla="*/ 1510 w 30"/>
                <a:gd name="T79" fmla="*/ 2 h 38"/>
                <a:gd name="T80" fmla="*/ 1510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46" name="Freeform 30"/>
            <p:cNvSpPr>
              <a:spLocks/>
            </p:cNvSpPr>
            <p:nvPr/>
          </p:nvSpPr>
          <p:spPr bwMode="auto">
            <a:xfrm>
              <a:off x="3133" y="1319"/>
              <a:ext cx="313" cy="141"/>
            </a:xfrm>
            <a:custGeom>
              <a:avLst/>
              <a:gdLst>
                <a:gd name="T0" fmla="*/ 2685 w 159"/>
                <a:gd name="T1" fmla="*/ 1 h 152"/>
                <a:gd name="T2" fmla="*/ 465 w 159"/>
                <a:gd name="T3" fmla="*/ 17 h 152"/>
                <a:gd name="T4" fmla="*/ 360 w 159"/>
                <a:gd name="T5" fmla="*/ 33 h 152"/>
                <a:gd name="T6" fmla="*/ 61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396 w 159"/>
                <a:gd name="T15" fmla="*/ 94 h 152"/>
                <a:gd name="T16" fmla="*/ 3197 w 159"/>
                <a:gd name="T17" fmla="*/ 89 h 152"/>
                <a:gd name="T18" fmla="*/ 3782 w 159"/>
                <a:gd name="T19" fmla="*/ 89 h 152"/>
                <a:gd name="T20" fmla="*/ 5165 w 159"/>
                <a:gd name="T21" fmla="*/ 89 h 152"/>
                <a:gd name="T22" fmla="*/ 5522 w 159"/>
                <a:gd name="T23" fmla="*/ 90 h 152"/>
                <a:gd name="T24" fmla="*/ 5522 w 159"/>
                <a:gd name="T25" fmla="*/ 93 h 152"/>
                <a:gd name="T26" fmla="*/ 5646 w 159"/>
                <a:gd name="T27" fmla="*/ 95 h 152"/>
                <a:gd name="T28" fmla="*/ 6293 w 159"/>
                <a:gd name="T29" fmla="*/ 91 h 152"/>
                <a:gd name="T30" fmla="*/ 6742 w 159"/>
                <a:gd name="T31" fmla="*/ 83 h 152"/>
                <a:gd name="T32" fmla="*/ 6979 w 159"/>
                <a:gd name="T33" fmla="*/ 71 h 152"/>
                <a:gd name="T34" fmla="*/ 7986 w 159"/>
                <a:gd name="T35" fmla="*/ 57 h 152"/>
                <a:gd name="T36" fmla="*/ 8843 w 159"/>
                <a:gd name="T37" fmla="*/ 54 h 152"/>
                <a:gd name="T38" fmla="*/ 7813 w 159"/>
                <a:gd name="T39" fmla="*/ 53 h 152"/>
                <a:gd name="T40" fmla="*/ 6866 w 159"/>
                <a:gd name="T41" fmla="*/ 57 h 152"/>
                <a:gd name="T42" fmla="*/ 6110 w 159"/>
                <a:gd name="T43" fmla="*/ 68 h 152"/>
                <a:gd name="T44" fmla="*/ 6065 w 159"/>
                <a:gd name="T45" fmla="*/ 78 h 152"/>
                <a:gd name="T46" fmla="*/ 5286 w 159"/>
                <a:gd name="T47" fmla="*/ 81 h 152"/>
                <a:gd name="T48" fmla="*/ 4608 w 159"/>
                <a:gd name="T49" fmla="*/ 81 h 152"/>
                <a:gd name="T50" fmla="*/ 4433 w 159"/>
                <a:gd name="T51" fmla="*/ 75 h 152"/>
                <a:gd name="T52" fmla="*/ 4372 w 159"/>
                <a:gd name="T53" fmla="*/ 59 h 152"/>
                <a:gd name="T54" fmla="*/ 4309 w 159"/>
                <a:gd name="T55" fmla="*/ 58 h 152"/>
                <a:gd name="T56" fmla="*/ 4142 w 159"/>
                <a:gd name="T57" fmla="*/ 71 h 152"/>
                <a:gd name="T58" fmla="*/ 2778 w 159"/>
                <a:gd name="T59" fmla="*/ 79 h 152"/>
                <a:gd name="T60" fmla="*/ 1096 w 159"/>
                <a:gd name="T61" fmla="*/ 71 h 152"/>
                <a:gd name="T62" fmla="*/ 465 w 159"/>
                <a:gd name="T63" fmla="*/ 60 h 152"/>
                <a:gd name="T64" fmla="*/ 764 w 159"/>
                <a:gd name="T65" fmla="*/ 46 h 152"/>
                <a:gd name="T66" fmla="*/ 1565 w 159"/>
                <a:gd name="T67" fmla="*/ 42 h 152"/>
                <a:gd name="T68" fmla="*/ 2624 w 159"/>
                <a:gd name="T69" fmla="*/ 42 h 152"/>
                <a:gd name="T70" fmla="*/ 4142 w 159"/>
                <a:gd name="T71" fmla="*/ 47 h 152"/>
                <a:gd name="T72" fmla="*/ 4638 w 159"/>
                <a:gd name="T73" fmla="*/ 49 h 152"/>
                <a:gd name="T74" fmla="*/ 4638 w 159"/>
                <a:gd name="T75" fmla="*/ 46 h 152"/>
                <a:gd name="T76" fmla="*/ 4701 w 159"/>
                <a:gd name="T77" fmla="*/ 42 h 152"/>
                <a:gd name="T78" fmla="*/ 3260 w 159"/>
                <a:gd name="T79" fmla="*/ 40 h 152"/>
                <a:gd name="T80" fmla="*/ 1740 w 159"/>
                <a:gd name="T81" fmla="*/ 36 h 152"/>
                <a:gd name="T82" fmla="*/ 1096 w 159"/>
                <a:gd name="T83" fmla="*/ 30 h 152"/>
                <a:gd name="T84" fmla="*/ 976 w 159"/>
                <a:gd name="T85" fmla="*/ 16 h 152"/>
                <a:gd name="T86" fmla="*/ 2158 w 159"/>
                <a:gd name="T87" fmla="*/ 10 h 152"/>
                <a:gd name="T88" fmla="*/ 2837 w 159"/>
                <a:gd name="T89" fmla="*/ 19 h 152"/>
                <a:gd name="T90" fmla="*/ 2158 w 159"/>
                <a:gd name="T91" fmla="*/ 26 h 152"/>
                <a:gd name="T92" fmla="*/ 1921 w 159"/>
                <a:gd name="T93" fmla="*/ 22 h 152"/>
                <a:gd name="T94" fmla="*/ 1860 w 159"/>
                <a:gd name="T95" fmla="*/ 19 h 152"/>
                <a:gd name="T96" fmla="*/ 1565 w 159"/>
                <a:gd name="T97" fmla="*/ 22 h 152"/>
                <a:gd name="T98" fmla="*/ 1441 w 159"/>
                <a:gd name="T99" fmla="*/ 28 h 152"/>
                <a:gd name="T100" fmla="*/ 2282 w 159"/>
                <a:gd name="T101" fmla="*/ 31 h 152"/>
                <a:gd name="T102" fmla="*/ 3545 w 159"/>
                <a:gd name="T103" fmla="*/ 35 h 152"/>
                <a:gd name="T104" fmla="*/ 3725 w 159"/>
                <a:gd name="T105" fmla="*/ 33 h 152"/>
                <a:gd name="T106" fmla="*/ 3425 w 159"/>
                <a:gd name="T107" fmla="*/ 28 h 152"/>
                <a:gd name="T108" fmla="*/ 3425 w 159"/>
                <a:gd name="T109" fmla="*/ 14 h 152"/>
                <a:gd name="T110" fmla="*/ 3600 w 159"/>
                <a:gd name="T111" fmla="*/ 6 h 152"/>
                <a:gd name="T112" fmla="*/ 4026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47" name="Freeform 31"/>
            <p:cNvSpPr>
              <a:spLocks/>
            </p:cNvSpPr>
            <p:nvPr/>
          </p:nvSpPr>
          <p:spPr bwMode="auto">
            <a:xfrm>
              <a:off x="2782" y="1465"/>
              <a:ext cx="325" cy="105"/>
            </a:xfrm>
            <a:custGeom>
              <a:avLst/>
              <a:gdLst>
                <a:gd name="T0" fmla="*/ 63 w 164"/>
                <a:gd name="T1" fmla="*/ 6 h 114"/>
                <a:gd name="T2" fmla="*/ 428 w 164"/>
                <a:gd name="T3" fmla="*/ 6 h 114"/>
                <a:gd name="T4" fmla="*/ 848 w 164"/>
                <a:gd name="T5" fmla="*/ 4 h 114"/>
                <a:gd name="T6" fmla="*/ 1096 w 164"/>
                <a:gd name="T7" fmla="*/ 1 h 114"/>
                <a:gd name="T8" fmla="*/ 2592 w 164"/>
                <a:gd name="T9" fmla="*/ 6 h 114"/>
                <a:gd name="T10" fmla="*/ 4132 w 164"/>
                <a:gd name="T11" fmla="*/ 12 h 114"/>
                <a:gd name="T12" fmla="*/ 4980 w 164"/>
                <a:gd name="T13" fmla="*/ 13 h 114"/>
                <a:gd name="T14" fmla="*/ 5384 w 164"/>
                <a:gd name="T15" fmla="*/ 13 h 114"/>
                <a:gd name="T16" fmla="*/ 5200 w 164"/>
                <a:gd name="T17" fmla="*/ 24 h 114"/>
                <a:gd name="T18" fmla="*/ 5200 w 164"/>
                <a:gd name="T19" fmla="*/ 41 h 114"/>
                <a:gd name="T20" fmla="*/ 5628 w 164"/>
                <a:gd name="T21" fmla="*/ 57 h 114"/>
                <a:gd name="T22" fmla="*/ 6112 w 164"/>
                <a:gd name="T23" fmla="*/ 65 h 114"/>
                <a:gd name="T24" fmla="*/ 6476 w 164"/>
                <a:gd name="T25" fmla="*/ 64 h 114"/>
                <a:gd name="T26" fmla="*/ 6597 w 164"/>
                <a:gd name="T27" fmla="*/ 54 h 114"/>
                <a:gd name="T28" fmla="*/ 6976 w 164"/>
                <a:gd name="T29" fmla="*/ 41 h 114"/>
                <a:gd name="T30" fmla="*/ 7945 w 164"/>
                <a:gd name="T31" fmla="*/ 32 h 114"/>
                <a:gd name="T32" fmla="*/ 8404 w 164"/>
                <a:gd name="T33" fmla="*/ 29 h 114"/>
                <a:gd name="T34" fmla="*/ 8468 w 164"/>
                <a:gd name="T35" fmla="*/ 22 h 114"/>
                <a:gd name="T36" fmla="*/ 8593 w 164"/>
                <a:gd name="T37" fmla="*/ 16 h 114"/>
                <a:gd name="T38" fmla="*/ 8718 w 164"/>
                <a:gd name="T39" fmla="*/ 11 h 114"/>
                <a:gd name="T40" fmla="*/ 8840 w 164"/>
                <a:gd name="T41" fmla="*/ 27 h 114"/>
                <a:gd name="T42" fmla="*/ 9253 w 164"/>
                <a:gd name="T43" fmla="*/ 45 h 114"/>
                <a:gd name="T44" fmla="*/ 9566 w 164"/>
                <a:gd name="T45" fmla="*/ 59 h 114"/>
                <a:gd name="T46" fmla="*/ 9805 w 164"/>
                <a:gd name="T47" fmla="*/ 64 h 114"/>
                <a:gd name="T48" fmla="*/ 9441 w 164"/>
                <a:gd name="T49" fmla="*/ 66 h 114"/>
                <a:gd name="T50" fmla="*/ 8718 w 164"/>
                <a:gd name="T51" fmla="*/ 68 h 114"/>
                <a:gd name="T52" fmla="*/ 7760 w 164"/>
                <a:gd name="T53" fmla="*/ 69 h 114"/>
                <a:gd name="T54" fmla="*/ 6597 w 164"/>
                <a:gd name="T55" fmla="*/ 69 h 114"/>
                <a:gd name="T56" fmla="*/ 6112 w 164"/>
                <a:gd name="T57" fmla="*/ 69 h 114"/>
                <a:gd name="T58" fmla="*/ 5628 w 164"/>
                <a:gd name="T59" fmla="*/ 65 h 114"/>
                <a:gd name="T60" fmla="*/ 4917 w 164"/>
                <a:gd name="T61" fmla="*/ 62 h 114"/>
                <a:gd name="T62" fmla="*/ 4429 w 164"/>
                <a:gd name="T63" fmla="*/ 58 h 114"/>
                <a:gd name="T64" fmla="*/ 4068 w 164"/>
                <a:gd name="T65" fmla="*/ 54 h 114"/>
                <a:gd name="T66" fmla="*/ 3884 w 164"/>
                <a:gd name="T67" fmla="*/ 50 h 114"/>
                <a:gd name="T68" fmla="*/ 3520 w 164"/>
                <a:gd name="T69" fmla="*/ 48 h 114"/>
                <a:gd name="T70" fmla="*/ 3268 w 164"/>
                <a:gd name="T71" fmla="*/ 46 h 114"/>
                <a:gd name="T72" fmla="*/ 2957 w 164"/>
                <a:gd name="T73" fmla="*/ 46 h 114"/>
                <a:gd name="T74" fmla="*/ 2592 w 164"/>
                <a:gd name="T75" fmla="*/ 42 h 114"/>
                <a:gd name="T76" fmla="*/ 2172 w 164"/>
                <a:gd name="T77" fmla="*/ 38 h 114"/>
                <a:gd name="T78" fmla="*/ 1992 w 164"/>
                <a:gd name="T79" fmla="*/ 35 h 114"/>
                <a:gd name="T80" fmla="*/ 2109 w 164"/>
                <a:gd name="T81" fmla="*/ 34 h 114"/>
                <a:gd name="T82" fmla="*/ 2481 w 164"/>
                <a:gd name="T83" fmla="*/ 33 h 114"/>
                <a:gd name="T84" fmla="*/ 2957 w 164"/>
                <a:gd name="T85" fmla="*/ 32 h 114"/>
                <a:gd name="T86" fmla="*/ 3268 w 164"/>
                <a:gd name="T87" fmla="*/ 32 h 114"/>
                <a:gd name="T88" fmla="*/ 2957 w 164"/>
                <a:gd name="T89" fmla="*/ 19 h 114"/>
                <a:gd name="T90" fmla="*/ 2172 w 164"/>
                <a:gd name="T91" fmla="*/ 12 h 114"/>
                <a:gd name="T92" fmla="*/ 1096 w 164"/>
                <a:gd name="T93" fmla="*/ 10 h 114"/>
                <a:gd name="T94" fmla="*/ 188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48" name="Freeform 32"/>
            <p:cNvSpPr>
              <a:spLocks/>
            </p:cNvSpPr>
            <p:nvPr/>
          </p:nvSpPr>
          <p:spPr bwMode="auto">
            <a:xfrm>
              <a:off x="3162" y="1464"/>
              <a:ext cx="323" cy="105"/>
            </a:xfrm>
            <a:custGeom>
              <a:avLst/>
              <a:gdLst>
                <a:gd name="T0" fmla="*/ 9330 w 164"/>
                <a:gd name="T1" fmla="*/ 6 h 114"/>
                <a:gd name="T2" fmla="*/ 8983 w 164"/>
                <a:gd name="T3" fmla="*/ 6 h 114"/>
                <a:gd name="T4" fmla="*/ 8595 w 164"/>
                <a:gd name="T5" fmla="*/ 4 h 114"/>
                <a:gd name="T6" fmla="*/ 8351 w 164"/>
                <a:gd name="T7" fmla="*/ 2 h 114"/>
                <a:gd name="T8" fmla="*/ 6815 w 164"/>
                <a:gd name="T9" fmla="*/ 6 h 114"/>
                <a:gd name="T10" fmla="*/ 5414 w 164"/>
                <a:gd name="T11" fmla="*/ 12 h 114"/>
                <a:gd name="T12" fmla="*/ 4561 w 164"/>
                <a:gd name="T13" fmla="*/ 13 h 114"/>
                <a:gd name="T14" fmla="*/ 4209 w 164"/>
                <a:gd name="T15" fmla="*/ 13 h 114"/>
                <a:gd name="T16" fmla="*/ 4333 w 164"/>
                <a:gd name="T17" fmla="*/ 24 h 114"/>
                <a:gd name="T18" fmla="*/ 4270 w 164"/>
                <a:gd name="T19" fmla="*/ 41 h 114"/>
                <a:gd name="T20" fmla="*/ 3973 w 164"/>
                <a:gd name="T21" fmla="*/ 57 h 114"/>
                <a:gd name="T22" fmla="*/ 3492 w 164"/>
                <a:gd name="T23" fmla="*/ 65 h 114"/>
                <a:gd name="T24" fmla="*/ 3088 w 164"/>
                <a:gd name="T25" fmla="*/ 64 h 114"/>
                <a:gd name="T26" fmla="*/ 2901 w 164"/>
                <a:gd name="T27" fmla="*/ 54 h 114"/>
                <a:gd name="T28" fmla="*/ 2576 w 164"/>
                <a:gd name="T29" fmla="*/ 42 h 114"/>
                <a:gd name="T30" fmla="*/ 1629 w 164"/>
                <a:gd name="T31" fmla="*/ 32 h 114"/>
                <a:gd name="T32" fmla="*/ 1221 w 164"/>
                <a:gd name="T33" fmla="*/ 29 h 114"/>
                <a:gd name="T34" fmla="*/ 1160 w 164"/>
                <a:gd name="T35" fmla="*/ 23 h 114"/>
                <a:gd name="T36" fmla="*/ 1040 w 164"/>
                <a:gd name="T37" fmla="*/ 16 h 114"/>
                <a:gd name="T38" fmla="*/ 977 w 164"/>
                <a:gd name="T39" fmla="*/ 12 h 114"/>
                <a:gd name="T40" fmla="*/ 764 w 164"/>
                <a:gd name="T41" fmla="*/ 27 h 114"/>
                <a:gd name="T42" fmla="*/ 420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299 w 164"/>
                <a:gd name="T49" fmla="*/ 67 h 114"/>
                <a:gd name="T50" fmla="*/ 947 w 164"/>
                <a:gd name="T51" fmla="*/ 68 h 114"/>
                <a:gd name="T52" fmla="*/ 1804 w 164"/>
                <a:gd name="T53" fmla="*/ 69 h 114"/>
                <a:gd name="T54" fmla="*/ 3025 w 164"/>
                <a:gd name="T55" fmla="*/ 69 h 114"/>
                <a:gd name="T56" fmla="*/ 3492 w 164"/>
                <a:gd name="T57" fmla="*/ 69 h 114"/>
                <a:gd name="T58" fmla="*/ 3973 w 164"/>
                <a:gd name="T59" fmla="*/ 65 h 114"/>
                <a:gd name="T60" fmla="*/ 4561 w 164"/>
                <a:gd name="T61" fmla="*/ 62 h 114"/>
                <a:gd name="T62" fmla="*/ 5136 w 164"/>
                <a:gd name="T63" fmla="*/ 58 h 114"/>
                <a:gd name="T64" fmla="*/ 5357 w 164"/>
                <a:gd name="T65" fmla="*/ 54 h 114"/>
                <a:gd name="T66" fmla="*/ 5538 w 164"/>
                <a:gd name="T67" fmla="*/ 50 h 114"/>
                <a:gd name="T68" fmla="*/ 5838 w 164"/>
                <a:gd name="T69" fmla="*/ 48 h 114"/>
                <a:gd name="T70" fmla="*/ 6194 w 164"/>
                <a:gd name="T71" fmla="*/ 46 h 114"/>
                <a:gd name="T72" fmla="*/ 6425 w 164"/>
                <a:gd name="T73" fmla="*/ 46 h 114"/>
                <a:gd name="T74" fmla="*/ 6815 w 164"/>
                <a:gd name="T75" fmla="*/ 42 h 114"/>
                <a:gd name="T76" fmla="*/ 7234 w 164"/>
                <a:gd name="T77" fmla="*/ 38 h 114"/>
                <a:gd name="T78" fmla="*/ 7462 w 164"/>
                <a:gd name="T79" fmla="*/ 35 h 114"/>
                <a:gd name="T80" fmla="*/ 7281 w 164"/>
                <a:gd name="T81" fmla="*/ 35 h 114"/>
                <a:gd name="T82" fmla="*/ 6935 w 164"/>
                <a:gd name="T83" fmla="*/ 33 h 114"/>
                <a:gd name="T84" fmla="*/ 6486 w 164"/>
                <a:gd name="T85" fmla="*/ 32 h 114"/>
                <a:gd name="T86" fmla="*/ 6318 w 164"/>
                <a:gd name="T87" fmla="*/ 32 h 114"/>
                <a:gd name="T88" fmla="*/ 6486 w 164"/>
                <a:gd name="T89" fmla="*/ 19 h 114"/>
                <a:gd name="T90" fmla="*/ 7281 w 164"/>
                <a:gd name="T91" fmla="*/ 12 h 114"/>
                <a:gd name="T92" fmla="*/ 8242 w 164"/>
                <a:gd name="T93" fmla="*/ 9 h 114"/>
                <a:gd name="T94" fmla="*/ 9267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49" name="Freeform 33"/>
            <p:cNvSpPr>
              <a:spLocks/>
            </p:cNvSpPr>
            <p:nvPr/>
          </p:nvSpPr>
          <p:spPr bwMode="auto">
            <a:xfrm>
              <a:off x="2725" y="1477"/>
              <a:ext cx="168" cy="100"/>
            </a:xfrm>
            <a:custGeom>
              <a:avLst/>
              <a:gdLst>
                <a:gd name="T0" fmla="*/ 61 w 86"/>
                <a:gd name="T1" fmla="*/ 6 h 109"/>
                <a:gd name="T2" fmla="*/ 397 w 86"/>
                <a:gd name="T3" fmla="*/ 6 h 109"/>
                <a:gd name="T4" fmla="*/ 932 w 86"/>
                <a:gd name="T5" fmla="*/ 6 h 109"/>
                <a:gd name="T6" fmla="*/ 1401 w 86"/>
                <a:gd name="T7" fmla="*/ 6 h 109"/>
                <a:gd name="T8" fmla="*/ 1789 w 86"/>
                <a:gd name="T9" fmla="*/ 6 h 109"/>
                <a:gd name="T10" fmla="*/ 1821 w 86"/>
                <a:gd name="T11" fmla="*/ 6 h 109"/>
                <a:gd name="T12" fmla="*/ 1821 w 86"/>
                <a:gd name="T13" fmla="*/ 7 h 109"/>
                <a:gd name="T14" fmla="*/ 1877 w 86"/>
                <a:gd name="T15" fmla="*/ 13 h 109"/>
                <a:gd name="T16" fmla="*/ 2110 w 86"/>
                <a:gd name="T17" fmla="*/ 17 h 109"/>
                <a:gd name="T18" fmla="*/ 2274 w 86"/>
                <a:gd name="T19" fmla="*/ 23 h 109"/>
                <a:gd name="T20" fmla="*/ 2625 w 86"/>
                <a:gd name="T21" fmla="*/ 26 h 109"/>
                <a:gd name="T22" fmla="*/ 2838 w 86"/>
                <a:gd name="T23" fmla="*/ 31 h 109"/>
                <a:gd name="T24" fmla="*/ 3042 w 86"/>
                <a:gd name="T25" fmla="*/ 38 h 109"/>
                <a:gd name="T26" fmla="*/ 3221 w 86"/>
                <a:gd name="T27" fmla="*/ 45 h 109"/>
                <a:gd name="T28" fmla="*/ 3438 w 86"/>
                <a:gd name="T29" fmla="*/ 51 h 109"/>
                <a:gd name="T30" fmla="*/ 3495 w 86"/>
                <a:gd name="T31" fmla="*/ 58 h 109"/>
                <a:gd name="T32" fmla="*/ 3495 w 86"/>
                <a:gd name="T33" fmla="*/ 61 h 109"/>
                <a:gd name="T34" fmla="*/ 3557 w 86"/>
                <a:gd name="T35" fmla="*/ 61 h 109"/>
                <a:gd name="T36" fmla="*/ 3667 w 86"/>
                <a:gd name="T37" fmla="*/ 61 h 109"/>
                <a:gd name="T38" fmla="*/ 3729 w 86"/>
                <a:gd name="T39" fmla="*/ 63 h 109"/>
                <a:gd name="T40" fmla="*/ 3907 w 86"/>
                <a:gd name="T41" fmla="*/ 64 h 109"/>
                <a:gd name="T42" fmla="*/ 3958 w 86"/>
                <a:gd name="T43" fmla="*/ 64 h 109"/>
                <a:gd name="T44" fmla="*/ 4122 w 86"/>
                <a:gd name="T45" fmla="*/ 64 h 109"/>
                <a:gd name="T46" fmla="*/ 4323 w 86"/>
                <a:gd name="T47" fmla="*/ 64 h 109"/>
                <a:gd name="T48" fmla="*/ 4503 w 86"/>
                <a:gd name="T49" fmla="*/ 64 h 109"/>
                <a:gd name="T50" fmla="*/ 4599 w 86"/>
                <a:gd name="T51" fmla="*/ 64 h 109"/>
                <a:gd name="T52" fmla="*/ 4720 w 86"/>
                <a:gd name="T53" fmla="*/ 63 h 109"/>
                <a:gd name="T54" fmla="*/ 4503 w 86"/>
                <a:gd name="T55" fmla="*/ 58 h 109"/>
                <a:gd name="T56" fmla="*/ 4063 w 86"/>
                <a:gd name="T57" fmla="*/ 45 h 109"/>
                <a:gd name="T58" fmla="*/ 3495 w 86"/>
                <a:gd name="T59" fmla="*/ 28 h 109"/>
                <a:gd name="T60" fmla="*/ 2961 w 86"/>
                <a:gd name="T61" fmla="*/ 14 h 109"/>
                <a:gd name="T62" fmla="*/ 2625 w 86"/>
                <a:gd name="T63" fmla="*/ 6 h 109"/>
                <a:gd name="T64" fmla="*/ 2446 w 86"/>
                <a:gd name="T65" fmla="*/ 3 h 109"/>
                <a:gd name="T66" fmla="*/ 1877 w 86"/>
                <a:gd name="T67" fmla="*/ 1 h 109"/>
                <a:gd name="T68" fmla="*/ 1281 w 86"/>
                <a:gd name="T69" fmla="*/ 0 h 109"/>
                <a:gd name="T70" fmla="*/ 596 w 86"/>
                <a:gd name="T71" fmla="*/ 1 h 109"/>
                <a:gd name="T72" fmla="*/ 172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50" name="Freeform 34"/>
            <p:cNvSpPr>
              <a:spLocks/>
            </p:cNvSpPr>
            <p:nvPr/>
          </p:nvSpPr>
          <p:spPr bwMode="auto">
            <a:xfrm>
              <a:off x="3371" y="1478"/>
              <a:ext cx="170" cy="99"/>
            </a:xfrm>
            <a:custGeom>
              <a:avLst/>
              <a:gdLst>
                <a:gd name="T0" fmla="*/ 4662 w 87"/>
                <a:gd name="T1" fmla="*/ 6 h 108"/>
                <a:gd name="T2" fmla="*/ 4277 w 87"/>
                <a:gd name="T3" fmla="*/ 6 h 108"/>
                <a:gd name="T4" fmla="*/ 3849 w 87"/>
                <a:gd name="T5" fmla="*/ 6 h 108"/>
                <a:gd name="T6" fmla="*/ 3283 w 87"/>
                <a:gd name="T7" fmla="*/ 6 h 108"/>
                <a:gd name="T8" fmla="*/ 2962 w 87"/>
                <a:gd name="T9" fmla="*/ 6 h 108"/>
                <a:gd name="T10" fmla="*/ 2841 w 87"/>
                <a:gd name="T11" fmla="*/ 6 h 108"/>
                <a:gd name="T12" fmla="*/ 2841 w 87"/>
                <a:gd name="T13" fmla="*/ 6 h 108"/>
                <a:gd name="T14" fmla="*/ 2738 w 87"/>
                <a:gd name="T15" fmla="*/ 13 h 108"/>
                <a:gd name="T16" fmla="*/ 2566 w 87"/>
                <a:gd name="T17" fmla="*/ 17 h 108"/>
                <a:gd name="T18" fmla="*/ 2386 w 87"/>
                <a:gd name="T19" fmla="*/ 23 h 108"/>
                <a:gd name="T20" fmla="*/ 2173 w 87"/>
                <a:gd name="T21" fmla="*/ 26 h 108"/>
                <a:gd name="T22" fmla="*/ 1878 w 87"/>
                <a:gd name="T23" fmla="*/ 32 h 108"/>
                <a:gd name="T24" fmla="*/ 1557 w 87"/>
                <a:gd name="T25" fmla="*/ 38 h 108"/>
                <a:gd name="T26" fmla="*/ 1344 w 87"/>
                <a:gd name="T27" fmla="*/ 45 h 108"/>
                <a:gd name="T28" fmla="*/ 1221 w 87"/>
                <a:gd name="T29" fmla="*/ 51 h 108"/>
                <a:gd name="T30" fmla="*/ 1221 w 87"/>
                <a:gd name="T31" fmla="*/ 59 h 108"/>
                <a:gd name="T32" fmla="*/ 1221 w 87"/>
                <a:gd name="T33" fmla="*/ 61 h 108"/>
                <a:gd name="T34" fmla="*/ 1053 w 87"/>
                <a:gd name="T35" fmla="*/ 61 h 108"/>
                <a:gd name="T36" fmla="*/ 1053 w 87"/>
                <a:gd name="T37" fmla="*/ 61 h 108"/>
                <a:gd name="T38" fmla="*/ 889 w 87"/>
                <a:gd name="T39" fmla="*/ 63 h 108"/>
                <a:gd name="T40" fmla="*/ 776 w 87"/>
                <a:gd name="T41" fmla="*/ 64 h 108"/>
                <a:gd name="T42" fmla="*/ 717 w 87"/>
                <a:gd name="T43" fmla="*/ 64 h 108"/>
                <a:gd name="T44" fmla="*/ 569 w 87"/>
                <a:gd name="T45" fmla="*/ 64 h 108"/>
                <a:gd name="T46" fmla="*/ 336 w 87"/>
                <a:gd name="T47" fmla="*/ 64 h 108"/>
                <a:gd name="T48" fmla="*/ 233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72 w 87"/>
                <a:gd name="T55" fmla="*/ 59 h 108"/>
                <a:gd name="T56" fmla="*/ 596 w 87"/>
                <a:gd name="T57" fmla="*/ 45 h 108"/>
                <a:gd name="T58" fmla="*/ 1221 w 87"/>
                <a:gd name="T59" fmla="*/ 27 h 108"/>
                <a:gd name="T60" fmla="*/ 1790 w 87"/>
                <a:gd name="T61" fmla="*/ 13 h 108"/>
                <a:gd name="T62" fmla="*/ 2058 w 87"/>
                <a:gd name="T63" fmla="*/ 6 h 108"/>
                <a:gd name="T64" fmla="*/ 2214 w 87"/>
                <a:gd name="T65" fmla="*/ 3 h 108"/>
                <a:gd name="T66" fmla="*/ 2783 w 87"/>
                <a:gd name="T67" fmla="*/ 1 h 108"/>
                <a:gd name="T68" fmla="*/ 3441 w 87"/>
                <a:gd name="T69" fmla="*/ 0 h 108"/>
                <a:gd name="T70" fmla="*/ 4066 w 87"/>
                <a:gd name="T71" fmla="*/ 0 h 108"/>
                <a:gd name="T72" fmla="*/ 4567 w 87"/>
                <a:gd name="T73" fmla="*/ 0 h 108"/>
                <a:gd name="T74" fmla="*/ 4662 w 87"/>
                <a:gd name="T75" fmla="*/ 1 h 108"/>
                <a:gd name="T76" fmla="*/ 4662 w 87"/>
                <a:gd name="T77" fmla="*/ 2 h 108"/>
                <a:gd name="T78" fmla="*/ 4662 w 87"/>
                <a:gd name="T79" fmla="*/ 4 h 108"/>
                <a:gd name="T80" fmla="*/ 4723 w 87"/>
                <a:gd name="T81" fmla="*/ 5 h 108"/>
                <a:gd name="T82" fmla="*/ 4723 w 87"/>
                <a:gd name="T83" fmla="*/ 6 h 108"/>
                <a:gd name="T84" fmla="*/ 4783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51" name="Freeform 35"/>
            <p:cNvSpPr>
              <a:spLocks/>
            </p:cNvSpPr>
            <p:nvPr/>
          </p:nvSpPr>
          <p:spPr bwMode="auto">
            <a:xfrm>
              <a:off x="2974" y="1454"/>
              <a:ext cx="68" cy="100"/>
            </a:xfrm>
            <a:custGeom>
              <a:avLst/>
              <a:gdLst>
                <a:gd name="T0" fmla="*/ 1766 w 35"/>
                <a:gd name="T1" fmla="*/ 3 h 107"/>
                <a:gd name="T2" fmla="*/ 1665 w 35"/>
                <a:gd name="T3" fmla="*/ 5 h 107"/>
                <a:gd name="T4" fmla="*/ 1613 w 35"/>
                <a:gd name="T5" fmla="*/ 7 h 107"/>
                <a:gd name="T6" fmla="*/ 1438 w 35"/>
                <a:gd name="T7" fmla="*/ 9 h 107"/>
                <a:gd name="T8" fmla="*/ 1409 w 35"/>
                <a:gd name="T9" fmla="*/ 15 h 107"/>
                <a:gd name="T10" fmla="*/ 1409 w 35"/>
                <a:gd name="T11" fmla="*/ 19 h 107"/>
                <a:gd name="T12" fmla="*/ 1438 w 35"/>
                <a:gd name="T13" fmla="*/ 23 h 107"/>
                <a:gd name="T14" fmla="*/ 1665 w 35"/>
                <a:gd name="T15" fmla="*/ 28 h 107"/>
                <a:gd name="T16" fmla="*/ 1766 w 35"/>
                <a:gd name="T17" fmla="*/ 31 h 107"/>
                <a:gd name="T18" fmla="*/ 1665 w 35"/>
                <a:gd name="T19" fmla="*/ 32 h 107"/>
                <a:gd name="T20" fmla="*/ 1409 w 35"/>
                <a:gd name="T21" fmla="*/ 33 h 107"/>
                <a:gd name="T22" fmla="*/ 1137 w 35"/>
                <a:gd name="T23" fmla="*/ 36 h 107"/>
                <a:gd name="T24" fmla="*/ 800 w 35"/>
                <a:gd name="T25" fmla="*/ 36 h 107"/>
                <a:gd name="T26" fmla="*/ 528 w 35"/>
                <a:gd name="T27" fmla="*/ 39 h 107"/>
                <a:gd name="T28" fmla="*/ 328 w 35"/>
                <a:gd name="T29" fmla="*/ 41 h 107"/>
                <a:gd name="T30" fmla="*/ 227 w 35"/>
                <a:gd name="T31" fmla="*/ 43 h 107"/>
                <a:gd name="T32" fmla="*/ 169 w 35"/>
                <a:gd name="T33" fmla="*/ 44 h 107"/>
                <a:gd name="T34" fmla="*/ 169 w 35"/>
                <a:gd name="T35" fmla="*/ 46 h 107"/>
                <a:gd name="T36" fmla="*/ 169 w 35"/>
                <a:gd name="T37" fmla="*/ 50 h 107"/>
                <a:gd name="T38" fmla="*/ 169 w 35"/>
                <a:gd name="T39" fmla="*/ 56 h 107"/>
                <a:gd name="T40" fmla="*/ 272 w 35"/>
                <a:gd name="T41" fmla="*/ 61 h 107"/>
                <a:gd name="T42" fmla="*/ 272 w 35"/>
                <a:gd name="T43" fmla="*/ 66 h 107"/>
                <a:gd name="T44" fmla="*/ 328 w 35"/>
                <a:gd name="T45" fmla="*/ 69 h 107"/>
                <a:gd name="T46" fmla="*/ 328 w 35"/>
                <a:gd name="T47" fmla="*/ 71 h 107"/>
                <a:gd name="T48" fmla="*/ 272 w 35"/>
                <a:gd name="T49" fmla="*/ 69 h 107"/>
                <a:gd name="T50" fmla="*/ 169 w 35"/>
                <a:gd name="T51" fmla="*/ 65 h 107"/>
                <a:gd name="T52" fmla="*/ 60 w 35"/>
                <a:gd name="T53" fmla="*/ 61 h 107"/>
                <a:gd name="T54" fmla="*/ 60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69 w 35"/>
                <a:gd name="T65" fmla="*/ 39 h 107"/>
                <a:gd name="T66" fmla="*/ 441 w 35"/>
                <a:gd name="T67" fmla="*/ 34 h 107"/>
                <a:gd name="T68" fmla="*/ 697 w 35"/>
                <a:gd name="T69" fmla="*/ 28 h 107"/>
                <a:gd name="T70" fmla="*/ 1026 w 35"/>
                <a:gd name="T71" fmla="*/ 20 h 107"/>
                <a:gd name="T72" fmla="*/ 1354 w 35"/>
                <a:gd name="T73" fmla="*/ 16 h 107"/>
                <a:gd name="T74" fmla="*/ 1494 w 35"/>
                <a:gd name="T75" fmla="*/ 7 h 107"/>
                <a:gd name="T76" fmla="*/ 1665 w 35"/>
                <a:gd name="T77" fmla="*/ 6 h 107"/>
                <a:gd name="T78" fmla="*/ 1766 w 35"/>
                <a:gd name="T79" fmla="*/ 1 h 107"/>
                <a:gd name="T80" fmla="*/ 1826 w 35"/>
                <a:gd name="T81" fmla="*/ 1 h 107"/>
                <a:gd name="T82" fmla="*/ 1826 w 35"/>
                <a:gd name="T83" fmla="*/ 1 h 107"/>
                <a:gd name="T84" fmla="*/ 1826 w 35"/>
                <a:gd name="T85" fmla="*/ 1 h 107"/>
                <a:gd name="T86" fmla="*/ 1826 w 35"/>
                <a:gd name="T87" fmla="*/ 1 h 107"/>
                <a:gd name="T88" fmla="*/ 1826 w 35"/>
                <a:gd name="T89" fmla="*/ 1 h 107"/>
                <a:gd name="T90" fmla="*/ 1826 w 35"/>
                <a:gd name="T91" fmla="*/ 1 h 107"/>
                <a:gd name="T92" fmla="*/ 1826 w 35"/>
                <a:gd name="T93" fmla="*/ 1 h 107"/>
                <a:gd name="T94" fmla="*/ 1826 w 35"/>
                <a:gd name="T95" fmla="*/ 1 h 107"/>
                <a:gd name="T96" fmla="*/ 1826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52" name="Freeform 36"/>
            <p:cNvSpPr>
              <a:spLocks/>
            </p:cNvSpPr>
            <p:nvPr/>
          </p:nvSpPr>
          <p:spPr bwMode="auto">
            <a:xfrm>
              <a:off x="3223" y="1454"/>
              <a:ext cx="68" cy="100"/>
            </a:xfrm>
            <a:custGeom>
              <a:avLst/>
              <a:gdLst>
                <a:gd name="T0" fmla="*/ 60 w 35"/>
                <a:gd name="T1" fmla="*/ 3 h 107"/>
                <a:gd name="T2" fmla="*/ 60 w 35"/>
                <a:gd name="T3" fmla="*/ 5 h 107"/>
                <a:gd name="T4" fmla="*/ 169 w 35"/>
                <a:gd name="T5" fmla="*/ 7 h 107"/>
                <a:gd name="T6" fmla="*/ 272 w 35"/>
                <a:gd name="T7" fmla="*/ 7 h 107"/>
                <a:gd name="T8" fmla="*/ 328 w 35"/>
                <a:gd name="T9" fmla="*/ 12 h 107"/>
                <a:gd name="T10" fmla="*/ 328 w 35"/>
                <a:gd name="T11" fmla="*/ 17 h 107"/>
                <a:gd name="T12" fmla="*/ 272 w 35"/>
                <a:gd name="T13" fmla="*/ 20 h 107"/>
                <a:gd name="T14" fmla="*/ 117 w 35"/>
                <a:gd name="T15" fmla="*/ 26 h 107"/>
                <a:gd name="T16" fmla="*/ 0 w 35"/>
                <a:gd name="T17" fmla="*/ 28 h 107"/>
                <a:gd name="T18" fmla="*/ 169 w 35"/>
                <a:gd name="T19" fmla="*/ 30 h 107"/>
                <a:gd name="T20" fmla="*/ 328 w 35"/>
                <a:gd name="T21" fmla="*/ 31 h 107"/>
                <a:gd name="T22" fmla="*/ 585 w 35"/>
                <a:gd name="T23" fmla="*/ 34 h 107"/>
                <a:gd name="T24" fmla="*/ 909 w 35"/>
                <a:gd name="T25" fmla="*/ 36 h 107"/>
                <a:gd name="T26" fmla="*/ 1197 w 35"/>
                <a:gd name="T27" fmla="*/ 38 h 107"/>
                <a:gd name="T28" fmla="*/ 1409 w 35"/>
                <a:gd name="T29" fmla="*/ 41 h 107"/>
                <a:gd name="T30" fmla="*/ 1554 w 35"/>
                <a:gd name="T31" fmla="*/ 43 h 107"/>
                <a:gd name="T32" fmla="*/ 1613 w 35"/>
                <a:gd name="T33" fmla="*/ 44 h 107"/>
                <a:gd name="T34" fmla="*/ 1613 w 35"/>
                <a:gd name="T35" fmla="*/ 46 h 107"/>
                <a:gd name="T36" fmla="*/ 1554 w 35"/>
                <a:gd name="T37" fmla="*/ 50 h 107"/>
                <a:gd name="T38" fmla="*/ 1554 w 35"/>
                <a:gd name="T39" fmla="*/ 56 h 107"/>
                <a:gd name="T40" fmla="*/ 1494 w 35"/>
                <a:gd name="T41" fmla="*/ 61 h 107"/>
                <a:gd name="T42" fmla="*/ 1494 w 35"/>
                <a:gd name="T43" fmla="*/ 66 h 107"/>
                <a:gd name="T44" fmla="*/ 1494 w 35"/>
                <a:gd name="T45" fmla="*/ 69 h 107"/>
                <a:gd name="T46" fmla="*/ 1494 w 35"/>
                <a:gd name="T47" fmla="*/ 71 h 107"/>
                <a:gd name="T48" fmla="*/ 1554 w 35"/>
                <a:gd name="T49" fmla="*/ 69 h 107"/>
                <a:gd name="T50" fmla="*/ 1554 w 35"/>
                <a:gd name="T51" fmla="*/ 65 h 107"/>
                <a:gd name="T52" fmla="*/ 1613 w 35"/>
                <a:gd name="T53" fmla="*/ 61 h 107"/>
                <a:gd name="T54" fmla="*/ 1710 w 35"/>
                <a:gd name="T55" fmla="*/ 56 h 107"/>
                <a:gd name="T56" fmla="*/ 1826 w 35"/>
                <a:gd name="T57" fmla="*/ 52 h 107"/>
                <a:gd name="T58" fmla="*/ 1826 w 35"/>
                <a:gd name="T59" fmla="*/ 48 h 107"/>
                <a:gd name="T60" fmla="*/ 1826 w 35"/>
                <a:gd name="T61" fmla="*/ 44 h 107"/>
                <a:gd name="T62" fmla="*/ 1826 w 35"/>
                <a:gd name="T63" fmla="*/ 41 h 107"/>
                <a:gd name="T64" fmla="*/ 1613 w 35"/>
                <a:gd name="T65" fmla="*/ 39 h 107"/>
                <a:gd name="T66" fmla="*/ 1298 w 35"/>
                <a:gd name="T67" fmla="*/ 34 h 107"/>
                <a:gd name="T68" fmla="*/ 1026 w 35"/>
                <a:gd name="T69" fmla="*/ 28 h 107"/>
                <a:gd name="T70" fmla="*/ 740 w 35"/>
                <a:gd name="T71" fmla="*/ 20 h 107"/>
                <a:gd name="T72" fmla="*/ 468 w 35"/>
                <a:gd name="T73" fmla="*/ 16 h 107"/>
                <a:gd name="T74" fmla="*/ 272 w 35"/>
                <a:gd name="T75" fmla="*/ 7 h 107"/>
                <a:gd name="T76" fmla="*/ 117 w 35"/>
                <a:gd name="T77" fmla="*/ 6 h 107"/>
                <a:gd name="T78" fmla="*/ 60 w 35"/>
                <a:gd name="T79" fmla="*/ 1 h 107"/>
                <a:gd name="T80" fmla="*/ 60 w 35"/>
                <a:gd name="T81" fmla="*/ 1 h 107"/>
                <a:gd name="T82" fmla="*/ 60 w 35"/>
                <a:gd name="T83" fmla="*/ 1 h 107"/>
                <a:gd name="T84" fmla="*/ 60 w 35"/>
                <a:gd name="T85" fmla="*/ 1 h 107"/>
                <a:gd name="T86" fmla="*/ 60 w 35"/>
                <a:gd name="T87" fmla="*/ 1 h 107"/>
                <a:gd name="T88" fmla="*/ 60 w 35"/>
                <a:gd name="T89" fmla="*/ 1 h 107"/>
                <a:gd name="T90" fmla="*/ 60 w 35"/>
                <a:gd name="T91" fmla="*/ 1 h 107"/>
                <a:gd name="T92" fmla="*/ 60 w 35"/>
                <a:gd name="T93" fmla="*/ 1 h 107"/>
                <a:gd name="T94" fmla="*/ 60 w 35"/>
                <a:gd name="T95" fmla="*/ 1 h 107"/>
                <a:gd name="T96" fmla="*/ 60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53" name="Freeform 37"/>
            <p:cNvSpPr>
              <a:spLocks/>
            </p:cNvSpPr>
            <p:nvPr/>
          </p:nvSpPr>
          <p:spPr bwMode="auto">
            <a:xfrm>
              <a:off x="2673" y="1319"/>
              <a:ext cx="156" cy="70"/>
            </a:xfrm>
            <a:custGeom>
              <a:avLst/>
              <a:gdLst>
                <a:gd name="T0" fmla="*/ 2433 w 79"/>
                <a:gd name="T1" fmla="*/ 0 h 76"/>
                <a:gd name="T2" fmla="*/ 1888 w 79"/>
                <a:gd name="T3" fmla="*/ 4 h 76"/>
                <a:gd name="T4" fmla="*/ 1357 w 79"/>
                <a:gd name="T5" fmla="*/ 7 h 76"/>
                <a:gd name="T6" fmla="*/ 956 w 79"/>
                <a:gd name="T7" fmla="*/ 16 h 76"/>
                <a:gd name="T8" fmla="*/ 839 w 79"/>
                <a:gd name="T9" fmla="*/ 23 h 76"/>
                <a:gd name="T10" fmla="*/ 1076 w 79"/>
                <a:gd name="T11" fmla="*/ 30 h 76"/>
                <a:gd name="T12" fmla="*/ 1888 w 79"/>
                <a:gd name="T13" fmla="*/ 37 h 76"/>
                <a:gd name="T14" fmla="*/ 3509 w 79"/>
                <a:gd name="T15" fmla="*/ 41 h 76"/>
                <a:gd name="T16" fmla="*/ 4558 w 79"/>
                <a:gd name="T17" fmla="*/ 41 h 76"/>
                <a:gd name="T18" fmla="*/ 4321 w 79"/>
                <a:gd name="T19" fmla="*/ 42 h 76"/>
                <a:gd name="T20" fmla="*/ 3904 w 79"/>
                <a:gd name="T21" fmla="*/ 43 h 76"/>
                <a:gd name="T22" fmla="*/ 3389 w 79"/>
                <a:gd name="T23" fmla="*/ 44 h 76"/>
                <a:gd name="T24" fmla="*/ 2857 w 79"/>
                <a:gd name="T25" fmla="*/ 46 h 76"/>
                <a:gd name="T26" fmla="*/ 2249 w 79"/>
                <a:gd name="T27" fmla="*/ 46 h 76"/>
                <a:gd name="T28" fmla="*/ 1596 w 79"/>
                <a:gd name="T29" fmla="*/ 46 h 76"/>
                <a:gd name="T30" fmla="*/ 1139 w 79"/>
                <a:gd name="T31" fmla="*/ 43 h 76"/>
                <a:gd name="T32" fmla="*/ 656 w 79"/>
                <a:gd name="T33" fmla="*/ 41 h 76"/>
                <a:gd name="T34" fmla="*/ 363 w 79"/>
                <a:gd name="T35" fmla="*/ 38 h 76"/>
                <a:gd name="T36" fmla="*/ 124 w 79"/>
                <a:gd name="T37" fmla="*/ 34 h 76"/>
                <a:gd name="T38" fmla="*/ 63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3 w 79"/>
                <a:gd name="T45" fmla="*/ 23 h 76"/>
                <a:gd name="T46" fmla="*/ 63 w 79"/>
                <a:gd name="T47" fmla="*/ 22 h 76"/>
                <a:gd name="T48" fmla="*/ 124 w 79"/>
                <a:gd name="T49" fmla="*/ 18 h 76"/>
                <a:gd name="T50" fmla="*/ 363 w 79"/>
                <a:gd name="T51" fmla="*/ 11 h 76"/>
                <a:gd name="T52" fmla="*/ 656 w 79"/>
                <a:gd name="T53" fmla="*/ 6 h 76"/>
                <a:gd name="T54" fmla="*/ 1139 w 79"/>
                <a:gd name="T55" fmla="*/ 4 h 76"/>
                <a:gd name="T56" fmla="*/ 1596 w 79"/>
                <a:gd name="T57" fmla="*/ 2 h 76"/>
                <a:gd name="T58" fmla="*/ 2008 w 79"/>
                <a:gd name="T59" fmla="*/ 1 h 76"/>
                <a:gd name="T60" fmla="*/ 2372 w 79"/>
                <a:gd name="T61" fmla="*/ 0 h 76"/>
                <a:gd name="T62" fmla="*/ 2616 w 79"/>
                <a:gd name="T63" fmla="*/ 0 h 76"/>
                <a:gd name="T64" fmla="*/ 268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54" name="Freeform 38"/>
            <p:cNvSpPr>
              <a:spLocks/>
            </p:cNvSpPr>
            <p:nvPr/>
          </p:nvSpPr>
          <p:spPr bwMode="auto">
            <a:xfrm>
              <a:off x="3459" y="1318"/>
              <a:ext cx="131" cy="72"/>
            </a:xfrm>
            <a:custGeom>
              <a:avLst/>
              <a:gdLst>
                <a:gd name="T0" fmla="*/ 892 w 67"/>
                <a:gd name="T1" fmla="*/ 1 h 78"/>
                <a:gd name="T2" fmla="*/ 1464 w 67"/>
                <a:gd name="T3" fmla="*/ 5 h 78"/>
                <a:gd name="T4" fmla="*/ 2065 w 67"/>
                <a:gd name="T5" fmla="*/ 8 h 78"/>
                <a:gd name="T6" fmla="*/ 2573 w 67"/>
                <a:gd name="T7" fmla="*/ 16 h 78"/>
                <a:gd name="T8" fmla="*/ 2909 w 67"/>
                <a:gd name="T9" fmla="*/ 24 h 78"/>
                <a:gd name="T10" fmla="*/ 2862 w 67"/>
                <a:gd name="T11" fmla="*/ 32 h 78"/>
                <a:gd name="T12" fmla="*/ 2237 w 67"/>
                <a:gd name="T13" fmla="*/ 39 h 78"/>
                <a:gd name="T14" fmla="*/ 892 w 67"/>
                <a:gd name="T15" fmla="*/ 44 h 78"/>
                <a:gd name="T16" fmla="*/ 0 w 67"/>
                <a:gd name="T17" fmla="*/ 47 h 78"/>
                <a:gd name="T18" fmla="*/ 119 w 67"/>
                <a:gd name="T19" fmla="*/ 47 h 78"/>
                <a:gd name="T20" fmla="*/ 456 w 67"/>
                <a:gd name="T21" fmla="*/ 48 h 78"/>
                <a:gd name="T22" fmla="*/ 776 w 67"/>
                <a:gd name="T23" fmla="*/ 48 h 78"/>
                <a:gd name="T24" fmla="*/ 1228 w 67"/>
                <a:gd name="T25" fmla="*/ 48 h 78"/>
                <a:gd name="T26" fmla="*/ 1744 w 67"/>
                <a:gd name="T27" fmla="*/ 48 h 78"/>
                <a:gd name="T28" fmla="*/ 2237 w 67"/>
                <a:gd name="T29" fmla="*/ 46 h 78"/>
                <a:gd name="T30" fmla="*/ 2690 w 67"/>
                <a:gd name="T31" fmla="*/ 44 h 78"/>
                <a:gd name="T32" fmla="*/ 3109 w 67"/>
                <a:gd name="T33" fmla="*/ 41 h 78"/>
                <a:gd name="T34" fmla="*/ 3349 w 67"/>
                <a:gd name="T35" fmla="*/ 38 h 78"/>
                <a:gd name="T36" fmla="*/ 3506 w 67"/>
                <a:gd name="T37" fmla="*/ 35 h 78"/>
                <a:gd name="T38" fmla="*/ 3566 w 67"/>
                <a:gd name="T39" fmla="*/ 31 h 78"/>
                <a:gd name="T40" fmla="*/ 3686 w 67"/>
                <a:gd name="T41" fmla="*/ 28 h 78"/>
                <a:gd name="T42" fmla="*/ 3686 w 67"/>
                <a:gd name="T43" fmla="*/ 26 h 78"/>
                <a:gd name="T44" fmla="*/ 3686 w 67"/>
                <a:gd name="T45" fmla="*/ 24 h 78"/>
                <a:gd name="T46" fmla="*/ 3686 w 67"/>
                <a:gd name="T47" fmla="*/ 23 h 78"/>
                <a:gd name="T48" fmla="*/ 3566 w 67"/>
                <a:gd name="T49" fmla="*/ 18 h 78"/>
                <a:gd name="T50" fmla="*/ 3287 w 67"/>
                <a:gd name="T51" fmla="*/ 12 h 78"/>
                <a:gd name="T52" fmla="*/ 2862 w 67"/>
                <a:gd name="T53" fmla="*/ 6 h 78"/>
                <a:gd name="T54" fmla="*/ 2401 w 67"/>
                <a:gd name="T55" fmla="*/ 5 h 78"/>
                <a:gd name="T56" fmla="*/ 1854 w 67"/>
                <a:gd name="T57" fmla="*/ 2 h 78"/>
                <a:gd name="T58" fmla="*/ 1408 w 67"/>
                <a:gd name="T59" fmla="*/ 1 h 78"/>
                <a:gd name="T60" fmla="*/ 948 w 67"/>
                <a:gd name="T61" fmla="*/ 0 h 78"/>
                <a:gd name="T62" fmla="*/ 776 w 67"/>
                <a:gd name="T63" fmla="*/ 0 h 78"/>
                <a:gd name="T64" fmla="*/ 776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55" name="Freeform 39"/>
            <p:cNvSpPr>
              <a:spLocks/>
            </p:cNvSpPr>
            <p:nvPr/>
          </p:nvSpPr>
          <p:spPr bwMode="auto">
            <a:xfrm>
              <a:off x="2748" y="1326"/>
              <a:ext cx="208" cy="48"/>
            </a:xfrm>
            <a:custGeom>
              <a:avLst/>
              <a:gdLst>
                <a:gd name="T0" fmla="*/ 5871 w 106"/>
                <a:gd name="T1" fmla="*/ 29 h 51"/>
                <a:gd name="T2" fmla="*/ 5590 w 106"/>
                <a:gd name="T3" fmla="*/ 24 h 51"/>
                <a:gd name="T4" fmla="*/ 5145 w 106"/>
                <a:gd name="T5" fmla="*/ 18 h 51"/>
                <a:gd name="T6" fmla="*/ 4329 w 106"/>
                <a:gd name="T7" fmla="*/ 8 h 51"/>
                <a:gd name="T8" fmla="*/ 3438 w 106"/>
                <a:gd name="T9" fmla="*/ 4 h 51"/>
                <a:gd name="T10" fmla="*/ 2622 w 106"/>
                <a:gd name="T11" fmla="*/ 0 h 51"/>
                <a:gd name="T12" fmla="*/ 2388 w 106"/>
                <a:gd name="T13" fmla="*/ 0 h 51"/>
                <a:gd name="T14" fmla="*/ 1941 w 106"/>
                <a:gd name="T15" fmla="*/ 1 h 51"/>
                <a:gd name="T16" fmla="*/ 1482 w 106"/>
                <a:gd name="T17" fmla="*/ 3 h 51"/>
                <a:gd name="T18" fmla="*/ 1020 w 106"/>
                <a:gd name="T19" fmla="*/ 4 h 51"/>
                <a:gd name="T20" fmla="*/ 755 w 106"/>
                <a:gd name="T21" fmla="*/ 4 h 51"/>
                <a:gd name="T22" fmla="*/ 461 w 106"/>
                <a:gd name="T23" fmla="*/ 8 h 51"/>
                <a:gd name="T24" fmla="*/ 235 w 106"/>
                <a:gd name="T25" fmla="*/ 8 h 51"/>
                <a:gd name="T26" fmla="*/ 61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1 w 106"/>
                <a:gd name="T33" fmla="*/ 24 h 51"/>
                <a:gd name="T34" fmla="*/ 181 w 106"/>
                <a:gd name="T35" fmla="*/ 29 h 51"/>
                <a:gd name="T36" fmla="*/ 355 w 106"/>
                <a:gd name="T37" fmla="*/ 31 h 51"/>
                <a:gd name="T38" fmla="*/ 461 w 106"/>
                <a:gd name="T39" fmla="*/ 34 h 51"/>
                <a:gd name="T40" fmla="*/ 755 w 106"/>
                <a:gd name="T41" fmla="*/ 35 h 51"/>
                <a:gd name="T42" fmla="*/ 1020 w 106"/>
                <a:gd name="T43" fmla="*/ 35 h 51"/>
                <a:gd name="T44" fmla="*/ 1305 w 106"/>
                <a:gd name="T45" fmla="*/ 34 h 51"/>
                <a:gd name="T46" fmla="*/ 1601 w 106"/>
                <a:gd name="T47" fmla="*/ 33 h 51"/>
                <a:gd name="T48" fmla="*/ 1941 w 106"/>
                <a:gd name="T49" fmla="*/ 31 h 51"/>
                <a:gd name="T50" fmla="*/ 2176 w 106"/>
                <a:gd name="T51" fmla="*/ 30 h 51"/>
                <a:gd name="T52" fmla="*/ 2325 w 106"/>
                <a:gd name="T53" fmla="*/ 29 h 51"/>
                <a:gd name="T54" fmla="*/ 2121 w 106"/>
                <a:gd name="T55" fmla="*/ 30 h 51"/>
                <a:gd name="T56" fmla="*/ 1941 w 106"/>
                <a:gd name="T57" fmla="*/ 29 h 51"/>
                <a:gd name="T58" fmla="*/ 1721 w 106"/>
                <a:gd name="T59" fmla="*/ 27 h 51"/>
                <a:gd name="T60" fmla="*/ 1368 w 106"/>
                <a:gd name="T61" fmla="*/ 24 h 51"/>
                <a:gd name="T62" fmla="*/ 848 w 106"/>
                <a:gd name="T63" fmla="*/ 23 h 51"/>
                <a:gd name="T64" fmla="*/ 697 w 106"/>
                <a:gd name="T65" fmla="*/ 22 h 51"/>
                <a:gd name="T66" fmla="*/ 755 w 106"/>
                <a:gd name="T67" fmla="*/ 21 h 51"/>
                <a:gd name="T68" fmla="*/ 1020 w 106"/>
                <a:gd name="T69" fmla="*/ 18 h 51"/>
                <a:gd name="T70" fmla="*/ 1185 w 106"/>
                <a:gd name="T71" fmla="*/ 15 h 51"/>
                <a:gd name="T72" fmla="*/ 1305 w 106"/>
                <a:gd name="T73" fmla="*/ 11 h 51"/>
                <a:gd name="T74" fmla="*/ 1941 w 106"/>
                <a:gd name="T75" fmla="*/ 10 h 51"/>
                <a:gd name="T76" fmla="*/ 3322 w 106"/>
                <a:gd name="T77" fmla="*/ 10 h 51"/>
                <a:gd name="T78" fmla="*/ 4390 w 106"/>
                <a:gd name="T79" fmla="*/ 18 h 51"/>
                <a:gd name="T80" fmla="*/ 5267 w 106"/>
                <a:gd name="T81" fmla="*/ 23 h 51"/>
                <a:gd name="T82" fmla="*/ 5765 w 106"/>
                <a:gd name="T83" fmla="*/ 29 h 51"/>
                <a:gd name="T84" fmla="*/ 5991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56" name="Freeform 40"/>
            <p:cNvSpPr>
              <a:spLocks/>
            </p:cNvSpPr>
            <p:nvPr/>
          </p:nvSpPr>
          <p:spPr bwMode="auto">
            <a:xfrm>
              <a:off x="3317" y="1328"/>
              <a:ext cx="207" cy="47"/>
            </a:xfrm>
            <a:custGeom>
              <a:avLst/>
              <a:gdLst>
                <a:gd name="T0" fmla="*/ 63 w 105"/>
                <a:gd name="T1" fmla="*/ 29 h 50"/>
                <a:gd name="T2" fmla="*/ 361 w 105"/>
                <a:gd name="T3" fmla="*/ 24 h 50"/>
                <a:gd name="T4" fmla="*/ 889 w 105"/>
                <a:gd name="T5" fmla="*/ 18 h 50"/>
                <a:gd name="T6" fmla="*/ 1569 w 105"/>
                <a:gd name="T7" fmla="*/ 8 h 50"/>
                <a:gd name="T8" fmla="*/ 2537 w 105"/>
                <a:gd name="T9" fmla="*/ 5 h 50"/>
                <a:gd name="T10" fmla="*/ 3342 w 105"/>
                <a:gd name="T11" fmla="*/ 1 h 50"/>
                <a:gd name="T12" fmla="*/ 3637 w 105"/>
                <a:gd name="T13" fmla="*/ 1 h 50"/>
                <a:gd name="T14" fmla="*/ 4045 w 105"/>
                <a:gd name="T15" fmla="*/ 1 h 50"/>
                <a:gd name="T16" fmla="*/ 4589 w 105"/>
                <a:gd name="T17" fmla="*/ 2 h 50"/>
                <a:gd name="T18" fmla="*/ 5002 w 105"/>
                <a:gd name="T19" fmla="*/ 4 h 50"/>
                <a:gd name="T20" fmla="*/ 5394 w 105"/>
                <a:gd name="T21" fmla="*/ 4 h 50"/>
                <a:gd name="T22" fmla="*/ 5632 w 105"/>
                <a:gd name="T23" fmla="*/ 8 h 50"/>
                <a:gd name="T24" fmla="*/ 5798 w 105"/>
                <a:gd name="T25" fmla="*/ 9 h 50"/>
                <a:gd name="T26" fmla="*/ 5985 w 105"/>
                <a:gd name="T27" fmla="*/ 15 h 50"/>
                <a:gd name="T28" fmla="*/ 6098 w 105"/>
                <a:gd name="T29" fmla="*/ 19 h 50"/>
                <a:gd name="T30" fmla="*/ 6098 w 105"/>
                <a:gd name="T31" fmla="*/ 22 h 50"/>
                <a:gd name="T32" fmla="*/ 6044 w 105"/>
                <a:gd name="T33" fmla="*/ 24 h 50"/>
                <a:gd name="T34" fmla="*/ 5798 w 105"/>
                <a:gd name="T35" fmla="*/ 29 h 50"/>
                <a:gd name="T36" fmla="*/ 5798 w 105"/>
                <a:gd name="T37" fmla="*/ 31 h 50"/>
                <a:gd name="T38" fmla="*/ 5514 w 105"/>
                <a:gd name="T39" fmla="*/ 34 h 50"/>
                <a:gd name="T40" fmla="*/ 5333 w 105"/>
                <a:gd name="T41" fmla="*/ 34 h 50"/>
                <a:gd name="T42" fmla="*/ 5118 w 105"/>
                <a:gd name="T43" fmla="*/ 34 h 50"/>
                <a:gd name="T44" fmla="*/ 4820 w 105"/>
                <a:gd name="T45" fmla="*/ 34 h 50"/>
                <a:gd name="T46" fmla="*/ 4528 w 105"/>
                <a:gd name="T47" fmla="*/ 34 h 50"/>
                <a:gd name="T48" fmla="*/ 4229 w 105"/>
                <a:gd name="T49" fmla="*/ 34 h 50"/>
                <a:gd name="T50" fmla="*/ 3984 w 105"/>
                <a:gd name="T51" fmla="*/ 33 h 50"/>
                <a:gd name="T52" fmla="*/ 3984 w 105"/>
                <a:gd name="T53" fmla="*/ 31 h 50"/>
                <a:gd name="T54" fmla="*/ 3929 w 105"/>
                <a:gd name="T55" fmla="*/ 29 h 50"/>
                <a:gd name="T56" fmla="*/ 3984 w 105"/>
                <a:gd name="T57" fmla="*/ 27 h 50"/>
                <a:gd name="T58" fmla="*/ 4229 w 105"/>
                <a:gd name="T59" fmla="*/ 25 h 50"/>
                <a:gd name="T60" fmla="*/ 4589 w 105"/>
                <a:gd name="T61" fmla="*/ 24 h 50"/>
                <a:gd name="T62" fmla="*/ 5118 w 105"/>
                <a:gd name="T63" fmla="*/ 23 h 50"/>
                <a:gd name="T64" fmla="*/ 5270 w 105"/>
                <a:gd name="T65" fmla="*/ 22 h 50"/>
                <a:gd name="T66" fmla="*/ 5149 w 105"/>
                <a:gd name="T67" fmla="*/ 21 h 50"/>
                <a:gd name="T68" fmla="*/ 5057 w 105"/>
                <a:gd name="T69" fmla="*/ 19 h 50"/>
                <a:gd name="T70" fmla="*/ 4881 w 105"/>
                <a:gd name="T71" fmla="*/ 15 h 50"/>
                <a:gd name="T72" fmla="*/ 4820 w 105"/>
                <a:gd name="T73" fmla="*/ 12 h 50"/>
                <a:gd name="T74" fmla="*/ 4229 w 105"/>
                <a:gd name="T75" fmla="*/ 9 h 50"/>
                <a:gd name="T76" fmla="*/ 2825 w 105"/>
                <a:gd name="T77" fmla="*/ 9 h 50"/>
                <a:gd name="T78" fmla="*/ 1632 w 105"/>
                <a:gd name="T79" fmla="*/ 17 h 50"/>
                <a:gd name="T80" fmla="*/ 712 w 105"/>
                <a:gd name="T81" fmla="*/ 22 h 50"/>
                <a:gd name="T82" fmla="*/ 183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57" name="Freeform 41"/>
            <p:cNvSpPr>
              <a:spLocks/>
            </p:cNvSpPr>
            <p:nvPr/>
          </p:nvSpPr>
          <p:spPr bwMode="auto">
            <a:xfrm>
              <a:off x="3311" y="1351"/>
              <a:ext cx="113" cy="73"/>
            </a:xfrm>
            <a:custGeom>
              <a:avLst/>
              <a:gdLst>
                <a:gd name="T0" fmla="*/ 3273 w 57"/>
                <a:gd name="T1" fmla="*/ 1 h 78"/>
                <a:gd name="T2" fmla="*/ 3029 w 57"/>
                <a:gd name="T3" fmla="*/ 6 h 78"/>
                <a:gd name="T4" fmla="*/ 2484 w 57"/>
                <a:gd name="T5" fmla="*/ 7 h 78"/>
                <a:gd name="T6" fmla="*/ 1933 w 57"/>
                <a:gd name="T7" fmla="*/ 11 h 78"/>
                <a:gd name="T8" fmla="*/ 1340 w 57"/>
                <a:gd name="T9" fmla="*/ 18 h 78"/>
                <a:gd name="T10" fmla="*/ 676 w 57"/>
                <a:gd name="T11" fmla="*/ 21 h 78"/>
                <a:gd name="T12" fmla="*/ 248 w 57"/>
                <a:gd name="T13" fmla="*/ 25 h 78"/>
                <a:gd name="T14" fmla="*/ 0 w 57"/>
                <a:gd name="T15" fmla="*/ 28 h 78"/>
                <a:gd name="T16" fmla="*/ 125 w 57"/>
                <a:gd name="T17" fmla="*/ 30 h 78"/>
                <a:gd name="T18" fmla="*/ 311 w 57"/>
                <a:gd name="T19" fmla="*/ 35 h 78"/>
                <a:gd name="T20" fmla="*/ 436 w 57"/>
                <a:gd name="T21" fmla="*/ 37 h 78"/>
                <a:gd name="T22" fmla="*/ 373 w 57"/>
                <a:gd name="T23" fmla="*/ 42 h 78"/>
                <a:gd name="T24" fmla="*/ 311 w 57"/>
                <a:gd name="T25" fmla="*/ 46 h 78"/>
                <a:gd name="T26" fmla="*/ 125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311 w 57"/>
                <a:gd name="T35" fmla="*/ 48 h 78"/>
                <a:gd name="T36" fmla="*/ 739 w 57"/>
                <a:gd name="T37" fmla="*/ 40 h 78"/>
                <a:gd name="T38" fmla="*/ 1340 w 57"/>
                <a:gd name="T39" fmla="*/ 31 h 78"/>
                <a:gd name="T40" fmla="*/ 1933 w 57"/>
                <a:gd name="T41" fmla="*/ 21 h 78"/>
                <a:gd name="T42" fmla="*/ 2484 w 57"/>
                <a:gd name="T43" fmla="*/ 12 h 78"/>
                <a:gd name="T44" fmla="*/ 3029 w 57"/>
                <a:gd name="T45" fmla="*/ 7 h 78"/>
                <a:gd name="T46" fmla="*/ 3273 w 57"/>
                <a:gd name="T47" fmla="*/ 1 h 78"/>
                <a:gd name="T48" fmla="*/ 3396 w 57"/>
                <a:gd name="T49" fmla="*/ 0 h 78"/>
                <a:gd name="T50" fmla="*/ 3396 w 57"/>
                <a:gd name="T51" fmla="*/ 0 h 78"/>
                <a:gd name="T52" fmla="*/ 3396 w 57"/>
                <a:gd name="T53" fmla="*/ 0 h 78"/>
                <a:gd name="T54" fmla="*/ 3396 w 57"/>
                <a:gd name="T55" fmla="*/ 0 h 78"/>
                <a:gd name="T56" fmla="*/ 3396 w 57"/>
                <a:gd name="T57" fmla="*/ 0 h 78"/>
                <a:gd name="T58" fmla="*/ 3396 w 57"/>
                <a:gd name="T59" fmla="*/ 0 h 78"/>
                <a:gd name="T60" fmla="*/ 3396 w 57"/>
                <a:gd name="T61" fmla="*/ 0 h 78"/>
                <a:gd name="T62" fmla="*/ 3396 w 57"/>
                <a:gd name="T63" fmla="*/ 0 h 78"/>
                <a:gd name="T64" fmla="*/ 3396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58" name="Freeform 42"/>
            <p:cNvSpPr>
              <a:spLocks/>
            </p:cNvSpPr>
            <p:nvPr/>
          </p:nvSpPr>
          <p:spPr bwMode="auto">
            <a:xfrm>
              <a:off x="2840" y="1351"/>
              <a:ext cx="116" cy="73"/>
            </a:xfrm>
            <a:custGeom>
              <a:avLst/>
              <a:gdLst>
                <a:gd name="T0" fmla="*/ 0 w 59"/>
                <a:gd name="T1" fmla="*/ 1 h 78"/>
                <a:gd name="T2" fmla="*/ 297 w 59"/>
                <a:gd name="T3" fmla="*/ 6 h 78"/>
                <a:gd name="T4" fmla="*/ 700 w 59"/>
                <a:gd name="T5" fmla="*/ 7 h 78"/>
                <a:gd name="T6" fmla="*/ 1313 w 59"/>
                <a:gd name="T7" fmla="*/ 11 h 78"/>
                <a:gd name="T8" fmla="*/ 1913 w 59"/>
                <a:gd name="T9" fmla="*/ 18 h 78"/>
                <a:gd name="T10" fmla="*/ 2493 w 59"/>
                <a:gd name="T11" fmla="*/ 21 h 78"/>
                <a:gd name="T12" fmla="*/ 2941 w 59"/>
                <a:gd name="T13" fmla="*/ 25 h 78"/>
                <a:gd name="T14" fmla="*/ 3289 w 59"/>
                <a:gd name="T15" fmla="*/ 27 h 78"/>
                <a:gd name="T16" fmla="*/ 3108 w 59"/>
                <a:gd name="T17" fmla="*/ 30 h 78"/>
                <a:gd name="T18" fmla="*/ 2825 w 59"/>
                <a:gd name="T19" fmla="*/ 34 h 78"/>
                <a:gd name="T20" fmla="*/ 2768 w 59"/>
                <a:gd name="T21" fmla="*/ 37 h 78"/>
                <a:gd name="T22" fmla="*/ 2768 w 59"/>
                <a:gd name="T23" fmla="*/ 42 h 78"/>
                <a:gd name="T24" fmla="*/ 2825 w 59"/>
                <a:gd name="T25" fmla="*/ 45 h 78"/>
                <a:gd name="T26" fmla="*/ 2941 w 59"/>
                <a:gd name="T27" fmla="*/ 48 h 78"/>
                <a:gd name="T28" fmla="*/ 3004 w 59"/>
                <a:gd name="T29" fmla="*/ 51 h 78"/>
                <a:gd name="T30" fmla="*/ 3108 w 59"/>
                <a:gd name="T31" fmla="*/ 51 h 78"/>
                <a:gd name="T32" fmla="*/ 3108 w 59"/>
                <a:gd name="T33" fmla="*/ 51 h 78"/>
                <a:gd name="T34" fmla="*/ 2825 w 59"/>
                <a:gd name="T35" fmla="*/ 48 h 78"/>
                <a:gd name="T36" fmla="*/ 2377 w 59"/>
                <a:gd name="T37" fmla="*/ 40 h 78"/>
                <a:gd name="T38" fmla="*/ 1793 w 59"/>
                <a:gd name="T39" fmla="*/ 31 h 78"/>
                <a:gd name="T40" fmla="*/ 1268 w 59"/>
                <a:gd name="T41" fmla="*/ 21 h 78"/>
                <a:gd name="T42" fmla="*/ 645 w 59"/>
                <a:gd name="T43" fmla="*/ 12 h 78"/>
                <a:gd name="T44" fmla="*/ 236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59" name="Freeform 43"/>
            <p:cNvSpPr>
              <a:spLocks/>
            </p:cNvSpPr>
            <p:nvPr/>
          </p:nvSpPr>
          <p:spPr bwMode="auto">
            <a:xfrm>
              <a:off x="3024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60" name="Freeform 44"/>
            <p:cNvSpPr>
              <a:spLocks/>
            </p:cNvSpPr>
            <p:nvPr/>
          </p:nvSpPr>
          <p:spPr bwMode="auto">
            <a:xfrm>
              <a:off x="3172" y="1383"/>
              <a:ext cx="74" cy="36"/>
            </a:xfrm>
            <a:custGeom>
              <a:avLst/>
              <a:gdLst>
                <a:gd name="T0" fmla="*/ 1957 w 38"/>
                <a:gd name="T1" fmla="*/ 10 h 38"/>
                <a:gd name="T2" fmla="*/ 1745 w 38"/>
                <a:gd name="T3" fmla="*/ 9 h 38"/>
                <a:gd name="T4" fmla="*/ 1566 w 38"/>
                <a:gd name="T5" fmla="*/ 8 h 38"/>
                <a:gd name="T6" fmla="*/ 1262 w 38"/>
                <a:gd name="T7" fmla="*/ 4 h 38"/>
                <a:gd name="T8" fmla="*/ 974 w 38"/>
                <a:gd name="T9" fmla="*/ 1 h 38"/>
                <a:gd name="T10" fmla="*/ 804 w 38"/>
                <a:gd name="T11" fmla="*/ 1 h 38"/>
                <a:gd name="T12" fmla="*/ 532 w 38"/>
                <a:gd name="T13" fmla="*/ 1 h 38"/>
                <a:gd name="T14" fmla="*/ 273 w 38"/>
                <a:gd name="T15" fmla="*/ 4 h 38"/>
                <a:gd name="T16" fmla="*/ 117 w 38"/>
                <a:gd name="T17" fmla="*/ 7 h 38"/>
                <a:gd name="T18" fmla="*/ 0 w 38"/>
                <a:gd name="T19" fmla="*/ 9 h 38"/>
                <a:gd name="T20" fmla="*/ 60 w 38"/>
                <a:gd name="T21" fmla="*/ 12 h 38"/>
                <a:gd name="T22" fmla="*/ 60 w 38"/>
                <a:gd name="T23" fmla="*/ 17 h 38"/>
                <a:gd name="T24" fmla="*/ 60 w 38"/>
                <a:gd name="T25" fmla="*/ 22 h 38"/>
                <a:gd name="T26" fmla="*/ 117 w 38"/>
                <a:gd name="T27" fmla="*/ 24 h 38"/>
                <a:gd name="T28" fmla="*/ 333 w 38"/>
                <a:gd name="T29" fmla="*/ 25 h 38"/>
                <a:gd name="T30" fmla="*/ 648 w 38"/>
                <a:gd name="T31" fmla="*/ 26 h 38"/>
                <a:gd name="T32" fmla="*/ 1036 w 38"/>
                <a:gd name="T33" fmla="*/ 26 h 38"/>
                <a:gd name="T34" fmla="*/ 1262 w 38"/>
                <a:gd name="T35" fmla="*/ 25 h 38"/>
                <a:gd name="T36" fmla="*/ 1482 w 38"/>
                <a:gd name="T37" fmla="*/ 23 h 38"/>
                <a:gd name="T38" fmla="*/ 1482 w 38"/>
                <a:gd name="T39" fmla="*/ 22 h 38"/>
                <a:gd name="T40" fmla="*/ 1536 w 38"/>
                <a:gd name="T41" fmla="*/ 19 h 38"/>
                <a:gd name="T42" fmla="*/ 1536 w 38"/>
                <a:gd name="T43" fmla="*/ 16 h 38"/>
                <a:gd name="T44" fmla="*/ 1536 w 38"/>
                <a:gd name="T45" fmla="*/ 10 h 38"/>
                <a:gd name="T46" fmla="*/ 1425 w 38"/>
                <a:gd name="T47" fmla="*/ 10 h 38"/>
                <a:gd name="T48" fmla="*/ 1365 w 38"/>
                <a:gd name="T49" fmla="*/ 10 h 38"/>
                <a:gd name="T50" fmla="*/ 1262 w 38"/>
                <a:gd name="T51" fmla="*/ 12 h 38"/>
                <a:gd name="T52" fmla="*/ 1262 w 38"/>
                <a:gd name="T53" fmla="*/ 12 h 38"/>
                <a:gd name="T54" fmla="*/ 1153 w 38"/>
                <a:gd name="T55" fmla="*/ 14 h 38"/>
                <a:gd name="T56" fmla="*/ 1092 w 38"/>
                <a:gd name="T57" fmla="*/ 16 h 38"/>
                <a:gd name="T58" fmla="*/ 1036 w 38"/>
                <a:gd name="T59" fmla="*/ 20 h 38"/>
                <a:gd name="T60" fmla="*/ 1036 w 38"/>
                <a:gd name="T61" fmla="*/ 22 h 38"/>
                <a:gd name="T62" fmla="*/ 1036 w 38"/>
                <a:gd name="T63" fmla="*/ 23 h 38"/>
                <a:gd name="T64" fmla="*/ 701 w 38"/>
                <a:gd name="T65" fmla="*/ 22 h 38"/>
                <a:gd name="T66" fmla="*/ 500 w 38"/>
                <a:gd name="T67" fmla="*/ 21 h 38"/>
                <a:gd name="T68" fmla="*/ 444 w 38"/>
                <a:gd name="T69" fmla="*/ 16 h 38"/>
                <a:gd name="T70" fmla="*/ 391 w 38"/>
                <a:gd name="T71" fmla="*/ 14 h 38"/>
                <a:gd name="T72" fmla="*/ 444 w 38"/>
                <a:gd name="T73" fmla="*/ 11 h 38"/>
                <a:gd name="T74" fmla="*/ 500 w 38"/>
                <a:gd name="T75" fmla="*/ 9 h 38"/>
                <a:gd name="T76" fmla="*/ 592 w 38"/>
                <a:gd name="T77" fmla="*/ 9 h 38"/>
                <a:gd name="T78" fmla="*/ 701 w 38"/>
                <a:gd name="T79" fmla="*/ 8 h 38"/>
                <a:gd name="T80" fmla="*/ 921 w 38"/>
                <a:gd name="T81" fmla="*/ 6 h 38"/>
                <a:gd name="T82" fmla="*/ 1036 w 38"/>
                <a:gd name="T83" fmla="*/ 6 h 38"/>
                <a:gd name="T84" fmla="*/ 1092 w 38"/>
                <a:gd name="T85" fmla="*/ 6 h 38"/>
                <a:gd name="T86" fmla="*/ 1262 w 38"/>
                <a:gd name="T87" fmla="*/ 8 h 38"/>
                <a:gd name="T88" fmla="*/ 1425 w 38"/>
                <a:gd name="T89" fmla="*/ 9 h 38"/>
                <a:gd name="T90" fmla="*/ 1622 w 38"/>
                <a:gd name="T91" fmla="*/ 9 h 38"/>
                <a:gd name="T92" fmla="*/ 1854 w 38"/>
                <a:gd name="T93" fmla="*/ 9 h 38"/>
                <a:gd name="T94" fmla="*/ 1897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61" name="AutoShape 45"/>
            <p:cNvSpPr>
              <a:spLocks noChangeArrowheads="1"/>
            </p:cNvSpPr>
            <p:nvPr/>
          </p:nvSpPr>
          <p:spPr bwMode="auto">
            <a:xfrm flipV="1">
              <a:off x="403" y="3831"/>
              <a:ext cx="5437" cy="25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6362" name="Freeform 46"/>
            <p:cNvSpPr>
              <a:spLocks/>
            </p:cNvSpPr>
            <p:nvPr/>
          </p:nvSpPr>
          <p:spPr bwMode="auto">
            <a:xfrm>
              <a:off x="4619" y="1593"/>
              <a:ext cx="533" cy="1911"/>
            </a:xfrm>
            <a:custGeom>
              <a:avLst/>
              <a:gdLst>
                <a:gd name="T0" fmla="*/ 0 w 271"/>
                <a:gd name="T1" fmla="*/ 1316 h 2059"/>
                <a:gd name="T2" fmla="*/ 15620 w 271"/>
                <a:gd name="T3" fmla="*/ 1316 h 2059"/>
                <a:gd name="T4" fmla="*/ 15620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4" name="Group 47"/>
            <p:cNvGrpSpPr>
              <a:grpSpLocks/>
            </p:cNvGrpSpPr>
            <p:nvPr/>
          </p:nvGrpSpPr>
          <p:grpSpPr bwMode="auto">
            <a:xfrm>
              <a:off x="4527" y="3474"/>
              <a:ext cx="703" cy="203"/>
              <a:chOff x="3110" y="3961"/>
              <a:chExt cx="356" cy="218"/>
            </a:xfrm>
          </p:grpSpPr>
          <p:sp>
            <p:nvSpPr>
              <p:cNvPr id="56449" name="Freeform 48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6450" name="Freeform 49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6451" name="Freeform 50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6452" name="Freeform 51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6453" name="Freeform 52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6454" name="Freeform 53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6455" name="Line 54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6456" name="Freeform 55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6457" name="Freeform 56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6458" name="Line 57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56364" name="Freeform 58"/>
            <p:cNvSpPr>
              <a:spLocks/>
            </p:cNvSpPr>
            <p:nvPr/>
          </p:nvSpPr>
          <p:spPr bwMode="auto">
            <a:xfrm>
              <a:off x="4690" y="1582"/>
              <a:ext cx="462" cy="212"/>
            </a:xfrm>
            <a:custGeom>
              <a:avLst/>
              <a:gdLst>
                <a:gd name="T0" fmla="*/ 5721 w 235"/>
                <a:gd name="T1" fmla="*/ 1 h 227"/>
                <a:gd name="T2" fmla="*/ 7455 w 235"/>
                <a:gd name="T3" fmla="*/ 3 h 227"/>
                <a:gd name="T4" fmla="*/ 9063 w 235"/>
                <a:gd name="T5" fmla="*/ 4 h 227"/>
                <a:gd name="T6" fmla="*/ 10280 w 235"/>
                <a:gd name="T7" fmla="*/ 7 h 227"/>
                <a:gd name="T8" fmla="*/ 11247 w 235"/>
                <a:gd name="T9" fmla="*/ 7 h 227"/>
                <a:gd name="T10" fmla="*/ 11831 w 235"/>
                <a:gd name="T11" fmla="*/ 7 h 227"/>
                <a:gd name="T12" fmla="*/ 12248 w 235"/>
                <a:gd name="T13" fmla="*/ 7 h 227"/>
                <a:gd name="T14" fmla="*/ 12651 w 235"/>
                <a:gd name="T15" fmla="*/ 8 h 227"/>
                <a:gd name="T16" fmla="*/ 13040 w 235"/>
                <a:gd name="T17" fmla="*/ 8 h 227"/>
                <a:gd name="T18" fmla="*/ 13280 w 235"/>
                <a:gd name="T19" fmla="*/ 8 h 227"/>
                <a:gd name="T20" fmla="*/ 13504 w 235"/>
                <a:gd name="T21" fmla="*/ 8 h 227"/>
                <a:gd name="T22" fmla="*/ 13504 w 235"/>
                <a:gd name="T23" fmla="*/ 21 h 227"/>
                <a:gd name="T24" fmla="*/ 13504 w 235"/>
                <a:gd name="T25" fmla="*/ 49 h 227"/>
                <a:gd name="T26" fmla="*/ 13504 w 235"/>
                <a:gd name="T27" fmla="*/ 86 h 227"/>
                <a:gd name="T28" fmla="*/ 13504 w 235"/>
                <a:gd name="T29" fmla="*/ 120 h 227"/>
                <a:gd name="T30" fmla="*/ 13504 w 235"/>
                <a:gd name="T31" fmla="*/ 145 h 227"/>
                <a:gd name="T32" fmla="*/ 13380 w 235"/>
                <a:gd name="T33" fmla="*/ 148 h 227"/>
                <a:gd name="T34" fmla="*/ 13223 w 235"/>
                <a:gd name="T35" fmla="*/ 141 h 227"/>
                <a:gd name="T36" fmla="*/ 13223 w 235"/>
                <a:gd name="T37" fmla="*/ 128 h 227"/>
                <a:gd name="T38" fmla="*/ 12979 w 235"/>
                <a:gd name="T39" fmla="*/ 116 h 227"/>
                <a:gd name="T40" fmla="*/ 12804 w 235"/>
                <a:gd name="T41" fmla="*/ 104 h 227"/>
                <a:gd name="T42" fmla="*/ 12592 w 235"/>
                <a:gd name="T43" fmla="*/ 97 h 227"/>
                <a:gd name="T44" fmla="*/ 12012 w 235"/>
                <a:gd name="T45" fmla="*/ 88 h 227"/>
                <a:gd name="T46" fmla="*/ 11070 w 235"/>
                <a:gd name="T47" fmla="*/ 78 h 227"/>
                <a:gd name="T48" fmla="*/ 10099 w 235"/>
                <a:gd name="T49" fmla="*/ 66 h 227"/>
                <a:gd name="T50" fmla="*/ 9187 w 235"/>
                <a:gd name="T51" fmla="*/ 57 h 227"/>
                <a:gd name="T52" fmla="*/ 8599 w 235"/>
                <a:gd name="T53" fmla="*/ 49 h 227"/>
                <a:gd name="T54" fmla="*/ 7842 w 235"/>
                <a:gd name="T55" fmla="*/ 45 h 227"/>
                <a:gd name="T56" fmla="*/ 6694 w 235"/>
                <a:gd name="T57" fmla="*/ 37 h 227"/>
                <a:gd name="T58" fmla="*/ 5442 w 235"/>
                <a:gd name="T59" fmla="*/ 29 h 227"/>
                <a:gd name="T60" fmla="*/ 4317 w 235"/>
                <a:gd name="T61" fmla="*/ 21 h 227"/>
                <a:gd name="T62" fmla="*/ 3649 w 235"/>
                <a:gd name="T63" fmla="*/ 19 h 227"/>
                <a:gd name="T64" fmla="*/ 3462 w 235"/>
                <a:gd name="T65" fmla="*/ 18 h 227"/>
                <a:gd name="T66" fmla="*/ 2705 w 235"/>
                <a:gd name="T67" fmla="*/ 16 h 227"/>
                <a:gd name="T68" fmla="*/ 1793 w 235"/>
                <a:gd name="T69" fmla="*/ 11 h 227"/>
                <a:gd name="T70" fmla="*/ 761 w 235"/>
                <a:gd name="T71" fmla="*/ 7 h 227"/>
                <a:gd name="T72" fmla="*/ 120 w 235"/>
                <a:gd name="T73" fmla="*/ 7 h 227"/>
                <a:gd name="T74" fmla="*/ 120 w 235"/>
                <a:gd name="T75" fmla="*/ 7 h 227"/>
                <a:gd name="T76" fmla="*/ 584 w 235"/>
                <a:gd name="T77" fmla="*/ 6 h 227"/>
                <a:gd name="T78" fmla="*/ 1148 w 235"/>
                <a:gd name="T79" fmla="*/ 5 h 227"/>
                <a:gd name="T80" fmla="*/ 1913 w 235"/>
                <a:gd name="T81" fmla="*/ 3 h 227"/>
                <a:gd name="T82" fmla="*/ 2941 w 235"/>
                <a:gd name="T83" fmla="*/ 1 h 227"/>
                <a:gd name="T84" fmla="*/ 4437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65" name="Freeform 59"/>
            <p:cNvSpPr>
              <a:spLocks/>
            </p:cNvSpPr>
            <p:nvPr/>
          </p:nvSpPr>
          <p:spPr bwMode="auto">
            <a:xfrm>
              <a:off x="4593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66" name="Freeform 60"/>
            <p:cNvSpPr>
              <a:spLocks/>
            </p:cNvSpPr>
            <p:nvPr/>
          </p:nvSpPr>
          <p:spPr bwMode="auto">
            <a:xfrm>
              <a:off x="4423" y="1270"/>
              <a:ext cx="912" cy="309"/>
            </a:xfrm>
            <a:custGeom>
              <a:avLst/>
              <a:gdLst>
                <a:gd name="T0" fmla="*/ 16994 w 462"/>
                <a:gd name="T1" fmla="*/ 204 h 333"/>
                <a:gd name="T2" fmla="*/ 20591 w 462"/>
                <a:gd name="T3" fmla="*/ 209 h 333"/>
                <a:gd name="T4" fmla="*/ 21884 w 462"/>
                <a:gd name="T5" fmla="*/ 212 h 333"/>
                <a:gd name="T6" fmla="*/ 22064 w 462"/>
                <a:gd name="T7" fmla="*/ 201 h 333"/>
                <a:gd name="T8" fmla="*/ 22368 w 462"/>
                <a:gd name="T9" fmla="*/ 182 h 333"/>
                <a:gd name="T10" fmla="*/ 22960 w 462"/>
                <a:gd name="T11" fmla="*/ 161 h 333"/>
                <a:gd name="T12" fmla="*/ 23568 w 462"/>
                <a:gd name="T13" fmla="*/ 148 h 333"/>
                <a:gd name="T14" fmla="*/ 25629 w 462"/>
                <a:gd name="T15" fmla="*/ 146 h 333"/>
                <a:gd name="T16" fmla="*/ 24845 w 462"/>
                <a:gd name="T17" fmla="*/ 118 h 333"/>
                <a:gd name="T18" fmla="*/ 23023 w 462"/>
                <a:gd name="T19" fmla="*/ 120 h 333"/>
                <a:gd name="T20" fmla="*/ 22123 w 462"/>
                <a:gd name="T21" fmla="*/ 115 h 333"/>
                <a:gd name="T22" fmla="*/ 21823 w 462"/>
                <a:gd name="T23" fmla="*/ 120 h 333"/>
                <a:gd name="T24" fmla="*/ 20952 w 462"/>
                <a:gd name="T25" fmla="*/ 121 h 333"/>
                <a:gd name="T26" fmla="*/ 20952 w 462"/>
                <a:gd name="T27" fmla="*/ 109 h 333"/>
                <a:gd name="T28" fmla="*/ 21700 w 462"/>
                <a:gd name="T29" fmla="*/ 114 h 333"/>
                <a:gd name="T30" fmla="*/ 22123 w 462"/>
                <a:gd name="T31" fmla="*/ 109 h 333"/>
                <a:gd name="T32" fmla="*/ 23140 w 462"/>
                <a:gd name="T33" fmla="*/ 106 h 333"/>
                <a:gd name="T34" fmla="*/ 23447 w 462"/>
                <a:gd name="T35" fmla="*/ 87 h 333"/>
                <a:gd name="T36" fmla="*/ 22776 w 462"/>
                <a:gd name="T37" fmla="*/ 82 h 333"/>
                <a:gd name="T38" fmla="*/ 22776 w 462"/>
                <a:gd name="T39" fmla="*/ 78 h 333"/>
                <a:gd name="T40" fmla="*/ 23793 w 462"/>
                <a:gd name="T41" fmla="*/ 81 h 333"/>
                <a:gd name="T42" fmla="*/ 26037 w 462"/>
                <a:gd name="T43" fmla="*/ 79 h 333"/>
                <a:gd name="T44" fmla="*/ 27105 w 462"/>
                <a:gd name="T45" fmla="*/ 70 h 333"/>
                <a:gd name="T46" fmla="*/ 26924 w 462"/>
                <a:gd name="T47" fmla="*/ 45 h 333"/>
                <a:gd name="T48" fmla="*/ 25508 w 462"/>
                <a:gd name="T49" fmla="*/ 34 h 333"/>
                <a:gd name="T50" fmla="*/ 26377 w 462"/>
                <a:gd name="T51" fmla="*/ 33 h 333"/>
                <a:gd name="T52" fmla="*/ 26501 w 462"/>
                <a:gd name="T53" fmla="*/ 22 h 333"/>
                <a:gd name="T54" fmla="*/ 25329 w 462"/>
                <a:gd name="T55" fmla="*/ 22 h 333"/>
                <a:gd name="T56" fmla="*/ 25692 w 462"/>
                <a:gd name="T57" fmla="*/ 15 h 333"/>
                <a:gd name="T58" fmla="*/ 26164 w 462"/>
                <a:gd name="T59" fmla="*/ 14 h 333"/>
                <a:gd name="T60" fmla="*/ 26501 w 462"/>
                <a:gd name="T61" fmla="*/ 2 h 333"/>
                <a:gd name="T62" fmla="*/ 14391 w 462"/>
                <a:gd name="T63" fmla="*/ 6 h 333"/>
                <a:gd name="T64" fmla="*/ 1415 w 462"/>
                <a:gd name="T65" fmla="*/ 5 h 333"/>
                <a:gd name="T66" fmla="*/ 837 w 462"/>
                <a:gd name="T67" fmla="*/ 13 h 333"/>
                <a:gd name="T68" fmla="*/ 1352 w 462"/>
                <a:gd name="T69" fmla="*/ 14 h 333"/>
                <a:gd name="T70" fmla="*/ 2008 w 462"/>
                <a:gd name="T71" fmla="*/ 22 h 333"/>
                <a:gd name="T72" fmla="*/ 484 w 462"/>
                <a:gd name="T73" fmla="*/ 22 h 333"/>
                <a:gd name="T74" fmla="*/ 424 w 462"/>
                <a:gd name="T75" fmla="*/ 32 h 333"/>
                <a:gd name="T76" fmla="*/ 1352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56 w 462"/>
                <a:gd name="T85" fmla="*/ 78 h 333"/>
                <a:gd name="T86" fmla="*/ 4376 w 462"/>
                <a:gd name="T87" fmla="*/ 81 h 333"/>
                <a:gd name="T88" fmla="*/ 3784 w 462"/>
                <a:gd name="T89" fmla="*/ 84 h 333"/>
                <a:gd name="T90" fmla="*/ 3601 w 462"/>
                <a:gd name="T91" fmla="*/ 99 h 333"/>
                <a:gd name="T92" fmla="*/ 4130 w 462"/>
                <a:gd name="T93" fmla="*/ 108 h 333"/>
                <a:gd name="T94" fmla="*/ 4921 w 462"/>
                <a:gd name="T95" fmla="*/ 109 h 333"/>
                <a:gd name="T96" fmla="*/ 5269 w 462"/>
                <a:gd name="T97" fmla="*/ 113 h 333"/>
                <a:gd name="T98" fmla="*/ 6090 w 462"/>
                <a:gd name="T99" fmla="*/ 109 h 333"/>
                <a:gd name="T100" fmla="*/ 6145 w 462"/>
                <a:gd name="T101" fmla="*/ 119 h 333"/>
                <a:gd name="T102" fmla="*/ 5393 w 462"/>
                <a:gd name="T103" fmla="*/ 121 h 333"/>
                <a:gd name="T104" fmla="*/ 5038 w 462"/>
                <a:gd name="T105" fmla="*/ 115 h 333"/>
                <a:gd name="T106" fmla="*/ 4193 w 462"/>
                <a:gd name="T107" fmla="*/ 120 h 333"/>
                <a:gd name="T108" fmla="*/ 2432 w 462"/>
                <a:gd name="T109" fmla="*/ 118 h 333"/>
                <a:gd name="T110" fmla="*/ 1415 w 462"/>
                <a:gd name="T111" fmla="*/ 143 h 333"/>
                <a:gd name="T112" fmla="*/ 3145 w 462"/>
                <a:gd name="T113" fmla="*/ 149 h 333"/>
                <a:gd name="T114" fmla="*/ 3601 w 462"/>
                <a:gd name="T115" fmla="*/ 161 h 333"/>
                <a:gd name="T116" fmla="*/ 4556 w 462"/>
                <a:gd name="T117" fmla="*/ 177 h 333"/>
                <a:gd name="T118" fmla="*/ 5101 w 462"/>
                <a:gd name="T119" fmla="*/ 198 h 333"/>
                <a:gd name="T120" fmla="*/ 5569 w 462"/>
                <a:gd name="T121" fmla="*/ 211 h 333"/>
                <a:gd name="T122" fmla="*/ 9886 w 462"/>
                <a:gd name="T123" fmla="*/ 205 h 333"/>
                <a:gd name="T124" fmla="*/ 12022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67" name="Freeform 61"/>
            <p:cNvSpPr>
              <a:spLocks/>
            </p:cNvSpPr>
            <p:nvPr/>
          </p:nvSpPr>
          <p:spPr bwMode="auto">
            <a:xfrm>
              <a:off x="4796" y="1469"/>
              <a:ext cx="71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3 w 36"/>
                <a:gd name="T7" fmla="*/ 3 h 103"/>
                <a:gd name="T8" fmla="*/ 183 w 36"/>
                <a:gd name="T9" fmla="*/ 3 h 103"/>
                <a:gd name="T10" fmla="*/ 245 w 36"/>
                <a:gd name="T11" fmla="*/ 5 h 103"/>
                <a:gd name="T12" fmla="*/ 361 w 36"/>
                <a:gd name="T13" fmla="*/ 6 h 103"/>
                <a:gd name="T14" fmla="*/ 420 w 36"/>
                <a:gd name="T15" fmla="*/ 8 h 103"/>
                <a:gd name="T16" fmla="*/ 544 w 36"/>
                <a:gd name="T17" fmla="*/ 8 h 103"/>
                <a:gd name="T18" fmla="*/ 653 w 36"/>
                <a:gd name="T19" fmla="*/ 10 h 103"/>
                <a:gd name="T20" fmla="*/ 712 w 36"/>
                <a:gd name="T21" fmla="*/ 10 h 103"/>
                <a:gd name="T22" fmla="*/ 828 w 36"/>
                <a:gd name="T23" fmla="*/ 10 h 103"/>
                <a:gd name="T24" fmla="*/ 953 w 36"/>
                <a:gd name="T25" fmla="*/ 10 h 103"/>
                <a:gd name="T26" fmla="*/ 1012 w 36"/>
                <a:gd name="T27" fmla="*/ 10 h 103"/>
                <a:gd name="T28" fmla="*/ 1104 w 36"/>
                <a:gd name="T29" fmla="*/ 11 h 103"/>
                <a:gd name="T30" fmla="*/ 1104 w 36"/>
                <a:gd name="T31" fmla="*/ 13 h 103"/>
                <a:gd name="T32" fmla="*/ 1229 w 36"/>
                <a:gd name="T33" fmla="*/ 13 h 103"/>
                <a:gd name="T34" fmla="*/ 1288 w 36"/>
                <a:gd name="T35" fmla="*/ 19 h 103"/>
                <a:gd name="T36" fmla="*/ 1349 w 36"/>
                <a:gd name="T37" fmla="*/ 23 h 103"/>
                <a:gd name="T38" fmla="*/ 1467 w 36"/>
                <a:gd name="T39" fmla="*/ 27 h 103"/>
                <a:gd name="T40" fmla="*/ 1588 w 36"/>
                <a:gd name="T41" fmla="*/ 29 h 103"/>
                <a:gd name="T42" fmla="*/ 1588 w 36"/>
                <a:gd name="T43" fmla="*/ 36 h 103"/>
                <a:gd name="T44" fmla="*/ 1633 w 36"/>
                <a:gd name="T45" fmla="*/ 41 h 103"/>
                <a:gd name="T46" fmla="*/ 1757 w 36"/>
                <a:gd name="T47" fmla="*/ 46 h 103"/>
                <a:gd name="T48" fmla="*/ 1816 w 36"/>
                <a:gd name="T49" fmla="*/ 50 h 103"/>
                <a:gd name="T50" fmla="*/ 1816 w 36"/>
                <a:gd name="T51" fmla="*/ 57 h 103"/>
                <a:gd name="T52" fmla="*/ 1880 w 36"/>
                <a:gd name="T53" fmla="*/ 61 h 103"/>
                <a:gd name="T54" fmla="*/ 1880 w 36"/>
                <a:gd name="T55" fmla="*/ 66 h 103"/>
                <a:gd name="T56" fmla="*/ 1996 w 36"/>
                <a:gd name="T57" fmla="*/ 69 h 103"/>
                <a:gd name="T58" fmla="*/ 1996 w 36"/>
                <a:gd name="T59" fmla="*/ 72 h 103"/>
                <a:gd name="T60" fmla="*/ 1996 w 36"/>
                <a:gd name="T61" fmla="*/ 74 h 103"/>
                <a:gd name="T62" fmla="*/ 1996 w 36"/>
                <a:gd name="T63" fmla="*/ 76 h 103"/>
                <a:gd name="T64" fmla="*/ 2057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68" name="Freeform 62"/>
            <p:cNvSpPr>
              <a:spLocks/>
            </p:cNvSpPr>
            <p:nvPr/>
          </p:nvSpPr>
          <p:spPr bwMode="auto">
            <a:xfrm>
              <a:off x="4889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69" name="Freeform 63"/>
            <p:cNvSpPr>
              <a:spLocks/>
            </p:cNvSpPr>
            <p:nvPr/>
          </p:nvSpPr>
          <p:spPr bwMode="auto">
            <a:xfrm>
              <a:off x="4849" y="1468"/>
              <a:ext cx="71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63 w 36"/>
                <a:gd name="T5" fmla="*/ 8 h 106"/>
                <a:gd name="T6" fmla="*/ 183 w 36"/>
                <a:gd name="T7" fmla="*/ 8 h 106"/>
                <a:gd name="T8" fmla="*/ 300 w 36"/>
                <a:gd name="T9" fmla="*/ 10 h 106"/>
                <a:gd name="T10" fmla="*/ 361 w 36"/>
                <a:gd name="T11" fmla="*/ 14 h 106"/>
                <a:gd name="T12" fmla="*/ 483 w 36"/>
                <a:gd name="T13" fmla="*/ 18 h 106"/>
                <a:gd name="T14" fmla="*/ 544 w 36"/>
                <a:gd name="T15" fmla="*/ 20 h 106"/>
                <a:gd name="T16" fmla="*/ 653 w 36"/>
                <a:gd name="T17" fmla="*/ 23 h 106"/>
                <a:gd name="T18" fmla="*/ 653 w 36"/>
                <a:gd name="T19" fmla="*/ 30 h 106"/>
                <a:gd name="T20" fmla="*/ 712 w 36"/>
                <a:gd name="T21" fmla="*/ 38 h 106"/>
                <a:gd name="T22" fmla="*/ 712 w 36"/>
                <a:gd name="T23" fmla="*/ 45 h 106"/>
                <a:gd name="T24" fmla="*/ 653 w 36"/>
                <a:gd name="T25" fmla="*/ 54 h 106"/>
                <a:gd name="T26" fmla="*/ 653 w 36"/>
                <a:gd name="T27" fmla="*/ 61 h 106"/>
                <a:gd name="T28" fmla="*/ 653 w 36"/>
                <a:gd name="T29" fmla="*/ 68 h 106"/>
                <a:gd name="T30" fmla="*/ 653 w 36"/>
                <a:gd name="T31" fmla="*/ 72 h 106"/>
                <a:gd name="T32" fmla="*/ 653 w 36"/>
                <a:gd name="T33" fmla="*/ 73 h 106"/>
                <a:gd name="T34" fmla="*/ 653 w 36"/>
                <a:gd name="T35" fmla="*/ 73 h 106"/>
                <a:gd name="T36" fmla="*/ 712 w 36"/>
                <a:gd name="T37" fmla="*/ 73 h 106"/>
                <a:gd name="T38" fmla="*/ 712 w 36"/>
                <a:gd name="T39" fmla="*/ 73 h 106"/>
                <a:gd name="T40" fmla="*/ 828 w 36"/>
                <a:gd name="T41" fmla="*/ 74 h 106"/>
                <a:gd name="T42" fmla="*/ 828 w 36"/>
                <a:gd name="T43" fmla="*/ 74 h 106"/>
                <a:gd name="T44" fmla="*/ 891 w 36"/>
                <a:gd name="T45" fmla="*/ 74 h 106"/>
                <a:gd name="T46" fmla="*/ 891 w 36"/>
                <a:gd name="T47" fmla="*/ 74 h 106"/>
                <a:gd name="T48" fmla="*/ 953 w 36"/>
                <a:gd name="T49" fmla="*/ 74 h 106"/>
                <a:gd name="T50" fmla="*/ 953 w 36"/>
                <a:gd name="T51" fmla="*/ 71 h 106"/>
                <a:gd name="T52" fmla="*/ 953 w 36"/>
                <a:gd name="T53" fmla="*/ 67 h 106"/>
                <a:gd name="T54" fmla="*/ 953 w 36"/>
                <a:gd name="T55" fmla="*/ 60 h 106"/>
                <a:gd name="T56" fmla="*/ 953 w 36"/>
                <a:gd name="T57" fmla="*/ 55 h 106"/>
                <a:gd name="T58" fmla="*/ 953 w 36"/>
                <a:gd name="T59" fmla="*/ 49 h 106"/>
                <a:gd name="T60" fmla="*/ 1012 w 36"/>
                <a:gd name="T61" fmla="*/ 42 h 106"/>
                <a:gd name="T62" fmla="*/ 1012 w 36"/>
                <a:gd name="T63" fmla="*/ 37 h 106"/>
                <a:gd name="T64" fmla="*/ 1104 w 36"/>
                <a:gd name="T65" fmla="*/ 34 h 106"/>
                <a:gd name="T66" fmla="*/ 1104 w 36"/>
                <a:gd name="T67" fmla="*/ 32 h 106"/>
                <a:gd name="T68" fmla="*/ 1104 w 36"/>
                <a:gd name="T69" fmla="*/ 28 h 106"/>
                <a:gd name="T70" fmla="*/ 1104 w 36"/>
                <a:gd name="T71" fmla="*/ 24 h 106"/>
                <a:gd name="T72" fmla="*/ 1104 w 36"/>
                <a:gd name="T73" fmla="*/ 21 h 106"/>
                <a:gd name="T74" fmla="*/ 1104 w 36"/>
                <a:gd name="T75" fmla="*/ 18 h 106"/>
                <a:gd name="T76" fmla="*/ 1229 w 36"/>
                <a:gd name="T77" fmla="*/ 12 h 106"/>
                <a:gd name="T78" fmla="*/ 1288 w 36"/>
                <a:gd name="T79" fmla="*/ 8 h 106"/>
                <a:gd name="T80" fmla="*/ 1349 w 36"/>
                <a:gd name="T81" fmla="*/ 8 h 106"/>
                <a:gd name="T82" fmla="*/ 1349 w 36"/>
                <a:gd name="T83" fmla="*/ 8 h 106"/>
                <a:gd name="T84" fmla="*/ 1467 w 36"/>
                <a:gd name="T85" fmla="*/ 8 h 106"/>
                <a:gd name="T86" fmla="*/ 1633 w 36"/>
                <a:gd name="T87" fmla="*/ 6 h 106"/>
                <a:gd name="T88" fmla="*/ 1757 w 36"/>
                <a:gd name="T89" fmla="*/ 5 h 106"/>
                <a:gd name="T90" fmla="*/ 1816 w 36"/>
                <a:gd name="T91" fmla="*/ 4 h 106"/>
                <a:gd name="T92" fmla="*/ 1933 w 36"/>
                <a:gd name="T93" fmla="*/ 2 h 106"/>
                <a:gd name="T94" fmla="*/ 1996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70" name="AutoShape 64"/>
            <p:cNvSpPr>
              <a:spLocks noChangeArrowheads="1"/>
            </p:cNvSpPr>
            <p:nvPr/>
          </p:nvSpPr>
          <p:spPr bwMode="auto">
            <a:xfrm flipV="1">
              <a:off x="4440" y="1302"/>
              <a:ext cx="867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6371" name="AutoShape 65"/>
            <p:cNvSpPr>
              <a:spLocks noChangeArrowheads="1"/>
            </p:cNvSpPr>
            <p:nvPr/>
          </p:nvSpPr>
          <p:spPr bwMode="auto">
            <a:xfrm flipV="1">
              <a:off x="4481" y="1293"/>
              <a:ext cx="788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6372" name="Oval 66"/>
            <p:cNvSpPr>
              <a:spLocks noChangeArrowheads="1"/>
            </p:cNvSpPr>
            <p:nvPr/>
          </p:nvSpPr>
          <p:spPr bwMode="auto">
            <a:xfrm>
              <a:off x="4713" y="1473"/>
              <a:ext cx="42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6373" name="Oval 67"/>
            <p:cNvSpPr>
              <a:spLocks noChangeArrowheads="1"/>
            </p:cNvSpPr>
            <p:nvPr/>
          </p:nvSpPr>
          <p:spPr bwMode="auto">
            <a:xfrm>
              <a:off x="5000" y="1475"/>
              <a:ext cx="40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6374" name="Freeform 68"/>
            <p:cNvSpPr>
              <a:spLocks/>
            </p:cNvSpPr>
            <p:nvPr/>
          </p:nvSpPr>
          <p:spPr bwMode="auto">
            <a:xfrm>
              <a:off x="4644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75" name="Freeform 69"/>
            <p:cNvSpPr>
              <a:spLocks/>
            </p:cNvSpPr>
            <p:nvPr/>
          </p:nvSpPr>
          <p:spPr bwMode="auto">
            <a:xfrm>
              <a:off x="4569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76" name="Freeform 70"/>
            <p:cNvSpPr>
              <a:spLocks/>
            </p:cNvSpPr>
            <p:nvPr/>
          </p:nvSpPr>
          <p:spPr bwMode="auto">
            <a:xfrm>
              <a:off x="5052" y="1320"/>
              <a:ext cx="59" cy="35"/>
            </a:xfrm>
            <a:custGeom>
              <a:avLst/>
              <a:gdLst>
                <a:gd name="T0" fmla="*/ 1613 w 30"/>
                <a:gd name="T1" fmla="*/ 0 h 38"/>
                <a:gd name="T2" fmla="*/ 1497 w 30"/>
                <a:gd name="T3" fmla="*/ 0 h 38"/>
                <a:gd name="T4" fmla="*/ 1377 w 30"/>
                <a:gd name="T5" fmla="*/ 0 h 38"/>
                <a:gd name="T6" fmla="*/ 1211 w 30"/>
                <a:gd name="T7" fmla="*/ 0 h 38"/>
                <a:gd name="T8" fmla="*/ 1149 w 30"/>
                <a:gd name="T9" fmla="*/ 0 h 38"/>
                <a:gd name="T10" fmla="*/ 913 w 30"/>
                <a:gd name="T11" fmla="*/ 0 h 38"/>
                <a:gd name="T12" fmla="*/ 881 w 30"/>
                <a:gd name="T13" fmla="*/ 0 h 38"/>
                <a:gd name="T14" fmla="*/ 881 w 30"/>
                <a:gd name="T15" fmla="*/ 0 h 38"/>
                <a:gd name="T16" fmla="*/ 761 w 30"/>
                <a:gd name="T17" fmla="*/ 2 h 38"/>
                <a:gd name="T18" fmla="*/ 645 w 30"/>
                <a:gd name="T19" fmla="*/ 3 h 38"/>
                <a:gd name="T20" fmla="*/ 584 w 30"/>
                <a:gd name="T21" fmla="*/ 5 h 38"/>
                <a:gd name="T22" fmla="*/ 417 w 30"/>
                <a:gd name="T23" fmla="*/ 6 h 38"/>
                <a:gd name="T24" fmla="*/ 297 w 30"/>
                <a:gd name="T25" fmla="*/ 6 h 38"/>
                <a:gd name="T26" fmla="*/ 61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20 w 30"/>
                <a:gd name="T39" fmla="*/ 17 h 38"/>
                <a:gd name="T40" fmla="*/ 236 w 30"/>
                <a:gd name="T41" fmla="*/ 18 h 38"/>
                <a:gd name="T42" fmla="*/ 297 w 30"/>
                <a:gd name="T43" fmla="*/ 21 h 38"/>
                <a:gd name="T44" fmla="*/ 417 w 30"/>
                <a:gd name="T45" fmla="*/ 23 h 38"/>
                <a:gd name="T46" fmla="*/ 464 w 30"/>
                <a:gd name="T47" fmla="*/ 23 h 38"/>
                <a:gd name="T48" fmla="*/ 584 w 30"/>
                <a:gd name="T49" fmla="*/ 23 h 38"/>
                <a:gd name="T50" fmla="*/ 584 w 30"/>
                <a:gd name="T51" fmla="*/ 21 h 38"/>
                <a:gd name="T52" fmla="*/ 645 w 30"/>
                <a:gd name="T53" fmla="*/ 20 h 38"/>
                <a:gd name="T54" fmla="*/ 881 w 30"/>
                <a:gd name="T55" fmla="*/ 18 h 38"/>
                <a:gd name="T56" fmla="*/ 975 w 30"/>
                <a:gd name="T57" fmla="*/ 16 h 38"/>
                <a:gd name="T58" fmla="*/ 1149 w 30"/>
                <a:gd name="T59" fmla="*/ 15 h 38"/>
                <a:gd name="T60" fmla="*/ 1211 w 30"/>
                <a:gd name="T61" fmla="*/ 13 h 38"/>
                <a:gd name="T62" fmla="*/ 1331 w 30"/>
                <a:gd name="T63" fmla="*/ 12 h 38"/>
                <a:gd name="T64" fmla="*/ 1377 w 30"/>
                <a:gd name="T65" fmla="*/ 11 h 38"/>
                <a:gd name="T66" fmla="*/ 1377 w 30"/>
                <a:gd name="T67" fmla="*/ 10 h 38"/>
                <a:gd name="T68" fmla="*/ 1440 w 30"/>
                <a:gd name="T69" fmla="*/ 8 h 38"/>
                <a:gd name="T70" fmla="*/ 1440 w 30"/>
                <a:gd name="T71" fmla="*/ 6 h 38"/>
                <a:gd name="T72" fmla="*/ 1560 w 30"/>
                <a:gd name="T73" fmla="*/ 6 h 38"/>
                <a:gd name="T74" fmla="*/ 1560 w 30"/>
                <a:gd name="T75" fmla="*/ 6 h 38"/>
                <a:gd name="T76" fmla="*/ 1676 w 30"/>
                <a:gd name="T77" fmla="*/ 5 h 38"/>
                <a:gd name="T78" fmla="*/ 1676 w 30"/>
                <a:gd name="T79" fmla="*/ 2 h 38"/>
                <a:gd name="T80" fmla="*/ 1676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77" name="Freeform 71"/>
            <p:cNvSpPr>
              <a:spLocks/>
            </p:cNvSpPr>
            <p:nvPr/>
          </p:nvSpPr>
          <p:spPr bwMode="auto">
            <a:xfrm>
              <a:off x="4877" y="1319"/>
              <a:ext cx="314" cy="141"/>
            </a:xfrm>
            <a:custGeom>
              <a:avLst/>
              <a:gdLst>
                <a:gd name="T0" fmla="*/ 2733 w 159"/>
                <a:gd name="T1" fmla="*/ 1 h 152"/>
                <a:gd name="T2" fmla="*/ 484 w 159"/>
                <a:gd name="T3" fmla="*/ 17 h 152"/>
                <a:gd name="T4" fmla="*/ 363 w 159"/>
                <a:gd name="T5" fmla="*/ 33 h 152"/>
                <a:gd name="T6" fmla="*/ 63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416 w 159"/>
                <a:gd name="T15" fmla="*/ 94 h 152"/>
                <a:gd name="T16" fmla="*/ 3272 w 159"/>
                <a:gd name="T17" fmla="*/ 89 h 152"/>
                <a:gd name="T18" fmla="*/ 3849 w 159"/>
                <a:gd name="T19" fmla="*/ 89 h 152"/>
                <a:gd name="T20" fmla="*/ 5293 w 159"/>
                <a:gd name="T21" fmla="*/ 89 h 152"/>
                <a:gd name="T22" fmla="*/ 5648 w 159"/>
                <a:gd name="T23" fmla="*/ 90 h 152"/>
                <a:gd name="T24" fmla="*/ 5648 w 159"/>
                <a:gd name="T25" fmla="*/ 93 h 152"/>
                <a:gd name="T26" fmla="*/ 5761 w 159"/>
                <a:gd name="T27" fmla="*/ 95 h 152"/>
                <a:gd name="T28" fmla="*/ 6400 w 159"/>
                <a:gd name="T29" fmla="*/ 91 h 152"/>
                <a:gd name="T30" fmla="*/ 6880 w 159"/>
                <a:gd name="T31" fmla="*/ 83 h 152"/>
                <a:gd name="T32" fmla="*/ 7117 w 159"/>
                <a:gd name="T33" fmla="*/ 71 h 152"/>
                <a:gd name="T34" fmla="*/ 8138 w 159"/>
                <a:gd name="T35" fmla="*/ 57 h 152"/>
                <a:gd name="T36" fmla="*/ 9005 w 159"/>
                <a:gd name="T37" fmla="*/ 54 h 152"/>
                <a:gd name="T38" fmla="*/ 7957 w 159"/>
                <a:gd name="T39" fmla="*/ 53 h 152"/>
                <a:gd name="T40" fmla="*/ 6993 w 159"/>
                <a:gd name="T41" fmla="*/ 57 h 152"/>
                <a:gd name="T42" fmla="*/ 6225 w 159"/>
                <a:gd name="T43" fmla="*/ 68 h 152"/>
                <a:gd name="T44" fmla="*/ 6162 w 159"/>
                <a:gd name="T45" fmla="*/ 78 h 152"/>
                <a:gd name="T46" fmla="*/ 5397 w 159"/>
                <a:gd name="T47" fmla="*/ 81 h 152"/>
                <a:gd name="T48" fmla="*/ 4684 w 159"/>
                <a:gd name="T49" fmla="*/ 81 h 152"/>
                <a:gd name="T50" fmla="*/ 4505 w 159"/>
                <a:gd name="T51" fmla="*/ 75 h 152"/>
                <a:gd name="T52" fmla="*/ 4441 w 159"/>
                <a:gd name="T53" fmla="*/ 59 h 152"/>
                <a:gd name="T54" fmla="*/ 4384 w 159"/>
                <a:gd name="T55" fmla="*/ 58 h 152"/>
                <a:gd name="T56" fmla="*/ 4197 w 159"/>
                <a:gd name="T57" fmla="*/ 71 h 152"/>
                <a:gd name="T58" fmla="*/ 2860 w 159"/>
                <a:gd name="T59" fmla="*/ 79 h 152"/>
                <a:gd name="T60" fmla="*/ 1139 w 159"/>
                <a:gd name="T61" fmla="*/ 71 h 152"/>
                <a:gd name="T62" fmla="*/ 484 w 159"/>
                <a:gd name="T63" fmla="*/ 60 h 152"/>
                <a:gd name="T64" fmla="*/ 776 w 159"/>
                <a:gd name="T65" fmla="*/ 46 h 152"/>
                <a:gd name="T66" fmla="*/ 1596 w 159"/>
                <a:gd name="T67" fmla="*/ 42 h 152"/>
                <a:gd name="T68" fmla="*/ 2680 w 159"/>
                <a:gd name="T69" fmla="*/ 42 h 152"/>
                <a:gd name="T70" fmla="*/ 4197 w 159"/>
                <a:gd name="T71" fmla="*/ 47 h 152"/>
                <a:gd name="T72" fmla="*/ 4746 w 159"/>
                <a:gd name="T73" fmla="*/ 49 h 152"/>
                <a:gd name="T74" fmla="*/ 4746 w 159"/>
                <a:gd name="T75" fmla="*/ 46 h 152"/>
                <a:gd name="T76" fmla="*/ 4805 w 159"/>
                <a:gd name="T77" fmla="*/ 42 h 152"/>
                <a:gd name="T78" fmla="*/ 3328 w 159"/>
                <a:gd name="T79" fmla="*/ 40 h 152"/>
                <a:gd name="T80" fmla="*/ 1779 w 159"/>
                <a:gd name="T81" fmla="*/ 36 h 152"/>
                <a:gd name="T82" fmla="*/ 1139 w 159"/>
                <a:gd name="T83" fmla="*/ 30 h 152"/>
                <a:gd name="T84" fmla="*/ 1017 w 159"/>
                <a:gd name="T85" fmla="*/ 16 h 152"/>
                <a:gd name="T86" fmla="*/ 2188 w 159"/>
                <a:gd name="T87" fmla="*/ 10 h 152"/>
                <a:gd name="T88" fmla="*/ 2917 w 159"/>
                <a:gd name="T89" fmla="*/ 19 h 152"/>
                <a:gd name="T90" fmla="*/ 2188 w 159"/>
                <a:gd name="T91" fmla="*/ 26 h 152"/>
                <a:gd name="T92" fmla="*/ 1949 w 159"/>
                <a:gd name="T93" fmla="*/ 22 h 152"/>
                <a:gd name="T94" fmla="*/ 1888 w 159"/>
                <a:gd name="T95" fmla="*/ 19 h 152"/>
                <a:gd name="T96" fmla="*/ 1596 w 159"/>
                <a:gd name="T97" fmla="*/ 22 h 152"/>
                <a:gd name="T98" fmla="*/ 1477 w 159"/>
                <a:gd name="T99" fmla="*/ 28 h 152"/>
                <a:gd name="T100" fmla="*/ 2309 w 159"/>
                <a:gd name="T101" fmla="*/ 31 h 152"/>
                <a:gd name="T102" fmla="*/ 3604 w 159"/>
                <a:gd name="T103" fmla="*/ 35 h 152"/>
                <a:gd name="T104" fmla="*/ 3792 w 159"/>
                <a:gd name="T105" fmla="*/ 33 h 152"/>
                <a:gd name="T106" fmla="*/ 3513 w 159"/>
                <a:gd name="T107" fmla="*/ 28 h 152"/>
                <a:gd name="T108" fmla="*/ 3513 w 159"/>
                <a:gd name="T109" fmla="*/ 14 h 152"/>
                <a:gd name="T110" fmla="*/ 3665 w 159"/>
                <a:gd name="T111" fmla="*/ 6 h 152"/>
                <a:gd name="T112" fmla="*/ 4092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78" name="Freeform 72"/>
            <p:cNvSpPr>
              <a:spLocks/>
            </p:cNvSpPr>
            <p:nvPr/>
          </p:nvSpPr>
          <p:spPr bwMode="auto">
            <a:xfrm>
              <a:off x="4527" y="1465"/>
              <a:ext cx="324" cy="105"/>
            </a:xfrm>
            <a:custGeom>
              <a:avLst/>
              <a:gdLst>
                <a:gd name="T0" fmla="*/ 63 w 164"/>
                <a:gd name="T1" fmla="*/ 6 h 114"/>
                <a:gd name="T2" fmla="*/ 425 w 164"/>
                <a:gd name="T3" fmla="*/ 6 h 114"/>
                <a:gd name="T4" fmla="*/ 840 w 164"/>
                <a:gd name="T5" fmla="*/ 4 h 114"/>
                <a:gd name="T6" fmla="*/ 1081 w 164"/>
                <a:gd name="T7" fmla="*/ 1 h 114"/>
                <a:gd name="T8" fmla="*/ 2560 w 164"/>
                <a:gd name="T9" fmla="*/ 6 h 114"/>
                <a:gd name="T10" fmla="*/ 4040 w 164"/>
                <a:gd name="T11" fmla="*/ 12 h 114"/>
                <a:gd name="T12" fmla="*/ 4876 w 164"/>
                <a:gd name="T13" fmla="*/ 13 h 114"/>
                <a:gd name="T14" fmla="*/ 5305 w 164"/>
                <a:gd name="T15" fmla="*/ 13 h 114"/>
                <a:gd name="T16" fmla="*/ 5121 w 164"/>
                <a:gd name="T17" fmla="*/ 24 h 114"/>
                <a:gd name="T18" fmla="*/ 5121 w 164"/>
                <a:gd name="T19" fmla="*/ 41 h 114"/>
                <a:gd name="T20" fmla="*/ 5542 w 164"/>
                <a:gd name="T21" fmla="*/ 57 h 114"/>
                <a:gd name="T22" fmla="*/ 6014 w 164"/>
                <a:gd name="T23" fmla="*/ 65 h 114"/>
                <a:gd name="T24" fmla="*/ 6354 w 164"/>
                <a:gd name="T25" fmla="*/ 64 h 114"/>
                <a:gd name="T26" fmla="*/ 6480 w 164"/>
                <a:gd name="T27" fmla="*/ 54 h 114"/>
                <a:gd name="T28" fmla="*/ 6822 w 164"/>
                <a:gd name="T29" fmla="*/ 41 h 114"/>
                <a:gd name="T30" fmla="*/ 7802 w 164"/>
                <a:gd name="T31" fmla="*/ 32 h 114"/>
                <a:gd name="T32" fmla="*/ 8274 w 164"/>
                <a:gd name="T33" fmla="*/ 29 h 114"/>
                <a:gd name="T34" fmla="*/ 8337 w 164"/>
                <a:gd name="T35" fmla="*/ 22 h 114"/>
                <a:gd name="T36" fmla="*/ 8450 w 164"/>
                <a:gd name="T37" fmla="*/ 16 h 114"/>
                <a:gd name="T38" fmla="*/ 8545 w 164"/>
                <a:gd name="T39" fmla="*/ 11 h 114"/>
                <a:gd name="T40" fmla="*/ 8669 w 164"/>
                <a:gd name="T41" fmla="*/ 27 h 114"/>
                <a:gd name="T42" fmla="*/ 9090 w 164"/>
                <a:gd name="T43" fmla="*/ 45 h 114"/>
                <a:gd name="T44" fmla="*/ 9382 w 164"/>
                <a:gd name="T45" fmla="*/ 59 h 114"/>
                <a:gd name="T46" fmla="*/ 9633 w 164"/>
                <a:gd name="T47" fmla="*/ 64 h 114"/>
                <a:gd name="T48" fmla="*/ 9262 w 164"/>
                <a:gd name="T49" fmla="*/ 66 h 114"/>
                <a:gd name="T50" fmla="*/ 8545 w 164"/>
                <a:gd name="T51" fmla="*/ 68 h 114"/>
                <a:gd name="T52" fmla="*/ 7618 w 164"/>
                <a:gd name="T53" fmla="*/ 69 h 114"/>
                <a:gd name="T54" fmla="*/ 6480 w 164"/>
                <a:gd name="T55" fmla="*/ 69 h 114"/>
                <a:gd name="T56" fmla="*/ 6014 w 164"/>
                <a:gd name="T57" fmla="*/ 69 h 114"/>
                <a:gd name="T58" fmla="*/ 5542 w 164"/>
                <a:gd name="T59" fmla="*/ 65 h 114"/>
                <a:gd name="T60" fmla="*/ 4813 w 164"/>
                <a:gd name="T61" fmla="*/ 62 h 114"/>
                <a:gd name="T62" fmla="*/ 4325 w 164"/>
                <a:gd name="T63" fmla="*/ 58 h 114"/>
                <a:gd name="T64" fmla="*/ 3977 w 164"/>
                <a:gd name="T65" fmla="*/ 54 h 114"/>
                <a:gd name="T66" fmla="*/ 3793 w 164"/>
                <a:gd name="T67" fmla="*/ 50 h 114"/>
                <a:gd name="T68" fmla="*/ 3453 w 164"/>
                <a:gd name="T69" fmla="*/ 48 h 114"/>
                <a:gd name="T70" fmla="*/ 3216 w 164"/>
                <a:gd name="T71" fmla="*/ 46 h 114"/>
                <a:gd name="T72" fmla="*/ 2924 w 164"/>
                <a:gd name="T73" fmla="*/ 46 h 114"/>
                <a:gd name="T74" fmla="*/ 2560 w 164"/>
                <a:gd name="T75" fmla="*/ 42 h 114"/>
                <a:gd name="T76" fmla="*/ 2136 w 164"/>
                <a:gd name="T77" fmla="*/ 38 h 114"/>
                <a:gd name="T78" fmla="*/ 1952 w 164"/>
                <a:gd name="T79" fmla="*/ 35 h 114"/>
                <a:gd name="T80" fmla="*/ 2072 w 164"/>
                <a:gd name="T81" fmla="*/ 34 h 114"/>
                <a:gd name="T82" fmla="*/ 2436 w 164"/>
                <a:gd name="T83" fmla="*/ 33 h 114"/>
                <a:gd name="T84" fmla="*/ 2924 w 164"/>
                <a:gd name="T85" fmla="*/ 32 h 114"/>
                <a:gd name="T86" fmla="*/ 3216 w 164"/>
                <a:gd name="T87" fmla="*/ 32 h 114"/>
                <a:gd name="T88" fmla="*/ 2924 w 164"/>
                <a:gd name="T89" fmla="*/ 19 h 114"/>
                <a:gd name="T90" fmla="*/ 2136 w 164"/>
                <a:gd name="T91" fmla="*/ 12 h 114"/>
                <a:gd name="T92" fmla="*/ 1081 w 164"/>
                <a:gd name="T93" fmla="*/ 10 h 114"/>
                <a:gd name="T94" fmla="*/ 184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79" name="Freeform 73"/>
            <p:cNvSpPr>
              <a:spLocks/>
            </p:cNvSpPr>
            <p:nvPr/>
          </p:nvSpPr>
          <p:spPr bwMode="auto">
            <a:xfrm>
              <a:off x="4906" y="1464"/>
              <a:ext cx="324" cy="105"/>
            </a:xfrm>
            <a:custGeom>
              <a:avLst/>
              <a:gdLst>
                <a:gd name="T0" fmla="*/ 9509 w 164"/>
                <a:gd name="T1" fmla="*/ 6 h 114"/>
                <a:gd name="T2" fmla="*/ 9153 w 164"/>
                <a:gd name="T3" fmla="*/ 6 h 114"/>
                <a:gd name="T4" fmla="*/ 8726 w 164"/>
                <a:gd name="T5" fmla="*/ 4 h 114"/>
                <a:gd name="T6" fmla="*/ 8513 w 164"/>
                <a:gd name="T7" fmla="*/ 2 h 114"/>
                <a:gd name="T8" fmla="*/ 6948 w 164"/>
                <a:gd name="T9" fmla="*/ 6 h 114"/>
                <a:gd name="T10" fmla="*/ 5542 w 164"/>
                <a:gd name="T11" fmla="*/ 12 h 114"/>
                <a:gd name="T12" fmla="*/ 4633 w 164"/>
                <a:gd name="T13" fmla="*/ 13 h 114"/>
                <a:gd name="T14" fmla="*/ 4277 w 164"/>
                <a:gd name="T15" fmla="*/ 13 h 114"/>
                <a:gd name="T16" fmla="*/ 4388 w 164"/>
                <a:gd name="T17" fmla="*/ 24 h 114"/>
                <a:gd name="T18" fmla="*/ 4325 w 164"/>
                <a:gd name="T19" fmla="*/ 41 h 114"/>
                <a:gd name="T20" fmla="*/ 4040 w 164"/>
                <a:gd name="T21" fmla="*/ 57 h 114"/>
                <a:gd name="T22" fmla="*/ 3580 w 164"/>
                <a:gd name="T23" fmla="*/ 65 h 114"/>
                <a:gd name="T24" fmla="*/ 3153 w 164"/>
                <a:gd name="T25" fmla="*/ 64 h 114"/>
                <a:gd name="T26" fmla="*/ 2985 w 164"/>
                <a:gd name="T27" fmla="*/ 54 h 114"/>
                <a:gd name="T28" fmla="*/ 2624 w 164"/>
                <a:gd name="T29" fmla="*/ 42 h 114"/>
                <a:gd name="T30" fmla="*/ 1660 w 164"/>
                <a:gd name="T31" fmla="*/ 32 h 114"/>
                <a:gd name="T32" fmla="*/ 1233 w 164"/>
                <a:gd name="T33" fmla="*/ 29 h 114"/>
                <a:gd name="T34" fmla="*/ 1201 w 164"/>
                <a:gd name="T35" fmla="*/ 23 h 114"/>
                <a:gd name="T36" fmla="*/ 1081 w 164"/>
                <a:gd name="T37" fmla="*/ 16 h 114"/>
                <a:gd name="T38" fmla="*/ 1019 w 164"/>
                <a:gd name="T39" fmla="*/ 12 h 114"/>
                <a:gd name="T40" fmla="*/ 780 w 164"/>
                <a:gd name="T41" fmla="*/ 27 h 114"/>
                <a:gd name="T42" fmla="*/ 425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308 w 164"/>
                <a:gd name="T49" fmla="*/ 67 h 114"/>
                <a:gd name="T50" fmla="*/ 956 w 164"/>
                <a:gd name="T51" fmla="*/ 68 h 114"/>
                <a:gd name="T52" fmla="*/ 1841 w 164"/>
                <a:gd name="T53" fmla="*/ 69 h 114"/>
                <a:gd name="T54" fmla="*/ 3092 w 164"/>
                <a:gd name="T55" fmla="*/ 69 h 114"/>
                <a:gd name="T56" fmla="*/ 3580 w 164"/>
                <a:gd name="T57" fmla="*/ 69 h 114"/>
                <a:gd name="T58" fmla="*/ 4040 w 164"/>
                <a:gd name="T59" fmla="*/ 65 h 114"/>
                <a:gd name="T60" fmla="*/ 4633 w 164"/>
                <a:gd name="T61" fmla="*/ 62 h 114"/>
                <a:gd name="T62" fmla="*/ 5241 w 164"/>
                <a:gd name="T63" fmla="*/ 58 h 114"/>
                <a:gd name="T64" fmla="*/ 5484 w 164"/>
                <a:gd name="T65" fmla="*/ 54 h 114"/>
                <a:gd name="T66" fmla="*/ 5652 w 164"/>
                <a:gd name="T67" fmla="*/ 50 h 114"/>
                <a:gd name="T68" fmla="*/ 5953 w 164"/>
                <a:gd name="T69" fmla="*/ 48 h 114"/>
                <a:gd name="T70" fmla="*/ 6292 w 164"/>
                <a:gd name="T71" fmla="*/ 46 h 114"/>
                <a:gd name="T72" fmla="*/ 6537 w 164"/>
                <a:gd name="T73" fmla="*/ 46 h 114"/>
                <a:gd name="T74" fmla="*/ 6948 w 164"/>
                <a:gd name="T75" fmla="*/ 42 h 114"/>
                <a:gd name="T76" fmla="*/ 7373 w 164"/>
                <a:gd name="T77" fmla="*/ 38 h 114"/>
                <a:gd name="T78" fmla="*/ 7618 w 164"/>
                <a:gd name="T79" fmla="*/ 35 h 114"/>
                <a:gd name="T80" fmla="*/ 7432 w 164"/>
                <a:gd name="T81" fmla="*/ 35 h 114"/>
                <a:gd name="T82" fmla="*/ 7073 w 164"/>
                <a:gd name="T83" fmla="*/ 33 h 114"/>
                <a:gd name="T84" fmla="*/ 6593 w 164"/>
                <a:gd name="T85" fmla="*/ 32 h 114"/>
                <a:gd name="T86" fmla="*/ 6417 w 164"/>
                <a:gd name="T87" fmla="*/ 32 h 114"/>
                <a:gd name="T88" fmla="*/ 6593 w 164"/>
                <a:gd name="T89" fmla="*/ 19 h 114"/>
                <a:gd name="T90" fmla="*/ 7432 w 164"/>
                <a:gd name="T91" fmla="*/ 12 h 114"/>
                <a:gd name="T92" fmla="*/ 8396 w 164"/>
                <a:gd name="T93" fmla="*/ 9 h 114"/>
                <a:gd name="T94" fmla="*/ 9445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80" name="Freeform 74"/>
            <p:cNvSpPr>
              <a:spLocks/>
            </p:cNvSpPr>
            <p:nvPr/>
          </p:nvSpPr>
          <p:spPr bwMode="auto">
            <a:xfrm>
              <a:off x="4469" y="1477"/>
              <a:ext cx="170" cy="100"/>
            </a:xfrm>
            <a:custGeom>
              <a:avLst/>
              <a:gdLst>
                <a:gd name="T0" fmla="*/ 63 w 86"/>
                <a:gd name="T1" fmla="*/ 6 h 109"/>
                <a:gd name="T2" fmla="*/ 425 w 86"/>
                <a:gd name="T3" fmla="*/ 6 h 109"/>
                <a:gd name="T4" fmla="*/ 1020 w 86"/>
                <a:gd name="T5" fmla="*/ 6 h 109"/>
                <a:gd name="T6" fmla="*/ 1485 w 86"/>
                <a:gd name="T7" fmla="*/ 6 h 109"/>
                <a:gd name="T8" fmla="*/ 1908 w 86"/>
                <a:gd name="T9" fmla="*/ 6 h 109"/>
                <a:gd name="T10" fmla="*/ 1953 w 86"/>
                <a:gd name="T11" fmla="*/ 6 h 109"/>
                <a:gd name="T12" fmla="*/ 1953 w 86"/>
                <a:gd name="T13" fmla="*/ 7 h 109"/>
                <a:gd name="T14" fmla="*/ 2016 w 86"/>
                <a:gd name="T15" fmla="*/ 13 h 109"/>
                <a:gd name="T16" fmla="*/ 2263 w 86"/>
                <a:gd name="T17" fmla="*/ 17 h 109"/>
                <a:gd name="T18" fmla="*/ 2441 w 86"/>
                <a:gd name="T19" fmla="*/ 23 h 109"/>
                <a:gd name="T20" fmla="*/ 2813 w 86"/>
                <a:gd name="T21" fmla="*/ 26 h 109"/>
                <a:gd name="T22" fmla="*/ 3052 w 86"/>
                <a:gd name="T23" fmla="*/ 31 h 109"/>
                <a:gd name="T24" fmla="*/ 3281 w 86"/>
                <a:gd name="T25" fmla="*/ 38 h 109"/>
                <a:gd name="T26" fmla="*/ 3469 w 86"/>
                <a:gd name="T27" fmla="*/ 45 h 109"/>
                <a:gd name="T28" fmla="*/ 3708 w 86"/>
                <a:gd name="T29" fmla="*/ 51 h 109"/>
                <a:gd name="T30" fmla="*/ 3772 w 86"/>
                <a:gd name="T31" fmla="*/ 58 h 109"/>
                <a:gd name="T32" fmla="*/ 3772 w 86"/>
                <a:gd name="T33" fmla="*/ 61 h 109"/>
                <a:gd name="T34" fmla="*/ 3829 w 86"/>
                <a:gd name="T35" fmla="*/ 61 h 109"/>
                <a:gd name="T36" fmla="*/ 3924 w 86"/>
                <a:gd name="T37" fmla="*/ 61 h 109"/>
                <a:gd name="T38" fmla="*/ 3985 w 86"/>
                <a:gd name="T39" fmla="*/ 63 h 109"/>
                <a:gd name="T40" fmla="*/ 4169 w 86"/>
                <a:gd name="T41" fmla="*/ 64 h 109"/>
                <a:gd name="T42" fmla="*/ 4232 w 86"/>
                <a:gd name="T43" fmla="*/ 64 h 109"/>
                <a:gd name="T44" fmla="*/ 4412 w 86"/>
                <a:gd name="T45" fmla="*/ 64 h 109"/>
                <a:gd name="T46" fmla="*/ 4641 w 86"/>
                <a:gd name="T47" fmla="*/ 64 h 109"/>
                <a:gd name="T48" fmla="*/ 4825 w 86"/>
                <a:gd name="T49" fmla="*/ 64 h 109"/>
                <a:gd name="T50" fmla="*/ 4944 w 86"/>
                <a:gd name="T51" fmla="*/ 64 h 109"/>
                <a:gd name="T52" fmla="*/ 5068 w 86"/>
                <a:gd name="T53" fmla="*/ 63 h 109"/>
                <a:gd name="T54" fmla="*/ 4825 w 86"/>
                <a:gd name="T55" fmla="*/ 58 h 109"/>
                <a:gd name="T56" fmla="*/ 4349 w 86"/>
                <a:gd name="T57" fmla="*/ 45 h 109"/>
                <a:gd name="T58" fmla="*/ 3772 w 86"/>
                <a:gd name="T59" fmla="*/ 28 h 109"/>
                <a:gd name="T60" fmla="*/ 3173 w 86"/>
                <a:gd name="T61" fmla="*/ 14 h 109"/>
                <a:gd name="T62" fmla="*/ 2813 w 86"/>
                <a:gd name="T63" fmla="*/ 6 h 109"/>
                <a:gd name="T64" fmla="*/ 2625 w 86"/>
                <a:gd name="T65" fmla="*/ 3 h 109"/>
                <a:gd name="T66" fmla="*/ 2016 w 86"/>
                <a:gd name="T67" fmla="*/ 1 h 109"/>
                <a:gd name="T68" fmla="*/ 1360 w 86"/>
                <a:gd name="T69" fmla="*/ 0 h 109"/>
                <a:gd name="T70" fmla="*/ 656 w 86"/>
                <a:gd name="T71" fmla="*/ 1 h 109"/>
                <a:gd name="T72" fmla="*/ 184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81" name="Freeform 75"/>
            <p:cNvSpPr>
              <a:spLocks/>
            </p:cNvSpPr>
            <p:nvPr/>
          </p:nvSpPr>
          <p:spPr bwMode="auto">
            <a:xfrm>
              <a:off x="5115" y="1478"/>
              <a:ext cx="171" cy="99"/>
            </a:xfrm>
            <a:custGeom>
              <a:avLst/>
              <a:gdLst>
                <a:gd name="T0" fmla="*/ 4837 w 87"/>
                <a:gd name="T1" fmla="*/ 6 h 108"/>
                <a:gd name="T2" fmla="*/ 4434 w 87"/>
                <a:gd name="T3" fmla="*/ 6 h 108"/>
                <a:gd name="T4" fmla="*/ 3986 w 87"/>
                <a:gd name="T5" fmla="*/ 6 h 108"/>
                <a:gd name="T6" fmla="*/ 3404 w 87"/>
                <a:gd name="T7" fmla="*/ 6 h 108"/>
                <a:gd name="T8" fmla="*/ 3045 w 87"/>
                <a:gd name="T9" fmla="*/ 6 h 108"/>
                <a:gd name="T10" fmla="*/ 2940 w 87"/>
                <a:gd name="T11" fmla="*/ 6 h 108"/>
                <a:gd name="T12" fmla="*/ 2940 w 87"/>
                <a:gd name="T13" fmla="*/ 6 h 108"/>
                <a:gd name="T14" fmla="*/ 2817 w 87"/>
                <a:gd name="T15" fmla="*/ 13 h 108"/>
                <a:gd name="T16" fmla="*/ 2642 w 87"/>
                <a:gd name="T17" fmla="*/ 17 h 108"/>
                <a:gd name="T18" fmla="*/ 2492 w 87"/>
                <a:gd name="T19" fmla="*/ 23 h 108"/>
                <a:gd name="T20" fmla="*/ 2256 w 87"/>
                <a:gd name="T21" fmla="*/ 26 h 108"/>
                <a:gd name="T22" fmla="*/ 1966 w 87"/>
                <a:gd name="T23" fmla="*/ 32 h 108"/>
                <a:gd name="T24" fmla="*/ 1612 w 87"/>
                <a:gd name="T25" fmla="*/ 38 h 108"/>
                <a:gd name="T26" fmla="*/ 1376 w 87"/>
                <a:gd name="T27" fmla="*/ 45 h 108"/>
                <a:gd name="T28" fmla="*/ 1268 w 87"/>
                <a:gd name="T29" fmla="*/ 51 h 108"/>
                <a:gd name="T30" fmla="*/ 1268 w 87"/>
                <a:gd name="T31" fmla="*/ 59 h 108"/>
                <a:gd name="T32" fmla="*/ 1268 w 87"/>
                <a:gd name="T33" fmla="*/ 61 h 108"/>
                <a:gd name="T34" fmla="*/ 1085 w 87"/>
                <a:gd name="T35" fmla="*/ 61 h 108"/>
                <a:gd name="T36" fmla="*/ 1085 w 87"/>
                <a:gd name="T37" fmla="*/ 61 h 108"/>
                <a:gd name="T38" fmla="*/ 912 w 87"/>
                <a:gd name="T39" fmla="*/ 63 h 108"/>
                <a:gd name="T40" fmla="*/ 820 w 87"/>
                <a:gd name="T41" fmla="*/ 64 h 108"/>
                <a:gd name="T42" fmla="*/ 761 w 87"/>
                <a:gd name="T43" fmla="*/ 64 h 108"/>
                <a:gd name="T44" fmla="*/ 584 w 87"/>
                <a:gd name="T45" fmla="*/ 64 h 108"/>
                <a:gd name="T46" fmla="*/ 356 w 87"/>
                <a:gd name="T47" fmla="*/ 64 h 108"/>
                <a:gd name="T48" fmla="*/ 236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81 w 87"/>
                <a:gd name="T55" fmla="*/ 59 h 108"/>
                <a:gd name="T56" fmla="*/ 645 w 87"/>
                <a:gd name="T57" fmla="*/ 45 h 108"/>
                <a:gd name="T58" fmla="*/ 1268 w 87"/>
                <a:gd name="T59" fmla="*/ 27 h 108"/>
                <a:gd name="T60" fmla="*/ 1853 w 87"/>
                <a:gd name="T61" fmla="*/ 13 h 108"/>
                <a:gd name="T62" fmla="*/ 2133 w 87"/>
                <a:gd name="T63" fmla="*/ 6 h 108"/>
                <a:gd name="T64" fmla="*/ 2313 w 87"/>
                <a:gd name="T65" fmla="*/ 3 h 108"/>
                <a:gd name="T66" fmla="*/ 2878 w 87"/>
                <a:gd name="T67" fmla="*/ 1 h 108"/>
                <a:gd name="T68" fmla="*/ 3585 w 87"/>
                <a:gd name="T69" fmla="*/ 0 h 108"/>
                <a:gd name="T70" fmla="*/ 4192 w 87"/>
                <a:gd name="T71" fmla="*/ 0 h 108"/>
                <a:gd name="T72" fmla="*/ 4717 w 87"/>
                <a:gd name="T73" fmla="*/ 0 h 108"/>
                <a:gd name="T74" fmla="*/ 4837 w 87"/>
                <a:gd name="T75" fmla="*/ 1 h 108"/>
                <a:gd name="T76" fmla="*/ 4837 w 87"/>
                <a:gd name="T77" fmla="*/ 2 h 108"/>
                <a:gd name="T78" fmla="*/ 4837 w 87"/>
                <a:gd name="T79" fmla="*/ 4 h 108"/>
                <a:gd name="T80" fmla="*/ 4898 w 87"/>
                <a:gd name="T81" fmla="*/ 5 h 108"/>
                <a:gd name="T82" fmla="*/ 4898 w 87"/>
                <a:gd name="T83" fmla="*/ 6 h 108"/>
                <a:gd name="T84" fmla="*/ 4957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82" name="Freeform 76"/>
            <p:cNvSpPr>
              <a:spLocks/>
            </p:cNvSpPr>
            <p:nvPr/>
          </p:nvSpPr>
          <p:spPr bwMode="auto">
            <a:xfrm>
              <a:off x="4719" y="1454"/>
              <a:ext cx="69" cy="100"/>
            </a:xfrm>
            <a:custGeom>
              <a:avLst/>
              <a:gdLst>
                <a:gd name="T0" fmla="*/ 1932 w 35"/>
                <a:gd name="T1" fmla="*/ 3 h 107"/>
                <a:gd name="T2" fmla="*/ 1816 w 35"/>
                <a:gd name="T3" fmla="*/ 5 h 107"/>
                <a:gd name="T4" fmla="*/ 1753 w 35"/>
                <a:gd name="T5" fmla="*/ 7 h 107"/>
                <a:gd name="T6" fmla="*/ 1569 w 35"/>
                <a:gd name="T7" fmla="*/ 9 h 107"/>
                <a:gd name="T8" fmla="*/ 1524 w 35"/>
                <a:gd name="T9" fmla="*/ 15 h 107"/>
                <a:gd name="T10" fmla="*/ 1524 w 35"/>
                <a:gd name="T11" fmla="*/ 19 h 107"/>
                <a:gd name="T12" fmla="*/ 1569 w 35"/>
                <a:gd name="T13" fmla="*/ 23 h 107"/>
                <a:gd name="T14" fmla="*/ 1816 w 35"/>
                <a:gd name="T15" fmla="*/ 28 h 107"/>
                <a:gd name="T16" fmla="*/ 1932 w 35"/>
                <a:gd name="T17" fmla="*/ 31 h 107"/>
                <a:gd name="T18" fmla="*/ 1816 w 35"/>
                <a:gd name="T19" fmla="*/ 32 h 107"/>
                <a:gd name="T20" fmla="*/ 1524 w 35"/>
                <a:gd name="T21" fmla="*/ 33 h 107"/>
                <a:gd name="T22" fmla="*/ 1224 w 35"/>
                <a:gd name="T23" fmla="*/ 36 h 107"/>
                <a:gd name="T24" fmla="*/ 889 w 35"/>
                <a:gd name="T25" fmla="*/ 36 h 107"/>
                <a:gd name="T26" fmla="*/ 591 w 35"/>
                <a:gd name="T27" fmla="*/ 39 h 107"/>
                <a:gd name="T28" fmla="*/ 361 w 35"/>
                <a:gd name="T29" fmla="*/ 41 h 107"/>
                <a:gd name="T30" fmla="*/ 244 w 35"/>
                <a:gd name="T31" fmla="*/ 43 h 107"/>
                <a:gd name="T32" fmla="*/ 183 w 35"/>
                <a:gd name="T33" fmla="*/ 44 h 107"/>
                <a:gd name="T34" fmla="*/ 183 w 35"/>
                <a:gd name="T35" fmla="*/ 46 h 107"/>
                <a:gd name="T36" fmla="*/ 183 w 35"/>
                <a:gd name="T37" fmla="*/ 50 h 107"/>
                <a:gd name="T38" fmla="*/ 183 w 35"/>
                <a:gd name="T39" fmla="*/ 56 h 107"/>
                <a:gd name="T40" fmla="*/ 300 w 35"/>
                <a:gd name="T41" fmla="*/ 61 h 107"/>
                <a:gd name="T42" fmla="*/ 300 w 35"/>
                <a:gd name="T43" fmla="*/ 66 h 107"/>
                <a:gd name="T44" fmla="*/ 361 w 35"/>
                <a:gd name="T45" fmla="*/ 69 h 107"/>
                <a:gd name="T46" fmla="*/ 361 w 35"/>
                <a:gd name="T47" fmla="*/ 71 h 107"/>
                <a:gd name="T48" fmla="*/ 300 w 35"/>
                <a:gd name="T49" fmla="*/ 69 h 107"/>
                <a:gd name="T50" fmla="*/ 183 w 35"/>
                <a:gd name="T51" fmla="*/ 65 h 107"/>
                <a:gd name="T52" fmla="*/ 63 w 35"/>
                <a:gd name="T53" fmla="*/ 61 h 107"/>
                <a:gd name="T54" fmla="*/ 63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83 w 35"/>
                <a:gd name="T65" fmla="*/ 39 h 107"/>
                <a:gd name="T66" fmla="*/ 481 w 35"/>
                <a:gd name="T67" fmla="*/ 34 h 107"/>
                <a:gd name="T68" fmla="*/ 773 w 35"/>
                <a:gd name="T69" fmla="*/ 28 h 107"/>
                <a:gd name="T70" fmla="*/ 1104 w 35"/>
                <a:gd name="T71" fmla="*/ 20 h 107"/>
                <a:gd name="T72" fmla="*/ 1465 w 35"/>
                <a:gd name="T73" fmla="*/ 16 h 107"/>
                <a:gd name="T74" fmla="*/ 1632 w 35"/>
                <a:gd name="T75" fmla="*/ 7 h 107"/>
                <a:gd name="T76" fmla="*/ 1816 w 35"/>
                <a:gd name="T77" fmla="*/ 6 h 107"/>
                <a:gd name="T78" fmla="*/ 1932 w 35"/>
                <a:gd name="T79" fmla="*/ 1 h 107"/>
                <a:gd name="T80" fmla="*/ 1993 w 35"/>
                <a:gd name="T81" fmla="*/ 1 h 107"/>
                <a:gd name="T82" fmla="*/ 1993 w 35"/>
                <a:gd name="T83" fmla="*/ 1 h 107"/>
                <a:gd name="T84" fmla="*/ 1993 w 35"/>
                <a:gd name="T85" fmla="*/ 1 h 107"/>
                <a:gd name="T86" fmla="*/ 1993 w 35"/>
                <a:gd name="T87" fmla="*/ 1 h 107"/>
                <a:gd name="T88" fmla="*/ 1993 w 35"/>
                <a:gd name="T89" fmla="*/ 1 h 107"/>
                <a:gd name="T90" fmla="*/ 1993 w 35"/>
                <a:gd name="T91" fmla="*/ 1 h 107"/>
                <a:gd name="T92" fmla="*/ 1993 w 35"/>
                <a:gd name="T93" fmla="*/ 1 h 107"/>
                <a:gd name="T94" fmla="*/ 1993 w 35"/>
                <a:gd name="T95" fmla="*/ 1 h 107"/>
                <a:gd name="T96" fmla="*/ 199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83" name="Freeform 77"/>
            <p:cNvSpPr>
              <a:spLocks/>
            </p:cNvSpPr>
            <p:nvPr/>
          </p:nvSpPr>
          <p:spPr bwMode="auto">
            <a:xfrm>
              <a:off x="4967" y="1454"/>
              <a:ext cx="69" cy="100"/>
            </a:xfrm>
            <a:custGeom>
              <a:avLst/>
              <a:gdLst>
                <a:gd name="T0" fmla="*/ 63 w 35"/>
                <a:gd name="T1" fmla="*/ 3 h 107"/>
                <a:gd name="T2" fmla="*/ 63 w 35"/>
                <a:gd name="T3" fmla="*/ 5 h 107"/>
                <a:gd name="T4" fmla="*/ 183 w 35"/>
                <a:gd name="T5" fmla="*/ 7 h 107"/>
                <a:gd name="T6" fmla="*/ 300 w 35"/>
                <a:gd name="T7" fmla="*/ 7 h 107"/>
                <a:gd name="T8" fmla="*/ 361 w 35"/>
                <a:gd name="T9" fmla="*/ 12 h 107"/>
                <a:gd name="T10" fmla="*/ 361 w 35"/>
                <a:gd name="T11" fmla="*/ 17 h 107"/>
                <a:gd name="T12" fmla="*/ 300 w 35"/>
                <a:gd name="T13" fmla="*/ 20 h 107"/>
                <a:gd name="T14" fmla="*/ 124 w 35"/>
                <a:gd name="T15" fmla="*/ 26 h 107"/>
                <a:gd name="T16" fmla="*/ 0 w 35"/>
                <a:gd name="T17" fmla="*/ 28 h 107"/>
                <a:gd name="T18" fmla="*/ 183 w 35"/>
                <a:gd name="T19" fmla="*/ 30 h 107"/>
                <a:gd name="T20" fmla="*/ 361 w 35"/>
                <a:gd name="T21" fmla="*/ 31 h 107"/>
                <a:gd name="T22" fmla="*/ 653 w 35"/>
                <a:gd name="T23" fmla="*/ 34 h 107"/>
                <a:gd name="T24" fmla="*/ 1011 w 35"/>
                <a:gd name="T25" fmla="*/ 36 h 107"/>
                <a:gd name="T26" fmla="*/ 1287 w 35"/>
                <a:gd name="T27" fmla="*/ 38 h 107"/>
                <a:gd name="T28" fmla="*/ 1524 w 35"/>
                <a:gd name="T29" fmla="*/ 41 h 107"/>
                <a:gd name="T30" fmla="*/ 1695 w 35"/>
                <a:gd name="T31" fmla="*/ 43 h 107"/>
                <a:gd name="T32" fmla="*/ 1753 w 35"/>
                <a:gd name="T33" fmla="*/ 44 h 107"/>
                <a:gd name="T34" fmla="*/ 1753 w 35"/>
                <a:gd name="T35" fmla="*/ 46 h 107"/>
                <a:gd name="T36" fmla="*/ 1695 w 35"/>
                <a:gd name="T37" fmla="*/ 50 h 107"/>
                <a:gd name="T38" fmla="*/ 1695 w 35"/>
                <a:gd name="T39" fmla="*/ 56 h 107"/>
                <a:gd name="T40" fmla="*/ 1632 w 35"/>
                <a:gd name="T41" fmla="*/ 61 h 107"/>
                <a:gd name="T42" fmla="*/ 1632 w 35"/>
                <a:gd name="T43" fmla="*/ 66 h 107"/>
                <a:gd name="T44" fmla="*/ 1632 w 35"/>
                <a:gd name="T45" fmla="*/ 69 h 107"/>
                <a:gd name="T46" fmla="*/ 1632 w 35"/>
                <a:gd name="T47" fmla="*/ 71 h 107"/>
                <a:gd name="T48" fmla="*/ 1695 w 35"/>
                <a:gd name="T49" fmla="*/ 69 h 107"/>
                <a:gd name="T50" fmla="*/ 1695 w 35"/>
                <a:gd name="T51" fmla="*/ 65 h 107"/>
                <a:gd name="T52" fmla="*/ 1753 w 35"/>
                <a:gd name="T53" fmla="*/ 61 h 107"/>
                <a:gd name="T54" fmla="*/ 1869 w 35"/>
                <a:gd name="T55" fmla="*/ 56 h 107"/>
                <a:gd name="T56" fmla="*/ 1993 w 35"/>
                <a:gd name="T57" fmla="*/ 52 h 107"/>
                <a:gd name="T58" fmla="*/ 1993 w 35"/>
                <a:gd name="T59" fmla="*/ 48 h 107"/>
                <a:gd name="T60" fmla="*/ 1993 w 35"/>
                <a:gd name="T61" fmla="*/ 44 h 107"/>
                <a:gd name="T62" fmla="*/ 1993 w 35"/>
                <a:gd name="T63" fmla="*/ 41 h 107"/>
                <a:gd name="T64" fmla="*/ 1753 w 35"/>
                <a:gd name="T65" fmla="*/ 39 h 107"/>
                <a:gd name="T66" fmla="*/ 1404 w 35"/>
                <a:gd name="T67" fmla="*/ 34 h 107"/>
                <a:gd name="T68" fmla="*/ 1104 w 35"/>
                <a:gd name="T69" fmla="*/ 28 h 107"/>
                <a:gd name="T70" fmla="*/ 828 w 35"/>
                <a:gd name="T71" fmla="*/ 20 h 107"/>
                <a:gd name="T72" fmla="*/ 528 w 35"/>
                <a:gd name="T73" fmla="*/ 16 h 107"/>
                <a:gd name="T74" fmla="*/ 300 w 35"/>
                <a:gd name="T75" fmla="*/ 7 h 107"/>
                <a:gd name="T76" fmla="*/ 124 w 35"/>
                <a:gd name="T77" fmla="*/ 6 h 107"/>
                <a:gd name="T78" fmla="*/ 63 w 35"/>
                <a:gd name="T79" fmla="*/ 1 h 107"/>
                <a:gd name="T80" fmla="*/ 63 w 35"/>
                <a:gd name="T81" fmla="*/ 1 h 107"/>
                <a:gd name="T82" fmla="*/ 63 w 35"/>
                <a:gd name="T83" fmla="*/ 1 h 107"/>
                <a:gd name="T84" fmla="*/ 63 w 35"/>
                <a:gd name="T85" fmla="*/ 1 h 107"/>
                <a:gd name="T86" fmla="*/ 63 w 35"/>
                <a:gd name="T87" fmla="*/ 1 h 107"/>
                <a:gd name="T88" fmla="*/ 63 w 35"/>
                <a:gd name="T89" fmla="*/ 1 h 107"/>
                <a:gd name="T90" fmla="*/ 63 w 35"/>
                <a:gd name="T91" fmla="*/ 1 h 107"/>
                <a:gd name="T92" fmla="*/ 63 w 35"/>
                <a:gd name="T93" fmla="*/ 1 h 107"/>
                <a:gd name="T94" fmla="*/ 63 w 35"/>
                <a:gd name="T95" fmla="*/ 1 h 107"/>
                <a:gd name="T96" fmla="*/ 6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84" name="Freeform 78"/>
            <p:cNvSpPr>
              <a:spLocks/>
            </p:cNvSpPr>
            <p:nvPr/>
          </p:nvSpPr>
          <p:spPr bwMode="auto">
            <a:xfrm>
              <a:off x="4418" y="1319"/>
              <a:ext cx="155" cy="70"/>
            </a:xfrm>
            <a:custGeom>
              <a:avLst/>
              <a:gdLst>
                <a:gd name="T0" fmla="*/ 2325 w 79"/>
                <a:gd name="T1" fmla="*/ 0 h 76"/>
                <a:gd name="T2" fmla="*/ 1836 w 79"/>
                <a:gd name="T3" fmla="*/ 4 h 76"/>
                <a:gd name="T4" fmla="*/ 1305 w 79"/>
                <a:gd name="T5" fmla="*/ 7 h 76"/>
                <a:gd name="T6" fmla="*/ 904 w 79"/>
                <a:gd name="T7" fmla="*/ 16 h 76"/>
                <a:gd name="T8" fmla="*/ 785 w 79"/>
                <a:gd name="T9" fmla="*/ 23 h 76"/>
                <a:gd name="T10" fmla="*/ 1020 w 79"/>
                <a:gd name="T11" fmla="*/ 30 h 76"/>
                <a:gd name="T12" fmla="*/ 1836 w 79"/>
                <a:gd name="T13" fmla="*/ 37 h 76"/>
                <a:gd name="T14" fmla="*/ 3377 w 79"/>
                <a:gd name="T15" fmla="*/ 41 h 76"/>
                <a:gd name="T16" fmla="*/ 4389 w 79"/>
                <a:gd name="T17" fmla="*/ 41 h 76"/>
                <a:gd name="T18" fmla="*/ 4161 w 79"/>
                <a:gd name="T19" fmla="*/ 42 h 76"/>
                <a:gd name="T20" fmla="*/ 3746 w 79"/>
                <a:gd name="T21" fmla="*/ 43 h 76"/>
                <a:gd name="T22" fmla="*/ 3265 w 79"/>
                <a:gd name="T23" fmla="*/ 44 h 76"/>
                <a:gd name="T24" fmla="*/ 2725 w 79"/>
                <a:gd name="T25" fmla="*/ 46 h 76"/>
                <a:gd name="T26" fmla="*/ 2176 w 79"/>
                <a:gd name="T27" fmla="*/ 46 h 76"/>
                <a:gd name="T28" fmla="*/ 1540 w 79"/>
                <a:gd name="T29" fmla="*/ 46 h 76"/>
                <a:gd name="T30" fmla="*/ 1081 w 79"/>
                <a:gd name="T31" fmla="*/ 43 h 76"/>
                <a:gd name="T32" fmla="*/ 636 w 79"/>
                <a:gd name="T33" fmla="*/ 41 h 76"/>
                <a:gd name="T34" fmla="*/ 355 w 79"/>
                <a:gd name="T35" fmla="*/ 38 h 76"/>
                <a:gd name="T36" fmla="*/ 120 w 79"/>
                <a:gd name="T37" fmla="*/ 34 h 76"/>
                <a:gd name="T38" fmla="*/ 61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1 w 79"/>
                <a:gd name="T45" fmla="*/ 23 h 76"/>
                <a:gd name="T46" fmla="*/ 61 w 79"/>
                <a:gd name="T47" fmla="*/ 22 h 76"/>
                <a:gd name="T48" fmla="*/ 120 w 79"/>
                <a:gd name="T49" fmla="*/ 18 h 76"/>
                <a:gd name="T50" fmla="*/ 355 w 79"/>
                <a:gd name="T51" fmla="*/ 11 h 76"/>
                <a:gd name="T52" fmla="*/ 636 w 79"/>
                <a:gd name="T53" fmla="*/ 6 h 76"/>
                <a:gd name="T54" fmla="*/ 1081 w 79"/>
                <a:gd name="T55" fmla="*/ 4 h 76"/>
                <a:gd name="T56" fmla="*/ 1540 w 79"/>
                <a:gd name="T57" fmla="*/ 2 h 76"/>
                <a:gd name="T58" fmla="*/ 1940 w 79"/>
                <a:gd name="T59" fmla="*/ 1 h 76"/>
                <a:gd name="T60" fmla="*/ 2268 w 79"/>
                <a:gd name="T61" fmla="*/ 0 h 76"/>
                <a:gd name="T62" fmla="*/ 2506 w 79"/>
                <a:gd name="T63" fmla="*/ 0 h 76"/>
                <a:gd name="T64" fmla="*/ 256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85" name="Freeform 79"/>
            <p:cNvSpPr>
              <a:spLocks/>
            </p:cNvSpPr>
            <p:nvPr/>
          </p:nvSpPr>
          <p:spPr bwMode="auto">
            <a:xfrm>
              <a:off x="5203" y="1318"/>
              <a:ext cx="134" cy="72"/>
            </a:xfrm>
            <a:custGeom>
              <a:avLst/>
              <a:gdLst>
                <a:gd name="T0" fmla="*/ 1024 w 67"/>
                <a:gd name="T1" fmla="*/ 1 h 78"/>
                <a:gd name="T2" fmla="*/ 1664 w 67"/>
                <a:gd name="T3" fmla="*/ 5 h 78"/>
                <a:gd name="T4" fmla="*/ 2368 w 67"/>
                <a:gd name="T5" fmla="*/ 8 h 78"/>
                <a:gd name="T6" fmla="*/ 2944 w 67"/>
                <a:gd name="T7" fmla="*/ 16 h 78"/>
                <a:gd name="T8" fmla="*/ 3328 w 67"/>
                <a:gd name="T9" fmla="*/ 24 h 78"/>
                <a:gd name="T10" fmla="*/ 3264 w 67"/>
                <a:gd name="T11" fmla="*/ 32 h 78"/>
                <a:gd name="T12" fmla="*/ 2560 w 67"/>
                <a:gd name="T13" fmla="*/ 39 h 78"/>
                <a:gd name="T14" fmla="*/ 1024 w 67"/>
                <a:gd name="T15" fmla="*/ 44 h 78"/>
                <a:gd name="T16" fmla="*/ 0 w 67"/>
                <a:gd name="T17" fmla="*/ 47 h 78"/>
                <a:gd name="T18" fmla="*/ 128 w 67"/>
                <a:gd name="T19" fmla="*/ 47 h 78"/>
                <a:gd name="T20" fmla="*/ 512 w 67"/>
                <a:gd name="T21" fmla="*/ 48 h 78"/>
                <a:gd name="T22" fmla="*/ 896 w 67"/>
                <a:gd name="T23" fmla="*/ 48 h 78"/>
                <a:gd name="T24" fmla="*/ 1408 w 67"/>
                <a:gd name="T25" fmla="*/ 48 h 78"/>
                <a:gd name="T26" fmla="*/ 1984 w 67"/>
                <a:gd name="T27" fmla="*/ 48 h 78"/>
                <a:gd name="T28" fmla="*/ 2560 w 67"/>
                <a:gd name="T29" fmla="*/ 46 h 78"/>
                <a:gd name="T30" fmla="*/ 3072 w 67"/>
                <a:gd name="T31" fmla="*/ 44 h 78"/>
                <a:gd name="T32" fmla="*/ 3584 w 67"/>
                <a:gd name="T33" fmla="*/ 41 h 78"/>
                <a:gd name="T34" fmla="*/ 3840 w 67"/>
                <a:gd name="T35" fmla="*/ 38 h 78"/>
                <a:gd name="T36" fmla="*/ 4032 w 67"/>
                <a:gd name="T37" fmla="*/ 35 h 78"/>
                <a:gd name="T38" fmla="*/ 4096 w 67"/>
                <a:gd name="T39" fmla="*/ 31 h 78"/>
                <a:gd name="T40" fmla="*/ 4224 w 67"/>
                <a:gd name="T41" fmla="*/ 28 h 78"/>
                <a:gd name="T42" fmla="*/ 4224 w 67"/>
                <a:gd name="T43" fmla="*/ 26 h 78"/>
                <a:gd name="T44" fmla="*/ 4224 w 67"/>
                <a:gd name="T45" fmla="*/ 24 h 78"/>
                <a:gd name="T46" fmla="*/ 4224 w 67"/>
                <a:gd name="T47" fmla="*/ 23 h 78"/>
                <a:gd name="T48" fmla="*/ 4096 w 67"/>
                <a:gd name="T49" fmla="*/ 18 h 78"/>
                <a:gd name="T50" fmla="*/ 3776 w 67"/>
                <a:gd name="T51" fmla="*/ 12 h 78"/>
                <a:gd name="T52" fmla="*/ 3264 w 67"/>
                <a:gd name="T53" fmla="*/ 6 h 78"/>
                <a:gd name="T54" fmla="*/ 2752 w 67"/>
                <a:gd name="T55" fmla="*/ 5 h 78"/>
                <a:gd name="T56" fmla="*/ 2112 w 67"/>
                <a:gd name="T57" fmla="*/ 2 h 78"/>
                <a:gd name="T58" fmla="*/ 1600 w 67"/>
                <a:gd name="T59" fmla="*/ 1 h 78"/>
                <a:gd name="T60" fmla="*/ 1088 w 67"/>
                <a:gd name="T61" fmla="*/ 0 h 78"/>
                <a:gd name="T62" fmla="*/ 896 w 67"/>
                <a:gd name="T63" fmla="*/ 0 h 78"/>
                <a:gd name="T64" fmla="*/ 896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86" name="Freeform 80"/>
            <p:cNvSpPr>
              <a:spLocks/>
            </p:cNvSpPr>
            <p:nvPr/>
          </p:nvSpPr>
          <p:spPr bwMode="auto">
            <a:xfrm>
              <a:off x="4493" y="1326"/>
              <a:ext cx="209" cy="48"/>
            </a:xfrm>
            <a:custGeom>
              <a:avLst/>
              <a:gdLst>
                <a:gd name="T0" fmla="*/ 6049 w 106"/>
                <a:gd name="T1" fmla="*/ 29 h 51"/>
                <a:gd name="T2" fmla="*/ 5757 w 106"/>
                <a:gd name="T3" fmla="*/ 24 h 51"/>
                <a:gd name="T4" fmla="*/ 5276 w 106"/>
                <a:gd name="T5" fmla="*/ 18 h 51"/>
                <a:gd name="T6" fmla="*/ 4474 w 106"/>
                <a:gd name="T7" fmla="*/ 8 h 51"/>
                <a:gd name="T8" fmla="*/ 3518 w 106"/>
                <a:gd name="T9" fmla="*/ 4 h 51"/>
                <a:gd name="T10" fmla="*/ 2705 w 106"/>
                <a:gd name="T11" fmla="*/ 0 h 51"/>
                <a:gd name="T12" fmla="*/ 2476 w 106"/>
                <a:gd name="T13" fmla="*/ 0 h 51"/>
                <a:gd name="T14" fmla="*/ 1993 w 106"/>
                <a:gd name="T15" fmla="*/ 1 h 51"/>
                <a:gd name="T16" fmla="*/ 1524 w 106"/>
                <a:gd name="T17" fmla="*/ 3 h 51"/>
                <a:gd name="T18" fmla="*/ 1041 w 106"/>
                <a:gd name="T19" fmla="*/ 4 h 51"/>
                <a:gd name="T20" fmla="*/ 773 w 106"/>
                <a:gd name="T21" fmla="*/ 4 h 51"/>
                <a:gd name="T22" fmla="*/ 481 w 106"/>
                <a:gd name="T23" fmla="*/ 8 h 51"/>
                <a:gd name="T24" fmla="*/ 244 w 106"/>
                <a:gd name="T25" fmla="*/ 8 h 51"/>
                <a:gd name="T26" fmla="*/ 63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3 w 106"/>
                <a:gd name="T33" fmla="*/ 24 h 51"/>
                <a:gd name="T34" fmla="*/ 183 w 106"/>
                <a:gd name="T35" fmla="*/ 29 h 51"/>
                <a:gd name="T36" fmla="*/ 361 w 106"/>
                <a:gd name="T37" fmla="*/ 31 h 51"/>
                <a:gd name="T38" fmla="*/ 481 w 106"/>
                <a:gd name="T39" fmla="*/ 34 h 51"/>
                <a:gd name="T40" fmla="*/ 773 w 106"/>
                <a:gd name="T41" fmla="*/ 35 h 51"/>
                <a:gd name="T42" fmla="*/ 1041 w 106"/>
                <a:gd name="T43" fmla="*/ 35 h 51"/>
                <a:gd name="T44" fmla="*/ 1341 w 106"/>
                <a:gd name="T45" fmla="*/ 34 h 51"/>
                <a:gd name="T46" fmla="*/ 1633 w 106"/>
                <a:gd name="T47" fmla="*/ 33 h 51"/>
                <a:gd name="T48" fmla="*/ 1993 w 106"/>
                <a:gd name="T49" fmla="*/ 31 h 51"/>
                <a:gd name="T50" fmla="*/ 2240 w 106"/>
                <a:gd name="T51" fmla="*/ 30 h 51"/>
                <a:gd name="T52" fmla="*/ 2413 w 106"/>
                <a:gd name="T53" fmla="*/ 29 h 51"/>
                <a:gd name="T54" fmla="*/ 2177 w 106"/>
                <a:gd name="T55" fmla="*/ 30 h 51"/>
                <a:gd name="T56" fmla="*/ 1993 w 106"/>
                <a:gd name="T57" fmla="*/ 29 h 51"/>
                <a:gd name="T58" fmla="*/ 1757 w 106"/>
                <a:gd name="T59" fmla="*/ 27 h 51"/>
                <a:gd name="T60" fmla="*/ 1404 w 106"/>
                <a:gd name="T61" fmla="*/ 24 h 51"/>
                <a:gd name="T62" fmla="*/ 891 w 106"/>
                <a:gd name="T63" fmla="*/ 23 h 51"/>
                <a:gd name="T64" fmla="*/ 712 w 106"/>
                <a:gd name="T65" fmla="*/ 22 h 51"/>
                <a:gd name="T66" fmla="*/ 773 w 106"/>
                <a:gd name="T67" fmla="*/ 21 h 51"/>
                <a:gd name="T68" fmla="*/ 1041 w 106"/>
                <a:gd name="T69" fmla="*/ 18 h 51"/>
                <a:gd name="T70" fmla="*/ 1224 w 106"/>
                <a:gd name="T71" fmla="*/ 15 h 51"/>
                <a:gd name="T72" fmla="*/ 1341 w 106"/>
                <a:gd name="T73" fmla="*/ 11 h 51"/>
                <a:gd name="T74" fmla="*/ 1993 w 106"/>
                <a:gd name="T75" fmla="*/ 10 h 51"/>
                <a:gd name="T76" fmla="*/ 3401 w 106"/>
                <a:gd name="T77" fmla="*/ 10 h 51"/>
                <a:gd name="T78" fmla="*/ 4537 w 106"/>
                <a:gd name="T79" fmla="*/ 18 h 51"/>
                <a:gd name="T80" fmla="*/ 5397 w 106"/>
                <a:gd name="T81" fmla="*/ 23 h 51"/>
                <a:gd name="T82" fmla="*/ 5925 w 106"/>
                <a:gd name="T83" fmla="*/ 29 h 51"/>
                <a:gd name="T84" fmla="*/ 6162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87" name="Freeform 81"/>
            <p:cNvSpPr>
              <a:spLocks/>
            </p:cNvSpPr>
            <p:nvPr/>
          </p:nvSpPr>
          <p:spPr bwMode="auto">
            <a:xfrm>
              <a:off x="5063" y="1328"/>
              <a:ext cx="206" cy="47"/>
            </a:xfrm>
            <a:custGeom>
              <a:avLst/>
              <a:gdLst>
                <a:gd name="T0" fmla="*/ 61 w 105"/>
                <a:gd name="T1" fmla="*/ 29 h 50"/>
                <a:gd name="T2" fmla="*/ 353 w 105"/>
                <a:gd name="T3" fmla="*/ 24 h 50"/>
                <a:gd name="T4" fmla="*/ 848 w 105"/>
                <a:gd name="T5" fmla="*/ 18 h 50"/>
                <a:gd name="T6" fmla="*/ 1540 w 105"/>
                <a:gd name="T7" fmla="*/ 8 h 50"/>
                <a:gd name="T8" fmla="*/ 2448 w 105"/>
                <a:gd name="T9" fmla="*/ 5 h 50"/>
                <a:gd name="T10" fmla="*/ 3265 w 105"/>
                <a:gd name="T11" fmla="*/ 1 h 50"/>
                <a:gd name="T12" fmla="*/ 3541 w 105"/>
                <a:gd name="T13" fmla="*/ 1 h 50"/>
                <a:gd name="T14" fmla="*/ 3926 w 105"/>
                <a:gd name="T15" fmla="*/ 1 h 50"/>
                <a:gd name="T16" fmla="*/ 4450 w 105"/>
                <a:gd name="T17" fmla="*/ 2 h 50"/>
                <a:gd name="T18" fmla="*/ 4862 w 105"/>
                <a:gd name="T19" fmla="*/ 4 h 50"/>
                <a:gd name="T20" fmla="*/ 5234 w 105"/>
                <a:gd name="T21" fmla="*/ 4 h 50"/>
                <a:gd name="T22" fmla="*/ 5466 w 105"/>
                <a:gd name="T23" fmla="*/ 8 h 50"/>
                <a:gd name="T24" fmla="*/ 5642 w 105"/>
                <a:gd name="T25" fmla="*/ 9 h 50"/>
                <a:gd name="T26" fmla="*/ 5809 w 105"/>
                <a:gd name="T27" fmla="*/ 15 h 50"/>
                <a:gd name="T28" fmla="*/ 5927 w 105"/>
                <a:gd name="T29" fmla="*/ 19 h 50"/>
                <a:gd name="T30" fmla="*/ 5927 w 105"/>
                <a:gd name="T31" fmla="*/ 22 h 50"/>
                <a:gd name="T32" fmla="*/ 5866 w 105"/>
                <a:gd name="T33" fmla="*/ 24 h 50"/>
                <a:gd name="T34" fmla="*/ 5642 w 105"/>
                <a:gd name="T35" fmla="*/ 29 h 50"/>
                <a:gd name="T36" fmla="*/ 5642 w 105"/>
                <a:gd name="T37" fmla="*/ 31 h 50"/>
                <a:gd name="T38" fmla="*/ 5346 w 105"/>
                <a:gd name="T39" fmla="*/ 34 h 50"/>
                <a:gd name="T40" fmla="*/ 5203 w 105"/>
                <a:gd name="T41" fmla="*/ 34 h 50"/>
                <a:gd name="T42" fmla="*/ 4962 w 105"/>
                <a:gd name="T43" fmla="*/ 34 h 50"/>
                <a:gd name="T44" fmla="*/ 4681 w 105"/>
                <a:gd name="T45" fmla="*/ 34 h 50"/>
                <a:gd name="T46" fmla="*/ 4389 w 105"/>
                <a:gd name="T47" fmla="*/ 34 h 50"/>
                <a:gd name="T48" fmla="*/ 4098 w 105"/>
                <a:gd name="T49" fmla="*/ 34 h 50"/>
                <a:gd name="T50" fmla="*/ 3865 w 105"/>
                <a:gd name="T51" fmla="*/ 33 h 50"/>
                <a:gd name="T52" fmla="*/ 3865 w 105"/>
                <a:gd name="T53" fmla="*/ 31 h 50"/>
                <a:gd name="T54" fmla="*/ 3806 w 105"/>
                <a:gd name="T55" fmla="*/ 29 h 50"/>
                <a:gd name="T56" fmla="*/ 3865 w 105"/>
                <a:gd name="T57" fmla="*/ 27 h 50"/>
                <a:gd name="T58" fmla="*/ 4098 w 105"/>
                <a:gd name="T59" fmla="*/ 25 h 50"/>
                <a:gd name="T60" fmla="*/ 4450 w 105"/>
                <a:gd name="T61" fmla="*/ 24 h 50"/>
                <a:gd name="T62" fmla="*/ 4962 w 105"/>
                <a:gd name="T63" fmla="*/ 23 h 50"/>
                <a:gd name="T64" fmla="*/ 5142 w 105"/>
                <a:gd name="T65" fmla="*/ 22 h 50"/>
                <a:gd name="T66" fmla="*/ 5022 w 105"/>
                <a:gd name="T67" fmla="*/ 21 h 50"/>
                <a:gd name="T68" fmla="*/ 4915 w 105"/>
                <a:gd name="T69" fmla="*/ 19 h 50"/>
                <a:gd name="T70" fmla="*/ 4742 w 105"/>
                <a:gd name="T71" fmla="*/ 15 h 50"/>
                <a:gd name="T72" fmla="*/ 4681 w 105"/>
                <a:gd name="T73" fmla="*/ 12 h 50"/>
                <a:gd name="T74" fmla="*/ 4098 w 105"/>
                <a:gd name="T75" fmla="*/ 9 h 50"/>
                <a:gd name="T76" fmla="*/ 2725 w 105"/>
                <a:gd name="T77" fmla="*/ 9 h 50"/>
                <a:gd name="T78" fmla="*/ 1601 w 105"/>
                <a:gd name="T79" fmla="*/ 17 h 50"/>
                <a:gd name="T80" fmla="*/ 693 w 105"/>
                <a:gd name="T81" fmla="*/ 22 h 50"/>
                <a:gd name="T82" fmla="*/ 180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88" name="Freeform 82"/>
            <p:cNvSpPr>
              <a:spLocks/>
            </p:cNvSpPr>
            <p:nvPr/>
          </p:nvSpPr>
          <p:spPr bwMode="auto">
            <a:xfrm>
              <a:off x="5056" y="1351"/>
              <a:ext cx="112" cy="73"/>
            </a:xfrm>
            <a:custGeom>
              <a:avLst/>
              <a:gdLst>
                <a:gd name="T0" fmla="*/ 3105 w 57"/>
                <a:gd name="T1" fmla="*/ 1 h 78"/>
                <a:gd name="T2" fmla="*/ 2877 w 57"/>
                <a:gd name="T3" fmla="*/ 6 h 78"/>
                <a:gd name="T4" fmla="*/ 2366 w 57"/>
                <a:gd name="T5" fmla="*/ 7 h 78"/>
                <a:gd name="T6" fmla="*/ 1849 w 57"/>
                <a:gd name="T7" fmla="*/ 11 h 78"/>
                <a:gd name="T8" fmla="*/ 1252 w 57"/>
                <a:gd name="T9" fmla="*/ 18 h 78"/>
                <a:gd name="T10" fmla="*/ 637 w 57"/>
                <a:gd name="T11" fmla="*/ 21 h 78"/>
                <a:gd name="T12" fmla="*/ 236 w 57"/>
                <a:gd name="T13" fmla="*/ 25 h 78"/>
                <a:gd name="T14" fmla="*/ 0 w 57"/>
                <a:gd name="T15" fmla="*/ 28 h 78"/>
                <a:gd name="T16" fmla="*/ 120 w 57"/>
                <a:gd name="T17" fmla="*/ 30 h 78"/>
                <a:gd name="T18" fmla="*/ 297 w 57"/>
                <a:gd name="T19" fmla="*/ 35 h 78"/>
                <a:gd name="T20" fmla="*/ 417 w 57"/>
                <a:gd name="T21" fmla="*/ 37 h 78"/>
                <a:gd name="T22" fmla="*/ 356 w 57"/>
                <a:gd name="T23" fmla="*/ 42 h 78"/>
                <a:gd name="T24" fmla="*/ 297 w 57"/>
                <a:gd name="T25" fmla="*/ 46 h 78"/>
                <a:gd name="T26" fmla="*/ 120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297 w 57"/>
                <a:gd name="T35" fmla="*/ 48 h 78"/>
                <a:gd name="T36" fmla="*/ 700 w 57"/>
                <a:gd name="T37" fmla="*/ 40 h 78"/>
                <a:gd name="T38" fmla="*/ 1252 w 57"/>
                <a:gd name="T39" fmla="*/ 31 h 78"/>
                <a:gd name="T40" fmla="*/ 1849 w 57"/>
                <a:gd name="T41" fmla="*/ 21 h 78"/>
                <a:gd name="T42" fmla="*/ 2366 w 57"/>
                <a:gd name="T43" fmla="*/ 12 h 78"/>
                <a:gd name="T44" fmla="*/ 2877 w 57"/>
                <a:gd name="T45" fmla="*/ 7 h 78"/>
                <a:gd name="T46" fmla="*/ 3105 w 57"/>
                <a:gd name="T47" fmla="*/ 1 h 78"/>
                <a:gd name="T48" fmla="*/ 3217 w 57"/>
                <a:gd name="T49" fmla="*/ 0 h 78"/>
                <a:gd name="T50" fmla="*/ 3217 w 57"/>
                <a:gd name="T51" fmla="*/ 0 h 78"/>
                <a:gd name="T52" fmla="*/ 3217 w 57"/>
                <a:gd name="T53" fmla="*/ 0 h 78"/>
                <a:gd name="T54" fmla="*/ 3217 w 57"/>
                <a:gd name="T55" fmla="*/ 0 h 78"/>
                <a:gd name="T56" fmla="*/ 3217 w 57"/>
                <a:gd name="T57" fmla="*/ 0 h 78"/>
                <a:gd name="T58" fmla="*/ 3217 w 57"/>
                <a:gd name="T59" fmla="*/ 0 h 78"/>
                <a:gd name="T60" fmla="*/ 3217 w 57"/>
                <a:gd name="T61" fmla="*/ 0 h 78"/>
                <a:gd name="T62" fmla="*/ 3217 w 57"/>
                <a:gd name="T63" fmla="*/ 0 h 78"/>
                <a:gd name="T64" fmla="*/ 3217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89" name="Freeform 83"/>
            <p:cNvSpPr>
              <a:spLocks/>
            </p:cNvSpPr>
            <p:nvPr/>
          </p:nvSpPr>
          <p:spPr bwMode="auto">
            <a:xfrm>
              <a:off x="4585" y="1351"/>
              <a:ext cx="117" cy="73"/>
            </a:xfrm>
            <a:custGeom>
              <a:avLst/>
              <a:gdLst>
                <a:gd name="T0" fmla="*/ 0 w 59"/>
                <a:gd name="T1" fmla="*/ 1 h 78"/>
                <a:gd name="T2" fmla="*/ 311 w 59"/>
                <a:gd name="T3" fmla="*/ 6 h 78"/>
                <a:gd name="T4" fmla="*/ 740 w 59"/>
                <a:gd name="T5" fmla="*/ 7 h 78"/>
                <a:gd name="T6" fmla="*/ 1404 w 59"/>
                <a:gd name="T7" fmla="*/ 11 h 78"/>
                <a:gd name="T8" fmla="*/ 1997 w 59"/>
                <a:gd name="T9" fmla="*/ 18 h 78"/>
                <a:gd name="T10" fmla="*/ 2612 w 59"/>
                <a:gd name="T11" fmla="*/ 21 h 78"/>
                <a:gd name="T12" fmla="*/ 3096 w 59"/>
                <a:gd name="T13" fmla="*/ 25 h 78"/>
                <a:gd name="T14" fmla="*/ 3460 w 59"/>
                <a:gd name="T15" fmla="*/ 27 h 78"/>
                <a:gd name="T16" fmla="*/ 3276 w 59"/>
                <a:gd name="T17" fmla="*/ 30 h 78"/>
                <a:gd name="T18" fmla="*/ 2973 w 59"/>
                <a:gd name="T19" fmla="*/ 34 h 78"/>
                <a:gd name="T20" fmla="*/ 2909 w 59"/>
                <a:gd name="T21" fmla="*/ 37 h 78"/>
                <a:gd name="T22" fmla="*/ 2909 w 59"/>
                <a:gd name="T23" fmla="*/ 42 h 78"/>
                <a:gd name="T24" fmla="*/ 2973 w 59"/>
                <a:gd name="T25" fmla="*/ 45 h 78"/>
                <a:gd name="T26" fmla="*/ 3096 w 59"/>
                <a:gd name="T27" fmla="*/ 48 h 78"/>
                <a:gd name="T28" fmla="*/ 3157 w 59"/>
                <a:gd name="T29" fmla="*/ 51 h 78"/>
                <a:gd name="T30" fmla="*/ 3276 w 59"/>
                <a:gd name="T31" fmla="*/ 51 h 78"/>
                <a:gd name="T32" fmla="*/ 3276 w 59"/>
                <a:gd name="T33" fmla="*/ 51 h 78"/>
                <a:gd name="T34" fmla="*/ 2973 w 59"/>
                <a:gd name="T35" fmla="*/ 48 h 78"/>
                <a:gd name="T36" fmla="*/ 2489 w 59"/>
                <a:gd name="T37" fmla="*/ 40 h 78"/>
                <a:gd name="T38" fmla="*/ 1872 w 59"/>
                <a:gd name="T39" fmla="*/ 31 h 78"/>
                <a:gd name="T40" fmla="*/ 1348 w 59"/>
                <a:gd name="T41" fmla="*/ 21 h 78"/>
                <a:gd name="T42" fmla="*/ 680 w 59"/>
                <a:gd name="T43" fmla="*/ 12 h 78"/>
                <a:gd name="T44" fmla="*/ 248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90" name="Freeform 84"/>
            <p:cNvSpPr>
              <a:spLocks/>
            </p:cNvSpPr>
            <p:nvPr/>
          </p:nvSpPr>
          <p:spPr bwMode="auto">
            <a:xfrm>
              <a:off x="4768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91" name="Freeform 85"/>
            <p:cNvSpPr>
              <a:spLocks/>
            </p:cNvSpPr>
            <p:nvPr/>
          </p:nvSpPr>
          <p:spPr bwMode="auto">
            <a:xfrm>
              <a:off x="4916" y="1383"/>
              <a:ext cx="75" cy="36"/>
            </a:xfrm>
            <a:custGeom>
              <a:avLst/>
              <a:gdLst>
                <a:gd name="T0" fmla="*/ 2124 w 38"/>
                <a:gd name="T1" fmla="*/ 10 h 38"/>
                <a:gd name="T2" fmla="*/ 1885 w 38"/>
                <a:gd name="T3" fmla="*/ 9 h 38"/>
                <a:gd name="T4" fmla="*/ 1699 w 38"/>
                <a:gd name="T5" fmla="*/ 8 h 38"/>
                <a:gd name="T6" fmla="*/ 1352 w 38"/>
                <a:gd name="T7" fmla="*/ 4 h 38"/>
                <a:gd name="T8" fmla="*/ 1076 w 38"/>
                <a:gd name="T9" fmla="*/ 1 h 38"/>
                <a:gd name="T10" fmla="*/ 892 w 38"/>
                <a:gd name="T11" fmla="*/ 1 h 38"/>
                <a:gd name="T12" fmla="*/ 592 w 38"/>
                <a:gd name="T13" fmla="*/ 1 h 38"/>
                <a:gd name="T14" fmla="*/ 300 w 38"/>
                <a:gd name="T15" fmla="*/ 4 h 38"/>
                <a:gd name="T16" fmla="*/ 124 w 38"/>
                <a:gd name="T17" fmla="*/ 7 h 38"/>
                <a:gd name="T18" fmla="*/ 0 w 38"/>
                <a:gd name="T19" fmla="*/ 9 h 38"/>
                <a:gd name="T20" fmla="*/ 63 w 38"/>
                <a:gd name="T21" fmla="*/ 12 h 38"/>
                <a:gd name="T22" fmla="*/ 63 w 38"/>
                <a:gd name="T23" fmla="*/ 17 h 38"/>
                <a:gd name="T24" fmla="*/ 63 w 38"/>
                <a:gd name="T25" fmla="*/ 22 h 38"/>
                <a:gd name="T26" fmla="*/ 124 w 38"/>
                <a:gd name="T27" fmla="*/ 24 h 38"/>
                <a:gd name="T28" fmla="*/ 363 w 38"/>
                <a:gd name="T29" fmla="*/ 25 h 38"/>
                <a:gd name="T30" fmla="*/ 716 w 38"/>
                <a:gd name="T31" fmla="*/ 26 h 38"/>
                <a:gd name="T32" fmla="*/ 1137 w 38"/>
                <a:gd name="T33" fmla="*/ 26 h 38"/>
                <a:gd name="T34" fmla="*/ 1352 w 38"/>
                <a:gd name="T35" fmla="*/ 25 h 38"/>
                <a:gd name="T36" fmla="*/ 1593 w 38"/>
                <a:gd name="T37" fmla="*/ 23 h 38"/>
                <a:gd name="T38" fmla="*/ 1593 w 38"/>
                <a:gd name="T39" fmla="*/ 22 h 38"/>
                <a:gd name="T40" fmla="*/ 1652 w 38"/>
                <a:gd name="T41" fmla="*/ 19 h 38"/>
                <a:gd name="T42" fmla="*/ 1652 w 38"/>
                <a:gd name="T43" fmla="*/ 16 h 38"/>
                <a:gd name="T44" fmla="*/ 1652 w 38"/>
                <a:gd name="T45" fmla="*/ 10 h 38"/>
                <a:gd name="T46" fmla="*/ 1532 w 38"/>
                <a:gd name="T47" fmla="*/ 10 h 38"/>
                <a:gd name="T48" fmla="*/ 1468 w 38"/>
                <a:gd name="T49" fmla="*/ 10 h 38"/>
                <a:gd name="T50" fmla="*/ 1352 w 38"/>
                <a:gd name="T51" fmla="*/ 12 h 38"/>
                <a:gd name="T52" fmla="*/ 1352 w 38"/>
                <a:gd name="T53" fmla="*/ 12 h 38"/>
                <a:gd name="T54" fmla="*/ 1232 w 38"/>
                <a:gd name="T55" fmla="*/ 14 h 38"/>
                <a:gd name="T56" fmla="*/ 1168 w 38"/>
                <a:gd name="T57" fmla="*/ 16 h 38"/>
                <a:gd name="T58" fmla="*/ 1137 w 38"/>
                <a:gd name="T59" fmla="*/ 20 h 38"/>
                <a:gd name="T60" fmla="*/ 1137 w 38"/>
                <a:gd name="T61" fmla="*/ 22 h 38"/>
                <a:gd name="T62" fmla="*/ 1137 w 38"/>
                <a:gd name="T63" fmla="*/ 23 h 38"/>
                <a:gd name="T64" fmla="*/ 776 w 38"/>
                <a:gd name="T65" fmla="*/ 22 h 38"/>
                <a:gd name="T66" fmla="*/ 545 w 38"/>
                <a:gd name="T67" fmla="*/ 21 h 38"/>
                <a:gd name="T68" fmla="*/ 484 w 38"/>
                <a:gd name="T69" fmla="*/ 16 h 38"/>
                <a:gd name="T70" fmla="*/ 424 w 38"/>
                <a:gd name="T71" fmla="*/ 14 h 38"/>
                <a:gd name="T72" fmla="*/ 484 w 38"/>
                <a:gd name="T73" fmla="*/ 11 h 38"/>
                <a:gd name="T74" fmla="*/ 545 w 38"/>
                <a:gd name="T75" fmla="*/ 9 h 38"/>
                <a:gd name="T76" fmla="*/ 655 w 38"/>
                <a:gd name="T77" fmla="*/ 9 h 38"/>
                <a:gd name="T78" fmla="*/ 776 w 38"/>
                <a:gd name="T79" fmla="*/ 8 h 38"/>
                <a:gd name="T80" fmla="*/ 1016 w 38"/>
                <a:gd name="T81" fmla="*/ 6 h 38"/>
                <a:gd name="T82" fmla="*/ 1137 w 38"/>
                <a:gd name="T83" fmla="*/ 6 h 38"/>
                <a:gd name="T84" fmla="*/ 1168 w 38"/>
                <a:gd name="T85" fmla="*/ 6 h 38"/>
                <a:gd name="T86" fmla="*/ 1352 w 38"/>
                <a:gd name="T87" fmla="*/ 8 h 38"/>
                <a:gd name="T88" fmla="*/ 1532 w 38"/>
                <a:gd name="T89" fmla="*/ 9 h 38"/>
                <a:gd name="T90" fmla="*/ 1761 w 38"/>
                <a:gd name="T91" fmla="*/ 9 h 38"/>
                <a:gd name="T92" fmla="*/ 2005 w 38"/>
                <a:gd name="T93" fmla="*/ 9 h 38"/>
                <a:gd name="T94" fmla="*/ 2061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92" name="Freeform 86"/>
            <p:cNvSpPr>
              <a:spLocks/>
            </p:cNvSpPr>
            <p:nvPr/>
          </p:nvSpPr>
          <p:spPr bwMode="auto">
            <a:xfrm>
              <a:off x="1220" y="1593"/>
              <a:ext cx="535" cy="1911"/>
            </a:xfrm>
            <a:custGeom>
              <a:avLst/>
              <a:gdLst>
                <a:gd name="T0" fmla="*/ 0 w 271"/>
                <a:gd name="T1" fmla="*/ 1316 h 2059"/>
                <a:gd name="T2" fmla="*/ 15979 w 271"/>
                <a:gd name="T3" fmla="*/ 1316 h 2059"/>
                <a:gd name="T4" fmla="*/ 15979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5" name="Group 87"/>
            <p:cNvGrpSpPr>
              <a:grpSpLocks/>
            </p:cNvGrpSpPr>
            <p:nvPr/>
          </p:nvGrpSpPr>
          <p:grpSpPr bwMode="auto">
            <a:xfrm>
              <a:off x="1130" y="3474"/>
              <a:ext cx="702" cy="203"/>
              <a:chOff x="3110" y="3961"/>
              <a:chExt cx="356" cy="218"/>
            </a:xfrm>
          </p:grpSpPr>
          <p:sp>
            <p:nvSpPr>
              <p:cNvPr id="56439" name="Freeform 88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6440" name="Freeform 89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6441" name="Freeform 90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6442" name="Freeform 91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6443" name="Freeform 92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6444" name="Freeform 93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6445" name="Line 94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6446" name="Freeform 95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6447" name="Freeform 96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6448" name="Line 97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56394" name="Freeform 98"/>
            <p:cNvSpPr>
              <a:spLocks/>
            </p:cNvSpPr>
            <p:nvPr/>
          </p:nvSpPr>
          <p:spPr bwMode="auto">
            <a:xfrm>
              <a:off x="1292" y="1582"/>
              <a:ext cx="463" cy="212"/>
            </a:xfrm>
            <a:custGeom>
              <a:avLst/>
              <a:gdLst>
                <a:gd name="T0" fmla="*/ 5788 w 235"/>
                <a:gd name="T1" fmla="*/ 1 h 227"/>
                <a:gd name="T2" fmla="*/ 7534 w 235"/>
                <a:gd name="T3" fmla="*/ 3 h 227"/>
                <a:gd name="T4" fmla="*/ 9177 w 235"/>
                <a:gd name="T5" fmla="*/ 4 h 227"/>
                <a:gd name="T6" fmla="*/ 10422 w 235"/>
                <a:gd name="T7" fmla="*/ 7 h 227"/>
                <a:gd name="T8" fmla="*/ 11404 w 235"/>
                <a:gd name="T9" fmla="*/ 7 h 227"/>
                <a:gd name="T10" fmla="*/ 11991 w 235"/>
                <a:gd name="T11" fmla="*/ 7 h 227"/>
                <a:gd name="T12" fmla="*/ 12414 w 235"/>
                <a:gd name="T13" fmla="*/ 7 h 227"/>
                <a:gd name="T14" fmla="*/ 12795 w 235"/>
                <a:gd name="T15" fmla="*/ 8 h 227"/>
                <a:gd name="T16" fmla="*/ 13218 w 235"/>
                <a:gd name="T17" fmla="*/ 8 h 227"/>
                <a:gd name="T18" fmla="*/ 13455 w 235"/>
                <a:gd name="T19" fmla="*/ 8 h 227"/>
                <a:gd name="T20" fmla="*/ 13683 w 235"/>
                <a:gd name="T21" fmla="*/ 8 h 227"/>
                <a:gd name="T22" fmla="*/ 13683 w 235"/>
                <a:gd name="T23" fmla="*/ 21 h 227"/>
                <a:gd name="T24" fmla="*/ 13683 w 235"/>
                <a:gd name="T25" fmla="*/ 49 h 227"/>
                <a:gd name="T26" fmla="*/ 13683 w 235"/>
                <a:gd name="T27" fmla="*/ 86 h 227"/>
                <a:gd name="T28" fmla="*/ 13683 w 235"/>
                <a:gd name="T29" fmla="*/ 120 h 227"/>
                <a:gd name="T30" fmla="*/ 13683 w 235"/>
                <a:gd name="T31" fmla="*/ 145 h 227"/>
                <a:gd name="T32" fmla="*/ 13559 w 235"/>
                <a:gd name="T33" fmla="*/ 148 h 227"/>
                <a:gd name="T34" fmla="*/ 13399 w 235"/>
                <a:gd name="T35" fmla="*/ 141 h 227"/>
                <a:gd name="T36" fmla="*/ 13399 w 235"/>
                <a:gd name="T37" fmla="*/ 128 h 227"/>
                <a:gd name="T38" fmla="*/ 13155 w 235"/>
                <a:gd name="T39" fmla="*/ 116 h 227"/>
                <a:gd name="T40" fmla="*/ 12968 w 235"/>
                <a:gd name="T41" fmla="*/ 104 h 227"/>
                <a:gd name="T42" fmla="*/ 12763 w 235"/>
                <a:gd name="T43" fmla="*/ 97 h 227"/>
                <a:gd name="T44" fmla="*/ 12178 w 235"/>
                <a:gd name="T45" fmla="*/ 88 h 227"/>
                <a:gd name="T46" fmla="*/ 11226 w 235"/>
                <a:gd name="T47" fmla="*/ 78 h 227"/>
                <a:gd name="T48" fmla="*/ 10247 w 235"/>
                <a:gd name="T49" fmla="*/ 66 h 227"/>
                <a:gd name="T50" fmla="*/ 9301 w 235"/>
                <a:gd name="T51" fmla="*/ 57 h 227"/>
                <a:gd name="T52" fmla="*/ 8726 w 235"/>
                <a:gd name="T53" fmla="*/ 49 h 227"/>
                <a:gd name="T54" fmla="*/ 7954 w 235"/>
                <a:gd name="T55" fmla="*/ 45 h 227"/>
                <a:gd name="T56" fmla="*/ 6801 w 235"/>
                <a:gd name="T57" fmla="*/ 37 h 227"/>
                <a:gd name="T58" fmla="*/ 5485 w 235"/>
                <a:gd name="T59" fmla="*/ 29 h 227"/>
                <a:gd name="T60" fmla="*/ 4398 w 235"/>
                <a:gd name="T61" fmla="*/ 21 h 227"/>
                <a:gd name="T62" fmla="*/ 3680 w 235"/>
                <a:gd name="T63" fmla="*/ 19 h 227"/>
                <a:gd name="T64" fmla="*/ 3493 w 235"/>
                <a:gd name="T65" fmla="*/ 18 h 227"/>
                <a:gd name="T66" fmla="*/ 2760 w 235"/>
                <a:gd name="T67" fmla="*/ 16 h 227"/>
                <a:gd name="T68" fmla="*/ 1805 w 235"/>
                <a:gd name="T69" fmla="*/ 11 h 227"/>
                <a:gd name="T70" fmla="*/ 764 w 235"/>
                <a:gd name="T71" fmla="*/ 7 h 227"/>
                <a:gd name="T72" fmla="*/ 124 w 235"/>
                <a:gd name="T73" fmla="*/ 7 h 227"/>
                <a:gd name="T74" fmla="*/ 124 w 235"/>
                <a:gd name="T75" fmla="*/ 7 h 227"/>
                <a:gd name="T76" fmla="*/ 589 w 235"/>
                <a:gd name="T77" fmla="*/ 6 h 227"/>
                <a:gd name="T78" fmla="*/ 1160 w 235"/>
                <a:gd name="T79" fmla="*/ 5 h 227"/>
                <a:gd name="T80" fmla="*/ 1925 w 235"/>
                <a:gd name="T81" fmla="*/ 3 h 227"/>
                <a:gd name="T82" fmla="*/ 2965 w 235"/>
                <a:gd name="T83" fmla="*/ 1 h 227"/>
                <a:gd name="T84" fmla="*/ 4502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95" name="Freeform 99"/>
            <p:cNvSpPr>
              <a:spLocks/>
            </p:cNvSpPr>
            <p:nvPr/>
          </p:nvSpPr>
          <p:spPr bwMode="auto">
            <a:xfrm>
              <a:off x="1195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96" name="Freeform 100"/>
            <p:cNvSpPr>
              <a:spLocks/>
            </p:cNvSpPr>
            <p:nvPr/>
          </p:nvSpPr>
          <p:spPr bwMode="auto">
            <a:xfrm>
              <a:off x="1025" y="1270"/>
              <a:ext cx="911" cy="309"/>
            </a:xfrm>
            <a:custGeom>
              <a:avLst/>
              <a:gdLst>
                <a:gd name="T0" fmla="*/ 16875 w 462"/>
                <a:gd name="T1" fmla="*/ 204 h 333"/>
                <a:gd name="T2" fmla="*/ 20456 w 462"/>
                <a:gd name="T3" fmla="*/ 209 h 333"/>
                <a:gd name="T4" fmla="*/ 21759 w 462"/>
                <a:gd name="T5" fmla="*/ 212 h 333"/>
                <a:gd name="T6" fmla="*/ 21933 w 462"/>
                <a:gd name="T7" fmla="*/ 201 h 333"/>
                <a:gd name="T8" fmla="*/ 22209 w 462"/>
                <a:gd name="T9" fmla="*/ 182 h 333"/>
                <a:gd name="T10" fmla="*/ 22801 w 462"/>
                <a:gd name="T11" fmla="*/ 161 h 333"/>
                <a:gd name="T12" fmla="*/ 23400 w 462"/>
                <a:gd name="T13" fmla="*/ 148 h 333"/>
                <a:gd name="T14" fmla="*/ 25465 w 462"/>
                <a:gd name="T15" fmla="*/ 146 h 333"/>
                <a:gd name="T16" fmla="*/ 24686 w 462"/>
                <a:gd name="T17" fmla="*/ 118 h 333"/>
                <a:gd name="T18" fmla="*/ 22856 w 462"/>
                <a:gd name="T19" fmla="*/ 120 h 333"/>
                <a:gd name="T20" fmla="*/ 21965 w 462"/>
                <a:gd name="T21" fmla="*/ 115 h 333"/>
                <a:gd name="T22" fmla="*/ 21712 w 462"/>
                <a:gd name="T23" fmla="*/ 120 h 333"/>
                <a:gd name="T24" fmla="*/ 20801 w 462"/>
                <a:gd name="T25" fmla="*/ 121 h 333"/>
                <a:gd name="T26" fmla="*/ 20801 w 462"/>
                <a:gd name="T27" fmla="*/ 109 h 333"/>
                <a:gd name="T28" fmla="*/ 21592 w 462"/>
                <a:gd name="T29" fmla="*/ 114 h 333"/>
                <a:gd name="T30" fmla="*/ 21965 w 462"/>
                <a:gd name="T31" fmla="*/ 109 h 333"/>
                <a:gd name="T32" fmla="*/ 22980 w 462"/>
                <a:gd name="T33" fmla="*/ 106 h 333"/>
                <a:gd name="T34" fmla="*/ 23286 w 462"/>
                <a:gd name="T35" fmla="*/ 87 h 333"/>
                <a:gd name="T36" fmla="*/ 22633 w 462"/>
                <a:gd name="T37" fmla="*/ 82 h 333"/>
                <a:gd name="T38" fmla="*/ 22633 w 462"/>
                <a:gd name="T39" fmla="*/ 78 h 333"/>
                <a:gd name="T40" fmla="*/ 23645 w 462"/>
                <a:gd name="T41" fmla="*/ 81 h 333"/>
                <a:gd name="T42" fmla="*/ 25885 w 462"/>
                <a:gd name="T43" fmla="*/ 79 h 333"/>
                <a:gd name="T44" fmla="*/ 26926 w 462"/>
                <a:gd name="T45" fmla="*/ 70 h 333"/>
                <a:gd name="T46" fmla="*/ 26742 w 462"/>
                <a:gd name="T47" fmla="*/ 45 h 333"/>
                <a:gd name="T48" fmla="*/ 25340 w 462"/>
                <a:gd name="T49" fmla="*/ 34 h 333"/>
                <a:gd name="T50" fmla="*/ 26198 w 462"/>
                <a:gd name="T51" fmla="*/ 33 h 333"/>
                <a:gd name="T52" fmla="*/ 26320 w 462"/>
                <a:gd name="T53" fmla="*/ 22 h 333"/>
                <a:gd name="T54" fmla="*/ 25157 w 462"/>
                <a:gd name="T55" fmla="*/ 22 h 333"/>
                <a:gd name="T56" fmla="*/ 25522 w 462"/>
                <a:gd name="T57" fmla="*/ 15 h 333"/>
                <a:gd name="T58" fmla="*/ 25993 w 462"/>
                <a:gd name="T59" fmla="*/ 14 h 333"/>
                <a:gd name="T60" fmla="*/ 26320 w 462"/>
                <a:gd name="T61" fmla="*/ 2 h 333"/>
                <a:gd name="T62" fmla="*/ 14286 w 462"/>
                <a:gd name="T63" fmla="*/ 6 h 333"/>
                <a:gd name="T64" fmla="*/ 1404 w 462"/>
                <a:gd name="T65" fmla="*/ 5 h 333"/>
                <a:gd name="T66" fmla="*/ 828 w 462"/>
                <a:gd name="T67" fmla="*/ 13 h 333"/>
                <a:gd name="T68" fmla="*/ 1341 w 462"/>
                <a:gd name="T69" fmla="*/ 14 h 333"/>
                <a:gd name="T70" fmla="*/ 1996 w 462"/>
                <a:gd name="T71" fmla="*/ 22 h 333"/>
                <a:gd name="T72" fmla="*/ 483 w 462"/>
                <a:gd name="T73" fmla="*/ 22 h 333"/>
                <a:gd name="T74" fmla="*/ 420 w 462"/>
                <a:gd name="T75" fmla="*/ 32 h 333"/>
                <a:gd name="T76" fmla="*/ 1341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30 w 462"/>
                <a:gd name="T85" fmla="*/ 78 h 333"/>
                <a:gd name="T86" fmla="*/ 4354 w 462"/>
                <a:gd name="T87" fmla="*/ 81 h 333"/>
                <a:gd name="T88" fmla="*/ 3749 w 462"/>
                <a:gd name="T89" fmla="*/ 84 h 333"/>
                <a:gd name="T90" fmla="*/ 3581 w 462"/>
                <a:gd name="T91" fmla="*/ 99 h 333"/>
                <a:gd name="T92" fmla="*/ 4109 w 462"/>
                <a:gd name="T93" fmla="*/ 108 h 333"/>
                <a:gd name="T94" fmla="*/ 4884 w 462"/>
                <a:gd name="T95" fmla="*/ 109 h 333"/>
                <a:gd name="T96" fmla="*/ 5214 w 462"/>
                <a:gd name="T97" fmla="*/ 113 h 333"/>
                <a:gd name="T98" fmla="*/ 6050 w 462"/>
                <a:gd name="T99" fmla="*/ 109 h 333"/>
                <a:gd name="T100" fmla="*/ 6113 w 462"/>
                <a:gd name="T101" fmla="*/ 119 h 333"/>
                <a:gd name="T102" fmla="*/ 5334 w 462"/>
                <a:gd name="T103" fmla="*/ 121 h 333"/>
                <a:gd name="T104" fmla="*/ 5009 w 462"/>
                <a:gd name="T105" fmla="*/ 115 h 333"/>
                <a:gd name="T106" fmla="*/ 4172 w 462"/>
                <a:gd name="T107" fmla="*/ 120 h 333"/>
                <a:gd name="T108" fmla="*/ 2416 w 462"/>
                <a:gd name="T109" fmla="*/ 118 h 333"/>
                <a:gd name="T110" fmla="*/ 1404 w 462"/>
                <a:gd name="T111" fmla="*/ 143 h 333"/>
                <a:gd name="T112" fmla="*/ 3129 w 462"/>
                <a:gd name="T113" fmla="*/ 149 h 333"/>
                <a:gd name="T114" fmla="*/ 3581 w 462"/>
                <a:gd name="T115" fmla="*/ 161 h 333"/>
                <a:gd name="T116" fmla="*/ 4537 w 462"/>
                <a:gd name="T117" fmla="*/ 177 h 333"/>
                <a:gd name="T118" fmla="*/ 5066 w 462"/>
                <a:gd name="T119" fmla="*/ 198 h 333"/>
                <a:gd name="T120" fmla="*/ 5521 w 462"/>
                <a:gd name="T121" fmla="*/ 211 h 333"/>
                <a:gd name="T122" fmla="*/ 9814 w 462"/>
                <a:gd name="T123" fmla="*/ 205 h 333"/>
                <a:gd name="T124" fmla="*/ 11930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97" name="Freeform 101"/>
            <p:cNvSpPr>
              <a:spLocks/>
            </p:cNvSpPr>
            <p:nvPr/>
          </p:nvSpPr>
          <p:spPr bwMode="auto">
            <a:xfrm>
              <a:off x="1398" y="1469"/>
              <a:ext cx="72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4 w 36"/>
                <a:gd name="T7" fmla="*/ 3 h 103"/>
                <a:gd name="T8" fmla="*/ 192 w 36"/>
                <a:gd name="T9" fmla="*/ 3 h 103"/>
                <a:gd name="T10" fmla="*/ 256 w 36"/>
                <a:gd name="T11" fmla="*/ 5 h 103"/>
                <a:gd name="T12" fmla="*/ 384 w 36"/>
                <a:gd name="T13" fmla="*/ 6 h 103"/>
                <a:gd name="T14" fmla="*/ 448 w 36"/>
                <a:gd name="T15" fmla="*/ 8 h 103"/>
                <a:gd name="T16" fmla="*/ 576 w 36"/>
                <a:gd name="T17" fmla="*/ 8 h 103"/>
                <a:gd name="T18" fmla="*/ 704 w 36"/>
                <a:gd name="T19" fmla="*/ 10 h 103"/>
                <a:gd name="T20" fmla="*/ 768 w 36"/>
                <a:gd name="T21" fmla="*/ 10 h 103"/>
                <a:gd name="T22" fmla="*/ 896 w 36"/>
                <a:gd name="T23" fmla="*/ 10 h 103"/>
                <a:gd name="T24" fmla="*/ 1024 w 36"/>
                <a:gd name="T25" fmla="*/ 10 h 103"/>
                <a:gd name="T26" fmla="*/ 1088 w 36"/>
                <a:gd name="T27" fmla="*/ 10 h 103"/>
                <a:gd name="T28" fmla="*/ 1216 w 36"/>
                <a:gd name="T29" fmla="*/ 11 h 103"/>
                <a:gd name="T30" fmla="*/ 1216 w 36"/>
                <a:gd name="T31" fmla="*/ 13 h 103"/>
                <a:gd name="T32" fmla="*/ 1344 w 36"/>
                <a:gd name="T33" fmla="*/ 13 h 103"/>
                <a:gd name="T34" fmla="*/ 1408 w 36"/>
                <a:gd name="T35" fmla="*/ 19 h 103"/>
                <a:gd name="T36" fmla="*/ 1472 w 36"/>
                <a:gd name="T37" fmla="*/ 23 h 103"/>
                <a:gd name="T38" fmla="*/ 1600 w 36"/>
                <a:gd name="T39" fmla="*/ 27 h 103"/>
                <a:gd name="T40" fmla="*/ 1728 w 36"/>
                <a:gd name="T41" fmla="*/ 29 h 103"/>
                <a:gd name="T42" fmla="*/ 1728 w 36"/>
                <a:gd name="T43" fmla="*/ 36 h 103"/>
                <a:gd name="T44" fmla="*/ 1792 w 36"/>
                <a:gd name="T45" fmla="*/ 41 h 103"/>
                <a:gd name="T46" fmla="*/ 1920 w 36"/>
                <a:gd name="T47" fmla="*/ 46 h 103"/>
                <a:gd name="T48" fmla="*/ 1984 w 36"/>
                <a:gd name="T49" fmla="*/ 50 h 103"/>
                <a:gd name="T50" fmla="*/ 1984 w 36"/>
                <a:gd name="T51" fmla="*/ 57 h 103"/>
                <a:gd name="T52" fmla="*/ 2048 w 36"/>
                <a:gd name="T53" fmla="*/ 61 h 103"/>
                <a:gd name="T54" fmla="*/ 2048 w 36"/>
                <a:gd name="T55" fmla="*/ 66 h 103"/>
                <a:gd name="T56" fmla="*/ 2176 w 36"/>
                <a:gd name="T57" fmla="*/ 69 h 103"/>
                <a:gd name="T58" fmla="*/ 2176 w 36"/>
                <a:gd name="T59" fmla="*/ 72 h 103"/>
                <a:gd name="T60" fmla="*/ 2176 w 36"/>
                <a:gd name="T61" fmla="*/ 74 h 103"/>
                <a:gd name="T62" fmla="*/ 2176 w 36"/>
                <a:gd name="T63" fmla="*/ 76 h 103"/>
                <a:gd name="T64" fmla="*/ 2240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98" name="Freeform 102"/>
            <p:cNvSpPr>
              <a:spLocks/>
            </p:cNvSpPr>
            <p:nvPr/>
          </p:nvSpPr>
          <p:spPr bwMode="auto">
            <a:xfrm>
              <a:off x="1490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99" name="Freeform 103"/>
            <p:cNvSpPr>
              <a:spLocks/>
            </p:cNvSpPr>
            <p:nvPr/>
          </p:nvSpPr>
          <p:spPr bwMode="auto">
            <a:xfrm>
              <a:off x="1452" y="1468"/>
              <a:ext cx="69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56 w 36"/>
                <a:gd name="T5" fmla="*/ 8 h 106"/>
                <a:gd name="T6" fmla="*/ 148 w 36"/>
                <a:gd name="T7" fmla="*/ 8 h 106"/>
                <a:gd name="T8" fmla="*/ 253 w 36"/>
                <a:gd name="T9" fmla="*/ 10 h 106"/>
                <a:gd name="T10" fmla="*/ 284 w 36"/>
                <a:gd name="T11" fmla="*/ 14 h 106"/>
                <a:gd name="T12" fmla="*/ 393 w 36"/>
                <a:gd name="T13" fmla="*/ 18 h 106"/>
                <a:gd name="T14" fmla="*/ 445 w 36"/>
                <a:gd name="T15" fmla="*/ 20 h 106"/>
                <a:gd name="T16" fmla="*/ 544 w 36"/>
                <a:gd name="T17" fmla="*/ 23 h 106"/>
                <a:gd name="T18" fmla="*/ 544 w 36"/>
                <a:gd name="T19" fmla="*/ 30 h 106"/>
                <a:gd name="T20" fmla="*/ 592 w 36"/>
                <a:gd name="T21" fmla="*/ 38 h 106"/>
                <a:gd name="T22" fmla="*/ 592 w 36"/>
                <a:gd name="T23" fmla="*/ 45 h 106"/>
                <a:gd name="T24" fmla="*/ 544 w 36"/>
                <a:gd name="T25" fmla="*/ 54 h 106"/>
                <a:gd name="T26" fmla="*/ 544 w 36"/>
                <a:gd name="T27" fmla="*/ 61 h 106"/>
                <a:gd name="T28" fmla="*/ 544 w 36"/>
                <a:gd name="T29" fmla="*/ 68 h 106"/>
                <a:gd name="T30" fmla="*/ 544 w 36"/>
                <a:gd name="T31" fmla="*/ 72 h 106"/>
                <a:gd name="T32" fmla="*/ 544 w 36"/>
                <a:gd name="T33" fmla="*/ 73 h 106"/>
                <a:gd name="T34" fmla="*/ 544 w 36"/>
                <a:gd name="T35" fmla="*/ 73 h 106"/>
                <a:gd name="T36" fmla="*/ 592 w 36"/>
                <a:gd name="T37" fmla="*/ 73 h 106"/>
                <a:gd name="T38" fmla="*/ 592 w 36"/>
                <a:gd name="T39" fmla="*/ 73 h 106"/>
                <a:gd name="T40" fmla="*/ 705 w 36"/>
                <a:gd name="T41" fmla="*/ 74 h 106"/>
                <a:gd name="T42" fmla="*/ 705 w 36"/>
                <a:gd name="T43" fmla="*/ 74 h 106"/>
                <a:gd name="T44" fmla="*/ 753 w 36"/>
                <a:gd name="T45" fmla="*/ 74 h 106"/>
                <a:gd name="T46" fmla="*/ 753 w 36"/>
                <a:gd name="T47" fmla="*/ 74 h 106"/>
                <a:gd name="T48" fmla="*/ 797 w 36"/>
                <a:gd name="T49" fmla="*/ 74 h 106"/>
                <a:gd name="T50" fmla="*/ 797 w 36"/>
                <a:gd name="T51" fmla="*/ 71 h 106"/>
                <a:gd name="T52" fmla="*/ 797 w 36"/>
                <a:gd name="T53" fmla="*/ 67 h 106"/>
                <a:gd name="T54" fmla="*/ 797 w 36"/>
                <a:gd name="T55" fmla="*/ 60 h 106"/>
                <a:gd name="T56" fmla="*/ 797 w 36"/>
                <a:gd name="T57" fmla="*/ 55 h 106"/>
                <a:gd name="T58" fmla="*/ 797 w 36"/>
                <a:gd name="T59" fmla="*/ 49 h 106"/>
                <a:gd name="T60" fmla="*/ 853 w 36"/>
                <a:gd name="T61" fmla="*/ 42 h 106"/>
                <a:gd name="T62" fmla="*/ 853 w 36"/>
                <a:gd name="T63" fmla="*/ 37 h 106"/>
                <a:gd name="T64" fmla="*/ 930 w 36"/>
                <a:gd name="T65" fmla="*/ 34 h 106"/>
                <a:gd name="T66" fmla="*/ 930 w 36"/>
                <a:gd name="T67" fmla="*/ 32 h 106"/>
                <a:gd name="T68" fmla="*/ 930 w 36"/>
                <a:gd name="T69" fmla="*/ 28 h 106"/>
                <a:gd name="T70" fmla="*/ 930 w 36"/>
                <a:gd name="T71" fmla="*/ 24 h 106"/>
                <a:gd name="T72" fmla="*/ 930 w 36"/>
                <a:gd name="T73" fmla="*/ 21 h 106"/>
                <a:gd name="T74" fmla="*/ 930 w 36"/>
                <a:gd name="T75" fmla="*/ 18 h 106"/>
                <a:gd name="T76" fmla="*/ 1043 w 36"/>
                <a:gd name="T77" fmla="*/ 12 h 106"/>
                <a:gd name="T78" fmla="*/ 1077 w 36"/>
                <a:gd name="T79" fmla="*/ 8 h 106"/>
                <a:gd name="T80" fmla="*/ 1135 w 36"/>
                <a:gd name="T81" fmla="*/ 8 h 106"/>
                <a:gd name="T82" fmla="*/ 1135 w 36"/>
                <a:gd name="T83" fmla="*/ 8 h 106"/>
                <a:gd name="T84" fmla="*/ 1238 w 36"/>
                <a:gd name="T85" fmla="*/ 8 h 106"/>
                <a:gd name="T86" fmla="*/ 1388 w 36"/>
                <a:gd name="T87" fmla="*/ 6 h 106"/>
                <a:gd name="T88" fmla="*/ 1474 w 36"/>
                <a:gd name="T89" fmla="*/ 5 h 106"/>
                <a:gd name="T90" fmla="*/ 1528 w 36"/>
                <a:gd name="T91" fmla="*/ 4 h 106"/>
                <a:gd name="T92" fmla="*/ 1635 w 36"/>
                <a:gd name="T93" fmla="*/ 2 h 106"/>
                <a:gd name="T94" fmla="*/ 1690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400" name="AutoShape 104"/>
            <p:cNvSpPr>
              <a:spLocks noChangeArrowheads="1"/>
            </p:cNvSpPr>
            <p:nvPr/>
          </p:nvSpPr>
          <p:spPr bwMode="auto">
            <a:xfrm flipV="1">
              <a:off x="1043" y="1302"/>
              <a:ext cx="867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6401" name="AutoShape 105"/>
            <p:cNvSpPr>
              <a:spLocks noChangeArrowheads="1"/>
            </p:cNvSpPr>
            <p:nvPr/>
          </p:nvSpPr>
          <p:spPr bwMode="auto">
            <a:xfrm flipV="1">
              <a:off x="1083" y="1293"/>
              <a:ext cx="788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6402" name="Oval 106"/>
            <p:cNvSpPr>
              <a:spLocks noChangeArrowheads="1"/>
            </p:cNvSpPr>
            <p:nvPr/>
          </p:nvSpPr>
          <p:spPr bwMode="auto">
            <a:xfrm>
              <a:off x="1316" y="1473"/>
              <a:ext cx="40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6403" name="Oval 107"/>
            <p:cNvSpPr>
              <a:spLocks noChangeArrowheads="1"/>
            </p:cNvSpPr>
            <p:nvPr/>
          </p:nvSpPr>
          <p:spPr bwMode="auto">
            <a:xfrm>
              <a:off x="1602" y="1475"/>
              <a:ext cx="41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6404" name="Freeform 108"/>
            <p:cNvSpPr>
              <a:spLocks/>
            </p:cNvSpPr>
            <p:nvPr/>
          </p:nvSpPr>
          <p:spPr bwMode="auto">
            <a:xfrm>
              <a:off x="1247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405" name="Freeform 109"/>
            <p:cNvSpPr>
              <a:spLocks/>
            </p:cNvSpPr>
            <p:nvPr/>
          </p:nvSpPr>
          <p:spPr bwMode="auto">
            <a:xfrm>
              <a:off x="1172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406" name="Freeform 110"/>
            <p:cNvSpPr>
              <a:spLocks/>
            </p:cNvSpPr>
            <p:nvPr/>
          </p:nvSpPr>
          <p:spPr bwMode="auto">
            <a:xfrm>
              <a:off x="1655" y="1320"/>
              <a:ext cx="59" cy="35"/>
            </a:xfrm>
            <a:custGeom>
              <a:avLst/>
              <a:gdLst>
                <a:gd name="T0" fmla="*/ 1613 w 30"/>
                <a:gd name="T1" fmla="*/ 0 h 38"/>
                <a:gd name="T2" fmla="*/ 1497 w 30"/>
                <a:gd name="T3" fmla="*/ 0 h 38"/>
                <a:gd name="T4" fmla="*/ 1377 w 30"/>
                <a:gd name="T5" fmla="*/ 0 h 38"/>
                <a:gd name="T6" fmla="*/ 1211 w 30"/>
                <a:gd name="T7" fmla="*/ 0 h 38"/>
                <a:gd name="T8" fmla="*/ 1149 w 30"/>
                <a:gd name="T9" fmla="*/ 0 h 38"/>
                <a:gd name="T10" fmla="*/ 913 w 30"/>
                <a:gd name="T11" fmla="*/ 0 h 38"/>
                <a:gd name="T12" fmla="*/ 881 w 30"/>
                <a:gd name="T13" fmla="*/ 0 h 38"/>
                <a:gd name="T14" fmla="*/ 881 w 30"/>
                <a:gd name="T15" fmla="*/ 0 h 38"/>
                <a:gd name="T16" fmla="*/ 761 w 30"/>
                <a:gd name="T17" fmla="*/ 2 h 38"/>
                <a:gd name="T18" fmla="*/ 645 w 30"/>
                <a:gd name="T19" fmla="*/ 3 h 38"/>
                <a:gd name="T20" fmla="*/ 584 w 30"/>
                <a:gd name="T21" fmla="*/ 5 h 38"/>
                <a:gd name="T22" fmla="*/ 417 w 30"/>
                <a:gd name="T23" fmla="*/ 6 h 38"/>
                <a:gd name="T24" fmla="*/ 297 w 30"/>
                <a:gd name="T25" fmla="*/ 6 h 38"/>
                <a:gd name="T26" fmla="*/ 61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20 w 30"/>
                <a:gd name="T39" fmla="*/ 17 h 38"/>
                <a:gd name="T40" fmla="*/ 236 w 30"/>
                <a:gd name="T41" fmla="*/ 18 h 38"/>
                <a:gd name="T42" fmla="*/ 297 w 30"/>
                <a:gd name="T43" fmla="*/ 21 h 38"/>
                <a:gd name="T44" fmla="*/ 417 w 30"/>
                <a:gd name="T45" fmla="*/ 23 h 38"/>
                <a:gd name="T46" fmla="*/ 464 w 30"/>
                <a:gd name="T47" fmla="*/ 23 h 38"/>
                <a:gd name="T48" fmla="*/ 584 w 30"/>
                <a:gd name="T49" fmla="*/ 23 h 38"/>
                <a:gd name="T50" fmla="*/ 584 w 30"/>
                <a:gd name="T51" fmla="*/ 21 h 38"/>
                <a:gd name="T52" fmla="*/ 645 w 30"/>
                <a:gd name="T53" fmla="*/ 20 h 38"/>
                <a:gd name="T54" fmla="*/ 881 w 30"/>
                <a:gd name="T55" fmla="*/ 18 h 38"/>
                <a:gd name="T56" fmla="*/ 975 w 30"/>
                <a:gd name="T57" fmla="*/ 16 h 38"/>
                <a:gd name="T58" fmla="*/ 1149 w 30"/>
                <a:gd name="T59" fmla="*/ 15 h 38"/>
                <a:gd name="T60" fmla="*/ 1211 w 30"/>
                <a:gd name="T61" fmla="*/ 13 h 38"/>
                <a:gd name="T62" fmla="*/ 1331 w 30"/>
                <a:gd name="T63" fmla="*/ 12 h 38"/>
                <a:gd name="T64" fmla="*/ 1377 w 30"/>
                <a:gd name="T65" fmla="*/ 11 h 38"/>
                <a:gd name="T66" fmla="*/ 1377 w 30"/>
                <a:gd name="T67" fmla="*/ 10 h 38"/>
                <a:gd name="T68" fmla="*/ 1440 w 30"/>
                <a:gd name="T69" fmla="*/ 8 h 38"/>
                <a:gd name="T70" fmla="*/ 1440 w 30"/>
                <a:gd name="T71" fmla="*/ 6 h 38"/>
                <a:gd name="T72" fmla="*/ 1560 w 30"/>
                <a:gd name="T73" fmla="*/ 6 h 38"/>
                <a:gd name="T74" fmla="*/ 1560 w 30"/>
                <a:gd name="T75" fmla="*/ 6 h 38"/>
                <a:gd name="T76" fmla="*/ 1676 w 30"/>
                <a:gd name="T77" fmla="*/ 5 h 38"/>
                <a:gd name="T78" fmla="*/ 1676 w 30"/>
                <a:gd name="T79" fmla="*/ 2 h 38"/>
                <a:gd name="T80" fmla="*/ 1676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407" name="Freeform 111"/>
            <p:cNvSpPr>
              <a:spLocks/>
            </p:cNvSpPr>
            <p:nvPr/>
          </p:nvSpPr>
          <p:spPr bwMode="auto">
            <a:xfrm>
              <a:off x="1480" y="1319"/>
              <a:ext cx="312" cy="141"/>
            </a:xfrm>
            <a:custGeom>
              <a:avLst/>
              <a:gdLst>
                <a:gd name="T0" fmla="*/ 2622 w 159"/>
                <a:gd name="T1" fmla="*/ 1 h 152"/>
                <a:gd name="T2" fmla="*/ 461 w 159"/>
                <a:gd name="T3" fmla="*/ 17 h 152"/>
                <a:gd name="T4" fmla="*/ 355 w 159"/>
                <a:gd name="T5" fmla="*/ 33 h 152"/>
                <a:gd name="T6" fmla="*/ 61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368 w 159"/>
                <a:gd name="T15" fmla="*/ 94 h 152"/>
                <a:gd name="T16" fmla="*/ 3142 w 159"/>
                <a:gd name="T17" fmla="*/ 89 h 152"/>
                <a:gd name="T18" fmla="*/ 3724 w 159"/>
                <a:gd name="T19" fmla="*/ 89 h 152"/>
                <a:gd name="T20" fmla="*/ 5086 w 159"/>
                <a:gd name="T21" fmla="*/ 89 h 152"/>
                <a:gd name="T22" fmla="*/ 5410 w 159"/>
                <a:gd name="T23" fmla="*/ 90 h 152"/>
                <a:gd name="T24" fmla="*/ 5410 w 159"/>
                <a:gd name="T25" fmla="*/ 93 h 152"/>
                <a:gd name="T26" fmla="*/ 5530 w 159"/>
                <a:gd name="T27" fmla="*/ 95 h 152"/>
                <a:gd name="T28" fmla="*/ 6165 w 159"/>
                <a:gd name="T29" fmla="*/ 91 h 152"/>
                <a:gd name="T30" fmla="*/ 6627 w 159"/>
                <a:gd name="T31" fmla="*/ 83 h 152"/>
                <a:gd name="T32" fmla="*/ 6838 w 159"/>
                <a:gd name="T33" fmla="*/ 71 h 152"/>
                <a:gd name="T34" fmla="*/ 7827 w 159"/>
                <a:gd name="T35" fmla="*/ 57 h 152"/>
                <a:gd name="T36" fmla="*/ 8675 w 159"/>
                <a:gd name="T37" fmla="*/ 54 h 152"/>
                <a:gd name="T38" fmla="*/ 7655 w 159"/>
                <a:gd name="T39" fmla="*/ 53 h 152"/>
                <a:gd name="T40" fmla="*/ 6746 w 159"/>
                <a:gd name="T41" fmla="*/ 57 h 152"/>
                <a:gd name="T42" fmla="*/ 5991 w 159"/>
                <a:gd name="T43" fmla="*/ 68 h 152"/>
                <a:gd name="T44" fmla="*/ 5930 w 159"/>
                <a:gd name="T45" fmla="*/ 78 h 152"/>
                <a:gd name="T46" fmla="*/ 5206 w 159"/>
                <a:gd name="T47" fmla="*/ 81 h 152"/>
                <a:gd name="T48" fmla="*/ 4509 w 159"/>
                <a:gd name="T49" fmla="*/ 81 h 152"/>
                <a:gd name="T50" fmla="*/ 4329 w 159"/>
                <a:gd name="T51" fmla="*/ 75 h 152"/>
                <a:gd name="T52" fmla="*/ 4270 w 159"/>
                <a:gd name="T53" fmla="*/ 59 h 152"/>
                <a:gd name="T54" fmla="*/ 4225 w 159"/>
                <a:gd name="T55" fmla="*/ 58 h 152"/>
                <a:gd name="T56" fmla="*/ 4050 w 159"/>
                <a:gd name="T57" fmla="*/ 71 h 152"/>
                <a:gd name="T58" fmla="*/ 2726 w 159"/>
                <a:gd name="T59" fmla="*/ 79 h 152"/>
                <a:gd name="T60" fmla="*/ 1081 w 159"/>
                <a:gd name="T61" fmla="*/ 71 h 152"/>
                <a:gd name="T62" fmla="*/ 461 w 159"/>
                <a:gd name="T63" fmla="*/ 60 h 152"/>
                <a:gd name="T64" fmla="*/ 755 w 159"/>
                <a:gd name="T65" fmla="*/ 46 h 152"/>
                <a:gd name="T66" fmla="*/ 1540 w 159"/>
                <a:gd name="T67" fmla="*/ 42 h 152"/>
                <a:gd name="T68" fmla="*/ 2561 w 159"/>
                <a:gd name="T69" fmla="*/ 42 h 152"/>
                <a:gd name="T70" fmla="*/ 4050 w 159"/>
                <a:gd name="T71" fmla="*/ 47 h 152"/>
                <a:gd name="T72" fmla="*/ 4562 w 159"/>
                <a:gd name="T73" fmla="*/ 49 h 152"/>
                <a:gd name="T74" fmla="*/ 4562 w 159"/>
                <a:gd name="T75" fmla="*/ 46 h 152"/>
                <a:gd name="T76" fmla="*/ 4625 w 159"/>
                <a:gd name="T77" fmla="*/ 42 h 152"/>
                <a:gd name="T78" fmla="*/ 3204 w 159"/>
                <a:gd name="T79" fmla="*/ 40 h 152"/>
                <a:gd name="T80" fmla="*/ 1721 w 159"/>
                <a:gd name="T81" fmla="*/ 36 h 152"/>
                <a:gd name="T82" fmla="*/ 1081 w 159"/>
                <a:gd name="T83" fmla="*/ 30 h 152"/>
                <a:gd name="T84" fmla="*/ 967 w 159"/>
                <a:gd name="T85" fmla="*/ 16 h 152"/>
                <a:gd name="T86" fmla="*/ 2121 w 159"/>
                <a:gd name="T87" fmla="*/ 10 h 152"/>
                <a:gd name="T88" fmla="*/ 2788 w 159"/>
                <a:gd name="T89" fmla="*/ 19 h 152"/>
                <a:gd name="T90" fmla="*/ 2121 w 159"/>
                <a:gd name="T91" fmla="*/ 26 h 152"/>
                <a:gd name="T92" fmla="*/ 1898 w 159"/>
                <a:gd name="T93" fmla="*/ 22 h 152"/>
                <a:gd name="T94" fmla="*/ 1837 w 159"/>
                <a:gd name="T95" fmla="*/ 19 h 152"/>
                <a:gd name="T96" fmla="*/ 1540 w 159"/>
                <a:gd name="T97" fmla="*/ 22 h 152"/>
                <a:gd name="T98" fmla="*/ 1421 w 159"/>
                <a:gd name="T99" fmla="*/ 28 h 152"/>
                <a:gd name="T100" fmla="*/ 2237 w 159"/>
                <a:gd name="T101" fmla="*/ 31 h 152"/>
                <a:gd name="T102" fmla="*/ 3485 w 159"/>
                <a:gd name="T103" fmla="*/ 35 h 152"/>
                <a:gd name="T104" fmla="*/ 3666 w 159"/>
                <a:gd name="T105" fmla="*/ 33 h 152"/>
                <a:gd name="T106" fmla="*/ 3377 w 159"/>
                <a:gd name="T107" fmla="*/ 28 h 152"/>
                <a:gd name="T108" fmla="*/ 3377 w 159"/>
                <a:gd name="T109" fmla="*/ 14 h 152"/>
                <a:gd name="T110" fmla="*/ 3542 w 159"/>
                <a:gd name="T111" fmla="*/ 6 h 152"/>
                <a:gd name="T112" fmla="*/ 3928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408" name="Freeform 112"/>
            <p:cNvSpPr>
              <a:spLocks/>
            </p:cNvSpPr>
            <p:nvPr/>
          </p:nvSpPr>
          <p:spPr bwMode="auto">
            <a:xfrm>
              <a:off x="1130" y="1465"/>
              <a:ext cx="324" cy="105"/>
            </a:xfrm>
            <a:custGeom>
              <a:avLst/>
              <a:gdLst>
                <a:gd name="T0" fmla="*/ 63 w 164"/>
                <a:gd name="T1" fmla="*/ 6 h 114"/>
                <a:gd name="T2" fmla="*/ 425 w 164"/>
                <a:gd name="T3" fmla="*/ 6 h 114"/>
                <a:gd name="T4" fmla="*/ 840 w 164"/>
                <a:gd name="T5" fmla="*/ 4 h 114"/>
                <a:gd name="T6" fmla="*/ 1081 w 164"/>
                <a:gd name="T7" fmla="*/ 1 h 114"/>
                <a:gd name="T8" fmla="*/ 2560 w 164"/>
                <a:gd name="T9" fmla="*/ 6 h 114"/>
                <a:gd name="T10" fmla="*/ 4040 w 164"/>
                <a:gd name="T11" fmla="*/ 12 h 114"/>
                <a:gd name="T12" fmla="*/ 4876 w 164"/>
                <a:gd name="T13" fmla="*/ 13 h 114"/>
                <a:gd name="T14" fmla="*/ 5305 w 164"/>
                <a:gd name="T15" fmla="*/ 13 h 114"/>
                <a:gd name="T16" fmla="*/ 5121 w 164"/>
                <a:gd name="T17" fmla="*/ 24 h 114"/>
                <a:gd name="T18" fmla="*/ 5121 w 164"/>
                <a:gd name="T19" fmla="*/ 41 h 114"/>
                <a:gd name="T20" fmla="*/ 5542 w 164"/>
                <a:gd name="T21" fmla="*/ 57 h 114"/>
                <a:gd name="T22" fmla="*/ 6014 w 164"/>
                <a:gd name="T23" fmla="*/ 65 h 114"/>
                <a:gd name="T24" fmla="*/ 6354 w 164"/>
                <a:gd name="T25" fmla="*/ 64 h 114"/>
                <a:gd name="T26" fmla="*/ 6480 w 164"/>
                <a:gd name="T27" fmla="*/ 54 h 114"/>
                <a:gd name="T28" fmla="*/ 6822 w 164"/>
                <a:gd name="T29" fmla="*/ 41 h 114"/>
                <a:gd name="T30" fmla="*/ 7802 w 164"/>
                <a:gd name="T31" fmla="*/ 32 h 114"/>
                <a:gd name="T32" fmla="*/ 8274 w 164"/>
                <a:gd name="T33" fmla="*/ 29 h 114"/>
                <a:gd name="T34" fmla="*/ 8337 w 164"/>
                <a:gd name="T35" fmla="*/ 22 h 114"/>
                <a:gd name="T36" fmla="*/ 8450 w 164"/>
                <a:gd name="T37" fmla="*/ 16 h 114"/>
                <a:gd name="T38" fmla="*/ 8545 w 164"/>
                <a:gd name="T39" fmla="*/ 11 h 114"/>
                <a:gd name="T40" fmla="*/ 8669 w 164"/>
                <a:gd name="T41" fmla="*/ 27 h 114"/>
                <a:gd name="T42" fmla="*/ 9090 w 164"/>
                <a:gd name="T43" fmla="*/ 45 h 114"/>
                <a:gd name="T44" fmla="*/ 9382 w 164"/>
                <a:gd name="T45" fmla="*/ 59 h 114"/>
                <a:gd name="T46" fmla="*/ 9633 w 164"/>
                <a:gd name="T47" fmla="*/ 64 h 114"/>
                <a:gd name="T48" fmla="*/ 9262 w 164"/>
                <a:gd name="T49" fmla="*/ 66 h 114"/>
                <a:gd name="T50" fmla="*/ 8545 w 164"/>
                <a:gd name="T51" fmla="*/ 68 h 114"/>
                <a:gd name="T52" fmla="*/ 7618 w 164"/>
                <a:gd name="T53" fmla="*/ 69 h 114"/>
                <a:gd name="T54" fmla="*/ 6480 w 164"/>
                <a:gd name="T55" fmla="*/ 69 h 114"/>
                <a:gd name="T56" fmla="*/ 6014 w 164"/>
                <a:gd name="T57" fmla="*/ 69 h 114"/>
                <a:gd name="T58" fmla="*/ 5542 w 164"/>
                <a:gd name="T59" fmla="*/ 65 h 114"/>
                <a:gd name="T60" fmla="*/ 4813 w 164"/>
                <a:gd name="T61" fmla="*/ 62 h 114"/>
                <a:gd name="T62" fmla="*/ 4325 w 164"/>
                <a:gd name="T63" fmla="*/ 58 h 114"/>
                <a:gd name="T64" fmla="*/ 3977 w 164"/>
                <a:gd name="T65" fmla="*/ 54 h 114"/>
                <a:gd name="T66" fmla="*/ 3793 w 164"/>
                <a:gd name="T67" fmla="*/ 50 h 114"/>
                <a:gd name="T68" fmla="*/ 3453 w 164"/>
                <a:gd name="T69" fmla="*/ 48 h 114"/>
                <a:gd name="T70" fmla="*/ 3216 w 164"/>
                <a:gd name="T71" fmla="*/ 46 h 114"/>
                <a:gd name="T72" fmla="*/ 2924 w 164"/>
                <a:gd name="T73" fmla="*/ 46 h 114"/>
                <a:gd name="T74" fmla="*/ 2560 w 164"/>
                <a:gd name="T75" fmla="*/ 42 h 114"/>
                <a:gd name="T76" fmla="*/ 2136 w 164"/>
                <a:gd name="T77" fmla="*/ 38 h 114"/>
                <a:gd name="T78" fmla="*/ 1952 w 164"/>
                <a:gd name="T79" fmla="*/ 35 h 114"/>
                <a:gd name="T80" fmla="*/ 2072 w 164"/>
                <a:gd name="T81" fmla="*/ 34 h 114"/>
                <a:gd name="T82" fmla="*/ 2436 w 164"/>
                <a:gd name="T83" fmla="*/ 33 h 114"/>
                <a:gd name="T84" fmla="*/ 2924 w 164"/>
                <a:gd name="T85" fmla="*/ 32 h 114"/>
                <a:gd name="T86" fmla="*/ 3216 w 164"/>
                <a:gd name="T87" fmla="*/ 32 h 114"/>
                <a:gd name="T88" fmla="*/ 2924 w 164"/>
                <a:gd name="T89" fmla="*/ 19 h 114"/>
                <a:gd name="T90" fmla="*/ 2136 w 164"/>
                <a:gd name="T91" fmla="*/ 12 h 114"/>
                <a:gd name="T92" fmla="*/ 1081 w 164"/>
                <a:gd name="T93" fmla="*/ 10 h 114"/>
                <a:gd name="T94" fmla="*/ 184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409" name="Freeform 113"/>
            <p:cNvSpPr>
              <a:spLocks/>
            </p:cNvSpPr>
            <p:nvPr/>
          </p:nvSpPr>
          <p:spPr bwMode="auto">
            <a:xfrm>
              <a:off x="1509" y="1464"/>
              <a:ext cx="323" cy="105"/>
            </a:xfrm>
            <a:custGeom>
              <a:avLst/>
              <a:gdLst>
                <a:gd name="T0" fmla="*/ 9330 w 164"/>
                <a:gd name="T1" fmla="*/ 6 h 114"/>
                <a:gd name="T2" fmla="*/ 8983 w 164"/>
                <a:gd name="T3" fmla="*/ 6 h 114"/>
                <a:gd name="T4" fmla="*/ 8595 w 164"/>
                <a:gd name="T5" fmla="*/ 4 h 114"/>
                <a:gd name="T6" fmla="*/ 8351 w 164"/>
                <a:gd name="T7" fmla="*/ 2 h 114"/>
                <a:gd name="T8" fmla="*/ 6815 w 164"/>
                <a:gd name="T9" fmla="*/ 6 h 114"/>
                <a:gd name="T10" fmla="*/ 5414 w 164"/>
                <a:gd name="T11" fmla="*/ 12 h 114"/>
                <a:gd name="T12" fmla="*/ 4561 w 164"/>
                <a:gd name="T13" fmla="*/ 13 h 114"/>
                <a:gd name="T14" fmla="*/ 4209 w 164"/>
                <a:gd name="T15" fmla="*/ 13 h 114"/>
                <a:gd name="T16" fmla="*/ 4333 w 164"/>
                <a:gd name="T17" fmla="*/ 24 h 114"/>
                <a:gd name="T18" fmla="*/ 4270 w 164"/>
                <a:gd name="T19" fmla="*/ 41 h 114"/>
                <a:gd name="T20" fmla="*/ 3973 w 164"/>
                <a:gd name="T21" fmla="*/ 57 h 114"/>
                <a:gd name="T22" fmla="*/ 3492 w 164"/>
                <a:gd name="T23" fmla="*/ 65 h 114"/>
                <a:gd name="T24" fmla="*/ 3088 w 164"/>
                <a:gd name="T25" fmla="*/ 64 h 114"/>
                <a:gd name="T26" fmla="*/ 2901 w 164"/>
                <a:gd name="T27" fmla="*/ 54 h 114"/>
                <a:gd name="T28" fmla="*/ 2576 w 164"/>
                <a:gd name="T29" fmla="*/ 42 h 114"/>
                <a:gd name="T30" fmla="*/ 1629 w 164"/>
                <a:gd name="T31" fmla="*/ 32 h 114"/>
                <a:gd name="T32" fmla="*/ 1221 w 164"/>
                <a:gd name="T33" fmla="*/ 29 h 114"/>
                <a:gd name="T34" fmla="*/ 1160 w 164"/>
                <a:gd name="T35" fmla="*/ 23 h 114"/>
                <a:gd name="T36" fmla="*/ 1040 w 164"/>
                <a:gd name="T37" fmla="*/ 16 h 114"/>
                <a:gd name="T38" fmla="*/ 977 w 164"/>
                <a:gd name="T39" fmla="*/ 12 h 114"/>
                <a:gd name="T40" fmla="*/ 764 w 164"/>
                <a:gd name="T41" fmla="*/ 27 h 114"/>
                <a:gd name="T42" fmla="*/ 420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299 w 164"/>
                <a:gd name="T49" fmla="*/ 67 h 114"/>
                <a:gd name="T50" fmla="*/ 947 w 164"/>
                <a:gd name="T51" fmla="*/ 68 h 114"/>
                <a:gd name="T52" fmla="*/ 1804 w 164"/>
                <a:gd name="T53" fmla="*/ 69 h 114"/>
                <a:gd name="T54" fmla="*/ 3025 w 164"/>
                <a:gd name="T55" fmla="*/ 69 h 114"/>
                <a:gd name="T56" fmla="*/ 3492 w 164"/>
                <a:gd name="T57" fmla="*/ 69 h 114"/>
                <a:gd name="T58" fmla="*/ 3973 w 164"/>
                <a:gd name="T59" fmla="*/ 65 h 114"/>
                <a:gd name="T60" fmla="*/ 4561 w 164"/>
                <a:gd name="T61" fmla="*/ 62 h 114"/>
                <a:gd name="T62" fmla="*/ 5136 w 164"/>
                <a:gd name="T63" fmla="*/ 58 h 114"/>
                <a:gd name="T64" fmla="*/ 5357 w 164"/>
                <a:gd name="T65" fmla="*/ 54 h 114"/>
                <a:gd name="T66" fmla="*/ 5538 w 164"/>
                <a:gd name="T67" fmla="*/ 50 h 114"/>
                <a:gd name="T68" fmla="*/ 5838 w 164"/>
                <a:gd name="T69" fmla="*/ 48 h 114"/>
                <a:gd name="T70" fmla="*/ 6194 w 164"/>
                <a:gd name="T71" fmla="*/ 46 h 114"/>
                <a:gd name="T72" fmla="*/ 6425 w 164"/>
                <a:gd name="T73" fmla="*/ 46 h 114"/>
                <a:gd name="T74" fmla="*/ 6815 w 164"/>
                <a:gd name="T75" fmla="*/ 42 h 114"/>
                <a:gd name="T76" fmla="*/ 7234 w 164"/>
                <a:gd name="T77" fmla="*/ 38 h 114"/>
                <a:gd name="T78" fmla="*/ 7462 w 164"/>
                <a:gd name="T79" fmla="*/ 35 h 114"/>
                <a:gd name="T80" fmla="*/ 7281 w 164"/>
                <a:gd name="T81" fmla="*/ 35 h 114"/>
                <a:gd name="T82" fmla="*/ 6935 w 164"/>
                <a:gd name="T83" fmla="*/ 33 h 114"/>
                <a:gd name="T84" fmla="*/ 6486 w 164"/>
                <a:gd name="T85" fmla="*/ 32 h 114"/>
                <a:gd name="T86" fmla="*/ 6318 w 164"/>
                <a:gd name="T87" fmla="*/ 32 h 114"/>
                <a:gd name="T88" fmla="*/ 6486 w 164"/>
                <a:gd name="T89" fmla="*/ 19 h 114"/>
                <a:gd name="T90" fmla="*/ 7281 w 164"/>
                <a:gd name="T91" fmla="*/ 12 h 114"/>
                <a:gd name="T92" fmla="*/ 8242 w 164"/>
                <a:gd name="T93" fmla="*/ 9 h 114"/>
                <a:gd name="T94" fmla="*/ 9267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410" name="Freeform 114"/>
            <p:cNvSpPr>
              <a:spLocks/>
            </p:cNvSpPr>
            <p:nvPr/>
          </p:nvSpPr>
          <p:spPr bwMode="auto">
            <a:xfrm>
              <a:off x="1072" y="1477"/>
              <a:ext cx="169" cy="100"/>
            </a:xfrm>
            <a:custGeom>
              <a:avLst/>
              <a:gdLst>
                <a:gd name="T0" fmla="*/ 61 w 86"/>
                <a:gd name="T1" fmla="*/ 6 h 109"/>
                <a:gd name="T2" fmla="*/ 417 w 86"/>
                <a:gd name="T3" fmla="*/ 6 h 109"/>
                <a:gd name="T4" fmla="*/ 973 w 86"/>
                <a:gd name="T5" fmla="*/ 6 h 109"/>
                <a:gd name="T6" fmla="*/ 1433 w 86"/>
                <a:gd name="T7" fmla="*/ 6 h 109"/>
                <a:gd name="T8" fmla="*/ 1849 w 86"/>
                <a:gd name="T9" fmla="*/ 6 h 109"/>
                <a:gd name="T10" fmla="*/ 1912 w 86"/>
                <a:gd name="T11" fmla="*/ 6 h 109"/>
                <a:gd name="T12" fmla="*/ 1912 w 86"/>
                <a:gd name="T13" fmla="*/ 7 h 109"/>
                <a:gd name="T14" fmla="*/ 1965 w 86"/>
                <a:gd name="T15" fmla="*/ 13 h 109"/>
                <a:gd name="T16" fmla="*/ 2193 w 86"/>
                <a:gd name="T17" fmla="*/ 17 h 109"/>
                <a:gd name="T18" fmla="*/ 2368 w 86"/>
                <a:gd name="T19" fmla="*/ 23 h 109"/>
                <a:gd name="T20" fmla="*/ 2704 w 86"/>
                <a:gd name="T21" fmla="*/ 26 h 109"/>
                <a:gd name="T22" fmla="*/ 2934 w 86"/>
                <a:gd name="T23" fmla="*/ 31 h 109"/>
                <a:gd name="T24" fmla="*/ 3162 w 86"/>
                <a:gd name="T25" fmla="*/ 38 h 109"/>
                <a:gd name="T26" fmla="*/ 3341 w 86"/>
                <a:gd name="T27" fmla="*/ 45 h 109"/>
                <a:gd name="T28" fmla="*/ 3584 w 86"/>
                <a:gd name="T29" fmla="*/ 51 h 109"/>
                <a:gd name="T30" fmla="*/ 3633 w 86"/>
                <a:gd name="T31" fmla="*/ 58 h 109"/>
                <a:gd name="T32" fmla="*/ 3633 w 86"/>
                <a:gd name="T33" fmla="*/ 61 h 109"/>
                <a:gd name="T34" fmla="*/ 3696 w 86"/>
                <a:gd name="T35" fmla="*/ 61 h 109"/>
                <a:gd name="T36" fmla="*/ 3804 w 86"/>
                <a:gd name="T37" fmla="*/ 61 h 109"/>
                <a:gd name="T38" fmla="*/ 3861 w 86"/>
                <a:gd name="T39" fmla="*/ 63 h 109"/>
                <a:gd name="T40" fmla="*/ 4042 w 86"/>
                <a:gd name="T41" fmla="*/ 64 h 109"/>
                <a:gd name="T42" fmla="*/ 4097 w 86"/>
                <a:gd name="T43" fmla="*/ 64 h 109"/>
                <a:gd name="T44" fmla="*/ 4249 w 86"/>
                <a:gd name="T45" fmla="*/ 64 h 109"/>
                <a:gd name="T46" fmla="*/ 4490 w 86"/>
                <a:gd name="T47" fmla="*/ 64 h 109"/>
                <a:gd name="T48" fmla="*/ 4653 w 86"/>
                <a:gd name="T49" fmla="*/ 64 h 109"/>
                <a:gd name="T50" fmla="*/ 4773 w 86"/>
                <a:gd name="T51" fmla="*/ 64 h 109"/>
                <a:gd name="T52" fmla="*/ 4897 w 86"/>
                <a:gd name="T53" fmla="*/ 63 h 109"/>
                <a:gd name="T54" fmla="*/ 4653 w 86"/>
                <a:gd name="T55" fmla="*/ 58 h 109"/>
                <a:gd name="T56" fmla="*/ 4190 w 86"/>
                <a:gd name="T57" fmla="*/ 45 h 109"/>
                <a:gd name="T58" fmla="*/ 3633 w 86"/>
                <a:gd name="T59" fmla="*/ 28 h 109"/>
                <a:gd name="T60" fmla="*/ 3044 w 86"/>
                <a:gd name="T61" fmla="*/ 14 h 109"/>
                <a:gd name="T62" fmla="*/ 2704 w 86"/>
                <a:gd name="T63" fmla="*/ 6 h 109"/>
                <a:gd name="T64" fmla="*/ 2517 w 86"/>
                <a:gd name="T65" fmla="*/ 3 h 109"/>
                <a:gd name="T66" fmla="*/ 1965 w 86"/>
                <a:gd name="T67" fmla="*/ 1 h 109"/>
                <a:gd name="T68" fmla="*/ 1313 w 86"/>
                <a:gd name="T69" fmla="*/ 0 h 109"/>
                <a:gd name="T70" fmla="*/ 645 w 86"/>
                <a:gd name="T71" fmla="*/ 1 h 109"/>
                <a:gd name="T72" fmla="*/ 181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411" name="Freeform 115"/>
            <p:cNvSpPr>
              <a:spLocks/>
            </p:cNvSpPr>
            <p:nvPr/>
          </p:nvSpPr>
          <p:spPr bwMode="auto">
            <a:xfrm>
              <a:off x="1724" y="1481"/>
              <a:ext cx="171" cy="99"/>
            </a:xfrm>
            <a:custGeom>
              <a:avLst/>
              <a:gdLst>
                <a:gd name="T0" fmla="*/ 4837 w 87"/>
                <a:gd name="T1" fmla="*/ 6 h 108"/>
                <a:gd name="T2" fmla="*/ 4434 w 87"/>
                <a:gd name="T3" fmla="*/ 6 h 108"/>
                <a:gd name="T4" fmla="*/ 3986 w 87"/>
                <a:gd name="T5" fmla="*/ 6 h 108"/>
                <a:gd name="T6" fmla="*/ 3404 w 87"/>
                <a:gd name="T7" fmla="*/ 6 h 108"/>
                <a:gd name="T8" fmla="*/ 3045 w 87"/>
                <a:gd name="T9" fmla="*/ 6 h 108"/>
                <a:gd name="T10" fmla="*/ 2940 w 87"/>
                <a:gd name="T11" fmla="*/ 6 h 108"/>
                <a:gd name="T12" fmla="*/ 2940 w 87"/>
                <a:gd name="T13" fmla="*/ 6 h 108"/>
                <a:gd name="T14" fmla="*/ 2817 w 87"/>
                <a:gd name="T15" fmla="*/ 13 h 108"/>
                <a:gd name="T16" fmla="*/ 2642 w 87"/>
                <a:gd name="T17" fmla="*/ 17 h 108"/>
                <a:gd name="T18" fmla="*/ 2492 w 87"/>
                <a:gd name="T19" fmla="*/ 23 h 108"/>
                <a:gd name="T20" fmla="*/ 2256 w 87"/>
                <a:gd name="T21" fmla="*/ 26 h 108"/>
                <a:gd name="T22" fmla="*/ 1966 w 87"/>
                <a:gd name="T23" fmla="*/ 32 h 108"/>
                <a:gd name="T24" fmla="*/ 1612 w 87"/>
                <a:gd name="T25" fmla="*/ 38 h 108"/>
                <a:gd name="T26" fmla="*/ 1376 w 87"/>
                <a:gd name="T27" fmla="*/ 45 h 108"/>
                <a:gd name="T28" fmla="*/ 1268 w 87"/>
                <a:gd name="T29" fmla="*/ 51 h 108"/>
                <a:gd name="T30" fmla="*/ 1268 w 87"/>
                <a:gd name="T31" fmla="*/ 59 h 108"/>
                <a:gd name="T32" fmla="*/ 1268 w 87"/>
                <a:gd name="T33" fmla="*/ 61 h 108"/>
                <a:gd name="T34" fmla="*/ 1085 w 87"/>
                <a:gd name="T35" fmla="*/ 61 h 108"/>
                <a:gd name="T36" fmla="*/ 1085 w 87"/>
                <a:gd name="T37" fmla="*/ 61 h 108"/>
                <a:gd name="T38" fmla="*/ 912 w 87"/>
                <a:gd name="T39" fmla="*/ 63 h 108"/>
                <a:gd name="T40" fmla="*/ 820 w 87"/>
                <a:gd name="T41" fmla="*/ 64 h 108"/>
                <a:gd name="T42" fmla="*/ 761 w 87"/>
                <a:gd name="T43" fmla="*/ 64 h 108"/>
                <a:gd name="T44" fmla="*/ 584 w 87"/>
                <a:gd name="T45" fmla="*/ 64 h 108"/>
                <a:gd name="T46" fmla="*/ 356 w 87"/>
                <a:gd name="T47" fmla="*/ 64 h 108"/>
                <a:gd name="T48" fmla="*/ 236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81 w 87"/>
                <a:gd name="T55" fmla="*/ 59 h 108"/>
                <a:gd name="T56" fmla="*/ 645 w 87"/>
                <a:gd name="T57" fmla="*/ 45 h 108"/>
                <a:gd name="T58" fmla="*/ 1268 w 87"/>
                <a:gd name="T59" fmla="*/ 27 h 108"/>
                <a:gd name="T60" fmla="*/ 1853 w 87"/>
                <a:gd name="T61" fmla="*/ 13 h 108"/>
                <a:gd name="T62" fmla="*/ 2133 w 87"/>
                <a:gd name="T63" fmla="*/ 6 h 108"/>
                <a:gd name="T64" fmla="*/ 2313 w 87"/>
                <a:gd name="T65" fmla="*/ 3 h 108"/>
                <a:gd name="T66" fmla="*/ 2878 w 87"/>
                <a:gd name="T67" fmla="*/ 1 h 108"/>
                <a:gd name="T68" fmla="*/ 3585 w 87"/>
                <a:gd name="T69" fmla="*/ 0 h 108"/>
                <a:gd name="T70" fmla="*/ 4192 w 87"/>
                <a:gd name="T71" fmla="*/ 0 h 108"/>
                <a:gd name="T72" fmla="*/ 4717 w 87"/>
                <a:gd name="T73" fmla="*/ 0 h 108"/>
                <a:gd name="T74" fmla="*/ 4837 w 87"/>
                <a:gd name="T75" fmla="*/ 1 h 108"/>
                <a:gd name="T76" fmla="*/ 4837 w 87"/>
                <a:gd name="T77" fmla="*/ 2 h 108"/>
                <a:gd name="T78" fmla="*/ 4837 w 87"/>
                <a:gd name="T79" fmla="*/ 4 h 108"/>
                <a:gd name="T80" fmla="*/ 4898 w 87"/>
                <a:gd name="T81" fmla="*/ 5 h 108"/>
                <a:gd name="T82" fmla="*/ 4898 w 87"/>
                <a:gd name="T83" fmla="*/ 6 h 108"/>
                <a:gd name="T84" fmla="*/ 4957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412" name="Freeform 116"/>
            <p:cNvSpPr>
              <a:spLocks/>
            </p:cNvSpPr>
            <p:nvPr/>
          </p:nvSpPr>
          <p:spPr bwMode="auto">
            <a:xfrm>
              <a:off x="1321" y="1454"/>
              <a:ext cx="69" cy="100"/>
            </a:xfrm>
            <a:custGeom>
              <a:avLst/>
              <a:gdLst>
                <a:gd name="T0" fmla="*/ 1932 w 35"/>
                <a:gd name="T1" fmla="*/ 3 h 107"/>
                <a:gd name="T2" fmla="*/ 1816 w 35"/>
                <a:gd name="T3" fmla="*/ 5 h 107"/>
                <a:gd name="T4" fmla="*/ 1753 w 35"/>
                <a:gd name="T5" fmla="*/ 7 h 107"/>
                <a:gd name="T6" fmla="*/ 1569 w 35"/>
                <a:gd name="T7" fmla="*/ 9 h 107"/>
                <a:gd name="T8" fmla="*/ 1524 w 35"/>
                <a:gd name="T9" fmla="*/ 15 h 107"/>
                <a:gd name="T10" fmla="*/ 1524 w 35"/>
                <a:gd name="T11" fmla="*/ 19 h 107"/>
                <a:gd name="T12" fmla="*/ 1569 w 35"/>
                <a:gd name="T13" fmla="*/ 23 h 107"/>
                <a:gd name="T14" fmla="*/ 1816 w 35"/>
                <a:gd name="T15" fmla="*/ 28 h 107"/>
                <a:gd name="T16" fmla="*/ 1932 w 35"/>
                <a:gd name="T17" fmla="*/ 31 h 107"/>
                <a:gd name="T18" fmla="*/ 1816 w 35"/>
                <a:gd name="T19" fmla="*/ 32 h 107"/>
                <a:gd name="T20" fmla="*/ 1524 w 35"/>
                <a:gd name="T21" fmla="*/ 33 h 107"/>
                <a:gd name="T22" fmla="*/ 1224 w 35"/>
                <a:gd name="T23" fmla="*/ 36 h 107"/>
                <a:gd name="T24" fmla="*/ 889 w 35"/>
                <a:gd name="T25" fmla="*/ 36 h 107"/>
                <a:gd name="T26" fmla="*/ 591 w 35"/>
                <a:gd name="T27" fmla="*/ 39 h 107"/>
                <a:gd name="T28" fmla="*/ 361 w 35"/>
                <a:gd name="T29" fmla="*/ 41 h 107"/>
                <a:gd name="T30" fmla="*/ 244 w 35"/>
                <a:gd name="T31" fmla="*/ 43 h 107"/>
                <a:gd name="T32" fmla="*/ 183 w 35"/>
                <a:gd name="T33" fmla="*/ 44 h 107"/>
                <a:gd name="T34" fmla="*/ 183 w 35"/>
                <a:gd name="T35" fmla="*/ 46 h 107"/>
                <a:gd name="T36" fmla="*/ 183 w 35"/>
                <a:gd name="T37" fmla="*/ 50 h 107"/>
                <a:gd name="T38" fmla="*/ 183 w 35"/>
                <a:gd name="T39" fmla="*/ 56 h 107"/>
                <a:gd name="T40" fmla="*/ 300 w 35"/>
                <a:gd name="T41" fmla="*/ 61 h 107"/>
                <a:gd name="T42" fmla="*/ 300 w 35"/>
                <a:gd name="T43" fmla="*/ 66 h 107"/>
                <a:gd name="T44" fmla="*/ 361 w 35"/>
                <a:gd name="T45" fmla="*/ 69 h 107"/>
                <a:gd name="T46" fmla="*/ 361 w 35"/>
                <a:gd name="T47" fmla="*/ 71 h 107"/>
                <a:gd name="T48" fmla="*/ 300 w 35"/>
                <a:gd name="T49" fmla="*/ 69 h 107"/>
                <a:gd name="T50" fmla="*/ 183 w 35"/>
                <a:gd name="T51" fmla="*/ 65 h 107"/>
                <a:gd name="T52" fmla="*/ 63 w 35"/>
                <a:gd name="T53" fmla="*/ 61 h 107"/>
                <a:gd name="T54" fmla="*/ 63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83 w 35"/>
                <a:gd name="T65" fmla="*/ 39 h 107"/>
                <a:gd name="T66" fmla="*/ 481 w 35"/>
                <a:gd name="T67" fmla="*/ 34 h 107"/>
                <a:gd name="T68" fmla="*/ 773 w 35"/>
                <a:gd name="T69" fmla="*/ 28 h 107"/>
                <a:gd name="T70" fmla="*/ 1104 w 35"/>
                <a:gd name="T71" fmla="*/ 20 h 107"/>
                <a:gd name="T72" fmla="*/ 1465 w 35"/>
                <a:gd name="T73" fmla="*/ 16 h 107"/>
                <a:gd name="T74" fmla="*/ 1632 w 35"/>
                <a:gd name="T75" fmla="*/ 7 h 107"/>
                <a:gd name="T76" fmla="*/ 1816 w 35"/>
                <a:gd name="T77" fmla="*/ 6 h 107"/>
                <a:gd name="T78" fmla="*/ 1932 w 35"/>
                <a:gd name="T79" fmla="*/ 1 h 107"/>
                <a:gd name="T80" fmla="*/ 1993 w 35"/>
                <a:gd name="T81" fmla="*/ 1 h 107"/>
                <a:gd name="T82" fmla="*/ 1993 w 35"/>
                <a:gd name="T83" fmla="*/ 1 h 107"/>
                <a:gd name="T84" fmla="*/ 1993 w 35"/>
                <a:gd name="T85" fmla="*/ 1 h 107"/>
                <a:gd name="T86" fmla="*/ 1993 w 35"/>
                <a:gd name="T87" fmla="*/ 1 h 107"/>
                <a:gd name="T88" fmla="*/ 1993 w 35"/>
                <a:gd name="T89" fmla="*/ 1 h 107"/>
                <a:gd name="T90" fmla="*/ 1993 w 35"/>
                <a:gd name="T91" fmla="*/ 1 h 107"/>
                <a:gd name="T92" fmla="*/ 1993 w 35"/>
                <a:gd name="T93" fmla="*/ 1 h 107"/>
                <a:gd name="T94" fmla="*/ 1993 w 35"/>
                <a:gd name="T95" fmla="*/ 1 h 107"/>
                <a:gd name="T96" fmla="*/ 199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413" name="Freeform 117"/>
            <p:cNvSpPr>
              <a:spLocks/>
            </p:cNvSpPr>
            <p:nvPr/>
          </p:nvSpPr>
          <p:spPr bwMode="auto">
            <a:xfrm>
              <a:off x="1570" y="1454"/>
              <a:ext cx="69" cy="100"/>
            </a:xfrm>
            <a:custGeom>
              <a:avLst/>
              <a:gdLst>
                <a:gd name="T0" fmla="*/ 63 w 35"/>
                <a:gd name="T1" fmla="*/ 3 h 107"/>
                <a:gd name="T2" fmla="*/ 63 w 35"/>
                <a:gd name="T3" fmla="*/ 5 h 107"/>
                <a:gd name="T4" fmla="*/ 183 w 35"/>
                <a:gd name="T5" fmla="*/ 7 h 107"/>
                <a:gd name="T6" fmla="*/ 300 w 35"/>
                <a:gd name="T7" fmla="*/ 7 h 107"/>
                <a:gd name="T8" fmla="*/ 361 w 35"/>
                <a:gd name="T9" fmla="*/ 12 h 107"/>
                <a:gd name="T10" fmla="*/ 361 w 35"/>
                <a:gd name="T11" fmla="*/ 17 h 107"/>
                <a:gd name="T12" fmla="*/ 300 w 35"/>
                <a:gd name="T13" fmla="*/ 20 h 107"/>
                <a:gd name="T14" fmla="*/ 124 w 35"/>
                <a:gd name="T15" fmla="*/ 26 h 107"/>
                <a:gd name="T16" fmla="*/ 0 w 35"/>
                <a:gd name="T17" fmla="*/ 28 h 107"/>
                <a:gd name="T18" fmla="*/ 183 w 35"/>
                <a:gd name="T19" fmla="*/ 30 h 107"/>
                <a:gd name="T20" fmla="*/ 361 w 35"/>
                <a:gd name="T21" fmla="*/ 31 h 107"/>
                <a:gd name="T22" fmla="*/ 653 w 35"/>
                <a:gd name="T23" fmla="*/ 34 h 107"/>
                <a:gd name="T24" fmla="*/ 1011 w 35"/>
                <a:gd name="T25" fmla="*/ 36 h 107"/>
                <a:gd name="T26" fmla="*/ 1287 w 35"/>
                <a:gd name="T27" fmla="*/ 38 h 107"/>
                <a:gd name="T28" fmla="*/ 1524 w 35"/>
                <a:gd name="T29" fmla="*/ 41 h 107"/>
                <a:gd name="T30" fmla="*/ 1695 w 35"/>
                <a:gd name="T31" fmla="*/ 43 h 107"/>
                <a:gd name="T32" fmla="*/ 1753 w 35"/>
                <a:gd name="T33" fmla="*/ 44 h 107"/>
                <a:gd name="T34" fmla="*/ 1753 w 35"/>
                <a:gd name="T35" fmla="*/ 46 h 107"/>
                <a:gd name="T36" fmla="*/ 1695 w 35"/>
                <a:gd name="T37" fmla="*/ 50 h 107"/>
                <a:gd name="T38" fmla="*/ 1695 w 35"/>
                <a:gd name="T39" fmla="*/ 56 h 107"/>
                <a:gd name="T40" fmla="*/ 1632 w 35"/>
                <a:gd name="T41" fmla="*/ 61 h 107"/>
                <a:gd name="T42" fmla="*/ 1632 w 35"/>
                <a:gd name="T43" fmla="*/ 66 h 107"/>
                <a:gd name="T44" fmla="*/ 1632 w 35"/>
                <a:gd name="T45" fmla="*/ 69 h 107"/>
                <a:gd name="T46" fmla="*/ 1632 w 35"/>
                <a:gd name="T47" fmla="*/ 71 h 107"/>
                <a:gd name="T48" fmla="*/ 1695 w 35"/>
                <a:gd name="T49" fmla="*/ 69 h 107"/>
                <a:gd name="T50" fmla="*/ 1695 w 35"/>
                <a:gd name="T51" fmla="*/ 65 h 107"/>
                <a:gd name="T52" fmla="*/ 1753 w 35"/>
                <a:gd name="T53" fmla="*/ 61 h 107"/>
                <a:gd name="T54" fmla="*/ 1869 w 35"/>
                <a:gd name="T55" fmla="*/ 56 h 107"/>
                <a:gd name="T56" fmla="*/ 1993 w 35"/>
                <a:gd name="T57" fmla="*/ 52 h 107"/>
                <a:gd name="T58" fmla="*/ 1993 w 35"/>
                <a:gd name="T59" fmla="*/ 48 h 107"/>
                <a:gd name="T60" fmla="*/ 1993 w 35"/>
                <a:gd name="T61" fmla="*/ 44 h 107"/>
                <a:gd name="T62" fmla="*/ 1993 w 35"/>
                <a:gd name="T63" fmla="*/ 41 h 107"/>
                <a:gd name="T64" fmla="*/ 1753 w 35"/>
                <a:gd name="T65" fmla="*/ 39 h 107"/>
                <a:gd name="T66" fmla="*/ 1404 w 35"/>
                <a:gd name="T67" fmla="*/ 34 h 107"/>
                <a:gd name="T68" fmla="*/ 1104 w 35"/>
                <a:gd name="T69" fmla="*/ 28 h 107"/>
                <a:gd name="T70" fmla="*/ 828 w 35"/>
                <a:gd name="T71" fmla="*/ 20 h 107"/>
                <a:gd name="T72" fmla="*/ 528 w 35"/>
                <a:gd name="T73" fmla="*/ 16 h 107"/>
                <a:gd name="T74" fmla="*/ 300 w 35"/>
                <a:gd name="T75" fmla="*/ 7 h 107"/>
                <a:gd name="T76" fmla="*/ 124 w 35"/>
                <a:gd name="T77" fmla="*/ 6 h 107"/>
                <a:gd name="T78" fmla="*/ 63 w 35"/>
                <a:gd name="T79" fmla="*/ 1 h 107"/>
                <a:gd name="T80" fmla="*/ 63 w 35"/>
                <a:gd name="T81" fmla="*/ 1 h 107"/>
                <a:gd name="T82" fmla="*/ 63 w 35"/>
                <a:gd name="T83" fmla="*/ 1 h 107"/>
                <a:gd name="T84" fmla="*/ 63 w 35"/>
                <a:gd name="T85" fmla="*/ 1 h 107"/>
                <a:gd name="T86" fmla="*/ 63 w 35"/>
                <a:gd name="T87" fmla="*/ 1 h 107"/>
                <a:gd name="T88" fmla="*/ 63 w 35"/>
                <a:gd name="T89" fmla="*/ 1 h 107"/>
                <a:gd name="T90" fmla="*/ 63 w 35"/>
                <a:gd name="T91" fmla="*/ 1 h 107"/>
                <a:gd name="T92" fmla="*/ 63 w 35"/>
                <a:gd name="T93" fmla="*/ 1 h 107"/>
                <a:gd name="T94" fmla="*/ 63 w 35"/>
                <a:gd name="T95" fmla="*/ 1 h 107"/>
                <a:gd name="T96" fmla="*/ 6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414" name="Freeform 118"/>
            <p:cNvSpPr>
              <a:spLocks/>
            </p:cNvSpPr>
            <p:nvPr/>
          </p:nvSpPr>
          <p:spPr bwMode="auto">
            <a:xfrm>
              <a:off x="1020" y="1319"/>
              <a:ext cx="156" cy="70"/>
            </a:xfrm>
            <a:custGeom>
              <a:avLst/>
              <a:gdLst>
                <a:gd name="T0" fmla="*/ 2433 w 79"/>
                <a:gd name="T1" fmla="*/ 0 h 76"/>
                <a:gd name="T2" fmla="*/ 1888 w 79"/>
                <a:gd name="T3" fmla="*/ 4 h 76"/>
                <a:gd name="T4" fmla="*/ 1357 w 79"/>
                <a:gd name="T5" fmla="*/ 7 h 76"/>
                <a:gd name="T6" fmla="*/ 956 w 79"/>
                <a:gd name="T7" fmla="*/ 16 h 76"/>
                <a:gd name="T8" fmla="*/ 839 w 79"/>
                <a:gd name="T9" fmla="*/ 23 h 76"/>
                <a:gd name="T10" fmla="*/ 1076 w 79"/>
                <a:gd name="T11" fmla="*/ 30 h 76"/>
                <a:gd name="T12" fmla="*/ 1888 w 79"/>
                <a:gd name="T13" fmla="*/ 37 h 76"/>
                <a:gd name="T14" fmla="*/ 3509 w 79"/>
                <a:gd name="T15" fmla="*/ 41 h 76"/>
                <a:gd name="T16" fmla="*/ 4558 w 79"/>
                <a:gd name="T17" fmla="*/ 41 h 76"/>
                <a:gd name="T18" fmla="*/ 4321 w 79"/>
                <a:gd name="T19" fmla="*/ 42 h 76"/>
                <a:gd name="T20" fmla="*/ 3904 w 79"/>
                <a:gd name="T21" fmla="*/ 43 h 76"/>
                <a:gd name="T22" fmla="*/ 3389 w 79"/>
                <a:gd name="T23" fmla="*/ 44 h 76"/>
                <a:gd name="T24" fmla="*/ 2857 w 79"/>
                <a:gd name="T25" fmla="*/ 46 h 76"/>
                <a:gd name="T26" fmla="*/ 2249 w 79"/>
                <a:gd name="T27" fmla="*/ 46 h 76"/>
                <a:gd name="T28" fmla="*/ 1596 w 79"/>
                <a:gd name="T29" fmla="*/ 46 h 76"/>
                <a:gd name="T30" fmla="*/ 1139 w 79"/>
                <a:gd name="T31" fmla="*/ 43 h 76"/>
                <a:gd name="T32" fmla="*/ 656 w 79"/>
                <a:gd name="T33" fmla="*/ 41 h 76"/>
                <a:gd name="T34" fmla="*/ 363 w 79"/>
                <a:gd name="T35" fmla="*/ 38 h 76"/>
                <a:gd name="T36" fmla="*/ 124 w 79"/>
                <a:gd name="T37" fmla="*/ 34 h 76"/>
                <a:gd name="T38" fmla="*/ 63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3 w 79"/>
                <a:gd name="T45" fmla="*/ 23 h 76"/>
                <a:gd name="T46" fmla="*/ 63 w 79"/>
                <a:gd name="T47" fmla="*/ 22 h 76"/>
                <a:gd name="T48" fmla="*/ 124 w 79"/>
                <a:gd name="T49" fmla="*/ 18 h 76"/>
                <a:gd name="T50" fmla="*/ 363 w 79"/>
                <a:gd name="T51" fmla="*/ 11 h 76"/>
                <a:gd name="T52" fmla="*/ 656 w 79"/>
                <a:gd name="T53" fmla="*/ 6 h 76"/>
                <a:gd name="T54" fmla="*/ 1139 w 79"/>
                <a:gd name="T55" fmla="*/ 4 h 76"/>
                <a:gd name="T56" fmla="*/ 1596 w 79"/>
                <a:gd name="T57" fmla="*/ 2 h 76"/>
                <a:gd name="T58" fmla="*/ 2008 w 79"/>
                <a:gd name="T59" fmla="*/ 1 h 76"/>
                <a:gd name="T60" fmla="*/ 2372 w 79"/>
                <a:gd name="T61" fmla="*/ 0 h 76"/>
                <a:gd name="T62" fmla="*/ 2616 w 79"/>
                <a:gd name="T63" fmla="*/ 0 h 76"/>
                <a:gd name="T64" fmla="*/ 268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415" name="Freeform 119"/>
            <p:cNvSpPr>
              <a:spLocks/>
            </p:cNvSpPr>
            <p:nvPr/>
          </p:nvSpPr>
          <p:spPr bwMode="auto">
            <a:xfrm>
              <a:off x="1806" y="1318"/>
              <a:ext cx="132" cy="72"/>
            </a:xfrm>
            <a:custGeom>
              <a:avLst/>
              <a:gdLst>
                <a:gd name="T0" fmla="*/ 948 w 67"/>
                <a:gd name="T1" fmla="*/ 1 h 78"/>
                <a:gd name="T2" fmla="*/ 1505 w 67"/>
                <a:gd name="T3" fmla="*/ 5 h 78"/>
                <a:gd name="T4" fmla="*/ 2173 w 67"/>
                <a:gd name="T5" fmla="*/ 8 h 78"/>
                <a:gd name="T6" fmla="*/ 2697 w 67"/>
                <a:gd name="T7" fmla="*/ 16 h 78"/>
                <a:gd name="T8" fmla="*/ 3028 w 67"/>
                <a:gd name="T9" fmla="*/ 24 h 78"/>
                <a:gd name="T10" fmla="*/ 2965 w 67"/>
                <a:gd name="T11" fmla="*/ 32 h 78"/>
                <a:gd name="T12" fmla="*/ 2348 w 67"/>
                <a:gd name="T13" fmla="*/ 39 h 78"/>
                <a:gd name="T14" fmla="*/ 948 w 67"/>
                <a:gd name="T15" fmla="*/ 44 h 78"/>
                <a:gd name="T16" fmla="*/ 0 w 67"/>
                <a:gd name="T17" fmla="*/ 47 h 78"/>
                <a:gd name="T18" fmla="*/ 124 w 67"/>
                <a:gd name="T19" fmla="*/ 47 h 78"/>
                <a:gd name="T20" fmla="*/ 481 w 67"/>
                <a:gd name="T21" fmla="*/ 48 h 78"/>
                <a:gd name="T22" fmla="*/ 827 w 67"/>
                <a:gd name="T23" fmla="*/ 48 h 78"/>
                <a:gd name="T24" fmla="*/ 1277 w 67"/>
                <a:gd name="T25" fmla="*/ 48 h 78"/>
                <a:gd name="T26" fmla="*/ 1805 w 67"/>
                <a:gd name="T27" fmla="*/ 48 h 78"/>
                <a:gd name="T28" fmla="*/ 2348 w 67"/>
                <a:gd name="T29" fmla="*/ 46 h 78"/>
                <a:gd name="T30" fmla="*/ 2813 w 67"/>
                <a:gd name="T31" fmla="*/ 44 h 78"/>
                <a:gd name="T32" fmla="*/ 3272 w 67"/>
                <a:gd name="T33" fmla="*/ 41 h 78"/>
                <a:gd name="T34" fmla="*/ 3493 w 67"/>
                <a:gd name="T35" fmla="*/ 38 h 78"/>
                <a:gd name="T36" fmla="*/ 3680 w 67"/>
                <a:gd name="T37" fmla="*/ 35 h 78"/>
                <a:gd name="T38" fmla="*/ 3737 w 67"/>
                <a:gd name="T39" fmla="*/ 31 h 78"/>
                <a:gd name="T40" fmla="*/ 3854 w 67"/>
                <a:gd name="T41" fmla="*/ 28 h 78"/>
                <a:gd name="T42" fmla="*/ 3854 w 67"/>
                <a:gd name="T43" fmla="*/ 26 h 78"/>
                <a:gd name="T44" fmla="*/ 3854 w 67"/>
                <a:gd name="T45" fmla="*/ 24 h 78"/>
                <a:gd name="T46" fmla="*/ 3854 w 67"/>
                <a:gd name="T47" fmla="*/ 23 h 78"/>
                <a:gd name="T48" fmla="*/ 3737 w 67"/>
                <a:gd name="T49" fmla="*/ 18 h 78"/>
                <a:gd name="T50" fmla="*/ 3450 w 67"/>
                <a:gd name="T51" fmla="*/ 12 h 78"/>
                <a:gd name="T52" fmla="*/ 2965 w 67"/>
                <a:gd name="T53" fmla="*/ 6 h 78"/>
                <a:gd name="T54" fmla="*/ 2516 w 67"/>
                <a:gd name="T55" fmla="*/ 5 h 78"/>
                <a:gd name="T56" fmla="*/ 1925 w 67"/>
                <a:gd name="T57" fmla="*/ 2 h 78"/>
                <a:gd name="T58" fmla="*/ 1460 w 67"/>
                <a:gd name="T59" fmla="*/ 1 h 78"/>
                <a:gd name="T60" fmla="*/ 977 w 67"/>
                <a:gd name="T61" fmla="*/ 0 h 78"/>
                <a:gd name="T62" fmla="*/ 827 w 67"/>
                <a:gd name="T63" fmla="*/ 0 h 78"/>
                <a:gd name="T64" fmla="*/ 827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416" name="Freeform 120"/>
            <p:cNvSpPr>
              <a:spLocks/>
            </p:cNvSpPr>
            <p:nvPr/>
          </p:nvSpPr>
          <p:spPr bwMode="auto">
            <a:xfrm>
              <a:off x="1095" y="1326"/>
              <a:ext cx="209" cy="48"/>
            </a:xfrm>
            <a:custGeom>
              <a:avLst/>
              <a:gdLst>
                <a:gd name="T0" fmla="*/ 6049 w 106"/>
                <a:gd name="T1" fmla="*/ 29 h 51"/>
                <a:gd name="T2" fmla="*/ 5757 w 106"/>
                <a:gd name="T3" fmla="*/ 24 h 51"/>
                <a:gd name="T4" fmla="*/ 5276 w 106"/>
                <a:gd name="T5" fmla="*/ 18 h 51"/>
                <a:gd name="T6" fmla="*/ 4474 w 106"/>
                <a:gd name="T7" fmla="*/ 8 h 51"/>
                <a:gd name="T8" fmla="*/ 3518 w 106"/>
                <a:gd name="T9" fmla="*/ 4 h 51"/>
                <a:gd name="T10" fmla="*/ 2705 w 106"/>
                <a:gd name="T11" fmla="*/ 0 h 51"/>
                <a:gd name="T12" fmla="*/ 2476 w 106"/>
                <a:gd name="T13" fmla="*/ 0 h 51"/>
                <a:gd name="T14" fmla="*/ 1993 w 106"/>
                <a:gd name="T15" fmla="*/ 1 h 51"/>
                <a:gd name="T16" fmla="*/ 1524 w 106"/>
                <a:gd name="T17" fmla="*/ 3 h 51"/>
                <a:gd name="T18" fmla="*/ 1041 w 106"/>
                <a:gd name="T19" fmla="*/ 4 h 51"/>
                <a:gd name="T20" fmla="*/ 773 w 106"/>
                <a:gd name="T21" fmla="*/ 4 h 51"/>
                <a:gd name="T22" fmla="*/ 481 w 106"/>
                <a:gd name="T23" fmla="*/ 8 h 51"/>
                <a:gd name="T24" fmla="*/ 244 w 106"/>
                <a:gd name="T25" fmla="*/ 8 h 51"/>
                <a:gd name="T26" fmla="*/ 63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3 w 106"/>
                <a:gd name="T33" fmla="*/ 24 h 51"/>
                <a:gd name="T34" fmla="*/ 183 w 106"/>
                <a:gd name="T35" fmla="*/ 29 h 51"/>
                <a:gd name="T36" fmla="*/ 361 w 106"/>
                <a:gd name="T37" fmla="*/ 31 h 51"/>
                <a:gd name="T38" fmla="*/ 481 w 106"/>
                <a:gd name="T39" fmla="*/ 34 h 51"/>
                <a:gd name="T40" fmla="*/ 773 w 106"/>
                <a:gd name="T41" fmla="*/ 35 h 51"/>
                <a:gd name="T42" fmla="*/ 1041 w 106"/>
                <a:gd name="T43" fmla="*/ 35 h 51"/>
                <a:gd name="T44" fmla="*/ 1341 w 106"/>
                <a:gd name="T45" fmla="*/ 34 h 51"/>
                <a:gd name="T46" fmla="*/ 1633 w 106"/>
                <a:gd name="T47" fmla="*/ 33 h 51"/>
                <a:gd name="T48" fmla="*/ 1993 w 106"/>
                <a:gd name="T49" fmla="*/ 31 h 51"/>
                <a:gd name="T50" fmla="*/ 2240 w 106"/>
                <a:gd name="T51" fmla="*/ 30 h 51"/>
                <a:gd name="T52" fmla="*/ 2413 w 106"/>
                <a:gd name="T53" fmla="*/ 29 h 51"/>
                <a:gd name="T54" fmla="*/ 2177 w 106"/>
                <a:gd name="T55" fmla="*/ 30 h 51"/>
                <a:gd name="T56" fmla="*/ 1993 w 106"/>
                <a:gd name="T57" fmla="*/ 29 h 51"/>
                <a:gd name="T58" fmla="*/ 1757 w 106"/>
                <a:gd name="T59" fmla="*/ 27 h 51"/>
                <a:gd name="T60" fmla="*/ 1404 w 106"/>
                <a:gd name="T61" fmla="*/ 24 h 51"/>
                <a:gd name="T62" fmla="*/ 891 w 106"/>
                <a:gd name="T63" fmla="*/ 23 h 51"/>
                <a:gd name="T64" fmla="*/ 712 w 106"/>
                <a:gd name="T65" fmla="*/ 22 h 51"/>
                <a:gd name="T66" fmla="*/ 773 w 106"/>
                <a:gd name="T67" fmla="*/ 21 h 51"/>
                <a:gd name="T68" fmla="*/ 1041 w 106"/>
                <a:gd name="T69" fmla="*/ 18 h 51"/>
                <a:gd name="T70" fmla="*/ 1224 w 106"/>
                <a:gd name="T71" fmla="*/ 15 h 51"/>
                <a:gd name="T72" fmla="*/ 1341 w 106"/>
                <a:gd name="T73" fmla="*/ 11 h 51"/>
                <a:gd name="T74" fmla="*/ 1993 w 106"/>
                <a:gd name="T75" fmla="*/ 10 h 51"/>
                <a:gd name="T76" fmla="*/ 3401 w 106"/>
                <a:gd name="T77" fmla="*/ 10 h 51"/>
                <a:gd name="T78" fmla="*/ 4537 w 106"/>
                <a:gd name="T79" fmla="*/ 18 h 51"/>
                <a:gd name="T80" fmla="*/ 5397 w 106"/>
                <a:gd name="T81" fmla="*/ 23 h 51"/>
                <a:gd name="T82" fmla="*/ 5925 w 106"/>
                <a:gd name="T83" fmla="*/ 29 h 51"/>
                <a:gd name="T84" fmla="*/ 6162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417" name="Freeform 121"/>
            <p:cNvSpPr>
              <a:spLocks/>
            </p:cNvSpPr>
            <p:nvPr/>
          </p:nvSpPr>
          <p:spPr bwMode="auto">
            <a:xfrm>
              <a:off x="1665" y="1328"/>
              <a:ext cx="206" cy="47"/>
            </a:xfrm>
            <a:custGeom>
              <a:avLst/>
              <a:gdLst>
                <a:gd name="T0" fmla="*/ 61 w 105"/>
                <a:gd name="T1" fmla="*/ 29 h 50"/>
                <a:gd name="T2" fmla="*/ 353 w 105"/>
                <a:gd name="T3" fmla="*/ 24 h 50"/>
                <a:gd name="T4" fmla="*/ 848 w 105"/>
                <a:gd name="T5" fmla="*/ 18 h 50"/>
                <a:gd name="T6" fmla="*/ 1540 w 105"/>
                <a:gd name="T7" fmla="*/ 8 h 50"/>
                <a:gd name="T8" fmla="*/ 2448 w 105"/>
                <a:gd name="T9" fmla="*/ 5 h 50"/>
                <a:gd name="T10" fmla="*/ 3265 w 105"/>
                <a:gd name="T11" fmla="*/ 1 h 50"/>
                <a:gd name="T12" fmla="*/ 3541 w 105"/>
                <a:gd name="T13" fmla="*/ 1 h 50"/>
                <a:gd name="T14" fmla="*/ 3926 w 105"/>
                <a:gd name="T15" fmla="*/ 1 h 50"/>
                <a:gd name="T16" fmla="*/ 4450 w 105"/>
                <a:gd name="T17" fmla="*/ 2 h 50"/>
                <a:gd name="T18" fmla="*/ 4862 w 105"/>
                <a:gd name="T19" fmla="*/ 4 h 50"/>
                <a:gd name="T20" fmla="*/ 5234 w 105"/>
                <a:gd name="T21" fmla="*/ 4 h 50"/>
                <a:gd name="T22" fmla="*/ 5466 w 105"/>
                <a:gd name="T23" fmla="*/ 8 h 50"/>
                <a:gd name="T24" fmla="*/ 5642 w 105"/>
                <a:gd name="T25" fmla="*/ 9 h 50"/>
                <a:gd name="T26" fmla="*/ 5809 w 105"/>
                <a:gd name="T27" fmla="*/ 15 h 50"/>
                <a:gd name="T28" fmla="*/ 5927 w 105"/>
                <a:gd name="T29" fmla="*/ 19 h 50"/>
                <a:gd name="T30" fmla="*/ 5927 w 105"/>
                <a:gd name="T31" fmla="*/ 22 h 50"/>
                <a:gd name="T32" fmla="*/ 5866 w 105"/>
                <a:gd name="T33" fmla="*/ 24 h 50"/>
                <a:gd name="T34" fmla="*/ 5642 w 105"/>
                <a:gd name="T35" fmla="*/ 29 h 50"/>
                <a:gd name="T36" fmla="*/ 5642 w 105"/>
                <a:gd name="T37" fmla="*/ 31 h 50"/>
                <a:gd name="T38" fmla="*/ 5346 w 105"/>
                <a:gd name="T39" fmla="*/ 34 h 50"/>
                <a:gd name="T40" fmla="*/ 5203 w 105"/>
                <a:gd name="T41" fmla="*/ 34 h 50"/>
                <a:gd name="T42" fmla="*/ 4962 w 105"/>
                <a:gd name="T43" fmla="*/ 34 h 50"/>
                <a:gd name="T44" fmla="*/ 4681 w 105"/>
                <a:gd name="T45" fmla="*/ 34 h 50"/>
                <a:gd name="T46" fmla="*/ 4389 w 105"/>
                <a:gd name="T47" fmla="*/ 34 h 50"/>
                <a:gd name="T48" fmla="*/ 4098 w 105"/>
                <a:gd name="T49" fmla="*/ 34 h 50"/>
                <a:gd name="T50" fmla="*/ 3865 w 105"/>
                <a:gd name="T51" fmla="*/ 33 h 50"/>
                <a:gd name="T52" fmla="*/ 3865 w 105"/>
                <a:gd name="T53" fmla="*/ 31 h 50"/>
                <a:gd name="T54" fmla="*/ 3806 w 105"/>
                <a:gd name="T55" fmla="*/ 29 h 50"/>
                <a:gd name="T56" fmla="*/ 3865 w 105"/>
                <a:gd name="T57" fmla="*/ 27 h 50"/>
                <a:gd name="T58" fmla="*/ 4098 w 105"/>
                <a:gd name="T59" fmla="*/ 25 h 50"/>
                <a:gd name="T60" fmla="*/ 4450 w 105"/>
                <a:gd name="T61" fmla="*/ 24 h 50"/>
                <a:gd name="T62" fmla="*/ 4962 w 105"/>
                <a:gd name="T63" fmla="*/ 23 h 50"/>
                <a:gd name="T64" fmla="*/ 5142 w 105"/>
                <a:gd name="T65" fmla="*/ 22 h 50"/>
                <a:gd name="T66" fmla="*/ 5022 w 105"/>
                <a:gd name="T67" fmla="*/ 21 h 50"/>
                <a:gd name="T68" fmla="*/ 4915 w 105"/>
                <a:gd name="T69" fmla="*/ 19 h 50"/>
                <a:gd name="T70" fmla="*/ 4742 w 105"/>
                <a:gd name="T71" fmla="*/ 15 h 50"/>
                <a:gd name="T72" fmla="*/ 4681 w 105"/>
                <a:gd name="T73" fmla="*/ 12 h 50"/>
                <a:gd name="T74" fmla="*/ 4098 w 105"/>
                <a:gd name="T75" fmla="*/ 9 h 50"/>
                <a:gd name="T76" fmla="*/ 2725 w 105"/>
                <a:gd name="T77" fmla="*/ 9 h 50"/>
                <a:gd name="T78" fmla="*/ 1601 w 105"/>
                <a:gd name="T79" fmla="*/ 17 h 50"/>
                <a:gd name="T80" fmla="*/ 693 w 105"/>
                <a:gd name="T81" fmla="*/ 22 h 50"/>
                <a:gd name="T82" fmla="*/ 180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418" name="Freeform 122"/>
            <p:cNvSpPr>
              <a:spLocks/>
            </p:cNvSpPr>
            <p:nvPr/>
          </p:nvSpPr>
          <p:spPr bwMode="auto">
            <a:xfrm>
              <a:off x="1657" y="1351"/>
              <a:ext cx="114" cy="73"/>
            </a:xfrm>
            <a:custGeom>
              <a:avLst/>
              <a:gdLst>
                <a:gd name="T0" fmla="*/ 3456 w 57"/>
                <a:gd name="T1" fmla="*/ 1 h 78"/>
                <a:gd name="T2" fmla="*/ 3200 w 57"/>
                <a:gd name="T3" fmla="*/ 6 h 78"/>
                <a:gd name="T4" fmla="*/ 2624 w 57"/>
                <a:gd name="T5" fmla="*/ 7 h 78"/>
                <a:gd name="T6" fmla="*/ 2048 w 57"/>
                <a:gd name="T7" fmla="*/ 11 h 78"/>
                <a:gd name="T8" fmla="*/ 1408 w 57"/>
                <a:gd name="T9" fmla="*/ 18 h 78"/>
                <a:gd name="T10" fmla="*/ 704 w 57"/>
                <a:gd name="T11" fmla="*/ 21 h 78"/>
                <a:gd name="T12" fmla="*/ 256 w 57"/>
                <a:gd name="T13" fmla="*/ 25 h 78"/>
                <a:gd name="T14" fmla="*/ 0 w 57"/>
                <a:gd name="T15" fmla="*/ 28 h 78"/>
                <a:gd name="T16" fmla="*/ 128 w 57"/>
                <a:gd name="T17" fmla="*/ 30 h 78"/>
                <a:gd name="T18" fmla="*/ 320 w 57"/>
                <a:gd name="T19" fmla="*/ 35 h 78"/>
                <a:gd name="T20" fmla="*/ 448 w 57"/>
                <a:gd name="T21" fmla="*/ 37 h 78"/>
                <a:gd name="T22" fmla="*/ 384 w 57"/>
                <a:gd name="T23" fmla="*/ 42 h 78"/>
                <a:gd name="T24" fmla="*/ 320 w 57"/>
                <a:gd name="T25" fmla="*/ 46 h 78"/>
                <a:gd name="T26" fmla="*/ 128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320 w 57"/>
                <a:gd name="T35" fmla="*/ 48 h 78"/>
                <a:gd name="T36" fmla="*/ 768 w 57"/>
                <a:gd name="T37" fmla="*/ 40 h 78"/>
                <a:gd name="T38" fmla="*/ 1408 w 57"/>
                <a:gd name="T39" fmla="*/ 31 h 78"/>
                <a:gd name="T40" fmla="*/ 2048 w 57"/>
                <a:gd name="T41" fmla="*/ 21 h 78"/>
                <a:gd name="T42" fmla="*/ 2624 w 57"/>
                <a:gd name="T43" fmla="*/ 12 h 78"/>
                <a:gd name="T44" fmla="*/ 3200 w 57"/>
                <a:gd name="T45" fmla="*/ 7 h 78"/>
                <a:gd name="T46" fmla="*/ 3456 w 57"/>
                <a:gd name="T47" fmla="*/ 1 h 78"/>
                <a:gd name="T48" fmla="*/ 3584 w 57"/>
                <a:gd name="T49" fmla="*/ 0 h 78"/>
                <a:gd name="T50" fmla="*/ 3584 w 57"/>
                <a:gd name="T51" fmla="*/ 0 h 78"/>
                <a:gd name="T52" fmla="*/ 3584 w 57"/>
                <a:gd name="T53" fmla="*/ 0 h 78"/>
                <a:gd name="T54" fmla="*/ 3584 w 57"/>
                <a:gd name="T55" fmla="*/ 0 h 78"/>
                <a:gd name="T56" fmla="*/ 3584 w 57"/>
                <a:gd name="T57" fmla="*/ 0 h 78"/>
                <a:gd name="T58" fmla="*/ 3584 w 57"/>
                <a:gd name="T59" fmla="*/ 0 h 78"/>
                <a:gd name="T60" fmla="*/ 3584 w 57"/>
                <a:gd name="T61" fmla="*/ 0 h 78"/>
                <a:gd name="T62" fmla="*/ 3584 w 57"/>
                <a:gd name="T63" fmla="*/ 0 h 78"/>
                <a:gd name="T64" fmla="*/ 3584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419" name="Freeform 123"/>
            <p:cNvSpPr>
              <a:spLocks/>
            </p:cNvSpPr>
            <p:nvPr/>
          </p:nvSpPr>
          <p:spPr bwMode="auto">
            <a:xfrm>
              <a:off x="1187" y="1351"/>
              <a:ext cx="117" cy="73"/>
            </a:xfrm>
            <a:custGeom>
              <a:avLst/>
              <a:gdLst>
                <a:gd name="T0" fmla="*/ 0 w 59"/>
                <a:gd name="T1" fmla="*/ 1 h 78"/>
                <a:gd name="T2" fmla="*/ 311 w 59"/>
                <a:gd name="T3" fmla="*/ 6 h 78"/>
                <a:gd name="T4" fmla="*/ 740 w 59"/>
                <a:gd name="T5" fmla="*/ 7 h 78"/>
                <a:gd name="T6" fmla="*/ 1404 w 59"/>
                <a:gd name="T7" fmla="*/ 11 h 78"/>
                <a:gd name="T8" fmla="*/ 1997 w 59"/>
                <a:gd name="T9" fmla="*/ 18 h 78"/>
                <a:gd name="T10" fmla="*/ 2612 w 59"/>
                <a:gd name="T11" fmla="*/ 21 h 78"/>
                <a:gd name="T12" fmla="*/ 3096 w 59"/>
                <a:gd name="T13" fmla="*/ 25 h 78"/>
                <a:gd name="T14" fmla="*/ 3460 w 59"/>
                <a:gd name="T15" fmla="*/ 27 h 78"/>
                <a:gd name="T16" fmla="*/ 3276 w 59"/>
                <a:gd name="T17" fmla="*/ 30 h 78"/>
                <a:gd name="T18" fmla="*/ 2973 w 59"/>
                <a:gd name="T19" fmla="*/ 34 h 78"/>
                <a:gd name="T20" fmla="*/ 2909 w 59"/>
                <a:gd name="T21" fmla="*/ 37 h 78"/>
                <a:gd name="T22" fmla="*/ 2909 w 59"/>
                <a:gd name="T23" fmla="*/ 42 h 78"/>
                <a:gd name="T24" fmla="*/ 2973 w 59"/>
                <a:gd name="T25" fmla="*/ 45 h 78"/>
                <a:gd name="T26" fmla="*/ 3096 w 59"/>
                <a:gd name="T27" fmla="*/ 48 h 78"/>
                <a:gd name="T28" fmla="*/ 3157 w 59"/>
                <a:gd name="T29" fmla="*/ 51 h 78"/>
                <a:gd name="T30" fmla="*/ 3276 w 59"/>
                <a:gd name="T31" fmla="*/ 51 h 78"/>
                <a:gd name="T32" fmla="*/ 3276 w 59"/>
                <a:gd name="T33" fmla="*/ 51 h 78"/>
                <a:gd name="T34" fmla="*/ 2973 w 59"/>
                <a:gd name="T35" fmla="*/ 48 h 78"/>
                <a:gd name="T36" fmla="*/ 2489 w 59"/>
                <a:gd name="T37" fmla="*/ 40 h 78"/>
                <a:gd name="T38" fmla="*/ 1872 w 59"/>
                <a:gd name="T39" fmla="*/ 31 h 78"/>
                <a:gd name="T40" fmla="*/ 1348 w 59"/>
                <a:gd name="T41" fmla="*/ 21 h 78"/>
                <a:gd name="T42" fmla="*/ 680 w 59"/>
                <a:gd name="T43" fmla="*/ 12 h 78"/>
                <a:gd name="T44" fmla="*/ 248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420" name="Freeform 124"/>
            <p:cNvSpPr>
              <a:spLocks/>
            </p:cNvSpPr>
            <p:nvPr/>
          </p:nvSpPr>
          <p:spPr bwMode="auto">
            <a:xfrm>
              <a:off x="1371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421" name="Freeform 125"/>
            <p:cNvSpPr>
              <a:spLocks/>
            </p:cNvSpPr>
            <p:nvPr/>
          </p:nvSpPr>
          <p:spPr bwMode="auto">
            <a:xfrm>
              <a:off x="1519" y="1383"/>
              <a:ext cx="74" cy="36"/>
            </a:xfrm>
            <a:custGeom>
              <a:avLst/>
              <a:gdLst>
                <a:gd name="T0" fmla="*/ 1957 w 38"/>
                <a:gd name="T1" fmla="*/ 10 h 38"/>
                <a:gd name="T2" fmla="*/ 1745 w 38"/>
                <a:gd name="T3" fmla="*/ 9 h 38"/>
                <a:gd name="T4" fmla="*/ 1566 w 38"/>
                <a:gd name="T5" fmla="*/ 8 h 38"/>
                <a:gd name="T6" fmla="*/ 1262 w 38"/>
                <a:gd name="T7" fmla="*/ 4 h 38"/>
                <a:gd name="T8" fmla="*/ 974 w 38"/>
                <a:gd name="T9" fmla="*/ 1 h 38"/>
                <a:gd name="T10" fmla="*/ 804 w 38"/>
                <a:gd name="T11" fmla="*/ 1 h 38"/>
                <a:gd name="T12" fmla="*/ 532 w 38"/>
                <a:gd name="T13" fmla="*/ 1 h 38"/>
                <a:gd name="T14" fmla="*/ 273 w 38"/>
                <a:gd name="T15" fmla="*/ 4 h 38"/>
                <a:gd name="T16" fmla="*/ 117 w 38"/>
                <a:gd name="T17" fmla="*/ 7 h 38"/>
                <a:gd name="T18" fmla="*/ 0 w 38"/>
                <a:gd name="T19" fmla="*/ 9 h 38"/>
                <a:gd name="T20" fmla="*/ 60 w 38"/>
                <a:gd name="T21" fmla="*/ 12 h 38"/>
                <a:gd name="T22" fmla="*/ 60 w 38"/>
                <a:gd name="T23" fmla="*/ 17 h 38"/>
                <a:gd name="T24" fmla="*/ 60 w 38"/>
                <a:gd name="T25" fmla="*/ 22 h 38"/>
                <a:gd name="T26" fmla="*/ 117 w 38"/>
                <a:gd name="T27" fmla="*/ 24 h 38"/>
                <a:gd name="T28" fmla="*/ 333 w 38"/>
                <a:gd name="T29" fmla="*/ 25 h 38"/>
                <a:gd name="T30" fmla="*/ 648 w 38"/>
                <a:gd name="T31" fmla="*/ 26 h 38"/>
                <a:gd name="T32" fmla="*/ 1036 w 38"/>
                <a:gd name="T33" fmla="*/ 26 h 38"/>
                <a:gd name="T34" fmla="*/ 1262 w 38"/>
                <a:gd name="T35" fmla="*/ 25 h 38"/>
                <a:gd name="T36" fmla="*/ 1482 w 38"/>
                <a:gd name="T37" fmla="*/ 23 h 38"/>
                <a:gd name="T38" fmla="*/ 1482 w 38"/>
                <a:gd name="T39" fmla="*/ 22 h 38"/>
                <a:gd name="T40" fmla="*/ 1536 w 38"/>
                <a:gd name="T41" fmla="*/ 19 h 38"/>
                <a:gd name="T42" fmla="*/ 1536 w 38"/>
                <a:gd name="T43" fmla="*/ 16 h 38"/>
                <a:gd name="T44" fmla="*/ 1536 w 38"/>
                <a:gd name="T45" fmla="*/ 10 h 38"/>
                <a:gd name="T46" fmla="*/ 1425 w 38"/>
                <a:gd name="T47" fmla="*/ 10 h 38"/>
                <a:gd name="T48" fmla="*/ 1365 w 38"/>
                <a:gd name="T49" fmla="*/ 10 h 38"/>
                <a:gd name="T50" fmla="*/ 1262 w 38"/>
                <a:gd name="T51" fmla="*/ 12 h 38"/>
                <a:gd name="T52" fmla="*/ 1262 w 38"/>
                <a:gd name="T53" fmla="*/ 12 h 38"/>
                <a:gd name="T54" fmla="*/ 1153 w 38"/>
                <a:gd name="T55" fmla="*/ 14 h 38"/>
                <a:gd name="T56" fmla="*/ 1092 w 38"/>
                <a:gd name="T57" fmla="*/ 16 h 38"/>
                <a:gd name="T58" fmla="*/ 1036 w 38"/>
                <a:gd name="T59" fmla="*/ 20 h 38"/>
                <a:gd name="T60" fmla="*/ 1036 w 38"/>
                <a:gd name="T61" fmla="*/ 22 h 38"/>
                <a:gd name="T62" fmla="*/ 1036 w 38"/>
                <a:gd name="T63" fmla="*/ 23 h 38"/>
                <a:gd name="T64" fmla="*/ 701 w 38"/>
                <a:gd name="T65" fmla="*/ 22 h 38"/>
                <a:gd name="T66" fmla="*/ 500 w 38"/>
                <a:gd name="T67" fmla="*/ 21 h 38"/>
                <a:gd name="T68" fmla="*/ 444 w 38"/>
                <a:gd name="T69" fmla="*/ 16 h 38"/>
                <a:gd name="T70" fmla="*/ 391 w 38"/>
                <a:gd name="T71" fmla="*/ 14 h 38"/>
                <a:gd name="T72" fmla="*/ 444 w 38"/>
                <a:gd name="T73" fmla="*/ 11 h 38"/>
                <a:gd name="T74" fmla="*/ 500 w 38"/>
                <a:gd name="T75" fmla="*/ 9 h 38"/>
                <a:gd name="T76" fmla="*/ 592 w 38"/>
                <a:gd name="T77" fmla="*/ 9 h 38"/>
                <a:gd name="T78" fmla="*/ 701 w 38"/>
                <a:gd name="T79" fmla="*/ 8 h 38"/>
                <a:gd name="T80" fmla="*/ 921 w 38"/>
                <a:gd name="T81" fmla="*/ 6 h 38"/>
                <a:gd name="T82" fmla="*/ 1036 w 38"/>
                <a:gd name="T83" fmla="*/ 6 h 38"/>
                <a:gd name="T84" fmla="*/ 1092 w 38"/>
                <a:gd name="T85" fmla="*/ 6 h 38"/>
                <a:gd name="T86" fmla="*/ 1262 w 38"/>
                <a:gd name="T87" fmla="*/ 8 h 38"/>
                <a:gd name="T88" fmla="*/ 1425 w 38"/>
                <a:gd name="T89" fmla="*/ 9 h 38"/>
                <a:gd name="T90" fmla="*/ 1622 w 38"/>
                <a:gd name="T91" fmla="*/ 9 h 38"/>
                <a:gd name="T92" fmla="*/ 1854 w 38"/>
                <a:gd name="T93" fmla="*/ 9 h 38"/>
                <a:gd name="T94" fmla="*/ 1897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422" name="AutoShape 126"/>
            <p:cNvSpPr>
              <a:spLocks noChangeArrowheads="1"/>
            </p:cNvSpPr>
            <p:nvPr/>
          </p:nvSpPr>
          <p:spPr bwMode="auto">
            <a:xfrm flipV="1">
              <a:off x="794" y="1073"/>
              <a:ext cx="4822" cy="16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6423" name="AutoShape 127"/>
            <p:cNvSpPr>
              <a:spLocks noChangeArrowheads="1"/>
            </p:cNvSpPr>
            <p:nvPr/>
          </p:nvSpPr>
          <p:spPr bwMode="auto">
            <a:xfrm flipV="1">
              <a:off x="786" y="1025"/>
              <a:ext cx="4830" cy="60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6424" name="AutoShape 128"/>
            <p:cNvSpPr>
              <a:spLocks noChangeArrowheads="1"/>
            </p:cNvSpPr>
            <p:nvPr/>
          </p:nvSpPr>
          <p:spPr bwMode="auto">
            <a:xfrm flipV="1">
              <a:off x="876" y="1076"/>
              <a:ext cx="4609" cy="142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6425" name="Freeform 129"/>
            <p:cNvSpPr>
              <a:spLocks/>
            </p:cNvSpPr>
            <p:nvPr/>
          </p:nvSpPr>
          <p:spPr bwMode="auto">
            <a:xfrm>
              <a:off x="798" y="236"/>
              <a:ext cx="4782" cy="791"/>
            </a:xfrm>
            <a:custGeom>
              <a:avLst/>
              <a:gdLst>
                <a:gd name="T0" fmla="*/ 0 w 5435"/>
                <a:gd name="T1" fmla="*/ 552 h 850"/>
                <a:gd name="T2" fmla="*/ 66 w 5435"/>
                <a:gd name="T3" fmla="*/ 351 h 850"/>
                <a:gd name="T4" fmla="*/ 1229 w 5435"/>
                <a:gd name="T5" fmla="*/ 0 h 850"/>
                <a:gd name="T6" fmla="*/ 2464 w 5435"/>
                <a:gd name="T7" fmla="*/ 351 h 850"/>
                <a:gd name="T8" fmla="*/ 2522 w 5435"/>
                <a:gd name="T9" fmla="*/ 552 h 850"/>
                <a:gd name="T10" fmla="*/ 0 w 5435"/>
                <a:gd name="T11" fmla="*/ 552 h 850"/>
                <a:gd name="T12" fmla="*/ 0 w 5435"/>
                <a:gd name="T13" fmla="*/ 552 h 8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35"/>
                <a:gd name="T22" fmla="*/ 0 h 850"/>
                <a:gd name="T23" fmla="*/ 5435 w 5435"/>
                <a:gd name="T24" fmla="*/ 850 h 85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35" h="850">
                  <a:moveTo>
                    <a:pt x="0" y="849"/>
                  </a:moveTo>
                  <a:lnTo>
                    <a:pt x="142" y="539"/>
                  </a:lnTo>
                  <a:lnTo>
                    <a:pt x="2651" y="0"/>
                  </a:lnTo>
                  <a:lnTo>
                    <a:pt x="5313" y="539"/>
                  </a:lnTo>
                  <a:lnTo>
                    <a:pt x="5434" y="849"/>
                  </a:lnTo>
                  <a:lnTo>
                    <a:pt x="0" y="849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426" name="Freeform 130"/>
            <p:cNvSpPr>
              <a:spLocks/>
            </p:cNvSpPr>
            <p:nvPr/>
          </p:nvSpPr>
          <p:spPr bwMode="auto">
            <a:xfrm>
              <a:off x="765" y="236"/>
              <a:ext cx="2343" cy="785"/>
            </a:xfrm>
            <a:custGeom>
              <a:avLst/>
              <a:gdLst>
                <a:gd name="T0" fmla="*/ 1238 w 2662"/>
                <a:gd name="T1" fmla="*/ 0 h 846"/>
                <a:gd name="T2" fmla="*/ 0 w 2662"/>
                <a:gd name="T3" fmla="*/ 539 h 846"/>
                <a:gd name="T4" fmla="*/ 70 w 2662"/>
                <a:gd name="T5" fmla="*/ 343 h 846"/>
                <a:gd name="T6" fmla="*/ 1221 w 2662"/>
                <a:gd name="T7" fmla="*/ 9 h 846"/>
                <a:gd name="T8" fmla="*/ 1230 w 2662"/>
                <a:gd name="T9" fmla="*/ 0 h 846"/>
                <a:gd name="T10" fmla="*/ 1238 w 2662"/>
                <a:gd name="T11" fmla="*/ 0 h 846"/>
                <a:gd name="T12" fmla="*/ 1238 w 2662"/>
                <a:gd name="T13" fmla="*/ 0 h 8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62"/>
                <a:gd name="T22" fmla="*/ 0 h 846"/>
                <a:gd name="T23" fmla="*/ 2662 w 2662"/>
                <a:gd name="T24" fmla="*/ 846 h 8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62" h="846">
                  <a:moveTo>
                    <a:pt x="2661" y="0"/>
                  </a:moveTo>
                  <a:lnTo>
                    <a:pt x="0" y="845"/>
                  </a:lnTo>
                  <a:lnTo>
                    <a:pt x="151" y="538"/>
                  </a:lnTo>
                  <a:lnTo>
                    <a:pt x="2627" y="15"/>
                  </a:lnTo>
                  <a:lnTo>
                    <a:pt x="2644" y="0"/>
                  </a:lnTo>
                  <a:lnTo>
                    <a:pt x="266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427" name="Line 131"/>
            <p:cNvSpPr>
              <a:spLocks noChangeShapeType="1"/>
            </p:cNvSpPr>
            <p:nvPr/>
          </p:nvSpPr>
          <p:spPr bwMode="auto">
            <a:xfrm flipH="1">
              <a:off x="838" y="236"/>
              <a:ext cx="2282" cy="770"/>
            </a:xfrm>
            <a:prstGeom prst="line">
              <a:avLst/>
            </a:prstGeom>
            <a:noFill/>
            <a:ln w="18732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6428" name="Freeform 132"/>
            <p:cNvSpPr>
              <a:spLocks/>
            </p:cNvSpPr>
            <p:nvPr/>
          </p:nvSpPr>
          <p:spPr bwMode="auto">
            <a:xfrm>
              <a:off x="3136" y="220"/>
              <a:ext cx="2448" cy="772"/>
            </a:xfrm>
            <a:custGeom>
              <a:avLst/>
              <a:gdLst>
                <a:gd name="T0" fmla="*/ 0 w 2782"/>
                <a:gd name="T1" fmla="*/ 0 h 830"/>
                <a:gd name="T2" fmla="*/ 1291 w 2782"/>
                <a:gd name="T3" fmla="*/ 537 h 830"/>
                <a:gd name="T4" fmla="*/ 1235 w 2782"/>
                <a:gd name="T5" fmla="*/ 357 h 830"/>
                <a:gd name="T6" fmla="*/ 0 w 2782"/>
                <a:gd name="T7" fmla="*/ 0 h 830"/>
                <a:gd name="T8" fmla="*/ 0 w 2782"/>
                <a:gd name="T9" fmla="*/ 0 h 8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82"/>
                <a:gd name="T16" fmla="*/ 0 h 830"/>
                <a:gd name="T17" fmla="*/ 2782 w 2782"/>
                <a:gd name="T18" fmla="*/ 830 h 83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82" h="830">
                  <a:moveTo>
                    <a:pt x="0" y="0"/>
                  </a:moveTo>
                  <a:lnTo>
                    <a:pt x="2781" y="829"/>
                  </a:lnTo>
                  <a:lnTo>
                    <a:pt x="2662" y="552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429" name="Line 133"/>
            <p:cNvSpPr>
              <a:spLocks noChangeShapeType="1"/>
            </p:cNvSpPr>
            <p:nvPr/>
          </p:nvSpPr>
          <p:spPr bwMode="auto">
            <a:xfrm>
              <a:off x="3136" y="250"/>
              <a:ext cx="2461" cy="756"/>
            </a:xfrm>
            <a:prstGeom prst="line">
              <a:avLst/>
            </a:prstGeom>
            <a:noFill/>
            <a:ln w="18732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6430" name="AutoShape 134"/>
            <p:cNvSpPr>
              <a:spLocks noChangeArrowheads="1"/>
            </p:cNvSpPr>
            <p:nvPr/>
          </p:nvSpPr>
          <p:spPr bwMode="auto">
            <a:xfrm flipV="1">
              <a:off x="789" y="1028"/>
              <a:ext cx="4825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6431" name="AutoShape 135"/>
            <p:cNvSpPr>
              <a:spLocks noChangeArrowheads="1"/>
            </p:cNvSpPr>
            <p:nvPr/>
          </p:nvSpPr>
          <p:spPr bwMode="auto">
            <a:xfrm flipV="1">
              <a:off x="774" y="967"/>
              <a:ext cx="4829" cy="61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6432" name="AutoShape 136"/>
            <p:cNvSpPr>
              <a:spLocks noChangeArrowheads="1"/>
            </p:cNvSpPr>
            <p:nvPr/>
          </p:nvSpPr>
          <p:spPr bwMode="auto">
            <a:xfrm flipV="1">
              <a:off x="874" y="1150"/>
              <a:ext cx="4607" cy="145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6433" name="Freeform 137"/>
            <p:cNvSpPr>
              <a:spLocks/>
            </p:cNvSpPr>
            <p:nvPr/>
          </p:nvSpPr>
          <p:spPr bwMode="auto">
            <a:xfrm>
              <a:off x="794" y="190"/>
              <a:ext cx="4782" cy="792"/>
            </a:xfrm>
            <a:custGeom>
              <a:avLst/>
              <a:gdLst>
                <a:gd name="T0" fmla="*/ 0 w 5435"/>
                <a:gd name="T1" fmla="*/ 548 h 852"/>
                <a:gd name="T2" fmla="*/ 67 w 5435"/>
                <a:gd name="T3" fmla="*/ 350 h 852"/>
                <a:gd name="T4" fmla="*/ 1230 w 5435"/>
                <a:gd name="T5" fmla="*/ 0 h 852"/>
                <a:gd name="T6" fmla="*/ 2465 w 5435"/>
                <a:gd name="T7" fmla="*/ 350 h 852"/>
                <a:gd name="T8" fmla="*/ 2522 w 5435"/>
                <a:gd name="T9" fmla="*/ 548 h 852"/>
                <a:gd name="T10" fmla="*/ 0 w 5435"/>
                <a:gd name="T11" fmla="*/ 548 h 852"/>
                <a:gd name="T12" fmla="*/ 0 w 5435"/>
                <a:gd name="T13" fmla="*/ 548 h 8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35"/>
                <a:gd name="T22" fmla="*/ 0 h 852"/>
                <a:gd name="T23" fmla="*/ 5435 w 5435"/>
                <a:gd name="T24" fmla="*/ 852 h 85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35" h="852">
                  <a:moveTo>
                    <a:pt x="0" y="851"/>
                  </a:moveTo>
                  <a:lnTo>
                    <a:pt x="143" y="541"/>
                  </a:lnTo>
                  <a:lnTo>
                    <a:pt x="2652" y="0"/>
                  </a:lnTo>
                  <a:lnTo>
                    <a:pt x="5314" y="541"/>
                  </a:lnTo>
                  <a:lnTo>
                    <a:pt x="5434" y="851"/>
                  </a:lnTo>
                  <a:lnTo>
                    <a:pt x="0" y="85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rgbClr val="FFFFFF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434" name="Line 138"/>
            <p:cNvSpPr>
              <a:spLocks noChangeShapeType="1"/>
            </p:cNvSpPr>
            <p:nvPr/>
          </p:nvSpPr>
          <p:spPr bwMode="auto">
            <a:xfrm flipH="1">
              <a:off x="800" y="205"/>
              <a:ext cx="2314" cy="747"/>
            </a:xfrm>
            <a:prstGeom prst="line">
              <a:avLst/>
            </a:prstGeom>
            <a:noFill/>
            <a:ln w="18732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6435" name="Line 139"/>
            <p:cNvSpPr>
              <a:spLocks noChangeShapeType="1"/>
            </p:cNvSpPr>
            <p:nvPr/>
          </p:nvSpPr>
          <p:spPr bwMode="auto">
            <a:xfrm>
              <a:off x="3120" y="203"/>
              <a:ext cx="2442" cy="727"/>
            </a:xfrm>
            <a:prstGeom prst="line">
              <a:avLst/>
            </a:prstGeom>
            <a:noFill/>
            <a:ln w="18732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6436" name="Freeform 140"/>
            <p:cNvSpPr>
              <a:spLocks/>
            </p:cNvSpPr>
            <p:nvPr/>
          </p:nvSpPr>
          <p:spPr bwMode="auto">
            <a:xfrm>
              <a:off x="1204" y="276"/>
              <a:ext cx="4079" cy="644"/>
            </a:xfrm>
            <a:custGeom>
              <a:avLst/>
              <a:gdLst>
                <a:gd name="T0" fmla="*/ 999 w 4636"/>
                <a:gd name="T1" fmla="*/ 8 h 693"/>
                <a:gd name="T2" fmla="*/ 0 w 4636"/>
                <a:gd name="T3" fmla="*/ 437 h 693"/>
                <a:gd name="T4" fmla="*/ 2091 w 4636"/>
                <a:gd name="T5" fmla="*/ 446 h 693"/>
                <a:gd name="T6" fmla="*/ 2150 w 4636"/>
                <a:gd name="T7" fmla="*/ 446 h 693"/>
                <a:gd name="T8" fmla="*/ 1007 w 4636"/>
                <a:gd name="T9" fmla="*/ 0 h 693"/>
                <a:gd name="T10" fmla="*/ 999 w 4636"/>
                <a:gd name="T11" fmla="*/ 8 h 693"/>
                <a:gd name="T12" fmla="*/ 999 w 4636"/>
                <a:gd name="T13" fmla="*/ 8 h 6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636"/>
                <a:gd name="T22" fmla="*/ 0 h 693"/>
                <a:gd name="T23" fmla="*/ 4636 w 4636"/>
                <a:gd name="T24" fmla="*/ 693 h 69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636" h="693">
                  <a:moveTo>
                    <a:pt x="2153" y="14"/>
                  </a:moveTo>
                  <a:lnTo>
                    <a:pt x="0" y="677"/>
                  </a:lnTo>
                  <a:lnTo>
                    <a:pt x="4509" y="692"/>
                  </a:lnTo>
                  <a:lnTo>
                    <a:pt x="4635" y="692"/>
                  </a:lnTo>
                  <a:lnTo>
                    <a:pt x="2171" y="0"/>
                  </a:lnTo>
                  <a:lnTo>
                    <a:pt x="2153" y="14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437" name="Line 141"/>
            <p:cNvSpPr>
              <a:spLocks noChangeShapeType="1"/>
            </p:cNvSpPr>
            <p:nvPr/>
          </p:nvSpPr>
          <p:spPr bwMode="auto">
            <a:xfrm flipH="1">
              <a:off x="863" y="194"/>
              <a:ext cx="2251" cy="631"/>
            </a:xfrm>
            <a:prstGeom prst="line">
              <a:avLst/>
            </a:prstGeom>
            <a:noFill/>
            <a:ln w="18732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6438" name="Line 142"/>
            <p:cNvSpPr>
              <a:spLocks noChangeShapeType="1"/>
            </p:cNvSpPr>
            <p:nvPr/>
          </p:nvSpPr>
          <p:spPr bwMode="auto">
            <a:xfrm>
              <a:off x="3117" y="194"/>
              <a:ext cx="2399" cy="631"/>
            </a:xfrm>
            <a:prstGeom prst="line">
              <a:avLst/>
            </a:prstGeom>
            <a:noFill/>
            <a:ln w="18732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</p:grpSp>
      <p:sp>
        <p:nvSpPr>
          <p:cNvPr id="56324" name="Rectangle 143"/>
          <p:cNvSpPr>
            <a:spLocks noChangeArrowheads="1"/>
          </p:cNvSpPr>
          <p:nvPr/>
        </p:nvSpPr>
        <p:spPr bwMode="auto">
          <a:xfrm>
            <a:off x="2794000" y="523875"/>
            <a:ext cx="4849276" cy="40011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en-GB" sz="2000" b="1" dirty="0" err="1"/>
              <a:t>Controllo</a:t>
            </a:r>
            <a:r>
              <a:rPr lang="en-GB" sz="2000" b="1" dirty="0"/>
              <a:t> </a:t>
            </a:r>
            <a:r>
              <a:rPr lang="en-GB" sz="2000" b="1" dirty="0" err="1"/>
              <a:t>interno</a:t>
            </a:r>
            <a:r>
              <a:rPr lang="en-GB" sz="2000" b="1" dirty="0"/>
              <a:t>               </a:t>
            </a:r>
            <a:r>
              <a:rPr lang="en-GB" sz="2000" b="1"/>
              <a:t>Risk Management </a:t>
            </a:r>
            <a:endParaRPr lang="en-GB" sz="2000" b="1" dirty="0"/>
          </a:p>
        </p:txBody>
      </p:sp>
      <p:sp>
        <p:nvSpPr>
          <p:cNvPr id="56325" name="Rectangle 144"/>
          <p:cNvSpPr>
            <a:spLocks noChangeArrowheads="1"/>
          </p:cNvSpPr>
          <p:nvPr/>
        </p:nvSpPr>
        <p:spPr bwMode="auto">
          <a:xfrm>
            <a:off x="7740650" y="6165850"/>
            <a:ext cx="914400" cy="55403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it-IT" sz="1800" b="1" i="0"/>
              <a:t>AT</a:t>
            </a:r>
            <a:endParaRPr lang="en-US" sz="1800" b="1" i="0"/>
          </a:p>
        </p:txBody>
      </p:sp>
      <p:sp>
        <p:nvSpPr>
          <p:cNvPr id="56326" name="Text Box 145"/>
          <p:cNvSpPr txBox="1">
            <a:spLocks noChangeArrowheads="1"/>
          </p:cNvSpPr>
          <p:nvPr/>
        </p:nvSpPr>
        <p:spPr bwMode="auto">
          <a:xfrm>
            <a:off x="1042988" y="1268413"/>
            <a:ext cx="4808239" cy="2431435"/>
          </a:xfrm>
          <a:prstGeom prst="rect">
            <a:avLst/>
          </a:prstGeom>
          <a:solidFill>
            <a:srgbClr val="FBFBA3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it-IT" sz="2000" i="0" dirty="0" err="1"/>
              <a:t>CoSO</a:t>
            </a:r>
            <a:r>
              <a:rPr lang="it-IT" sz="2000" i="0" dirty="0"/>
              <a:t> REPORT 1994</a:t>
            </a:r>
          </a:p>
          <a:p>
            <a:r>
              <a:rPr lang="it-IT" sz="2000" i="0" dirty="0"/>
              <a:t>    </a:t>
            </a:r>
            <a:r>
              <a:rPr lang="it-IT" sz="1600" i="0" dirty="0"/>
              <a:t>INDICATO COME RIFERIMENTO DI BEST PRACTICE DA</a:t>
            </a:r>
          </a:p>
          <a:p>
            <a:r>
              <a:rPr lang="it-IT" sz="1600" i="0" dirty="0"/>
              <a:t>      </a:t>
            </a:r>
          </a:p>
          <a:p>
            <a:r>
              <a:rPr lang="it-IT" sz="1600" i="0" dirty="0"/>
              <a:t>     CADBURY CODE –LSE   </a:t>
            </a:r>
            <a:r>
              <a:rPr lang="it-IT" sz="1400" i="0" dirty="0"/>
              <a:t>E ALTRI CODICI…COMBINED</a:t>
            </a:r>
            <a:endParaRPr lang="it-IT" sz="1600" i="0" dirty="0"/>
          </a:p>
          <a:p>
            <a:r>
              <a:rPr lang="it-IT" sz="1600" i="0" dirty="0"/>
              <a:t>     IME   (ora BCE)</a:t>
            </a:r>
          </a:p>
          <a:p>
            <a:r>
              <a:rPr lang="it-IT" sz="1600" i="0" dirty="0"/>
              <a:t>     OCSE (PAPER 1999)</a:t>
            </a:r>
          </a:p>
          <a:p>
            <a:r>
              <a:rPr lang="it-IT" sz="1600" i="0" dirty="0"/>
              <a:t>     COMITATO DI BASILEA (PAPER 1998)</a:t>
            </a:r>
          </a:p>
          <a:p>
            <a:r>
              <a:rPr lang="it-IT" sz="1600" i="0" dirty="0"/>
              <a:t>     PCAOB-SEC  per </a:t>
            </a:r>
            <a:r>
              <a:rPr lang="it-IT" sz="1600" i="0" dirty="0" err="1"/>
              <a:t>assessment</a:t>
            </a:r>
            <a:r>
              <a:rPr lang="it-IT" sz="1600" i="0" dirty="0"/>
              <a:t> ai fini della </a:t>
            </a:r>
            <a:r>
              <a:rPr lang="it-IT" sz="1600" i="0" dirty="0" err="1"/>
              <a:t>section</a:t>
            </a:r>
            <a:r>
              <a:rPr lang="it-IT" sz="1600" i="0" dirty="0"/>
              <a:t> 404</a:t>
            </a:r>
          </a:p>
          <a:p>
            <a:r>
              <a:rPr lang="it-IT" sz="1600" i="0" dirty="0"/>
              <a:t>                            del </a:t>
            </a:r>
            <a:r>
              <a:rPr lang="it-IT" sz="1600" i="0" dirty="0" err="1"/>
              <a:t>Sarbanes-Oxley</a:t>
            </a:r>
            <a:r>
              <a:rPr lang="it-IT" sz="1600" i="0" dirty="0"/>
              <a:t> Act del 2002 </a:t>
            </a:r>
            <a:endParaRPr lang="en-US" sz="2000" i="0" dirty="0"/>
          </a:p>
        </p:txBody>
      </p:sp>
      <p:sp>
        <p:nvSpPr>
          <p:cNvPr id="56327" name="Text Box 146"/>
          <p:cNvSpPr txBox="1">
            <a:spLocks noChangeArrowheads="1"/>
          </p:cNvSpPr>
          <p:nvPr/>
        </p:nvSpPr>
        <p:spPr bwMode="auto">
          <a:xfrm>
            <a:off x="4065588" y="4687888"/>
            <a:ext cx="4376737" cy="711200"/>
          </a:xfrm>
          <a:prstGeom prst="rect">
            <a:avLst/>
          </a:prstGeom>
          <a:solidFill>
            <a:srgbClr val="7CF83E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it-IT" sz="2000" i="0"/>
              <a:t>                   ERM 2002</a:t>
            </a:r>
          </a:p>
          <a:p>
            <a:r>
              <a:rPr lang="it-IT" sz="2000" i="0"/>
              <a:t>ENTERPRISE RISK MANAGEMENT</a:t>
            </a:r>
            <a:endParaRPr lang="en-US" sz="2000" i="0"/>
          </a:p>
        </p:txBody>
      </p:sp>
      <p:sp>
        <p:nvSpPr>
          <p:cNvPr id="56328" name="AutoShape 147"/>
          <p:cNvSpPr>
            <a:spLocks noChangeArrowheads="1"/>
          </p:cNvSpPr>
          <p:nvPr/>
        </p:nvSpPr>
        <p:spPr bwMode="auto">
          <a:xfrm>
            <a:off x="5219700" y="3860800"/>
            <a:ext cx="720725" cy="504825"/>
          </a:xfrm>
          <a:prstGeom prst="downArrow">
            <a:avLst>
              <a:gd name="adj1" fmla="val 50000"/>
              <a:gd name="adj2" fmla="val 25000"/>
            </a:avLst>
          </a:prstGeom>
          <a:solidFill>
            <a:srgbClr val="FC0C2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it-IT" sz="2000" i="0">
              <a:solidFill>
                <a:srgbClr val="FC0C23"/>
              </a:solidFill>
            </a:endParaRPr>
          </a:p>
        </p:txBody>
      </p:sp>
      <p:sp>
        <p:nvSpPr>
          <p:cNvPr id="6" name="Freccia a destra 5"/>
          <p:cNvSpPr/>
          <p:nvPr/>
        </p:nvSpPr>
        <p:spPr>
          <a:xfrm>
            <a:off x="4905283" y="692696"/>
            <a:ext cx="458805" cy="87153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dirty="0"/>
              <a:t>     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Segnaposto numero diapositiva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C57A7AC5-60FF-4AE6-BC05-E336A35EBBD5}" type="slidenum">
              <a:rPr lang="en-US" smtClean="0"/>
              <a:pPr/>
              <a:t>20</a:t>
            </a:fld>
            <a:endParaRPr lang="en-US"/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395288" y="333375"/>
            <a:ext cx="8697912" cy="6270625"/>
            <a:chOff x="385" y="190"/>
            <a:chExt cx="5479" cy="3950"/>
          </a:xfrm>
        </p:grpSpPr>
        <p:sp>
          <p:nvSpPr>
            <p:cNvPr id="71688" name="AutoShape 3"/>
            <p:cNvSpPr>
              <a:spLocks noChangeArrowheads="1"/>
            </p:cNvSpPr>
            <p:nvPr/>
          </p:nvSpPr>
          <p:spPr bwMode="auto">
            <a:xfrm flipV="1">
              <a:off x="385" y="4083"/>
              <a:ext cx="5479" cy="5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1689" name="AutoShape 4"/>
            <p:cNvSpPr>
              <a:spLocks noChangeArrowheads="1"/>
            </p:cNvSpPr>
            <p:nvPr/>
          </p:nvSpPr>
          <p:spPr bwMode="auto">
            <a:xfrm flipV="1">
              <a:off x="583" y="3675"/>
              <a:ext cx="5128" cy="256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1690" name="Freeform 5"/>
            <p:cNvSpPr>
              <a:spLocks/>
            </p:cNvSpPr>
            <p:nvPr/>
          </p:nvSpPr>
          <p:spPr bwMode="auto">
            <a:xfrm>
              <a:off x="2873" y="1593"/>
              <a:ext cx="535" cy="1911"/>
            </a:xfrm>
            <a:custGeom>
              <a:avLst/>
              <a:gdLst>
                <a:gd name="T0" fmla="*/ 0 w 271"/>
                <a:gd name="T1" fmla="*/ 1316 h 2059"/>
                <a:gd name="T2" fmla="*/ 15979 w 271"/>
                <a:gd name="T3" fmla="*/ 1316 h 2059"/>
                <a:gd name="T4" fmla="*/ 15979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2782" y="3474"/>
              <a:ext cx="703" cy="203"/>
              <a:chOff x="3110" y="3961"/>
              <a:chExt cx="356" cy="218"/>
            </a:xfrm>
          </p:grpSpPr>
          <p:sp>
            <p:nvSpPr>
              <p:cNvPr id="71818" name="Freeform 7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19" name="Freeform 8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20" name="Freeform 9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21" name="Freeform 10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22" name="Freeform 11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23" name="Freeform 12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24" name="Line 13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1825" name="Freeform 14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26" name="Freeform 15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27" name="Line 16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71692" name="Freeform 17"/>
            <p:cNvSpPr>
              <a:spLocks/>
            </p:cNvSpPr>
            <p:nvPr/>
          </p:nvSpPr>
          <p:spPr bwMode="auto">
            <a:xfrm>
              <a:off x="2944" y="1582"/>
              <a:ext cx="464" cy="212"/>
            </a:xfrm>
            <a:custGeom>
              <a:avLst/>
              <a:gdLst>
                <a:gd name="T0" fmla="*/ 5852 w 235"/>
                <a:gd name="T1" fmla="*/ 1 h 227"/>
                <a:gd name="T2" fmla="*/ 7645 w 235"/>
                <a:gd name="T3" fmla="*/ 3 h 227"/>
                <a:gd name="T4" fmla="*/ 9298 w 235"/>
                <a:gd name="T5" fmla="*/ 4 h 227"/>
                <a:gd name="T6" fmla="*/ 10530 w 235"/>
                <a:gd name="T7" fmla="*/ 7 h 227"/>
                <a:gd name="T8" fmla="*/ 11555 w 235"/>
                <a:gd name="T9" fmla="*/ 7 h 227"/>
                <a:gd name="T10" fmla="*/ 12163 w 235"/>
                <a:gd name="T11" fmla="*/ 7 h 227"/>
                <a:gd name="T12" fmla="*/ 12569 w 235"/>
                <a:gd name="T13" fmla="*/ 7 h 227"/>
                <a:gd name="T14" fmla="*/ 12962 w 235"/>
                <a:gd name="T15" fmla="*/ 8 h 227"/>
                <a:gd name="T16" fmla="*/ 13395 w 235"/>
                <a:gd name="T17" fmla="*/ 8 h 227"/>
                <a:gd name="T18" fmla="*/ 13618 w 235"/>
                <a:gd name="T19" fmla="*/ 8 h 227"/>
                <a:gd name="T20" fmla="*/ 13863 w 235"/>
                <a:gd name="T21" fmla="*/ 8 h 227"/>
                <a:gd name="T22" fmla="*/ 13863 w 235"/>
                <a:gd name="T23" fmla="*/ 21 h 227"/>
                <a:gd name="T24" fmla="*/ 13863 w 235"/>
                <a:gd name="T25" fmla="*/ 49 h 227"/>
                <a:gd name="T26" fmla="*/ 13863 w 235"/>
                <a:gd name="T27" fmla="*/ 86 h 227"/>
                <a:gd name="T28" fmla="*/ 13863 w 235"/>
                <a:gd name="T29" fmla="*/ 120 h 227"/>
                <a:gd name="T30" fmla="*/ 13863 w 235"/>
                <a:gd name="T31" fmla="*/ 145 h 227"/>
                <a:gd name="T32" fmla="*/ 13738 w 235"/>
                <a:gd name="T33" fmla="*/ 148 h 227"/>
                <a:gd name="T34" fmla="*/ 13555 w 235"/>
                <a:gd name="T35" fmla="*/ 141 h 227"/>
                <a:gd name="T36" fmla="*/ 13555 w 235"/>
                <a:gd name="T37" fmla="*/ 128 h 227"/>
                <a:gd name="T38" fmla="*/ 13334 w 235"/>
                <a:gd name="T39" fmla="*/ 116 h 227"/>
                <a:gd name="T40" fmla="*/ 13146 w 235"/>
                <a:gd name="T41" fmla="*/ 104 h 227"/>
                <a:gd name="T42" fmla="*/ 12901 w 235"/>
                <a:gd name="T43" fmla="*/ 97 h 227"/>
                <a:gd name="T44" fmla="*/ 12338 w 235"/>
                <a:gd name="T45" fmla="*/ 88 h 227"/>
                <a:gd name="T46" fmla="*/ 11369 w 235"/>
                <a:gd name="T47" fmla="*/ 78 h 227"/>
                <a:gd name="T48" fmla="*/ 10386 w 235"/>
                <a:gd name="T49" fmla="*/ 66 h 227"/>
                <a:gd name="T50" fmla="*/ 9422 w 235"/>
                <a:gd name="T51" fmla="*/ 57 h 227"/>
                <a:gd name="T52" fmla="*/ 8814 w 235"/>
                <a:gd name="T53" fmla="*/ 49 h 227"/>
                <a:gd name="T54" fmla="*/ 8066 w 235"/>
                <a:gd name="T55" fmla="*/ 45 h 227"/>
                <a:gd name="T56" fmla="*/ 6865 w 235"/>
                <a:gd name="T57" fmla="*/ 37 h 227"/>
                <a:gd name="T58" fmla="*/ 5578 w 235"/>
                <a:gd name="T59" fmla="*/ 29 h 227"/>
                <a:gd name="T60" fmla="*/ 4441 w 235"/>
                <a:gd name="T61" fmla="*/ 21 h 227"/>
                <a:gd name="T62" fmla="*/ 3728 w 235"/>
                <a:gd name="T63" fmla="*/ 19 h 227"/>
                <a:gd name="T64" fmla="*/ 3540 w 235"/>
                <a:gd name="T65" fmla="*/ 18 h 227"/>
                <a:gd name="T66" fmla="*/ 2796 w 235"/>
                <a:gd name="T67" fmla="*/ 16 h 227"/>
                <a:gd name="T68" fmla="*/ 1824 w 235"/>
                <a:gd name="T69" fmla="*/ 11 h 227"/>
                <a:gd name="T70" fmla="*/ 776 w 235"/>
                <a:gd name="T71" fmla="*/ 7 h 227"/>
                <a:gd name="T72" fmla="*/ 124 w 235"/>
                <a:gd name="T73" fmla="*/ 7 h 227"/>
                <a:gd name="T74" fmla="*/ 124 w 235"/>
                <a:gd name="T75" fmla="*/ 7 h 227"/>
                <a:gd name="T76" fmla="*/ 592 w 235"/>
                <a:gd name="T77" fmla="*/ 6 h 227"/>
                <a:gd name="T78" fmla="*/ 1169 w 235"/>
                <a:gd name="T79" fmla="*/ 5 h 227"/>
                <a:gd name="T80" fmla="*/ 1949 w 235"/>
                <a:gd name="T81" fmla="*/ 3 h 227"/>
                <a:gd name="T82" fmla="*/ 3025 w 235"/>
                <a:gd name="T83" fmla="*/ 1 h 227"/>
                <a:gd name="T84" fmla="*/ 4557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693" name="Freeform 18"/>
            <p:cNvSpPr>
              <a:spLocks/>
            </p:cNvSpPr>
            <p:nvPr/>
          </p:nvSpPr>
          <p:spPr bwMode="auto">
            <a:xfrm>
              <a:off x="2848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694" name="Freeform 19"/>
            <p:cNvSpPr>
              <a:spLocks/>
            </p:cNvSpPr>
            <p:nvPr/>
          </p:nvSpPr>
          <p:spPr bwMode="auto">
            <a:xfrm>
              <a:off x="2678" y="1270"/>
              <a:ext cx="911" cy="309"/>
            </a:xfrm>
            <a:custGeom>
              <a:avLst/>
              <a:gdLst>
                <a:gd name="T0" fmla="*/ 16875 w 462"/>
                <a:gd name="T1" fmla="*/ 204 h 333"/>
                <a:gd name="T2" fmla="*/ 20456 w 462"/>
                <a:gd name="T3" fmla="*/ 209 h 333"/>
                <a:gd name="T4" fmla="*/ 21759 w 462"/>
                <a:gd name="T5" fmla="*/ 212 h 333"/>
                <a:gd name="T6" fmla="*/ 21933 w 462"/>
                <a:gd name="T7" fmla="*/ 201 h 333"/>
                <a:gd name="T8" fmla="*/ 22209 w 462"/>
                <a:gd name="T9" fmla="*/ 182 h 333"/>
                <a:gd name="T10" fmla="*/ 22801 w 462"/>
                <a:gd name="T11" fmla="*/ 161 h 333"/>
                <a:gd name="T12" fmla="*/ 23400 w 462"/>
                <a:gd name="T13" fmla="*/ 148 h 333"/>
                <a:gd name="T14" fmla="*/ 25465 w 462"/>
                <a:gd name="T15" fmla="*/ 146 h 333"/>
                <a:gd name="T16" fmla="*/ 24686 w 462"/>
                <a:gd name="T17" fmla="*/ 118 h 333"/>
                <a:gd name="T18" fmla="*/ 22856 w 462"/>
                <a:gd name="T19" fmla="*/ 120 h 333"/>
                <a:gd name="T20" fmla="*/ 21965 w 462"/>
                <a:gd name="T21" fmla="*/ 115 h 333"/>
                <a:gd name="T22" fmla="*/ 21712 w 462"/>
                <a:gd name="T23" fmla="*/ 120 h 333"/>
                <a:gd name="T24" fmla="*/ 20801 w 462"/>
                <a:gd name="T25" fmla="*/ 121 h 333"/>
                <a:gd name="T26" fmla="*/ 20801 w 462"/>
                <a:gd name="T27" fmla="*/ 109 h 333"/>
                <a:gd name="T28" fmla="*/ 21592 w 462"/>
                <a:gd name="T29" fmla="*/ 114 h 333"/>
                <a:gd name="T30" fmla="*/ 21965 w 462"/>
                <a:gd name="T31" fmla="*/ 109 h 333"/>
                <a:gd name="T32" fmla="*/ 22980 w 462"/>
                <a:gd name="T33" fmla="*/ 106 h 333"/>
                <a:gd name="T34" fmla="*/ 23286 w 462"/>
                <a:gd name="T35" fmla="*/ 87 h 333"/>
                <a:gd name="T36" fmla="*/ 22633 w 462"/>
                <a:gd name="T37" fmla="*/ 82 h 333"/>
                <a:gd name="T38" fmla="*/ 22633 w 462"/>
                <a:gd name="T39" fmla="*/ 78 h 333"/>
                <a:gd name="T40" fmla="*/ 23645 w 462"/>
                <a:gd name="T41" fmla="*/ 81 h 333"/>
                <a:gd name="T42" fmla="*/ 25885 w 462"/>
                <a:gd name="T43" fmla="*/ 79 h 333"/>
                <a:gd name="T44" fmla="*/ 26926 w 462"/>
                <a:gd name="T45" fmla="*/ 70 h 333"/>
                <a:gd name="T46" fmla="*/ 26742 w 462"/>
                <a:gd name="T47" fmla="*/ 45 h 333"/>
                <a:gd name="T48" fmla="*/ 25340 w 462"/>
                <a:gd name="T49" fmla="*/ 34 h 333"/>
                <a:gd name="T50" fmla="*/ 26198 w 462"/>
                <a:gd name="T51" fmla="*/ 33 h 333"/>
                <a:gd name="T52" fmla="*/ 26320 w 462"/>
                <a:gd name="T53" fmla="*/ 22 h 333"/>
                <a:gd name="T54" fmla="*/ 25157 w 462"/>
                <a:gd name="T55" fmla="*/ 22 h 333"/>
                <a:gd name="T56" fmla="*/ 25522 w 462"/>
                <a:gd name="T57" fmla="*/ 15 h 333"/>
                <a:gd name="T58" fmla="*/ 25993 w 462"/>
                <a:gd name="T59" fmla="*/ 14 h 333"/>
                <a:gd name="T60" fmla="*/ 26320 w 462"/>
                <a:gd name="T61" fmla="*/ 2 h 333"/>
                <a:gd name="T62" fmla="*/ 14286 w 462"/>
                <a:gd name="T63" fmla="*/ 6 h 333"/>
                <a:gd name="T64" fmla="*/ 1404 w 462"/>
                <a:gd name="T65" fmla="*/ 5 h 333"/>
                <a:gd name="T66" fmla="*/ 828 w 462"/>
                <a:gd name="T67" fmla="*/ 13 h 333"/>
                <a:gd name="T68" fmla="*/ 1341 w 462"/>
                <a:gd name="T69" fmla="*/ 14 h 333"/>
                <a:gd name="T70" fmla="*/ 1996 w 462"/>
                <a:gd name="T71" fmla="*/ 22 h 333"/>
                <a:gd name="T72" fmla="*/ 483 w 462"/>
                <a:gd name="T73" fmla="*/ 22 h 333"/>
                <a:gd name="T74" fmla="*/ 420 w 462"/>
                <a:gd name="T75" fmla="*/ 32 h 333"/>
                <a:gd name="T76" fmla="*/ 1341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30 w 462"/>
                <a:gd name="T85" fmla="*/ 78 h 333"/>
                <a:gd name="T86" fmla="*/ 4354 w 462"/>
                <a:gd name="T87" fmla="*/ 81 h 333"/>
                <a:gd name="T88" fmla="*/ 3749 w 462"/>
                <a:gd name="T89" fmla="*/ 84 h 333"/>
                <a:gd name="T90" fmla="*/ 3581 w 462"/>
                <a:gd name="T91" fmla="*/ 99 h 333"/>
                <a:gd name="T92" fmla="*/ 4109 w 462"/>
                <a:gd name="T93" fmla="*/ 108 h 333"/>
                <a:gd name="T94" fmla="*/ 4884 w 462"/>
                <a:gd name="T95" fmla="*/ 109 h 333"/>
                <a:gd name="T96" fmla="*/ 5214 w 462"/>
                <a:gd name="T97" fmla="*/ 113 h 333"/>
                <a:gd name="T98" fmla="*/ 6050 w 462"/>
                <a:gd name="T99" fmla="*/ 109 h 333"/>
                <a:gd name="T100" fmla="*/ 6113 w 462"/>
                <a:gd name="T101" fmla="*/ 119 h 333"/>
                <a:gd name="T102" fmla="*/ 5334 w 462"/>
                <a:gd name="T103" fmla="*/ 121 h 333"/>
                <a:gd name="T104" fmla="*/ 5009 w 462"/>
                <a:gd name="T105" fmla="*/ 115 h 333"/>
                <a:gd name="T106" fmla="*/ 4172 w 462"/>
                <a:gd name="T107" fmla="*/ 120 h 333"/>
                <a:gd name="T108" fmla="*/ 2416 w 462"/>
                <a:gd name="T109" fmla="*/ 118 h 333"/>
                <a:gd name="T110" fmla="*/ 1404 w 462"/>
                <a:gd name="T111" fmla="*/ 143 h 333"/>
                <a:gd name="T112" fmla="*/ 3129 w 462"/>
                <a:gd name="T113" fmla="*/ 149 h 333"/>
                <a:gd name="T114" fmla="*/ 3581 w 462"/>
                <a:gd name="T115" fmla="*/ 161 h 333"/>
                <a:gd name="T116" fmla="*/ 4537 w 462"/>
                <a:gd name="T117" fmla="*/ 177 h 333"/>
                <a:gd name="T118" fmla="*/ 5066 w 462"/>
                <a:gd name="T119" fmla="*/ 198 h 333"/>
                <a:gd name="T120" fmla="*/ 5521 w 462"/>
                <a:gd name="T121" fmla="*/ 211 h 333"/>
                <a:gd name="T122" fmla="*/ 9814 w 462"/>
                <a:gd name="T123" fmla="*/ 205 h 333"/>
                <a:gd name="T124" fmla="*/ 11930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695" name="Freeform 20"/>
            <p:cNvSpPr>
              <a:spLocks/>
            </p:cNvSpPr>
            <p:nvPr/>
          </p:nvSpPr>
          <p:spPr bwMode="auto">
            <a:xfrm>
              <a:off x="3051" y="1469"/>
              <a:ext cx="72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4 w 36"/>
                <a:gd name="T7" fmla="*/ 3 h 103"/>
                <a:gd name="T8" fmla="*/ 192 w 36"/>
                <a:gd name="T9" fmla="*/ 3 h 103"/>
                <a:gd name="T10" fmla="*/ 256 w 36"/>
                <a:gd name="T11" fmla="*/ 5 h 103"/>
                <a:gd name="T12" fmla="*/ 384 w 36"/>
                <a:gd name="T13" fmla="*/ 6 h 103"/>
                <a:gd name="T14" fmla="*/ 448 w 36"/>
                <a:gd name="T15" fmla="*/ 8 h 103"/>
                <a:gd name="T16" fmla="*/ 576 w 36"/>
                <a:gd name="T17" fmla="*/ 8 h 103"/>
                <a:gd name="T18" fmla="*/ 704 w 36"/>
                <a:gd name="T19" fmla="*/ 10 h 103"/>
                <a:gd name="T20" fmla="*/ 768 w 36"/>
                <a:gd name="T21" fmla="*/ 10 h 103"/>
                <a:gd name="T22" fmla="*/ 896 w 36"/>
                <a:gd name="T23" fmla="*/ 10 h 103"/>
                <a:gd name="T24" fmla="*/ 1024 w 36"/>
                <a:gd name="T25" fmla="*/ 10 h 103"/>
                <a:gd name="T26" fmla="*/ 1088 w 36"/>
                <a:gd name="T27" fmla="*/ 10 h 103"/>
                <a:gd name="T28" fmla="*/ 1216 w 36"/>
                <a:gd name="T29" fmla="*/ 11 h 103"/>
                <a:gd name="T30" fmla="*/ 1216 w 36"/>
                <a:gd name="T31" fmla="*/ 13 h 103"/>
                <a:gd name="T32" fmla="*/ 1344 w 36"/>
                <a:gd name="T33" fmla="*/ 13 h 103"/>
                <a:gd name="T34" fmla="*/ 1408 w 36"/>
                <a:gd name="T35" fmla="*/ 19 h 103"/>
                <a:gd name="T36" fmla="*/ 1472 w 36"/>
                <a:gd name="T37" fmla="*/ 23 h 103"/>
                <a:gd name="T38" fmla="*/ 1600 w 36"/>
                <a:gd name="T39" fmla="*/ 27 h 103"/>
                <a:gd name="T40" fmla="*/ 1728 w 36"/>
                <a:gd name="T41" fmla="*/ 29 h 103"/>
                <a:gd name="T42" fmla="*/ 1728 w 36"/>
                <a:gd name="T43" fmla="*/ 36 h 103"/>
                <a:gd name="T44" fmla="*/ 1792 w 36"/>
                <a:gd name="T45" fmla="*/ 41 h 103"/>
                <a:gd name="T46" fmla="*/ 1920 w 36"/>
                <a:gd name="T47" fmla="*/ 46 h 103"/>
                <a:gd name="T48" fmla="*/ 1984 w 36"/>
                <a:gd name="T49" fmla="*/ 50 h 103"/>
                <a:gd name="T50" fmla="*/ 1984 w 36"/>
                <a:gd name="T51" fmla="*/ 57 h 103"/>
                <a:gd name="T52" fmla="*/ 2048 w 36"/>
                <a:gd name="T53" fmla="*/ 61 h 103"/>
                <a:gd name="T54" fmla="*/ 2048 w 36"/>
                <a:gd name="T55" fmla="*/ 66 h 103"/>
                <a:gd name="T56" fmla="*/ 2176 w 36"/>
                <a:gd name="T57" fmla="*/ 69 h 103"/>
                <a:gd name="T58" fmla="*/ 2176 w 36"/>
                <a:gd name="T59" fmla="*/ 72 h 103"/>
                <a:gd name="T60" fmla="*/ 2176 w 36"/>
                <a:gd name="T61" fmla="*/ 74 h 103"/>
                <a:gd name="T62" fmla="*/ 2176 w 36"/>
                <a:gd name="T63" fmla="*/ 76 h 103"/>
                <a:gd name="T64" fmla="*/ 2240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696" name="Freeform 21"/>
            <p:cNvSpPr>
              <a:spLocks/>
            </p:cNvSpPr>
            <p:nvPr/>
          </p:nvSpPr>
          <p:spPr bwMode="auto">
            <a:xfrm>
              <a:off x="3142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697" name="Freeform 22"/>
            <p:cNvSpPr>
              <a:spLocks/>
            </p:cNvSpPr>
            <p:nvPr/>
          </p:nvSpPr>
          <p:spPr bwMode="auto">
            <a:xfrm>
              <a:off x="3104" y="1468"/>
              <a:ext cx="71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63 w 36"/>
                <a:gd name="T5" fmla="*/ 8 h 106"/>
                <a:gd name="T6" fmla="*/ 183 w 36"/>
                <a:gd name="T7" fmla="*/ 8 h 106"/>
                <a:gd name="T8" fmla="*/ 300 w 36"/>
                <a:gd name="T9" fmla="*/ 10 h 106"/>
                <a:gd name="T10" fmla="*/ 361 w 36"/>
                <a:gd name="T11" fmla="*/ 14 h 106"/>
                <a:gd name="T12" fmla="*/ 483 w 36"/>
                <a:gd name="T13" fmla="*/ 18 h 106"/>
                <a:gd name="T14" fmla="*/ 544 w 36"/>
                <a:gd name="T15" fmla="*/ 20 h 106"/>
                <a:gd name="T16" fmla="*/ 653 w 36"/>
                <a:gd name="T17" fmla="*/ 23 h 106"/>
                <a:gd name="T18" fmla="*/ 653 w 36"/>
                <a:gd name="T19" fmla="*/ 30 h 106"/>
                <a:gd name="T20" fmla="*/ 712 w 36"/>
                <a:gd name="T21" fmla="*/ 38 h 106"/>
                <a:gd name="T22" fmla="*/ 712 w 36"/>
                <a:gd name="T23" fmla="*/ 45 h 106"/>
                <a:gd name="T24" fmla="*/ 653 w 36"/>
                <a:gd name="T25" fmla="*/ 54 h 106"/>
                <a:gd name="T26" fmla="*/ 653 w 36"/>
                <a:gd name="T27" fmla="*/ 61 h 106"/>
                <a:gd name="T28" fmla="*/ 653 w 36"/>
                <a:gd name="T29" fmla="*/ 68 h 106"/>
                <a:gd name="T30" fmla="*/ 653 w 36"/>
                <a:gd name="T31" fmla="*/ 72 h 106"/>
                <a:gd name="T32" fmla="*/ 653 w 36"/>
                <a:gd name="T33" fmla="*/ 73 h 106"/>
                <a:gd name="T34" fmla="*/ 653 w 36"/>
                <a:gd name="T35" fmla="*/ 73 h 106"/>
                <a:gd name="T36" fmla="*/ 712 w 36"/>
                <a:gd name="T37" fmla="*/ 73 h 106"/>
                <a:gd name="T38" fmla="*/ 712 w 36"/>
                <a:gd name="T39" fmla="*/ 73 h 106"/>
                <a:gd name="T40" fmla="*/ 828 w 36"/>
                <a:gd name="T41" fmla="*/ 74 h 106"/>
                <a:gd name="T42" fmla="*/ 828 w 36"/>
                <a:gd name="T43" fmla="*/ 74 h 106"/>
                <a:gd name="T44" fmla="*/ 891 w 36"/>
                <a:gd name="T45" fmla="*/ 74 h 106"/>
                <a:gd name="T46" fmla="*/ 891 w 36"/>
                <a:gd name="T47" fmla="*/ 74 h 106"/>
                <a:gd name="T48" fmla="*/ 953 w 36"/>
                <a:gd name="T49" fmla="*/ 74 h 106"/>
                <a:gd name="T50" fmla="*/ 953 w 36"/>
                <a:gd name="T51" fmla="*/ 71 h 106"/>
                <a:gd name="T52" fmla="*/ 953 w 36"/>
                <a:gd name="T53" fmla="*/ 67 h 106"/>
                <a:gd name="T54" fmla="*/ 953 w 36"/>
                <a:gd name="T55" fmla="*/ 60 h 106"/>
                <a:gd name="T56" fmla="*/ 953 w 36"/>
                <a:gd name="T57" fmla="*/ 55 h 106"/>
                <a:gd name="T58" fmla="*/ 953 w 36"/>
                <a:gd name="T59" fmla="*/ 49 h 106"/>
                <a:gd name="T60" fmla="*/ 1012 w 36"/>
                <a:gd name="T61" fmla="*/ 42 h 106"/>
                <a:gd name="T62" fmla="*/ 1012 w 36"/>
                <a:gd name="T63" fmla="*/ 37 h 106"/>
                <a:gd name="T64" fmla="*/ 1104 w 36"/>
                <a:gd name="T65" fmla="*/ 34 h 106"/>
                <a:gd name="T66" fmla="*/ 1104 w 36"/>
                <a:gd name="T67" fmla="*/ 32 h 106"/>
                <a:gd name="T68" fmla="*/ 1104 w 36"/>
                <a:gd name="T69" fmla="*/ 28 h 106"/>
                <a:gd name="T70" fmla="*/ 1104 w 36"/>
                <a:gd name="T71" fmla="*/ 24 h 106"/>
                <a:gd name="T72" fmla="*/ 1104 w 36"/>
                <a:gd name="T73" fmla="*/ 21 h 106"/>
                <a:gd name="T74" fmla="*/ 1104 w 36"/>
                <a:gd name="T75" fmla="*/ 18 h 106"/>
                <a:gd name="T76" fmla="*/ 1229 w 36"/>
                <a:gd name="T77" fmla="*/ 12 h 106"/>
                <a:gd name="T78" fmla="*/ 1288 w 36"/>
                <a:gd name="T79" fmla="*/ 8 h 106"/>
                <a:gd name="T80" fmla="*/ 1349 w 36"/>
                <a:gd name="T81" fmla="*/ 8 h 106"/>
                <a:gd name="T82" fmla="*/ 1349 w 36"/>
                <a:gd name="T83" fmla="*/ 8 h 106"/>
                <a:gd name="T84" fmla="*/ 1467 w 36"/>
                <a:gd name="T85" fmla="*/ 8 h 106"/>
                <a:gd name="T86" fmla="*/ 1633 w 36"/>
                <a:gd name="T87" fmla="*/ 6 h 106"/>
                <a:gd name="T88" fmla="*/ 1757 w 36"/>
                <a:gd name="T89" fmla="*/ 5 h 106"/>
                <a:gd name="T90" fmla="*/ 1816 w 36"/>
                <a:gd name="T91" fmla="*/ 4 h 106"/>
                <a:gd name="T92" fmla="*/ 1933 w 36"/>
                <a:gd name="T93" fmla="*/ 2 h 106"/>
                <a:gd name="T94" fmla="*/ 1996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698" name="AutoShape 23"/>
            <p:cNvSpPr>
              <a:spLocks noChangeArrowheads="1"/>
            </p:cNvSpPr>
            <p:nvPr/>
          </p:nvSpPr>
          <p:spPr bwMode="auto">
            <a:xfrm flipV="1">
              <a:off x="2695" y="1302"/>
              <a:ext cx="868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1699" name="AutoShape 24"/>
            <p:cNvSpPr>
              <a:spLocks noChangeArrowheads="1"/>
            </p:cNvSpPr>
            <p:nvPr/>
          </p:nvSpPr>
          <p:spPr bwMode="auto">
            <a:xfrm flipV="1">
              <a:off x="2737" y="1293"/>
              <a:ext cx="787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1700" name="Oval 25"/>
            <p:cNvSpPr>
              <a:spLocks noChangeArrowheads="1"/>
            </p:cNvSpPr>
            <p:nvPr/>
          </p:nvSpPr>
          <p:spPr bwMode="auto">
            <a:xfrm>
              <a:off x="2968" y="1473"/>
              <a:ext cx="41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1701" name="Oval 26"/>
            <p:cNvSpPr>
              <a:spLocks noChangeArrowheads="1"/>
            </p:cNvSpPr>
            <p:nvPr/>
          </p:nvSpPr>
          <p:spPr bwMode="auto">
            <a:xfrm>
              <a:off x="3254" y="1475"/>
              <a:ext cx="42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1702" name="Freeform 27"/>
            <p:cNvSpPr>
              <a:spLocks/>
            </p:cNvSpPr>
            <p:nvPr/>
          </p:nvSpPr>
          <p:spPr bwMode="auto">
            <a:xfrm>
              <a:off x="2900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03" name="Freeform 28"/>
            <p:cNvSpPr>
              <a:spLocks/>
            </p:cNvSpPr>
            <p:nvPr/>
          </p:nvSpPr>
          <p:spPr bwMode="auto">
            <a:xfrm>
              <a:off x="2825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04" name="Freeform 29"/>
            <p:cNvSpPr>
              <a:spLocks/>
            </p:cNvSpPr>
            <p:nvPr/>
          </p:nvSpPr>
          <p:spPr bwMode="auto">
            <a:xfrm>
              <a:off x="3308" y="1320"/>
              <a:ext cx="58" cy="35"/>
            </a:xfrm>
            <a:custGeom>
              <a:avLst/>
              <a:gdLst>
                <a:gd name="T0" fmla="*/ 1454 w 30"/>
                <a:gd name="T1" fmla="*/ 0 h 38"/>
                <a:gd name="T2" fmla="*/ 1357 w 30"/>
                <a:gd name="T3" fmla="*/ 0 h 38"/>
                <a:gd name="T4" fmla="*/ 1245 w 30"/>
                <a:gd name="T5" fmla="*/ 0 h 38"/>
                <a:gd name="T6" fmla="*/ 1106 w 30"/>
                <a:gd name="T7" fmla="*/ 0 h 38"/>
                <a:gd name="T8" fmla="*/ 1046 w 30"/>
                <a:gd name="T9" fmla="*/ 0 h 38"/>
                <a:gd name="T10" fmla="*/ 837 w 30"/>
                <a:gd name="T11" fmla="*/ 0 h 38"/>
                <a:gd name="T12" fmla="*/ 781 w 30"/>
                <a:gd name="T13" fmla="*/ 0 h 38"/>
                <a:gd name="T14" fmla="*/ 781 w 30"/>
                <a:gd name="T15" fmla="*/ 0 h 38"/>
                <a:gd name="T16" fmla="*/ 673 w 30"/>
                <a:gd name="T17" fmla="*/ 2 h 38"/>
                <a:gd name="T18" fmla="*/ 572 w 30"/>
                <a:gd name="T19" fmla="*/ 3 h 38"/>
                <a:gd name="T20" fmla="*/ 520 w 30"/>
                <a:gd name="T21" fmla="*/ 5 h 38"/>
                <a:gd name="T22" fmla="*/ 377 w 30"/>
                <a:gd name="T23" fmla="*/ 6 h 38"/>
                <a:gd name="T24" fmla="*/ 269 w 30"/>
                <a:gd name="T25" fmla="*/ 6 h 38"/>
                <a:gd name="T26" fmla="*/ 56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08 w 30"/>
                <a:gd name="T39" fmla="*/ 17 h 38"/>
                <a:gd name="T40" fmla="*/ 209 w 30"/>
                <a:gd name="T41" fmla="*/ 18 h 38"/>
                <a:gd name="T42" fmla="*/ 269 w 30"/>
                <a:gd name="T43" fmla="*/ 21 h 38"/>
                <a:gd name="T44" fmla="*/ 377 w 30"/>
                <a:gd name="T45" fmla="*/ 23 h 38"/>
                <a:gd name="T46" fmla="*/ 404 w 30"/>
                <a:gd name="T47" fmla="*/ 23 h 38"/>
                <a:gd name="T48" fmla="*/ 520 w 30"/>
                <a:gd name="T49" fmla="*/ 23 h 38"/>
                <a:gd name="T50" fmla="*/ 520 w 30"/>
                <a:gd name="T51" fmla="*/ 21 h 38"/>
                <a:gd name="T52" fmla="*/ 572 w 30"/>
                <a:gd name="T53" fmla="*/ 20 h 38"/>
                <a:gd name="T54" fmla="*/ 781 w 30"/>
                <a:gd name="T55" fmla="*/ 18 h 38"/>
                <a:gd name="T56" fmla="*/ 897 w 30"/>
                <a:gd name="T57" fmla="*/ 16 h 38"/>
                <a:gd name="T58" fmla="*/ 1046 w 30"/>
                <a:gd name="T59" fmla="*/ 15 h 38"/>
                <a:gd name="T60" fmla="*/ 1106 w 30"/>
                <a:gd name="T61" fmla="*/ 13 h 38"/>
                <a:gd name="T62" fmla="*/ 1185 w 30"/>
                <a:gd name="T63" fmla="*/ 12 h 38"/>
                <a:gd name="T64" fmla="*/ 1245 w 30"/>
                <a:gd name="T65" fmla="*/ 11 h 38"/>
                <a:gd name="T66" fmla="*/ 1245 w 30"/>
                <a:gd name="T67" fmla="*/ 10 h 38"/>
                <a:gd name="T68" fmla="*/ 1301 w 30"/>
                <a:gd name="T69" fmla="*/ 8 h 38"/>
                <a:gd name="T70" fmla="*/ 1301 w 30"/>
                <a:gd name="T71" fmla="*/ 6 h 38"/>
                <a:gd name="T72" fmla="*/ 1409 w 30"/>
                <a:gd name="T73" fmla="*/ 6 h 38"/>
                <a:gd name="T74" fmla="*/ 1409 w 30"/>
                <a:gd name="T75" fmla="*/ 6 h 38"/>
                <a:gd name="T76" fmla="*/ 1510 w 30"/>
                <a:gd name="T77" fmla="*/ 5 h 38"/>
                <a:gd name="T78" fmla="*/ 1510 w 30"/>
                <a:gd name="T79" fmla="*/ 2 h 38"/>
                <a:gd name="T80" fmla="*/ 1510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05" name="Freeform 30"/>
            <p:cNvSpPr>
              <a:spLocks/>
            </p:cNvSpPr>
            <p:nvPr/>
          </p:nvSpPr>
          <p:spPr bwMode="auto">
            <a:xfrm>
              <a:off x="3133" y="1319"/>
              <a:ext cx="313" cy="141"/>
            </a:xfrm>
            <a:custGeom>
              <a:avLst/>
              <a:gdLst>
                <a:gd name="T0" fmla="*/ 2685 w 159"/>
                <a:gd name="T1" fmla="*/ 1 h 152"/>
                <a:gd name="T2" fmla="*/ 465 w 159"/>
                <a:gd name="T3" fmla="*/ 17 h 152"/>
                <a:gd name="T4" fmla="*/ 360 w 159"/>
                <a:gd name="T5" fmla="*/ 33 h 152"/>
                <a:gd name="T6" fmla="*/ 61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396 w 159"/>
                <a:gd name="T15" fmla="*/ 94 h 152"/>
                <a:gd name="T16" fmla="*/ 3197 w 159"/>
                <a:gd name="T17" fmla="*/ 89 h 152"/>
                <a:gd name="T18" fmla="*/ 3782 w 159"/>
                <a:gd name="T19" fmla="*/ 89 h 152"/>
                <a:gd name="T20" fmla="*/ 5165 w 159"/>
                <a:gd name="T21" fmla="*/ 89 h 152"/>
                <a:gd name="T22" fmla="*/ 5522 w 159"/>
                <a:gd name="T23" fmla="*/ 90 h 152"/>
                <a:gd name="T24" fmla="*/ 5522 w 159"/>
                <a:gd name="T25" fmla="*/ 93 h 152"/>
                <a:gd name="T26" fmla="*/ 5646 w 159"/>
                <a:gd name="T27" fmla="*/ 95 h 152"/>
                <a:gd name="T28" fmla="*/ 6293 w 159"/>
                <a:gd name="T29" fmla="*/ 91 h 152"/>
                <a:gd name="T30" fmla="*/ 6742 w 159"/>
                <a:gd name="T31" fmla="*/ 83 h 152"/>
                <a:gd name="T32" fmla="*/ 6979 w 159"/>
                <a:gd name="T33" fmla="*/ 71 h 152"/>
                <a:gd name="T34" fmla="*/ 7986 w 159"/>
                <a:gd name="T35" fmla="*/ 57 h 152"/>
                <a:gd name="T36" fmla="*/ 8843 w 159"/>
                <a:gd name="T37" fmla="*/ 54 h 152"/>
                <a:gd name="T38" fmla="*/ 7813 w 159"/>
                <a:gd name="T39" fmla="*/ 53 h 152"/>
                <a:gd name="T40" fmla="*/ 6866 w 159"/>
                <a:gd name="T41" fmla="*/ 57 h 152"/>
                <a:gd name="T42" fmla="*/ 6110 w 159"/>
                <a:gd name="T43" fmla="*/ 68 h 152"/>
                <a:gd name="T44" fmla="*/ 6065 w 159"/>
                <a:gd name="T45" fmla="*/ 78 h 152"/>
                <a:gd name="T46" fmla="*/ 5286 w 159"/>
                <a:gd name="T47" fmla="*/ 81 h 152"/>
                <a:gd name="T48" fmla="*/ 4608 w 159"/>
                <a:gd name="T49" fmla="*/ 81 h 152"/>
                <a:gd name="T50" fmla="*/ 4433 w 159"/>
                <a:gd name="T51" fmla="*/ 75 h 152"/>
                <a:gd name="T52" fmla="*/ 4372 w 159"/>
                <a:gd name="T53" fmla="*/ 59 h 152"/>
                <a:gd name="T54" fmla="*/ 4309 w 159"/>
                <a:gd name="T55" fmla="*/ 58 h 152"/>
                <a:gd name="T56" fmla="*/ 4142 w 159"/>
                <a:gd name="T57" fmla="*/ 71 h 152"/>
                <a:gd name="T58" fmla="*/ 2778 w 159"/>
                <a:gd name="T59" fmla="*/ 79 h 152"/>
                <a:gd name="T60" fmla="*/ 1096 w 159"/>
                <a:gd name="T61" fmla="*/ 71 h 152"/>
                <a:gd name="T62" fmla="*/ 465 w 159"/>
                <a:gd name="T63" fmla="*/ 60 h 152"/>
                <a:gd name="T64" fmla="*/ 764 w 159"/>
                <a:gd name="T65" fmla="*/ 46 h 152"/>
                <a:gd name="T66" fmla="*/ 1565 w 159"/>
                <a:gd name="T67" fmla="*/ 42 h 152"/>
                <a:gd name="T68" fmla="*/ 2624 w 159"/>
                <a:gd name="T69" fmla="*/ 42 h 152"/>
                <a:gd name="T70" fmla="*/ 4142 w 159"/>
                <a:gd name="T71" fmla="*/ 47 h 152"/>
                <a:gd name="T72" fmla="*/ 4638 w 159"/>
                <a:gd name="T73" fmla="*/ 49 h 152"/>
                <a:gd name="T74" fmla="*/ 4638 w 159"/>
                <a:gd name="T75" fmla="*/ 46 h 152"/>
                <a:gd name="T76" fmla="*/ 4701 w 159"/>
                <a:gd name="T77" fmla="*/ 42 h 152"/>
                <a:gd name="T78" fmla="*/ 3260 w 159"/>
                <a:gd name="T79" fmla="*/ 40 h 152"/>
                <a:gd name="T80" fmla="*/ 1740 w 159"/>
                <a:gd name="T81" fmla="*/ 36 h 152"/>
                <a:gd name="T82" fmla="*/ 1096 w 159"/>
                <a:gd name="T83" fmla="*/ 30 h 152"/>
                <a:gd name="T84" fmla="*/ 976 w 159"/>
                <a:gd name="T85" fmla="*/ 16 h 152"/>
                <a:gd name="T86" fmla="*/ 2158 w 159"/>
                <a:gd name="T87" fmla="*/ 10 h 152"/>
                <a:gd name="T88" fmla="*/ 2837 w 159"/>
                <a:gd name="T89" fmla="*/ 19 h 152"/>
                <a:gd name="T90" fmla="*/ 2158 w 159"/>
                <a:gd name="T91" fmla="*/ 26 h 152"/>
                <a:gd name="T92" fmla="*/ 1921 w 159"/>
                <a:gd name="T93" fmla="*/ 22 h 152"/>
                <a:gd name="T94" fmla="*/ 1860 w 159"/>
                <a:gd name="T95" fmla="*/ 19 h 152"/>
                <a:gd name="T96" fmla="*/ 1565 w 159"/>
                <a:gd name="T97" fmla="*/ 22 h 152"/>
                <a:gd name="T98" fmla="*/ 1441 w 159"/>
                <a:gd name="T99" fmla="*/ 28 h 152"/>
                <a:gd name="T100" fmla="*/ 2282 w 159"/>
                <a:gd name="T101" fmla="*/ 31 h 152"/>
                <a:gd name="T102" fmla="*/ 3545 w 159"/>
                <a:gd name="T103" fmla="*/ 35 h 152"/>
                <a:gd name="T104" fmla="*/ 3725 w 159"/>
                <a:gd name="T105" fmla="*/ 33 h 152"/>
                <a:gd name="T106" fmla="*/ 3425 w 159"/>
                <a:gd name="T107" fmla="*/ 28 h 152"/>
                <a:gd name="T108" fmla="*/ 3425 w 159"/>
                <a:gd name="T109" fmla="*/ 14 h 152"/>
                <a:gd name="T110" fmla="*/ 3600 w 159"/>
                <a:gd name="T111" fmla="*/ 6 h 152"/>
                <a:gd name="T112" fmla="*/ 4026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06" name="Freeform 31"/>
            <p:cNvSpPr>
              <a:spLocks/>
            </p:cNvSpPr>
            <p:nvPr/>
          </p:nvSpPr>
          <p:spPr bwMode="auto">
            <a:xfrm>
              <a:off x="2782" y="1465"/>
              <a:ext cx="325" cy="105"/>
            </a:xfrm>
            <a:custGeom>
              <a:avLst/>
              <a:gdLst>
                <a:gd name="T0" fmla="*/ 63 w 164"/>
                <a:gd name="T1" fmla="*/ 6 h 114"/>
                <a:gd name="T2" fmla="*/ 428 w 164"/>
                <a:gd name="T3" fmla="*/ 6 h 114"/>
                <a:gd name="T4" fmla="*/ 848 w 164"/>
                <a:gd name="T5" fmla="*/ 4 h 114"/>
                <a:gd name="T6" fmla="*/ 1096 w 164"/>
                <a:gd name="T7" fmla="*/ 1 h 114"/>
                <a:gd name="T8" fmla="*/ 2592 w 164"/>
                <a:gd name="T9" fmla="*/ 6 h 114"/>
                <a:gd name="T10" fmla="*/ 4132 w 164"/>
                <a:gd name="T11" fmla="*/ 12 h 114"/>
                <a:gd name="T12" fmla="*/ 4980 w 164"/>
                <a:gd name="T13" fmla="*/ 13 h 114"/>
                <a:gd name="T14" fmla="*/ 5384 w 164"/>
                <a:gd name="T15" fmla="*/ 13 h 114"/>
                <a:gd name="T16" fmla="*/ 5200 w 164"/>
                <a:gd name="T17" fmla="*/ 24 h 114"/>
                <a:gd name="T18" fmla="*/ 5200 w 164"/>
                <a:gd name="T19" fmla="*/ 41 h 114"/>
                <a:gd name="T20" fmla="*/ 5628 w 164"/>
                <a:gd name="T21" fmla="*/ 57 h 114"/>
                <a:gd name="T22" fmla="*/ 6112 w 164"/>
                <a:gd name="T23" fmla="*/ 65 h 114"/>
                <a:gd name="T24" fmla="*/ 6476 w 164"/>
                <a:gd name="T25" fmla="*/ 64 h 114"/>
                <a:gd name="T26" fmla="*/ 6597 w 164"/>
                <a:gd name="T27" fmla="*/ 54 h 114"/>
                <a:gd name="T28" fmla="*/ 6976 w 164"/>
                <a:gd name="T29" fmla="*/ 41 h 114"/>
                <a:gd name="T30" fmla="*/ 7945 w 164"/>
                <a:gd name="T31" fmla="*/ 32 h 114"/>
                <a:gd name="T32" fmla="*/ 8404 w 164"/>
                <a:gd name="T33" fmla="*/ 29 h 114"/>
                <a:gd name="T34" fmla="*/ 8468 w 164"/>
                <a:gd name="T35" fmla="*/ 22 h 114"/>
                <a:gd name="T36" fmla="*/ 8593 w 164"/>
                <a:gd name="T37" fmla="*/ 16 h 114"/>
                <a:gd name="T38" fmla="*/ 8718 w 164"/>
                <a:gd name="T39" fmla="*/ 11 h 114"/>
                <a:gd name="T40" fmla="*/ 8840 w 164"/>
                <a:gd name="T41" fmla="*/ 27 h 114"/>
                <a:gd name="T42" fmla="*/ 9253 w 164"/>
                <a:gd name="T43" fmla="*/ 45 h 114"/>
                <a:gd name="T44" fmla="*/ 9566 w 164"/>
                <a:gd name="T45" fmla="*/ 59 h 114"/>
                <a:gd name="T46" fmla="*/ 9805 w 164"/>
                <a:gd name="T47" fmla="*/ 64 h 114"/>
                <a:gd name="T48" fmla="*/ 9441 w 164"/>
                <a:gd name="T49" fmla="*/ 66 h 114"/>
                <a:gd name="T50" fmla="*/ 8718 w 164"/>
                <a:gd name="T51" fmla="*/ 68 h 114"/>
                <a:gd name="T52" fmla="*/ 7760 w 164"/>
                <a:gd name="T53" fmla="*/ 69 h 114"/>
                <a:gd name="T54" fmla="*/ 6597 w 164"/>
                <a:gd name="T55" fmla="*/ 69 h 114"/>
                <a:gd name="T56" fmla="*/ 6112 w 164"/>
                <a:gd name="T57" fmla="*/ 69 h 114"/>
                <a:gd name="T58" fmla="*/ 5628 w 164"/>
                <a:gd name="T59" fmla="*/ 65 h 114"/>
                <a:gd name="T60" fmla="*/ 4917 w 164"/>
                <a:gd name="T61" fmla="*/ 62 h 114"/>
                <a:gd name="T62" fmla="*/ 4429 w 164"/>
                <a:gd name="T63" fmla="*/ 58 h 114"/>
                <a:gd name="T64" fmla="*/ 4068 w 164"/>
                <a:gd name="T65" fmla="*/ 54 h 114"/>
                <a:gd name="T66" fmla="*/ 3884 w 164"/>
                <a:gd name="T67" fmla="*/ 50 h 114"/>
                <a:gd name="T68" fmla="*/ 3520 w 164"/>
                <a:gd name="T69" fmla="*/ 48 h 114"/>
                <a:gd name="T70" fmla="*/ 3268 w 164"/>
                <a:gd name="T71" fmla="*/ 46 h 114"/>
                <a:gd name="T72" fmla="*/ 2957 w 164"/>
                <a:gd name="T73" fmla="*/ 46 h 114"/>
                <a:gd name="T74" fmla="*/ 2592 w 164"/>
                <a:gd name="T75" fmla="*/ 42 h 114"/>
                <a:gd name="T76" fmla="*/ 2172 w 164"/>
                <a:gd name="T77" fmla="*/ 38 h 114"/>
                <a:gd name="T78" fmla="*/ 1992 w 164"/>
                <a:gd name="T79" fmla="*/ 35 h 114"/>
                <a:gd name="T80" fmla="*/ 2109 w 164"/>
                <a:gd name="T81" fmla="*/ 34 h 114"/>
                <a:gd name="T82" fmla="*/ 2481 w 164"/>
                <a:gd name="T83" fmla="*/ 33 h 114"/>
                <a:gd name="T84" fmla="*/ 2957 w 164"/>
                <a:gd name="T85" fmla="*/ 32 h 114"/>
                <a:gd name="T86" fmla="*/ 3268 w 164"/>
                <a:gd name="T87" fmla="*/ 32 h 114"/>
                <a:gd name="T88" fmla="*/ 2957 w 164"/>
                <a:gd name="T89" fmla="*/ 19 h 114"/>
                <a:gd name="T90" fmla="*/ 2172 w 164"/>
                <a:gd name="T91" fmla="*/ 12 h 114"/>
                <a:gd name="T92" fmla="*/ 1096 w 164"/>
                <a:gd name="T93" fmla="*/ 10 h 114"/>
                <a:gd name="T94" fmla="*/ 188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07" name="Freeform 32"/>
            <p:cNvSpPr>
              <a:spLocks/>
            </p:cNvSpPr>
            <p:nvPr/>
          </p:nvSpPr>
          <p:spPr bwMode="auto">
            <a:xfrm>
              <a:off x="3162" y="1464"/>
              <a:ext cx="323" cy="105"/>
            </a:xfrm>
            <a:custGeom>
              <a:avLst/>
              <a:gdLst>
                <a:gd name="T0" fmla="*/ 9330 w 164"/>
                <a:gd name="T1" fmla="*/ 6 h 114"/>
                <a:gd name="T2" fmla="*/ 8983 w 164"/>
                <a:gd name="T3" fmla="*/ 6 h 114"/>
                <a:gd name="T4" fmla="*/ 8595 w 164"/>
                <a:gd name="T5" fmla="*/ 4 h 114"/>
                <a:gd name="T6" fmla="*/ 8351 w 164"/>
                <a:gd name="T7" fmla="*/ 2 h 114"/>
                <a:gd name="T8" fmla="*/ 6815 w 164"/>
                <a:gd name="T9" fmla="*/ 6 h 114"/>
                <a:gd name="T10" fmla="*/ 5414 w 164"/>
                <a:gd name="T11" fmla="*/ 12 h 114"/>
                <a:gd name="T12" fmla="*/ 4561 w 164"/>
                <a:gd name="T13" fmla="*/ 13 h 114"/>
                <a:gd name="T14" fmla="*/ 4209 w 164"/>
                <a:gd name="T15" fmla="*/ 13 h 114"/>
                <a:gd name="T16" fmla="*/ 4333 w 164"/>
                <a:gd name="T17" fmla="*/ 24 h 114"/>
                <a:gd name="T18" fmla="*/ 4270 w 164"/>
                <a:gd name="T19" fmla="*/ 41 h 114"/>
                <a:gd name="T20" fmla="*/ 3973 w 164"/>
                <a:gd name="T21" fmla="*/ 57 h 114"/>
                <a:gd name="T22" fmla="*/ 3492 w 164"/>
                <a:gd name="T23" fmla="*/ 65 h 114"/>
                <a:gd name="T24" fmla="*/ 3088 w 164"/>
                <a:gd name="T25" fmla="*/ 64 h 114"/>
                <a:gd name="T26" fmla="*/ 2901 w 164"/>
                <a:gd name="T27" fmla="*/ 54 h 114"/>
                <a:gd name="T28" fmla="*/ 2576 w 164"/>
                <a:gd name="T29" fmla="*/ 42 h 114"/>
                <a:gd name="T30" fmla="*/ 1629 w 164"/>
                <a:gd name="T31" fmla="*/ 32 h 114"/>
                <a:gd name="T32" fmla="*/ 1221 w 164"/>
                <a:gd name="T33" fmla="*/ 29 h 114"/>
                <a:gd name="T34" fmla="*/ 1160 w 164"/>
                <a:gd name="T35" fmla="*/ 23 h 114"/>
                <a:gd name="T36" fmla="*/ 1040 w 164"/>
                <a:gd name="T37" fmla="*/ 16 h 114"/>
                <a:gd name="T38" fmla="*/ 977 w 164"/>
                <a:gd name="T39" fmla="*/ 12 h 114"/>
                <a:gd name="T40" fmla="*/ 764 w 164"/>
                <a:gd name="T41" fmla="*/ 27 h 114"/>
                <a:gd name="T42" fmla="*/ 420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299 w 164"/>
                <a:gd name="T49" fmla="*/ 67 h 114"/>
                <a:gd name="T50" fmla="*/ 947 w 164"/>
                <a:gd name="T51" fmla="*/ 68 h 114"/>
                <a:gd name="T52" fmla="*/ 1804 w 164"/>
                <a:gd name="T53" fmla="*/ 69 h 114"/>
                <a:gd name="T54" fmla="*/ 3025 w 164"/>
                <a:gd name="T55" fmla="*/ 69 h 114"/>
                <a:gd name="T56" fmla="*/ 3492 w 164"/>
                <a:gd name="T57" fmla="*/ 69 h 114"/>
                <a:gd name="T58" fmla="*/ 3973 w 164"/>
                <a:gd name="T59" fmla="*/ 65 h 114"/>
                <a:gd name="T60" fmla="*/ 4561 w 164"/>
                <a:gd name="T61" fmla="*/ 62 h 114"/>
                <a:gd name="T62" fmla="*/ 5136 w 164"/>
                <a:gd name="T63" fmla="*/ 58 h 114"/>
                <a:gd name="T64" fmla="*/ 5357 w 164"/>
                <a:gd name="T65" fmla="*/ 54 h 114"/>
                <a:gd name="T66" fmla="*/ 5538 w 164"/>
                <a:gd name="T67" fmla="*/ 50 h 114"/>
                <a:gd name="T68" fmla="*/ 5838 w 164"/>
                <a:gd name="T69" fmla="*/ 48 h 114"/>
                <a:gd name="T70" fmla="*/ 6194 w 164"/>
                <a:gd name="T71" fmla="*/ 46 h 114"/>
                <a:gd name="T72" fmla="*/ 6425 w 164"/>
                <a:gd name="T73" fmla="*/ 46 h 114"/>
                <a:gd name="T74" fmla="*/ 6815 w 164"/>
                <a:gd name="T75" fmla="*/ 42 h 114"/>
                <a:gd name="T76" fmla="*/ 7234 w 164"/>
                <a:gd name="T77" fmla="*/ 38 h 114"/>
                <a:gd name="T78" fmla="*/ 7462 w 164"/>
                <a:gd name="T79" fmla="*/ 35 h 114"/>
                <a:gd name="T80" fmla="*/ 7281 w 164"/>
                <a:gd name="T81" fmla="*/ 35 h 114"/>
                <a:gd name="T82" fmla="*/ 6935 w 164"/>
                <a:gd name="T83" fmla="*/ 33 h 114"/>
                <a:gd name="T84" fmla="*/ 6486 w 164"/>
                <a:gd name="T85" fmla="*/ 32 h 114"/>
                <a:gd name="T86" fmla="*/ 6318 w 164"/>
                <a:gd name="T87" fmla="*/ 32 h 114"/>
                <a:gd name="T88" fmla="*/ 6486 w 164"/>
                <a:gd name="T89" fmla="*/ 19 h 114"/>
                <a:gd name="T90" fmla="*/ 7281 w 164"/>
                <a:gd name="T91" fmla="*/ 12 h 114"/>
                <a:gd name="T92" fmla="*/ 8242 w 164"/>
                <a:gd name="T93" fmla="*/ 9 h 114"/>
                <a:gd name="T94" fmla="*/ 9267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08" name="Freeform 33"/>
            <p:cNvSpPr>
              <a:spLocks/>
            </p:cNvSpPr>
            <p:nvPr/>
          </p:nvSpPr>
          <p:spPr bwMode="auto">
            <a:xfrm>
              <a:off x="2725" y="1477"/>
              <a:ext cx="168" cy="100"/>
            </a:xfrm>
            <a:custGeom>
              <a:avLst/>
              <a:gdLst>
                <a:gd name="T0" fmla="*/ 61 w 86"/>
                <a:gd name="T1" fmla="*/ 6 h 109"/>
                <a:gd name="T2" fmla="*/ 397 w 86"/>
                <a:gd name="T3" fmla="*/ 6 h 109"/>
                <a:gd name="T4" fmla="*/ 932 w 86"/>
                <a:gd name="T5" fmla="*/ 6 h 109"/>
                <a:gd name="T6" fmla="*/ 1401 w 86"/>
                <a:gd name="T7" fmla="*/ 6 h 109"/>
                <a:gd name="T8" fmla="*/ 1789 w 86"/>
                <a:gd name="T9" fmla="*/ 6 h 109"/>
                <a:gd name="T10" fmla="*/ 1821 w 86"/>
                <a:gd name="T11" fmla="*/ 6 h 109"/>
                <a:gd name="T12" fmla="*/ 1821 w 86"/>
                <a:gd name="T13" fmla="*/ 7 h 109"/>
                <a:gd name="T14" fmla="*/ 1877 w 86"/>
                <a:gd name="T15" fmla="*/ 13 h 109"/>
                <a:gd name="T16" fmla="*/ 2110 w 86"/>
                <a:gd name="T17" fmla="*/ 17 h 109"/>
                <a:gd name="T18" fmla="*/ 2274 w 86"/>
                <a:gd name="T19" fmla="*/ 23 h 109"/>
                <a:gd name="T20" fmla="*/ 2625 w 86"/>
                <a:gd name="T21" fmla="*/ 26 h 109"/>
                <a:gd name="T22" fmla="*/ 2838 w 86"/>
                <a:gd name="T23" fmla="*/ 31 h 109"/>
                <a:gd name="T24" fmla="*/ 3042 w 86"/>
                <a:gd name="T25" fmla="*/ 38 h 109"/>
                <a:gd name="T26" fmla="*/ 3221 w 86"/>
                <a:gd name="T27" fmla="*/ 45 h 109"/>
                <a:gd name="T28" fmla="*/ 3438 w 86"/>
                <a:gd name="T29" fmla="*/ 51 h 109"/>
                <a:gd name="T30" fmla="*/ 3495 w 86"/>
                <a:gd name="T31" fmla="*/ 58 h 109"/>
                <a:gd name="T32" fmla="*/ 3495 w 86"/>
                <a:gd name="T33" fmla="*/ 61 h 109"/>
                <a:gd name="T34" fmla="*/ 3557 w 86"/>
                <a:gd name="T35" fmla="*/ 61 h 109"/>
                <a:gd name="T36" fmla="*/ 3667 w 86"/>
                <a:gd name="T37" fmla="*/ 61 h 109"/>
                <a:gd name="T38" fmla="*/ 3729 w 86"/>
                <a:gd name="T39" fmla="*/ 63 h 109"/>
                <a:gd name="T40" fmla="*/ 3907 w 86"/>
                <a:gd name="T41" fmla="*/ 64 h 109"/>
                <a:gd name="T42" fmla="*/ 3958 w 86"/>
                <a:gd name="T43" fmla="*/ 64 h 109"/>
                <a:gd name="T44" fmla="*/ 4122 w 86"/>
                <a:gd name="T45" fmla="*/ 64 h 109"/>
                <a:gd name="T46" fmla="*/ 4323 w 86"/>
                <a:gd name="T47" fmla="*/ 64 h 109"/>
                <a:gd name="T48" fmla="*/ 4503 w 86"/>
                <a:gd name="T49" fmla="*/ 64 h 109"/>
                <a:gd name="T50" fmla="*/ 4599 w 86"/>
                <a:gd name="T51" fmla="*/ 64 h 109"/>
                <a:gd name="T52" fmla="*/ 4720 w 86"/>
                <a:gd name="T53" fmla="*/ 63 h 109"/>
                <a:gd name="T54" fmla="*/ 4503 w 86"/>
                <a:gd name="T55" fmla="*/ 58 h 109"/>
                <a:gd name="T56" fmla="*/ 4063 w 86"/>
                <a:gd name="T57" fmla="*/ 45 h 109"/>
                <a:gd name="T58" fmla="*/ 3495 w 86"/>
                <a:gd name="T59" fmla="*/ 28 h 109"/>
                <a:gd name="T60" fmla="*/ 2961 w 86"/>
                <a:gd name="T61" fmla="*/ 14 h 109"/>
                <a:gd name="T62" fmla="*/ 2625 w 86"/>
                <a:gd name="T63" fmla="*/ 6 h 109"/>
                <a:gd name="T64" fmla="*/ 2446 w 86"/>
                <a:gd name="T65" fmla="*/ 3 h 109"/>
                <a:gd name="T66" fmla="*/ 1877 w 86"/>
                <a:gd name="T67" fmla="*/ 1 h 109"/>
                <a:gd name="T68" fmla="*/ 1281 w 86"/>
                <a:gd name="T69" fmla="*/ 0 h 109"/>
                <a:gd name="T70" fmla="*/ 596 w 86"/>
                <a:gd name="T71" fmla="*/ 1 h 109"/>
                <a:gd name="T72" fmla="*/ 172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09" name="Freeform 34"/>
            <p:cNvSpPr>
              <a:spLocks/>
            </p:cNvSpPr>
            <p:nvPr/>
          </p:nvSpPr>
          <p:spPr bwMode="auto">
            <a:xfrm>
              <a:off x="3371" y="1478"/>
              <a:ext cx="170" cy="99"/>
            </a:xfrm>
            <a:custGeom>
              <a:avLst/>
              <a:gdLst>
                <a:gd name="T0" fmla="*/ 4662 w 87"/>
                <a:gd name="T1" fmla="*/ 6 h 108"/>
                <a:gd name="T2" fmla="*/ 4277 w 87"/>
                <a:gd name="T3" fmla="*/ 6 h 108"/>
                <a:gd name="T4" fmla="*/ 3849 w 87"/>
                <a:gd name="T5" fmla="*/ 6 h 108"/>
                <a:gd name="T6" fmla="*/ 3283 w 87"/>
                <a:gd name="T7" fmla="*/ 6 h 108"/>
                <a:gd name="T8" fmla="*/ 2962 w 87"/>
                <a:gd name="T9" fmla="*/ 6 h 108"/>
                <a:gd name="T10" fmla="*/ 2841 w 87"/>
                <a:gd name="T11" fmla="*/ 6 h 108"/>
                <a:gd name="T12" fmla="*/ 2841 w 87"/>
                <a:gd name="T13" fmla="*/ 6 h 108"/>
                <a:gd name="T14" fmla="*/ 2738 w 87"/>
                <a:gd name="T15" fmla="*/ 13 h 108"/>
                <a:gd name="T16" fmla="*/ 2566 w 87"/>
                <a:gd name="T17" fmla="*/ 17 h 108"/>
                <a:gd name="T18" fmla="*/ 2386 w 87"/>
                <a:gd name="T19" fmla="*/ 23 h 108"/>
                <a:gd name="T20" fmla="*/ 2173 w 87"/>
                <a:gd name="T21" fmla="*/ 26 h 108"/>
                <a:gd name="T22" fmla="*/ 1878 w 87"/>
                <a:gd name="T23" fmla="*/ 32 h 108"/>
                <a:gd name="T24" fmla="*/ 1557 w 87"/>
                <a:gd name="T25" fmla="*/ 38 h 108"/>
                <a:gd name="T26" fmla="*/ 1344 w 87"/>
                <a:gd name="T27" fmla="*/ 45 h 108"/>
                <a:gd name="T28" fmla="*/ 1221 w 87"/>
                <a:gd name="T29" fmla="*/ 51 h 108"/>
                <a:gd name="T30" fmla="*/ 1221 w 87"/>
                <a:gd name="T31" fmla="*/ 59 h 108"/>
                <a:gd name="T32" fmla="*/ 1221 w 87"/>
                <a:gd name="T33" fmla="*/ 61 h 108"/>
                <a:gd name="T34" fmla="*/ 1053 w 87"/>
                <a:gd name="T35" fmla="*/ 61 h 108"/>
                <a:gd name="T36" fmla="*/ 1053 w 87"/>
                <a:gd name="T37" fmla="*/ 61 h 108"/>
                <a:gd name="T38" fmla="*/ 889 w 87"/>
                <a:gd name="T39" fmla="*/ 63 h 108"/>
                <a:gd name="T40" fmla="*/ 776 w 87"/>
                <a:gd name="T41" fmla="*/ 64 h 108"/>
                <a:gd name="T42" fmla="*/ 717 w 87"/>
                <a:gd name="T43" fmla="*/ 64 h 108"/>
                <a:gd name="T44" fmla="*/ 569 w 87"/>
                <a:gd name="T45" fmla="*/ 64 h 108"/>
                <a:gd name="T46" fmla="*/ 336 w 87"/>
                <a:gd name="T47" fmla="*/ 64 h 108"/>
                <a:gd name="T48" fmla="*/ 233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72 w 87"/>
                <a:gd name="T55" fmla="*/ 59 h 108"/>
                <a:gd name="T56" fmla="*/ 596 w 87"/>
                <a:gd name="T57" fmla="*/ 45 h 108"/>
                <a:gd name="T58" fmla="*/ 1221 w 87"/>
                <a:gd name="T59" fmla="*/ 27 h 108"/>
                <a:gd name="T60" fmla="*/ 1790 w 87"/>
                <a:gd name="T61" fmla="*/ 13 h 108"/>
                <a:gd name="T62" fmla="*/ 2058 w 87"/>
                <a:gd name="T63" fmla="*/ 6 h 108"/>
                <a:gd name="T64" fmla="*/ 2214 w 87"/>
                <a:gd name="T65" fmla="*/ 3 h 108"/>
                <a:gd name="T66" fmla="*/ 2783 w 87"/>
                <a:gd name="T67" fmla="*/ 1 h 108"/>
                <a:gd name="T68" fmla="*/ 3441 w 87"/>
                <a:gd name="T69" fmla="*/ 0 h 108"/>
                <a:gd name="T70" fmla="*/ 4066 w 87"/>
                <a:gd name="T71" fmla="*/ 0 h 108"/>
                <a:gd name="T72" fmla="*/ 4567 w 87"/>
                <a:gd name="T73" fmla="*/ 0 h 108"/>
                <a:gd name="T74" fmla="*/ 4662 w 87"/>
                <a:gd name="T75" fmla="*/ 1 h 108"/>
                <a:gd name="T76" fmla="*/ 4662 w 87"/>
                <a:gd name="T77" fmla="*/ 2 h 108"/>
                <a:gd name="T78" fmla="*/ 4662 w 87"/>
                <a:gd name="T79" fmla="*/ 4 h 108"/>
                <a:gd name="T80" fmla="*/ 4723 w 87"/>
                <a:gd name="T81" fmla="*/ 5 h 108"/>
                <a:gd name="T82" fmla="*/ 4723 w 87"/>
                <a:gd name="T83" fmla="*/ 6 h 108"/>
                <a:gd name="T84" fmla="*/ 4783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10" name="Freeform 35"/>
            <p:cNvSpPr>
              <a:spLocks/>
            </p:cNvSpPr>
            <p:nvPr/>
          </p:nvSpPr>
          <p:spPr bwMode="auto">
            <a:xfrm>
              <a:off x="2974" y="1454"/>
              <a:ext cx="68" cy="100"/>
            </a:xfrm>
            <a:custGeom>
              <a:avLst/>
              <a:gdLst>
                <a:gd name="T0" fmla="*/ 1766 w 35"/>
                <a:gd name="T1" fmla="*/ 3 h 107"/>
                <a:gd name="T2" fmla="*/ 1665 w 35"/>
                <a:gd name="T3" fmla="*/ 5 h 107"/>
                <a:gd name="T4" fmla="*/ 1613 w 35"/>
                <a:gd name="T5" fmla="*/ 7 h 107"/>
                <a:gd name="T6" fmla="*/ 1438 w 35"/>
                <a:gd name="T7" fmla="*/ 9 h 107"/>
                <a:gd name="T8" fmla="*/ 1409 w 35"/>
                <a:gd name="T9" fmla="*/ 15 h 107"/>
                <a:gd name="T10" fmla="*/ 1409 w 35"/>
                <a:gd name="T11" fmla="*/ 19 h 107"/>
                <a:gd name="T12" fmla="*/ 1438 w 35"/>
                <a:gd name="T13" fmla="*/ 23 h 107"/>
                <a:gd name="T14" fmla="*/ 1665 w 35"/>
                <a:gd name="T15" fmla="*/ 28 h 107"/>
                <a:gd name="T16" fmla="*/ 1766 w 35"/>
                <a:gd name="T17" fmla="*/ 31 h 107"/>
                <a:gd name="T18" fmla="*/ 1665 w 35"/>
                <a:gd name="T19" fmla="*/ 32 h 107"/>
                <a:gd name="T20" fmla="*/ 1409 w 35"/>
                <a:gd name="T21" fmla="*/ 33 h 107"/>
                <a:gd name="T22" fmla="*/ 1137 w 35"/>
                <a:gd name="T23" fmla="*/ 36 h 107"/>
                <a:gd name="T24" fmla="*/ 800 w 35"/>
                <a:gd name="T25" fmla="*/ 36 h 107"/>
                <a:gd name="T26" fmla="*/ 528 w 35"/>
                <a:gd name="T27" fmla="*/ 39 h 107"/>
                <a:gd name="T28" fmla="*/ 328 w 35"/>
                <a:gd name="T29" fmla="*/ 41 h 107"/>
                <a:gd name="T30" fmla="*/ 227 w 35"/>
                <a:gd name="T31" fmla="*/ 43 h 107"/>
                <a:gd name="T32" fmla="*/ 169 w 35"/>
                <a:gd name="T33" fmla="*/ 44 h 107"/>
                <a:gd name="T34" fmla="*/ 169 w 35"/>
                <a:gd name="T35" fmla="*/ 46 h 107"/>
                <a:gd name="T36" fmla="*/ 169 w 35"/>
                <a:gd name="T37" fmla="*/ 50 h 107"/>
                <a:gd name="T38" fmla="*/ 169 w 35"/>
                <a:gd name="T39" fmla="*/ 56 h 107"/>
                <a:gd name="T40" fmla="*/ 272 w 35"/>
                <a:gd name="T41" fmla="*/ 61 h 107"/>
                <a:gd name="T42" fmla="*/ 272 w 35"/>
                <a:gd name="T43" fmla="*/ 66 h 107"/>
                <a:gd name="T44" fmla="*/ 328 w 35"/>
                <a:gd name="T45" fmla="*/ 69 h 107"/>
                <a:gd name="T46" fmla="*/ 328 w 35"/>
                <a:gd name="T47" fmla="*/ 71 h 107"/>
                <a:gd name="T48" fmla="*/ 272 w 35"/>
                <a:gd name="T49" fmla="*/ 69 h 107"/>
                <a:gd name="T50" fmla="*/ 169 w 35"/>
                <a:gd name="T51" fmla="*/ 65 h 107"/>
                <a:gd name="T52" fmla="*/ 60 w 35"/>
                <a:gd name="T53" fmla="*/ 61 h 107"/>
                <a:gd name="T54" fmla="*/ 60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69 w 35"/>
                <a:gd name="T65" fmla="*/ 39 h 107"/>
                <a:gd name="T66" fmla="*/ 441 w 35"/>
                <a:gd name="T67" fmla="*/ 34 h 107"/>
                <a:gd name="T68" fmla="*/ 697 w 35"/>
                <a:gd name="T69" fmla="*/ 28 h 107"/>
                <a:gd name="T70" fmla="*/ 1026 w 35"/>
                <a:gd name="T71" fmla="*/ 20 h 107"/>
                <a:gd name="T72" fmla="*/ 1354 w 35"/>
                <a:gd name="T73" fmla="*/ 16 h 107"/>
                <a:gd name="T74" fmla="*/ 1494 w 35"/>
                <a:gd name="T75" fmla="*/ 7 h 107"/>
                <a:gd name="T76" fmla="*/ 1665 w 35"/>
                <a:gd name="T77" fmla="*/ 6 h 107"/>
                <a:gd name="T78" fmla="*/ 1766 w 35"/>
                <a:gd name="T79" fmla="*/ 1 h 107"/>
                <a:gd name="T80" fmla="*/ 1826 w 35"/>
                <a:gd name="T81" fmla="*/ 1 h 107"/>
                <a:gd name="T82" fmla="*/ 1826 w 35"/>
                <a:gd name="T83" fmla="*/ 1 h 107"/>
                <a:gd name="T84" fmla="*/ 1826 w 35"/>
                <a:gd name="T85" fmla="*/ 1 h 107"/>
                <a:gd name="T86" fmla="*/ 1826 w 35"/>
                <a:gd name="T87" fmla="*/ 1 h 107"/>
                <a:gd name="T88" fmla="*/ 1826 w 35"/>
                <a:gd name="T89" fmla="*/ 1 h 107"/>
                <a:gd name="T90" fmla="*/ 1826 w 35"/>
                <a:gd name="T91" fmla="*/ 1 h 107"/>
                <a:gd name="T92" fmla="*/ 1826 w 35"/>
                <a:gd name="T93" fmla="*/ 1 h 107"/>
                <a:gd name="T94" fmla="*/ 1826 w 35"/>
                <a:gd name="T95" fmla="*/ 1 h 107"/>
                <a:gd name="T96" fmla="*/ 1826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11" name="Freeform 36"/>
            <p:cNvSpPr>
              <a:spLocks/>
            </p:cNvSpPr>
            <p:nvPr/>
          </p:nvSpPr>
          <p:spPr bwMode="auto">
            <a:xfrm>
              <a:off x="3223" y="1454"/>
              <a:ext cx="68" cy="100"/>
            </a:xfrm>
            <a:custGeom>
              <a:avLst/>
              <a:gdLst>
                <a:gd name="T0" fmla="*/ 60 w 35"/>
                <a:gd name="T1" fmla="*/ 3 h 107"/>
                <a:gd name="T2" fmla="*/ 60 w 35"/>
                <a:gd name="T3" fmla="*/ 5 h 107"/>
                <a:gd name="T4" fmla="*/ 169 w 35"/>
                <a:gd name="T5" fmla="*/ 7 h 107"/>
                <a:gd name="T6" fmla="*/ 272 w 35"/>
                <a:gd name="T7" fmla="*/ 7 h 107"/>
                <a:gd name="T8" fmla="*/ 328 w 35"/>
                <a:gd name="T9" fmla="*/ 12 h 107"/>
                <a:gd name="T10" fmla="*/ 328 w 35"/>
                <a:gd name="T11" fmla="*/ 17 h 107"/>
                <a:gd name="T12" fmla="*/ 272 w 35"/>
                <a:gd name="T13" fmla="*/ 20 h 107"/>
                <a:gd name="T14" fmla="*/ 117 w 35"/>
                <a:gd name="T15" fmla="*/ 26 h 107"/>
                <a:gd name="T16" fmla="*/ 0 w 35"/>
                <a:gd name="T17" fmla="*/ 28 h 107"/>
                <a:gd name="T18" fmla="*/ 169 w 35"/>
                <a:gd name="T19" fmla="*/ 30 h 107"/>
                <a:gd name="T20" fmla="*/ 328 w 35"/>
                <a:gd name="T21" fmla="*/ 31 h 107"/>
                <a:gd name="T22" fmla="*/ 585 w 35"/>
                <a:gd name="T23" fmla="*/ 34 h 107"/>
                <a:gd name="T24" fmla="*/ 909 w 35"/>
                <a:gd name="T25" fmla="*/ 36 h 107"/>
                <a:gd name="T26" fmla="*/ 1197 w 35"/>
                <a:gd name="T27" fmla="*/ 38 h 107"/>
                <a:gd name="T28" fmla="*/ 1409 w 35"/>
                <a:gd name="T29" fmla="*/ 41 h 107"/>
                <a:gd name="T30" fmla="*/ 1554 w 35"/>
                <a:gd name="T31" fmla="*/ 43 h 107"/>
                <a:gd name="T32" fmla="*/ 1613 w 35"/>
                <a:gd name="T33" fmla="*/ 44 h 107"/>
                <a:gd name="T34" fmla="*/ 1613 w 35"/>
                <a:gd name="T35" fmla="*/ 46 h 107"/>
                <a:gd name="T36" fmla="*/ 1554 w 35"/>
                <a:gd name="T37" fmla="*/ 50 h 107"/>
                <a:gd name="T38" fmla="*/ 1554 w 35"/>
                <a:gd name="T39" fmla="*/ 56 h 107"/>
                <a:gd name="T40" fmla="*/ 1494 w 35"/>
                <a:gd name="T41" fmla="*/ 61 h 107"/>
                <a:gd name="T42" fmla="*/ 1494 w 35"/>
                <a:gd name="T43" fmla="*/ 66 h 107"/>
                <a:gd name="T44" fmla="*/ 1494 w 35"/>
                <a:gd name="T45" fmla="*/ 69 h 107"/>
                <a:gd name="T46" fmla="*/ 1494 w 35"/>
                <a:gd name="T47" fmla="*/ 71 h 107"/>
                <a:gd name="T48" fmla="*/ 1554 w 35"/>
                <a:gd name="T49" fmla="*/ 69 h 107"/>
                <a:gd name="T50" fmla="*/ 1554 w 35"/>
                <a:gd name="T51" fmla="*/ 65 h 107"/>
                <a:gd name="T52" fmla="*/ 1613 w 35"/>
                <a:gd name="T53" fmla="*/ 61 h 107"/>
                <a:gd name="T54" fmla="*/ 1710 w 35"/>
                <a:gd name="T55" fmla="*/ 56 h 107"/>
                <a:gd name="T56" fmla="*/ 1826 w 35"/>
                <a:gd name="T57" fmla="*/ 52 h 107"/>
                <a:gd name="T58" fmla="*/ 1826 w 35"/>
                <a:gd name="T59" fmla="*/ 48 h 107"/>
                <a:gd name="T60" fmla="*/ 1826 w 35"/>
                <a:gd name="T61" fmla="*/ 44 h 107"/>
                <a:gd name="T62" fmla="*/ 1826 w 35"/>
                <a:gd name="T63" fmla="*/ 41 h 107"/>
                <a:gd name="T64" fmla="*/ 1613 w 35"/>
                <a:gd name="T65" fmla="*/ 39 h 107"/>
                <a:gd name="T66" fmla="*/ 1298 w 35"/>
                <a:gd name="T67" fmla="*/ 34 h 107"/>
                <a:gd name="T68" fmla="*/ 1026 w 35"/>
                <a:gd name="T69" fmla="*/ 28 h 107"/>
                <a:gd name="T70" fmla="*/ 740 w 35"/>
                <a:gd name="T71" fmla="*/ 20 h 107"/>
                <a:gd name="T72" fmla="*/ 468 w 35"/>
                <a:gd name="T73" fmla="*/ 16 h 107"/>
                <a:gd name="T74" fmla="*/ 272 w 35"/>
                <a:gd name="T75" fmla="*/ 7 h 107"/>
                <a:gd name="T76" fmla="*/ 117 w 35"/>
                <a:gd name="T77" fmla="*/ 6 h 107"/>
                <a:gd name="T78" fmla="*/ 60 w 35"/>
                <a:gd name="T79" fmla="*/ 1 h 107"/>
                <a:gd name="T80" fmla="*/ 60 w 35"/>
                <a:gd name="T81" fmla="*/ 1 h 107"/>
                <a:gd name="T82" fmla="*/ 60 w 35"/>
                <a:gd name="T83" fmla="*/ 1 h 107"/>
                <a:gd name="T84" fmla="*/ 60 w 35"/>
                <a:gd name="T85" fmla="*/ 1 h 107"/>
                <a:gd name="T86" fmla="*/ 60 w 35"/>
                <a:gd name="T87" fmla="*/ 1 h 107"/>
                <a:gd name="T88" fmla="*/ 60 w 35"/>
                <a:gd name="T89" fmla="*/ 1 h 107"/>
                <a:gd name="T90" fmla="*/ 60 w 35"/>
                <a:gd name="T91" fmla="*/ 1 h 107"/>
                <a:gd name="T92" fmla="*/ 60 w 35"/>
                <a:gd name="T93" fmla="*/ 1 h 107"/>
                <a:gd name="T94" fmla="*/ 60 w 35"/>
                <a:gd name="T95" fmla="*/ 1 h 107"/>
                <a:gd name="T96" fmla="*/ 60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12" name="Freeform 37"/>
            <p:cNvSpPr>
              <a:spLocks/>
            </p:cNvSpPr>
            <p:nvPr/>
          </p:nvSpPr>
          <p:spPr bwMode="auto">
            <a:xfrm>
              <a:off x="2673" y="1319"/>
              <a:ext cx="156" cy="70"/>
            </a:xfrm>
            <a:custGeom>
              <a:avLst/>
              <a:gdLst>
                <a:gd name="T0" fmla="*/ 2433 w 79"/>
                <a:gd name="T1" fmla="*/ 0 h 76"/>
                <a:gd name="T2" fmla="*/ 1888 w 79"/>
                <a:gd name="T3" fmla="*/ 4 h 76"/>
                <a:gd name="T4" fmla="*/ 1357 w 79"/>
                <a:gd name="T5" fmla="*/ 7 h 76"/>
                <a:gd name="T6" fmla="*/ 956 w 79"/>
                <a:gd name="T7" fmla="*/ 16 h 76"/>
                <a:gd name="T8" fmla="*/ 839 w 79"/>
                <a:gd name="T9" fmla="*/ 23 h 76"/>
                <a:gd name="T10" fmla="*/ 1076 w 79"/>
                <a:gd name="T11" fmla="*/ 30 h 76"/>
                <a:gd name="T12" fmla="*/ 1888 w 79"/>
                <a:gd name="T13" fmla="*/ 37 h 76"/>
                <a:gd name="T14" fmla="*/ 3509 w 79"/>
                <a:gd name="T15" fmla="*/ 41 h 76"/>
                <a:gd name="T16" fmla="*/ 4558 w 79"/>
                <a:gd name="T17" fmla="*/ 41 h 76"/>
                <a:gd name="T18" fmla="*/ 4321 w 79"/>
                <a:gd name="T19" fmla="*/ 42 h 76"/>
                <a:gd name="T20" fmla="*/ 3904 w 79"/>
                <a:gd name="T21" fmla="*/ 43 h 76"/>
                <a:gd name="T22" fmla="*/ 3389 w 79"/>
                <a:gd name="T23" fmla="*/ 44 h 76"/>
                <a:gd name="T24" fmla="*/ 2857 w 79"/>
                <a:gd name="T25" fmla="*/ 46 h 76"/>
                <a:gd name="T26" fmla="*/ 2249 w 79"/>
                <a:gd name="T27" fmla="*/ 46 h 76"/>
                <a:gd name="T28" fmla="*/ 1596 w 79"/>
                <a:gd name="T29" fmla="*/ 46 h 76"/>
                <a:gd name="T30" fmla="*/ 1139 w 79"/>
                <a:gd name="T31" fmla="*/ 43 h 76"/>
                <a:gd name="T32" fmla="*/ 656 w 79"/>
                <a:gd name="T33" fmla="*/ 41 h 76"/>
                <a:gd name="T34" fmla="*/ 363 w 79"/>
                <a:gd name="T35" fmla="*/ 38 h 76"/>
                <a:gd name="T36" fmla="*/ 124 w 79"/>
                <a:gd name="T37" fmla="*/ 34 h 76"/>
                <a:gd name="T38" fmla="*/ 63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3 w 79"/>
                <a:gd name="T45" fmla="*/ 23 h 76"/>
                <a:gd name="T46" fmla="*/ 63 w 79"/>
                <a:gd name="T47" fmla="*/ 22 h 76"/>
                <a:gd name="T48" fmla="*/ 124 w 79"/>
                <a:gd name="T49" fmla="*/ 18 h 76"/>
                <a:gd name="T50" fmla="*/ 363 w 79"/>
                <a:gd name="T51" fmla="*/ 11 h 76"/>
                <a:gd name="T52" fmla="*/ 656 w 79"/>
                <a:gd name="T53" fmla="*/ 6 h 76"/>
                <a:gd name="T54" fmla="*/ 1139 w 79"/>
                <a:gd name="T55" fmla="*/ 4 h 76"/>
                <a:gd name="T56" fmla="*/ 1596 w 79"/>
                <a:gd name="T57" fmla="*/ 2 h 76"/>
                <a:gd name="T58" fmla="*/ 2008 w 79"/>
                <a:gd name="T59" fmla="*/ 1 h 76"/>
                <a:gd name="T60" fmla="*/ 2372 w 79"/>
                <a:gd name="T61" fmla="*/ 0 h 76"/>
                <a:gd name="T62" fmla="*/ 2616 w 79"/>
                <a:gd name="T63" fmla="*/ 0 h 76"/>
                <a:gd name="T64" fmla="*/ 268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13" name="Freeform 38"/>
            <p:cNvSpPr>
              <a:spLocks/>
            </p:cNvSpPr>
            <p:nvPr/>
          </p:nvSpPr>
          <p:spPr bwMode="auto">
            <a:xfrm>
              <a:off x="3459" y="1318"/>
              <a:ext cx="131" cy="72"/>
            </a:xfrm>
            <a:custGeom>
              <a:avLst/>
              <a:gdLst>
                <a:gd name="T0" fmla="*/ 892 w 67"/>
                <a:gd name="T1" fmla="*/ 1 h 78"/>
                <a:gd name="T2" fmla="*/ 1464 w 67"/>
                <a:gd name="T3" fmla="*/ 5 h 78"/>
                <a:gd name="T4" fmla="*/ 2065 w 67"/>
                <a:gd name="T5" fmla="*/ 8 h 78"/>
                <a:gd name="T6" fmla="*/ 2573 w 67"/>
                <a:gd name="T7" fmla="*/ 16 h 78"/>
                <a:gd name="T8" fmla="*/ 2909 w 67"/>
                <a:gd name="T9" fmla="*/ 24 h 78"/>
                <a:gd name="T10" fmla="*/ 2862 w 67"/>
                <a:gd name="T11" fmla="*/ 32 h 78"/>
                <a:gd name="T12" fmla="*/ 2237 w 67"/>
                <a:gd name="T13" fmla="*/ 39 h 78"/>
                <a:gd name="T14" fmla="*/ 892 w 67"/>
                <a:gd name="T15" fmla="*/ 44 h 78"/>
                <a:gd name="T16" fmla="*/ 0 w 67"/>
                <a:gd name="T17" fmla="*/ 47 h 78"/>
                <a:gd name="T18" fmla="*/ 119 w 67"/>
                <a:gd name="T19" fmla="*/ 47 h 78"/>
                <a:gd name="T20" fmla="*/ 456 w 67"/>
                <a:gd name="T21" fmla="*/ 48 h 78"/>
                <a:gd name="T22" fmla="*/ 776 w 67"/>
                <a:gd name="T23" fmla="*/ 48 h 78"/>
                <a:gd name="T24" fmla="*/ 1228 w 67"/>
                <a:gd name="T25" fmla="*/ 48 h 78"/>
                <a:gd name="T26" fmla="*/ 1744 w 67"/>
                <a:gd name="T27" fmla="*/ 48 h 78"/>
                <a:gd name="T28" fmla="*/ 2237 w 67"/>
                <a:gd name="T29" fmla="*/ 46 h 78"/>
                <a:gd name="T30" fmla="*/ 2690 w 67"/>
                <a:gd name="T31" fmla="*/ 44 h 78"/>
                <a:gd name="T32" fmla="*/ 3109 w 67"/>
                <a:gd name="T33" fmla="*/ 41 h 78"/>
                <a:gd name="T34" fmla="*/ 3349 w 67"/>
                <a:gd name="T35" fmla="*/ 38 h 78"/>
                <a:gd name="T36" fmla="*/ 3506 w 67"/>
                <a:gd name="T37" fmla="*/ 35 h 78"/>
                <a:gd name="T38" fmla="*/ 3566 w 67"/>
                <a:gd name="T39" fmla="*/ 31 h 78"/>
                <a:gd name="T40" fmla="*/ 3686 w 67"/>
                <a:gd name="T41" fmla="*/ 28 h 78"/>
                <a:gd name="T42" fmla="*/ 3686 w 67"/>
                <a:gd name="T43" fmla="*/ 26 h 78"/>
                <a:gd name="T44" fmla="*/ 3686 w 67"/>
                <a:gd name="T45" fmla="*/ 24 h 78"/>
                <a:gd name="T46" fmla="*/ 3686 w 67"/>
                <a:gd name="T47" fmla="*/ 23 h 78"/>
                <a:gd name="T48" fmla="*/ 3566 w 67"/>
                <a:gd name="T49" fmla="*/ 18 h 78"/>
                <a:gd name="T50" fmla="*/ 3287 w 67"/>
                <a:gd name="T51" fmla="*/ 12 h 78"/>
                <a:gd name="T52" fmla="*/ 2862 w 67"/>
                <a:gd name="T53" fmla="*/ 6 h 78"/>
                <a:gd name="T54" fmla="*/ 2401 w 67"/>
                <a:gd name="T55" fmla="*/ 5 h 78"/>
                <a:gd name="T56" fmla="*/ 1854 w 67"/>
                <a:gd name="T57" fmla="*/ 2 h 78"/>
                <a:gd name="T58" fmla="*/ 1408 w 67"/>
                <a:gd name="T59" fmla="*/ 1 h 78"/>
                <a:gd name="T60" fmla="*/ 948 w 67"/>
                <a:gd name="T61" fmla="*/ 0 h 78"/>
                <a:gd name="T62" fmla="*/ 776 w 67"/>
                <a:gd name="T63" fmla="*/ 0 h 78"/>
                <a:gd name="T64" fmla="*/ 776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14" name="Freeform 39"/>
            <p:cNvSpPr>
              <a:spLocks/>
            </p:cNvSpPr>
            <p:nvPr/>
          </p:nvSpPr>
          <p:spPr bwMode="auto">
            <a:xfrm>
              <a:off x="2748" y="1326"/>
              <a:ext cx="208" cy="48"/>
            </a:xfrm>
            <a:custGeom>
              <a:avLst/>
              <a:gdLst>
                <a:gd name="T0" fmla="*/ 5871 w 106"/>
                <a:gd name="T1" fmla="*/ 29 h 51"/>
                <a:gd name="T2" fmla="*/ 5590 w 106"/>
                <a:gd name="T3" fmla="*/ 24 h 51"/>
                <a:gd name="T4" fmla="*/ 5145 w 106"/>
                <a:gd name="T5" fmla="*/ 18 h 51"/>
                <a:gd name="T6" fmla="*/ 4329 w 106"/>
                <a:gd name="T7" fmla="*/ 8 h 51"/>
                <a:gd name="T8" fmla="*/ 3438 w 106"/>
                <a:gd name="T9" fmla="*/ 4 h 51"/>
                <a:gd name="T10" fmla="*/ 2622 w 106"/>
                <a:gd name="T11" fmla="*/ 0 h 51"/>
                <a:gd name="T12" fmla="*/ 2388 w 106"/>
                <a:gd name="T13" fmla="*/ 0 h 51"/>
                <a:gd name="T14" fmla="*/ 1941 w 106"/>
                <a:gd name="T15" fmla="*/ 1 h 51"/>
                <a:gd name="T16" fmla="*/ 1482 w 106"/>
                <a:gd name="T17" fmla="*/ 3 h 51"/>
                <a:gd name="T18" fmla="*/ 1020 w 106"/>
                <a:gd name="T19" fmla="*/ 4 h 51"/>
                <a:gd name="T20" fmla="*/ 755 w 106"/>
                <a:gd name="T21" fmla="*/ 4 h 51"/>
                <a:gd name="T22" fmla="*/ 461 w 106"/>
                <a:gd name="T23" fmla="*/ 8 h 51"/>
                <a:gd name="T24" fmla="*/ 235 w 106"/>
                <a:gd name="T25" fmla="*/ 8 h 51"/>
                <a:gd name="T26" fmla="*/ 61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1 w 106"/>
                <a:gd name="T33" fmla="*/ 24 h 51"/>
                <a:gd name="T34" fmla="*/ 181 w 106"/>
                <a:gd name="T35" fmla="*/ 29 h 51"/>
                <a:gd name="T36" fmla="*/ 355 w 106"/>
                <a:gd name="T37" fmla="*/ 31 h 51"/>
                <a:gd name="T38" fmla="*/ 461 w 106"/>
                <a:gd name="T39" fmla="*/ 34 h 51"/>
                <a:gd name="T40" fmla="*/ 755 w 106"/>
                <a:gd name="T41" fmla="*/ 35 h 51"/>
                <a:gd name="T42" fmla="*/ 1020 w 106"/>
                <a:gd name="T43" fmla="*/ 35 h 51"/>
                <a:gd name="T44" fmla="*/ 1305 w 106"/>
                <a:gd name="T45" fmla="*/ 34 h 51"/>
                <a:gd name="T46" fmla="*/ 1601 w 106"/>
                <a:gd name="T47" fmla="*/ 33 h 51"/>
                <a:gd name="T48" fmla="*/ 1941 w 106"/>
                <a:gd name="T49" fmla="*/ 31 h 51"/>
                <a:gd name="T50" fmla="*/ 2176 w 106"/>
                <a:gd name="T51" fmla="*/ 30 h 51"/>
                <a:gd name="T52" fmla="*/ 2325 w 106"/>
                <a:gd name="T53" fmla="*/ 29 h 51"/>
                <a:gd name="T54" fmla="*/ 2121 w 106"/>
                <a:gd name="T55" fmla="*/ 30 h 51"/>
                <a:gd name="T56" fmla="*/ 1941 w 106"/>
                <a:gd name="T57" fmla="*/ 29 h 51"/>
                <a:gd name="T58" fmla="*/ 1721 w 106"/>
                <a:gd name="T59" fmla="*/ 27 h 51"/>
                <a:gd name="T60" fmla="*/ 1368 w 106"/>
                <a:gd name="T61" fmla="*/ 24 h 51"/>
                <a:gd name="T62" fmla="*/ 848 w 106"/>
                <a:gd name="T63" fmla="*/ 23 h 51"/>
                <a:gd name="T64" fmla="*/ 697 w 106"/>
                <a:gd name="T65" fmla="*/ 22 h 51"/>
                <a:gd name="T66" fmla="*/ 755 w 106"/>
                <a:gd name="T67" fmla="*/ 21 h 51"/>
                <a:gd name="T68" fmla="*/ 1020 w 106"/>
                <a:gd name="T69" fmla="*/ 18 h 51"/>
                <a:gd name="T70" fmla="*/ 1185 w 106"/>
                <a:gd name="T71" fmla="*/ 15 h 51"/>
                <a:gd name="T72" fmla="*/ 1305 w 106"/>
                <a:gd name="T73" fmla="*/ 11 h 51"/>
                <a:gd name="T74" fmla="*/ 1941 w 106"/>
                <a:gd name="T75" fmla="*/ 10 h 51"/>
                <a:gd name="T76" fmla="*/ 3322 w 106"/>
                <a:gd name="T77" fmla="*/ 10 h 51"/>
                <a:gd name="T78" fmla="*/ 4390 w 106"/>
                <a:gd name="T79" fmla="*/ 18 h 51"/>
                <a:gd name="T80" fmla="*/ 5267 w 106"/>
                <a:gd name="T81" fmla="*/ 23 h 51"/>
                <a:gd name="T82" fmla="*/ 5765 w 106"/>
                <a:gd name="T83" fmla="*/ 29 h 51"/>
                <a:gd name="T84" fmla="*/ 5991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15" name="Freeform 40"/>
            <p:cNvSpPr>
              <a:spLocks/>
            </p:cNvSpPr>
            <p:nvPr/>
          </p:nvSpPr>
          <p:spPr bwMode="auto">
            <a:xfrm>
              <a:off x="3317" y="1328"/>
              <a:ext cx="207" cy="47"/>
            </a:xfrm>
            <a:custGeom>
              <a:avLst/>
              <a:gdLst>
                <a:gd name="T0" fmla="*/ 63 w 105"/>
                <a:gd name="T1" fmla="*/ 29 h 50"/>
                <a:gd name="T2" fmla="*/ 361 w 105"/>
                <a:gd name="T3" fmla="*/ 24 h 50"/>
                <a:gd name="T4" fmla="*/ 889 w 105"/>
                <a:gd name="T5" fmla="*/ 18 h 50"/>
                <a:gd name="T6" fmla="*/ 1569 w 105"/>
                <a:gd name="T7" fmla="*/ 8 h 50"/>
                <a:gd name="T8" fmla="*/ 2537 w 105"/>
                <a:gd name="T9" fmla="*/ 5 h 50"/>
                <a:gd name="T10" fmla="*/ 3342 w 105"/>
                <a:gd name="T11" fmla="*/ 1 h 50"/>
                <a:gd name="T12" fmla="*/ 3637 w 105"/>
                <a:gd name="T13" fmla="*/ 1 h 50"/>
                <a:gd name="T14" fmla="*/ 4045 w 105"/>
                <a:gd name="T15" fmla="*/ 1 h 50"/>
                <a:gd name="T16" fmla="*/ 4589 w 105"/>
                <a:gd name="T17" fmla="*/ 2 h 50"/>
                <a:gd name="T18" fmla="*/ 5002 w 105"/>
                <a:gd name="T19" fmla="*/ 4 h 50"/>
                <a:gd name="T20" fmla="*/ 5394 w 105"/>
                <a:gd name="T21" fmla="*/ 4 h 50"/>
                <a:gd name="T22" fmla="*/ 5632 w 105"/>
                <a:gd name="T23" fmla="*/ 8 h 50"/>
                <a:gd name="T24" fmla="*/ 5798 w 105"/>
                <a:gd name="T25" fmla="*/ 9 h 50"/>
                <a:gd name="T26" fmla="*/ 5985 w 105"/>
                <a:gd name="T27" fmla="*/ 15 h 50"/>
                <a:gd name="T28" fmla="*/ 6098 w 105"/>
                <a:gd name="T29" fmla="*/ 19 h 50"/>
                <a:gd name="T30" fmla="*/ 6098 w 105"/>
                <a:gd name="T31" fmla="*/ 22 h 50"/>
                <a:gd name="T32" fmla="*/ 6044 w 105"/>
                <a:gd name="T33" fmla="*/ 24 h 50"/>
                <a:gd name="T34" fmla="*/ 5798 w 105"/>
                <a:gd name="T35" fmla="*/ 29 h 50"/>
                <a:gd name="T36" fmla="*/ 5798 w 105"/>
                <a:gd name="T37" fmla="*/ 31 h 50"/>
                <a:gd name="T38" fmla="*/ 5514 w 105"/>
                <a:gd name="T39" fmla="*/ 34 h 50"/>
                <a:gd name="T40" fmla="*/ 5333 w 105"/>
                <a:gd name="T41" fmla="*/ 34 h 50"/>
                <a:gd name="T42" fmla="*/ 5118 w 105"/>
                <a:gd name="T43" fmla="*/ 34 h 50"/>
                <a:gd name="T44" fmla="*/ 4820 w 105"/>
                <a:gd name="T45" fmla="*/ 34 h 50"/>
                <a:gd name="T46" fmla="*/ 4528 w 105"/>
                <a:gd name="T47" fmla="*/ 34 h 50"/>
                <a:gd name="T48" fmla="*/ 4229 w 105"/>
                <a:gd name="T49" fmla="*/ 34 h 50"/>
                <a:gd name="T50" fmla="*/ 3984 w 105"/>
                <a:gd name="T51" fmla="*/ 33 h 50"/>
                <a:gd name="T52" fmla="*/ 3984 w 105"/>
                <a:gd name="T53" fmla="*/ 31 h 50"/>
                <a:gd name="T54" fmla="*/ 3929 w 105"/>
                <a:gd name="T55" fmla="*/ 29 h 50"/>
                <a:gd name="T56" fmla="*/ 3984 w 105"/>
                <a:gd name="T57" fmla="*/ 27 h 50"/>
                <a:gd name="T58" fmla="*/ 4229 w 105"/>
                <a:gd name="T59" fmla="*/ 25 h 50"/>
                <a:gd name="T60" fmla="*/ 4589 w 105"/>
                <a:gd name="T61" fmla="*/ 24 h 50"/>
                <a:gd name="T62" fmla="*/ 5118 w 105"/>
                <a:gd name="T63" fmla="*/ 23 h 50"/>
                <a:gd name="T64" fmla="*/ 5270 w 105"/>
                <a:gd name="T65" fmla="*/ 22 h 50"/>
                <a:gd name="T66" fmla="*/ 5149 w 105"/>
                <a:gd name="T67" fmla="*/ 21 h 50"/>
                <a:gd name="T68" fmla="*/ 5057 w 105"/>
                <a:gd name="T69" fmla="*/ 19 h 50"/>
                <a:gd name="T70" fmla="*/ 4881 w 105"/>
                <a:gd name="T71" fmla="*/ 15 h 50"/>
                <a:gd name="T72" fmla="*/ 4820 w 105"/>
                <a:gd name="T73" fmla="*/ 12 h 50"/>
                <a:gd name="T74" fmla="*/ 4229 w 105"/>
                <a:gd name="T75" fmla="*/ 9 h 50"/>
                <a:gd name="T76" fmla="*/ 2825 w 105"/>
                <a:gd name="T77" fmla="*/ 9 h 50"/>
                <a:gd name="T78" fmla="*/ 1632 w 105"/>
                <a:gd name="T79" fmla="*/ 17 h 50"/>
                <a:gd name="T80" fmla="*/ 712 w 105"/>
                <a:gd name="T81" fmla="*/ 22 h 50"/>
                <a:gd name="T82" fmla="*/ 183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16" name="Freeform 41"/>
            <p:cNvSpPr>
              <a:spLocks/>
            </p:cNvSpPr>
            <p:nvPr/>
          </p:nvSpPr>
          <p:spPr bwMode="auto">
            <a:xfrm>
              <a:off x="3311" y="1351"/>
              <a:ext cx="113" cy="73"/>
            </a:xfrm>
            <a:custGeom>
              <a:avLst/>
              <a:gdLst>
                <a:gd name="T0" fmla="*/ 3273 w 57"/>
                <a:gd name="T1" fmla="*/ 1 h 78"/>
                <a:gd name="T2" fmla="*/ 3029 w 57"/>
                <a:gd name="T3" fmla="*/ 6 h 78"/>
                <a:gd name="T4" fmla="*/ 2484 w 57"/>
                <a:gd name="T5" fmla="*/ 7 h 78"/>
                <a:gd name="T6" fmla="*/ 1933 w 57"/>
                <a:gd name="T7" fmla="*/ 11 h 78"/>
                <a:gd name="T8" fmla="*/ 1340 w 57"/>
                <a:gd name="T9" fmla="*/ 18 h 78"/>
                <a:gd name="T10" fmla="*/ 676 w 57"/>
                <a:gd name="T11" fmla="*/ 21 h 78"/>
                <a:gd name="T12" fmla="*/ 248 w 57"/>
                <a:gd name="T13" fmla="*/ 25 h 78"/>
                <a:gd name="T14" fmla="*/ 0 w 57"/>
                <a:gd name="T15" fmla="*/ 28 h 78"/>
                <a:gd name="T16" fmla="*/ 125 w 57"/>
                <a:gd name="T17" fmla="*/ 30 h 78"/>
                <a:gd name="T18" fmla="*/ 311 w 57"/>
                <a:gd name="T19" fmla="*/ 35 h 78"/>
                <a:gd name="T20" fmla="*/ 436 w 57"/>
                <a:gd name="T21" fmla="*/ 37 h 78"/>
                <a:gd name="T22" fmla="*/ 373 w 57"/>
                <a:gd name="T23" fmla="*/ 42 h 78"/>
                <a:gd name="T24" fmla="*/ 311 w 57"/>
                <a:gd name="T25" fmla="*/ 46 h 78"/>
                <a:gd name="T26" fmla="*/ 125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311 w 57"/>
                <a:gd name="T35" fmla="*/ 48 h 78"/>
                <a:gd name="T36" fmla="*/ 739 w 57"/>
                <a:gd name="T37" fmla="*/ 40 h 78"/>
                <a:gd name="T38" fmla="*/ 1340 w 57"/>
                <a:gd name="T39" fmla="*/ 31 h 78"/>
                <a:gd name="T40" fmla="*/ 1933 w 57"/>
                <a:gd name="T41" fmla="*/ 21 h 78"/>
                <a:gd name="T42" fmla="*/ 2484 w 57"/>
                <a:gd name="T43" fmla="*/ 12 h 78"/>
                <a:gd name="T44" fmla="*/ 3029 w 57"/>
                <a:gd name="T45" fmla="*/ 7 h 78"/>
                <a:gd name="T46" fmla="*/ 3273 w 57"/>
                <a:gd name="T47" fmla="*/ 1 h 78"/>
                <a:gd name="T48" fmla="*/ 3396 w 57"/>
                <a:gd name="T49" fmla="*/ 0 h 78"/>
                <a:gd name="T50" fmla="*/ 3396 w 57"/>
                <a:gd name="T51" fmla="*/ 0 h 78"/>
                <a:gd name="T52" fmla="*/ 3396 w 57"/>
                <a:gd name="T53" fmla="*/ 0 h 78"/>
                <a:gd name="T54" fmla="*/ 3396 w 57"/>
                <a:gd name="T55" fmla="*/ 0 h 78"/>
                <a:gd name="T56" fmla="*/ 3396 w 57"/>
                <a:gd name="T57" fmla="*/ 0 h 78"/>
                <a:gd name="T58" fmla="*/ 3396 w 57"/>
                <a:gd name="T59" fmla="*/ 0 h 78"/>
                <a:gd name="T60" fmla="*/ 3396 w 57"/>
                <a:gd name="T61" fmla="*/ 0 h 78"/>
                <a:gd name="T62" fmla="*/ 3396 w 57"/>
                <a:gd name="T63" fmla="*/ 0 h 78"/>
                <a:gd name="T64" fmla="*/ 3396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17" name="Freeform 42"/>
            <p:cNvSpPr>
              <a:spLocks/>
            </p:cNvSpPr>
            <p:nvPr/>
          </p:nvSpPr>
          <p:spPr bwMode="auto">
            <a:xfrm>
              <a:off x="2840" y="1351"/>
              <a:ext cx="116" cy="73"/>
            </a:xfrm>
            <a:custGeom>
              <a:avLst/>
              <a:gdLst>
                <a:gd name="T0" fmla="*/ 0 w 59"/>
                <a:gd name="T1" fmla="*/ 1 h 78"/>
                <a:gd name="T2" fmla="*/ 297 w 59"/>
                <a:gd name="T3" fmla="*/ 6 h 78"/>
                <a:gd name="T4" fmla="*/ 700 w 59"/>
                <a:gd name="T5" fmla="*/ 7 h 78"/>
                <a:gd name="T6" fmla="*/ 1313 w 59"/>
                <a:gd name="T7" fmla="*/ 11 h 78"/>
                <a:gd name="T8" fmla="*/ 1913 w 59"/>
                <a:gd name="T9" fmla="*/ 18 h 78"/>
                <a:gd name="T10" fmla="*/ 2493 w 59"/>
                <a:gd name="T11" fmla="*/ 21 h 78"/>
                <a:gd name="T12" fmla="*/ 2941 w 59"/>
                <a:gd name="T13" fmla="*/ 25 h 78"/>
                <a:gd name="T14" fmla="*/ 3289 w 59"/>
                <a:gd name="T15" fmla="*/ 27 h 78"/>
                <a:gd name="T16" fmla="*/ 3108 w 59"/>
                <a:gd name="T17" fmla="*/ 30 h 78"/>
                <a:gd name="T18" fmla="*/ 2825 w 59"/>
                <a:gd name="T19" fmla="*/ 34 h 78"/>
                <a:gd name="T20" fmla="*/ 2768 w 59"/>
                <a:gd name="T21" fmla="*/ 37 h 78"/>
                <a:gd name="T22" fmla="*/ 2768 w 59"/>
                <a:gd name="T23" fmla="*/ 42 h 78"/>
                <a:gd name="T24" fmla="*/ 2825 w 59"/>
                <a:gd name="T25" fmla="*/ 45 h 78"/>
                <a:gd name="T26" fmla="*/ 2941 w 59"/>
                <a:gd name="T27" fmla="*/ 48 h 78"/>
                <a:gd name="T28" fmla="*/ 3004 w 59"/>
                <a:gd name="T29" fmla="*/ 51 h 78"/>
                <a:gd name="T30" fmla="*/ 3108 w 59"/>
                <a:gd name="T31" fmla="*/ 51 h 78"/>
                <a:gd name="T32" fmla="*/ 3108 w 59"/>
                <a:gd name="T33" fmla="*/ 51 h 78"/>
                <a:gd name="T34" fmla="*/ 2825 w 59"/>
                <a:gd name="T35" fmla="*/ 48 h 78"/>
                <a:gd name="T36" fmla="*/ 2377 w 59"/>
                <a:gd name="T37" fmla="*/ 40 h 78"/>
                <a:gd name="T38" fmla="*/ 1793 w 59"/>
                <a:gd name="T39" fmla="*/ 31 h 78"/>
                <a:gd name="T40" fmla="*/ 1268 w 59"/>
                <a:gd name="T41" fmla="*/ 21 h 78"/>
                <a:gd name="T42" fmla="*/ 645 w 59"/>
                <a:gd name="T43" fmla="*/ 12 h 78"/>
                <a:gd name="T44" fmla="*/ 236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18" name="Freeform 43"/>
            <p:cNvSpPr>
              <a:spLocks/>
            </p:cNvSpPr>
            <p:nvPr/>
          </p:nvSpPr>
          <p:spPr bwMode="auto">
            <a:xfrm>
              <a:off x="3024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19" name="Freeform 44"/>
            <p:cNvSpPr>
              <a:spLocks/>
            </p:cNvSpPr>
            <p:nvPr/>
          </p:nvSpPr>
          <p:spPr bwMode="auto">
            <a:xfrm>
              <a:off x="3172" y="1383"/>
              <a:ext cx="74" cy="36"/>
            </a:xfrm>
            <a:custGeom>
              <a:avLst/>
              <a:gdLst>
                <a:gd name="T0" fmla="*/ 1957 w 38"/>
                <a:gd name="T1" fmla="*/ 10 h 38"/>
                <a:gd name="T2" fmla="*/ 1745 w 38"/>
                <a:gd name="T3" fmla="*/ 9 h 38"/>
                <a:gd name="T4" fmla="*/ 1566 w 38"/>
                <a:gd name="T5" fmla="*/ 8 h 38"/>
                <a:gd name="T6" fmla="*/ 1262 w 38"/>
                <a:gd name="T7" fmla="*/ 4 h 38"/>
                <a:gd name="T8" fmla="*/ 974 w 38"/>
                <a:gd name="T9" fmla="*/ 1 h 38"/>
                <a:gd name="T10" fmla="*/ 804 w 38"/>
                <a:gd name="T11" fmla="*/ 1 h 38"/>
                <a:gd name="T12" fmla="*/ 532 w 38"/>
                <a:gd name="T13" fmla="*/ 1 h 38"/>
                <a:gd name="T14" fmla="*/ 273 w 38"/>
                <a:gd name="T15" fmla="*/ 4 h 38"/>
                <a:gd name="T16" fmla="*/ 117 w 38"/>
                <a:gd name="T17" fmla="*/ 7 h 38"/>
                <a:gd name="T18" fmla="*/ 0 w 38"/>
                <a:gd name="T19" fmla="*/ 9 h 38"/>
                <a:gd name="T20" fmla="*/ 60 w 38"/>
                <a:gd name="T21" fmla="*/ 12 h 38"/>
                <a:gd name="T22" fmla="*/ 60 w 38"/>
                <a:gd name="T23" fmla="*/ 17 h 38"/>
                <a:gd name="T24" fmla="*/ 60 w 38"/>
                <a:gd name="T25" fmla="*/ 22 h 38"/>
                <a:gd name="T26" fmla="*/ 117 w 38"/>
                <a:gd name="T27" fmla="*/ 24 h 38"/>
                <a:gd name="T28" fmla="*/ 333 w 38"/>
                <a:gd name="T29" fmla="*/ 25 h 38"/>
                <a:gd name="T30" fmla="*/ 648 w 38"/>
                <a:gd name="T31" fmla="*/ 26 h 38"/>
                <a:gd name="T32" fmla="*/ 1036 w 38"/>
                <a:gd name="T33" fmla="*/ 26 h 38"/>
                <a:gd name="T34" fmla="*/ 1262 w 38"/>
                <a:gd name="T35" fmla="*/ 25 h 38"/>
                <a:gd name="T36" fmla="*/ 1482 w 38"/>
                <a:gd name="T37" fmla="*/ 23 h 38"/>
                <a:gd name="T38" fmla="*/ 1482 w 38"/>
                <a:gd name="T39" fmla="*/ 22 h 38"/>
                <a:gd name="T40" fmla="*/ 1536 w 38"/>
                <a:gd name="T41" fmla="*/ 19 h 38"/>
                <a:gd name="T42" fmla="*/ 1536 w 38"/>
                <a:gd name="T43" fmla="*/ 16 h 38"/>
                <a:gd name="T44" fmla="*/ 1536 w 38"/>
                <a:gd name="T45" fmla="*/ 10 h 38"/>
                <a:gd name="T46" fmla="*/ 1425 w 38"/>
                <a:gd name="T47" fmla="*/ 10 h 38"/>
                <a:gd name="T48" fmla="*/ 1365 w 38"/>
                <a:gd name="T49" fmla="*/ 10 h 38"/>
                <a:gd name="T50" fmla="*/ 1262 w 38"/>
                <a:gd name="T51" fmla="*/ 12 h 38"/>
                <a:gd name="T52" fmla="*/ 1262 w 38"/>
                <a:gd name="T53" fmla="*/ 12 h 38"/>
                <a:gd name="T54" fmla="*/ 1153 w 38"/>
                <a:gd name="T55" fmla="*/ 14 h 38"/>
                <a:gd name="T56" fmla="*/ 1092 w 38"/>
                <a:gd name="T57" fmla="*/ 16 h 38"/>
                <a:gd name="T58" fmla="*/ 1036 w 38"/>
                <a:gd name="T59" fmla="*/ 20 h 38"/>
                <a:gd name="T60" fmla="*/ 1036 w 38"/>
                <a:gd name="T61" fmla="*/ 22 h 38"/>
                <a:gd name="T62" fmla="*/ 1036 w 38"/>
                <a:gd name="T63" fmla="*/ 23 h 38"/>
                <a:gd name="T64" fmla="*/ 701 w 38"/>
                <a:gd name="T65" fmla="*/ 22 h 38"/>
                <a:gd name="T66" fmla="*/ 500 w 38"/>
                <a:gd name="T67" fmla="*/ 21 h 38"/>
                <a:gd name="T68" fmla="*/ 444 w 38"/>
                <a:gd name="T69" fmla="*/ 16 h 38"/>
                <a:gd name="T70" fmla="*/ 391 w 38"/>
                <a:gd name="T71" fmla="*/ 14 h 38"/>
                <a:gd name="T72" fmla="*/ 444 w 38"/>
                <a:gd name="T73" fmla="*/ 11 h 38"/>
                <a:gd name="T74" fmla="*/ 500 w 38"/>
                <a:gd name="T75" fmla="*/ 9 h 38"/>
                <a:gd name="T76" fmla="*/ 592 w 38"/>
                <a:gd name="T77" fmla="*/ 9 h 38"/>
                <a:gd name="T78" fmla="*/ 701 w 38"/>
                <a:gd name="T79" fmla="*/ 8 h 38"/>
                <a:gd name="T80" fmla="*/ 921 w 38"/>
                <a:gd name="T81" fmla="*/ 6 h 38"/>
                <a:gd name="T82" fmla="*/ 1036 w 38"/>
                <a:gd name="T83" fmla="*/ 6 h 38"/>
                <a:gd name="T84" fmla="*/ 1092 w 38"/>
                <a:gd name="T85" fmla="*/ 6 h 38"/>
                <a:gd name="T86" fmla="*/ 1262 w 38"/>
                <a:gd name="T87" fmla="*/ 8 h 38"/>
                <a:gd name="T88" fmla="*/ 1425 w 38"/>
                <a:gd name="T89" fmla="*/ 9 h 38"/>
                <a:gd name="T90" fmla="*/ 1622 w 38"/>
                <a:gd name="T91" fmla="*/ 9 h 38"/>
                <a:gd name="T92" fmla="*/ 1854 w 38"/>
                <a:gd name="T93" fmla="*/ 9 h 38"/>
                <a:gd name="T94" fmla="*/ 1897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20" name="AutoShape 45"/>
            <p:cNvSpPr>
              <a:spLocks noChangeArrowheads="1"/>
            </p:cNvSpPr>
            <p:nvPr/>
          </p:nvSpPr>
          <p:spPr bwMode="auto">
            <a:xfrm flipV="1">
              <a:off x="403" y="3831"/>
              <a:ext cx="5437" cy="25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1721" name="Freeform 46"/>
            <p:cNvSpPr>
              <a:spLocks/>
            </p:cNvSpPr>
            <p:nvPr/>
          </p:nvSpPr>
          <p:spPr bwMode="auto">
            <a:xfrm>
              <a:off x="4619" y="1593"/>
              <a:ext cx="533" cy="1911"/>
            </a:xfrm>
            <a:custGeom>
              <a:avLst/>
              <a:gdLst>
                <a:gd name="T0" fmla="*/ 0 w 271"/>
                <a:gd name="T1" fmla="*/ 1316 h 2059"/>
                <a:gd name="T2" fmla="*/ 15620 w 271"/>
                <a:gd name="T3" fmla="*/ 1316 h 2059"/>
                <a:gd name="T4" fmla="*/ 15620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4" name="Group 47"/>
            <p:cNvGrpSpPr>
              <a:grpSpLocks/>
            </p:cNvGrpSpPr>
            <p:nvPr/>
          </p:nvGrpSpPr>
          <p:grpSpPr bwMode="auto">
            <a:xfrm>
              <a:off x="4527" y="3474"/>
              <a:ext cx="703" cy="203"/>
              <a:chOff x="3110" y="3961"/>
              <a:chExt cx="356" cy="218"/>
            </a:xfrm>
          </p:grpSpPr>
          <p:sp>
            <p:nvSpPr>
              <p:cNvPr id="71808" name="Freeform 48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09" name="Freeform 49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10" name="Freeform 50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11" name="Freeform 51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12" name="Freeform 52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13" name="Freeform 53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14" name="Line 54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1815" name="Freeform 55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16" name="Freeform 56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17" name="Line 57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71723" name="Freeform 58"/>
            <p:cNvSpPr>
              <a:spLocks/>
            </p:cNvSpPr>
            <p:nvPr/>
          </p:nvSpPr>
          <p:spPr bwMode="auto">
            <a:xfrm>
              <a:off x="4690" y="1582"/>
              <a:ext cx="462" cy="212"/>
            </a:xfrm>
            <a:custGeom>
              <a:avLst/>
              <a:gdLst>
                <a:gd name="T0" fmla="*/ 5721 w 235"/>
                <a:gd name="T1" fmla="*/ 1 h 227"/>
                <a:gd name="T2" fmla="*/ 7455 w 235"/>
                <a:gd name="T3" fmla="*/ 3 h 227"/>
                <a:gd name="T4" fmla="*/ 9063 w 235"/>
                <a:gd name="T5" fmla="*/ 4 h 227"/>
                <a:gd name="T6" fmla="*/ 10280 w 235"/>
                <a:gd name="T7" fmla="*/ 7 h 227"/>
                <a:gd name="T8" fmla="*/ 11247 w 235"/>
                <a:gd name="T9" fmla="*/ 7 h 227"/>
                <a:gd name="T10" fmla="*/ 11831 w 235"/>
                <a:gd name="T11" fmla="*/ 7 h 227"/>
                <a:gd name="T12" fmla="*/ 12248 w 235"/>
                <a:gd name="T13" fmla="*/ 7 h 227"/>
                <a:gd name="T14" fmla="*/ 12651 w 235"/>
                <a:gd name="T15" fmla="*/ 8 h 227"/>
                <a:gd name="T16" fmla="*/ 13040 w 235"/>
                <a:gd name="T17" fmla="*/ 8 h 227"/>
                <a:gd name="T18" fmla="*/ 13280 w 235"/>
                <a:gd name="T19" fmla="*/ 8 h 227"/>
                <a:gd name="T20" fmla="*/ 13504 w 235"/>
                <a:gd name="T21" fmla="*/ 8 h 227"/>
                <a:gd name="T22" fmla="*/ 13504 w 235"/>
                <a:gd name="T23" fmla="*/ 21 h 227"/>
                <a:gd name="T24" fmla="*/ 13504 w 235"/>
                <a:gd name="T25" fmla="*/ 49 h 227"/>
                <a:gd name="T26" fmla="*/ 13504 w 235"/>
                <a:gd name="T27" fmla="*/ 86 h 227"/>
                <a:gd name="T28" fmla="*/ 13504 w 235"/>
                <a:gd name="T29" fmla="*/ 120 h 227"/>
                <a:gd name="T30" fmla="*/ 13504 w 235"/>
                <a:gd name="T31" fmla="*/ 145 h 227"/>
                <a:gd name="T32" fmla="*/ 13380 w 235"/>
                <a:gd name="T33" fmla="*/ 148 h 227"/>
                <a:gd name="T34" fmla="*/ 13223 w 235"/>
                <a:gd name="T35" fmla="*/ 141 h 227"/>
                <a:gd name="T36" fmla="*/ 13223 w 235"/>
                <a:gd name="T37" fmla="*/ 128 h 227"/>
                <a:gd name="T38" fmla="*/ 12979 w 235"/>
                <a:gd name="T39" fmla="*/ 116 h 227"/>
                <a:gd name="T40" fmla="*/ 12804 w 235"/>
                <a:gd name="T41" fmla="*/ 104 h 227"/>
                <a:gd name="T42" fmla="*/ 12592 w 235"/>
                <a:gd name="T43" fmla="*/ 97 h 227"/>
                <a:gd name="T44" fmla="*/ 12012 w 235"/>
                <a:gd name="T45" fmla="*/ 88 h 227"/>
                <a:gd name="T46" fmla="*/ 11070 w 235"/>
                <a:gd name="T47" fmla="*/ 78 h 227"/>
                <a:gd name="T48" fmla="*/ 10099 w 235"/>
                <a:gd name="T49" fmla="*/ 66 h 227"/>
                <a:gd name="T50" fmla="*/ 9187 w 235"/>
                <a:gd name="T51" fmla="*/ 57 h 227"/>
                <a:gd name="T52" fmla="*/ 8599 w 235"/>
                <a:gd name="T53" fmla="*/ 49 h 227"/>
                <a:gd name="T54" fmla="*/ 7842 w 235"/>
                <a:gd name="T55" fmla="*/ 45 h 227"/>
                <a:gd name="T56" fmla="*/ 6694 w 235"/>
                <a:gd name="T57" fmla="*/ 37 h 227"/>
                <a:gd name="T58" fmla="*/ 5442 w 235"/>
                <a:gd name="T59" fmla="*/ 29 h 227"/>
                <a:gd name="T60" fmla="*/ 4317 w 235"/>
                <a:gd name="T61" fmla="*/ 21 h 227"/>
                <a:gd name="T62" fmla="*/ 3649 w 235"/>
                <a:gd name="T63" fmla="*/ 19 h 227"/>
                <a:gd name="T64" fmla="*/ 3462 w 235"/>
                <a:gd name="T65" fmla="*/ 18 h 227"/>
                <a:gd name="T66" fmla="*/ 2705 w 235"/>
                <a:gd name="T67" fmla="*/ 16 h 227"/>
                <a:gd name="T68" fmla="*/ 1793 w 235"/>
                <a:gd name="T69" fmla="*/ 11 h 227"/>
                <a:gd name="T70" fmla="*/ 761 w 235"/>
                <a:gd name="T71" fmla="*/ 7 h 227"/>
                <a:gd name="T72" fmla="*/ 120 w 235"/>
                <a:gd name="T73" fmla="*/ 7 h 227"/>
                <a:gd name="T74" fmla="*/ 120 w 235"/>
                <a:gd name="T75" fmla="*/ 7 h 227"/>
                <a:gd name="T76" fmla="*/ 584 w 235"/>
                <a:gd name="T77" fmla="*/ 6 h 227"/>
                <a:gd name="T78" fmla="*/ 1148 w 235"/>
                <a:gd name="T79" fmla="*/ 5 h 227"/>
                <a:gd name="T80" fmla="*/ 1913 w 235"/>
                <a:gd name="T81" fmla="*/ 3 h 227"/>
                <a:gd name="T82" fmla="*/ 2941 w 235"/>
                <a:gd name="T83" fmla="*/ 1 h 227"/>
                <a:gd name="T84" fmla="*/ 4437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24" name="Freeform 59"/>
            <p:cNvSpPr>
              <a:spLocks/>
            </p:cNvSpPr>
            <p:nvPr/>
          </p:nvSpPr>
          <p:spPr bwMode="auto">
            <a:xfrm>
              <a:off x="4593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25" name="Freeform 60"/>
            <p:cNvSpPr>
              <a:spLocks/>
            </p:cNvSpPr>
            <p:nvPr/>
          </p:nvSpPr>
          <p:spPr bwMode="auto">
            <a:xfrm>
              <a:off x="4423" y="1270"/>
              <a:ext cx="912" cy="309"/>
            </a:xfrm>
            <a:custGeom>
              <a:avLst/>
              <a:gdLst>
                <a:gd name="T0" fmla="*/ 16994 w 462"/>
                <a:gd name="T1" fmla="*/ 204 h 333"/>
                <a:gd name="T2" fmla="*/ 20591 w 462"/>
                <a:gd name="T3" fmla="*/ 209 h 333"/>
                <a:gd name="T4" fmla="*/ 21884 w 462"/>
                <a:gd name="T5" fmla="*/ 212 h 333"/>
                <a:gd name="T6" fmla="*/ 22064 w 462"/>
                <a:gd name="T7" fmla="*/ 201 h 333"/>
                <a:gd name="T8" fmla="*/ 22368 w 462"/>
                <a:gd name="T9" fmla="*/ 182 h 333"/>
                <a:gd name="T10" fmla="*/ 22960 w 462"/>
                <a:gd name="T11" fmla="*/ 161 h 333"/>
                <a:gd name="T12" fmla="*/ 23568 w 462"/>
                <a:gd name="T13" fmla="*/ 148 h 333"/>
                <a:gd name="T14" fmla="*/ 25629 w 462"/>
                <a:gd name="T15" fmla="*/ 146 h 333"/>
                <a:gd name="T16" fmla="*/ 24845 w 462"/>
                <a:gd name="T17" fmla="*/ 118 h 333"/>
                <a:gd name="T18" fmla="*/ 23023 w 462"/>
                <a:gd name="T19" fmla="*/ 120 h 333"/>
                <a:gd name="T20" fmla="*/ 22123 w 462"/>
                <a:gd name="T21" fmla="*/ 115 h 333"/>
                <a:gd name="T22" fmla="*/ 21823 w 462"/>
                <a:gd name="T23" fmla="*/ 120 h 333"/>
                <a:gd name="T24" fmla="*/ 20952 w 462"/>
                <a:gd name="T25" fmla="*/ 121 h 333"/>
                <a:gd name="T26" fmla="*/ 20952 w 462"/>
                <a:gd name="T27" fmla="*/ 109 h 333"/>
                <a:gd name="T28" fmla="*/ 21700 w 462"/>
                <a:gd name="T29" fmla="*/ 114 h 333"/>
                <a:gd name="T30" fmla="*/ 22123 w 462"/>
                <a:gd name="T31" fmla="*/ 109 h 333"/>
                <a:gd name="T32" fmla="*/ 23140 w 462"/>
                <a:gd name="T33" fmla="*/ 106 h 333"/>
                <a:gd name="T34" fmla="*/ 23447 w 462"/>
                <a:gd name="T35" fmla="*/ 87 h 333"/>
                <a:gd name="T36" fmla="*/ 22776 w 462"/>
                <a:gd name="T37" fmla="*/ 82 h 333"/>
                <a:gd name="T38" fmla="*/ 22776 w 462"/>
                <a:gd name="T39" fmla="*/ 78 h 333"/>
                <a:gd name="T40" fmla="*/ 23793 w 462"/>
                <a:gd name="T41" fmla="*/ 81 h 333"/>
                <a:gd name="T42" fmla="*/ 26037 w 462"/>
                <a:gd name="T43" fmla="*/ 79 h 333"/>
                <a:gd name="T44" fmla="*/ 27105 w 462"/>
                <a:gd name="T45" fmla="*/ 70 h 333"/>
                <a:gd name="T46" fmla="*/ 26924 w 462"/>
                <a:gd name="T47" fmla="*/ 45 h 333"/>
                <a:gd name="T48" fmla="*/ 25508 w 462"/>
                <a:gd name="T49" fmla="*/ 34 h 333"/>
                <a:gd name="T50" fmla="*/ 26377 w 462"/>
                <a:gd name="T51" fmla="*/ 33 h 333"/>
                <a:gd name="T52" fmla="*/ 26501 w 462"/>
                <a:gd name="T53" fmla="*/ 22 h 333"/>
                <a:gd name="T54" fmla="*/ 25329 w 462"/>
                <a:gd name="T55" fmla="*/ 22 h 333"/>
                <a:gd name="T56" fmla="*/ 25692 w 462"/>
                <a:gd name="T57" fmla="*/ 15 h 333"/>
                <a:gd name="T58" fmla="*/ 26164 w 462"/>
                <a:gd name="T59" fmla="*/ 14 h 333"/>
                <a:gd name="T60" fmla="*/ 26501 w 462"/>
                <a:gd name="T61" fmla="*/ 2 h 333"/>
                <a:gd name="T62" fmla="*/ 14391 w 462"/>
                <a:gd name="T63" fmla="*/ 6 h 333"/>
                <a:gd name="T64" fmla="*/ 1415 w 462"/>
                <a:gd name="T65" fmla="*/ 5 h 333"/>
                <a:gd name="T66" fmla="*/ 837 w 462"/>
                <a:gd name="T67" fmla="*/ 13 h 333"/>
                <a:gd name="T68" fmla="*/ 1352 w 462"/>
                <a:gd name="T69" fmla="*/ 14 h 333"/>
                <a:gd name="T70" fmla="*/ 2008 w 462"/>
                <a:gd name="T71" fmla="*/ 22 h 333"/>
                <a:gd name="T72" fmla="*/ 484 w 462"/>
                <a:gd name="T73" fmla="*/ 22 h 333"/>
                <a:gd name="T74" fmla="*/ 424 w 462"/>
                <a:gd name="T75" fmla="*/ 32 h 333"/>
                <a:gd name="T76" fmla="*/ 1352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56 w 462"/>
                <a:gd name="T85" fmla="*/ 78 h 333"/>
                <a:gd name="T86" fmla="*/ 4376 w 462"/>
                <a:gd name="T87" fmla="*/ 81 h 333"/>
                <a:gd name="T88" fmla="*/ 3784 w 462"/>
                <a:gd name="T89" fmla="*/ 84 h 333"/>
                <a:gd name="T90" fmla="*/ 3601 w 462"/>
                <a:gd name="T91" fmla="*/ 99 h 333"/>
                <a:gd name="T92" fmla="*/ 4130 w 462"/>
                <a:gd name="T93" fmla="*/ 108 h 333"/>
                <a:gd name="T94" fmla="*/ 4921 w 462"/>
                <a:gd name="T95" fmla="*/ 109 h 333"/>
                <a:gd name="T96" fmla="*/ 5269 w 462"/>
                <a:gd name="T97" fmla="*/ 113 h 333"/>
                <a:gd name="T98" fmla="*/ 6090 w 462"/>
                <a:gd name="T99" fmla="*/ 109 h 333"/>
                <a:gd name="T100" fmla="*/ 6145 w 462"/>
                <a:gd name="T101" fmla="*/ 119 h 333"/>
                <a:gd name="T102" fmla="*/ 5393 w 462"/>
                <a:gd name="T103" fmla="*/ 121 h 333"/>
                <a:gd name="T104" fmla="*/ 5038 w 462"/>
                <a:gd name="T105" fmla="*/ 115 h 333"/>
                <a:gd name="T106" fmla="*/ 4193 w 462"/>
                <a:gd name="T107" fmla="*/ 120 h 333"/>
                <a:gd name="T108" fmla="*/ 2432 w 462"/>
                <a:gd name="T109" fmla="*/ 118 h 333"/>
                <a:gd name="T110" fmla="*/ 1415 w 462"/>
                <a:gd name="T111" fmla="*/ 143 h 333"/>
                <a:gd name="T112" fmla="*/ 3145 w 462"/>
                <a:gd name="T113" fmla="*/ 149 h 333"/>
                <a:gd name="T114" fmla="*/ 3601 w 462"/>
                <a:gd name="T115" fmla="*/ 161 h 333"/>
                <a:gd name="T116" fmla="*/ 4556 w 462"/>
                <a:gd name="T117" fmla="*/ 177 h 333"/>
                <a:gd name="T118" fmla="*/ 5101 w 462"/>
                <a:gd name="T119" fmla="*/ 198 h 333"/>
                <a:gd name="T120" fmla="*/ 5569 w 462"/>
                <a:gd name="T121" fmla="*/ 211 h 333"/>
                <a:gd name="T122" fmla="*/ 9886 w 462"/>
                <a:gd name="T123" fmla="*/ 205 h 333"/>
                <a:gd name="T124" fmla="*/ 12022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26" name="Freeform 61"/>
            <p:cNvSpPr>
              <a:spLocks/>
            </p:cNvSpPr>
            <p:nvPr/>
          </p:nvSpPr>
          <p:spPr bwMode="auto">
            <a:xfrm>
              <a:off x="4796" y="1469"/>
              <a:ext cx="71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3 w 36"/>
                <a:gd name="T7" fmla="*/ 3 h 103"/>
                <a:gd name="T8" fmla="*/ 183 w 36"/>
                <a:gd name="T9" fmla="*/ 3 h 103"/>
                <a:gd name="T10" fmla="*/ 245 w 36"/>
                <a:gd name="T11" fmla="*/ 5 h 103"/>
                <a:gd name="T12" fmla="*/ 361 w 36"/>
                <a:gd name="T13" fmla="*/ 6 h 103"/>
                <a:gd name="T14" fmla="*/ 420 w 36"/>
                <a:gd name="T15" fmla="*/ 8 h 103"/>
                <a:gd name="T16" fmla="*/ 544 w 36"/>
                <a:gd name="T17" fmla="*/ 8 h 103"/>
                <a:gd name="T18" fmla="*/ 653 w 36"/>
                <a:gd name="T19" fmla="*/ 10 h 103"/>
                <a:gd name="T20" fmla="*/ 712 w 36"/>
                <a:gd name="T21" fmla="*/ 10 h 103"/>
                <a:gd name="T22" fmla="*/ 828 w 36"/>
                <a:gd name="T23" fmla="*/ 10 h 103"/>
                <a:gd name="T24" fmla="*/ 953 w 36"/>
                <a:gd name="T25" fmla="*/ 10 h 103"/>
                <a:gd name="T26" fmla="*/ 1012 w 36"/>
                <a:gd name="T27" fmla="*/ 10 h 103"/>
                <a:gd name="T28" fmla="*/ 1104 w 36"/>
                <a:gd name="T29" fmla="*/ 11 h 103"/>
                <a:gd name="T30" fmla="*/ 1104 w 36"/>
                <a:gd name="T31" fmla="*/ 13 h 103"/>
                <a:gd name="T32" fmla="*/ 1229 w 36"/>
                <a:gd name="T33" fmla="*/ 13 h 103"/>
                <a:gd name="T34" fmla="*/ 1288 w 36"/>
                <a:gd name="T35" fmla="*/ 19 h 103"/>
                <a:gd name="T36" fmla="*/ 1349 w 36"/>
                <a:gd name="T37" fmla="*/ 23 h 103"/>
                <a:gd name="T38" fmla="*/ 1467 w 36"/>
                <a:gd name="T39" fmla="*/ 27 h 103"/>
                <a:gd name="T40" fmla="*/ 1588 w 36"/>
                <a:gd name="T41" fmla="*/ 29 h 103"/>
                <a:gd name="T42" fmla="*/ 1588 w 36"/>
                <a:gd name="T43" fmla="*/ 36 h 103"/>
                <a:gd name="T44" fmla="*/ 1633 w 36"/>
                <a:gd name="T45" fmla="*/ 41 h 103"/>
                <a:gd name="T46" fmla="*/ 1757 w 36"/>
                <a:gd name="T47" fmla="*/ 46 h 103"/>
                <a:gd name="T48" fmla="*/ 1816 w 36"/>
                <a:gd name="T49" fmla="*/ 50 h 103"/>
                <a:gd name="T50" fmla="*/ 1816 w 36"/>
                <a:gd name="T51" fmla="*/ 57 h 103"/>
                <a:gd name="T52" fmla="*/ 1880 w 36"/>
                <a:gd name="T53" fmla="*/ 61 h 103"/>
                <a:gd name="T54" fmla="*/ 1880 w 36"/>
                <a:gd name="T55" fmla="*/ 66 h 103"/>
                <a:gd name="T56" fmla="*/ 1996 w 36"/>
                <a:gd name="T57" fmla="*/ 69 h 103"/>
                <a:gd name="T58" fmla="*/ 1996 w 36"/>
                <a:gd name="T59" fmla="*/ 72 h 103"/>
                <a:gd name="T60" fmla="*/ 1996 w 36"/>
                <a:gd name="T61" fmla="*/ 74 h 103"/>
                <a:gd name="T62" fmla="*/ 1996 w 36"/>
                <a:gd name="T63" fmla="*/ 76 h 103"/>
                <a:gd name="T64" fmla="*/ 2057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27" name="Freeform 62"/>
            <p:cNvSpPr>
              <a:spLocks/>
            </p:cNvSpPr>
            <p:nvPr/>
          </p:nvSpPr>
          <p:spPr bwMode="auto">
            <a:xfrm>
              <a:off x="4889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28" name="Freeform 63"/>
            <p:cNvSpPr>
              <a:spLocks/>
            </p:cNvSpPr>
            <p:nvPr/>
          </p:nvSpPr>
          <p:spPr bwMode="auto">
            <a:xfrm>
              <a:off x="4849" y="1468"/>
              <a:ext cx="71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63 w 36"/>
                <a:gd name="T5" fmla="*/ 8 h 106"/>
                <a:gd name="T6" fmla="*/ 183 w 36"/>
                <a:gd name="T7" fmla="*/ 8 h 106"/>
                <a:gd name="T8" fmla="*/ 300 w 36"/>
                <a:gd name="T9" fmla="*/ 10 h 106"/>
                <a:gd name="T10" fmla="*/ 361 w 36"/>
                <a:gd name="T11" fmla="*/ 14 h 106"/>
                <a:gd name="T12" fmla="*/ 483 w 36"/>
                <a:gd name="T13" fmla="*/ 18 h 106"/>
                <a:gd name="T14" fmla="*/ 544 w 36"/>
                <a:gd name="T15" fmla="*/ 20 h 106"/>
                <a:gd name="T16" fmla="*/ 653 w 36"/>
                <a:gd name="T17" fmla="*/ 23 h 106"/>
                <a:gd name="T18" fmla="*/ 653 w 36"/>
                <a:gd name="T19" fmla="*/ 30 h 106"/>
                <a:gd name="T20" fmla="*/ 712 w 36"/>
                <a:gd name="T21" fmla="*/ 38 h 106"/>
                <a:gd name="T22" fmla="*/ 712 w 36"/>
                <a:gd name="T23" fmla="*/ 45 h 106"/>
                <a:gd name="T24" fmla="*/ 653 w 36"/>
                <a:gd name="T25" fmla="*/ 54 h 106"/>
                <a:gd name="T26" fmla="*/ 653 w 36"/>
                <a:gd name="T27" fmla="*/ 61 h 106"/>
                <a:gd name="T28" fmla="*/ 653 w 36"/>
                <a:gd name="T29" fmla="*/ 68 h 106"/>
                <a:gd name="T30" fmla="*/ 653 w 36"/>
                <a:gd name="T31" fmla="*/ 72 h 106"/>
                <a:gd name="T32" fmla="*/ 653 w 36"/>
                <a:gd name="T33" fmla="*/ 73 h 106"/>
                <a:gd name="T34" fmla="*/ 653 w 36"/>
                <a:gd name="T35" fmla="*/ 73 h 106"/>
                <a:gd name="T36" fmla="*/ 712 w 36"/>
                <a:gd name="T37" fmla="*/ 73 h 106"/>
                <a:gd name="T38" fmla="*/ 712 w 36"/>
                <a:gd name="T39" fmla="*/ 73 h 106"/>
                <a:gd name="T40" fmla="*/ 828 w 36"/>
                <a:gd name="T41" fmla="*/ 74 h 106"/>
                <a:gd name="T42" fmla="*/ 828 w 36"/>
                <a:gd name="T43" fmla="*/ 74 h 106"/>
                <a:gd name="T44" fmla="*/ 891 w 36"/>
                <a:gd name="T45" fmla="*/ 74 h 106"/>
                <a:gd name="T46" fmla="*/ 891 w 36"/>
                <a:gd name="T47" fmla="*/ 74 h 106"/>
                <a:gd name="T48" fmla="*/ 953 w 36"/>
                <a:gd name="T49" fmla="*/ 74 h 106"/>
                <a:gd name="T50" fmla="*/ 953 w 36"/>
                <a:gd name="T51" fmla="*/ 71 h 106"/>
                <a:gd name="T52" fmla="*/ 953 w 36"/>
                <a:gd name="T53" fmla="*/ 67 h 106"/>
                <a:gd name="T54" fmla="*/ 953 w 36"/>
                <a:gd name="T55" fmla="*/ 60 h 106"/>
                <a:gd name="T56" fmla="*/ 953 w 36"/>
                <a:gd name="T57" fmla="*/ 55 h 106"/>
                <a:gd name="T58" fmla="*/ 953 w 36"/>
                <a:gd name="T59" fmla="*/ 49 h 106"/>
                <a:gd name="T60" fmla="*/ 1012 w 36"/>
                <a:gd name="T61" fmla="*/ 42 h 106"/>
                <a:gd name="T62" fmla="*/ 1012 w 36"/>
                <a:gd name="T63" fmla="*/ 37 h 106"/>
                <a:gd name="T64" fmla="*/ 1104 w 36"/>
                <a:gd name="T65" fmla="*/ 34 h 106"/>
                <a:gd name="T66" fmla="*/ 1104 w 36"/>
                <a:gd name="T67" fmla="*/ 32 h 106"/>
                <a:gd name="T68" fmla="*/ 1104 w 36"/>
                <a:gd name="T69" fmla="*/ 28 h 106"/>
                <a:gd name="T70" fmla="*/ 1104 w 36"/>
                <a:gd name="T71" fmla="*/ 24 h 106"/>
                <a:gd name="T72" fmla="*/ 1104 w 36"/>
                <a:gd name="T73" fmla="*/ 21 h 106"/>
                <a:gd name="T74" fmla="*/ 1104 w 36"/>
                <a:gd name="T75" fmla="*/ 18 h 106"/>
                <a:gd name="T76" fmla="*/ 1229 w 36"/>
                <a:gd name="T77" fmla="*/ 12 h 106"/>
                <a:gd name="T78" fmla="*/ 1288 w 36"/>
                <a:gd name="T79" fmla="*/ 8 h 106"/>
                <a:gd name="T80" fmla="*/ 1349 w 36"/>
                <a:gd name="T81" fmla="*/ 8 h 106"/>
                <a:gd name="T82" fmla="*/ 1349 w 36"/>
                <a:gd name="T83" fmla="*/ 8 h 106"/>
                <a:gd name="T84" fmla="*/ 1467 w 36"/>
                <a:gd name="T85" fmla="*/ 8 h 106"/>
                <a:gd name="T86" fmla="*/ 1633 w 36"/>
                <a:gd name="T87" fmla="*/ 6 h 106"/>
                <a:gd name="T88" fmla="*/ 1757 w 36"/>
                <a:gd name="T89" fmla="*/ 5 h 106"/>
                <a:gd name="T90" fmla="*/ 1816 w 36"/>
                <a:gd name="T91" fmla="*/ 4 h 106"/>
                <a:gd name="T92" fmla="*/ 1933 w 36"/>
                <a:gd name="T93" fmla="*/ 2 h 106"/>
                <a:gd name="T94" fmla="*/ 1996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29" name="AutoShape 64"/>
            <p:cNvSpPr>
              <a:spLocks noChangeArrowheads="1"/>
            </p:cNvSpPr>
            <p:nvPr/>
          </p:nvSpPr>
          <p:spPr bwMode="auto">
            <a:xfrm flipV="1">
              <a:off x="4440" y="1302"/>
              <a:ext cx="867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1730" name="AutoShape 65"/>
            <p:cNvSpPr>
              <a:spLocks noChangeArrowheads="1"/>
            </p:cNvSpPr>
            <p:nvPr/>
          </p:nvSpPr>
          <p:spPr bwMode="auto">
            <a:xfrm flipV="1">
              <a:off x="4481" y="1293"/>
              <a:ext cx="788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1731" name="Oval 66"/>
            <p:cNvSpPr>
              <a:spLocks noChangeArrowheads="1"/>
            </p:cNvSpPr>
            <p:nvPr/>
          </p:nvSpPr>
          <p:spPr bwMode="auto">
            <a:xfrm>
              <a:off x="4713" y="1473"/>
              <a:ext cx="42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1732" name="Oval 67"/>
            <p:cNvSpPr>
              <a:spLocks noChangeArrowheads="1"/>
            </p:cNvSpPr>
            <p:nvPr/>
          </p:nvSpPr>
          <p:spPr bwMode="auto">
            <a:xfrm>
              <a:off x="5000" y="1475"/>
              <a:ext cx="40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1733" name="Freeform 68"/>
            <p:cNvSpPr>
              <a:spLocks/>
            </p:cNvSpPr>
            <p:nvPr/>
          </p:nvSpPr>
          <p:spPr bwMode="auto">
            <a:xfrm>
              <a:off x="4644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34" name="Freeform 69"/>
            <p:cNvSpPr>
              <a:spLocks/>
            </p:cNvSpPr>
            <p:nvPr/>
          </p:nvSpPr>
          <p:spPr bwMode="auto">
            <a:xfrm>
              <a:off x="4569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35" name="Freeform 70"/>
            <p:cNvSpPr>
              <a:spLocks/>
            </p:cNvSpPr>
            <p:nvPr/>
          </p:nvSpPr>
          <p:spPr bwMode="auto">
            <a:xfrm>
              <a:off x="5052" y="1320"/>
              <a:ext cx="59" cy="35"/>
            </a:xfrm>
            <a:custGeom>
              <a:avLst/>
              <a:gdLst>
                <a:gd name="T0" fmla="*/ 1613 w 30"/>
                <a:gd name="T1" fmla="*/ 0 h 38"/>
                <a:gd name="T2" fmla="*/ 1497 w 30"/>
                <a:gd name="T3" fmla="*/ 0 h 38"/>
                <a:gd name="T4" fmla="*/ 1377 w 30"/>
                <a:gd name="T5" fmla="*/ 0 h 38"/>
                <a:gd name="T6" fmla="*/ 1211 w 30"/>
                <a:gd name="T7" fmla="*/ 0 h 38"/>
                <a:gd name="T8" fmla="*/ 1149 w 30"/>
                <a:gd name="T9" fmla="*/ 0 h 38"/>
                <a:gd name="T10" fmla="*/ 913 w 30"/>
                <a:gd name="T11" fmla="*/ 0 h 38"/>
                <a:gd name="T12" fmla="*/ 881 w 30"/>
                <a:gd name="T13" fmla="*/ 0 h 38"/>
                <a:gd name="T14" fmla="*/ 881 w 30"/>
                <a:gd name="T15" fmla="*/ 0 h 38"/>
                <a:gd name="T16" fmla="*/ 761 w 30"/>
                <a:gd name="T17" fmla="*/ 2 h 38"/>
                <a:gd name="T18" fmla="*/ 645 w 30"/>
                <a:gd name="T19" fmla="*/ 3 h 38"/>
                <a:gd name="T20" fmla="*/ 584 w 30"/>
                <a:gd name="T21" fmla="*/ 5 h 38"/>
                <a:gd name="T22" fmla="*/ 417 w 30"/>
                <a:gd name="T23" fmla="*/ 6 h 38"/>
                <a:gd name="T24" fmla="*/ 297 w 30"/>
                <a:gd name="T25" fmla="*/ 6 h 38"/>
                <a:gd name="T26" fmla="*/ 61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20 w 30"/>
                <a:gd name="T39" fmla="*/ 17 h 38"/>
                <a:gd name="T40" fmla="*/ 236 w 30"/>
                <a:gd name="T41" fmla="*/ 18 h 38"/>
                <a:gd name="T42" fmla="*/ 297 w 30"/>
                <a:gd name="T43" fmla="*/ 21 h 38"/>
                <a:gd name="T44" fmla="*/ 417 w 30"/>
                <a:gd name="T45" fmla="*/ 23 h 38"/>
                <a:gd name="T46" fmla="*/ 464 w 30"/>
                <a:gd name="T47" fmla="*/ 23 h 38"/>
                <a:gd name="T48" fmla="*/ 584 w 30"/>
                <a:gd name="T49" fmla="*/ 23 h 38"/>
                <a:gd name="T50" fmla="*/ 584 w 30"/>
                <a:gd name="T51" fmla="*/ 21 h 38"/>
                <a:gd name="T52" fmla="*/ 645 w 30"/>
                <a:gd name="T53" fmla="*/ 20 h 38"/>
                <a:gd name="T54" fmla="*/ 881 w 30"/>
                <a:gd name="T55" fmla="*/ 18 h 38"/>
                <a:gd name="T56" fmla="*/ 975 w 30"/>
                <a:gd name="T57" fmla="*/ 16 h 38"/>
                <a:gd name="T58" fmla="*/ 1149 w 30"/>
                <a:gd name="T59" fmla="*/ 15 h 38"/>
                <a:gd name="T60" fmla="*/ 1211 w 30"/>
                <a:gd name="T61" fmla="*/ 13 h 38"/>
                <a:gd name="T62" fmla="*/ 1331 w 30"/>
                <a:gd name="T63" fmla="*/ 12 h 38"/>
                <a:gd name="T64" fmla="*/ 1377 w 30"/>
                <a:gd name="T65" fmla="*/ 11 h 38"/>
                <a:gd name="T66" fmla="*/ 1377 w 30"/>
                <a:gd name="T67" fmla="*/ 10 h 38"/>
                <a:gd name="T68" fmla="*/ 1440 w 30"/>
                <a:gd name="T69" fmla="*/ 8 h 38"/>
                <a:gd name="T70" fmla="*/ 1440 w 30"/>
                <a:gd name="T71" fmla="*/ 6 h 38"/>
                <a:gd name="T72" fmla="*/ 1560 w 30"/>
                <a:gd name="T73" fmla="*/ 6 h 38"/>
                <a:gd name="T74" fmla="*/ 1560 w 30"/>
                <a:gd name="T75" fmla="*/ 6 h 38"/>
                <a:gd name="T76" fmla="*/ 1676 w 30"/>
                <a:gd name="T77" fmla="*/ 5 h 38"/>
                <a:gd name="T78" fmla="*/ 1676 w 30"/>
                <a:gd name="T79" fmla="*/ 2 h 38"/>
                <a:gd name="T80" fmla="*/ 1676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36" name="Freeform 71"/>
            <p:cNvSpPr>
              <a:spLocks/>
            </p:cNvSpPr>
            <p:nvPr/>
          </p:nvSpPr>
          <p:spPr bwMode="auto">
            <a:xfrm>
              <a:off x="4877" y="1319"/>
              <a:ext cx="314" cy="141"/>
            </a:xfrm>
            <a:custGeom>
              <a:avLst/>
              <a:gdLst>
                <a:gd name="T0" fmla="*/ 2733 w 159"/>
                <a:gd name="T1" fmla="*/ 1 h 152"/>
                <a:gd name="T2" fmla="*/ 484 w 159"/>
                <a:gd name="T3" fmla="*/ 17 h 152"/>
                <a:gd name="T4" fmla="*/ 363 w 159"/>
                <a:gd name="T5" fmla="*/ 33 h 152"/>
                <a:gd name="T6" fmla="*/ 63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416 w 159"/>
                <a:gd name="T15" fmla="*/ 94 h 152"/>
                <a:gd name="T16" fmla="*/ 3272 w 159"/>
                <a:gd name="T17" fmla="*/ 89 h 152"/>
                <a:gd name="T18" fmla="*/ 3849 w 159"/>
                <a:gd name="T19" fmla="*/ 89 h 152"/>
                <a:gd name="T20" fmla="*/ 5293 w 159"/>
                <a:gd name="T21" fmla="*/ 89 h 152"/>
                <a:gd name="T22" fmla="*/ 5648 w 159"/>
                <a:gd name="T23" fmla="*/ 90 h 152"/>
                <a:gd name="T24" fmla="*/ 5648 w 159"/>
                <a:gd name="T25" fmla="*/ 93 h 152"/>
                <a:gd name="T26" fmla="*/ 5761 w 159"/>
                <a:gd name="T27" fmla="*/ 95 h 152"/>
                <a:gd name="T28" fmla="*/ 6400 w 159"/>
                <a:gd name="T29" fmla="*/ 91 h 152"/>
                <a:gd name="T30" fmla="*/ 6880 w 159"/>
                <a:gd name="T31" fmla="*/ 83 h 152"/>
                <a:gd name="T32" fmla="*/ 7117 w 159"/>
                <a:gd name="T33" fmla="*/ 71 h 152"/>
                <a:gd name="T34" fmla="*/ 8138 w 159"/>
                <a:gd name="T35" fmla="*/ 57 h 152"/>
                <a:gd name="T36" fmla="*/ 9005 w 159"/>
                <a:gd name="T37" fmla="*/ 54 h 152"/>
                <a:gd name="T38" fmla="*/ 7957 w 159"/>
                <a:gd name="T39" fmla="*/ 53 h 152"/>
                <a:gd name="T40" fmla="*/ 6993 w 159"/>
                <a:gd name="T41" fmla="*/ 57 h 152"/>
                <a:gd name="T42" fmla="*/ 6225 w 159"/>
                <a:gd name="T43" fmla="*/ 68 h 152"/>
                <a:gd name="T44" fmla="*/ 6162 w 159"/>
                <a:gd name="T45" fmla="*/ 78 h 152"/>
                <a:gd name="T46" fmla="*/ 5397 w 159"/>
                <a:gd name="T47" fmla="*/ 81 h 152"/>
                <a:gd name="T48" fmla="*/ 4684 w 159"/>
                <a:gd name="T49" fmla="*/ 81 h 152"/>
                <a:gd name="T50" fmla="*/ 4505 w 159"/>
                <a:gd name="T51" fmla="*/ 75 h 152"/>
                <a:gd name="T52" fmla="*/ 4441 w 159"/>
                <a:gd name="T53" fmla="*/ 59 h 152"/>
                <a:gd name="T54" fmla="*/ 4384 w 159"/>
                <a:gd name="T55" fmla="*/ 58 h 152"/>
                <a:gd name="T56" fmla="*/ 4197 w 159"/>
                <a:gd name="T57" fmla="*/ 71 h 152"/>
                <a:gd name="T58" fmla="*/ 2860 w 159"/>
                <a:gd name="T59" fmla="*/ 79 h 152"/>
                <a:gd name="T60" fmla="*/ 1139 w 159"/>
                <a:gd name="T61" fmla="*/ 71 h 152"/>
                <a:gd name="T62" fmla="*/ 484 w 159"/>
                <a:gd name="T63" fmla="*/ 60 h 152"/>
                <a:gd name="T64" fmla="*/ 776 w 159"/>
                <a:gd name="T65" fmla="*/ 46 h 152"/>
                <a:gd name="T66" fmla="*/ 1596 w 159"/>
                <a:gd name="T67" fmla="*/ 42 h 152"/>
                <a:gd name="T68" fmla="*/ 2680 w 159"/>
                <a:gd name="T69" fmla="*/ 42 h 152"/>
                <a:gd name="T70" fmla="*/ 4197 w 159"/>
                <a:gd name="T71" fmla="*/ 47 h 152"/>
                <a:gd name="T72" fmla="*/ 4746 w 159"/>
                <a:gd name="T73" fmla="*/ 49 h 152"/>
                <a:gd name="T74" fmla="*/ 4746 w 159"/>
                <a:gd name="T75" fmla="*/ 46 h 152"/>
                <a:gd name="T76" fmla="*/ 4805 w 159"/>
                <a:gd name="T77" fmla="*/ 42 h 152"/>
                <a:gd name="T78" fmla="*/ 3328 w 159"/>
                <a:gd name="T79" fmla="*/ 40 h 152"/>
                <a:gd name="T80" fmla="*/ 1779 w 159"/>
                <a:gd name="T81" fmla="*/ 36 h 152"/>
                <a:gd name="T82" fmla="*/ 1139 w 159"/>
                <a:gd name="T83" fmla="*/ 30 h 152"/>
                <a:gd name="T84" fmla="*/ 1017 w 159"/>
                <a:gd name="T85" fmla="*/ 16 h 152"/>
                <a:gd name="T86" fmla="*/ 2188 w 159"/>
                <a:gd name="T87" fmla="*/ 10 h 152"/>
                <a:gd name="T88" fmla="*/ 2917 w 159"/>
                <a:gd name="T89" fmla="*/ 19 h 152"/>
                <a:gd name="T90" fmla="*/ 2188 w 159"/>
                <a:gd name="T91" fmla="*/ 26 h 152"/>
                <a:gd name="T92" fmla="*/ 1949 w 159"/>
                <a:gd name="T93" fmla="*/ 22 h 152"/>
                <a:gd name="T94" fmla="*/ 1888 w 159"/>
                <a:gd name="T95" fmla="*/ 19 h 152"/>
                <a:gd name="T96" fmla="*/ 1596 w 159"/>
                <a:gd name="T97" fmla="*/ 22 h 152"/>
                <a:gd name="T98" fmla="*/ 1477 w 159"/>
                <a:gd name="T99" fmla="*/ 28 h 152"/>
                <a:gd name="T100" fmla="*/ 2309 w 159"/>
                <a:gd name="T101" fmla="*/ 31 h 152"/>
                <a:gd name="T102" fmla="*/ 3604 w 159"/>
                <a:gd name="T103" fmla="*/ 35 h 152"/>
                <a:gd name="T104" fmla="*/ 3792 w 159"/>
                <a:gd name="T105" fmla="*/ 33 h 152"/>
                <a:gd name="T106" fmla="*/ 3513 w 159"/>
                <a:gd name="T107" fmla="*/ 28 h 152"/>
                <a:gd name="T108" fmla="*/ 3513 w 159"/>
                <a:gd name="T109" fmla="*/ 14 h 152"/>
                <a:gd name="T110" fmla="*/ 3665 w 159"/>
                <a:gd name="T111" fmla="*/ 6 h 152"/>
                <a:gd name="T112" fmla="*/ 4092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37" name="Freeform 72"/>
            <p:cNvSpPr>
              <a:spLocks/>
            </p:cNvSpPr>
            <p:nvPr/>
          </p:nvSpPr>
          <p:spPr bwMode="auto">
            <a:xfrm>
              <a:off x="4527" y="1465"/>
              <a:ext cx="324" cy="105"/>
            </a:xfrm>
            <a:custGeom>
              <a:avLst/>
              <a:gdLst>
                <a:gd name="T0" fmla="*/ 63 w 164"/>
                <a:gd name="T1" fmla="*/ 6 h 114"/>
                <a:gd name="T2" fmla="*/ 425 w 164"/>
                <a:gd name="T3" fmla="*/ 6 h 114"/>
                <a:gd name="T4" fmla="*/ 840 w 164"/>
                <a:gd name="T5" fmla="*/ 4 h 114"/>
                <a:gd name="T6" fmla="*/ 1081 w 164"/>
                <a:gd name="T7" fmla="*/ 1 h 114"/>
                <a:gd name="T8" fmla="*/ 2560 w 164"/>
                <a:gd name="T9" fmla="*/ 6 h 114"/>
                <a:gd name="T10" fmla="*/ 4040 w 164"/>
                <a:gd name="T11" fmla="*/ 12 h 114"/>
                <a:gd name="T12" fmla="*/ 4876 w 164"/>
                <a:gd name="T13" fmla="*/ 13 h 114"/>
                <a:gd name="T14" fmla="*/ 5305 w 164"/>
                <a:gd name="T15" fmla="*/ 13 h 114"/>
                <a:gd name="T16" fmla="*/ 5121 w 164"/>
                <a:gd name="T17" fmla="*/ 24 h 114"/>
                <a:gd name="T18" fmla="*/ 5121 w 164"/>
                <a:gd name="T19" fmla="*/ 41 h 114"/>
                <a:gd name="T20" fmla="*/ 5542 w 164"/>
                <a:gd name="T21" fmla="*/ 57 h 114"/>
                <a:gd name="T22" fmla="*/ 6014 w 164"/>
                <a:gd name="T23" fmla="*/ 65 h 114"/>
                <a:gd name="T24" fmla="*/ 6354 w 164"/>
                <a:gd name="T25" fmla="*/ 64 h 114"/>
                <a:gd name="T26" fmla="*/ 6480 w 164"/>
                <a:gd name="T27" fmla="*/ 54 h 114"/>
                <a:gd name="T28" fmla="*/ 6822 w 164"/>
                <a:gd name="T29" fmla="*/ 41 h 114"/>
                <a:gd name="T30" fmla="*/ 7802 w 164"/>
                <a:gd name="T31" fmla="*/ 32 h 114"/>
                <a:gd name="T32" fmla="*/ 8274 w 164"/>
                <a:gd name="T33" fmla="*/ 29 h 114"/>
                <a:gd name="T34" fmla="*/ 8337 w 164"/>
                <a:gd name="T35" fmla="*/ 22 h 114"/>
                <a:gd name="T36" fmla="*/ 8450 w 164"/>
                <a:gd name="T37" fmla="*/ 16 h 114"/>
                <a:gd name="T38" fmla="*/ 8545 w 164"/>
                <a:gd name="T39" fmla="*/ 11 h 114"/>
                <a:gd name="T40" fmla="*/ 8669 w 164"/>
                <a:gd name="T41" fmla="*/ 27 h 114"/>
                <a:gd name="T42" fmla="*/ 9090 w 164"/>
                <a:gd name="T43" fmla="*/ 45 h 114"/>
                <a:gd name="T44" fmla="*/ 9382 w 164"/>
                <a:gd name="T45" fmla="*/ 59 h 114"/>
                <a:gd name="T46" fmla="*/ 9633 w 164"/>
                <a:gd name="T47" fmla="*/ 64 h 114"/>
                <a:gd name="T48" fmla="*/ 9262 w 164"/>
                <a:gd name="T49" fmla="*/ 66 h 114"/>
                <a:gd name="T50" fmla="*/ 8545 w 164"/>
                <a:gd name="T51" fmla="*/ 68 h 114"/>
                <a:gd name="T52" fmla="*/ 7618 w 164"/>
                <a:gd name="T53" fmla="*/ 69 h 114"/>
                <a:gd name="T54" fmla="*/ 6480 w 164"/>
                <a:gd name="T55" fmla="*/ 69 h 114"/>
                <a:gd name="T56" fmla="*/ 6014 w 164"/>
                <a:gd name="T57" fmla="*/ 69 h 114"/>
                <a:gd name="T58" fmla="*/ 5542 w 164"/>
                <a:gd name="T59" fmla="*/ 65 h 114"/>
                <a:gd name="T60" fmla="*/ 4813 w 164"/>
                <a:gd name="T61" fmla="*/ 62 h 114"/>
                <a:gd name="T62" fmla="*/ 4325 w 164"/>
                <a:gd name="T63" fmla="*/ 58 h 114"/>
                <a:gd name="T64" fmla="*/ 3977 w 164"/>
                <a:gd name="T65" fmla="*/ 54 h 114"/>
                <a:gd name="T66" fmla="*/ 3793 w 164"/>
                <a:gd name="T67" fmla="*/ 50 h 114"/>
                <a:gd name="T68" fmla="*/ 3453 w 164"/>
                <a:gd name="T69" fmla="*/ 48 h 114"/>
                <a:gd name="T70" fmla="*/ 3216 w 164"/>
                <a:gd name="T71" fmla="*/ 46 h 114"/>
                <a:gd name="T72" fmla="*/ 2924 w 164"/>
                <a:gd name="T73" fmla="*/ 46 h 114"/>
                <a:gd name="T74" fmla="*/ 2560 w 164"/>
                <a:gd name="T75" fmla="*/ 42 h 114"/>
                <a:gd name="T76" fmla="*/ 2136 w 164"/>
                <a:gd name="T77" fmla="*/ 38 h 114"/>
                <a:gd name="T78" fmla="*/ 1952 w 164"/>
                <a:gd name="T79" fmla="*/ 35 h 114"/>
                <a:gd name="T80" fmla="*/ 2072 w 164"/>
                <a:gd name="T81" fmla="*/ 34 h 114"/>
                <a:gd name="T82" fmla="*/ 2436 w 164"/>
                <a:gd name="T83" fmla="*/ 33 h 114"/>
                <a:gd name="T84" fmla="*/ 2924 w 164"/>
                <a:gd name="T85" fmla="*/ 32 h 114"/>
                <a:gd name="T86" fmla="*/ 3216 w 164"/>
                <a:gd name="T87" fmla="*/ 32 h 114"/>
                <a:gd name="T88" fmla="*/ 2924 w 164"/>
                <a:gd name="T89" fmla="*/ 19 h 114"/>
                <a:gd name="T90" fmla="*/ 2136 w 164"/>
                <a:gd name="T91" fmla="*/ 12 h 114"/>
                <a:gd name="T92" fmla="*/ 1081 w 164"/>
                <a:gd name="T93" fmla="*/ 10 h 114"/>
                <a:gd name="T94" fmla="*/ 184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38" name="Freeform 73"/>
            <p:cNvSpPr>
              <a:spLocks/>
            </p:cNvSpPr>
            <p:nvPr/>
          </p:nvSpPr>
          <p:spPr bwMode="auto">
            <a:xfrm>
              <a:off x="4906" y="1464"/>
              <a:ext cx="324" cy="105"/>
            </a:xfrm>
            <a:custGeom>
              <a:avLst/>
              <a:gdLst>
                <a:gd name="T0" fmla="*/ 9509 w 164"/>
                <a:gd name="T1" fmla="*/ 6 h 114"/>
                <a:gd name="T2" fmla="*/ 9153 w 164"/>
                <a:gd name="T3" fmla="*/ 6 h 114"/>
                <a:gd name="T4" fmla="*/ 8726 w 164"/>
                <a:gd name="T5" fmla="*/ 4 h 114"/>
                <a:gd name="T6" fmla="*/ 8513 w 164"/>
                <a:gd name="T7" fmla="*/ 2 h 114"/>
                <a:gd name="T8" fmla="*/ 6948 w 164"/>
                <a:gd name="T9" fmla="*/ 6 h 114"/>
                <a:gd name="T10" fmla="*/ 5542 w 164"/>
                <a:gd name="T11" fmla="*/ 12 h 114"/>
                <a:gd name="T12" fmla="*/ 4633 w 164"/>
                <a:gd name="T13" fmla="*/ 13 h 114"/>
                <a:gd name="T14" fmla="*/ 4277 w 164"/>
                <a:gd name="T15" fmla="*/ 13 h 114"/>
                <a:gd name="T16" fmla="*/ 4388 w 164"/>
                <a:gd name="T17" fmla="*/ 24 h 114"/>
                <a:gd name="T18" fmla="*/ 4325 w 164"/>
                <a:gd name="T19" fmla="*/ 41 h 114"/>
                <a:gd name="T20" fmla="*/ 4040 w 164"/>
                <a:gd name="T21" fmla="*/ 57 h 114"/>
                <a:gd name="T22" fmla="*/ 3580 w 164"/>
                <a:gd name="T23" fmla="*/ 65 h 114"/>
                <a:gd name="T24" fmla="*/ 3153 w 164"/>
                <a:gd name="T25" fmla="*/ 64 h 114"/>
                <a:gd name="T26" fmla="*/ 2985 w 164"/>
                <a:gd name="T27" fmla="*/ 54 h 114"/>
                <a:gd name="T28" fmla="*/ 2624 w 164"/>
                <a:gd name="T29" fmla="*/ 42 h 114"/>
                <a:gd name="T30" fmla="*/ 1660 w 164"/>
                <a:gd name="T31" fmla="*/ 32 h 114"/>
                <a:gd name="T32" fmla="*/ 1233 w 164"/>
                <a:gd name="T33" fmla="*/ 29 h 114"/>
                <a:gd name="T34" fmla="*/ 1201 w 164"/>
                <a:gd name="T35" fmla="*/ 23 h 114"/>
                <a:gd name="T36" fmla="*/ 1081 w 164"/>
                <a:gd name="T37" fmla="*/ 16 h 114"/>
                <a:gd name="T38" fmla="*/ 1019 w 164"/>
                <a:gd name="T39" fmla="*/ 12 h 114"/>
                <a:gd name="T40" fmla="*/ 780 w 164"/>
                <a:gd name="T41" fmla="*/ 27 h 114"/>
                <a:gd name="T42" fmla="*/ 425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308 w 164"/>
                <a:gd name="T49" fmla="*/ 67 h 114"/>
                <a:gd name="T50" fmla="*/ 956 w 164"/>
                <a:gd name="T51" fmla="*/ 68 h 114"/>
                <a:gd name="T52" fmla="*/ 1841 w 164"/>
                <a:gd name="T53" fmla="*/ 69 h 114"/>
                <a:gd name="T54" fmla="*/ 3092 w 164"/>
                <a:gd name="T55" fmla="*/ 69 h 114"/>
                <a:gd name="T56" fmla="*/ 3580 w 164"/>
                <a:gd name="T57" fmla="*/ 69 h 114"/>
                <a:gd name="T58" fmla="*/ 4040 w 164"/>
                <a:gd name="T59" fmla="*/ 65 h 114"/>
                <a:gd name="T60" fmla="*/ 4633 w 164"/>
                <a:gd name="T61" fmla="*/ 62 h 114"/>
                <a:gd name="T62" fmla="*/ 5241 w 164"/>
                <a:gd name="T63" fmla="*/ 58 h 114"/>
                <a:gd name="T64" fmla="*/ 5484 w 164"/>
                <a:gd name="T65" fmla="*/ 54 h 114"/>
                <a:gd name="T66" fmla="*/ 5652 w 164"/>
                <a:gd name="T67" fmla="*/ 50 h 114"/>
                <a:gd name="T68" fmla="*/ 5953 w 164"/>
                <a:gd name="T69" fmla="*/ 48 h 114"/>
                <a:gd name="T70" fmla="*/ 6292 w 164"/>
                <a:gd name="T71" fmla="*/ 46 h 114"/>
                <a:gd name="T72" fmla="*/ 6537 w 164"/>
                <a:gd name="T73" fmla="*/ 46 h 114"/>
                <a:gd name="T74" fmla="*/ 6948 w 164"/>
                <a:gd name="T75" fmla="*/ 42 h 114"/>
                <a:gd name="T76" fmla="*/ 7373 w 164"/>
                <a:gd name="T77" fmla="*/ 38 h 114"/>
                <a:gd name="T78" fmla="*/ 7618 w 164"/>
                <a:gd name="T79" fmla="*/ 35 h 114"/>
                <a:gd name="T80" fmla="*/ 7432 w 164"/>
                <a:gd name="T81" fmla="*/ 35 h 114"/>
                <a:gd name="T82" fmla="*/ 7073 w 164"/>
                <a:gd name="T83" fmla="*/ 33 h 114"/>
                <a:gd name="T84" fmla="*/ 6593 w 164"/>
                <a:gd name="T85" fmla="*/ 32 h 114"/>
                <a:gd name="T86" fmla="*/ 6417 w 164"/>
                <a:gd name="T87" fmla="*/ 32 h 114"/>
                <a:gd name="T88" fmla="*/ 6593 w 164"/>
                <a:gd name="T89" fmla="*/ 19 h 114"/>
                <a:gd name="T90" fmla="*/ 7432 w 164"/>
                <a:gd name="T91" fmla="*/ 12 h 114"/>
                <a:gd name="T92" fmla="*/ 8396 w 164"/>
                <a:gd name="T93" fmla="*/ 9 h 114"/>
                <a:gd name="T94" fmla="*/ 9445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39" name="Freeform 74"/>
            <p:cNvSpPr>
              <a:spLocks/>
            </p:cNvSpPr>
            <p:nvPr/>
          </p:nvSpPr>
          <p:spPr bwMode="auto">
            <a:xfrm>
              <a:off x="4469" y="1477"/>
              <a:ext cx="170" cy="100"/>
            </a:xfrm>
            <a:custGeom>
              <a:avLst/>
              <a:gdLst>
                <a:gd name="T0" fmla="*/ 63 w 86"/>
                <a:gd name="T1" fmla="*/ 6 h 109"/>
                <a:gd name="T2" fmla="*/ 425 w 86"/>
                <a:gd name="T3" fmla="*/ 6 h 109"/>
                <a:gd name="T4" fmla="*/ 1020 w 86"/>
                <a:gd name="T5" fmla="*/ 6 h 109"/>
                <a:gd name="T6" fmla="*/ 1485 w 86"/>
                <a:gd name="T7" fmla="*/ 6 h 109"/>
                <a:gd name="T8" fmla="*/ 1908 w 86"/>
                <a:gd name="T9" fmla="*/ 6 h 109"/>
                <a:gd name="T10" fmla="*/ 1953 w 86"/>
                <a:gd name="T11" fmla="*/ 6 h 109"/>
                <a:gd name="T12" fmla="*/ 1953 w 86"/>
                <a:gd name="T13" fmla="*/ 7 h 109"/>
                <a:gd name="T14" fmla="*/ 2016 w 86"/>
                <a:gd name="T15" fmla="*/ 13 h 109"/>
                <a:gd name="T16" fmla="*/ 2263 w 86"/>
                <a:gd name="T17" fmla="*/ 17 h 109"/>
                <a:gd name="T18" fmla="*/ 2441 w 86"/>
                <a:gd name="T19" fmla="*/ 23 h 109"/>
                <a:gd name="T20" fmla="*/ 2813 w 86"/>
                <a:gd name="T21" fmla="*/ 26 h 109"/>
                <a:gd name="T22" fmla="*/ 3052 w 86"/>
                <a:gd name="T23" fmla="*/ 31 h 109"/>
                <a:gd name="T24" fmla="*/ 3281 w 86"/>
                <a:gd name="T25" fmla="*/ 38 h 109"/>
                <a:gd name="T26" fmla="*/ 3469 w 86"/>
                <a:gd name="T27" fmla="*/ 45 h 109"/>
                <a:gd name="T28" fmla="*/ 3708 w 86"/>
                <a:gd name="T29" fmla="*/ 51 h 109"/>
                <a:gd name="T30" fmla="*/ 3772 w 86"/>
                <a:gd name="T31" fmla="*/ 58 h 109"/>
                <a:gd name="T32" fmla="*/ 3772 w 86"/>
                <a:gd name="T33" fmla="*/ 61 h 109"/>
                <a:gd name="T34" fmla="*/ 3829 w 86"/>
                <a:gd name="T35" fmla="*/ 61 h 109"/>
                <a:gd name="T36" fmla="*/ 3924 w 86"/>
                <a:gd name="T37" fmla="*/ 61 h 109"/>
                <a:gd name="T38" fmla="*/ 3985 w 86"/>
                <a:gd name="T39" fmla="*/ 63 h 109"/>
                <a:gd name="T40" fmla="*/ 4169 w 86"/>
                <a:gd name="T41" fmla="*/ 64 h 109"/>
                <a:gd name="T42" fmla="*/ 4232 w 86"/>
                <a:gd name="T43" fmla="*/ 64 h 109"/>
                <a:gd name="T44" fmla="*/ 4412 w 86"/>
                <a:gd name="T45" fmla="*/ 64 h 109"/>
                <a:gd name="T46" fmla="*/ 4641 w 86"/>
                <a:gd name="T47" fmla="*/ 64 h 109"/>
                <a:gd name="T48" fmla="*/ 4825 w 86"/>
                <a:gd name="T49" fmla="*/ 64 h 109"/>
                <a:gd name="T50" fmla="*/ 4944 w 86"/>
                <a:gd name="T51" fmla="*/ 64 h 109"/>
                <a:gd name="T52" fmla="*/ 5068 w 86"/>
                <a:gd name="T53" fmla="*/ 63 h 109"/>
                <a:gd name="T54" fmla="*/ 4825 w 86"/>
                <a:gd name="T55" fmla="*/ 58 h 109"/>
                <a:gd name="T56" fmla="*/ 4349 w 86"/>
                <a:gd name="T57" fmla="*/ 45 h 109"/>
                <a:gd name="T58" fmla="*/ 3772 w 86"/>
                <a:gd name="T59" fmla="*/ 28 h 109"/>
                <a:gd name="T60" fmla="*/ 3173 w 86"/>
                <a:gd name="T61" fmla="*/ 14 h 109"/>
                <a:gd name="T62" fmla="*/ 2813 w 86"/>
                <a:gd name="T63" fmla="*/ 6 h 109"/>
                <a:gd name="T64" fmla="*/ 2625 w 86"/>
                <a:gd name="T65" fmla="*/ 3 h 109"/>
                <a:gd name="T66" fmla="*/ 2016 w 86"/>
                <a:gd name="T67" fmla="*/ 1 h 109"/>
                <a:gd name="T68" fmla="*/ 1360 w 86"/>
                <a:gd name="T69" fmla="*/ 0 h 109"/>
                <a:gd name="T70" fmla="*/ 656 w 86"/>
                <a:gd name="T71" fmla="*/ 1 h 109"/>
                <a:gd name="T72" fmla="*/ 184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40" name="Freeform 75"/>
            <p:cNvSpPr>
              <a:spLocks/>
            </p:cNvSpPr>
            <p:nvPr/>
          </p:nvSpPr>
          <p:spPr bwMode="auto">
            <a:xfrm>
              <a:off x="5115" y="1478"/>
              <a:ext cx="171" cy="99"/>
            </a:xfrm>
            <a:custGeom>
              <a:avLst/>
              <a:gdLst>
                <a:gd name="T0" fmla="*/ 4837 w 87"/>
                <a:gd name="T1" fmla="*/ 6 h 108"/>
                <a:gd name="T2" fmla="*/ 4434 w 87"/>
                <a:gd name="T3" fmla="*/ 6 h 108"/>
                <a:gd name="T4" fmla="*/ 3986 w 87"/>
                <a:gd name="T5" fmla="*/ 6 h 108"/>
                <a:gd name="T6" fmla="*/ 3404 w 87"/>
                <a:gd name="T7" fmla="*/ 6 h 108"/>
                <a:gd name="T8" fmla="*/ 3045 w 87"/>
                <a:gd name="T9" fmla="*/ 6 h 108"/>
                <a:gd name="T10" fmla="*/ 2940 w 87"/>
                <a:gd name="T11" fmla="*/ 6 h 108"/>
                <a:gd name="T12" fmla="*/ 2940 w 87"/>
                <a:gd name="T13" fmla="*/ 6 h 108"/>
                <a:gd name="T14" fmla="*/ 2817 w 87"/>
                <a:gd name="T15" fmla="*/ 13 h 108"/>
                <a:gd name="T16" fmla="*/ 2642 w 87"/>
                <a:gd name="T17" fmla="*/ 17 h 108"/>
                <a:gd name="T18" fmla="*/ 2492 w 87"/>
                <a:gd name="T19" fmla="*/ 23 h 108"/>
                <a:gd name="T20" fmla="*/ 2256 w 87"/>
                <a:gd name="T21" fmla="*/ 26 h 108"/>
                <a:gd name="T22" fmla="*/ 1966 w 87"/>
                <a:gd name="T23" fmla="*/ 32 h 108"/>
                <a:gd name="T24" fmla="*/ 1612 w 87"/>
                <a:gd name="T25" fmla="*/ 38 h 108"/>
                <a:gd name="T26" fmla="*/ 1376 w 87"/>
                <a:gd name="T27" fmla="*/ 45 h 108"/>
                <a:gd name="T28" fmla="*/ 1268 w 87"/>
                <a:gd name="T29" fmla="*/ 51 h 108"/>
                <a:gd name="T30" fmla="*/ 1268 w 87"/>
                <a:gd name="T31" fmla="*/ 59 h 108"/>
                <a:gd name="T32" fmla="*/ 1268 w 87"/>
                <a:gd name="T33" fmla="*/ 61 h 108"/>
                <a:gd name="T34" fmla="*/ 1085 w 87"/>
                <a:gd name="T35" fmla="*/ 61 h 108"/>
                <a:gd name="T36" fmla="*/ 1085 w 87"/>
                <a:gd name="T37" fmla="*/ 61 h 108"/>
                <a:gd name="T38" fmla="*/ 912 w 87"/>
                <a:gd name="T39" fmla="*/ 63 h 108"/>
                <a:gd name="T40" fmla="*/ 820 w 87"/>
                <a:gd name="T41" fmla="*/ 64 h 108"/>
                <a:gd name="T42" fmla="*/ 761 w 87"/>
                <a:gd name="T43" fmla="*/ 64 h 108"/>
                <a:gd name="T44" fmla="*/ 584 w 87"/>
                <a:gd name="T45" fmla="*/ 64 h 108"/>
                <a:gd name="T46" fmla="*/ 356 w 87"/>
                <a:gd name="T47" fmla="*/ 64 h 108"/>
                <a:gd name="T48" fmla="*/ 236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81 w 87"/>
                <a:gd name="T55" fmla="*/ 59 h 108"/>
                <a:gd name="T56" fmla="*/ 645 w 87"/>
                <a:gd name="T57" fmla="*/ 45 h 108"/>
                <a:gd name="T58" fmla="*/ 1268 w 87"/>
                <a:gd name="T59" fmla="*/ 27 h 108"/>
                <a:gd name="T60" fmla="*/ 1853 w 87"/>
                <a:gd name="T61" fmla="*/ 13 h 108"/>
                <a:gd name="T62" fmla="*/ 2133 w 87"/>
                <a:gd name="T63" fmla="*/ 6 h 108"/>
                <a:gd name="T64" fmla="*/ 2313 w 87"/>
                <a:gd name="T65" fmla="*/ 3 h 108"/>
                <a:gd name="T66" fmla="*/ 2878 w 87"/>
                <a:gd name="T67" fmla="*/ 1 h 108"/>
                <a:gd name="T68" fmla="*/ 3585 w 87"/>
                <a:gd name="T69" fmla="*/ 0 h 108"/>
                <a:gd name="T70" fmla="*/ 4192 w 87"/>
                <a:gd name="T71" fmla="*/ 0 h 108"/>
                <a:gd name="T72" fmla="*/ 4717 w 87"/>
                <a:gd name="T73" fmla="*/ 0 h 108"/>
                <a:gd name="T74" fmla="*/ 4837 w 87"/>
                <a:gd name="T75" fmla="*/ 1 h 108"/>
                <a:gd name="T76" fmla="*/ 4837 w 87"/>
                <a:gd name="T77" fmla="*/ 2 h 108"/>
                <a:gd name="T78" fmla="*/ 4837 w 87"/>
                <a:gd name="T79" fmla="*/ 4 h 108"/>
                <a:gd name="T80" fmla="*/ 4898 w 87"/>
                <a:gd name="T81" fmla="*/ 5 h 108"/>
                <a:gd name="T82" fmla="*/ 4898 w 87"/>
                <a:gd name="T83" fmla="*/ 6 h 108"/>
                <a:gd name="T84" fmla="*/ 4957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41" name="Freeform 76"/>
            <p:cNvSpPr>
              <a:spLocks/>
            </p:cNvSpPr>
            <p:nvPr/>
          </p:nvSpPr>
          <p:spPr bwMode="auto">
            <a:xfrm>
              <a:off x="4719" y="1454"/>
              <a:ext cx="69" cy="100"/>
            </a:xfrm>
            <a:custGeom>
              <a:avLst/>
              <a:gdLst>
                <a:gd name="T0" fmla="*/ 1932 w 35"/>
                <a:gd name="T1" fmla="*/ 3 h 107"/>
                <a:gd name="T2" fmla="*/ 1816 w 35"/>
                <a:gd name="T3" fmla="*/ 5 h 107"/>
                <a:gd name="T4" fmla="*/ 1753 w 35"/>
                <a:gd name="T5" fmla="*/ 7 h 107"/>
                <a:gd name="T6" fmla="*/ 1569 w 35"/>
                <a:gd name="T7" fmla="*/ 9 h 107"/>
                <a:gd name="T8" fmla="*/ 1524 w 35"/>
                <a:gd name="T9" fmla="*/ 15 h 107"/>
                <a:gd name="T10" fmla="*/ 1524 w 35"/>
                <a:gd name="T11" fmla="*/ 19 h 107"/>
                <a:gd name="T12" fmla="*/ 1569 w 35"/>
                <a:gd name="T13" fmla="*/ 23 h 107"/>
                <a:gd name="T14" fmla="*/ 1816 w 35"/>
                <a:gd name="T15" fmla="*/ 28 h 107"/>
                <a:gd name="T16" fmla="*/ 1932 w 35"/>
                <a:gd name="T17" fmla="*/ 31 h 107"/>
                <a:gd name="T18" fmla="*/ 1816 w 35"/>
                <a:gd name="T19" fmla="*/ 32 h 107"/>
                <a:gd name="T20" fmla="*/ 1524 w 35"/>
                <a:gd name="T21" fmla="*/ 33 h 107"/>
                <a:gd name="T22" fmla="*/ 1224 w 35"/>
                <a:gd name="T23" fmla="*/ 36 h 107"/>
                <a:gd name="T24" fmla="*/ 889 w 35"/>
                <a:gd name="T25" fmla="*/ 36 h 107"/>
                <a:gd name="T26" fmla="*/ 591 w 35"/>
                <a:gd name="T27" fmla="*/ 39 h 107"/>
                <a:gd name="T28" fmla="*/ 361 w 35"/>
                <a:gd name="T29" fmla="*/ 41 h 107"/>
                <a:gd name="T30" fmla="*/ 244 w 35"/>
                <a:gd name="T31" fmla="*/ 43 h 107"/>
                <a:gd name="T32" fmla="*/ 183 w 35"/>
                <a:gd name="T33" fmla="*/ 44 h 107"/>
                <a:gd name="T34" fmla="*/ 183 w 35"/>
                <a:gd name="T35" fmla="*/ 46 h 107"/>
                <a:gd name="T36" fmla="*/ 183 w 35"/>
                <a:gd name="T37" fmla="*/ 50 h 107"/>
                <a:gd name="T38" fmla="*/ 183 w 35"/>
                <a:gd name="T39" fmla="*/ 56 h 107"/>
                <a:gd name="T40" fmla="*/ 300 w 35"/>
                <a:gd name="T41" fmla="*/ 61 h 107"/>
                <a:gd name="T42" fmla="*/ 300 w 35"/>
                <a:gd name="T43" fmla="*/ 66 h 107"/>
                <a:gd name="T44" fmla="*/ 361 w 35"/>
                <a:gd name="T45" fmla="*/ 69 h 107"/>
                <a:gd name="T46" fmla="*/ 361 w 35"/>
                <a:gd name="T47" fmla="*/ 71 h 107"/>
                <a:gd name="T48" fmla="*/ 300 w 35"/>
                <a:gd name="T49" fmla="*/ 69 h 107"/>
                <a:gd name="T50" fmla="*/ 183 w 35"/>
                <a:gd name="T51" fmla="*/ 65 h 107"/>
                <a:gd name="T52" fmla="*/ 63 w 35"/>
                <a:gd name="T53" fmla="*/ 61 h 107"/>
                <a:gd name="T54" fmla="*/ 63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83 w 35"/>
                <a:gd name="T65" fmla="*/ 39 h 107"/>
                <a:gd name="T66" fmla="*/ 481 w 35"/>
                <a:gd name="T67" fmla="*/ 34 h 107"/>
                <a:gd name="T68" fmla="*/ 773 w 35"/>
                <a:gd name="T69" fmla="*/ 28 h 107"/>
                <a:gd name="T70" fmla="*/ 1104 w 35"/>
                <a:gd name="T71" fmla="*/ 20 h 107"/>
                <a:gd name="T72" fmla="*/ 1465 w 35"/>
                <a:gd name="T73" fmla="*/ 16 h 107"/>
                <a:gd name="T74" fmla="*/ 1632 w 35"/>
                <a:gd name="T75" fmla="*/ 7 h 107"/>
                <a:gd name="T76" fmla="*/ 1816 w 35"/>
                <a:gd name="T77" fmla="*/ 6 h 107"/>
                <a:gd name="T78" fmla="*/ 1932 w 35"/>
                <a:gd name="T79" fmla="*/ 1 h 107"/>
                <a:gd name="T80" fmla="*/ 1993 w 35"/>
                <a:gd name="T81" fmla="*/ 1 h 107"/>
                <a:gd name="T82" fmla="*/ 1993 w 35"/>
                <a:gd name="T83" fmla="*/ 1 h 107"/>
                <a:gd name="T84" fmla="*/ 1993 w 35"/>
                <a:gd name="T85" fmla="*/ 1 h 107"/>
                <a:gd name="T86" fmla="*/ 1993 w 35"/>
                <a:gd name="T87" fmla="*/ 1 h 107"/>
                <a:gd name="T88" fmla="*/ 1993 w 35"/>
                <a:gd name="T89" fmla="*/ 1 h 107"/>
                <a:gd name="T90" fmla="*/ 1993 w 35"/>
                <a:gd name="T91" fmla="*/ 1 h 107"/>
                <a:gd name="T92" fmla="*/ 1993 w 35"/>
                <a:gd name="T93" fmla="*/ 1 h 107"/>
                <a:gd name="T94" fmla="*/ 1993 w 35"/>
                <a:gd name="T95" fmla="*/ 1 h 107"/>
                <a:gd name="T96" fmla="*/ 199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42" name="Freeform 77"/>
            <p:cNvSpPr>
              <a:spLocks/>
            </p:cNvSpPr>
            <p:nvPr/>
          </p:nvSpPr>
          <p:spPr bwMode="auto">
            <a:xfrm>
              <a:off x="4967" y="1454"/>
              <a:ext cx="69" cy="100"/>
            </a:xfrm>
            <a:custGeom>
              <a:avLst/>
              <a:gdLst>
                <a:gd name="T0" fmla="*/ 63 w 35"/>
                <a:gd name="T1" fmla="*/ 3 h 107"/>
                <a:gd name="T2" fmla="*/ 63 w 35"/>
                <a:gd name="T3" fmla="*/ 5 h 107"/>
                <a:gd name="T4" fmla="*/ 183 w 35"/>
                <a:gd name="T5" fmla="*/ 7 h 107"/>
                <a:gd name="T6" fmla="*/ 300 w 35"/>
                <a:gd name="T7" fmla="*/ 7 h 107"/>
                <a:gd name="T8" fmla="*/ 361 w 35"/>
                <a:gd name="T9" fmla="*/ 12 h 107"/>
                <a:gd name="T10" fmla="*/ 361 w 35"/>
                <a:gd name="T11" fmla="*/ 17 h 107"/>
                <a:gd name="T12" fmla="*/ 300 w 35"/>
                <a:gd name="T13" fmla="*/ 20 h 107"/>
                <a:gd name="T14" fmla="*/ 124 w 35"/>
                <a:gd name="T15" fmla="*/ 26 h 107"/>
                <a:gd name="T16" fmla="*/ 0 w 35"/>
                <a:gd name="T17" fmla="*/ 28 h 107"/>
                <a:gd name="T18" fmla="*/ 183 w 35"/>
                <a:gd name="T19" fmla="*/ 30 h 107"/>
                <a:gd name="T20" fmla="*/ 361 w 35"/>
                <a:gd name="T21" fmla="*/ 31 h 107"/>
                <a:gd name="T22" fmla="*/ 653 w 35"/>
                <a:gd name="T23" fmla="*/ 34 h 107"/>
                <a:gd name="T24" fmla="*/ 1011 w 35"/>
                <a:gd name="T25" fmla="*/ 36 h 107"/>
                <a:gd name="T26" fmla="*/ 1287 w 35"/>
                <a:gd name="T27" fmla="*/ 38 h 107"/>
                <a:gd name="T28" fmla="*/ 1524 w 35"/>
                <a:gd name="T29" fmla="*/ 41 h 107"/>
                <a:gd name="T30" fmla="*/ 1695 w 35"/>
                <a:gd name="T31" fmla="*/ 43 h 107"/>
                <a:gd name="T32" fmla="*/ 1753 w 35"/>
                <a:gd name="T33" fmla="*/ 44 h 107"/>
                <a:gd name="T34" fmla="*/ 1753 w 35"/>
                <a:gd name="T35" fmla="*/ 46 h 107"/>
                <a:gd name="T36" fmla="*/ 1695 w 35"/>
                <a:gd name="T37" fmla="*/ 50 h 107"/>
                <a:gd name="T38" fmla="*/ 1695 w 35"/>
                <a:gd name="T39" fmla="*/ 56 h 107"/>
                <a:gd name="T40" fmla="*/ 1632 w 35"/>
                <a:gd name="T41" fmla="*/ 61 h 107"/>
                <a:gd name="T42" fmla="*/ 1632 w 35"/>
                <a:gd name="T43" fmla="*/ 66 h 107"/>
                <a:gd name="T44" fmla="*/ 1632 w 35"/>
                <a:gd name="T45" fmla="*/ 69 h 107"/>
                <a:gd name="T46" fmla="*/ 1632 w 35"/>
                <a:gd name="T47" fmla="*/ 71 h 107"/>
                <a:gd name="T48" fmla="*/ 1695 w 35"/>
                <a:gd name="T49" fmla="*/ 69 h 107"/>
                <a:gd name="T50" fmla="*/ 1695 w 35"/>
                <a:gd name="T51" fmla="*/ 65 h 107"/>
                <a:gd name="T52" fmla="*/ 1753 w 35"/>
                <a:gd name="T53" fmla="*/ 61 h 107"/>
                <a:gd name="T54" fmla="*/ 1869 w 35"/>
                <a:gd name="T55" fmla="*/ 56 h 107"/>
                <a:gd name="T56" fmla="*/ 1993 w 35"/>
                <a:gd name="T57" fmla="*/ 52 h 107"/>
                <a:gd name="T58" fmla="*/ 1993 w 35"/>
                <a:gd name="T59" fmla="*/ 48 h 107"/>
                <a:gd name="T60" fmla="*/ 1993 w 35"/>
                <a:gd name="T61" fmla="*/ 44 h 107"/>
                <a:gd name="T62" fmla="*/ 1993 w 35"/>
                <a:gd name="T63" fmla="*/ 41 h 107"/>
                <a:gd name="T64" fmla="*/ 1753 w 35"/>
                <a:gd name="T65" fmla="*/ 39 h 107"/>
                <a:gd name="T66" fmla="*/ 1404 w 35"/>
                <a:gd name="T67" fmla="*/ 34 h 107"/>
                <a:gd name="T68" fmla="*/ 1104 w 35"/>
                <a:gd name="T69" fmla="*/ 28 h 107"/>
                <a:gd name="T70" fmla="*/ 828 w 35"/>
                <a:gd name="T71" fmla="*/ 20 h 107"/>
                <a:gd name="T72" fmla="*/ 528 w 35"/>
                <a:gd name="T73" fmla="*/ 16 h 107"/>
                <a:gd name="T74" fmla="*/ 300 w 35"/>
                <a:gd name="T75" fmla="*/ 7 h 107"/>
                <a:gd name="T76" fmla="*/ 124 w 35"/>
                <a:gd name="T77" fmla="*/ 6 h 107"/>
                <a:gd name="T78" fmla="*/ 63 w 35"/>
                <a:gd name="T79" fmla="*/ 1 h 107"/>
                <a:gd name="T80" fmla="*/ 63 w 35"/>
                <a:gd name="T81" fmla="*/ 1 h 107"/>
                <a:gd name="T82" fmla="*/ 63 w 35"/>
                <a:gd name="T83" fmla="*/ 1 h 107"/>
                <a:gd name="T84" fmla="*/ 63 w 35"/>
                <a:gd name="T85" fmla="*/ 1 h 107"/>
                <a:gd name="T86" fmla="*/ 63 w 35"/>
                <a:gd name="T87" fmla="*/ 1 h 107"/>
                <a:gd name="T88" fmla="*/ 63 w 35"/>
                <a:gd name="T89" fmla="*/ 1 h 107"/>
                <a:gd name="T90" fmla="*/ 63 w 35"/>
                <a:gd name="T91" fmla="*/ 1 h 107"/>
                <a:gd name="T92" fmla="*/ 63 w 35"/>
                <a:gd name="T93" fmla="*/ 1 h 107"/>
                <a:gd name="T94" fmla="*/ 63 w 35"/>
                <a:gd name="T95" fmla="*/ 1 h 107"/>
                <a:gd name="T96" fmla="*/ 6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43" name="Freeform 78"/>
            <p:cNvSpPr>
              <a:spLocks/>
            </p:cNvSpPr>
            <p:nvPr/>
          </p:nvSpPr>
          <p:spPr bwMode="auto">
            <a:xfrm>
              <a:off x="4418" y="1319"/>
              <a:ext cx="155" cy="70"/>
            </a:xfrm>
            <a:custGeom>
              <a:avLst/>
              <a:gdLst>
                <a:gd name="T0" fmla="*/ 2325 w 79"/>
                <a:gd name="T1" fmla="*/ 0 h 76"/>
                <a:gd name="T2" fmla="*/ 1836 w 79"/>
                <a:gd name="T3" fmla="*/ 4 h 76"/>
                <a:gd name="T4" fmla="*/ 1305 w 79"/>
                <a:gd name="T5" fmla="*/ 7 h 76"/>
                <a:gd name="T6" fmla="*/ 904 w 79"/>
                <a:gd name="T7" fmla="*/ 16 h 76"/>
                <a:gd name="T8" fmla="*/ 785 w 79"/>
                <a:gd name="T9" fmla="*/ 23 h 76"/>
                <a:gd name="T10" fmla="*/ 1020 w 79"/>
                <a:gd name="T11" fmla="*/ 30 h 76"/>
                <a:gd name="T12" fmla="*/ 1836 w 79"/>
                <a:gd name="T13" fmla="*/ 37 h 76"/>
                <a:gd name="T14" fmla="*/ 3377 w 79"/>
                <a:gd name="T15" fmla="*/ 41 h 76"/>
                <a:gd name="T16" fmla="*/ 4389 w 79"/>
                <a:gd name="T17" fmla="*/ 41 h 76"/>
                <a:gd name="T18" fmla="*/ 4161 w 79"/>
                <a:gd name="T19" fmla="*/ 42 h 76"/>
                <a:gd name="T20" fmla="*/ 3746 w 79"/>
                <a:gd name="T21" fmla="*/ 43 h 76"/>
                <a:gd name="T22" fmla="*/ 3265 w 79"/>
                <a:gd name="T23" fmla="*/ 44 h 76"/>
                <a:gd name="T24" fmla="*/ 2725 w 79"/>
                <a:gd name="T25" fmla="*/ 46 h 76"/>
                <a:gd name="T26" fmla="*/ 2176 w 79"/>
                <a:gd name="T27" fmla="*/ 46 h 76"/>
                <a:gd name="T28" fmla="*/ 1540 w 79"/>
                <a:gd name="T29" fmla="*/ 46 h 76"/>
                <a:gd name="T30" fmla="*/ 1081 w 79"/>
                <a:gd name="T31" fmla="*/ 43 h 76"/>
                <a:gd name="T32" fmla="*/ 636 w 79"/>
                <a:gd name="T33" fmla="*/ 41 h 76"/>
                <a:gd name="T34" fmla="*/ 355 w 79"/>
                <a:gd name="T35" fmla="*/ 38 h 76"/>
                <a:gd name="T36" fmla="*/ 120 w 79"/>
                <a:gd name="T37" fmla="*/ 34 h 76"/>
                <a:gd name="T38" fmla="*/ 61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1 w 79"/>
                <a:gd name="T45" fmla="*/ 23 h 76"/>
                <a:gd name="T46" fmla="*/ 61 w 79"/>
                <a:gd name="T47" fmla="*/ 22 h 76"/>
                <a:gd name="T48" fmla="*/ 120 w 79"/>
                <a:gd name="T49" fmla="*/ 18 h 76"/>
                <a:gd name="T50" fmla="*/ 355 w 79"/>
                <a:gd name="T51" fmla="*/ 11 h 76"/>
                <a:gd name="T52" fmla="*/ 636 w 79"/>
                <a:gd name="T53" fmla="*/ 6 h 76"/>
                <a:gd name="T54" fmla="*/ 1081 w 79"/>
                <a:gd name="T55" fmla="*/ 4 h 76"/>
                <a:gd name="T56" fmla="*/ 1540 w 79"/>
                <a:gd name="T57" fmla="*/ 2 h 76"/>
                <a:gd name="T58" fmla="*/ 1940 w 79"/>
                <a:gd name="T59" fmla="*/ 1 h 76"/>
                <a:gd name="T60" fmla="*/ 2268 w 79"/>
                <a:gd name="T61" fmla="*/ 0 h 76"/>
                <a:gd name="T62" fmla="*/ 2506 w 79"/>
                <a:gd name="T63" fmla="*/ 0 h 76"/>
                <a:gd name="T64" fmla="*/ 256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44" name="Freeform 79"/>
            <p:cNvSpPr>
              <a:spLocks/>
            </p:cNvSpPr>
            <p:nvPr/>
          </p:nvSpPr>
          <p:spPr bwMode="auto">
            <a:xfrm>
              <a:off x="5203" y="1318"/>
              <a:ext cx="134" cy="72"/>
            </a:xfrm>
            <a:custGeom>
              <a:avLst/>
              <a:gdLst>
                <a:gd name="T0" fmla="*/ 1024 w 67"/>
                <a:gd name="T1" fmla="*/ 1 h 78"/>
                <a:gd name="T2" fmla="*/ 1664 w 67"/>
                <a:gd name="T3" fmla="*/ 5 h 78"/>
                <a:gd name="T4" fmla="*/ 2368 w 67"/>
                <a:gd name="T5" fmla="*/ 8 h 78"/>
                <a:gd name="T6" fmla="*/ 2944 w 67"/>
                <a:gd name="T7" fmla="*/ 16 h 78"/>
                <a:gd name="T8" fmla="*/ 3328 w 67"/>
                <a:gd name="T9" fmla="*/ 24 h 78"/>
                <a:gd name="T10" fmla="*/ 3264 w 67"/>
                <a:gd name="T11" fmla="*/ 32 h 78"/>
                <a:gd name="T12" fmla="*/ 2560 w 67"/>
                <a:gd name="T13" fmla="*/ 39 h 78"/>
                <a:gd name="T14" fmla="*/ 1024 w 67"/>
                <a:gd name="T15" fmla="*/ 44 h 78"/>
                <a:gd name="T16" fmla="*/ 0 w 67"/>
                <a:gd name="T17" fmla="*/ 47 h 78"/>
                <a:gd name="T18" fmla="*/ 128 w 67"/>
                <a:gd name="T19" fmla="*/ 47 h 78"/>
                <a:gd name="T20" fmla="*/ 512 w 67"/>
                <a:gd name="T21" fmla="*/ 48 h 78"/>
                <a:gd name="T22" fmla="*/ 896 w 67"/>
                <a:gd name="T23" fmla="*/ 48 h 78"/>
                <a:gd name="T24" fmla="*/ 1408 w 67"/>
                <a:gd name="T25" fmla="*/ 48 h 78"/>
                <a:gd name="T26" fmla="*/ 1984 w 67"/>
                <a:gd name="T27" fmla="*/ 48 h 78"/>
                <a:gd name="T28" fmla="*/ 2560 w 67"/>
                <a:gd name="T29" fmla="*/ 46 h 78"/>
                <a:gd name="T30" fmla="*/ 3072 w 67"/>
                <a:gd name="T31" fmla="*/ 44 h 78"/>
                <a:gd name="T32" fmla="*/ 3584 w 67"/>
                <a:gd name="T33" fmla="*/ 41 h 78"/>
                <a:gd name="T34" fmla="*/ 3840 w 67"/>
                <a:gd name="T35" fmla="*/ 38 h 78"/>
                <a:gd name="T36" fmla="*/ 4032 w 67"/>
                <a:gd name="T37" fmla="*/ 35 h 78"/>
                <a:gd name="T38" fmla="*/ 4096 w 67"/>
                <a:gd name="T39" fmla="*/ 31 h 78"/>
                <a:gd name="T40" fmla="*/ 4224 w 67"/>
                <a:gd name="T41" fmla="*/ 28 h 78"/>
                <a:gd name="T42" fmla="*/ 4224 w 67"/>
                <a:gd name="T43" fmla="*/ 26 h 78"/>
                <a:gd name="T44" fmla="*/ 4224 w 67"/>
                <a:gd name="T45" fmla="*/ 24 h 78"/>
                <a:gd name="T46" fmla="*/ 4224 w 67"/>
                <a:gd name="T47" fmla="*/ 23 h 78"/>
                <a:gd name="T48" fmla="*/ 4096 w 67"/>
                <a:gd name="T49" fmla="*/ 18 h 78"/>
                <a:gd name="T50" fmla="*/ 3776 w 67"/>
                <a:gd name="T51" fmla="*/ 12 h 78"/>
                <a:gd name="T52" fmla="*/ 3264 w 67"/>
                <a:gd name="T53" fmla="*/ 6 h 78"/>
                <a:gd name="T54" fmla="*/ 2752 w 67"/>
                <a:gd name="T55" fmla="*/ 5 h 78"/>
                <a:gd name="T56" fmla="*/ 2112 w 67"/>
                <a:gd name="T57" fmla="*/ 2 h 78"/>
                <a:gd name="T58" fmla="*/ 1600 w 67"/>
                <a:gd name="T59" fmla="*/ 1 h 78"/>
                <a:gd name="T60" fmla="*/ 1088 w 67"/>
                <a:gd name="T61" fmla="*/ 0 h 78"/>
                <a:gd name="T62" fmla="*/ 896 w 67"/>
                <a:gd name="T63" fmla="*/ 0 h 78"/>
                <a:gd name="T64" fmla="*/ 896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45" name="Freeform 80"/>
            <p:cNvSpPr>
              <a:spLocks/>
            </p:cNvSpPr>
            <p:nvPr/>
          </p:nvSpPr>
          <p:spPr bwMode="auto">
            <a:xfrm>
              <a:off x="4493" y="1326"/>
              <a:ext cx="209" cy="48"/>
            </a:xfrm>
            <a:custGeom>
              <a:avLst/>
              <a:gdLst>
                <a:gd name="T0" fmla="*/ 6049 w 106"/>
                <a:gd name="T1" fmla="*/ 29 h 51"/>
                <a:gd name="T2" fmla="*/ 5757 w 106"/>
                <a:gd name="T3" fmla="*/ 24 h 51"/>
                <a:gd name="T4" fmla="*/ 5276 w 106"/>
                <a:gd name="T5" fmla="*/ 18 h 51"/>
                <a:gd name="T6" fmla="*/ 4474 w 106"/>
                <a:gd name="T7" fmla="*/ 8 h 51"/>
                <a:gd name="T8" fmla="*/ 3518 w 106"/>
                <a:gd name="T9" fmla="*/ 4 h 51"/>
                <a:gd name="T10" fmla="*/ 2705 w 106"/>
                <a:gd name="T11" fmla="*/ 0 h 51"/>
                <a:gd name="T12" fmla="*/ 2476 w 106"/>
                <a:gd name="T13" fmla="*/ 0 h 51"/>
                <a:gd name="T14" fmla="*/ 1993 w 106"/>
                <a:gd name="T15" fmla="*/ 1 h 51"/>
                <a:gd name="T16" fmla="*/ 1524 w 106"/>
                <a:gd name="T17" fmla="*/ 3 h 51"/>
                <a:gd name="T18" fmla="*/ 1041 w 106"/>
                <a:gd name="T19" fmla="*/ 4 h 51"/>
                <a:gd name="T20" fmla="*/ 773 w 106"/>
                <a:gd name="T21" fmla="*/ 4 h 51"/>
                <a:gd name="T22" fmla="*/ 481 w 106"/>
                <a:gd name="T23" fmla="*/ 8 h 51"/>
                <a:gd name="T24" fmla="*/ 244 w 106"/>
                <a:gd name="T25" fmla="*/ 8 h 51"/>
                <a:gd name="T26" fmla="*/ 63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3 w 106"/>
                <a:gd name="T33" fmla="*/ 24 h 51"/>
                <a:gd name="T34" fmla="*/ 183 w 106"/>
                <a:gd name="T35" fmla="*/ 29 h 51"/>
                <a:gd name="T36" fmla="*/ 361 w 106"/>
                <a:gd name="T37" fmla="*/ 31 h 51"/>
                <a:gd name="T38" fmla="*/ 481 w 106"/>
                <a:gd name="T39" fmla="*/ 34 h 51"/>
                <a:gd name="T40" fmla="*/ 773 w 106"/>
                <a:gd name="T41" fmla="*/ 35 h 51"/>
                <a:gd name="T42" fmla="*/ 1041 w 106"/>
                <a:gd name="T43" fmla="*/ 35 h 51"/>
                <a:gd name="T44" fmla="*/ 1341 w 106"/>
                <a:gd name="T45" fmla="*/ 34 h 51"/>
                <a:gd name="T46" fmla="*/ 1633 w 106"/>
                <a:gd name="T47" fmla="*/ 33 h 51"/>
                <a:gd name="T48" fmla="*/ 1993 w 106"/>
                <a:gd name="T49" fmla="*/ 31 h 51"/>
                <a:gd name="T50" fmla="*/ 2240 w 106"/>
                <a:gd name="T51" fmla="*/ 30 h 51"/>
                <a:gd name="T52" fmla="*/ 2413 w 106"/>
                <a:gd name="T53" fmla="*/ 29 h 51"/>
                <a:gd name="T54" fmla="*/ 2177 w 106"/>
                <a:gd name="T55" fmla="*/ 30 h 51"/>
                <a:gd name="T56" fmla="*/ 1993 w 106"/>
                <a:gd name="T57" fmla="*/ 29 h 51"/>
                <a:gd name="T58" fmla="*/ 1757 w 106"/>
                <a:gd name="T59" fmla="*/ 27 h 51"/>
                <a:gd name="T60" fmla="*/ 1404 w 106"/>
                <a:gd name="T61" fmla="*/ 24 h 51"/>
                <a:gd name="T62" fmla="*/ 891 w 106"/>
                <a:gd name="T63" fmla="*/ 23 h 51"/>
                <a:gd name="T64" fmla="*/ 712 w 106"/>
                <a:gd name="T65" fmla="*/ 22 h 51"/>
                <a:gd name="T66" fmla="*/ 773 w 106"/>
                <a:gd name="T67" fmla="*/ 21 h 51"/>
                <a:gd name="T68" fmla="*/ 1041 w 106"/>
                <a:gd name="T69" fmla="*/ 18 h 51"/>
                <a:gd name="T70" fmla="*/ 1224 w 106"/>
                <a:gd name="T71" fmla="*/ 15 h 51"/>
                <a:gd name="T72" fmla="*/ 1341 w 106"/>
                <a:gd name="T73" fmla="*/ 11 h 51"/>
                <a:gd name="T74" fmla="*/ 1993 w 106"/>
                <a:gd name="T75" fmla="*/ 10 h 51"/>
                <a:gd name="T76" fmla="*/ 3401 w 106"/>
                <a:gd name="T77" fmla="*/ 10 h 51"/>
                <a:gd name="T78" fmla="*/ 4537 w 106"/>
                <a:gd name="T79" fmla="*/ 18 h 51"/>
                <a:gd name="T80" fmla="*/ 5397 w 106"/>
                <a:gd name="T81" fmla="*/ 23 h 51"/>
                <a:gd name="T82" fmla="*/ 5925 w 106"/>
                <a:gd name="T83" fmla="*/ 29 h 51"/>
                <a:gd name="T84" fmla="*/ 6162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46" name="Freeform 81"/>
            <p:cNvSpPr>
              <a:spLocks/>
            </p:cNvSpPr>
            <p:nvPr/>
          </p:nvSpPr>
          <p:spPr bwMode="auto">
            <a:xfrm>
              <a:off x="5063" y="1328"/>
              <a:ext cx="206" cy="47"/>
            </a:xfrm>
            <a:custGeom>
              <a:avLst/>
              <a:gdLst>
                <a:gd name="T0" fmla="*/ 61 w 105"/>
                <a:gd name="T1" fmla="*/ 29 h 50"/>
                <a:gd name="T2" fmla="*/ 353 w 105"/>
                <a:gd name="T3" fmla="*/ 24 h 50"/>
                <a:gd name="T4" fmla="*/ 848 w 105"/>
                <a:gd name="T5" fmla="*/ 18 h 50"/>
                <a:gd name="T6" fmla="*/ 1540 w 105"/>
                <a:gd name="T7" fmla="*/ 8 h 50"/>
                <a:gd name="T8" fmla="*/ 2448 w 105"/>
                <a:gd name="T9" fmla="*/ 5 h 50"/>
                <a:gd name="T10" fmla="*/ 3265 w 105"/>
                <a:gd name="T11" fmla="*/ 1 h 50"/>
                <a:gd name="T12" fmla="*/ 3541 w 105"/>
                <a:gd name="T13" fmla="*/ 1 h 50"/>
                <a:gd name="T14" fmla="*/ 3926 w 105"/>
                <a:gd name="T15" fmla="*/ 1 h 50"/>
                <a:gd name="T16" fmla="*/ 4450 w 105"/>
                <a:gd name="T17" fmla="*/ 2 h 50"/>
                <a:gd name="T18" fmla="*/ 4862 w 105"/>
                <a:gd name="T19" fmla="*/ 4 h 50"/>
                <a:gd name="T20" fmla="*/ 5234 w 105"/>
                <a:gd name="T21" fmla="*/ 4 h 50"/>
                <a:gd name="T22" fmla="*/ 5466 w 105"/>
                <a:gd name="T23" fmla="*/ 8 h 50"/>
                <a:gd name="T24" fmla="*/ 5642 w 105"/>
                <a:gd name="T25" fmla="*/ 9 h 50"/>
                <a:gd name="T26" fmla="*/ 5809 w 105"/>
                <a:gd name="T27" fmla="*/ 15 h 50"/>
                <a:gd name="T28" fmla="*/ 5927 w 105"/>
                <a:gd name="T29" fmla="*/ 19 h 50"/>
                <a:gd name="T30" fmla="*/ 5927 w 105"/>
                <a:gd name="T31" fmla="*/ 22 h 50"/>
                <a:gd name="T32" fmla="*/ 5866 w 105"/>
                <a:gd name="T33" fmla="*/ 24 h 50"/>
                <a:gd name="T34" fmla="*/ 5642 w 105"/>
                <a:gd name="T35" fmla="*/ 29 h 50"/>
                <a:gd name="T36" fmla="*/ 5642 w 105"/>
                <a:gd name="T37" fmla="*/ 31 h 50"/>
                <a:gd name="T38" fmla="*/ 5346 w 105"/>
                <a:gd name="T39" fmla="*/ 34 h 50"/>
                <a:gd name="T40" fmla="*/ 5203 w 105"/>
                <a:gd name="T41" fmla="*/ 34 h 50"/>
                <a:gd name="T42" fmla="*/ 4962 w 105"/>
                <a:gd name="T43" fmla="*/ 34 h 50"/>
                <a:gd name="T44" fmla="*/ 4681 w 105"/>
                <a:gd name="T45" fmla="*/ 34 h 50"/>
                <a:gd name="T46" fmla="*/ 4389 w 105"/>
                <a:gd name="T47" fmla="*/ 34 h 50"/>
                <a:gd name="T48" fmla="*/ 4098 w 105"/>
                <a:gd name="T49" fmla="*/ 34 h 50"/>
                <a:gd name="T50" fmla="*/ 3865 w 105"/>
                <a:gd name="T51" fmla="*/ 33 h 50"/>
                <a:gd name="T52" fmla="*/ 3865 w 105"/>
                <a:gd name="T53" fmla="*/ 31 h 50"/>
                <a:gd name="T54" fmla="*/ 3806 w 105"/>
                <a:gd name="T55" fmla="*/ 29 h 50"/>
                <a:gd name="T56" fmla="*/ 3865 w 105"/>
                <a:gd name="T57" fmla="*/ 27 h 50"/>
                <a:gd name="T58" fmla="*/ 4098 w 105"/>
                <a:gd name="T59" fmla="*/ 25 h 50"/>
                <a:gd name="T60" fmla="*/ 4450 w 105"/>
                <a:gd name="T61" fmla="*/ 24 h 50"/>
                <a:gd name="T62" fmla="*/ 4962 w 105"/>
                <a:gd name="T63" fmla="*/ 23 h 50"/>
                <a:gd name="T64" fmla="*/ 5142 w 105"/>
                <a:gd name="T65" fmla="*/ 22 h 50"/>
                <a:gd name="T66" fmla="*/ 5022 w 105"/>
                <a:gd name="T67" fmla="*/ 21 h 50"/>
                <a:gd name="T68" fmla="*/ 4915 w 105"/>
                <a:gd name="T69" fmla="*/ 19 h 50"/>
                <a:gd name="T70" fmla="*/ 4742 w 105"/>
                <a:gd name="T71" fmla="*/ 15 h 50"/>
                <a:gd name="T72" fmla="*/ 4681 w 105"/>
                <a:gd name="T73" fmla="*/ 12 h 50"/>
                <a:gd name="T74" fmla="*/ 4098 w 105"/>
                <a:gd name="T75" fmla="*/ 9 h 50"/>
                <a:gd name="T76" fmla="*/ 2725 w 105"/>
                <a:gd name="T77" fmla="*/ 9 h 50"/>
                <a:gd name="T78" fmla="*/ 1601 w 105"/>
                <a:gd name="T79" fmla="*/ 17 h 50"/>
                <a:gd name="T80" fmla="*/ 693 w 105"/>
                <a:gd name="T81" fmla="*/ 22 h 50"/>
                <a:gd name="T82" fmla="*/ 180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47" name="Freeform 82"/>
            <p:cNvSpPr>
              <a:spLocks/>
            </p:cNvSpPr>
            <p:nvPr/>
          </p:nvSpPr>
          <p:spPr bwMode="auto">
            <a:xfrm>
              <a:off x="5056" y="1351"/>
              <a:ext cx="112" cy="73"/>
            </a:xfrm>
            <a:custGeom>
              <a:avLst/>
              <a:gdLst>
                <a:gd name="T0" fmla="*/ 3105 w 57"/>
                <a:gd name="T1" fmla="*/ 1 h 78"/>
                <a:gd name="T2" fmla="*/ 2877 w 57"/>
                <a:gd name="T3" fmla="*/ 6 h 78"/>
                <a:gd name="T4" fmla="*/ 2366 w 57"/>
                <a:gd name="T5" fmla="*/ 7 h 78"/>
                <a:gd name="T6" fmla="*/ 1849 w 57"/>
                <a:gd name="T7" fmla="*/ 11 h 78"/>
                <a:gd name="T8" fmla="*/ 1252 w 57"/>
                <a:gd name="T9" fmla="*/ 18 h 78"/>
                <a:gd name="T10" fmla="*/ 637 w 57"/>
                <a:gd name="T11" fmla="*/ 21 h 78"/>
                <a:gd name="T12" fmla="*/ 236 w 57"/>
                <a:gd name="T13" fmla="*/ 25 h 78"/>
                <a:gd name="T14" fmla="*/ 0 w 57"/>
                <a:gd name="T15" fmla="*/ 28 h 78"/>
                <a:gd name="T16" fmla="*/ 120 w 57"/>
                <a:gd name="T17" fmla="*/ 30 h 78"/>
                <a:gd name="T18" fmla="*/ 297 w 57"/>
                <a:gd name="T19" fmla="*/ 35 h 78"/>
                <a:gd name="T20" fmla="*/ 417 w 57"/>
                <a:gd name="T21" fmla="*/ 37 h 78"/>
                <a:gd name="T22" fmla="*/ 356 w 57"/>
                <a:gd name="T23" fmla="*/ 42 h 78"/>
                <a:gd name="T24" fmla="*/ 297 w 57"/>
                <a:gd name="T25" fmla="*/ 46 h 78"/>
                <a:gd name="T26" fmla="*/ 120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297 w 57"/>
                <a:gd name="T35" fmla="*/ 48 h 78"/>
                <a:gd name="T36" fmla="*/ 700 w 57"/>
                <a:gd name="T37" fmla="*/ 40 h 78"/>
                <a:gd name="T38" fmla="*/ 1252 w 57"/>
                <a:gd name="T39" fmla="*/ 31 h 78"/>
                <a:gd name="T40" fmla="*/ 1849 w 57"/>
                <a:gd name="T41" fmla="*/ 21 h 78"/>
                <a:gd name="T42" fmla="*/ 2366 w 57"/>
                <a:gd name="T43" fmla="*/ 12 h 78"/>
                <a:gd name="T44" fmla="*/ 2877 w 57"/>
                <a:gd name="T45" fmla="*/ 7 h 78"/>
                <a:gd name="T46" fmla="*/ 3105 w 57"/>
                <a:gd name="T47" fmla="*/ 1 h 78"/>
                <a:gd name="T48" fmla="*/ 3217 w 57"/>
                <a:gd name="T49" fmla="*/ 0 h 78"/>
                <a:gd name="T50" fmla="*/ 3217 w 57"/>
                <a:gd name="T51" fmla="*/ 0 h 78"/>
                <a:gd name="T52" fmla="*/ 3217 w 57"/>
                <a:gd name="T53" fmla="*/ 0 h 78"/>
                <a:gd name="T54" fmla="*/ 3217 w 57"/>
                <a:gd name="T55" fmla="*/ 0 h 78"/>
                <a:gd name="T56" fmla="*/ 3217 w 57"/>
                <a:gd name="T57" fmla="*/ 0 h 78"/>
                <a:gd name="T58" fmla="*/ 3217 w 57"/>
                <a:gd name="T59" fmla="*/ 0 h 78"/>
                <a:gd name="T60" fmla="*/ 3217 w 57"/>
                <a:gd name="T61" fmla="*/ 0 h 78"/>
                <a:gd name="T62" fmla="*/ 3217 w 57"/>
                <a:gd name="T63" fmla="*/ 0 h 78"/>
                <a:gd name="T64" fmla="*/ 3217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48" name="Freeform 83"/>
            <p:cNvSpPr>
              <a:spLocks/>
            </p:cNvSpPr>
            <p:nvPr/>
          </p:nvSpPr>
          <p:spPr bwMode="auto">
            <a:xfrm>
              <a:off x="4585" y="1351"/>
              <a:ext cx="117" cy="73"/>
            </a:xfrm>
            <a:custGeom>
              <a:avLst/>
              <a:gdLst>
                <a:gd name="T0" fmla="*/ 0 w 59"/>
                <a:gd name="T1" fmla="*/ 1 h 78"/>
                <a:gd name="T2" fmla="*/ 311 w 59"/>
                <a:gd name="T3" fmla="*/ 6 h 78"/>
                <a:gd name="T4" fmla="*/ 740 w 59"/>
                <a:gd name="T5" fmla="*/ 7 h 78"/>
                <a:gd name="T6" fmla="*/ 1404 w 59"/>
                <a:gd name="T7" fmla="*/ 11 h 78"/>
                <a:gd name="T8" fmla="*/ 1997 w 59"/>
                <a:gd name="T9" fmla="*/ 18 h 78"/>
                <a:gd name="T10" fmla="*/ 2612 w 59"/>
                <a:gd name="T11" fmla="*/ 21 h 78"/>
                <a:gd name="T12" fmla="*/ 3096 w 59"/>
                <a:gd name="T13" fmla="*/ 25 h 78"/>
                <a:gd name="T14" fmla="*/ 3460 w 59"/>
                <a:gd name="T15" fmla="*/ 27 h 78"/>
                <a:gd name="T16" fmla="*/ 3276 w 59"/>
                <a:gd name="T17" fmla="*/ 30 h 78"/>
                <a:gd name="T18" fmla="*/ 2973 w 59"/>
                <a:gd name="T19" fmla="*/ 34 h 78"/>
                <a:gd name="T20" fmla="*/ 2909 w 59"/>
                <a:gd name="T21" fmla="*/ 37 h 78"/>
                <a:gd name="T22" fmla="*/ 2909 w 59"/>
                <a:gd name="T23" fmla="*/ 42 h 78"/>
                <a:gd name="T24" fmla="*/ 2973 w 59"/>
                <a:gd name="T25" fmla="*/ 45 h 78"/>
                <a:gd name="T26" fmla="*/ 3096 w 59"/>
                <a:gd name="T27" fmla="*/ 48 h 78"/>
                <a:gd name="T28" fmla="*/ 3157 w 59"/>
                <a:gd name="T29" fmla="*/ 51 h 78"/>
                <a:gd name="T30" fmla="*/ 3276 w 59"/>
                <a:gd name="T31" fmla="*/ 51 h 78"/>
                <a:gd name="T32" fmla="*/ 3276 w 59"/>
                <a:gd name="T33" fmla="*/ 51 h 78"/>
                <a:gd name="T34" fmla="*/ 2973 w 59"/>
                <a:gd name="T35" fmla="*/ 48 h 78"/>
                <a:gd name="T36" fmla="*/ 2489 w 59"/>
                <a:gd name="T37" fmla="*/ 40 h 78"/>
                <a:gd name="T38" fmla="*/ 1872 w 59"/>
                <a:gd name="T39" fmla="*/ 31 h 78"/>
                <a:gd name="T40" fmla="*/ 1348 w 59"/>
                <a:gd name="T41" fmla="*/ 21 h 78"/>
                <a:gd name="T42" fmla="*/ 680 w 59"/>
                <a:gd name="T43" fmla="*/ 12 h 78"/>
                <a:gd name="T44" fmla="*/ 248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49" name="Freeform 84"/>
            <p:cNvSpPr>
              <a:spLocks/>
            </p:cNvSpPr>
            <p:nvPr/>
          </p:nvSpPr>
          <p:spPr bwMode="auto">
            <a:xfrm>
              <a:off x="4768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50" name="Freeform 85"/>
            <p:cNvSpPr>
              <a:spLocks/>
            </p:cNvSpPr>
            <p:nvPr/>
          </p:nvSpPr>
          <p:spPr bwMode="auto">
            <a:xfrm>
              <a:off x="4916" y="1383"/>
              <a:ext cx="75" cy="36"/>
            </a:xfrm>
            <a:custGeom>
              <a:avLst/>
              <a:gdLst>
                <a:gd name="T0" fmla="*/ 2124 w 38"/>
                <a:gd name="T1" fmla="*/ 10 h 38"/>
                <a:gd name="T2" fmla="*/ 1885 w 38"/>
                <a:gd name="T3" fmla="*/ 9 h 38"/>
                <a:gd name="T4" fmla="*/ 1699 w 38"/>
                <a:gd name="T5" fmla="*/ 8 h 38"/>
                <a:gd name="T6" fmla="*/ 1352 w 38"/>
                <a:gd name="T7" fmla="*/ 4 h 38"/>
                <a:gd name="T8" fmla="*/ 1076 w 38"/>
                <a:gd name="T9" fmla="*/ 1 h 38"/>
                <a:gd name="T10" fmla="*/ 892 w 38"/>
                <a:gd name="T11" fmla="*/ 1 h 38"/>
                <a:gd name="T12" fmla="*/ 592 w 38"/>
                <a:gd name="T13" fmla="*/ 1 h 38"/>
                <a:gd name="T14" fmla="*/ 300 w 38"/>
                <a:gd name="T15" fmla="*/ 4 h 38"/>
                <a:gd name="T16" fmla="*/ 124 w 38"/>
                <a:gd name="T17" fmla="*/ 7 h 38"/>
                <a:gd name="T18" fmla="*/ 0 w 38"/>
                <a:gd name="T19" fmla="*/ 9 h 38"/>
                <a:gd name="T20" fmla="*/ 63 w 38"/>
                <a:gd name="T21" fmla="*/ 12 h 38"/>
                <a:gd name="T22" fmla="*/ 63 w 38"/>
                <a:gd name="T23" fmla="*/ 17 h 38"/>
                <a:gd name="T24" fmla="*/ 63 w 38"/>
                <a:gd name="T25" fmla="*/ 22 h 38"/>
                <a:gd name="T26" fmla="*/ 124 w 38"/>
                <a:gd name="T27" fmla="*/ 24 h 38"/>
                <a:gd name="T28" fmla="*/ 363 w 38"/>
                <a:gd name="T29" fmla="*/ 25 h 38"/>
                <a:gd name="T30" fmla="*/ 716 w 38"/>
                <a:gd name="T31" fmla="*/ 26 h 38"/>
                <a:gd name="T32" fmla="*/ 1137 w 38"/>
                <a:gd name="T33" fmla="*/ 26 h 38"/>
                <a:gd name="T34" fmla="*/ 1352 w 38"/>
                <a:gd name="T35" fmla="*/ 25 h 38"/>
                <a:gd name="T36" fmla="*/ 1593 w 38"/>
                <a:gd name="T37" fmla="*/ 23 h 38"/>
                <a:gd name="T38" fmla="*/ 1593 w 38"/>
                <a:gd name="T39" fmla="*/ 22 h 38"/>
                <a:gd name="T40" fmla="*/ 1652 w 38"/>
                <a:gd name="T41" fmla="*/ 19 h 38"/>
                <a:gd name="T42" fmla="*/ 1652 w 38"/>
                <a:gd name="T43" fmla="*/ 16 h 38"/>
                <a:gd name="T44" fmla="*/ 1652 w 38"/>
                <a:gd name="T45" fmla="*/ 10 h 38"/>
                <a:gd name="T46" fmla="*/ 1532 w 38"/>
                <a:gd name="T47" fmla="*/ 10 h 38"/>
                <a:gd name="T48" fmla="*/ 1468 w 38"/>
                <a:gd name="T49" fmla="*/ 10 h 38"/>
                <a:gd name="T50" fmla="*/ 1352 w 38"/>
                <a:gd name="T51" fmla="*/ 12 h 38"/>
                <a:gd name="T52" fmla="*/ 1352 w 38"/>
                <a:gd name="T53" fmla="*/ 12 h 38"/>
                <a:gd name="T54" fmla="*/ 1232 w 38"/>
                <a:gd name="T55" fmla="*/ 14 h 38"/>
                <a:gd name="T56" fmla="*/ 1168 w 38"/>
                <a:gd name="T57" fmla="*/ 16 h 38"/>
                <a:gd name="T58" fmla="*/ 1137 w 38"/>
                <a:gd name="T59" fmla="*/ 20 h 38"/>
                <a:gd name="T60" fmla="*/ 1137 w 38"/>
                <a:gd name="T61" fmla="*/ 22 h 38"/>
                <a:gd name="T62" fmla="*/ 1137 w 38"/>
                <a:gd name="T63" fmla="*/ 23 h 38"/>
                <a:gd name="T64" fmla="*/ 776 w 38"/>
                <a:gd name="T65" fmla="*/ 22 h 38"/>
                <a:gd name="T66" fmla="*/ 545 w 38"/>
                <a:gd name="T67" fmla="*/ 21 h 38"/>
                <a:gd name="T68" fmla="*/ 484 w 38"/>
                <a:gd name="T69" fmla="*/ 16 h 38"/>
                <a:gd name="T70" fmla="*/ 424 w 38"/>
                <a:gd name="T71" fmla="*/ 14 h 38"/>
                <a:gd name="T72" fmla="*/ 484 w 38"/>
                <a:gd name="T73" fmla="*/ 11 h 38"/>
                <a:gd name="T74" fmla="*/ 545 w 38"/>
                <a:gd name="T75" fmla="*/ 9 h 38"/>
                <a:gd name="T76" fmla="*/ 655 w 38"/>
                <a:gd name="T77" fmla="*/ 9 h 38"/>
                <a:gd name="T78" fmla="*/ 776 w 38"/>
                <a:gd name="T79" fmla="*/ 8 h 38"/>
                <a:gd name="T80" fmla="*/ 1016 w 38"/>
                <a:gd name="T81" fmla="*/ 6 h 38"/>
                <a:gd name="T82" fmla="*/ 1137 w 38"/>
                <a:gd name="T83" fmla="*/ 6 h 38"/>
                <a:gd name="T84" fmla="*/ 1168 w 38"/>
                <a:gd name="T85" fmla="*/ 6 h 38"/>
                <a:gd name="T86" fmla="*/ 1352 w 38"/>
                <a:gd name="T87" fmla="*/ 8 h 38"/>
                <a:gd name="T88" fmla="*/ 1532 w 38"/>
                <a:gd name="T89" fmla="*/ 9 h 38"/>
                <a:gd name="T90" fmla="*/ 1761 w 38"/>
                <a:gd name="T91" fmla="*/ 9 h 38"/>
                <a:gd name="T92" fmla="*/ 2005 w 38"/>
                <a:gd name="T93" fmla="*/ 9 h 38"/>
                <a:gd name="T94" fmla="*/ 2061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51" name="Freeform 86"/>
            <p:cNvSpPr>
              <a:spLocks/>
            </p:cNvSpPr>
            <p:nvPr/>
          </p:nvSpPr>
          <p:spPr bwMode="auto">
            <a:xfrm>
              <a:off x="1220" y="1593"/>
              <a:ext cx="535" cy="1911"/>
            </a:xfrm>
            <a:custGeom>
              <a:avLst/>
              <a:gdLst>
                <a:gd name="T0" fmla="*/ 0 w 271"/>
                <a:gd name="T1" fmla="*/ 1316 h 2059"/>
                <a:gd name="T2" fmla="*/ 15979 w 271"/>
                <a:gd name="T3" fmla="*/ 1316 h 2059"/>
                <a:gd name="T4" fmla="*/ 15979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5" name="Group 87"/>
            <p:cNvGrpSpPr>
              <a:grpSpLocks/>
            </p:cNvGrpSpPr>
            <p:nvPr/>
          </p:nvGrpSpPr>
          <p:grpSpPr bwMode="auto">
            <a:xfrm>
              <a:off x="1130" y="3474"/>
              <a:ext cx="702" cy="203"/>
              <a:chOff x="3110" y="3961"/>
              <a:chExt cx="356" cy="218"/>
            </a:xfrm>
          </p:grpSpPr>
          <p:sp>
            <p:nvSpPr>
              <p:cNvPr id="71798" name="Freeform 88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799" name="Freeform 89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00" name="Freeform 90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01" name="Freeform 91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02" name="Freeform 92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03" name="Freeform 93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04" name="Line 94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1805" name="Freeform 95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06" name="Freeform 96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07" name="Line 97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71753" name="Freeform 98"/>
            <p:cNvSpPr>
              <a:spLocks/>
            </p:cNvSpPr>
            <p:nvPr/>
          </p:nvSpPr>
          <p:spPr bwMode="auto">
            <a:xfrm>
              <a:off x="1292" y="1582"/>
              <a:ext cx="463" cy="212"/>
            </a:xfrm>
            <a:custGeom>
              <a:avLst/>
              <a:gdLst>
                <a:gd name="T0" fmla="*/ 5788 w 235"/>
                <a:gd name="T1" fmla="*/ 1 h 227"/>
                <a:gd name="T2" fmla="*/ 7534 w 235"/>
                <a:gd name="T3" fmla="*/ 3 h 227"/>
                <a:gd name="T4" fmla="*/ 9177 w 235"/>
                <a:gd name="T5" fmla="*/ 4 h 227"/>
                <a:gd name="T6" fmla="*/ 10422 w 235"/>
                <a:gd name="T7" fmla="*/ 7 h 227"/>
                <a:gd name="T8" fmla="*/ 11404 w 235"/>
                <a:gd name="T9" fmla="*/ 7 h 227"/>
                <a:gd name="T10" fmla="*/ 11991 w 235"/>
                <a:gd name="T11" fmla="*/ 7 h 227"/>
                <a:gd name="T12" fmla="*/ 12414 w 235"/>
                <a:gd name="T13" fmla="*/ 7 h 227"/>
                <a:gd name="T14" fmla="*/ 12795 w 235"/>
                <a:gd name="T15" fmla="*/ 8 h 227"/>
                <a:gd name="T16" fmla="*/ 13218 w 235"/>
                <a:gd name="T17" fmla="*/ 8 h 227"/>
                <a:gd name="T18" fmla="*/ 13455 w 235"/>
                <a:gd name="T19" fmla="*/ 8 h 227"/>
                <a:gd name="T20" fmla="*/ 13683 w 235"/>
                <a:gd name="T21" fmla="*/ 8 h 227"/>
                <a:gd name="T22" fmla="*/ 13683 w 235"/>
                <a:gd name="T23" fmla="*/ 21 h 227"/>
                <a:gd name="T24" fmla="*/ 13683 w 235"/>
                <a:gd name="T25" fmla="*/ 49 h 227"/>
                <a:gd name="T26" fmla="*/ 13683 w 235"/>
                <a:gd name="T27" fmla="*/ 86 h 227"/>
                <a:gd name="T28" fmla="*/ 13683 w 235"/>
                <a:gd name="T29" fmla="*/ 120 h 227"/>
                <a:gd name="T30" fmla="*/ 13683 w 235"/>
                <a:gd name="T31" fmla="*/ 145 h 227"/>
                <a:gd name="T32" fmla="*/ 13559 w 235"/>
                <a:gd name="T33" fmla="*/ 148 h 227"/>
                <a:gd name="T34" fmla="*/ 13399 w 235"/>
                <a:gd name="T35" fmla="*/ 141 h 227"/>
                <a:gd name="T36" fmla="*/ 13399 w 235"/>
                <a:gd name="T37" fmla="*/ 128 h 227"/>
                <a:gd name="T38" fmla="*/ 13155 w 235"/>
                <a:gd name="T39" fmla="*/ 116 h 227"/>
                <a:gd name="T40" fmla="*/ 12968 w 235"/>
                <a:gd name="T41" fmla="*/ 104 h 227"/>
                <a:gd name="T42" fmla="*/ 12763 w 235"/>
                <a:gd name="T43" fmla="*/ 97 h 227"/>
                <a:gd name="T44" fmla="*/ 12178 w 235"/>
                <a:gd name="T45" fmla="*/ 88 h 227"/>
                <a:gd name="T46" fmla="*/ 11226 w 235"/>
                <a:gd name="T47" fmla="*/ 78 h 227"/>
                <a:gd name="T48" fmla="*/ 10247 w 235"/>
                <a:gd name="T49" fmla="*/ 66 h 227"/>
                <a:gd name="T50" fmla="*/ 9301 w 235"/>
                <a:gd name="T51" fmla="*/ 57 h 227"/>
                <a:gd name="T52" fmla="*/ 8726 w 235"/>
                <a:gd name="T53" fmla="*/ 49 h 227"/>
                <a:gd name="T54" fmla="*/ 7954 w 235"/>
                <a:gd name="T55" fmla="*/ 45 h 227"/>
                <a:gd name="T56" fmla="*/ 6801 w 235"/>
                <a:gd name="T57" fmla="*/ 37 h 227"/>
                <a:gd name="T58" fmla="*/ 5485 w 235"/>
                <a:gd name="T59" fmla="*/ 29 h 227"/>
                <a:gd name="T60" fmla="*/ 4398 w 235"/>
                <a:gd name="T61" fmla="*/ 21 h 227"/>
                <a:gd name="T62" fmla="*/ 3680 w 235"/>
                <a:gd name="T63" fmla="*/ 19 h 227"/>
                <a:gd name="T64" fmla="*/ 3493 w 235"/>
                <a:gd name="T65" fmla="*/ 18 h 227"/>
                <a:gd name="T66" fmla="*/ 2760 w 235"/>
                <a:gd name="T67" fmla="*/ 16 h 227"/>
                <a:gd name="T68" fmla="*/ 1805 w 235"/>
                <a:gd name="T69" fmla="*/ 11 h 227"/>
                <a:gd name="T70" fmla="*/ 764 w 235"/>
                <a:gd name="T71" fmla="*/ 7 h 227"/>
                <a:gd name="T72" fmla="*/ 124 w 235"/>
                <a:gd name="T73" fmla="*/ 7 h 227"/>
                <a:gd name="T74" fmla="*/ 124 w 235"/>
                <a:gd name="T75" fmla="*/ 7 h 227"/>
                <a:gd name="T76" fmla="*/ 589 w 235"/>
                <a:gd name="T77" fmla="*/ 6 h 227"/>
                <a:gd name="T78" fmla="*/ 1160 w 235"/>
                <a:gd name="T79" fmla="*/ 5 h 227"/>
                <a:gd name="T80" fmla="*/ 1925 w 235"/>
                <a:gd name="T81" fmla="*/ 3 h 227"/>
                <a:gd name="T82" fmla="*/ 2965 w 235"/>
                <a:gd name="T83" fmla="*/ 1 h 227"/>
                <a:gd name="T84" fmla="*/ 4502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54" name="Freeform 99"/>
            <p:cNvSpPr>
              <a:spLocks/>
            </p:cNvSpPr>
            <p:nvPr/>
          </p:nvSpPr>
          <p:spPr bwMode="auto">
            <a:xfrm>
              <a:off x="1195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55" name="Freeform 100"/>
            <p:cNvSpPr>
              <a:spLocks/>
            </p:cNvSpPr>
            <p:nvPr/>
          </p:nvSpPr>
          <p:spPr bwMode="auto">
            <a:xfrm>
              <a:off x="1025" y="1270"/>
              <a:ext cx="911" cy="309"/>
            </a:xfrm>
            <a:custGeom>
              <a:avLst/>
              <a:gdLst>
                <a:gd name="T0" fmla="*/ 16875 w 462"/>
                <a:gd name="T1" fmla="*/ 204 h 333"/>
                <a:gd name="T2" fmla="*/ 20456 w 462"/>
                <a:gd name="T3" fmla="*/ 209 h 333"/>
                <a:gd name="T4" fmla="*/ 21759 w 462"/>
                <a:gd name="T5" fmla="*/ 212 h 333"/>
                <a:gd name="T6" fmla="*/ 21933 w 462"/>
                <a:gd name="T7" fmla="*/ 201 h 333"/>
                <a:gd name="T8" fmla="*/ 22209 w 462"/>
                <a:gd name="T9" fmla="*/ 182 h 333"/>
                <a:gd name="T10" fmla="*/ 22801 w 462"/>
                <a:gd name="T11" fmla="*/ 161 h 333"/>
                <a:gd name="T12" fmla="*/ 23400 w 462"/>
                <a:gd name="T13" fmla="*/ 148 h 333"/>
                <a:gd name="T14" fmla="*/ 25465 w 462"/>
                <a:gd name="T15" fmla="*/ 146 h 333"/>
                <a:gd name="T16" fmla="*/ 24686 w 462"/>
                <a:gd name="T17" fmla="*/ 118 h 333"/>
                <a:gd name="T18" fmla="*/ 22856 w 462"/>
                <a:gd name="T19" fmla="*/ 120 h 333"/>
                <a:gd name="T20" fmla="*/ 21965 w 462"/>
                <a:gd name="T21" fmla="*/ 115 h 333"/>
                <a:gd name="T22" fmla="*/ 21712 w 462"/>
                <a:gd name="T23" fmla="*/ 120 h 333"/>
                <a:gd name="T24" fmla="*/ 20801 w 462"/>
                <a:gd name="T25" fmla="*/ 121 h 333"/>
                <a:gd name="T26" fmla="*/ 20801 w 462"/>
                <a:gd name="T27" fmla="*/ 109 h 333"/>
                <a:gd name="T28" fmla="*/ 21592 w 462"/>
                <a:gd name="T29" fmla="*/ 114 h 333"/>
                <a:gd name="T30" fmla="*/ 21965 w 462"/>
                <a:gd name="T31" fmla="*/ 109 h 333"/>
                <a:gd name="T32" fmla="*/ 22980 w 462"/>
                <a:gd name="T33" fmla="*/ 106 h 333"/>
                <a:gd name="T34" fmla="*/ 23286 w 462"/>
                <a:gd name="T35" fmla="*/ 87 h 333"/>
                <a:gd name="T36" fmla="*/ 22633 w 462"/>
                <a:gd name="T37" fmla="*/ 82 h 333"/>
                <a:gd name="T38" fmla="*/ 22633 w 462"/>
                <a:gd name="T39" fmla="*/ 78 h 333"/>
                <a:gd name="T40" fmla="*/ 23645 w 462"/>
                <a:gd name="T41" fmla="*/ 81 h 333"/>
                <a:gd name="T42" fmla="*/ 25885 w 462"/>
                <a:gd name="T43" fmla="*/ 79 h 333"/>
                <a:gd name="T44" fmla="*/ 26926 w 462"/>
                <a:gd name="T45" fmla="*/ 70 h 333"/>
                <a:gd name="T46" fmla="*/ 26742 w 462"/>
                <a:gd name="T47" fmla="*/ 45 h 333"/>
                <a:gd name="T48" fmla="*/ 25340 w 462"/>
                <a:gd name="T49" fmla="*/ 34 h 333"/>
                <a:gd name="T50" fmla="*/ 26198 w 462"/>
                <a:gd name="T51" fmla="*/ 33 h 333"/>
                <a:gd name="T52" fmla="*/ 26320 w 462"/>
                <a:gd name="T53" fmla="*/ 22 h 333"/>
                <a:gd name="T54" fmla="*/ 25157 w 462"/>
                <a:gd name="T55" fmla="*/ 22 h 333"/>
                <a:gd name="T56" fmla="*/ 25522 w 462"/>
                <a:gd name="T57" fmla="*/ 15 h 333"/>
                <a:gd name="T58" fmla="*/ 25993 w 462"/>
                <a:gd name="T59" fmla="*/ 14 h 333"/>
                <a:gd name="T60" fmla="*/ 26320 w 462"/>
                <a:gd name="T61" fmla="*/ 2 h 333"/>
                <a:gd name="T62" fmla="*/ 14286 w 462"/>
                <a:gd name="T63" fmla="*/ 6 h 333"/>
                <a:gd name="T64" fmla="*/ 1404 w 462"/>
                <a:gd name="T65" fmla="*/ 5 h 333"/>
                <a:gd name="T66" fmla="*/ 828 w 462"/>
                <a:gd name="T67" fmla="*/ 13 h 333"/>
                <a:gd name="T68" fmla="*/ 1341 w 462"/>
                <a:gd name="T69" fmla="*/ 14 h 333"/>
                <a:gd name="T70" fmla="*/ 1996 w 462"/>
                <a:gd name="T71" fmla="*/ 22 h 333"/>
                <a:gd name="T72" fmla="*/ 483 w 462"/>
                <a:gd name="T73" fmla="*/ 22 h 333"/>
                <a:gd name="T74" fmla="*/ 420 w 462"/>
                <a:gd name="T75" fmla="*/ 32 h 333"/>
                <a:gd name="T76" fmla="*/ 1341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30 w 462"/>
                <a:gd name="T85" fmla="*/ 78 h 333"/>
                <a:gd name="T86" fmla="*/ 4354 w 462"/>
                <a:gd name="T87" fmla="*/ 81 h 333"/>
                <a:gd name="T88" fmla="*/ 3749 w 462"/>
                <a:gd name="T89" fmla="*/ 84 h 333"/>
                <a:gd name="T90" fmla="*/ 3581 w 462"/>
                <a:gd name="T91" fmla="*/ 99 h 333"/>
                <a:gd name="T92" fmla="*/ 4109 w 462"/>
                <a:gd name="T93" fmla="*/ 108 h 333"/>
                <a:gd name="T94" fmla="*/ 4884 w 462"/>
                <a:gd name="T95" fmla="*/ 109 h 333"/>
                <a:gd name="T96" fmla="*/ 5214 w 462"/>
                <a:gd name="T97" fmla="*/ 113 h 333"/>
                <a:gd name="T98" fmla="*/ 6050 w 462"/>
                <a:gd name="T99" fmla="*/ 109 h 333"/>
                <a:gd name="T100" fmla="*/ 6113 w 462"/>
                <a:gd name="T101" fmla="*/ 119 h 333"/>
                <a:gd name="T102" fmla="*/ 5334 w 462"/>
                <a:gd name="T103" fmla="*/ 121 h 333"/>
                <a:gd name="T104" fmla="*/ 5009 w 462"/>
                <a:gd name="T105" fmla="*/ 115 h 333"/>
                <a:gd name="T106" fmla="*/ 4172 w 462"/>
                <a:gd name="T107" fmla="*/ 120 h 333"/>
                <a:gd name="T108" fmla="*/ 2416 w 462"/>
                <a:gd name="T109" fmla="*/ 118 h 333"/>
                <a:gd name="T110" fmla="*/ 1404 w 462"/>
                <a:gd name="T111" fmla="*/ 143 h 333"/>
                <a:gd name="T112" fmla="*/ 3129 w 462"/>
                <a:gd name="T113" fmla="*/ 149 h 333"/>
                <a:gd name="T114" fmla="*/ 3581 w 462"/>
                <a:gd name="T115" fmla="*/ 161 h 333"/>
                <a:gd name="T116" fmla="*/ 4537 w 462"/>
                <a:gd name="T117" fmla="*/ 177 h 333"/>
                <a:gd name="T118" fmla="*/ 5066 w 462"/>
                <a:gd name="T119" fmla="*/ 198 h 333"/>
                <a:gd name="T120" fmla="*/ 5521 w 462"/>
                <a:gd name="T121" fmla="*/ 211 h 333"/>
                <a:gd name="T122" fmla="*/ 9814 w 462"/>
                <a:gd name="T123" fmla="*/ 205 h 333"/>
                <a:gd name="T124" fmla="*/ 11930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56" name="Freeform 101"/>
            <p:cNvSpPr>
              <a:spLocks/>
            </p:cNvSpPr>
            <p:nvPr/>
          </p:nvSpPr>
          <p:spPr bwMode="auto">
            <a:xfrm>
              <a:off x="1398" y="1469"/>
              <a:ext cx="72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4 w 36"/>
                <a:gd name="T7" fmla="*/ 3 h 103"/>
                <a:gd name="T8" fmla="*/ 192 w 36"/>
                <a:gd name="T9" fmla="*/ 3 h 103"/>
                <a:gd name="T10" fmla="*/ 256 w 36"/>
                <a:gd name="T11" fmla="*/ 5 h 103"/>
                <a:gd name="T12" fmla="*/ 384 w 36"/>
                <a:gd name="T13" fmla="*/ 6 h 103"/>
                <a:gd name="T14" fmla="*/ 448 w 36"/>
                <a:gd name="T15" fmla="*/ 8 h 103"/>
                <a:gd name="T16" fmla="*/ 576 w 36"/>
                <a:gd name="T17" fmla="*/ 8 h 103"/>
                <a:gd name="T18" fmla="*/ 704 w 36"/>
                <a:gd name="T19" fmla="*/ 10 h 103"/>
                <a:gd name="T20" fmla="*/ 768 w 36"/>
                <a:gd name="T21" fmla="*/ 10 h 103"/>
                <a:gd name="T22" fmla="*/ 896 w 36"/>
                <a:gd name="T23" fmla="*/ 10 h 103"/>
                <a:gd name="T24" fmla="*/ 1024 w 36"/>
                <a:gd name="T25" fmla="*/ 10 h 103"/>
                <a:gd name="T26" fmla="*/ 1088 w 36"/>
                <a:gd name="T27" fmla="*/ 10 h 103"/>
                <a:gd name="T28" fmla="*/ 1216 w 36"/>
                <a:gd name="T29" fmla="*/ 11 h 103"/>
                <a:gd name="T30" fmla="*/ 1216 w 36"/>
                <a:gd name="T31" fmla="*/ 13 h 103"/>
                <a:gd name="T32" fmla="*/ 1344 w 36"/>
                <a:gd name="T33" fmla="*/ 13 h 103"/>
                <a:gd name="T34" fmla="*/ 1408 w 36"/>
                <a:gd name="T35" fmla="*/ 19 h 103"/>
                <a:gd name="T36" fmla="*/ 1472 w 36"/>
                <a:gd name="T37" fmla="*/ 23 h 103"/>
                <a:gd name="T38" fmla="*/ 1600 w 36"/>
                <a:gd name="T39" fmla="*/ 27 h 103"/>
                <a:gd name="T40" fmla="*/ 1728 w 36"/>
                <a:gd name="T41" fmla="*/ 29 h 103"/>
                <a:gd name="T42" fmla="*/ 1728 w 36"/>
                <a:gd name="T43" fmla="*/ 36 h 103"/>
                <a:gd name="T44" fmla="*/ 1792 w 36"/>
                <a:gd name="T45" fmla="*/ 41 h 103"/>
                <a:gd name="T46" fmla="*/ 1920 w 36"/>
                <a:gd name="T47" fmla="*/ 46 h 103"/>
                <a:gd name="T48" fmla="*/ 1984 w 36"/>
                <a:gd name="T49" fmla="*/ 50 h 103"/>
                <a:gd name="T50" fmla="*/ 1984 w 36"/>
                <a:gd name="T51" fmla="*/ 57 h 103"/>
                <a:gd name="T52" fmla="*/ 2048 w 36"/>
                <a:gd name="T53" fmla="*/ 61 h 103"/>
                <a:gd name="T54" fmla="*/ 2048 w 36"/>
                <a:gd name="T55" fmla="*/ 66 h 103"/>
                <a:gd name="T56" fmla="*/ 2176 w 36"/>
                <a:gd name="T57" fmla="*/ 69 h 103"/>
                <a:gd name="T58" fmla="*/ 2176 w 36"/>
                <a:gd name="T59" fmla="*/ 72 h 103"/>
                <a:gd name="T60" fmla="*/ 2176 w 36"/>
                <a:gd name="T61" fmla="*/ 74 h 103"/>
                <a:gd name="T62" fmla="*/ 2176 w 36"/>
                <a:gd name="T63" fmla="*/ 76 h 103"/>
                <a:gd name="T64" fmla="*/ 2240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57" name="Freeform 102"/>
            <p:cNvSpPr>
              <a:spLocks/>
            </p:cNvSpPr>
            <p:nvPr/>
          </p:nvSpPr>
          <p:spPr bwMode="auto">
            <a:xfrm>
              <a:off x="1490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58" name="Freeform 103"/>
            <p:cNvSpPr>
              <a:spLocks/>
            </p:cNvSpPr>
            <p:nvPr/>
          </p:nvSpPr>
          <p:spPr bwMode="auto">
            <a:xfrm>
              <a:off x="1452" y="1468"/>
              <a:ext cx="69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56 w 36"/>
                <a:gd name="T5" fmla="*/ 8 h 106"/>
                <a:gd name="T6" fmla="*/ 148 w 36"/>
                <a:gd name="T7" fmla="*/ 8 h 106"/>
                <a:gd name="T8" fmla="*/ 253 w 36"/>
                <a:gd name="T9" fmla="*/ 10 h 106"/>
                <a:gd name="T10" fmla="*/ 284 w 36"/>
                <a:gd name="T11" fmla="*/ 14 h 106"/>
                <a:gd name="T12" fmla="*/ 393 w 36"/>
                <a:gd name="T13" fmla="*/ 18 h 106"/>
                <a:gd name="T14" fmla="*/ 445 w 36"/>
                <a:gd name="T15" fmla="*/ 20 h 106"/>
                <a:gd name="T16" fmla="*/ 544 w 36"/>
                <a:gd name="T17" fmla="*/ 23 h 106"/>
                <a:gd name="T18" fmla="*/ 544 w 36"/>
                <a:gd name="T19" fmla="*/ 30 h 106"/>
                <a:gd name="T20" fmla="*/ 592 w 36"/>
                <a:gd name="T21" fmla="*/ 38 h 106"/>
                <a:gd name="T22" fmla="*/ 592 w 36"/>
                <a:gd name="T23" fmla="*/ 45 h 106"/>
                <a:gd name="T24" fmla="*/ 544 w 36"/>
                <a:gd name="T25" fmla="*/ 54 h 106"/>
                <a:gd name="T26" fmla="*/ 544 w 36"/>
                <a:gd name="T27" fmla="*/ 61 h 106"/>
                <a:gd name="T28" fmla="*/ 544 w 36"/>
                <a:gd name="T29" fmla="*/ 68 h 106"/>
                <a:gd name="T30" fmla="*/ 544 w 36"/>
                <a:gd name="T31" fmla="*/ 72 h 106"/>
                <a:gd name="T32" fmla="*/ 544 w 36"/>
                <a:gd name="T33" fmla="*/ 73 h 106"/>
                <a:gd name="T34" fmla="*/ 544 w 36"/>
                <a:gd name="T35" fmla="*/ 73 h 106"/>
                <a:gd name="T36" fmla="*/ 592 w 36"/>
                <a:gd name="T37" fmla="*/ 73 h 106"/>
                <a:gd name="T38" fmla="*/ 592 w 36"/>
                <a:gd name="T39" fmla="*/ 73 h 106"/>
                <a:gd name="T40" fmla="*/ 705 w 36"/>
                <a:gd name="T41" fmla="*/ 74 h 106"/>
                <a:gd name="T42" fmla="*/ 705 w 36"/>
                <a:gd name="T43" fmla="*/ 74 h 106"/>
                <a:gd name="T44" fmla="*/ 753 w 36"/>
                <a:gd name="T45" fmla="*/ 74 h 106"/>
                <a:gd name="T46" fmla="*/ 753 w 36"/>
                <a:gd name="T47" fmla="*/ 74 h 106"/>
                <a:gd name="T48" fmla="*/ 797 w 36"/>
                <a:gd name="T49" fmla="*/ 74 h 106"/>
                <a:gd name="T50" fmla="*/ 797 w 36"/>
                <a:gd name="T51" fmla="*/ 71 h 106"/>
                <a:gd name="T52" fmla="*/ 797 w 36"/>
                <a:gd name="T53" fmla="*/ 67 h 106"/>
                <a:gd name="T54" fmla="*/ 797 w 36"/>
                <a:gd name="T55" fmla="*/ 60 h 106"/>
                <a:gd name="T56" fmla="*/ 797 w 36"/>
                <a:gd name="T57" fmla="*/ 55 h 106"/>
                <a:gd name="T58" fmla="*/ 797 w 36"/>
                <a:gd name="T59" fmla="*/ 49 h 106"/>
                <a:gd name="T60" fmla="*/ 853 w 36"/>
                <a:gd name="T61" fmla="*/ 42 h 106"/>
                <a:gd name="T62" fmla="*/ 853 w 36"/>
                <a:gd name="T63" fmla="*/ 37 h 106"/>
                <a:gd name="T64" fmla="*/ 930 w 36"/>
                <a:gd name="T65" fmla="*/ 34 h 106"/>
                <a:gd name="T66" fmla="*/ 930 w 36"/>
                <a:gd name="T67" fmla="*/ 32 h 106"/>
                <a:gd name="T68" fmla="*/ 930 w 36"/>
                <a:gd name="T69" fmla="*/ 28 h 106"/>
                <a:gd name="T70" fmla="*/ 930 w 36"/>
                <a:gd name="T71" fmla="*/ 24 h 106"/>
                <a:gd name="T72" fmla="*/ 930 w 36"/>
                <a:gd name="T73" fmla="*/ 21 h 106"/>
                <a:gd name="T74" fmla="*/ 930 w 36"/>
                <a:gd name="T75" fmla="*/ 18 h 106"/>
                <a:gd name="T76" fmla="*/ 1043 w 36"/>
                <a:gd name="T77" fmla="*/ 12 h 106"/>
                <a:gd name="T78" fmla="*/ 1077 w 36"/>
                <a:gd name="T79" fmla="*/ 8 h 106"/>
                <a:gd name="T80" fmla="*/ 1135 w 36"/>
                <a:gd name="T81" fmla="*/ 8 h 106"/>
                <a:gd name="T82" fmla="*/ 1135 w 36"/>
                <a:gd name="T83" fmla="*/ 8 h 106"/>
                <a:gd name="T84" fmla="*/ 1238 w 36"/>
                <a:gd name="T85" fmla="*/ 8 h 106"/>
                <a:gd name="T86" fmla="*/ 1388 w 36"/>
                <a:gd name="T87" fmla="*/ 6 h 106"/>
                <a:gd name="T88" fmla="*/ 1474 w 36"/>
                <a:gd name="T89" fmla="*/ 5 h 106"/>
                <a:gd name="T90" fmla="*/ 1528 w 36"/>
                <a:gd name="T91" fmla="*/ 4 h 106"/>
                <a:gd name="T92" fmla="*/ 1635 w 36"/>
                <a:gd name="T93" fmla="*/ 2 h 106"/>
                <a:gd name="T94" fmla="*/ 1690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59" name="AutoShape 104"/>
            <p:cNvSpPr>
              <a:spLocks noChangeArrowheads="1"/>
            </p:cNvSpPr>
            <p:nvPr/>
          </p:nvSpPr>
          <p:spPr bwMode="auto">
            <a:xfrm flipV="1">
              <a:off x="1043" y="1302"/>
              <a:ext cx="867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1760" name="AutoShape 105"/>
            <p:cNvSpPr>
              <a:spLocks noChangeArrowheads="1"/>
            </p:cNvSpPr>
            <p:nvPr/>
          </p:nvSpPr>
          <p:spPr bwMode="auto">
            <a:xfrm flipV="1">
              <a:off x="1083" y="1293"/>
              <a:ext cx="788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1761" name="Oval 106"/>
            <p:cNvSpPr>
              <a:spLocks noChangeArrowheads="1"/>
            </p:cNvSpPr>
            <p:nvPr/>
          </p:nvSpPr>
          <p:spPr bwMode="auto">
            <a:xfrm>
              <a:off x="1316" y="1473"/>
              <a:ext cx="40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1762" name="Oval 107"/>
            <p:cNvSpPr>
              <a:spLocks noChangeArrowheads="1"/>
            </p:cNvSpPr>
            <p:nvPr/>
          </p:nvSpPr>
          <p:spPr bwMode="auto">
            <a:xfrm>
              <a:off x="1602" y="1475"/>
              <a:ext cx="41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1763" name="Freeform 108"/>
            <p:cNvSpPr>
              <a:spLocks/>
            </p:cNvSpPr>
            <p:nvPr/>
          </p:nvSpPr>
          <p:spPr bwMode="auto">
            <a:xfrm>
              <a:off x="1247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64" name="Freeform 109"/>
            <p:cNvSpPr>
              <a:spLocks/>
            </p:cNvSpPr>
            <p:nvPr/>
          </p:nvSpPr>
          <p:spPr bwMode="auto">
            <a:xfrm>
              <a:off x="1172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65" name="Freeform 110"/>
            <p:cNvSpPr>
              <a:spLocks/>
            </p:cNvSpPr>
            <p:nvPr/>
          </p:nvSpPr>
          <p:spPr bwMode="auto">
            <a:xfrm>
              <a:off x="1655" y="1320"/>
              <a:ext cx="59" cy="35"/>
            </a:xfrm>
            <a:custGeom>
              <a:avLst/>
              <a:gdLst>
                <a:gd name="T0" fmla="*/ 1613 w 30"/>
                <a:gd name="T1" fmla="*/ 0 h 38"/>
                <a:gd name="T2" fmla="*/ 1497 w 30"/>
                <a:gd name="T3" fmla="*/ 0 h 38"/>
                <a:gd name="T4" fmla="*/ 1377 w 30"/>
                <a:gd name="T5" fmla="*/ 0 h 38"/>
                <a:gd name="T6" fmla="*/ 1211 w 30"/>
                <a:gd name="T7" fmla="*/ 0 h 38"/>
                <a:gd name="T8" fmla="*/ 1149 w 30"/>
                <a:gd name="T9" fmla="*/ 0 h 38"/>
                <a:gd name="T10" fmla="*/ 913 w 30"/>
                <a:gd name="T11" fmla="*/ 0 h 38"/>
                <a:gd name="T12" fmla="*/ 881 w 30"/>
                <a:gd name="T13" fmla="*/ 0 h 38"/>
                <a:gd name="T14" fmla="*/ 881 w 30"/>
                <a:gd name="T15" fmla="*/ 0 h 38"/>
                <a:gd name="T16" fmla="*/ 761 w 30"/>
                <a:gd name="T17" fmla="*/ 2 h 38"/>
                <a:gd name="T18" fmla="*/ 645 w 30"/>
                <a:gd name="T19" fmla="*/ 3 h 38"/>
                <a:gd name="T20" fmla="*/ 584 w 30"/>
                <a:gd name="T21" fmla="*/ 5 h 38"/>
                <a:gd name="T22" fmla="*/ 417 w 30"/>
                <a:gd name="T23" fmla="*/ 6 h 38"/>
                <a:gd name="T24" fmla="*/ 297 w 30"/>
                <a:gd name="T25" fmla="*/ 6 h 38"/>
                <a:gd name="T26" fmla="*/ 61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20 w 30"/>
                <a:gd name="T39" fmla="*/ 17 h 38"/>
                <a:gd name="T40" fmla="*/ 236 w 30"/>
                <a:gd name="T41" fmla="*/ 18 h 38"/>
                <a:gd name="T42" fmla="*/ 297 w 30"/>
                <a:gd name="T43" fmla="*/ 21 h 38"/>
                <a:gd name="T44" fmla="*/ 417 w 30"/>
                <a:gd name="T45" fmla="*/ 23 h 38"/>
                <a:gd name="T46" fmla="*/ 464 w 30"/>
                <a:gd name="T47" fmla="*/ 23 h 38"/>
                <a:gd name="T48" fmla="*/ 584 w 30"/>
                <a:gd name="T49" fmla="*/ 23 h 38"/>
                <a:gd name="T50" fmla="*/ 584 w 30"/>
                <a:gd name="T51" fmla="*/ 21 h 38"/>
                <a:gd name="T52" fmla="*/ 645 w 30"/>
                <a:gd name="T53" fmla="*/ 20 h 38"/>
                <a:gd name="T54" fmla="*/ 881 w 30"/>
                <a:gd name="T55" fmla="*/ 18 h 38"/>
                <a:gd name="T56" fmla="*/ 975 w 30"/>
                <a:gd name="T57" fmla="*/ 16 h 38"/>
                <a:gd name="T58" fmla="*/ 1149 w 30"/>
                <a:gd name="T59" fmla="*/ 15 h 38"/>
                <a:gd name="T60" fmla="*/ 1211 w 30"/>
                <a:gd name="T61" fmla="*/ 13 h 38"/>
                <a:gd name="T62" fmla="*/ 1331 w 30"/>
                <a:gd name="T63" fmla="*/ 12 h 38"/>
                <a:gd name="T64" fmla="*/ 1377 w 30"/>
                <a:gd name="T65" fmla="*/ 11 h 38"/>
                <a:gd name="T66" fmla="*/ 1377 w 30"/>
                <a:gd name="T67" fmla="*/ 10 h 38"/>
                <a:gd name="T68" fmla="*/ 1440 w 30"/>
                <a:gd name="T69" fmla="*/ 8 h 38"/>
                <a:gd name="T70" fmla="*/ 1440 w 30"/>
                <a:gd name="T71" fmla="*/ 6 h 38"/>
                <a:gd name="T72" fmla="*/ 1560 w 30"/>
                <a:gd name="T73" fmla="*/ 6 h 38"/>
                <a:gd name="T74" fmla="*/ 1560 w 30"/>
                <a:gd name="T75" fmla="*/ 6 h 38"/>
                <a:gd name="T76" fmla="*/ 1676 w 30"/>
                <a:gd name="T77" fmla="*/ 5 h 38"/>
                <a:gd name="T78" fmla="*/ 1676 w 30"/>
                <a:gd name="T79" fmla="*/ 2 h 38"/>
                <a:gd name="T80" fmla="*/ 1676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66" name="Freeform 111"/>
            <p:cNvSpPr>
              <a:spLocks/>
            </p:cNvSpPr>
            <p:nvPr/>
          </p:nvSpPr>
          <p:spPr bwMode="auto">
            <a:xfrm>
              <a:off x="1480" y="1319"/>
              <a:ext cx="312" cy="141"/>
            </a:xfrm>
            <a:custGeom>
              <a:avLst/>
              <a:gdLst>
                <a:gd name="T0" fmla="*/ 2622 w 159"/>
                <a:gd name="T1" fmla="*/ 1 h 152"/>
                <a:gd name="T2" fmla="*/ 461 w 159"/>
                <a:gd name="T3" fmla="*/ 17 h 152"/>
                <a:gd name="T4" fmla="*/ 355 w 159"/>
                <a:gd name="T5" fmla="*/ 33 h 152"/>
                <a:gd name="T6" fmla="*/ 61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368 w 159"/>
                <a:gd name="T15" fmla="*/ 94 h 152"/>
                <a:gd name="T16" fmla="*/ 3142 w 159"/>
                <a:gd name="T17" fmla="*/ 89 h 152"/>
                <a:gd name="T18" fmla="*/ 3724 w 159"/>
                <a:gd name="T19" fmla="*/ 89 h 152"/>
                <a:gd name="T20" fmla="*/ 5086 w 159"/>
                <a:gd name="T21" fmla="*/ 89 h 152"/>
                <a:gd name="T22" fmla="*/ 5410 w 159"/>
                <a:gd name="T23" fmla="*/ 90 h 152"/>
                <a:gd name="T24" fmla="*/ 5410 w 159"/>
                <a:gd name="T25" fmla="*/ 93 h 152"/>
                <a:gd name="T26" fmla="*/ 5530 w 159"/>
                <a:gd name="T27" fmla="*/ 95 h 152"/>
                <a:gd name="T28" fmla="*/ 6165 w 159"/>
                <a:gd name="T29" fmla="*/ 91 h 152"/>
                <a:gd name="T30" fmla="*/ 6627 w 159"/>
                <a:gd name="T31" fmla="*/ 83 h 152"/>
                <a:gd name="T32" fmla="*/ 6838 w 159"/>
                <a:gd name="T33" fmla="*/ 71 h 152"/>
                <a:gd name="T34" fmla="*/ 7827 w 159"/>
                <a:gd name="T35" fmla="*/ 57 h 152"/>
                <a:gd name="T36" fmla="*/ 8675 w 159"/>
                <a:gd name="T37" fmla="*/ 54 h 152"/>
                <a:gd name="T38" fmla="*/ 7655 w 159"/>
                <a:gd name="T39" fmla="*/ 53 h 152"/>
                <a:gd name="T40" fmla="*/ 6746 w 159"/>
                <a:gd name="T41" fmla="*/ 57 h 152"/>
                <a:gd name="T42" fmla="*/ 5991 w 159"/>
                <a:gd name="T43" fmla="*/ 68 h 152"/>
                <a:gd name="T44" fmla="*/ 5930 w 159"/>
                <a:gd name="T45" fmla="*/ 78 h 152"/>
                <a:gd name="T46" fmla="*/ 5206 w 159"/>
                <a:gd name="T47" fmla="*/ 81 h 152"/>
                <a:gd name="T48" fmla="*/ 4509 w 159"/>
                <a:gd name="T49" fmla="*/ 81 h 152"/>
                <a:gd name="T50" fmla="*/ 4329 w 159"/>
                <a:gd name="T51" fmla="*/ 75 h 152"/>
                <a:gd name="T52" fmla="*/ 4270 w 159"/>
                <a:gd name="T53" fmla="*/ 59 h 152"/>
                <a:gd name="T54" fmla="*/ 4225 w 159"/>
                <a:gd name="T55" fmla="*/ 58 h 152"/>
                <a:gd name="T56" fmla="*/ 4050 w 159"/>
                <a:gd name="T57" fmla="*/ 71 h 152"/>
                <a:gd name="T58" fmla="*/ 2726 w 159"/>
                <a:gd name="T59" fmla="*/ 79 h 152"/>
                <a:gd name="T60" fmla="*/ 1081 w 159"/>
                <a:gd name="T61" fmla="*/ 71 h 152"/>
                <a:gd name="T62" fmla="*/ 461 w 159"/>
                <a:gd name="T63" fmla="*/ 60 h 152"/>
                <a:gd name="T64" fmla="*/ 755 w 159"/>
                <a:gd name="T65" fmla="*/ 46 h 152"/>
                <a:gd name="T66" fmla="*/ 1540 w 159"/>
                <a:gd name="T67" fmla="*/ 42 h 152"/>
                <a:gd name="T68" fmla="*/ 2561 w 159"/>
                <a:gd name="T69" fmla="*/ 42 h 152"/>
                <a:gd name="T70" fmla="*/ 4050 w 159"/>
                <a:gd name="T71" fmla="*/ 47 h 152"/>
                <a:gd name="T72" fmla="*/ 4562 w 159"/>
                <a:gd name="T73" fmla="*/ 49 h 152"/>
                <a:gd name="T74" fmla="*/ 4562 w 159"/>
                <a:gd name="T75" fmla="*/ 46 h 152"/>
                <a:gd name="T76" fmla="*/ 4625 w 159"/>
                <a:gd name="T77" fmla="*/ 42 h 152"/>
                <a:gd name="T78" fmla="*/ 3204 w 159"/>
                <a:gd name="T79" fmla="*/ 40 h 152"/>
                <a:gd name="T80" fmla="*/ 1721 w 159"/>
                <a:gd name="T81" fmla="*/ 36 h 152"/>
                <a:gd name="T82" fmla="*/ 1081 w 159"/>
                <a:gd name="T83" fmla="*/ 30 h 152"/>
                <a:gd name="T84" fmla="*/ 967 w 159"/>
                <a:gd name="T85" fmla="*/ 16 h 152"/>
                <a:gd name="T86" fmla="*/ 2121 w 159"/>
                <a:gd name="T87" fmla="*/ 10 h 152"/>
                <a:gd name="T88" fmla="*/ 2788 w 159"/>
                <a:gd name="T89" fmla="*/ 19 h 152"/>
                <a:gd name="T90" fmla="*/ 2121 w 159"/>
                <a:gd name="T91" fmla="*/ 26 h 152"/>
                <a:gd name="T92" fmla="*/ 1898 w 159"/>
                <a:gd name="T93" fmla="*/ 22 h 152"/>
                <a:gd name="T94" fmla="*/ 1837 w 159"/>
                <a:gd name="T95" fmla="*/ 19 h 152"/>
                <a:gd name="T96" fmla="*/ 1540 w 159"/>
                <a:gd name="T97" fmla="*/ 22 h 152"/>
                <a:gd name="T98" fmla="*/ 1421 w 159"/>
                <a:gd name="T99" fmla="*/ 28 h 152"/>
                <a:gd name="T100" fmla="*/ 2237 w 159"/>
                <a:gd name="T101" fmla="*/ 31 h 152"/>
                <a:gd name="T102" fmla="*/ 3485 w 159"/>
                <a:gd name="T103" fmla="*/ 35 h 152"/>
                <a:gd name="T104" fmla="*/ 3666 w 159"/>
                <a:gd name="T105" fmla="*/ 33 h 152"/>
                <a:gd name="T106" fmla="*/ 3377 w 159"/>
                <a:gd name="T107" fmla="*/ 28 h 152"/>
                <a:gd name="T108" fmla="*/ 3377 w 159"/>
                <a:gd name="T109" fmla="*/ 14 h 152"/>
                <a:gd name="T110" fmla="*/ 3542 w 159"/>
                <a:gd name="T111" fmla="*/ 6 h 152"/>
                <a:gd name="T112" fmla="*/ 3928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67" name="Freeform 112"/>
            <p:cNvSpPr>
              <a:spLocks/>
            </p:cNvSpPr>
            <p:nvPr/>
          </p:nvSpPr>
          <p:spPr bwMode="auto">
            <a:xfrm>
              <a:off x="1130" y="1465"/>
              <a:ext cx="324" cy="105"/>
            </a:xfrm>
            <a:custGeom>
              <a:avLst/>
              <a:gdLst>
                <a:gd name="T0" fmla="*/ 63 w 164"/>
                <a:gd name="T1" fmla="*/ 6 h 114"/>
                <a:gd name="T2" fmla="*/ 425 w 164"/>
                <a:gd name="T3" fmla="*/ 6 h 114"/>
                <a:gd name="T4" fmla="*/ 840 w 164"/>
                <a:gd name="T5" fmla="*/ 4 h 114"/>
                <a:gd name="T6" fmla="*/ 1081 w 164"/>
                <a:gd name="T7" fmla="*/ 1 h 114"/>
                <a:gd name="T8" fmla="*/ 2560 w 164"/>
                <a:gd name="T9" fmla="*/ 6 h 114"/>
                <a:gd name="T10" fmla="*/ 4040 w 164"/>
                <a:gd name="T11" fmla="*/ 12 h 114"/>
                <a:gd name="T12" fmla="*/ 4876 w 164"/>
                <a:gd name="T13" fmla="*/ 13 h 114"/>
                <a:gd name="T14" fmla="*/ 5305 w 164"/>
                <a:gd name="T15" fmla="*/ 13 h 114"/>
                <a:gd name="T16" fmla="*/ 5121 w 164"/>
                <a:gd name="T17" fmla="*/ 24 h 114"/>
                <a:gd name="T18" fmla="*/ 5121 w 164"/>
                <a:gd name="T19" fmla="*/ 41 h 114"/>
                <a:gd name="T20" fmla="*/ 5542 w 164"/>
                <a:gd name="T21" fmla="*/ 57 h 114"/>
                <a:gd name="T22" fmla="*/ 6014 w 164"/>
                <a:gd name="T23" fmla="*/ 65 h 114"/>
                <a:gd name="T24" fmla="*/ 6354 w 164"/>
                <a:gd name="T25" fmla="*/ 64 h 114"/>
                <a:gd name="T26" fmla="*/ 6480 w 164"/>
                <a:gd name="T27" fmla="*/ 54 h 114"/>
                <a:gd name="T28" fmla="*/ 6822 w 164"/>
                <a:gd name="T29" fmla="*/ 41 h 114"/>
                <a:gd name="T30" fmla="*/ 7802 w 164"/>
                <a:gd name="T31" fmla="*/ 32 h 114"/>
                <a:gd name="T32" fmla="*/ 8274 w 164"/>
                <a:gd name="T33" fmla="*/ 29 h 114"/>
                <a:gd name="T34" fmla="*/ 8337 w 164"/>
                <a:gd name="T35" fmla="*/ 22 h 114"/>
                <a:gd name="T36" fmla="*/ 8450 w 164"/>
                <a:gd name="T37" fmla="*/ 16 h 114"/>
                <a:gd name="T38" fmla="*/ 8545 w 164"/>
                <a:gd name="T39" fmla="*/ 11 h 114"/>
                <a:gd name="T40" fmla="*/ 8669 w 164"/>
                <a:gd name="T41" fmla="*/ 27 h 114"/>
                <a:gd name="T42" fmla="*/ 9090 w 164"/>
                <a:gd name="T43" fmla="*/ 45 h 114"/>
                <a:gd name="T44" fmla="*/ 9382 w 164"/>
                <a:gd name="T45" fmla="*/ 59 h 114"/>
                <a:gd name="T46" fmla="*/ 9633 w 164"/>
                <a:gd name="T47" fmla="*/ 64 h 114"/>
                <a:gd name="T48" fmla="*/ 9262 w 164"/>
                <a:gd name="T49" fmla="*/ 66 h 114"/>
                <a:gd name="T50" fmla="*/ 8545 w 164"/>
                <a:gd name="T51" fmla="*/ 68 h 114"/>
                <a:gd name="T52" fmla="*/ 7618 w 164"/>
                <a:gd name="T53" fmla="*/ 69 h 114"/>
                <a:gd name="T54" fmla="*/ 6480 w 164"/>
                <a:gd name="T55" fmla="*/ 69 h 114"/>
                <a:gd name="T56" fmla="*/ 6014 w 164"/>
                <a:gd name="T57" fmla="*/ 69 h 114"/>
                <a:gd name="T58" fmla="*/ 5542 w 164"/>
                <a:gd name="T59" fmla="*/ 65 h 114"/>
                <a:gd name="T60" fmla="*/ 4813 w 164"/>
                <a:gd name="T61" fmla="*/ 62 h 114"/>
                <a:gd name="T62" fmla="*/ 4325 w 164"/>
                <a:gd name="T63" fmla="*/ 58 h 114"/>
                <a:gd name="T64" fmla="*/ 3977 w 164"/>
                <a:gd name="T65" fmla="*/ 54 h 114"/>
                <a:gd name="T66" fmla="*/ 3793 w 164"/>
                <a:gd name="T67" fmla="*/ 50 h 114"/>
                <a:gd name="T68" fmla="*/ 3453 w 164"/>
                <a:gd name="T69" fmla="*/ 48 h 114"/>
                <a:gd name="T70" fmla="*/ 3216 w 164"/>
                <a:gd name="T71" fmla="*/ 46 h 114"/>
                <a:gd name="T72" fmla="*/ 2924 w 164"/>
                <a:gd name="T73" fmla="*/ 46 h 114"/>
                <a:gd name="T74" fmla="*/ 2560 w 164"/>
                <a:gd name="T75" fmla="*/ 42 h 114"/>
                <a:gd name="T76" fmla="*/ 2136 w 164"/>
                <a:gd name="T77" fmla="*/ 38 h 114"/>
                <a:gd name="T78" fmla="*/ 1952 w 164"/>
                <a:gd name="T79" fmla="*/ 35 h 114"/>
                <a:gd name="T80" fmla="*/ 2072 w 164"/>
                <a:gd name="T81" fmla="*/ 34 h 114"/>
                <a:gd name="T82" fmla="*/ 2436 w 164"/>
                <a:gd name="T83" fmla="*/ 33 h 114"/>
                <a:gd name="T84" fmla="*/ 2924 w 164"/>
                <a:gd name="T85" fmla="*/ 32 h 114"/>
                <a:gd name="T86" fmla="*/ 3216 w 164"/>
                <a:gd name="T87" fmla="*/ 32 h 114"/>
                <a:gd name="T88" fmla="*/ 2924 w 164"/>
                <a:gd name="T89" fmla="*/ 19 h 114"/>
                <a:gd name="T90" fmla="*/ 2136 w 164"/>
                <a:gd name="T91" fmla="*/ 12 h 114"/>
                <a:gd name="T92" fmla="*/ 1081 w 164"/>
                <a:gd name="T93" fmla="*/ 10 h 114"/>
                <a:gd name="T94" fmla="*/ 184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68" name="Freeform 113"/>
            <p:cNvSpPr>
              <a:spLocks/>
            </p:cNvSpPr>
            <p:nvPr/>
          </p:nvSpPr>
          <p:spPr bwMode="auto">
            <a:xfrm>
              <a:off x="1509" y="1464"/>
              <a:ext cx="323" cy="105"/>
            </a:xfrm>
            <a:custGeom>
              <a:avLst/>
              <a:gdLst>
                <a:gd name="T0" fmla="*/ 9330 w 164"/>
                <a:gd name="T1" fmla="*/ 6 h 114"/>
                <a:gd name="T2" fmla="*/ 8983 w 164"/>
                <a:gd name="T3" fmla="*/ 6 h 114"/>
                <a:gd name="T4" fmla="*/ 8595 w 164"/>
                <a:gd name="T5" fmla="*/ 4 h 114"/>
                <a:gd name="T6" fmla="*/ 8351 w 164"/>
                <a:gd name="T7" fmla="*/ 2 h 114"/>
                <a:gd name="T8" fmla="*/ 6815 w 164"/>
                <a:gd name="T9" fmla="*/ 6 h 114"/>
                <a:gd name="T10" fmla="*/ 5414 w 164"/>
                <a:gd name="T11" fmla="*/ 12 h 114"/>
                <a:gd name="T12" fmla="*/ 4561 w 164"/>
                <a:gd name="T13" fmla="*/ 13 h 114"/>
                <a:gd name="T14" fmla="*/ 4209 w 164"/>
                <a:gd name="T15" fmla="*/ 13 h 114"/>
                <a:gd name="T16" fmla="*/ 4333 w 164"/>
                <a:gd name="T17" fmla="*/ 24 h 114"/>
                <a:gd name="T18" fmla="*/ 4270 w 164"/>
                <a:gd name="T19" fmla="*/ 41 h 114"/>
                <a:gd name="T20" fmla="*/ 3973 w 164"/>
                <a:gd name="T21" fmla="*/ 57 h 114"/>
                <a:gd name="T22" fmla="*/ 3492 w 164"/>
                <a:gd name="T23" fmla="*/ 65 h 114"/>
                <a:gd name="T24" fmla="*/ 3088 w 164"/>
                <a:gd name="T25" fmla="*/ 64 h 114"/>
                <a:gd name="T26" fmla="*/ 2901 w 164"/>
                <a:gd name="T27" fmla="*/ 54 h 114"/>
                <a:gd name="T28" fmla="*/ 2576 w 164"/>
                <a:gd name="T29" fmla="*/ 42 h 114"/>
                <a:gd name="T30" fmla="*/ 1629 w 164"/>
                <a:gd name="T31" fmla="*/ 32 h 114"/>
                <a:gd name="T32" fmla="*/ 1221 w 164"/>
                <a:gd name="T33" fmla="*/ 29 h 114"/>
                <a:gd name="T34" fmla="*/ 1160 w 164"/>
                <a:gd name="T35" fmla="*/ 23 h 114"/>
                <a:gd name="T36" fmla="*/ 1040 w 164"/>
                <a:gd name="T37" fmla="*/ 16 h 114"/>
                <a:gd name="T38" fmla="*/ 977 w 164"/>
                <a:gd name="T39" fmla="*/ 12 h 114"/>
                <a:gd name="T40" fmla="*/ 764 w 164"/>
                <a:gd name="T41" fmla="*/ 27 h 114"/>
                <a:gd name="T42" fmla="*/ 420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299 w 164"/>
                <a:gd name="T49" fmla="*/ 67 h 114"/>
                <a:gd name="T50" fmla="*/ 947 w 164"/>
                <a:gd name="T51" fmla="*/ 68 h 114"/>
                <a:gd name="T52" fmla="*/ 1804 w 164"/>
                <a:gd name="T53" fmla="*/ 69 h 114"/>
                <a:gd name="T54" fmla="*/ 3025 w 164"/>
                <a:gd name="T55" fmla="*/ 69 h 114"/>
                <a:gd name="T56" fmla="*/ 3492 w 164"/>
                <a:gd name="T57" fmla="*/ 69 h 114"/>
                <a:gd name="T58" fmla="*/ 3973 w 164"/>
                <a:gd name="T59" fmla="*/ 65 h 114"/>
                <a:gd name="T60" fmla="*/ 4561 w 164"/>
                <a:gd name="T61" fmla="*/ 62 h 114"/>
                <a:gd name="T62" fmla="*/ 5136 w 164"/>
                <a:gd name="T63" fmla="*/ 58 h 114"/>
                <a:gd name="T64" fmla="*/ 5357 w 164"/>
                <a:gd name="T65" fmla="*/ 54 h 114"/>
                <a:gd name="T66" fmla="*/ 5538 w 164"/>
                <a:gd name="T67" fmla="*/ 50 h 114"/>
                <a:gd name="T68" fmla="*/ 5838 w 164"/>
                <a:gd name="T69" fmla="*/ 48 h 114"/>
                <a:gd name="T70" fmla="*/ 6194 w 164"/>
                <a:gd name="T71" fmla="*/ 46 h 114"/>
                <a:gd name="T72" fmla="*/ 6425 w 164"/>
                <a:gd name="T73" fmla="*/ 46 h 114"/>
                <a:gd name="T74" fmla="*/ 6815 w 164"/>
                <a:gd name="T75" fmla="*/ 42 h 114"/>
                <a:gd name="T76" fmla="*/ 7234 w 164"/>
                <a:gd name="T77" fmla="*/ 38 h 114"/>
                <a:gd name="T78" fmla="*/ 7462 w 164"/>
                <a:gd name="T79" fmla="*/ 35 h 114"/>
                <a:gd name="T80" fmla="*/ 7281 w 164"/>
                <a:gd name="T81" fmla="*/ 35 h 114"/>
                <a:gd name="T82" fmla="*/ 6935 w 164"/>
                <a:gd name="T83" fmla="*/ 33 h 114"/>
                <a:gd name="T84" fmla="*/ 6486 w 164"/>
                <a:gd name="T85" fmla="*/ 32 h 114"/>
                <a:gd name="T86" fmla="*/ 6318 w 164"/>
                <a:gd name="T87" fmla="*/ 32 h 114"/>
                <a:gd name="T88" fmla="*/ 6486 w 164"/>
                <a:gd name="T89" fmla="*/ 19 h 114"/>
                <a:gd name="T90" fmla="*/ 7281 w 164"/>
                <a:gd name="T91" fmla="*/ 12 h 114"/>
                <a:gd name="T92" fmla="*/ 8242 w 164"/>
                <a:gd name="T93" fmla="*/ 9 h 114"/>
                <a:gd name="T94" fmla="*/ 9267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69" name="Freeform 114"/>
            <p:cNvSpPr>
              <a:spLocks/>
            </p:cNvSpPr>
            <p:nvPr/>
          </p:nvSpPr>
          <p:spPr bwMode="auto">
            <a:xfrm>
              <a:off x="1072" y="1477"/>
              <a:ext cx="169" cy="100"/>
            </a:xfrm>
            <a:custGeom>
              <a:avLst/>
              <a:gdLst>
                <a:gd name="T0" fmla="*/ 61 w 86"/>
                <a:gd name="T1" fmla="*/ 6 h 109"/>
                <a:gd name="T2" fmla="*/ 417 w 86"/>
                <a:gd name="T3" fmla="*/ 6 h 109"/>
                <a:gd name="T4" fmla="*/ 973 w 86"/>
                <a:gd name="T5" fmla="*/ 6 h 109"/>
                <a:gd name="T6" fmla="*/ 1433 w 86"/>
                <a:gd name="T7" fmla="*/ 6 h 109"/>
                <a:gd name="T8" fmla="*/ 1849 w 86"/>
                <a:gd name="T9" fmla="*/ 6 h 109"/>
                <a:gd name="T10" fmla="*/ 1912 w 86"/>
                <a:gd name="T11" fmla="*/ 6 h 109"/>
                <a:gd name="T12" fmla="*/ 1912 w 86"/>
                <a:gd name="T13" fmla="*/ 7 h 109"/>
                <a:gd name="T14" fmla="*/ 1965 w 86"/>
                <a:gd name="T15" fmla="*/ 13 h 109"/>
                <a:gd name="T16" fmla="*/ 2193 w 86"/>
                <a:gd name="T17" fmla="*/ 17 h 109"/>
                <a:gd name="T18" fmla="*/ 2368 w 86"/>
                <a:gd name="T19" fmla="*/ 23 h 109"/>
                <a:gd name="T20" fmla="*/ 2704 w 86"/>
                <a:gd name="T21" fmla="*/ 26 h 109"/>
                <a:gd name="T22" fmla="*/ 2934 w 86"/>
                <a:gd name="T23" fmla="*/ 31 h 109"/>
                <a:gd name="T24" fmla="*/ 3162 w 86"/>
                <a:gd name="T25" fmla="*/ 38 h 109"/>
                <a:gd name="T26" fmla="*/ 3341 w 86"/>
                <a:gd name="T27" fmla="*/ 45 h 109"/>
                <a:gd name="T28" fmla="*/ 3584 w 86"/>
                <a:gd name="T29" fmla="*/ 51 h 109"/>
                <a:gd name="T30" fmla="*/ 3633 w 86"/>
                <a:gd name="T31" fmla="*/ 58 h 109"/>
                <a:gd name="T32" fmla="*/ 3633 w 86"/>
                <a:gd name="T33" fmla="*/ 61 h 109"/>
                <a:gd name="T34" fmla="*/ 3696 w 86"/>
                <a:gd name="T35" fmla="*/ 61 h 109"/>
                <a:gd name="T36" fmla="*/ 3804 w 86"/>
                <a:gd name="T37" fmla="*/ 61 h 109"/>
                <a:gd name="T38" fmla="*/ 3861 w 86"/>
                <a:gd name="T39" fmla="*/ 63 h 109"/>
                <a:gd name="T40" fmla="*/ 4042 w 86"/>
                <a:gd name="T41" fmla="*/ 64 h 109"/>
                <a:gd name="T42" fmla="*/ 4097 w 86"/>
                <a:gd name="T43" fmla="*/ 64 h 109"/>
                <a:gd name="T44" fmla="*/ 4249 w 86"/>
                <a:gd name="T45" fmla="*/ 64 h 109"/>
                <a:gd name="T46" fmla="*/ 4490 w 86"/>
                <a:gd name="T47" fmla="*/ 64 h 109"/>
                <a:gd name="T48" fmla="*/ 4653 w 86"/>
                <a:gd name="T49" fmla="*/ 64 h 109"/>
                <a:gd name="T50" fmla="*/ 4773 w 86"/>
                <a:gd name="T51" fmla="*/ 64 h 109"/>
                <a:gd name="T52" fmla="*/ 4897 w 86"/>
                <a:gd name="T53" fmla="*/ 63 h 109"/>
                <a:gd name="T54" fmla="*/ 4653 w 86"/>
                <a:gd name="T55" fmla="*/ 58 h 109"/>
                <a:gd name="T56" fmla="*/ 4190 w 86"/>
                <a:gd name="T57" fmla="*/ 45 h 109"/>
                <a:gd name="T58" fmla="*/ 3633 w 86"/>
                <a:gd name="T59" fmla="*/ 28 h 109"/>
                <a:gd name="T60" fmla="*/ 3044 w 86"/>
                <a:gd name="T61" fmla="*/ 14 h 109"/>
                <a:gd name="T62" fmla="*/ 2704 w 86"/>
                <a:gd name="T63" fmla="*/ 6 h 109"/>
                <a:gd name="T64" fmla="*/ 2517 w 86"/>
                <a:gd name="T65" fmla="*/ 3 h 109"/>
                <a:gd name="T66" fmla="*/ 1965 w 86"/>
                <a:gd name="T67" fmla="*/ 1 h 109"/>
                <a:gd name="T68" fmla="*/ 1313 w 86"/>
                <a:gd name="T69" fmla="*/ 0 h 109"/>
                <a:gd name="T70" fmla="*/ 645 w 86"/>
                <a:gd name="T71" fmla="*/ 1 h 109"/>
                <a:gd name="T72" fmla="*/ 181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70" name="Freeform 115"/>
            <p:cNvSpPr>
              <a:spLocks/>
            </p:cNvSpPr>
            <p:nvPr/>
          </p:nvSpPr>
          <p:spPr bwMode="auto">
            <a:xfrm>
              <a:off x="1724" y="1481"/>
              <a:ext cx="171" cy="99"/>
            </a:xfrm>
            <a:custGeom>
              <a:avLst/>
              <a:gdLst>
                <a:gd name="T0" fmla="*/ 4837 w 87"/>
                <a:gd name="T1" fmla="*/ 6 h 108"/>
                <a:gd name="T2" fmla="*/ 4434 w 87"/>
                <a:gd name="T3" fmla="*/ 6 h 108"/>
                <a:gd name="T4" fmla="*/ 3986 w 87"/>
                <a:gd name="T5" fmla="*/ 6 h 108"/>
                <a:gd name="T6" fmla="*/ 3404 w 87"/>
                <a:gd name="T7" fmla="*/ 6 h 108"/>
                <a:gd name="T8" fmla="*/ 3045 w 87"/>
                <a:gd name="T9" fmla="*/ 6 h 108"/>
                <a:gd name="T10" fmla="*/ 2940 w 87"/>
                <a:gd name="T11" fmla="*/ 6 h 108"/>
                <a:gd name="T12" fmla="*/ 2940 w 87"/>
                <a:gd name="T13" fmla="*/ 6 h 108"/>
                <a:gd name="T14" fmla="*/ 2817 w 87"/>
                <a:gd name="T15" fmla="*/ 13 h 108"/>
                <a:gd name="T16" fmla="*/ 2642 w 87"/>
                <a:gd name="T17" fmla="*/ 17 h 108"/>
                <a:gd name="T18" fmla="*/ 2492 w 87"/>
                <a:gd name="T19" fmla="*/ 23 h 108"/>
                <a:gd name="T20" fmla="*/ 2256 w 87"/>
                <a:gd name="T21" fmla="*/ 26 h 108"/>
                <a:gd name="T22" fmla="*/ 1966 w 87"/>
                <a:gd name="T23" fmla="*/ 32 h 108"/>
                <a:gd name="T24" fmla="*/ 1612 w 87"/>
                <a:gd name="T25" fmla="*/ 38 h 108"/>
                <a:gd name="T26" fmla="*/ 1376 w 87"/>
                <a:gd name="T27" fmla="*/ 45 h 108"/>
                <a:gd name="T28" fmla="*/ 1268 w 87"/>
                <a:gd name="T29" fmla="*/ 51 h 108"/>
                <a:gd name="T30" fmla="*/ 1268 w 87"/>
                <a:gd name="T31" fmla="*/ 59 h 108"/>
                <a:gd name="T32" fmla="*/ 1268 w 87"/>
                <a:gd name="T33" fmla="*/ 61 h 108"/>
                <a:gd name="T34" fmla="*/ 1085 w 87"/>
                <a:gd name="T35" fmla="*/ 61 h 108"/>
                <a:gd name="T36" fmla="*/ 1085 w 87"/>
                <a:gd name="T37" fmla="*/ 61 h 108"/>
                <a:gd name="T38" fmla="*/ 912 w 87"/>
                <a:gd name="T39" fmla="*/ 63 h 108"/>
                <a:gd name="T40" fmla="*/ 820 w 87"/>
                <a:gd name="T41" fmla="*/ 64 h 108"/>
                <a:gd name="T42" fmla="*/ 761 w 87"/>
                <a:gd name="T43" fmla="*/ 64 h 108"/>
                <a:gd name="T44" fmla="*/ 584 w 87"/>
                <a:gd name="T45" fmla="*/ 64 h 108"/>
                <a:gd name="T46" fmla="*/ 356 w 87"/>
                <a:gd name="T47" fmla="*/ 64 h 108"/>
                <a:gd name="T48" fmla="*/ 236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81 w 87"/>
                <a:gd name="T55" fmla="*/ 59 h 108"/>
                <a:gd name="T56" fmla="*/ 645 w 87"/>
                <a:gd name="T57" fmla="*/ 45 h 108"/>
                <a:gd name="T58" fmla="*/ 1268 w 87"/>
                <a:gd name="T59" fmla="*/ 27 h 108"/>
                <a:gd name="T60" fmla="*/ 1853 w 87"/>
                <a:gd name="T61" fmla="*/ 13 h 108"/>
                <a:gd name="T62" fmla="*/ 2133 w 87"/>
                <a:gd name="T63" fmla="*/ 6 h 108"/>
                <a:gd name="T64" fmla="*/ 2313 w 87"/>
                <a:gd name="T65" fmla="*/ 3 h 108"/>
                <a:gd name="T66" fmla="*/ 2878 w 87"/>
                <a:gd name="T67" fmla="*/ 1 h 108"/>
                <a:gd name="T68" fmla="*/ 3585 w 87"/>
                <a:gd name="T69" fmla="*/ 0 h 108"/>
                <a:gd name="T70" fmla="*/ 4192 w 87"/>
                <a:gd name="T71" fmla="*/ 0 h 108"/>
                <a:gd name="T72" fmla="*/ 4717 w 87"/>
                <a:gd name="T73" fmla="*/ 0 h 108"/>
                <a:gd name="T74" fmla="*/ 4837 w 87"/>
                <a:gd name="T75" fmla="*/ 1 h 108"/>
                <a:gd name="T76" fmla="*/ 4837 w 87"/>
                <a:gd name="T77" fmla="*/ 2 h 108"/>
                <a:gd name="T78" fmla="*/ 4837 w 87"/>
                <a:gd name="T79" fmla="*/ 4 h 108"/>
                <a:gd name="T80" fmla="*/ 4898 w 87"/>
                <a:gd name="T81" fmla="*/ 5 h 108"/>
                <a:gd name="T82" fmla="*/ 4898 w 87"/>
                <a:gd name="T83" fmla="*/ 6 h 108"/>
                <a:gd name="T84" fmla="*/ 4957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71" name="Freeform 116"/>
            <p:cNvSpPr>
              <a:spLocks/>
            </p:cNvSpPr>
            <p:nvPr/>
          </p:nvSpPr>
          <p:spPr bwMode="auto">
            <a:xfrm>
              <a:off x="1321" y="1454"/>
              <a:ext cx="69" cy="100"/>
            </a:xfrm>
            <a:custGeom>
              <a:avLst/>
              <a:gdLst>
                <a:gd name="T0" fmla="*/ 1932 w 35"/>
                <a:gd name="T1" fmla="*/ 3 h 107"/>
                <a:gd name="T2" fmla="*/ 1816 w 35"/>
                <a:gd name="T3" fmla="*/ 5 h 107"/>
                <a:gd name="T4" fmla="*/ 1753 w 35"/>
                <a:gd name="T5" fmla="*/ 7 h 107"/>
                <a:gd name="T6" fmla="*/ 1569 w 35"/>
                <a:gd name="T7" fmla="*/ 9 h 107"/>
                <a:gd name="T8" fmla="*/ 1524 w 35"/>
                <a:gd name="T9" fmla="*/ 15 h 107"/>
                <a:gd name="T10" fmla="*/ 1524 w 35"/>
                <a:gd name="T11" fmla="*/ 19 h 107"/>
                <a:gd name="T12" fmla="*/ 1569 w 35"/>
                <a:gd name="T13" fmla="*/ 23 h 107"/>
                <a:gd name="T14" fmla="*/ 1816 w 35"/>
                <a:gd name="T15" fmla="*/ 28 h 107"/>
                <a:gd name="T16" fmla="*/ 1932 w 35"/>
                <a:gd name="T17" fmla="*/ 31 h 107"/>
                <a:gd name="T18" fmla="*/ 1816 w 35"/>
                <a:gd name="T19" fmla="*/ 32 h 107"/>
                <a:gd name="T20" fmla="*/ 1524 w 35"/>
                <a:gd name="T21" fmla="*/ 33 h 107"/>
                <a:gd name="T22" fmla="*/ 1224 w 35"/>
                <a:gd name="T23" fmla="*/ 36 h 107"/>
                <a:gd name="T24" fmla="*/ 889 w 35"/>
                <a:gd name="T25" fmla="*/ 36 h 107"/>
                <a:gd name="T26" fmla="*/ 591 w 35"/>
                <a:gd name="T27" fmla="*/ 39 h 107"/>
                <a:gd name="T28" fmla="*/ 361 w 35"/>
                <a:gd name="T29" fmla="*/ 41 h 107"/>
                <a:gd name="T30" fmla="*/ 244 w 35"/>
                <a:gd name="T31" fmla="*/ 43 h 107"/>
                <a:gd name="T32" fmla="*/ 183 w 35"/>
                <a:gd name="T33" fmla="*/ 44 h 107"/>
                <a:gd name="T34" fmla="*/ 183 w 35"/>
                <a:gd name="T35" fmla="*/ 46 h 107"/>
                <a:gd name="T36" fmla="*/ 183 w 35"/>
                <a:gd name="T37" fmla="*/ 50 h 107"/>
                <a:gd name="T38" fmla="*/ 183 w 35"/>
                <a:gd name="T39" fmla="*/ 56 h 107"/>
                <a:gd name="T40" fmla="*/ 300 w 35"/>
                <a:gd name="T41" fmla="*/ 61 h 107"/>
                <a:gd name="T42" fmla="*/ 300 w 35"/>
                <a:gd name="T43" fmla="*/ 66 h 107"/>
                <a:gd name="T44" fmla="*/ 361 w 35"/>
                <a:gd name="T45" fmla="*/ 69 h 107"/>
                <a:gd name="T46" fmla="*/ 361 w 35"/>
                <a:gd name="T47" fmla="*/ 71 h 107"/>
                <a:gd name="T48" fmla="*/ 300 w 35"/>
                <a:gd name="T49" fmla="*/ 69 h 107"/>
                <a:gd name="T50" fmla="*/ 183 w 35"/>
                <a:gd name="T51" fmla="*/ 65 h 107"/>
                <a:gd name="T52" fmla="*/ 63 w 35"/>
                <a:gd name="T53" fmla="*/ 61 h 107"/>
                <a:gd name="T54" fmla="*/ 63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83 w 35"/>
                <a:gd name="T65" fmla="*/ 39 h 107"/>
                <a:gd name="T66" fmla="*/ 481 w 35"/>
                <a:gd name="T67" fmla="*/ 34 h 107"/>
                <a:gd name="T68" fmla="*/ 773 w 35"/>
                <a:gd name="T69" fmla="*/ 28 h 107"/>
                <a:gd name="T70" fmla="*/ 1104 w 35"/>
                <a:gd name="T71" fmla="*/ 20 h 107"/>
                <a:gd name="T72" fmla="*/ 1465 w 35"/>
                <a:gd name="T73" fmla="*/ 16 h 107"/>
                <a:gd name="T74" fmla="*/ 1632 w 35"/>
                <a:gd name="T75" fmla="*/ 7 h 107"/>
                <a:gd name="T76" fmla="*/ 1816 w 35"/>
                <a:gd name="T77" fmla="*/ 6 h 107"/>
                <a:gd name="T78" fmla="*/ 1932 w 35"/>
                <a:gd name="T79" fmla="*/ 1 h 107"/>
                <a:gd name="T80" fmla="*/ 1993 w 35"/>
                <a:gd name="T81" fmla="*/ 1 h 107"/>
                <a:gd name="T82" fmla="*/ 1993 w 35"/>
                <a:gd name="T83" fmla="*/ 1 h 107"/>
                <a:gd name="T84" fmla="*/ 1993 w 35"/>
                <a:gd name="T85" fmla="*/ 1 h 107"/>
                <a:gd name="T86" fmla="*/ 1993 w 35"/>
                <a:gd name="T87" fmla="*/ 1 h 107"/>
                <a:gd name="T88" fmla="*/ 1993 w 35"/>
                <a:gd name="T89" fmla="*/ 1 h 107"/>
                <a:gd name="T90" fmla="*/ 1993 w 35"/>
                <a:gd name="T91" fmla="*/ 1 h 107"/>
                <a:gd name="T92" fmla="*/ 1993 w 35"/>
                <a:gd name="T93" fmla="*/ 1 h 107"/>
                <a:gd name="T94" fmla="*/ 1993 w 35"/>
                <a:gd name="T95" fmla="*/ 1 h 107"/>
                <a:gd name="T96" fmla="*/ 199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72" name="Freeform 117"/>
            <p:cNvSpPr>
              <a:spLocks/>
            </p:cNvSpPr>
            <p:nvPr/>
          </p:nvSpPr>
          <p:spPr bwMode="auto">
            <a:xfrm>
              <a:off x="1570" y="1454"/>
              <a:ext cx="69" cy="100"/>
            </a:xfrm>
            <a:custGeom>
              <a:avLst/>
              <a:gdLst>
                <a:gd name="T0" fmla="*/ 63 w 35"/>
                <a:gd name="T1" fmla="*/ 3 h 107"/>
                <a:gd name="T2" fmla="*/ 63 w 35"/>
                <a:gd name="T3" fmla="*/ 5 h 107"/>
                <a:gd name="T4" fmla="*/ 183 w 35"/>
                <a:gd name="T5" fmla="*/ 7 h 107"/>
                <a:gd name="T6" fmla="*/ 300 w 35"/>
                <a:gd name="T7" fmla="*/ 7 h 107"/>
                <a:gd name="T8" fmla="*/ 361 w 35"/>
                <a:gd name="T9" fmla="*/ 12 h 107"/>
                <a:gd name="T10" fmla="*/ 361 w 35"/>
                <a:gd name="T11" fmla="*/ 17 h 107"/>
                <a:gd name="T12" fmla="*/ 300 w 35"/>
                <a:gd name="T13" fmla="*/ 20 h 107"/>
                <a:gd name="T14" fmla="*/ 124 w 35"/>
                <a:gd name="T15" fmla="*/ 26 h 107"/>
                <a:gd name="T16" fmla="*/ 0 w 35"/>
                <a:gd name="T17" fmla="*/ 28 h 107"/>
                <a:gd name="T18" fmla="*/ 183 w 35"/>
                <a:gd name="T19" fmla="*/ 30 h 107"/>
                <a:gd name="T20" fmla="*/ 361 w 35"/>
                <a:gd name="T21" fmla="*/ 31 h 107"/>
                <a:gd name="T22" fmla="*/ 653 w 35"/>
                <a:gd name="T23" fmla="*/ 34 h 107"/>
                <a:gd name="T24" fmla="*/ 1011 w 35"/>
                <a:gd name="T25" fmla="*/ 36 h 107"/>
                <a:gd name="T26" fmla="*/ 1287 w 35"/>
                <a:gd name="T27" fmla="*/ 38 h 107"/>
                <a:gd name="T28" fmla="*/ 1524 w 35"/>
                <a:gd name="T29" fmla="*/ 41 h 107"/>
                <a:gd name="T30" fmla="*/ 1695 w 35"/>
                <a:gd name="T31" fmla="*/ 43 h 107"/>
                <a:gd name="T32" fmla="*/ 1753 w 35"/>
                <a:gd name="T33" fmla="*/ 44 h 107"/>
                <a:gd name="T34" fmla="*/ 1753 w 35"/>
                <a:gd name="T35" fmla="*/ 46 h 107"/>
                <a:gd name="T36" fmla="*/ 1695 w 35"/>
                <a:gd name="T37" fmla="*/ 50 h 107"/>
                <a:gd name="T38" fmla="*/ 1695 w 35"/>
                <a:gd name="T39" fmla="*/ 56 h 107"/>
                <a:gd name="T40" fmla="*/ 1632 w 35"/>
                <a:gd name="T41" fmla="*/ 61 h 107"/>
                <a:gd name="T42" fmla="*/ 1632 w 35"/>
                <a:gd name="T43" fmla="*/ 66 h 107"/>
                <a:gd name="T44" fmla="*/ 1632 w 35"/>
                <a:gd name="T45" fmla="*/ 69 h 107"/>
                <a:gd name="T46" fmla="*/ 1632 w 35"/>
                <a:gd name="T47" fmla="*/ 71 h 107"/>
                <a:gd name="T48" fmla="*/ 1695 w 35"/>
                <a:gd name="T49" fmla="*/ 69 h 107"/>
                <a:gd name="T50" fmla="*/ 1695 w 35"/>
                <a:gd name="T51" fmla="*/ 65 h 107"/>
                <a:gd name="T52" fmla="*/ 1753 w 35"/>
                <a:gd name="T53" fmla="*/ 61 h 107"/>
                <a:gd name="T54" fmla="*/ 1869 w 35"/>
                <a:gd name="T55" fmla="*/ 56 h 107"/>
                <a:gd name="T56" fmla="*/ 1993 w 35"/>
                <a:gd name="T57" fmla="*/ 52 h 107"/>
                <a:gd name="T58" fmla="*/ 1993 w 35"/>
                <a:gd name="T59" fmla="*/ 48 h 107"/>
                <a:gd name="T60" fmla="*/ 1993 w 35"/>
                <a:gd name="T61" fmla="*/ 44 h 107"/>
                <a:gd name="T62" fmla="*/ 1993 w 35"/>
                <a:gd name="T63" fmla="*/ 41 h 107"/>
                <a:gd name="T64" fmla="*/ 1753 w 35"/>
                <a:gd name="T65" fmla="*/ 39 h 107"/>
                <a:gd name="T66" fmla="*/ 1404 w 35"/>
                <a:gd name="T67" fmla="*/ 34 h 107"/>
                <a:gd name="T68" fmla="*/ 1104 w 35"/>
                <a:gd name="T69" fmla="*/ 28 h 107"/>
                <a:gd name="T70" fmla="*/ 828 w 35"/>
                <a:gd name="T71" fmla="*/ 20 h 107"/>
                <a:gd name="T72" fmla="*/ 528 w 35"/>
                <a:gd name="T73" fmla="*/ 16 h 107"/>
                <a:gd name="T74" fmla="*/ 300 w 35"/>
                <a:gd name="T75" fmla="*/ 7 h 107"/>
                <a:gd name="T76" fmla="*/ 124 w 35"/>
                <a:gd name="T77" fmla="*/ 6 h 107"/>
                <a:gd name="T78" fmla="*/ 63 w 35"/>
                <a:gd name="T79" fmla="*/ 1 h 107"/>
                <a:gd name="T80" fmla="*/ 63 w 35"/>
                <a:gd name="T81" fmla="*/ 1 h 107"/>
                <a:gd name="T82" fmla="*/ 63 w 35"/>
                <a:gd name="T83" fmla="*/ 1 h 107"/>
                <a:gd name="T84" fmla="*/ 63 w 35"/>
                <a:gd name="T85" fmla="*/ 1 h 107"/>
                <a:gd name="T86" fmla="*/ 63 w 35"/>
                <a:gd name="T87" fmla="*/ 1 h 107"/>
                <a:gd name="T88" fmla="*/ 63 w 35"/>
                <a:gd name="T89" fmla="*/ 1 h 107"/>
                <a:gd name="T90" fmla="*/ 63 w 35"/>
                <a:gd name="T91" fmla="*/ 1 h 107"/>
                <a:gd name="T92" fmla="*/ 63 w 35"/>
                <a:gd name="T93" fmla="*/ 1 h 107"/>
                <a:gd name="T94" fmla="*/ 63 w 35"/>
                <a:gd name="T95" fmla="*/ 1 h 107"/>
                <a:gd name="T96" fmla="*/ 6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73" name="Freeform 118"/>
            <p:cNvSpPr>
              <a:spLocks/>
            </p:cNvSpPr>
            <p:nvPr/>
          </p:nvSpPr>
          <p:spPr bwMode="auto">
            <a:xfrm>
              <a:off x="1020" y="1319"/>
              <a:ext cx="156" cy="70"/>
            </a:xfrm>
            <a:custGeom>
              <a:avLst/>
              <a:gdLst>
                <a:gd name="T0" fmla="*/ 2433 w 79"/>
                <a:gd name="T1" fmla="*/ 0 h 76"/>
                <a:gd name="T2" fmla="*/ 1888 w 79"/>
                <a:gd name="T3" fmla="*/ 4 h 76"/>
                <a:gd name="T4" fmla="*/ 1357 w 79"/>
                <a:gd name="T5" fmla="*/ 7 h 76"/>
                <a:gd name="T6" fmla="*/ 956 w 79"/>
                <a:gd name="T7" fmla="*/ 16 h 76"/>
                <a:gd name="T8" fmla="*/ 839 w 79"/>
                <a:gd name="T9" fmla="*/ 23 h 76"/>
                <a:gd name="T10" fmla="*/ 1076 w 79"/>
                <a:gd name="T11" fmla="*/ 30 h 76"/>
                <a:gd name="T12" fmla="*/ 1888 w 79"/>
                <a:gd name="T13" fmla="*/ 37 h 76"/>
                <a:gd name="T14" fmla="*/ 3509 w 79"/>
                <a:gd name="T15" fmla="*/ 41 h 76"/>
                <a:gd name="T16" fmla="*/ 4558 w 79"/>
                <a:gd name="T17" fmla="*/ 41 h 76"/>
                <a:gd name="T18" fmla="*/ 4321 w 79"/>
                <a:gd name="T19" fmla="*/ 42 h 76"/>
                <a:gd name="T20" fmla="*/ 3904 w 79"/>
                <a:gd name="T21" fmla="*/ 43 h 76"/>
                <a:gd name="T22" fmla="*/ 3389 w 79"/>
                <a:gd name="T23" fmla="*/ 44 h 76"/>
                <a:gd name="T24" fmla="*/ 2857 w 79"/>
                <a:gd name="T25" fmla="*/ 46 h 76"/>
                <a:gd name="T26" fmla="*/ 2249 w 79"/>
                <a:gd name="T27" fmla="*/ 46 h 76"/>
                <a:gd name="T28" fmla="*/ 1596 w 79"/>
                <a:gd name="T29" fmla="*/ 46 h 76"/>
                <a:gd name="T30" fmla="*/ 1139 w 79"/>
                <a:gd name="T31" fmla="*/ 43 h 76"/>
                <a:gd name="T32" fmla="*/ 656 w 79"/>
                <a:gd name="T33" fmla="*/ 41 h 76"/>
                <a:gd name="T34" fmla="*/ 363 w 79"/>
                <a:gd name="T35" fmla="*/ 38 h 76"/>
                <a:gd name="T36" fmla="*/ 124 w 79"/>
                <a:gd name="T37" fmla="*/ 34 h 76"/>
                <a:gd name="T38" fmla="*/ 63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3 w 79"/>
                <a:gd name="T45" fmla="*/ 23 h 76"/>
                <a:gd name="T46" fmla="*/ 63 w 79"/>
                <a:gd name="T47" fmla="*/ 22 h 76"/>
                <a:gd name="T48" fmla="*/ 124 w 79"/>
                <a:gd name="T49" fmla="*/ 18 h 76"/>
                <a:gd name="T50" fmla="*/ 363 w 79"/>
                <a:gd name="T51" fmla="*/ 11 h 76"/>
                <a:gd name="T52" fmla="*/ 656 w 79"/>
                <a:gd name="T53" fmla="*/ 6 h 76"/>
                <a:gd name="T54" fmla="*/ 1139 w 79"/>
                <a:gd name="T55" fmla="*/ 4 h 76"/>
                <a:gd name="T56" fmla="*/ 1596 w 79"/>
                <a:gd name="T57" fmla="*/ 2 h 76"/>
                <a:gd name="T58" fmla="*/ 2008 w 79"/>
                <a:gd name="T59" fmla="*/ 1 h 76"/>
                <a:gd name="T60" fmla="*/ 2372 w 79"/>
                <a:gd name="T61" fmla="*/ 0 h 76"/>
                <a:gd name="T62" fmla="*/ 2616 w 79"/>
                <a:gd name="T63" fmla="*/ 0 h 76"/>
                <a:gd name="T64" fmla="*/ 268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74" name="Freeform 119"/>
            <p:cNvSpPr>
              <a:spLocks/>
            </p:cNvSpPr>
            <p:nvPr/>
          </p:nvSpPr>
          <p:spPr bwMode="auto">
            <a:xfrm>
              <a:off x="1806" y="1318"/>
              <a:ext cx="132" cy="72"/>
            </a:xfrm>
            <a:custGeom>
              <a:avLst/>
              <a:gdLst>
                <a:gd name="T0" fmla="*/ 948 w 67"/>
                <a:gd name="T1" fmla="*/ 1 h 78"/>
                <a:gd name="T2" fmla="*/ 1505 w 67"/>
                <a:gd name="T3" fmla="*/ 5 h 78"/>
                <a:gd name="T4" fmla="*/ 2173 w 67"/>
                <a:gd name="T5" fmla="*/ 8 h 78"/>
                <a:gd name="T6" fmla="*/ 2697 w 67"/>
                <a:gd name="T7" fmla="*/ 16 h 78"/>
                <a:gd name="T8" fmla="*/ 3028 w 67"/>
                <a:gd name="T9" fmla="*/ 24 h 78"/>
                <a:gd name="T10" fmla="*/ 2965 w 67"/>
                <a:gd name="T11" fmla="*/ 32 h 78"/>
                <a:gd name="T12" fmla="*/ 2348 w 67"/>
                <a:gd name="T13" fmla="*/ 39 h 78"/>
                <a:gd name="T14" fmla="*/ 948 w 67"/>
                <a:gd name="T15" fmla="*/ 44 h 78"/>
                <a:gd name="T16" fmla="*/ 0 w 67"/>
                <a:gd name="T17" fmla="*/ 47 h 78"/>
                <a:gd name="T18" fmla="*/ 124 w 67"/>
                <a:gd name="T19" fmla="*/ 47 h 78"/>
                <a:gd name="T20" fmla="*/ 481 w 67"/>
                <a:gd name="T21" fmla="*/ 48 h 78"/>
                <a:gd name="T22" fmla="*/ 827 w 67"/>
                <a:gd name="T23" fmla="*/ 48 h 78"/>
                <a:gd name="T24" fmla="*/ 1277 w 67"/>
                <a:gd name="T25" fmla="*/ 48 h 78"/>
                <a:gd name="T26" fmla="*/ 1805 w 67"/>
                <a:gd name="T27" fmla="*/ 48 h 78"/>
                <a:gd name="T28" fmla="*/ 2348 w 67"/>
                <a:gd name="T29" fmla="*/ 46 h 78"/>
                <a:gd name="T30" fmla="*/ 2813 w 67"/>
                <a:gd name="T31" fmla="*/ 44 h 78"/>
                <a:gd name="T32" fmla="*/ 3272 w 67"/>
                <a:gd name="T33" fmla="*/ 41 h 78"/>
                <a:gd name="T34" fmla="*/ 3493 w 67"/>
                <a:gd name="T35" fmla="*/ 38 h 78"/>
                <a:gd name="T36" fmla="*/ 3680 w 67"/>
                <a:gd name="T37" fmla="*/ 35 h 78"/>
                <a:gd name="T38" fmla="*/ 3737 w 67"/>
                <a:gd name="T39" fmla="*/ 31 h 78"/>
                <a:gd name="T40" fmla="*/ 3854 w 67"/>
                <a:gd name="T41" fmla="*/ 28 h 78"/>
                <a:gd name="T42" fmla="*/ 3854 w 67"/>
                <a:gd name="T43" fmla="*/ 26 h 78"/>
                <a:gd name="T44" fmla="*/ 3854 w 67"/>
                <a:gd name="T45" fmla="*/ 24 h 78"/>
                <a:gd name="T46" fmla="*/ 3854 w 67"/>
                <a:gd name="T47" fmla="*/ 23 h 78"/>
                <a:gd name="T48" fmla="*/ 3737 w 67"/>
                <a:gd name="T49" fmla="*/ 18 h 78"/>
                <a:gd name="T50" fmla="*/ 3450 w 67"/>
                <a:gd name="T51" fmla="*/ 12 h 78"/>
                <a:gd name="T52" fmla="*/ 2965 w 67"/>
                <a:gd name="T53" fmla="*/ 6 h 78"/>
                <a:gd name="T54" fmla="*/ 2516 w 67"/>
                <a:gd name="T55" fmla="*/ 5 h 78"/>
                <a:gd name="T56" fmla="*/ 1925 w 67"/>
                <a:gd name="T57" fmla="*/ 2 h 78"/>
                <a:gd name="T58" fmla="*/ 1460 w 67"/>
                <a:gd name="T59" fmla="*/ 1 h 78"/>
                <a:gd name="T60" fmla="*/ 977 w 67"/>
                <a:gd name="T61" fmla="*/ 0 h 78"/>
                <a:gd name="T62" fmla="*/ 827 w 67"/>
                <a:gd name="T63" fmla="*/ 0 h 78"/>
                <a:gd name="T64" fmla="*/ 827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75" name="Freeform 120"/>
            <p:cNvSpPr>
              <a:spLocks/>
            </p:cNvSpPr>
            <p:nvPr/>
          </p:nvSpPr>
          <p:spPr bwMode="auto">
            <a:xfrm>
              <a:off x="1095" y="1326"/>
              <a:ext cx="209" cy="48"/>
            </a:xfrm>
            <a:custGeom>
              <a:avLst/>
              <a:gdLst>
                <a:gd name="T0" fmla="*/ 6049 w 106"/>
                <a:gd name="T1" fmla="*/ 29 h 51"/>
                <a:gd name="T2" fmla="*/ 5757 w 106"/>
                <a:gd name="T3" fmla="*/ 24 h 51"/>
                <a:gd name="T4" fmla="*/ 5276 w 106"/>
                <a:gd name="T5" fmla="*/ 18 h 51"/>
                <a:gd name="T6" fmla="*/ 4474 w 106"/>
                <a:gd name="T7" fmla="*/ 8 h 51"/>
                <a:gd name="T8" fmla="*/ 3518 w 106"/>
                <a:gd name="T9" fmla="*/ 4 h 51"/>
                <a:gd name="T10" fmla="*/ 2705 w 106"/>
                <a:gd name="T11" fmla="*/ 0 h 51"/>
                <a:gd name="T12" fmla="*/ 2476 w 106"/>
                <a:gd name="T13" fmla="*/ 0 h 51"/>
                <a:gd name="T14" fmla="*/ 1993 w 106"/>
                <a:gd name="T15" fmla="*/ 1 h 51"/>
                <a:gd name="T16" fmla="*/ 1524 w 106"/>
                <a:gd name="T17" fmla="*/ 3 h 51"/>
                <a:gd name="T18" fmla="*/ 1041 w 106"/>
                <a:gd name="T19" fmla="*/ 4 h 51"/>
                <a:gd name="T20" fmla="*/ 773 w 106"/>
                <a:gd name="T21" fmla="*/ 4 h 51"/>
                <a:gd name="T22" fmla="*/ 481 w 106"/>
                <a:gd name="T23" fmla="*/ 8 h 51"/>
                <a:gd name="T24" fmla="*/ 244 w 106"/>
                <a:gd name="T25" fmla="*/ 8 h 51"/>
                <a:gd name="T26" fmla="*/ 63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3 w 106"/>
                <a:gd name="T33" fmla="*/ 24 h 51"/>
                <a:gd name="T34" fmla="*/ 183 w 106"/>
                <a:gd name="T35" fmla="*/ 29 h 51"/>
                <a:gd name="T36" fmla="*/ 361 w 106"/>
                <a:gd name="T37" fmla="*/ 31 h 51"/>
                <a:gd name="T38" fmla="*/ 481 w 106"/>
                <a:gd name="T39" fmla="*/ 34 h 51"/>
                <a:gd name="T40" fmla="*/ 773 w 106"/>
                <a:gd name="T41" fmla="*/ 35 h 51"/>
                <a:gd name="T42" fmla="*/ 1041 w 106"/>
                <a:gd name="T43" fmla="*/ 35 h 51"/>
                <a:gd name="T44" fmla="*/ 1341 w 106"/>
                <a:gd name="T45" fmla="*/ 34 h 51"/>
                <a:gd name="T46" fmla="*/ 1633 w 106"/>
                <a:gd name="T47" fmla="*/ 33 h 51"/>
                <a:gd name="T48" fmla="*/ 1993 w 106"/>
                <a:gd name="T49" fmla="*/ 31 h 51"/>
                <a:gd name="T50" fmla="*/ 2240 w 106"/>
                <a:gd name="T51" fmla="*/ 30 h 51"/>
                <a:gd name="T52" fmla="*/ 2413 w 106"/>
                <a:gd name="T53" fmla="*/ 29 h 51"/>
                <a:gd name="T54" fmla="*/ 2177 w 106"/>
                <a:gd name="T55" fmla="*/ 30 h 51"/>
                <a:gd name="T56" fmla="*/ 1993 w 106"/>
                <a:gd name="T57" fmla="*/ 29 h 51"/>
                <a:gd name="T58" fmla="*/ 1757 w 106"/>
                <a:gd name="T59" fmla="*/ 27 h 51"/>
                <a:gd name="T60" fmla="*/ 1404 w 106"/>
                <a:gd name="T61" fmla="*/ 24 h 51"/>
                <a:gd name="T62" fmla="*/ 891 w 106"/>
                <a:gd name="T63" fmla="*/ 23 h 51"/>
                <a:gd name="T64" fmla="*/ 712 w 106"/>
                <a:gd name="T65" fmla="*/ 22 h 51"/>
                <a:gd name="T66" fmla="*/ 773 w 106"/>
                <a:gd name="T67" fmla="*/ 21 h 51"/>
                <a:gd name="T68" fmla="*/ 1041 w 106"/>
                <a:gd name="T69" fmla="*/ 18 h 51"/>
                <a:gd name="T70" fmla="*/ 1224 w 106"/>
                <a:gd name="T71" fmla="*/ 15 h 51"/>
                <a:gd name="T72" fmla="*/ 1341 w 106"/>
                <a:gd name="T73" fmla="*/ 11 h 51"/>
                <a:gd name="T74" fmla="*/ 1993 w 106"/>
                <a:gd name="T75" fmla="*/ 10 h 51"/>
                <a:gd name="T76" fmla="*/ 3401 w 106"/>
                <a:gd name="T77" fmla="*/ 10 h 51"/>
                <a:gd name="T78" fmla="*/ 4537 w 106"/>
                <a:gd name="T79" fmla="*/ 18 h 51"/>
                <a:gd name="T80" fmla="*/ 5397 w 106"/>
                <a:gd name="T81" fmla="*/ 23 h 51"/>
                <a:gd name="T82" fmla="*/ 5925 w 106"/>
                <a:gd name="T83" fmla="*/ 29 h 51"/>
                <a:gd name="T84" fmla="*/ 6162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76" name="Freeform 121"/>
            <p:cNvSpPr>
              <a:spLocks/>
            </p:cNvSpPr>
            <p:nvPr/>
          </p:nvSpPr>
          <p:spPr bwMode="auto">
            <a:xfrm>
              <a:off x="1665" y="1328"/>
              <a:ext cx="206" cy="47"/>
            </a:xfrm>
            <a:custGeom>
              <a:avLst/>
              <a:gdLst>
                <a:gd name="T0" fmla="*/ 61 w 105"/>
                <a:gd name="T1" fmla="*/ 29 h 50"/>
                <a:gd name="T2" fmla="*/ 353 w 105"/>
                <a:gd name="T3" fmla="*/ 24 h 50"/>
                <a:gd name="T4" fmla="*/ 848 w 105"/>
                <a:gd name="T5" fmla="*/ 18 h 50"/>
                <a:gd name="T6" fmla="*/ 1540 w 105"/>
                <a:gd name="T7" fmla="*/ 8 h 50"/>
                <a:gd name="T8" fmla="*/ 2448 w 105"/>
                <a:gd name="T9" fmla="*/ 5 h 50"/>
                <a:gd name="T10" fmla="*/ 3265 w 105"/>
                <a:gd name="T11" fmla="*/ 1 h 50"/>
                <a:gd name="T12" fmla="*/ 3541 w 105"/>
                <a:gd name="T13" fmla="*/ 1 h 50"/>
                <a:gd name="T14" fmla="*/ 3926 w 105"/>
                <a:gd name="T15" fmla="*/ 1 h 50"/>
                <a:gd name="T16" fmla="*/ 4450 w 105"/>
                <a:gd name="T17" fmla="*/ 2 h 50"/>
                <a:gd name="T18" fmla="*/ 4862 w 105"/>
                <a:gd name="T19" fmla="*/ 4 h 50"/>
                <a:gd name="T20" fmla="*/ 5234 w 105"/>
                <a:gd name="T21" fmla="*/ 4 h 50"/>
                <a:gd name="T22" fmla="*/ 5466 w 105"/>
                <a:gd name="T23" fmla="*/ 8 h 50"/>
                <a:gd name="T24" fmla="*/ 5642 w 105"/>
                <a:gd name="T25" fmla="*/ 9 h 50"/>
                <a:gd name="T26" fmla="*/ 5809 w 105"/>
                <a:gd name="T27" fmla="*/ 15 h 50"/>
                <a:gd name="T28" fmla="*/ 5927 w 105"/>
                <a:gd name="T29" fmla="*/ 19 h 50"/>
                <a:gd name="T30" fmla="*/ 5927 w 105"/>
                <a:gd name="T31" fmla="*/ 22 h 50"/>
                <a:gd name="T32" fmla="*/ 5866 w 105"/>
                <a:gd name="T33" fmla="*/ 24 h 50"/>
                <a:gd name="T34" fmla="*/ 5642 w 105"/>
                <a:gd name="T35" fmla="*/ 29 h 50"/>
                <a:gd name="T36" fmla="*/ 5642 w 105"/>
                <a:gd name="T37" fmla="*/ 31 h 50"/>
                <a:gd name="T38" fmla="*/ 5346 w 105"/>
                <a:gd name="T39" fmla="*/ 34 h 50"/>
                <a:gd name="T40" fmla="*/ 5203 w 105"/>
                <a:gd name="T41" fmla="*/ 34 h 50"/>
                <a:gd name="T42" fmla="*/ 4962 w 105"/>
                <a:gd name="T43" fmla="*/ 34 h 50"/>
                <a:gd name="T44" fmla="*/ 4681 w 105"/>
                <a:gd name="T45" fmla="*/ 34 h 50"/>
                <a:gd name="T46" fmla="*/ 4389 w 105"/>
                <a:gd name="T47" fmla="*/ 34 h 50"/>
                <a:gd name="T48" fmla="*/ 4098 w 105"/>
                <a:gd name="T49" fmla="*/ 34 h 50"/>
                <a:gd name="T50" fmla="*/ 3865 w 105"/>
                <a:gd name="T51" fmla="*/ 33 h 50"/>
                <a:gd name="T52" fmla="*/ 3865 w 105"/>
                <a:gd name="T53" fmla="*/ 31 h 50"/>
                <a:gd name="T54" fmla="*/ 3806 w 105"/>
                <a:gd name="T55" fmla="*/ 29 h 50"/>
                <a:gd name="T56" fmla="*/ 3865 w 105"/>
                <a:gd name="T57" fmla="*/ 27 h 50"/>
                <a:gd name="T58" fmla="*/ 4098 w 105"/>
                <a:gd name="T59" fmla="*/ 25 h 50"/>
                <a:gd name="T60" fmla="*/ 4450 w 105"/>
                <a:gd name="T61" fmla="*/ 24 h 50"/>
                <a:gd name="T62" fmla="*/ 4962 w 105"/>
                <a:gd name="T63" fmla="*/ 23 h 50"/>
                <a:gd name="T64" fmla="*/ 5142 w 105"/>
                <a:gd name="T65" fmla="*/ 22 h 50"/>
                <a:gd name="T66" fmla="*/ 5022 w 105"/>
                <a:gd name="T67" fmla="*/ 21 h 50"/>
                <a:gd name="T68" fmla="*/ 4915 w 105"/>
                <a:gd name="T69" fmla="*/ 19 h 50"/>
                <a:gd name="T70" fmla="*/ 4742 w 105"/>
                <a:gd name="T71" fmla="*/ 15 h 50"/>
                <a:gd name="T72" fmla="*/ 4681 w 105"/>
                <a:gd name="T73" fmla="*/ 12 h 50"/>
                <a:gd name="T74" fmla="*/ 4098 w 105"/>
                <a:gd name="T75" fmla="*/ 9 h 50"/>
                <a:gd name="T76" fmla="*/ 2725 w 105"/>
                <a:gd name="T77" fmla="*/ 9 h 50"/>
                <a:gd name="T78" fmla="*/ 1601 w 105"/>
                <a:gd name="T79" fmla="*/ 17 h 50"/>
                <a:gd name="T80" fmla="*/ 693 w 105"/>
                <a:gd name="T81" fmla="*/ 22 h 50"/>
                <a:gd name="T82" fmla="*/ 180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77" name="Freeform 122"/>
            <p:cNvSpPr>
              <a:spLocks/>
            </p:cNvSpPr>
            <p:nvPr/>
          </p:nvSpPr>
          <p:spPr bwMode="auto">
            <a:xfrm>
              <a:off x="1657" y="1351"/>
              <a:ext cx="114" cy="73"/>
            </a:xfrm>
            <a:custGeom>
              <a:avLst/>
              <a:gdLst>
                <a:gd name="T0" fmla="*/ 3456 w 57"/>
                <a:gd name="T1" fmla="*/ 1 h 78"/>
                <a:gd name="T2" fmla="*/ 3200 w 57"/>
                <a:gd name="T3" fmla="*/ 6 h 78"/>
                <a:gd name="T4" fmla="*/ 2624 w 57"/>
                <a:gd name="T5" fmla="*/ 7 h 78"/>
                <a:gd name="T6" fmla="*/ 2048 w 57"/>
                <a:gd name="T7" fmla="*/ 11 h 78"/>
                <a:gd name="T8" fmla="*/ 1408 w 57"/>
                <a:gd name="T9" fmla="*/ 18 h 78"/>
                <a:gd name="T10" fmla="*/ 704 w 57"/>
                <a:gd name="T11" fmla="*/ 21 h 78"/>
                <a:gd name="T12" fmla="*/ 256 w 57"/>
                <a:gd name="T13" fmla="*/ 25 h 78"/>
                <a:gd name="T14" fmla="*/ 0 w 57"/>
                <a:gd name="T15" fmla="*/ 28 h 78"/>
                <a:gd name="T16" fmla="*/ 128 w 57"/>
                <a:gd name="T17" fmla="*/ 30 h 78"/>
                <a:gd name="T18" fmla="*/ 320 w 57"/>
                <a:gd name="T19" fmla="*/ 35 h 78"/>
                <a:gd name="T20" fmla="*/ 448 w 57"/>
                <a:gd name="T21" fmla="*/ 37 h 78"/>
                <a:gd name="T22" fmla="*/ 384 w 57"/>
                <a:gd name="T23" fmla="*/ 42 h 78"/>
                <a:gd name="T24" fmla="*/ 320 w 57"/>
                <a:gd name="T25" fmla="*/ 46 h 78"/>
                <a:gd name="T26" fmla="*/ 128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320 w 57"/>
                <a:gd name="T35" fmla="*/ 48 h 78"/>
                <a:gd name="T36" fmla="*/ 768 w 57"/>
                <a:gd name="T37" fmla="*/ 40 h 78"/>
                <a:gd name="T38" fmla="*/ 1408 w 57"/>
                <a:gd name="T39" fmla="*/ 31 h 78"/>
                <a:gd name="T40" fmla="*/ 2048 w 57"/>
                <a:gd name="T41" fmla="*/ 21 h 78"/>
                <a:gd name="T42" fmla="*/ 2624 w 57"/>
                <a:gd name="T43" fmla="*/ 12 h 78"/>
                <a:gd name="T44" fmla="*/ 3200 w 57"/>
                <a:gd name="T45" fmla="*/ 7 h 78"/>
                <a:gd name="T46" fmla="*/ 3456 w 57"/>
                <a:gd name="T47" fmla="*/ 1 h 78"/>
                <a:gd name="T48" fmla="*/ 3584 w 57"/>
                <a:gd name="T49" fmla="*/ 0 h 78"/>
                <a:gd name="T50" fmla="*/ 3584 w 57"/>
                <a:gd name="T51" fmla="*/ 0 h 78"/>
                <a:gd name="T52" fmla="*/ 3584 w 57"/>
                <a:gd name="T53" fmla="*/ 0 h 78"/>
                <a:gd name="T54" fmla="*/ 3584 w 57"/>
                <a:gd name="T55" fmla="*/ 0 h 78"/>
                <a:gd name="T56" fmla="*/ 3584 w 57"/>
                <a:gd name="T57" fmla="*/ 0 h 78"/>
                <a:gd name="T58" fmla="*/ 3584 w 57"/>
                <a:gd name="T59" fmla="*/ 0 h 78"/>
                <a:gd name="T60" fmla="*/ 3584 w 57"/>
                <a:gd name="T61" fmla="*/ 0 h 78"/>
                <a:gd name="T62" fmla="*/ 3584 w 57"/>
                <a:gd name="T63" fmla="*/ 0 h 78"/>
                <a:gd name="T64" fmla="*/ 3584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78" name="Freeform 123"/>
            <p:cNvSpPr>
              <a:spLocks/>
            </p:cNvSpPr>
            <p:nvPr/>
          </p:nvSpPr>
          <p:spPr bwMode="auto">
            <a:xfrm>
              <a:off x="1187" y="1351"/>
              <a:ext cx="117" cy="73"/>
            </a:xfrm>
            <a:custGeom>
              <a:avLst/>
              <a:gdLst>
                <a:gd name="T0" fmla="*/ 0 w 59"/>
                <a:gd name="T1" fmla="*/ 1 h 78"/>
                <a:gd name="T2" fmla="*/ 311 w 59"/>
                <a:gd name="T3" fmla="*/ 6 h 78"/>
                <a:gd name="T4" fmla="*/ 740 w 59"/>
                <a:gd name="T5" fmla="*/ 7 h 78"/>
                <a:gd name="T6" fmla="*/ 1404 w 59"/>
                <a:gd name="T7" fmla="*/ 11 h 78"/>
                <a:gd name="T8" fmla="*/ 1997 w 59"/>
                <a:gd name="T9" fmla="*/ 18 h 78"/>
                <a:gd name="T10" fmla="*/ 2612 w 59"/>
                <a:gd name="T11" fmla="*/ 21 h 78"/>
                <a:gd name="T12" fmla="*/ 3096 w 59"/>
                <a:gd name="T13" fmla="*/ 25 h 78"/>
                <a:gd name="T14" fmla="*/ 3460 w 59"/>
                <a:gd name="T15" fmla="*/ 27 h 78"/>
                <a:gd name="T16" fmla="*/ 3276 w 59"/>
                <a:gd name="T17" fmla="*/ 30 h 78"/>
                <a:gd name="T18" fmla="*/ 2973 w 59"/>
                <a:gd name="T19" fmla="*/ 34 h 78"/>
                <a:gd name="T20" fmla="*/ 2909 w 59"/>
                <a:gd name="T21" fmla="*/ 37 h 78"/>
                <a:gd name="T22" fmla="*/ 2909 w 59"/>
                <a:gd name="T23" fmla="*/ 42 h 78"/>
                <a:gd name="T24" fmla="*/ 2973 w 59"/>
                <a:gd name="T25" fmla="*/ 45 h 78"/>
                <a:gd name="T26" fmla="*/ 3096 w 59"/>
                <a:gd name="T27" fmla="*/ 48 h 78"/>
                <a:gd name="T28" fmla="*/ 3157 w 59"/>
                <a:gd name="T29" fmla="*/ 51 h 78"/>
                <a:gd name="T30" fmla="*/ 3276 w 59"/>
                <a:gd name="T31" fmla="*/ 51 h 78"/>
                <a:gd name="T32" fmla="*/ 3276 w 59"/>
                <a:gd name="T33" fmla="*/ 51 h 78"/>
                <a:gd name="T34" fmla="*/ 2973 w 59"/>
                <a:gd name="T35" fmla="*/ 48 h 78"/>
                <a:gd name="T36" fmla="*/ 2489 w 59"/>
                <a:gd name="T37" fmla="*/ 40 h 78"/>
                <a:gd name="T38" fmla="*/ 1872 w 59"/>
                <a:gd name="T39" fmla="*/ 31 h 78"/>
                <a:gd name="T40" fmla="*/ 1348 w 59"/>
                <a:gd name="T41" fmla="*/ 21 h 78"/>
                <a:gd name="T42" fmla="*/ 680 w 59"/>
                <a:gd name="T43" fmla="*/ 12 h 78"/>
                <a:gd name="T44" fmla="*/ 248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79" name="Freeform 124"/>
            <p:cNvSpPr>
              <a:spLocks/>
            </p:cNvSpPr>
            <p:nvPr/>
          </p:nvSpPr>
          <p:spPr bwMode="auto">
            <a:xfrm>
              <a:off x="1371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80" name="Freeform 125"/>
            <p:cNvSpPr>
              <a:spLocks/>
            </p:cNvSpPr>
            <p:nvPr/>
          </p:nvSpPr>
          <p:spPr bwMode="auto">
            <a:xfrm>
              <a:off x="1519" y="1383"/>
              <a:ext cx="74" cy="36"/>
            </a:xfrm>
            <a:custGeom>
              <a:avLst/>
              <a:gdLst>
                <a:gd name="T0" fmla="*/ 1957 w 38"/>
                <a:gd name="T1" fmla="*/ 10 h 38"/>
                <a:gd name="T2" fmla="*/ 1745 w 38"/>
                <a:gd name="T3" fmla="*/ 9 h 38"/>
                <a:gd name="T4" fmla="*/ 1566 w 38"/>
                <a:gd name="T5" fmla="*/ 8 h 38"/>
                <a:gd name="T6" fmla="*/ 1262 w 38"/>
                <a:gd name="T7" fmla="*/ 4 h 38"/>
                <a:gd name="T8" fmla="*/ 974 w 38"/>
                <a:gd name="T9" fmla="*/ 1 h 38"/>
                <a:gd name="T10" fmla="*/ 804 w 38"/>
                <a:gd name="T11" fmla="*/ 1 h 38"/>
                <a:gd name="T12" fmla="*/ 532 w 38"/>
                <a:gd name="T13" fmla="*/ 1 h 38"/>
                <a:gd name="T14" fmla="*/ 273 w 38"/>
                <a:gd name="T15" fmla="*/ 4 h 38"/>
                <a:gd name="T16" fmla="*/ 117 w 38"/>
                <a:gd name="T17" fmla="*/ 7 h 38"/>
                <a:gd name="T18" fmla="*/ 0 w 38"/>
                <a:gd name="T19" fmla="*/ 9 h 38"/>
                <a:gd name="T20" fmla="*/ 60 w 38"/>
                <a:gd name="T21" fmla="*/ 12 h 38"/>
                <a:gd name="T22" fmla="*/ 60 w 38"/>
                <a:gd name="T23" fmla="*/ 17 h 38"/>
                <a:gd name="T24" fmla="*/ 60 w 38"/>
                <a:gd name="T25" fmla="*/ 22 h 38"/>
                <a:gd name="T26" fmla="*/ 117 w 38"/>
                <a:gd name="T27" fmla="*/ 24 h 38"/>
                <a:gd name="T28" fmla="*/ 333 w 38"/>
                <a:gd name="T29" fmla="*/ 25 h 38"/>
                <a:gd name="T30" fmla="*/ 648 w 38"/>
                <a:gd name="T31" fmla="*/ 26 h 38"/>
                <a:gd name="T32" fmla="*/ 1036 w 38"/>
                <a:gd name="T33" fmla="*/ 26 h 38"/>
                <a:gd name="T34" fmla="*/ 1262 w 38"/>
                <a:gd name="T35" fmla="*/ 25 h 38"/>
                <a:gd name="T36" fmla="*/ 1482 w 38"/>
                <a:gd name="T37" fmla="*/ 23 h 38"/>
                <a:gd name="T38" fmla="*/ 1482 w 38"/>
                <a:gd name="T39" fmla="*/ 22 h 38"/>
                <a:gd name="T40" fmla="*/ 1536 w 38"/>
                <a:gd name="T41" fmla="*/ 19 h 38"/>
                <a:gd name="T42" fmla="*/ 1536 w 38"/>
                <a:gd name="T43" fmla="*/ 16 h 38"/>
                <a:gd name="T44" fmla="*/ 1536 w 38"/>
                <a:gd name="T45" fmla="*/ 10 h 38"/>
                <a:gd name="T46" fmla="*/ 1425 w 38"/>
                <a:gd name="T47" fmla="*/ 10 h 38"/>
                <a:gd name="T48" fmla="*/ 1365 w 38"/>
                <a:gd name="T49" fmla="*/ 10 h 38"/>
                <a:gd name="T50" fmla="*/ 1262 w 38"/>
                <a:gd name="T51" fmla="*/ 12 h 38"/>
                <a:gd name="T52" fmla="*/ 1262 w 38"/>
                <a:gd name="T53" fmla="*/ 12 h 38"/>
                <a:gd name="T54" fmla="*/ 1153 w 38"/>
                <a:gd name="T55" fmla="*/ 14 h 38"/>
                <a:gd name="T56" fmla="*/ 1092 w 38"/>
                <a:gd name="T57" fmla="*/ 16 h 38"/>
                <a:gd name="T58" fmla="*/ 1036 w 38"/>
                <a:gd name="T59" fmla="*/ 20 h 38"/>
                <a:gd name="T60" fmla="*/ 1036 w 38"/>
                <a:gd name="T61" fmla="*/ 22 h 38"/>
                <a:gd name="T62" fmla="*/ 1036 w 38"/>
                <a:gd name="T63" fmla="*/ 23 h 38"/>
                <a:gd name="T64" fmla="*/ 701 w 38"/>
                <a:gd name="T65" fmla="*/ 22 h 38"/>
                <a:gd name="T66" fmla="*/ 500 w 38"/>
                <a:gd name="T67" fmla="*/ 21 h 38"/>
                <a:gd name="T68" fmla="*/ 444 w 38"/>
                <a:gd name="T69" fmla="*/ 16 h 38"/>
                <a:gd name="T70" fmla="*/ 391 w 38"/>
                <a:gd name="T71" fmla="*/ 14 h 38"/>
                <a:gd name="T72" fmla="*/ 444 w 38"/>
                <a:gd name="T73" fmla="*/ 11 h 38"/>
                <a:gd name="T74" fmla="*/ 500 w 38"/>
                <a:gd name="T75" fmla="*/ 9 h 38"/>
                <a:gd name="T76" fmla="*/ 592 w 38"/>
                <a:gd name="T77" fmla="*/ 9 h 38"/>
                <a:gd name="T78" fmla="*/ 701 w 38"/>
                <a:gd name="T79" fmla="*/ 8 h 38"/>
                <a:gd name="T80" fmla="*/ 921 w 38"/>
                <a:gd name="T81" fmla="*/ 6 h 38"/>
                <a:gd name="T82" fmla="*/ 1036 w 38"/>
                <a:gd name="T83" fmla="*/ 6 h 38"/>
                <a:gd name="T84" fmla="*/ 1092 w 38"/>
                <a:gd name="T85" fmla="*/ 6 h 38"/>
                <a:gd name="T86" fmla="*/ 1262 w 38"/>
                <a:gd name="T87" fmla="*/ 8 h 38"/>
                <a:gd name="T88" fmla="*/ 1425 w 38"/>
                <a:gd name="T89" fmla="*/ 9 h 38"/>
                <a:gd name="T90" fmla="*/ 1622 w 38"/>
                <a:gd name="T91" fmla="*/ 9 h 38"/>
                <a:gd name="T92" fmla="*/ 1854 w 38"/>
                <a:gd name="T93" fmla="*/ 9 h 38"/>
                <a:gd name="T94" fmla="*/ 1897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81" name="AutoShape 126"/>
            <p:cNvSpPr>
              <a:spLocks noChangeArrowheads="1"/>
            </p:cNvSpPr>
            <p:nvPr/>
          </p:nvSpPr>
          <p:spPr bwMode="auto">
            <a:xfrm flipV="1">
              <a:off x="794" y="1073"/>
              <a:ext cx="4822" cy="16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1782" name="AutoShape 127"/>
            <p:cNvSpPr>
              <a:spLocks noChangeArrowheads="1"/>
            </p:cNvSpPr>
            <p:nvPr/>
          </p:nvSpPr>
          <p:spPr bwMode="auto">
            <a:xfrm flipV="1">
              <a:off x="786" y="1025"/>
              <a:ext cx="4830" cy="60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1783" name="AutoShape 128"/>
            <p:cNvSpPr>
              <a:spLocks noChangeArrowheads="1"/>
            </p:cNvSpPr>
            <p:nvPr/>
          </p:nvSpPr>
          <p:spPr bwMode="auto">
            <a:xfrm flipV="1">
              <a:off x="876" y="1076"/>
              <a:ext cx="4609" cy="142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1784" name="Freeform 129"/>
            <p:cNvSpPr>
              <a:spLocks/>
            </p:cNvSpPr>
            <p:nvPr/>
          </p:nvSpPr>
          <p:spPr bwMode="auto">
            <a:xfrm>
              <a:off x="798" y="236"/>
              <a:ext cx="4782" cy="791"/>
            </a:xfrm>
            <a:custGeom>
              <a:avLst/>
              <a:gdLst>
                <a:gd name="T0" fmla="*/ 0 w 5435"/>
                <a:gd name="T1" fmla="*/ 552 h 850"/>
                <a:gd name="T2" fmla="*/ 66 w 5435"/>
                <a:gd name="T3" fmla="*/ 351 h 850"/>
                <a:gd name="T4" fmla="*/ 1229 w 5435"/>
                <a:gd name="T5" fmla="*/ 0 h 850"/>
                <a:gd name="T6" fmla="*/ 2464 w 5435"/>
                <a:gd name="T7" fmla="*/ 351 h 850"/>
                <a:gd name="T8" fmla="*/ 2522 w 5435"/>
                <a:gd name="T9" fmla="*/ 552 h 850"/>
                <a:gd name="T10" fmla="*/ 0 w 5435"/>
                <a:gd name="T11" fmla="*/ 552 h 850"/>
                <a:gd name="T12" fmla="*/ 0 w 5435"/>
                <a:gd name="T13" fmla="*/ 552 h 8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35"/>
                <a:gd name="T22" fmla="*/ 0 h 850"/>
                <a:gd name="T23" fmla="*/ 5435 w 5435"/>
                <a:gd name="T24" fmla="*/ 850 h 85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35" h="850">
                  <a:moveTo>
                    <a:pt x="0" y="849"/>
                  </a:moveTo>
                  <a:lnTo>
                    <a:pt x="142" y="539"/>
                  </a:lnTo>
                  <a:lnTo>
                    <a:pt x="2651" y="0"/>
                  </a:lnTo>
                  <a:lnTo>
                    <a:pt x="5313" y="539"/>
                  </a:lnTo>
                  <a:lnTo>
                    <a:pt x="5434" y="849"/>
                  </a:lnTo>
                  <a:lnTo>
                    <a:pt x="0" y="849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85" name="Freeform 130"/>
            <p:cNvSpPr>
              <a:spLocks/>
            </p:cNvSpPr>
            <p:nvPr/>
          </p:nvSpPr>
          <p:spPr bwMode="auto">
            <a:xfrm>
              <a:off x="765" y="236"/>
              <a:ext cx="2343" cy="785"/>
            </a:xfrm>
            <a:custGeom>
              <a:avLst/>
              <a:gdLst>
                <a:gd name="T0" fmla="*/ 1238 w 2662"/>
                <a:gd name="T1" fmla="*/ 0 h 846"/>
                <a:gd name="T2" fmla="*/ 0 w 2662"/>
                <a:gd name="T3" fmla="*/ 539 h 846"/>
                <a:gd name="T4" fmla="*/ 70 w 2662"/>
                <a:gd name="T5" fmla="*/ 343 h 846"/>
                <a:gd name="T6" fmla="*/ 1221 w 2662"/>
                <a:gd name="T7" fmla="*/ 9 h 846"/>
                <a:gd name="T8" fmla="*/ 1230 w 2662"/>
                <a:gd name="T9" fmla="*/ 0 h 846"/>
                <a:gd name="T10" fmla="*/ 1238 w 2662"/>
                <a:gd name="T11" fmla="*/ 0 h 846"/>
                <a:gd name="T12" fmla="*/ 1238 w 2662"/>
                <a:gd name="T13" fmla="*/ 0 h 8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62"/>
                <a:gd name="T22" fmla="*/ 0 h 846"/>
                <a:gd name="T23" fmla="*/ 2662 w 2662"/>
                <a:gd name="T24" fmla="*/ 846 h 8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62" h="846">
                  <a:moveTo>
                    <a:pt x="2661" y="0"/>
                  </a:moveTo>
                  <a:lnTo>
                    <a:pt x="0" y="845"/>
                  </a:lnTo>
                  <a:lnTo>
                    <a:pt x="151" y="538"/>
                  </a:lnTo>
                  <a:lnTo>
                    <a:pt x="2627" y="15"/>
                  </a:lnTo>
                  <a:lnTo>
                    <a:pt x="2644" y="0"/>
                  </a:lnTo>
                  <a:lnTo>
                    <a:pt x="266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86" name="Line 131"/>
            <p:cNvSpPr>
              <a:spLocks noChangeShapeType="1"/>
            </p:cNvSpPr>
            <p:nvPr/>
          </p:nvSpPr>
          <p:spPr bwMode="auto">
            <a:xfrm flipH="1">
              <a:off x="838" y="236"/>
              <a:ext cx="2282" cy="770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1787" name="Freeform 132"/>
            <p:cNvSpPr>
              <a:spLocks/>
            </p:cNvSpPr>
            <p:nvPr/>
          </p:nvSpPr>
          <p:spPr bwMode="auto">
            <a:xfrm>
              <a:off x="3136" y="220"/>
              <a:ext cx="2448" cy="772"/>
            </a:xfrm>
            <a:custGeom>
              <a:avLst/>
              <a:gdLst>
                <a:gd name="T0" fmla="*/ 0 w 2782"/>
                <a:gd name="T1" fmla="*/ 0 h 830"/>
                <a:gd name="T2" fmla="*/ 1291 w 2782"/>
                <a:gd name="T3" fmla="*/ 537 h 830"/>
                <a:gd name="T4" fmla="*/ 1235 w 2782"/>
                <a:gd name="T5" fmla="*/ 357 h 830"/>
                <a:gd name="T6" fmla="*/ 0 w 2782"/>
                <a:gd name="T7" fmla="*/ 0 h 830"/>
                <a:gd name="T8" fmla="*/ 0 w 2782"/>
                <a:gd name="T9" fmla="*/ 0 h 8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82"/>
                <a:gd name="T16" fmla="*/ 0 h 830"/>
                <a:gd name="T17" fmla="*/ 2782 w 2782"/>
                <a:gd name="T18" fmla="*/ 830 h 83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82" h="830">
                  <a:moveTo>
                    <a:pt x="0" y="0"/>
                  </a:moveTo>
                  <a:lnTo>
                    <a:pt x="2781" y="829"/>
                  </a:lnTo>
                  <a:lnTo>
                    <a:pt x="2662" y="552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88" name="Line 133"/>
            <p:cNvSpPr>
              <a:spLocks noChangeShapeType="1"/>
            </p:cNvSpPr>
            <p:nvPr/>
          </p:nvSpPr>
          <p:spPr bwMode="auto">
            <a:xfrm>
              <a:off x="3136" y="250"/>
              <a:ext cx="2461" cy="756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1789" name="AutoShape 134"/>
            <p:cNvSpPr>
              <a:spLocks noChangeArrowheads="1"/>
            </p:cNvSpPr>
            <p:nvPr/>
          </p:nvSpPr>
          <p:spPr bwMode="auto">
            <a:xfrm flipV="1">
              <a:off x="789" y="1028"/>
              <a:ext cx="4825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1790" name="AutoShape 135"/>
            <p:cNvSpPr>
              <a:spLocks noChangeArrowheads="1"/>
            </p:cNvSpPr>
            <p:nvPr/>
          </p:nvSpPr>
          <p:spPr bwMode="auto">
            <a:xfrm flipV="1">
              <a:off x="774" y="967"/>
              <a:ext cx="4829" cy="61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1791" name="AutoShape 136"/>
            <p:cNvSpPr>
              <a:spLocks noChangeArrowheads="1"/>
            </p:cNvSpPr>
            <p:nvPr/>
          </p:nvSpPr>
          <p:spPr bwMode="auto">
            <a:xfrm flipV="1">
              <a:off x="874" y="1150"/>
              <a:ext cx="4607" cy="145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1792" name="Freeform 137"/>
            <p:cNvSpPr>
              <a:spLocks/>
            </p:cNvSpPr>
            <p:nvPr/>
          </p:nvSpPr>
          <p:spPr bwMode="auto">
            <a:xfrm>
              <a:off x="794" y="190"/>
              <a:ext cx="4782" cy="792"/>
            </a:xfrm>
            <a:custGeom>
              <a:avLst/>
              <a:gdLst>
                <a:gd name="T0" fmla="*/ 0 w 5435"/>
                <a:gd name="T1" fmla="*/ 548 h 852"/>
                <a:gd name="T2" fmla="*/ 67 w 5435"/>
                <a:gd name="T3" fmla="*/ 350 h 852"/>
                <a:gd name="T4" fmla="*/ 1230 w 5435"/>
                <a:gd name="T5" fmla="*/ 0 h 852"/>
                <a:gd name="T6" fmla="*/ 2465 w 5435"/>
                <a:gd name="T7" fmla="*/ 350 h 852"/>
                <a:gd name="T8" fmla="*/ 2522 w 5435"/>
                <a:gd name="T9" fmla="*/ 548 h 852"/>
                <a:gd name="T10" fmla="*/ 0 w 5435"/>
                <a:gd name="T11" fmla="*/ 548 h 852"/>
                <a:gd name="T12" fmla="*/ 0 w 5435"/>
                <a:gd name="T13" fmla="*/ 548 h 8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35"/>
                <a:gd name="T22" fmla="*/ 0 h 852"/>
                <a:gd name="T23" fmla="*/ 5435 w 5435"/>
                <a:gd name="T24" fmla="*/ 852 h 85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35" h="852">
                  <a:moveTo>
                    <a:pt x="0" y="851"/>
                  </a:moveTo>
                  <a:lnTo>
                    <a:pt x="143" y="541"/>
                  </a:lnTo>
                  <a:lnTo>
                    <a:pt x="2652" y="0"/>
                  </a:lnTo>
                  <a:lnTo>
                    <a:pt x="5314" y="541"/>
                  </a:lnTo>
                  <a:lnTo>
                    <a:pt x="5434" y="851"/>
                  </a:lnTo>
                  <a:lnTo>
                    <a:pt x="0" y="85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rgbClr val="FFFFFF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93" name="Line 138"/>
            <p:cNvSpPr>
              <a:spLocks noChangeShapeType="1"/>
            </p:cNvSpPr>
            <p:nvPr/>
          </p:nvSpPr>
          <p:spPr bwMode="auto">
            <a:xfrm flipH="1">
              <a:off x="800" y="205"/>
              <a:ext cx="2314" cy="747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1794" name="Line 139"/>
            <p:cNvSpPr>
              <a:spLocks noChangeShapeType="1"/>
            </p:cNvSpPr>
            <p:nvPr/>
          </p:nvSpPr>
          <p:spPr bwMode="auto">
            <a:xfrm>
              <a:off x="3120" y="203"/>
              <a:ext cx="2442" cy="727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1795" name="Freeform 140"/>
            <p:cNvSpPr>
              <a:spLocks/>
            </p:cNvSpPr>
            <p:nvPr/>
          </p:nvSpPr>
          <p:spPr bwMode="auto">
            <a:xfrm>
              <a:off x="1204" y="276"/>
              <a:ext cx="4079" cy="644"/>
            </a:xfrm>
            <a:custGeom>
              <a:avLst/>
              <a:gdLst>
                <a:gd name="T0" fmla="*/ 999 w 4636"/>
                <a:gd name="T1" fmla="*/ 8 h 693"/>
                <a:gd name="T2" fmla="*/ 0 w 4636"/>
                <a:gd name="T3" fmla="*/ 437 h 693"/>
                <a:gd name="T4" fmla="*/ 2091 w 4636"/>
                <a:gd name="T5" fmla="*/ 446 h 693"/>
                <a:gd name="T6" fmla="*/ 2150 w 4636"/>
                <a:gd name="T7" fmla="*/ 446 h 693"/>
                <a:gd name="T8" fmla="*/ 1007 w 4636"/>
                <a:gd name="T9" fmla="*/ 0 h 693"/>
                <a:gd name="T10" fmla="*/ 999 w 4636"/>
                <a:gd name="T11" fmla="*/ 8 h 693"/>
                <a:gd name="T12" fmla="*/ 999 w 4636"/>
                <a:gd name="T13" fmla="*/ 8 h 6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636"/>
                <a:gd name="T22" fmla="*/ 0 h 693"/>
                <a:gd name="T23" fmla="*/ 4636 w 4636"/>
                <a:gd name="T24" fmla="*/ 693 h 69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636" h="693">
                  <a:moveTo>
                    <a:pt x="2153" y="14"/>
                  </a:moveTo>
                  <a:lnTo>
                    <a:pt x="0" y="677"/>
                  </a:lnTo>
                  <a:lnTo>
                    <a:pt x="4509" y="692"/>
                  </a:lnTo>
                  <a:lnTo>
                    <a:pt x="4635" y="692"/>
                  </a:lnTo>
                  <a:lnTo>
                    <a:pt x="2171" y="0"/>
                  </a:lnTo>
                  <a:lnTo>
                    <a:pt x="2153" y="14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96" name="Line 141"/>
            <p:cNvSpPr>
              <a:spLocks noChangeShapeType="1"/>
            </p:cNvSpPr>
            <p:nvPr/>
          </p:nvSpPr>
          <p:spPr bwMode="auto">
            <a:xfrm flipH="1">
              <a:off x="863" y="194"/>
              <a:ext cx="2251" cy="631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1797" name="Line 142"/>
            <p:cNvSpPr>
              <a:spLocks noChangeShapeType="1"/>
            </p:cNvSpPr>
            <p:nvPr/>
          </p:nvSpPr>
          <p:spPr bwMode="auto">
            <a:xfrm>
              <a:off x="3117" y="194"/>
              <a:ext cx="2399" cy="631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</p:grpSp>
      <p:sp>
        <p:nvSpPr>
          <p:cNvPr id="71684" name="Rectangle 143"/>
          <p:cNvSpPr>
            <a:spLocks noChangeArrowheads="1"/>
          </p:cNvSpPr>
          <p:nvPr/>
        </p:nvSpPr>
        <p:spPr bwMode="auto">
          <a:xfrm>
            <a:off x="1760538" y="523875"/>
            <a:ext cx="3463577" cy="40011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en-GB" sz="2000" b="1"/>
              <a:t>RISCHI E CONTROLLO INTERNO</a:t>
            </a:r>
          </a:p>
        </p:txBody>
      </p:sp>
      <p:sp>
        <p:nvSpPr>
          <p:cNvPr id="71685" name="Rectangle 144"/>
          <p:cNvSpPr>
            <a:spLocks noChangeArrowheads="1"/>
          </p:cNvSpPr>
          <p:nvPr/>
        </p:nvSpPr>
        <p:spPr bwMode="auto">
          <a:xfrm>
            <a:off x="7740650" y="6165850"/>
            <a:ext cx="914400" cy="55403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it-IT" sz="1800" b="1" i="0"/>
              <a:t>AT</a:t>
            </a:r>
            <a:endParaRPr lang="en-US" sz="1800" b="1" i="0"/>
          </a:p>
        </p:txBody>
      </p:sp>
      <p:sp>
        <p:nvSpPr>
          <p:cNvPr id="71686" name="Text Box 147"/>
          <p:cNvSpPr txBox="1">
            <a:spLocks noChangeArrowheads="1"/>
          </p:cNvSpPr>
          <p:nvPr/>
        </p:nvSpPr>
        <p:spPr bwMode="auto">
          <a:xfrm>
            <a:off x="1095375" y="1289050"/>
            <a:ext cx="1841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endParaRPr lang="it-IT" sz="1800" b="1" i="0"/>
          </a:p>
        </p:txBody>
      </p:sp>
      <p:sp>
        <p:nvSpPr>
          <p:cNvPr id="71687" name="Text Box 148"/>
          <p:cNvSpPr txBox="1">
            <a:spLocks noChangeArrowheads="1"/>
          </p:cNvSpPr>
          <p:nvPr/>
        </p:nvSpPr>
        <p:spPr bwMode="auto">
          <a:xfrm>
            <a:off x="1166813" y="1431925"/>
            <a:ext cx="7816850" cy="3113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it-IT" sz="1800" b="1" i="0"/>
              <a:t>VALUTAZIONE DEL RISCHIO (RISK ASSESSMENT)</a:t>
            </a:r>
          </a:p>
          <a:p>
            <a:endParaRPr lang="it-IT" sz="1800" b="1" i="0"/>
          </a:p>
          <a:p>
            <a:endParaRPr lang="it-IT" sz="1800" i="0"/>
          </a:p>
          <a:p>
            <a:r>
              <a:rPr lang="it-IT" sz="1800" i="0"/>
              <a:t>LE SOCIETA’ DEVONO FRONTEGGIARE UNA SERIE DI RISCHI</a:t>
            </a:r>
          </a:p>
          <a:p>
            <a:r>
              <a:rPr lang="it-IT" sz="1800" i="0"/>
              <a:t>INTERNI ED ESTERNI. ESSI SONO CONNESSI AGLI OBIETTIVI</a:t>
            </a:r>
          </a:p>
          <a:p>
            <a:r>
              <a:rPr lang="it-IT" sz="1800" i="0"/>
              <a:t>CHE SI TENDONO RAGGIUNGERE.</a:t>
            </a:r>
          </a:p>
          <a:p>
            <a:endParaRPr lang="it-IT" sz="1800" i="0"/>
          </a:p>
          <a:p>
            <a:r>
              <a:rPr lang="it-IT" sz="1800" i="0"/>
              <a:t>IL RISK ASSESSMENT  E’ L’IDENTIFICAZIONE E L’ANALISI DEI RISCHI </a:t>
            </a:r>
          </a:p>
          <a:p>
            <a:r>
              <a:rPr lang="it-IT" sz="1800" i="0"/>
              <a:t>CHE SONO RILEVANTI RISPETTO AL RAGGIUNGIMENTO DEGLI</a:t>
            </a:r>
          </a:p>
          <a:p>
            <a:r>
              <a:rPr lang="it-IT" sz="1800" i="0"/>
              <a:t>OBIETTIVI, BASE FONDAMENTALE PER LA GESTIONE DEGLI</a:t>
            </a:r>
          </a:p>
          <a:p>
            <a:r>
              <a:rPr lang="it-IT" sz="1800" i="0"/>
              <a:t>STESSI RISCHI</a:t>
            </a:r>
            <a:endParaRPr lang="en-US" sz="1800" i="0"/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dirty="0"/>
              <a:t>Controllo Interno</a:t>
            </a:r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/>
        <p:txBody>
          <a:bodyPr>
            <a:normAutofit fontScale="77500" lnSpcReduction="20000"/>
          </a:bodyPr>
          <a:lstStyle/>
          <a:p>
            <a:pPr>
              <a:spcBef>
                <a:spcPct val="0"/>
              </a:spcBef>
              <a:buNone/>
            </a:pPr>
            <a:r>
              <a:rPr lang="it-IT" altLang="it-IT" b="1" dirty="0"/>
              <a:t>PRINCIPI GUIDA PER DISEGNARE IL CONTROLLO</a:t>
            </a:r>
          </a:p>
          <a:p>
            <a:pPr>
              <a:spcBef>
                <a:spcPct val="0"/>
              </a:spcBef>
              <a:buNone/>
            </a:pPr>
            <a:endParaRPr lang="it-IT" altLang="it-IT" b="1" dirty="0"/>
          </a:p>
          <a:p>
            <a:pPr>
              <a:spcBef>
                <a:spcPct val="0"/>
              </a:spcBef>
              <a:buNone/>
            </a:pPr>
            <a:endParaRPr lang="it-IT" altLang="it-IT" b="1" dirty="0"/>
          </a:p>
          <a:p>
            <a:pPr>
              <a:spcBef>
                <a:spcPct val="0"/>
              </a:spcBef>
              <a:buNone/>
            </a:pPr>
            <a:r>
              <a:rPr lang="it-IT" altLang="it-IT" b="1" dirty="0"/>
              <a:t>          ACCOUNTABILITY INDIVIDUALE, </a:t>
            </a:r>
          </a:p>
          <a:p>
            <a:pPr>
              <a:spcBef>
                <a:spcPct val="0"/>
              </a:spcBef>
              <a:buNone/>
            </a:pPr>
            <a:endParaRPr lang="it-IT" altLang="it-IT" b="1" dirty="0"/>
          </a:p>
          <a:p>
            <a:pPr>
              <a:spcBef>
                <a:spcPct val="0"/>
              </a:spcBef>
              <a:buNone/>
            </a:pPr>
            <a:r>
              <a:rPr lang="it-IT" altLang="it-IT" b="1" dirty="0"/>
              <a:t>          SEPARAZIONE DEI COMPITI – SUPERVISIONE</a:t>
            </a:r>
          </a:p>
          <a:p>
            <a:pPr>
              <a:spcBef>
                <a:spcPct val="0"/>
              </a:spcBef>
              <a:buNone/>
            </a:pPr>
            <a:endParaRPr lang="it-IT" altLang="it-IT" b="1" dirty="0"/>
          </a:p>
          <a:p>
            <a:pPr>
              <a:spcBef>
                <a:spcPct val="0"/>
              </a:spcBef>
              <a:buNone/>
            </a:pPr>
            <a:r>
              <a:rPr lang="it-IT" altLang="it-IT" b="1" dirty="0"/>
              <a:t>          AUTOREFERENZIALITA’</a:t>
            </a:r>
          </a:p>
          <a:p>
            <a:pPr>
              <a:spcBef>
                <a:spcPct val="0"/>
              </a:spcBef>
              <a:buNone/>
            </a:pPr>
            <a:endParaRPr lang="it-IT" altLang="it-IT" b="1" dirty="0"/>
          </a:p>
          <a:p>
            <a:pPr>
              <a:spcBef>
                <a:spcPct val="0"/>
              </a:spcBef>
              <a:buNone/>
            </a:pPr>
            <a:endParaRPr lang="it-IT" altLang="it-IT" b="1" dirty="0"/>
          </a:p>
          <a:p>
            <a:pPr>
              <a:spcBef>
                <a:spcPct val="0"/>
              </a:spcBef>
              <a:buNone/>
            </a:pPr>
            <a:r>
              <a:rPr lang="it-IT" altLang="it-IT" b="1" dirty="0"/>
              <a:t>           SIGNIFICATIVITA’ (materialità)</a:t>
            </a:r>
          </a:p>
          <a:p>
            <a:pPr>
              <a:spcBef>
                <a:spcPct val="0"/>
              </a:spcBef>
              <a:buNone/>
            </a:pPr>
            <a:endParaRPr lang="it-IT" altLang="it-IT" b="1" dirty="0"/>
          </a:p>
          <a:p>
            <a:pPr>
              <a:spcBef>
                <a:spcPct val="0"/>
              </a:spcBef>
              <a:buNone/>
            </a:pPr>
            <a:endParaRPr lang="it-IT" altLang="it-IT" b="1" dirty="0"/>
          </a:p>
          <a:p>
            <a:pPr>
              <a:spcBef>
                <a:spcPct val="0"/>
              </a:spcBef>
              <a:buNone/>
            </a:pPr>
            <a:r>
              <a:rPr lang="it-IT" altLang="it-IT" b="1" dirty="0"/>
              <a:t>       </a:t>
            </a:r>
            <a:endParaRPr lang="en-US" altLang="it-IT" b="1" dirty="0"/>
          </a:p>
          <a:p>
            <a:endParaRPr lang="it-IT" dirty="0"/>
          </a:p>
        </p:txBody>
      </p:sp>
    </p:spTree>
    <p:extLst>
      <p:ext uri="{BB962C8B-B14F-4D97-AF65-F5344CB8AC3E}">
        <p14:creationId xmlns:p14="http://schemas.microsoft.com/office/powerpoint/2010/main" val="248043924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it-IT" dirty="0"/>
              <a:t>Controllo Interno </a:t>
            </a:r>
            <a:br>
              <a:rPr lang="it-IT" dirty="0"/>
            </a:br>
            <a:endParaRPr lang="it-IT" dirty="0"/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pPr marL="0" indent="0">
              <a:buNone/>
            </a:pPr>
            <a:r>
              <a:rPr lang="it-IT" altLang="it-IT" b="1" dirty="0"/>
              <a:t>LE REGOLE CARDINE DEL CONTROLLO</a:t>
            </a:r>
          </a:p>
          <a:p>
            <a:endParaRPr lang="en-US" altLang="it-IT" b="1" dirty="0"/>
          </a:p>
          <a:p>
            <a:pPr>
              <a:spcBef>
                <a:spcPct val="0"/>
              </a:spcBef>
              <a:buNone/>
            </a:pPr>
            <a:r>
              <a:rPr lang="it-IT" altLang="it-IT" sz="2600" b="1" dirty="0"/>
              <a:t>ACCURATEZZA </a:t>
            </a:r>
            <a:r>
              <a:rPr lang="it-IT" altLang="it-IT" sz="2600" dirty="0"/>
              <a:t> LE OPERAZIONI DEVONO ESSERE SVOLTE</a:t>
            </a:r>
          </a:p>
          <a:p>
            <a:pPr>
              <a:spcBef>
                <a:spcPct val="0"/>
              </a:spcBef>
              <a:buNone/>
            </a:pPr>
            <a:r>
              <a:rPr lang="it-IT" altLang="it-IT" sz="2600" dirty="0"/>
              <a:t>      E  (MONITORATE CON ACCURATEZZA)</a:t>
            </a:r>
            <a:endParaRPr lang="it-IT" altLang="it-IT" sz="2600" b="1" dirty="0"/>
          </a:p>
          <a:p>
            <a:pPr>
              <a:spcBef>
                <a:spcPct val="0"/>
              </a:spcBef>
              <a:buNone/>
            </a:pPr>
            <a:endParaRPr lang="it-IT" altLang="it-IT" sz="2600" b="1" dirty="0"/>
          </a:p>
          <a:p>
            <a:pPr>
              <a:spcBef>
                <a:spcPct val="0"/>
              </a:spcBef>
              <a:buNone/>
            </a:pPr>
            <a:r>
              <a:rPr lang="it-IT" altLang="it-IT" sz="2600" b="1" dirty="0"/>
              <a:t>COMPLETEZZA   </a:t>
            </a:r>
            <a:r>
              <a:rPr lang="it-IT" altLang="it-IT" sz="2600" dirty="0"/>
              <a:t>TUTTE LE OPERAZIONI DEVONO ESSERE</a:t>
            </a:r>
          </a:p>
          <a:p>
            <a:pPr>
              <a:spcBef>
                <a:spcPct val="0"/>
              </a:spcBef>
              <a:buNone/>
            </a:pPr>
            <a:r>
              <a:rPr lang="it-IT" altLang="it-IT" sz="2600" dirty="0"/>
              <a:t>       RILEVATE E (MONITORATE)</a:t>
            </a:r>
            <a:endParaRPr lang="it-IT" altLang="it-IT" sz="2600" b="1" dirty="0"/>
          </a:p>
          <a:p>
            <a:pPr>
              <a:spcBef>
                <a:spcPct val="0"/>
              </a:spcBef>
              <a:buNone/>
            </a:pPr>
            <a:endParaRPr lang="it-IT" altLang="it-IT" sz="2600" b="1" dirty="0"/>
          </a:p>
          <a:p>
            <a:pPr>
              <a:spcBef>
                <a:spcPct val="0"/>
              </a:spcBef>
              <a:buNone/>
            </a:pPr>
            <a:r>
              <a:rPr lang="it-IT" altLang="it-IT" sz="2600" b="1" dirty="0"/>
              <a:t>VALIDITA’  </a:t>
            </a:r>
            <a:r>
              <a:rPr lang="it-IT" altLang="it-IT" sz="2600" dirty="0"/>
              <a:t>SOLO LE OPERAZIONI APPROVATE DEVONO ESSERE</a:t>
            </a:r>
          </a:p>
          <a:p>
            <a:pPr>
              <a:spcBef>
                <a:spcPct val="0"/>
              </a:spcBef>
              <a:buNone/>
            </a:pPr>
            <a:r>
              <a:rPr lang="it-IT" altLang="it-IT" sz="2600" dirty="0"/>
              <a:t>       ACCETTATE</a:t>
            </a:r>
            <a:endParaRPr lang="en-US" altLang="it-IT" sz="2600" b="1" dirty="0"/>
          </a:p>
          <a:p>
            <a:endParaRPr lang="it-IT" dirty="0"/>
          </a:p>
        </p:txBody>
      </p:sp>
    </p:spTree>
    <p:extLst>
      <p:ext uri="{BB962C8B-B14F-4D97-AF65-F5344CB8AC3E}">
        <p14:creationId xmlns:p14="http://schemas.microsoft.com/office/powerpoint/2010/main" val="1777073514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dirty="0"/>
              <a:t>Controllo Interno</a:t>
            </a:r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/>
        <p:txBody>
          <a:bodyPr>
            <a:normAutofit fontScale="85000" lnSpcReduction="10000"/>
          </a:bodyPr>
          <a:lstStyle/>
          <a:p>
            <a:pPr>
              <a:spcBef>
                <a:spcPct val="0"/>
              </a:spcBef>
              <a:buNone/>
            </a:pPr>
            <a:r>
              <a:rPr lang="it-IT" altLang="it-IT" b="1" dirty="0"/>
              <a:t>CONTROLLABILITA’  </a:t>
            </a:r>
            <a:r>
              <a:rPr lang="it-IT" altLang="it-IT" dirty="0"/>
              <a:t>LE OPERAZIONI DEVONO ESSERE</a:t>
            </a:r>
          </a:p>
          <a:p>
            <a:pPr>
              <a:spcBef>
                <a:spcPct val="0"/>
              </a:spcBef>
              <a:buNone/>
            </a:pPr>
            <a:r>
              <a:rPr lang="it-IT" altLang="it-IT" dirty="0"/>
              <a:t>    CONTROLLABILE  E QUINDI DOCUMENTATE.</a:t>
            </a:r>
          </a:p>
          <a:p>
            <a:pPr>
              <a:spcBef>
                <a:spcPct val="0"/>
              </a:spcBef>
              <a:buNone/>
            </a:pPr>
            <a:r>
              <a:rPr lang="it-IT" altLang="it-IT" dirty="0"/>
              <a:t>   </a:t>
            </a:r>
            <a:r>
              <a:rPr lang="it-IT" altLang="it-IT" dirty="0">
                <a:solidFill>
                  <a:srgbClr val="FF0000"/>
                </a:solidFill>
              </a:rPr>
              <a:t> UN PRINCIPIO FONDAMENTALE DEL CONTROLLO  DICE CHE</a:t>
            </a:r>
          </a:p>
          <a:p>
            <a:pPr>
              <a:spcBef>
                <a:spcPct val="0"/>
              </a:spcBef>
              <a:buNone/>
            </a:pPr>
            <a:r>
              <a:rPr lang="it-IT" altLang="it-IT" dirty="0">
                <a:solidFill>
                  <a:srgbClr val="FF0000"/>
                </a:solidFill>
              </a:rPr>
              <a:t>    IN MANCANZA DI EVIDENZE IL CONTROLLO  SI INTENDE</a:t>
            </a:r>
          </a:p>
          <a:p>
            <a:pPr>
              <a:spcBef>
                <a:spcPct val="0"/>
              </a:spcBef>
              <a:buNone/>
            </a:pPr>
            <a:r>
              <a:rPr lang="it-IT" altLang="it-IT" dirty="0">
                <a:solidFill>
                  <a:srgbClr val="FF0000"/>
                </a:solidFill>
              </a:rPr>
              <a:t>   </a:t>
            </a:r>
            <a:r>
              <a:rPr lang="it-IT" altLang="it-IT" b="1" dirty="0">
                <a:solidFill>
                  <a:srgbClr val="FF0000"/>
                </a:solidFill>
              </a:rPr>
              <a:t> </a:t>
            </a:r>
            <a:r>
              <a:rPr lang="it-IT" altLang="it-IT" b="1" u="sng" dirty="0">
                <a:solidFill>
                  <a:srgbClr val="FF0000"/>
                </a:solidFill>
              </a:rPr>
              <a:t>NON</a:t>
            </a:r>
            <a:r>
              <a:rPr lang="it-IT" altLang="it-IT" b="1" dirty="0">
                <a:solidFill>
                  <a:srgbClr val="FF0000"/>
                </a:solidFill>
              </a:rPr>
              <a:t> </a:t>
            </a:r>
            <a:r>
              <a:rPr lang="it-IT" altLang="it-IT" dirty="0">
                <a:solidFill>
                  <a:srgbClr val="FF0000"/>
                </a:solidFill>
              </a:rPr>
              <a:t>ESEGUITO</a:t>
            </a:r>
          </a:p>
          <a:p>
            <a:pPr>
              <a:spcBef>
                <a:spcPct val="0"/>
              </a:spcBef>
              <a:buNone/>
            </a:pPr>
            <a:endParaRPr lang="it-IT" altLang="it-IT" dirty="0">
              <a:solidFill>
                <a:srgbClr val="FF0000"/>
              </a:solidFill>
            </a:endParaRPr>
          </a:p>
          <a:p>
            <a:pPr>
              <a:spcBef>
                <a:spcPct val="0"/>
              </a:spcBef>
              <a:buNone/>
            </a:pPr>
            <a:endParaRPr lang="it-IT" altLang="it-IT" dirty="0">
              <a:solidFill>
                <a:srgbClr val="FF0000"/>
              </a:solidFill>
            </a:endParaRPr>
          </a:p>
          <a:p>
            <a:pPr>
              <a:spcBef>
                <a:spcPct val="0"/>
              </a:spcBef>
              <a:buNone/>
            </a:pPr>
            <a:r>
              <a:rPr lang="it-IT" altLang="it-IT" b="1" dirty="0"/>
              <a:t>TEMPESTIVITA’  </a:t>
            </a:r>
            <a:r>
              <a:rPr lang="it-IT" altLang="it-IT" dirty="0"/>
              <a:t>LE OPERAZIONI DEVONO ESSERE RILEVATE </a:t>
            </a:r>
          </a:p>
          <a:p>
            <a:pPr>
              <a:spcBef>
                <a:spcPct val="0"/>
              </a:spcBef>
              <a:buNone/>
            </a:pPr>
            <a:r>
              <a:rPr lang="it-IT" altLang="it-IT" dirty="0"/>
              <a:t>    TEMPESTIVAMENTE</a:t>
            </a:r>
            <a:endParaRPr lang="en-US" altLang="it-IT" dirty="0"/>
          </a:p>
          <a:p>
            <a:pPr marL="0" indent="0">
              <a:buNone/>
            </a:pPr>
            <a:endParaRPr lang="it-IT" dirty="0"/>
          </a:p>
        </p:txBody>
      </p:sp>
    </p:spTree>
    <p:extLst>
      <p:ext uri="{BB962C8B-B14F-4D97-AF65-F5344CB8AC3E}">
        <p14:creationId xmlns:p14="http://schemas.microsoft.com/office/powerpoint/2010/main" val="403773272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dirty="0"/>
              <a:t>Controllo Interno</a:t>
            </a:r>
          </a:p>
        </p:txBody>
      </p:sp>
      <p:sp>
        <p:nvSpPr>
          <p:cNvPr id="3" name="CasellaDiTesto 2"/>
          <p:cNvSpPr txBox="1"/>
          <p:nvPr/>
        </p:nvSpPr>
        <p:spPr>
          <a:xfrm>
            <a:off x="899592" y="1556792"/>
            <a:ext cx="232826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t-IT" sz="2400" dirty="0">
                <a:solidFill>
                  <a:srgbClr val="FF0000"/>
                </a:solidFill>
              </a:rPr>
              <a:t>Controllo Interno</a:t>
            </a:r>
          </a:p>
        </p:txBody>
      </p:sp>
      <p:sp>
        <p:nvSpPr>
          <p:cNvPr id="4" name="CasellaDiTesto 3"/>
          <p:cNvSpPr txBox="1"/>
          <p:nvPr/>
        </p:nvSpPr>
        <p:spPr>
          <a:xfrm>
            <a:off x="1475656" y="3212976"/>
            <a:ext cx="4782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t-IT" dirty="0"/>
              <a:t>VS.</a:t>
            </a:r>
          </a:p>
        </p:txBody>
      </p:sp>
      <p:sp>
        <p:nvSpPr>
          <p:cNvPr id="5" name="CasellaDiTesto 4"/>
          <p:cNvSpPr txBox="1"/>
          <p:nvPr/>
        </p:nvSpPr>
        <p:spPr>
          <a:xfrm>
            <a:off x="3275856" y="3356992"/>
            <a:ext cx="304762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t-IT" sz="2400" dirty="0"/>
              <a:t>Antiriciclaggio   231/07</a:t>
            </a:r>
          </a:p>
        </p:txBody>
      </p:sp>
      <p:sp>
        <p:nvSpPr>
          <p:cNvPr id="6" name="CasellaDiTesto 5"/>
          <p:cNvSpPr txBox="1"/>
          <p:nvPr/>
        </p:nvSpPr>
        <p:spPr>
          <a:xfrm>
            <a:off x="3275856" y="2996952"/>
            <a:ext cx="208582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t-IT" sz="2400" dirty="0"/>
              <a:t>MOG   231/01  </a:t>
            </a:r>
          </a:p>
        </p:txBody>
      </p:sp>
      <p:sp>
        <p:nvSpPr>
          <p:cNvPr id="7" name="CasellaDiTesto 6"/>
          <p:cNvSpPr txBox="1"/>
          <p:nvPr/>
        </p:nvSpPr>
        <p:spPr>
          <a:xfrm>
            <a:off x="3275856" y="4238573"/>
            <a:ext cx="318555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t-IT" sz="2400" dirty="0"/>
              <a:t>Sicurezza (lavoro, dati …</a:t>
            </a:r>
          </a:p>
        </p:txBody>
      </p:sp>
      <p:sp>
        <p:nvSpPr>
          <p:cNvPr id="8" name="CasellaDiTesto 7"/>
          <p:cNvSpPr txBox="1"/>
          <p:nvPr/>
        </p:nvSpPr>
        <p:spPr>
          <a:xfrm>
            <a:off x="3635896" y="4797152"/>
            <a:ext cx="5597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t-IT" dirty="0"/>
              <a:t>…….</a:t>
            </a:r>
          </a:p>
        </p:txBody>
      </p:sp>
      <p:sp>
        <p:nvSpPr>
          <p:cNvPr id="9" name="CasellaDiTesto 8"/>
          <p:cNvSpPr txBox="1"/>
          <p:nvPr/>
        </p:nvSpPr>
        <p:spPr>
          <a:xfrm>
            <a:off x="3275856" y="2564904"/>
            <a:ext cx="15664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t-IT" sz="2400" dirty="0"/>
              <a:t>SCI </a:t>
            </a:r>
            <a:r>
              <a:rPr lang="it-IT" sz="2400" dirty="0" err="1"/>
              <a:t>Consob</a:t>
            </a:r>
            <a:endParaRPr lang="it-IT" sz="2400" dirty="0"/>
          </a:p>
        </p:txBody>
      </p:sp>
      <p:sp>
        <p:nvSpPr>
          <p:cNvPr id="10" name="Parentesi quadra chiusa 9"/>
          <p:cNvSpPr/>
          <p:nvPr/>
        </p:nvSpPr>
        <p:spPr>
          <a:xfrm>
            <a:off x="6876256" y="2564904"/>
            <a:ext cx="144016" cy="2232248"/>
          </a:xfrm>
          <a:prstGeom prst="rightBracket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11" name="CasellaDiTesto 10"/>
          <p:cNvSpPr txBox="1"/>
          <p:nvPr/>
        </p:nvSpPr>
        <p:spPr>
          <a:xfrm>
            <a:off x="7164288" y="3020759"/>
            <a:ext cx="1396536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t-IT" sz="2400" dirty="0">
                <a:solidFill>
                  <a:srgbClr val="FF0000"/>
                </a:solidFill>
              </a:rPr>
              <a:t>Rischi per</a:t>
            </a:r>
          </a:p>
          <a:p>
            <a:r>
              <a:rPr lang="it-IT" sz="2400" dirty="0">
                <a:solidFill>
                  <a:srgbClr val="FF0000"/>
                </a:solidFill>
              </a:rPr>
              <a:t>Passività</a:t>
            </a:r>
          </a:p>
          <a:p>
            <a:r>
              <a:rPr lang="it-IT" sz="2400" dirty="0">
                <a:solidFill>
                  <a:srgbClr val="FF0000"/>
                </a:solidFill>
              </a:rPr>
              <a:t>potenziali</a:t>
            </a:r>
          </a:p>
        </p:txBody>
      </p:sp>
      <p:sp>
        <p:nvSpPr>
          <p:cNvPr id="12" name="Freccia a destra 11"/>
          <p:cNvSpPr/>
          <p:nvPr/>
        </p:nvSpPr>
        <p:spPr>
          <a:xfrm>
            <a:off x="7020272" y="3645024"/>
            <a:ext cx="216024" cy="4571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13" name="CasellaDiTesto 12"/>
          <p:cNvSpPr txBox="1"/>
          <p:nvPr/>
        </p:nvSpPr>
        <p:spPr>
          <a:xfrm>
            <a:off x="3275856" y="3789040"/>
            <a:ext cx="368703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t-IT" sz="2400" dirty="0"/>
              <a:t>Patrimonio vigilanza banche</a:t>
            </a:r>
          </a:p>
        </p:txBody>
      </p:sp>
    </p:spTree>
    <p:extLst>
      <p:ext uri="{BB962C8B-B14F-4D97-AF65-F5344CB8AC3E}">
        <p14:creationId xmlns:p14="http://schemas.microsoft.com/office/powerpoint/2010/main" val="80423323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dirty="0"/>
              <a:t>Controllo interno</a:t>
            </a:r>
          </a:p>
        </p:txBody>
      </p:sp>
      <p:sp>
        <p:nvSpPr>
          <p:cNvPr id="3" name="CasellaDiTesto 2"/>
          <p:cNvSpPr txBox="1"/>
          <p:nvPr/>
        </p:nvSpPr>
        <p:spPr>
          <a:xfrm>
            <a:off x="1475656" y="2492896"/>
            <a:ext cx="63748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t-IT" sz="2800" dirty="0"/>
              <a:t>KCI</a:t>
            </a:r>
          </a:p>
        </p:txBody>
      </p:sp>
      <p:sp>
        <p:nvSpPr>
          <p:cNvPr id="5" name="CasellaDiTesto 4"/>
          <p:cNvSpPr txBox="1"/>
          <p:nvPr/>
        </p:nvSpPr>
        <p:spPr>
          <a:xfrm>
            <a:off x="2555776" y="3645024"/>
            <a:ext cx="374128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t-IT" dirty="0"/>
              <a:t>Monitorare come funziona il controllo</a:t>
            </a:r>
          </a:p>
        </p:txBody>
      </p:sp>
    </p:spTree>
    <p:extLst>
      <p:ext uri="{BB962C8B-B14F-4D97-AF65-F5344CB8AC3E}">
        <p14:creationId xmlns:p14="http://schemas.microsoft.com/office/powerpoint/2010/main" val="68135907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Segnaposto numero diapositiva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0BCF6481-B58E-4ED8-8176-528EEB8E5EAD}" type="slidenum">
              <a:rPr lang="en-US" smtClean="0"/>
              <a:pPr/>
              <a:t>3</a:t>
            </a:fld>
            <a:endParaRPr lang="en-US"/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395288" y="333375"/>
            <a:ext cx="8697912" cy="6270625"/>
            <a:chOff x="385" y="190"/>
            <a:chExt cx="5479" cy="3950"/>
          </a:xfrm>
        </p:grpSpPr>
        <p:sp>
          <p:nvSpPr>
            <p:cNvPr id="57357" name="AutoShape 3"/>
            <p:cNvSpPr>
              <a:spLocks noChangeArrowheads="1"/>
            </p:cNvSpPr>
            <p:nvPr/>
          </p:nvSpPr>
          <p:spPr bwMode="auto">
            <a:xfrm flipV="1">
              <a:off x="385" y="4083"/>
              <a:ext cx="5479" cy="57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7358" name="AutoShape 4"/>
            <p:cNvSpPr>
              <a:spLocks noChangeArrowheads="1"/>
            </p:cNvSpPr>
            <p:nvPr/>
          </p:nvSpPr>
          <p:spPr bwMode="auto">
            <a:xfrm flipV="1">
              <a:off x="583" y="3675"/>
              <a:ext cx="5128" cy="256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7359" name="Freeform 5"/>
            <p:cNvSpPr>
              <a:spLocks/>
            </p:cNvSpPr>
            <p:nvPr/>
          </p:nvSpPr>
          <p:spPr bwMode="auto">
            <a:xfrm>
              <a:off x="2873" y="1593"/>
              <a:ext cx="535" cy="1911"/>
            </a:xfrm>
            <a:custGeom>
              <a:avLst/>
              <a:gdLst>
                <a:gd name="T0" fmla="*/ 0 w 271"/>
                <a:gd name="T1" fmla="*/ 1316 h 2059"/>
                <a:gd name="T2" fmla="*/ 15979 w 271"/>
                <a:gd name="T3" fmla="*/ 1316 h 2059"/>
                <a:gd name="T4" fmla="*/ 15979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2782" y="3474"/>
              <a:ext cx="703" cy="203"/>
              <a:chOff x="3110" y="3961"/>
              <a:chExt cx="356" cy="218"/>
            </a:xfrm>
          </p:grpSpPr>
          <p:sp>
            <p:nvSpPr>
              <p:cNvPr id="57487" name="Freeform 7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solidFill>
                <a:srgbClr val="F8F8F8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7488" name="Freeform 8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solidFill>
                <a:srgbClr val="F8F8F8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7489" name="Freeform 9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8F8F8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7490" name="Freeform 10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solidFill>
                <a:srgbClr val="F8F8F8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7491" name="Freeform 11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solidFill>
                <a:srgbClr val="F8F8F8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7492" name="Freeform 12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solidFill>
                <a:srgbClr val="F8F8F8"/>
              </a:soli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7493" name="Line 13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7494" name="Freeform 14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solidFill>
                <a:srgbClr val="F8F8F8"/>
              </a:soli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7495" name="Freeform 15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solidFill>
                <a:srgbClr val="F8F8F8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7496" name="Line 16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57361" name="Freeform 17"/>
            <p:cNvSpPr>
              <a:spLocks/>
            </p:cNvSpPr>
            <p:nvPr/>
          </p:nvSpPr>
          <p:spPr bwMode="auto">
            <a:xfrm>
              <a:off x="2944" y="1582"/>
              <a:ext cx="464" cy="212"/>
            </a:xfrm>
            <a:custGeom>
              <a:avLst/>
              <a:gdLst>
                <a:gd name="T0" fmla="*/ 5852 w 235"/>
                <a:gd name="T1" fmla="*/ 1 h 227"/>
                <a:gd name="T2" fmla="*/ 7645 w 235"/>
                <a:gd name="T3" fmla="*/ 3 h 227"/>
                <a:gd name="T4" fmla="*/ 9298 w 235"/>
                <a:gd name="T5" fmla="*/ 4 h 227"/>
                <a:gd name="T6" fmla="*/ 10530 w 235"/>
                <a:gd name="T7" fmla="*/ 7 h 227"/>
                <a:gd name="T8" fmla="*/ 11555 w 235"/>
                <a:gd name="T9" fmla="*/ 7 h 227"/>
                <a:gd name="T10" fmla="*/ 12163 w 235"/>
                <a:gd name="T11" fmla="*/ 7 h 227"/>
                <a:gd name="T12" fmla="*/ 12569 w 235"/>
                <a:gd name="T13" fmla="*/ 7 h 227"/>
                <a:gd name="T14" fmla="*/ 12962 w 235"/>
                <a:gd name="T15" fmla="*/ 8 h 227"/>
                <a:gd name="T16" fmla="*/ 13395 w 235"/>
                <a:gd name="T17" fmla="*/ 8 h 227"/>
                <a:gd name="T18" fmla="*/ 13618 w 235"/>
                <a:gd name="T19" fmla="*/ 8 h 227"/>
                <a:gd name="T20" fmla="*/ 13863 w 235"/>
                <a:gd name="T21" fmla="*/ 8 h 227"/>
                <a:gd name="T22" fmla="*/ 13863 w 235"/>
                <a:gd name="T23" fmla="*/ 21 h 227"/>
                <a:gd name="T24" fmla="*/ 13863 w 235"/>
                <a:gd name="T25" fmla="*/ 49 h 227"/>
                <a:gd name="T26" fmla="*/ 13863 w 235"/>
                <a:gd name="T27" fmla="*/ 86 h 227"/>
                <a:gd name="T28" fmla="*/ 13863 w 235"/>
                <a:gd name="T29" fmla="*/ 120 h 227"/>
                <a:gd name="T30" fmla="*/ 13863 w 235"/>
                <a:gd name="T31" fmla="*/ 145 h 227"/>
                <a:gd name="T32" fmla="*/ 13738 w 235"/>
                <a:gd name="T33" fmla="*/ 148 h 227"/>
                <a:gd name="T34" fmla="*/ 13555 w 235"/>
                <a:gd name="T35" fmla="*/ 141 h 227"/>
                <a:gd name="T36" fmla="*/ 13555 w 235"/>
                <a:gd name="T37" fmla="*/ 128 h 227"/>
                <a:gd name="T38" fmla="*/ 13334 w 235"/>
                <a:gd name="T39" fmla="*/ 116 h 227"/>
                <a:gd name="T40" fmla="*/ 13146 w 235"/>
                <a:gd name="T41" fmla="*/ 104 h 227"/>
                <a:gd name="T42" fmla="*/ 12901 w 235"/>
                <a:gd name="T43" fmla="*/ 97 h 227"/>
                <a:gd name="T44" fmla="*/ 12338 w 235"/>
                <a:gd name="T45" fmla="*/ 88 h 227"/>
                <a:gd name="T46" fmla="*/ 11369 w 235"/>
                <a:gd name="T47" fmla="*/ 78 h 227"/>
                <a:gd name="T48" fmla="*/ 10386 w 235"/>
                <a:gd name="T49" fmla="*/ 66 h 227"/>
                <a:gd name="T50" fmla="*/ 9422 w 235"/>
                <a:gd name="T51" fmla="*/ 57 h 227"/>
                <a:gd name="T52" fmla="*/ 8814 w 235"/>
                <a:gd name="T53" fmla="*/ 49 h 227"/>
                <a:gd name="T54" fmla="*/ 8066 w 235"/>
                <a:gd name="T55" fmla="*/ 45 h 227"/>
                <a:gd name="T56" fmla="*/ 6865 w 235"/>
                <a:gd name="T57" fmla="*/ 37 h 227"/>
                <a:gd name="T58" fmla="*/ 5578 w 235"/>
                <a:gd name="T59" fmla="*/ 29 h 227"/>
                <a:gd name="T60" fmla="*/ 4441 w 235"/>
                <a:gd name="T61" fmla="*/ 21 h 227"/>
                <a:gd name="T62" fmla="*/ 3728 w 235"/>
                <a:gd name="T63" fmla="*/ 19 h 227"/>
                <a:gd name="T64" fmla="*/ 3540 w 235"/>
                <a:gd name="T65" fmla="*/ 18 h 227"/>
                <a:gd name="T66" fmla="*/ 2796 w 235"/>
                <a:gd name="T67" fmla="*/ 16 h 227"/>
                <a:gd name="T68" fmla="*/ 1824 w 235"/>
                <a:gd name="T69" fmla="*/ 11 h 227"/>
                <a:gd name="T70" fmla="*/ 776 w 235"/>
                <a:gd name="T71" fmla="*/ 7 h 227"/>
                <a:gd name="T72" fmla="*/ 124 w 235"/>
                <a:gd name="T73" fmla="*/ 7 h 227"/>
                <a:gd name="T74" fmla="*/ 124 w 235"/>
                <a:gd name="T75" fmla="*/ 7 h 227"/>
                <a:gd name="T76" fmla="*/ 592 w 235"/>
                <a:gd name="T77" fmla="*/ 6 h 227"/>
                <a:gd name="T78" fmla="*/ 1169 w 235"/>
                <a:gd name="T79" fmla="*/ 5 h 227"/>
                <a:gd name="T80" fmla="*/ 1949 w 235"/>
                <a:gd name="T81" fmla="*/ 3 h 227"/>
                <a:gd name="T82" fmla="*/ 3025 w 235"/>
                <a:gd name="T83" fmla="*/ 1 h 227"/>
                <a:gd name="T84" fmla="*/ 4557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362" name="Freeform 18"/>
            <p:cNvSpPr>
              <a:spLocks/>
            </p:cNvSpPr>
            <p:nvPr/>
          </p:nvSpPr>
          <p:spPr bwMode="auto">
            <a:xfrm>
              <a:off x="2848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363" name="Freeform 19"/>
            <p:cNvSpPr>
              <a:spLocks/>
            </p:cNvSpPr>
            <p:nvPr/>
          </p:nvSpPr>
          <p:spPr bwMode="auto">
            <a:xfrm>
              <a:off x="2678" y="1270"/>
              <a:ext cx="911" cy="309"/>
            </a:xfrm>
            <a:custGeom>
              <a:avLst/>
              <a:gdLst>
                <a:gd name="T0" fmla="*/ 16875 w 462"/>
                <a:gd name="T1" fmla="*/ 204 h 333"/>
                <a:gd name="T2" fmla="*/ 20456 w 462"/>
                <a:gd name="T3" fmla="*/ 209 h 333"/>
                <a:gd name="T4" fmla="*/ 21759 w 462"/>
                <a:gd name="T5" fmla="*/ 212 h 333"/>
                <a:gd name="T6" fmla="*/ 21933 w 462"/>
                <a:gd name="T7" fmla="*/ 201 h 333"/>
                <a:gd name="T8" fmla="*/ 22209 w 462"/>
                <a:gd name="T9" fmla="*/ 182 h 333"/>
                <a:gd name="T10" fmla="*/ 22801 w 462"/>
                <a:gd name="T11" fmla="*/ 161 h 333"/>
                <a:gd name="T12" fmla="*/ 23400 w 462"/>
                <a:gd name="T13" fmla="*/ 148 h 333"/>
                <a:gd name="T14" fmla="*/ 25465 w 462"/>
                <a:gd name="T15" fmla="*/ 146 h 333"/>
                <a:gd name="T16" fmla="*/ 24686 w 462"/>
                <a:gd name="T17" fmla="*/ 118 h 333"/>
                <a:gd name="T18" fmla="*/ 22856 w 462"/>
                <a:gd name="T19" fmla="*/ 120 h 333"/>
                <a:gd name="T20" fmla="*/ 21965 w 462"/>
                <a:gd name="T21" fmla="*/ 115 h 333"/>
                <a:gd name="T22" fmla="*/ 21712 w 462"/>
                <a:gd name="T23" fmla="*/ 120 h 333"/>
                <a:gd name="T24" fmla="*/ 20801 w 462"/>
                <a:gd name="T25" fmla="*/ 121 h 333"/>
                <a:gd name="T26" fmla="*/ 20801 w 462"/>
                <a:gd name="T27" fmla="*/ 109 h 333"/>
                <a:gd name="T28" fmla="*/ 21592 w 462"/>
                <a:gd name="T29" fmla="*/ 114 h 333"/>
                <a:gd name="T30" fmla="*/ 21965 w 462"/>
                <a:gd name="T31" fmla="*/ 109 h 333"/>
                <a:gd name="T32" fmla="*/ 22980 w 462"/>
                <a:gd name="T33" fmla="*/ 106 h 333"/>
                <a:gd name="T34" fmla="*/ 23286 w 462"/>
                <a:gd name="T35" fmla="*/ 87 h 333"/>
                <a:gd name="T36" fmla="*/ 22633 w 462"/>
                <a:gd name="T37" fmla="*/ 82 h 333"/>
                <a:gd name="T38" fmla="*/ 22633 w 462"/>
                <a:gd name="T39" fmla="*/ 78 h 333"/>
                <a:gd name="T40" fmla="*/ 23645 w 462"/>
                <a:gd name="T41" fmla="*/ 81 h 333"/>
                <a:gd name="T42" fmla="*/ 25885 w 462"/>
                <a:gd name="T43" fmla="*/ 79 h 333"/>
                <a:gd name="T44" fmla="*/ 26926 w 462"/>
                <a:gd name="T45" fmla="*/ 70 h 333"/>
                <a:gd name="T46" fmla="*/ 26742 w 462"/>
                <a:gd name="T47" fmla="*/ 45 h 333"/>
                <a:gd name="T48" fmla="*/ 25340 w 462"/>
                <a:gd name="T49" fmla="*/ 34 h 333"/>
                <a:gd name="T50" fmla="*/ 26198 w 462"/>
                <a:gd name="T51" fmla="*/ 33 h 333"/>
                <a:gd name="T52" fmla="*/ 26320 w 462"/>
                <a:gd name="T53" fmla="*/ 22 h 333"/>
                <a:gd name="T54" fmla="*/ 25157 w 462"/>
                <a:gd name="T55" fmla="*/ 22 h 333"/>
                <a:gd name="T56" fmla="*/ 25522 w 462"/>
                <a:gd name="T57" fmla="*/ 15 h 333"/>
                <a:gd name="T58" fmla="*/ 25993 w 462"/>
                <a:gd name="T59" fmla="*/ 14 h 333"/>
                <a:gd name="T60" fmla="*/ 26320 w 462"/>
                <a:gd name="T61" fmla="*/ 2 h 333"/>
                <a:gd name="T62" fmla="*/ 14286 w 462"/>
                <a:gd name="T63" fmla="*/ 6 h 333"/>
                <a:gd name="T64" fmla="*/ 1404 w 462"/>
                <a:gd name="T65" fmla="*/ 5 h 333"/>
                <a:gd name="T66" fmla="*/ 828 w 462"/>
                <a:gd name="T67" fmla="*/ 13 h 333"/>
                <a:gd name="T68" fmla="*/ 1341 w 462"/>
                <a:gd name="T69" fmla="*/ 14 h 333"/>
                <a:gd name="T70" fmla="*/ 1996 w 462"/>
                <a:gd name="T71" fmla="*/ 22 h 333"/>
                <a:gd name="T72" fmla="*/ 483 w 462"/>
                <a:gd name="T73" fmla="*/ 22 h 333"/>
                <a:gd name="T74" fmla="*/ 420 w 462"/>
                <a:gd name="T75" fmla="*/ 32 h 333"/>
                <a:gd name="T76" fmla="*/ 1341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30 w 462"/>
                <a:gd name="T85" fmla="*/ 78 h 333"/>
                <a:gd name="T86" fmla="*/ 4354 w 462"/>
                <a:gd name="T87" fmla="*/ 81 h 333"/>
                <a:gd name="T88" fmla="*/ 3749 w 462"/>
                <a:gd name="T89" fmla="*/ 84 h 333"/>
                <a:gd name="T90" fmla="*/ 3581 w 462"/>
                <a:gd name="T91" fmla="*/ 99 h 333"/>
                <a:gd name="T92" fmla="*/ 4109 w 462"/>
                <a:gd name="T93" fmla="*/ 108 h 333"/>
                <a:gd name="T94" fmla="*/ 4884 w 462"/>
                <a:gd name="T95" fmla="*/ 109 h 333"/>
                <a:gd name="T96" fmla="*/ 5214 w 462"/>
                <a:gd name="T97" fmla="*/ 113 h 333"/>
                <a:gd name="T98" fmla="*/ 6050 w 462"/>
                <a:gd name="T99" fmla="*/ 109 h 333"/>
                <a:gd name="T100" fmla="*/ 6113 w 462"/>
                <a:gd name="T101" fmla="*/ 119 h 333"/>
                <a:gd name="T102" fmla="*/ 5334 w 462"/>
                <a:gd name="T103" fmla="*/ 121 h 333"/>
                <a:gd name="T104" fmla="*/ 5009 w 462"/>
                <a:gd name="T105" fmla="*/ 115 h 333"/>
                <a:gd name="T106" fmla="*/ 4172 w 462"/>
                <a:gd name="T107" fmla="*/ 120 h 333"/>
                <a:gd name="T108" fmla="*/ 2416 w 462"/>
                <a:gd name="T109" fmla="*/ 118 h 333"/>
                <a:gd name="T110" fmla="*/ 1404 w 462"/>
                <a:gd name="T111" fmla="*/ 143 h 333"/>
                <a:gd name="T112" fmla="*/ 3129 w 462"/>
                <a:gd name="T113" fmla="*/ 149 h 333"/>
                <a:gd name="T114" fmla="*/ 3581 w 462"/>
                <a:gd name="T115" fmla="*/ 161 h 333"/>
                <a:gd name="T116" fmla="*/ 4537 w 462"/>
                <a:gd name="T117" fmla="*/ 177 h 333"/>
                <a:gd name="T118" fmla="*/ 5066 w 462"/>
                <a:gd name="T119" fmla="*/ 198 h 333"/>
                <a:gd name="T120" fmla="*/ 5521 w 462"/>
                <a:gd name="T121" fmla="*/ 211 h 333"/>
                <a:gd name="T122" fmla="*/ 9814 w 462"/>
                <a:gd name="T123" fmla="*/ 205 h 333"/>
                <a:gd name="T124" fmla="*/ 11930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364" name="Freeform 20"/>
            <p:cNvSpPr>
              <a:spLocks/>
            </p:cNvSpPr>
            <p:nvPr/>
          </p:nvSpPr>
          <p:spPr bwMode="auto">
            <a:xfrm>
              <a:off x="3051" y="1469"/>
              <a:ext cx="72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4 w 36"/>
                <a:gd name="T7" fmla="*/ 3 h 103"/>
                <a:gd name="T8" fmla="*/ 192 w 36"/>
                <a:gd name="T9" fmla="*/ 3 h 103"/>
                <a:gd name="T10" fmla="*/ 256 w 36"/>
                <a:gd name="T11" fmla="*/ 5 h 103"/>
                <a:gd name="T12" fmla="*/ 384 w 36"/>
                <a:gd name="T13" fmla="*/ 6 h 103"/>
                <a:gd name="T14" fmla="*/ 448 w 36"/>
                <a:gd name="T15" fmla="*/ 8 h 103"/>
                <a:gd name="T16" fmla="*/ 576 w 36"/>
                <a:gd name="T17" fmla="*/ 8 h 103"/>
                <a:gd name="T18" fmla="*/ 704 w 36"/>
                <a:gd name="T19" fmla="*/ 10 h 103"/>
                <a:gd name="T20" fmla="*/ 768 w 36"/>
                <a:gd name="T21" fmla="*/ 10 h 103"/>
                <a:gd name="T22" fmla="*/ 896 w 36"/>
                <a:gd name="T23" fmla="*/ 10 h 103"/>
                <a:gd name="T24" fmla="*/ 1024 w 36"/>
                <a:gd name="T25" fmla="*/ 10 h 103"/>
                <a:gd name="T26" fmla="*/ 1088 w 36"/>
                <a:gd name="T27" fmla="*/ 10 h 103"/>
                <a:gd name="T28" fmla="*/ 1216 w 36"/>
                <a:gd name="T29" fmla="*/ 11 h 103"/>
                <a:gd name="T30" fmla="*/ 1216 w 36"/>
                <a:gd name="T31" fmla="*/ 13 h 103"/>
                <a:gd name="T32" fmla="*/ 1344 w 36"/>
                <a:gd name="T33" fmla="*/ 13 h 103"/>
                <a:gd name="T34" fmla="*/ 1408 w 36"/>
                <a:gd name="T35" fmla="*/ 19 h 103"/>
                <a:gd name="T36" fmla="*/ 1472 w 36"/>
                <a:gd name="T37" fmla="*/ 23 h 103"/>
                <a:gd name="T38" fmla="*/ 1600 w 36"/>
                <a:gd name="T39" fmla="*/ 27 h 103"/>
                <a:gd name="T40" fmla="*/ 1728 w 36"/>
                <a:gd name="T41" fmla="*/ 29 h 103"/>
                <a:gd name="T42" fmla="*/ 1728 w 36"/>
                <a:gd name="T43" fmla="*/ 36 h 103"/>
                <a:gd name="T44" fmla="*/ 1792 w 36"/>
                <a:gd name="T45" fmla="*/ 41 h 103"/>
                <a:gd name="T46" fmla="*/ 1920 w 36"/>
                <a:gd name="T47" fmla="*/ 46 h 103"/>
                <a:gd name="T48" fmla="*/ 1984 w 36"/>
                <a:gd name="T49" fmla="*/ 50 h 103"/>
                <a:gd name="T50" fmla="*/ 1984 w 36"/>
                <a:gd name="T51" fmla="*/ 57 h 103"/>
                <a:gd name="T52" fmla="*/ 2048 w 36"/>
                <a:gd name="T53" fmla="*/ 61 h 103"/>
                <a:gd name="T54" fmla="*/ 2048 w 36"/>
                <a:gd name="T55" fmla="*/ 66 h 103"/>
                <a:gd name="T56" fmla="*/ 2176 w 36"/>
                <a:gd name="T57" fmla="*/ 69 h 103"/>
                <a:gd name="T58" fmla="*/ 2176 w 36"/>
                <a:gd name="T59" fmla="*/ 72 h 103"/>
                <a:gd name="T60" fmla="*/ 2176 w 36"/>
                <a:gd name="T61" fmla="*/ 74 h 103"/>
                <a:gd name="T62" fmla="*/ 2176 w 36"/>
                <a:gd name="T63" fmla="*/ 76 h 103"/>
                <a:gd name="T64" fmla="*/ 2240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365" name="Freeform 21"/>
            <p:cNvSpPr>
              <a:spLocks/>
            </p:cNvSpPr>
            <p:nvPr/>
          </p:nvSpPr>
          <p:spPr bwMode="auto">
            <a:xfrm>
              <a:off x="3142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366" name="Freeform 22"/>
            <p:cNvSpPr>
              <a:spLocks/>
            </p:cNvSpPr>
            <p:nvPr/>
          </p:nvSpPr>
          <p:spPr bwMode="auto">
            <a:xfrm>
              <a:off x="3104" y="1468"/>
              <a:ext cx="71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63 w 36"/>
                <a:gd name="T5" fmla="*/ 8 h 106"/>
                <a:gd name="T6" fmla="*/ 183 w 36"/>
                <a:gd name="T7" fmla="*/ 8 h 106"/>
                <a:gd name="T8" fmla="*/ 300 w 36"/>
                <a:gd name="T9" fmla="*/ 10 h 106"/>
                <a:gd name="T10" fmla="*/ 361 w 36"/>
                <a:gd name="T11" fmla="*/ 14 h 106"/>
                <a:gd name="T12" fmla="*/ 483 w 36"/>
                <a:gd name="T13" fmla="*/ 18 h 106"/>
                <a:gd name="T14" fmla="*/ 544 w 36"/>
                <a:gd name="T15" fmla="*/ 20 h 106"/>
                <a:gd name="T16" fmla="*/ 653 w 36"/>
                <a:gd name="T17" fmla="*/ 23 h 106"/>
                <a:gd name="T18" fmla="*/ 653 w 36"/>
                <a:gd name="T19" fmla="*/ 30 h 106"/>
                <a:gd name="T20" fmla="*/ 712 w 36"/>
                <a:gd name="T21" fmla="*/ 38 h 106"/>
                <a:gd name="T22" fmla="*/ 712 w 36"/>
                <a:gd name="T23" fmla="*/ 45 h 106"/>
                <a:gd name="T24" fmla="*/ 653 w 36"/>
                <a:gd name="T25" fmla="*/ 54 h 106"/>
                <a:gd name="T26" fmla="*/ 653 w 36"/>
                <a:gd name="T27" fmla="*/ 61 h 106"/>
                <a:gd name="T28" fmla="*/ 653 w 36"/>
                <a:gd name="T29" fmla="*/ 68 h 106"/>
                <a:gd name="T30" fmla="*/ 653 w 36"/>
                <a:gd name="T31" fmla="*/ 72 h 106"/>
                <a:gd name="T32" fmla="*/ 653 w 36"/>
                <a:gd name="T33" fmla="*/ 73 h 106"/>
                <a:gd name="T34" fmla="*/ 653 w 36"/>
                <a:gd name="T35" fmla="*/ 73 h 106"/>
                <a:gd name="T36" fmla="*/ 712 w 36"/>
                <a:gd name="T37" fmla="*/ 73 h 106"/>
                <a:gd name="T38" fmla="*/ 712 w 36"/>
                <a:gd name="T39" fmla="*/ 73 h 106"/>
                <a:gd name="T40" fmla="*/ 828 w 36"/>
                <a:gd name="T41" fmla="*/ 74 h 106"/>
                <a:gd name="T42" fmla="*/ 828 w 36"/>
                <a:gd name="T43" fmla="*/ 74 h 106"/>
                <a:gd name="T44" fmla="*/ 891 w 36"/>
                <a:gd name="T45" fmla="*/ 74 h 106"/>
                <a:gd name="T46" fmla="*/ 891 w 36"/>
                <a:gd name="T47" fmla="*/ 74 h 106"/>
                <a:gd name="T48" fmla="*/ 953 w 36"/>
                <a:gd name="T49" fmla="*/ 74 h 106"/>
                <a:gd name="T50" fmla="*/ 953 w 36"/>
                <a:gd name="T51" fmla="*/ 71 h 106"/>
                <a:gd name="T52" fmla="*/ 953 w 36"/>
                <a:gd name="T53" fmla="*/ 67 h 106"/>
                <a:gd name="T54" fmla="*/ 953 w 36"/>
                <a:gd name="T55" fmla="*/ 60 h 106"/>
                <a:gd name="T56" fmla="*/ 953 w 36"/>
                <a:gd name="T57" fmla="*/ 55 h 106"/>
                <a:gd name="T58" fmla="*/ 953 w 36"/>
                <a:gd name="T59" fmla="*/ 49 h 106"/>
                <a:gd name="T60" fmla="*/ 1012 w 36"/>
                <a:gd name="T61" fmla="*/ 42 h 106"/>
                <a:gd name="T62" fmla="*/ 1012 w 36"/>
                <a:gd name="T63" fmla="*/ 37 h 106"/>
                <a:gd name="T64" fmla="*/ 1104 w 36"/>
                <a:gd name="T65" fmla="*/ 34 h 106"/>
                <a:gd name="T66" fmla="*/ 1104 w 36"/>
                <a:gd name="T67" fmla="*/ 32 h 106"/>
                <a:gd name="T68" fmla="*/ 1104 w 36"/>
                <a:gd name="T69" fmla="*/ 28 h 106"/>
                <a:gd name="T70" fmla="*/ 1104 w 36"/>
                <a:gd name="T71" fmla="*/ 24 h 106"/>
                <a:gd name="T72" fmla="*/ 1104 w 36"/>
                <a:gd name="T73" fmla="*/ 21 h 106"/>
                <a:gd name="T74" fmla="*/ 1104 w 36"/>
                <a:gd name="T75" fmla="*/ 18 h 106"/>
                <a:gd name="T76" fmla="*/ 1229 w 36"/>
                <a:gd name="T77" fmla="*/ 12 h 106"/>
                <a:gd name="T78" fmla="*/ 1288 w 36"/>
                <a:gd name="T79" fmla="*/ 8 h 106"/>
                <a:gd name="T80" fmla="*/ 1349 w 36"/>
                <a:gd name="T81" fmla="*/ 8 h 106"/>
                <a:gd name="T82" fmla="*/ 1349 w 36"/>
                <a:gd name="T83" fmla="*/ 8 h 106"/>
                <a:gd name="T84" fmla="*/ 1467 w 36"/>
                <a:gd name="T85" fmla="*/ 8 h 106"/>
                <a:gd name="T86" fmla="*/ 1633 w 36"/>
                <a:gd name="T87" fmla="*/ 6 h 106"/>
                <a:gd name="T88" fmla="*/ 1757 w 36"/>
                <a:gd name="T89" fmla="*/ 5 h 106"/>
                <a:gd name="T90" fmla="*/ 1816 w 36"/>
                <a:gd name="T91" fmla="*/ 4 h 106"/>
                <a:gd name="T92" fmla="*/ 1933 w 36"/>
                <a:gd name="T93" fmla="*/ 2 h 106"/>
                <a:gd name="T94" fmla="*/ 1996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367" name="AutoShape 23"/>
            <p:cNvSpPr>
              <a:spLocks noChangeArrowheads="1"/>
            </p:cNvSpPr>
            <p:nvPr/>
          </p:nvSpPr>
          <p:spPr bwMode="auto">
            <a:xfrm flipV="1">
              <a:off x="2695" y="1302"/>
              <a:ext cx="868" cy="17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7368" name="AutoShape 24"/>
            <p:cNvSpPr>
              <a:spLocks noChangeArrowheads="1"/>
            </p:cNvSpPr>
            <p:nvPr/>
          </p:nvSpPr>
          <p:spPr bwMode="auto">
            <a:xfrm flipV="1">
              <a:off x="2737" y="1293"/>
              <a:ext cx="787" cy="9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7369" name="Oval 25"/>
            <p:cNvSpPr>
              <a:spLocks noChangeArrowheads="1"/>
            </p:cNvSpPr>
            <p:nvPr/>
          </p:nvSpPr>
          <p:spPr bwMode="auto">
            <a:xfrm>
              <a:off x="2968" y="1473"/>
              <a:ext cx="41" cy="19"/>
            </a:xfrm>
            <a:prstGeom prst="ellipse">
              <a:avLst/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7370" name="Oval 26"/>
            <p:cNvSpPr>
              <a:spLocks noChangeArrowheads="1"/>
            </p:cNvSpPr>
            <p:nvPr/>
          </p:nvSpPr>
          <p:spPr bwMode="auto">
            <a:xfrm>
              <a:off x="3254" y="1475"/>
              <a:ext cx="42" cy="19"/>
            </a:xfrm>
            <a:prstGeom prst="ellipse">
              <a:avLst/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7371" name="Freeform 27"/>
            <p:cNvSpPr>
              <a:spLocks/>
            </p:cNvSpPr>
            <p:nvPr/>
          </p:nvSpPr>
          <p:spPr bwMode="auto">
            <a:xfrm>
              <a:off x="2900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372" name="Freeform 28"/>
            <p:cNvSpPr>
              <a:spLocks/>
            </p:cNvSpPr>
            <p:nvPr/>
          </p:nvSpPr>
          <p:spPr bwMode="auto">
            <a:xfrm>
              <a:off x="2825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373" name="Freeform 29"/>
            <p:cNvSpPr>
              <a:spLocks/>
            </p:cNvSpPr>
            <p:nvPr/>
          </p:nvSpPr>
          <p:spPr bwMode="auto">
            <a:xfrm>
              <a:off x="3308" y="1320"/>
              <a:ext cx="58" cy="35"/>
            </a:xfrm>
            <a:custGeom>
              <a:avLst/>
              <a:gdLst>
                <a:gd name="T0" fmla="*/ 1454 w 30"/>
                <a:gd name="T1" fmla="*/ 0 h 38"/>
                <a:gd name="T2" fmla="*/ 1357 w 30"/>
                <a:gd name="T3" fmla="*/ 0 h 38"/>
                <a:gd name="T4" fmla="*/ 1245 w 30"/>
                <a:gd name="T5" fmla="*/ 0 h 38"/>
                <a:gd name="T6" fmla="*/ 1106 w 30"/>
                <a:gd name="T7" fmla="*/ 0 h 38"/>
                <a:gd name="T8" fmla="*/ 1046 w 30"/>
                <a:gd name="T9" fmla="*/ 0 h 38"/>
                <a:gd name="T10" fmla="*/ 837 w 30"/>
                <a:gd name="T11" fmla="*/ 0 h 38"/>
                <a:gd name="T12" fmla="*/ 781 w 30"/>
                <a:gd name="T13" fmla="*/ 0 h 38"/>
                <a:gd name="T14" fmla="*/ 781 w 30"/>
                <a:gd name="T15" fmla="*/ 0 h 38"/>
                <a:gd name="T16" fmla="*/ 673 w 30"/>
                <a:gd name="T17" fmla="*/ 2 h 38"/>
                <a:gd name="T18" fmla="*/ 572 w 30"/>
                <a:gd name="T19" fmla="*/ 3 h 38"/>
                <a:gd name="T20" fmla="*/ 520 w 30"/>
                <a:gd name="T21" fmla="*/ 5 h 38"/>
                <a:gd name="T22" fmla="*/ 377 w 30"/>
                <a:gd name="T23" fmla="*/ 6 h 38"/>
                <a:gd name="T24" fmla="*/ 269 w 30"/>
                <a:gd name="T25" fmla="*/ 6 h 38"/>
                <a:gd name="T26" fmla="*/ 56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08 w 30"/>
                <a:gd name="T39" fmla="*/ 17 h 38"/>
                <a:gd name="T40" fmla="*/ 209 w 30"/>
                <a:gd name="T41" fmla="*/ 18 h 38"/>
                <a:gd name="T42" fmla="*/ 269 w 30"/>
                <a:gd name="T43" fmla="*/ 21 h 38"/>
                <a:gd name="T44" fmla="*/ 377 w 30"/>
                <a:gd name="T45" fmla="*/ 23 h 38"/>
                <a:gd name="T46" fmla="*/ 404 w 30"/>
                <a:gd name="T47" fmla="*/ 23 h 38"/>
                <a:gd name="T48" fmla="*/ 520 w 30"/>
                <a:gd name="T49" fmla="*/ 23 h 38"/>
                <a:gd name="T50" fmla="*/ 520 w 30"/>
                <a:gd name="T51" fmla="*/ 21 h 38"/>
                <a:gd name="T52" fmla="*/ 572 w 30"/>
                <a:gd name="T53" fmla="*/ 20 h 38"/>
                <a:gd name="T54" fmla="*/ 781 w 30"/>
                <a:gd name="T55" fmla="*/ 18 h 38"/>
                <a:gd name="T56" fmla="*/ 897 w 30"/>
                <a:gd name="T57" fmla="*/ 16 h 38"/>
                <a:gd name="T58" fmla="*/ 1046 w 30"/>
                <a:gd name="T59" fmla="*/ 15 h 38"/>
                <a:gd name="T60" fmla="*/ 1106 w 30"/>
                <a:gd name="T61" fmla="*/ 13 h 38"/>
                <a:gd name="T62" fmla="*/ 1185 w 30"/>
                <a:gd name="T63" fmla="*/ 12 h 38"/>
                <a:gd name="T64" fmla="*/ 1245 w 30"/>
                <a:gd name="T65" fmla="*/ 11 h 38"/>
                <a:gd name="T66" fmla="*/ 1245 w 30"/>
                <a:gd name="T67" fmla="*/ 10 h 38"/>
                <a:gd name="T68" fmla="*/ 1301 w 30"/>
                <a:gd name="T69" fmla="*/ 8 h 38"/>
                <a:gd name="T70" fmla="*/ 1301 w 30"/>
                <a:gd name="T71" fmla="*/ 6 h 38"/>
                <a:gd name="T72" fmla="*/ 1409 w 30"/>
                <a:gd name="T73" fmla="*/ 6 h 38"/>
                <a:gd name="T74" fmla="*/ 1409 w 30"/>
                <a:gd name="T75" fmla="*/ 6 h 38"/>
                <a:gd name="T76" fmla="*/ 1510 w 30"/>
                <a:gd name="T77" fmla="*/ 5 h 38"/>
                <a:gd name="T78" fmla="*/ 1510 w 30"/>
                <a:gd name="T79" fmla="*/ 2 h 38"/>
                <a:gd name="T80" fmla="*/ 1510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374" name="Freeform 30"/>
            <p:cNvSpPr>
              <a:spLocks/>
            </p:cNvSpPr>
            <p:nvPr/>
          </p:nvSpPr>
          <p:spPr bwMode="auto">
            <a:xfrm>
              <a:off x="3133" y="1319"/>
              <a:ext cx="313" cy="141"/>
            </a:xfrm>
            <a:custGeom>
              <a:avLst/>
              <a:gdLst>
                <a:gd name="T0" fmla="*/ 2685 w 159"/>
                <a:gd name="T1" fmla="*/ 1 h 152"/>
                <a:gd name="T2" fmla="*/ 465 w 159"/>
                <a:gd name="T3" fmla="*/ 17 h 152"/>
                <a:gd name="T4" fmla="*/ 360 w 159"/>
                <a:gd name="T5" fmla="*/ 33 h 152"/>
                <a:gd name="T6" fmla="*/ 61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396 w 159"/>
                <a:gd name="T15" fmla="*/ 94 h 152"/>
                <a:gd name="T16" fmla="*/ 3197 w 159"/>
                <a:gd name="T17" fmla="*/ 89 h 152"/>
                <a:gd name="T18" fmla="*/ 3782 w 159"/>
                <a:gd name="T19" fmla="*/ 89 h 152"/>
                <a:gd name="T20" fmla="*/ 5165 w 159"/>
                <a:gd name="T21" fmla="*/ 89 h 152"/>
                <a:gd name="T22" fmla="*/ 5522 w 159"/>
                <a:gd name="T23" fmla="*/ 90 h 152"/>
                <a:gd name="T24" fmla="*/ 5522 w 159"/>
                <a:gd name="T25" fmla="*/ 93 h 152"/>
                <a:gd name="T26" fmla="*/ 5646 w 159"/>
                <a:gd name="T27" fmla="*/ 95 h 152"/>
                <a:gd name="T28" fmla="*/ 6293 w 159"/>
                <a:gd name="T29" fmla="*/ 91 h 152"/>
                <a:gd name="T30" fmla="*/ 6742 w 159"/>
                <a:gd name="T31" fmla="*/ 83 h 152"/>
                <a:gd name="T32" fmla="*/ 6979 w 159"/>
                <a:gd name="T33" fmla="*/ 71 h 152"/>
                <a:gd name="T34" fmla="*/ 7986 w 159"/>
                <a:gd name="T35" fmla="*/ 57 h 152"/>
                <a:gd name="T36" fmla="*/ 8843 w 159"/>
                <a:gd name="T37" fmla="*/ 54 h 152"/>
                <a:gd name="T38" fmla="*/ 7813 w 159"/>
                <a:gd name="T39" fmla="*/ 53 h 152"/>
                <a:gd name="T40" fmla="*/ 6866 w 159"/>
                <a:gd name="T41" fmla="*/ 57 h 152"/>
                <a:gd name="T42" fmla="*/ 6110 w 159"/>
                <a:gd name="T43" fmla="*/ 68 h 152"/>
                <a:gd name="T44" fmla="*/ 6065 w 159"/>
                <a:gd name="T45" fmla="*/ 78 h 152"/>
                <a:gd name="T46" fmla="*/ 5286 w 159"/>
                <a:gd name="T47" fmla="*/ 81 h 152"/>
                <a:gd name="T48" fmla="*/ 4608 w 159"/>
                <a:gd name="T49" fmla="*/ 81 h 152"/>
                <a:gd name="T50" fmla="*/ 4433 w 159"/>
                <a:gd name="T51" fmla="*/ 75 h 152"/>
                <a:gd name="T52" fmla="*/ 4372 w 159"/>
                <a:gd name="T53" fmla="*/ 59 h 152"/>
                <a:gd name="T54" fmla="*/ 4309 w 159"/>
                <a:gd name="T55" fmla="*/ 58 h 152"/>
                <a:gd name="T56" fmla="*/ 4142 w 159"/>
                <a:gd name="T57" fmla="*/ 71 h 152"/>
                <a:gd name="T58" fmla="*/ 2778 w 159"/>
                <a:gd name="T59" fmla="*/ 79 h 152"/>
                <a:gd name="T60" fmla="*/ 1096 w 159"/>
                <a:gd name="T61" fmla="*/ 71 h 152"/>
                <a:gd name="T62" fmla="*/ 465 w 159"/>
                <a:gd name="T63" fmla="*/ 60 h 152"/>
                <a:gd name="T64" fmla="*/ 764 w 159"/>
                <a:gd name="T65" fmla="*/ 46 h 152"/>
                <a:gd name="T66" fmla="*/ 1565 w 159"/>
                <a:gd name="T67" fmla="*/ 42 h 152"/>
                <a:gd name="T68" fmla="*/ 2624 w 159"/>
                <a:gd name="T69" fmla="*/ 42 h 152"/>
                <a:gd name="T70" fmla="*/ 4142 w 159"/>
                <a:gd name="T71" fmla="*/ 47 h 152"/>
                <a:gd name="T72" fmla="*/ 4638 w 159"/>
                <a:gd name="T73" fmla="*/ 49 h 152"/>
                <a:gd name="T74" fmla="*/ 4638 w 159"/>
                <a:gd name="T75" fmla="*/ 46 h 152"/>
                <a:gd name="T76" fmla="*/ 4701 w 159"/>
                <a:gd name="T77" fmla="*/ 42 h 152"/>
                <a:gd name="T78" fmla="*/ 3260 w 159"/>
                <a:gd name="T79" fmla="*/ 40 h 152"/>
                <a:gd name="T80" fmla="*/ 1740 w 159"/>
                <a:gd name="T81" fmla="*/ 36 h 152"/>
                <a:gd name="T82" fmla="*/ 1096 w 159"/>
                <a:gd name="T83" fmla="*/ 30 h 152"/>
                <a:gd name="T84" fmla="*/ 976 w 159"/>
                <a:gd name="T85" fmla="*/ 16 h 152"/>
                <a:gd name="T86" fmla="*/ 2158 w 159"/>
                <a:gd name="T87" fmla="*/ 10 h 152"/>
                <a:gd name="T88" fmla="*/ 2837 w 159"/>
                <a:gd name="T89" fmla="*/ 19 h 152"/>
                <a:gd name="T90" fmla="*/ 2158 w 159"/>
                <a:gd name="T91" fmla="*/ 26 h 152"/>
                <a:gd name="T92" fmla="*/ 1921 w 159"/>
                <a:gd name="T93" fmla="*/ 22 h 152"/>
                <a:gd name="T94" fmla="*/ 1860 w 159"/>
                <a:gd name="T95" fmla="*/ 19 h 152"/>
                <a:gd name="T96" fmla="*/ 1565 w 159"/>
                <a:gd name="T97" fmla="*/ 22 h 152"/>
                <a:gd name="T98" fmla="*/ 1441 w 159"/>
                <a:gd name="T99" fmla="*/ 28 h 152"/>
                <a:gd name="T100" fmla="*/ 2282 w 159"/>
                <a:gd name="T101" fmla="*/ 31 h 152"/>
                <a:gd name="T102" fmla="*/ 3545 w 159"/>
                <a:gd name="T103" fmla="*/ 35 h 152"/>
                <a:gd name="T104" fmla="*/ 3725 w 159"/>
                <a:gd name="T105" fmla="*/ 33 h 152"/>
                <a:gd name="T106" fmla="*/ 3425 w 159"/>
                <a:gd name="T107" fmla="*/ 28 h 152"/>
                <a:gd name="T108" fmla="*/ 3425 w 159"/>
                <a:gd name="T109" fmla="*/ 14 h 152"/>
                <a:gd name="T110" fmla="*/ 3600 w 159"/>
                <a:gd name="T111" fmla="*/ 6 h 152"/>
                <a:gd name="T112" fmla="*/ 4026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375" name="Freeform 31"/>
            <p:cNvSpPr>
              <a:spLocks/>
            </p:cNvSpPr>
            <p:nvPr/>
          </p:nvSpPr>
          <p:spPr bwMode="auto">
            <a:xfrm>
              <a:off x="2782" y="1465"/>
              <a:ext cx="325" cy="105"/>
            </a:xfrm>
            <a:custGeom>
              <a:avLst/>
              <a:gdLst>
                <a:gd name="T0" fmla="*/ 63 w 164"/>
                <a:gd name="T1" fmla="*/ 6 h 114"/>
                <a:gd name="T2" fmla="*/ 428 w 164"/>
                <a:gd name="T3" fmla="*/ 6 h 114"/>
                <a:gd name="T4" fmla="*/ 848 w 164"/>
                <a:gd name="T5" fmla="*/ 4 h 114"/>
                <a:gd name="T6" fmla="*/ 1096 w 164"/>
                <a:gd name="T7" fmla="*/ 1 h 114"/>
                <a:gd name="T8" fmla="*/ 2592 w 164"/>
                <a:gd name="T9" fmla="*/ 6 h 114"/>
                <a:gd name="T10" fmla="*/ 4132 w 164"/>
                <a:gd name="T11" fmla="*/ 12 h 114"/>
                <a:gd name="T12" fmla="*/ 4980 w 164"/>
                <a:gd name="T13" fmla="*/ 13 h 114"/>
                <a:gd name="T14" fmla="*/ 5384 w 164"/>
                <a:gd name="T15" fmla="*/ 13 h 114"/>
                <a:gd name="T16" fmla="*/ 5200 w 164"/>
                <a:gd name="T17" fmla="*/ 24 h 114"/>
                <a:gd name="T18" fmla="*/ 5200 w 164"/>
                <a:gd name="T19" fmla="*/ 41 h 114"/>
                <a:gd name="T20" fmla="*/ 5628 w 164"/>
                <a:gd name="T21" fmla="*/ 57 h 114"/>
                <a:gd name="T22" fmla="*/ 6112 w 164"/>
                <a:gd name="T23" fmla="*/ 65 h 114"/>
                <a:gd name="T24" fmla="*/ 6476 w 164"/>
                <a:gd name="T25" fmla="*/ 64 h 114"/>
                <a:gd name="T26" fmla="*/ 6597 w 164"/>
                <a:gd name="T27" fmla="*/ 54 h 114"/>
                <a:gd name="T28" fmla="*/ 6976 w 164"/>
                <a:gd name="T29" fmla="*/ 41 h 114"/>
                <a:gd name="T30" fmla="*/ 7945 w 164"/>
                <a:gd name="T31" fmla="*/ 32 h 114"/>
                <a:gd name="T32" fmla="*/ 8404 w 164"/>
                <a:gd name="T33" fmla="*/ 29 h 114"/>
                <a:gd name="T34" fmla="*/ 8468 w 164"/>
                <a:gd name="T35" fmla="*/ 22 h 114"/>
                <a:gd name="T36" fmla="*/ 8593 w 164"/>
                <a:gd name="T37" fmla="*/ 16 h 114"/>
                <a:gd name="T38" fmla="*/ 8718 w 164"/>
                <a:gd name="T39" fmla="*/ 11 h 114"/>
                <a:gd name="T40" fmla="*/ 8840 w 164"/>
                <a:gd name="T41" fmla="*/ 27 h 114"/>
                <a:gd name="T42" fmla="*/ 9253 w 164"/>
                <a:gd name="T43" fmla="*/ 45 h 114"/>
                <a:gd name="T44" fmla="*/ 9566 w 164"/>
                <a:gd name="T45" fmla="*/ 59 h 114"/>
                <a:gd name="T46" fmla="*/ 9805 w 164"/>
                <a:gd name="T47" fmla="*/ 64 h 114"/>
                <a:gd name="T48" fmla="*/ 9441 w 164"/>
                <a:gd name="T49" fmla="*/ 66 h 114"/>
                <a:gd name="T50" fmla="*/ 8718 w 164"/>
                <a:gd name="T51" fmla="*/ 68 h 114"/>
                <a:gd name="T52" fmla="*/ 7760 w 164"/>
                <a:gd name="T53" fmla="*/ 69 h 114"/>
                <a:gd name="T54" fmla="*/ 6597 w 164"/>
                <a:gd name="T55" fmla="*/ 69 h 114"/>
                <a:gd name="T56" fmla="*/ 6112 w 164"/>
                <a:gd name="T57" fmla="*/ 69 h 114"/>
                <a:gd name="T58" fmla="*/ 5628 w 164"/>
                <a:gd name="T59" fmla="*/ 65 h 114"/>
                <a:gd name="T60" fmla="*/ 4917 w 164"/>
                <a:gd name="T61" fmla="*/ 62 h 114"/>
                <a:gd name="T62" fmla="*/ 4429 w 164"/>
                <a:gd name="T63" fmla="*/ 58 h 114"/>
                <a:gd name="T64" fmla="*/ 4068 w 164"/>
                <a:gd name="T65" fmla="*/ 54 h 114"/>
                <a:gd name="T66" fmla="*/ 3884 w 164"/>
                <a:gd name="T67" fmla="*/ 50 h 114"/>
                <a:gd name="T68" fmla="*/ 3520 w 164"/>
                <a:gd name="T69" fmla="*/ 48 h 114"/>
                <a:gd name="T70" fmla="*/ 3268 w 164"/>
                <a:gd name="T71" fmla="*/ 46 h 114"/>
                <a:gd name="T72" fmla="*/ 2957 w 164"/>
                <a:gd name="T73" fmla="*/ 46 h 114"/>
                <a:gd name="T74" fmla="*/ 2592 w 164"/>
                <a:gd name="T75" fmla="*/ 42 h 114"/>
                <a:gd name="T76" fmla="*/ 2172 w 164"/>
                <a:gd name="T77" fmla="*/ 38 h 114"/>
                <a:gd name="T78" fmla="*/ 1992 w 164"/>
                <a:gd name="T79" fmla="*/ 35 h 114"/>
                <a:gd name="T80" fmla="*/ 2109 w 164"/>
                <a:gd name="T81" fmla="*/ 34 h 114"/>
                <a:gd name="T82" fmla="*/ 2481 w 164"/>
                <a:gd name="T83" fmla="*/ 33 h 114"/>
                <a:gd name="T84" fmla="*/ 2957 w 164"/>
                <a:gd name="T85" fmla="*/ 32 h 114"/>
                <a:gd name="T86" fmla="*/ 3268 w 164"/>
                <a:gd name="T87" fmla="*/ 32 h 114"/>
                <a:gd name="T88" fmla="*/ 2957 w 164"/>
                <a:gd name="T89" fmla="*/ 19 h 114"/>
                <a:gd name="T90" fmla="*/ 2172 w 164"/>
                <a:gd name="T91" fmla="*/ 12 h 114"/>
                <a:gd name="T92" fmla="*/ 1096 w 164"/>
                <a:gd name="T93" fmla="*/ 10 h 114"/>
                <a:gd name="T94" fmla="*/ 188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376" name="Freeform 32"/>
            <p:cNvSpPr>
              <a:spLocks/>
            </p:cNvSpPr>
            <p:nvPr/>
          </p:nvSpPr>
          <p:spPr bwMode="auto">
            <a:xfrm>
              <a:off x="3162" y="1464"/>
              <a:ext cx="323" cy="105"/>
            </a:xfrm>
            <a:custGeom>
              <a:avLst/>
              <a:gdLst>
                <a:gd name="T0" fmla="*/ 9330 w 164"/>
                <a:gd name="T1" fmla="*/ 6 h 114"/>
                <a:gd name="T2" fmla="*/ 8983 w 164"/>
                <a:gd name="T3" fmla="*/ 6 h 114"/>
                <a:gd name="T4" fmla="*/ 8595 w 164"/>
                <a:gd name="T5" fmla="*/ 4 h 114"/>
                <a:gd name="T6" fmla="*/ 8351 w 164"/>
                <a:gd name="T7" fmla="*/ 2 h 114"/>
                <a:gd name="T8" fmla="*/ 6815 w 164"/>
                <a:gd name="T9" fmla="*/ 6 h 114"/>
                <a:gd name="T10" fmla="*/ 5414 w 164"/>
                <a:gd name="T11" fmla="*/ 12 h 114"/>
                <a:gd name="T12" fmla="*/ 4561 w 164"/>
                <a:gd name="T13" fmla="*/ 13 h 114"/>
                <a:gd name="T14" fmla="*/ 4209 w 164"/>
                <a:gd name="T15" fmla="*/ 13 h 114"/>
                <a:gd name="T16" fmla="*/ 4333 w 164"/>
                <a:gd name="T17" fmla="*/ 24 h 114"/>
                <a:gd name="T18" fmla="*/ 4270 w 164"/>
                <a:gd name="T19" fmla="*/ 41 h 114"/>
                <a:gd name="T20" fmla="*/ 3973 w 164"/>
                <a:gd name="T21" fmla="*/ 57 h 114"/>
                <a:gd name="T22" fmla="*/ 3492 w 164"/>
                <a:gd name="T23" fmla="*/ 65 h 114"/>
                <a:gd name="T24" fmla="*/ 3088 w 164"/>
                <a:gd name="T25" fmla="*/ 64 h 114"/>
                <a:gd name="T26" fmla="*/ 2901 w 164"/>
                <a:gd name="T27" fmla="*/ 54 h 114"/>
                <a:gd name="T28" fmla="*/ 2576 w 164"/>
                <a:gd name="T29" fmla="*/ 42 h 114"/>
                <a:gd name="T30" fmla="*/ 1629 w 164"/>
                <a:gd name="T31" fmla="*/ 32 h 114"/>
                <a:gd name="T32" fmla="*/ 1221 w 164"/>
                <a:gd name="T33" fmla="*/ 29 h 114"/>
                <a:gd name="T34" fmla="*/ 1160 w 164"/>
                <a:gd name="T35" fmla="*/ 23 h 114"/>
                <a:gd name="T36" fmla="*/ 1040 w 164"/>
                <a:gd name="T37" fmla="*/ 16 h 114"/>
                <a:gd name="T38" fmla="*/ 977 w 164"/>
                <a:gd name="T39" fmla="*/ 12 h 114"/>
                <a:gd name="T40" fmla="*/ 764 w 164"/>
                <a:gd name="T41" fmla="*/ 27 h 114"/>
                <a:gd name="T42" fmla="*/ 420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299 w 164"/>
                <a:gd name="T49" fmla="*/ 67 h 114"/>
                <a:gd name="T50" fmla="*/ 947 w 164"/>
                <a:gd name="T51" fmla="*/ 68 h 114"/>
                <a:gd name="T52" fmla="*/ 1804 w 164"/>
                <a:gd name="T53" fmla="*/ 69 h 114"/>
                <a:gd name="T54" fmla="*/ 3025 w 164"/>
                <a:gd name="T55" fmla="*/ 69 h 114"/>
                <a:gd name="T56" fmla="*/ 3492 w 164"/>
                <a:gd name="T57" fmla="*/ 69 h 114"/>
                <a:gd name="T58" fmla="*/ 3973 w 164"/>
                <a:gd name="T59" fmla="*/ 65 h 114"/>
                <a:gd name="T60" fmla="*/ 4561 w 164"/>
                <a:gd name="T61" fmla="*/ 62 h 114"/>
                <a:gd name="T62" fmla="*/ 5136 w 164"/>
                <a:gd name="T63" fmla="*/ 58 h 114"/>
                <a:gd name="T64" fmla="*/ 5357 w 164"/>
                <a:gd name="T65" fmla="*/ 54 h 114"/>
                <a:gd name="T66" fmla="*/ 5538 w 164"/>
                <a:gd name="T67" fmla="*/ 50 h 114"/>
                <a:gd name="T68" fmla="*/ 5838 w 164"/>
                <a:gd name="T69" fmla="*/ 48 h 114"/>
                <a:gd name="T70" fmla="*/ 6194 w 164"/>
                <a:gd name="T71" fmla="*/ 46 h 114"/>
                <a:gd name="T72" fmla="*/ 6425 w 164"/>
                <a:gd name="T73" fmla="*/ 46 h 114"/>
                <a:gd name="T74" fmla="*/ 6815 w 164"/>
                <a:gd name="T75" fmla="*/ 42 h 114"/>
                <a:gd name="T76" fmla="*/ 7234 w 164"/>
                <a:gd name="T77" fmla="*/ 38 h 114"/>
                <a:gd name="T78" fmla="*/ 7462 w 164"/>
                <a:gd name="T79" fmla="*/ 35 h 114"/>
                <a:gd name="T80" fmla="*/ 7281 w 164"/>
                <a:gd name="T81" fmla="*/ 35 h 114"/>
                <a:gd name="T82" fmla="*/ 6935 w 164"/>
                <a:gd name="T83" fmla="*/ 33 h 114"/>
                <a:gd name="T84" fmla="*/ 6486 w 164"/>
                <a:gd name="T85" fmla="*/ 32 h 114"/>
                <a:gd name="T86" fmla="*/ 6318 w 164"/>
                <a:gd name="T87" fmla="*/ 32 h 114"/>
                <a:gd name="T88" fmla="*/ 6486 w 164"/>
                <a:gd name="T89" fmla="*/ 19 h 114"/>
                <a:gd name="T90" fmla="*/ 7281 w 164"/>
                <a:gd name="T91" fmla="*/ 12 h 114"/>
                <a:gd name="T92" fmla="*/ 8242 w 164"/>
                <a:gd name="T93" fmla="*/ 9 h 114"/>
                <a:gd name="T94" fmla="*/ 9267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377" name="Freeform 33"/>
            <p:cNvSpPr>
              <a:spLocks/>
            </p:cNvSpPr>
            <p:nvPr/>
          </p:nvSpPr>
          <p:spPr bwMode="auto">
            <a:xfrm>
              <a:off x="2725" y="1477"/>
              <a:ext cx="168" cy="100"/>
            </a:xfrm>
            <a:custGeom>
              <a:avLst/>
              <a:gdLst>
                <a:gd name="T0" fmla="*/ 61 w 86"/>
                <a:gd name="T1" fmla="*/ 6 h 109"/>
                <a:gd name="T2" fmla="*/ 397 w 86"/>
                <a:gd name="T3" fmla="*/ 6 h 109"/>
                <a:gd name="T4" fmla="*/ 932 w 86"/>
                <a:gd name="T5" fmla="*/ 6 h 109"/>
                <a:gd name="T6" fmla="*/ 1401 w 86"/>
                <a:gd name="T7" fmla="*/ 6 h 109"/>
                <a:gd name="T8" fmla="*/ 1789 w 86"/>
                <a:gd name="T9" fmla="*/ 6 h 109"/>
                <a:gd name="T10" fmla="*/ 1821 w 86"/>
                <a:gd name="T11" fmla="*/ 6 h 109"/>
                <a:gd name="T12" fmla="*/ 1821 w 86"/>
                <a:gd name="T13" fmla="*/ 7 h 109"/>
                <a:gd name="T14" fmla="*/ 1877 w 86"/>
                <a:gd name="T15" fmla="*/ 13 h 109"/>
                <a:gd name="T16" fmla="*/ 2110 w 86"/>
                <a:gd name="T17" fmla="*/ 17 h 109"/>
                <a:gd name="T18" fmla="*/ 2274 w 86"/>
                <a:gd name="T19" fmla="*/ 23 h 109"/>
                <a:gd name="T20" fmla="*/ 2625 w 86"/>
                <a:gd name="T21" fmla="*/ 26 h 109"/>
                <a:gd name="T22" fmla="*/ 2838 w 86"/>
                <a:gd name="T23" fmla="*/ 31 h 109"/>
                <a:gd name="T24" fmla="*/ 3042 w 86"/>
                <a:gd name="T25" fmla="*/ 38 h 109"/>
                <a:gd name="T26" fmla="*/ 3221 w 86"/>
                <a:gd name="T27" fmla="*/ 45 h 109"/>
                <a:gd name="T28" fmla="*/ 3438 w 86"/>
                <a:gd name="T29" fmla="*/ 51 h 109"/>
                <a:gd name="T30" fmla="*/ 3495 w 86"/>
                <a:gd name="T31" fmla="*/ 58 h 109"/>
                <a:gd name="T32" fmla="*/ 3495 w 86"/>
                <a:gd name="T33" fmla="*/ 61 h 109"/>
                <a:gd name="T34" fmla="*/ 3557 w 86"/>
                <a:gd name="T35" fmla="*/ 61 h 109"/>
                <a:gd name="T36" fmla="*/ 3667 w 86"/>
                <a:gd name="T37" fmla="*/ 61 h 109"/>
                <a:gd name="T38" fmla="*/ 3729 w 86"/>
                <a:gd name="T39" fmla="*/ 63 h 109"/>
                <a:gd name="T40" fmla="*/ 3907 w 86"/>
                <a:gd name="T41" fmla="*/ 64 h 109"/>
                <a:gd name="T42" fmla="*/ 3958 w 86"/>
                <a:gd name="T43" fmla="*/ 64 h 109"/>
                <a:gd name="T44" fmla="*/ 4122 w 86"/>
                <a:gd name="T45" fmla="*/ 64 h 109"/>
                <a:gd name="T46" fmla="*/ 4323 w 86"/>
                <a:gd name="T47" fmla="*/ 64 h 109"/>
                <a:gd name="T48" fmla="*/ 4503 w 86"/>
                <a:gd name="T49" fmla="*/ 64 h 109"/>
                <a:gd name="T50" fmla="*/ 4599 w 86"/>
                <a:gd name="T51" fmla="*/ 64 h 109"/>
                <a:gd name="T52" fmla="*/ 4720 w 86"/>
                <a:gd name="T53" fmla="*/ 63 h 109"/>
                <a:gd name="T54" fmla="*/ 4503 w 86"/>
                <a:gd name="T55" fmla="*/ 58 h 109"/>
                <a:gd name="T56" fmla="*/ 4063 w 86"/>
                <a:gd name="T57" fmla="*/ 45 h 109"/>
                <a:gd name="T58" fmla="*/ 3495 w 86"/>
                <a:gd name="T59" fmla="*/ 28 h 109"/>
                <a:gd name="T60" fmla="*/ 2961 w 86"/>
                <a:gd name="T61" fmla="*/ 14 h 109"/>
                <a:gd name="T62" fmla="*/ 2625 w 86"/>
                <a:gd name="T63" fmla="*/ 6 h 109"/>
                <a:gd name="T64" fmla="*/ 2446 w 86"/>
                <a:gd name="T65" fmla="*/ 3 h 109"/>
                <a:gd name="T66" fmla="*/ 1877 w 86"/>
                <a:gd name="T67" fmla="*/ 1 h 109"/>
                <a:gd name="T68" fmla="*/ 1281 w 86"/>
                <a:gd name="T69" fmla="*/ 0 h 109"/>
                <a:gd name="T70" fmla="*/ 596 w 86"/>
                <a:gd name="T71" fmla="*/ 1 h 109"/>
                <a:gd name="T72" fmla="*/ 172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378" name="Freeform 34"/>
            <p:cNvSpPr>
              <a:spLocks/>
            </p:cNvSpPr>
            <p:nvPr/>
          </p:nvSpPr>
          <p:spPr bwMode="auto">
            <a:xfrm>
              <a:off x="3371" y="1478"/>
              <a:ext cx="170" cy="99"/>
            </a:xfrm>
            <a:custGeom>
              <a:avLst/>
              <a:gdLst>
                <a:gd name="T0" fmla="*/ 4662 w 87"/>
                <a:gd name="T1" fmla="*/ 6 h 108"/>
                <a:gd name="T2" fmla="*/ 4277 w 87"/>
                <a:gd name="T3" fmla="*/ 6 h 108"/>
                <a:gd name="T4" fmla="*/ 3849 w 87"/>
                <a:gd name="T5" fmla="*/ 6 h 108"/>
                <a:gd name="T6" fmla="*/ 3283 w 87"/>
                <a:gd name="T7" fmla="*/ 6 h 108"/>
                <a:gd name="T8" fmla="*/ 2962 w 87"/>
                <a:gd name="T9" fmla="*/ 6 h 108"/>
                <a:gd name="T10" fmla="*/ 2841 w 87"/>
                <a:gd name="T11" fmla="*/ 6 h 108"/>
                <a:gd name="T12" fmla="*/ 2841 w 87"/>
                <a:gd name="T13" fmla="*/ 6 h 108"/>
                <a:gd name="T14" fmla="*/ 2738 w 87"/>
                <a:gd name="T15" fmla="*/ 13 h 108"/>
                <a:gd name="T16" fmla="*/ 2566 w 87"/>
                <a:gd name="T17" fmla="*/ 17 h 108"/>
                <a:gd name="T18" fmla="*/ 2386 w 87"/>
                <a:gd name="T19" fmla="*/ 23 h 108"/>
                <a:gd name="T20" fmla="*/ 2173 w 87"/>
                <a:gd name="T21" fmla="*/ 26 h 108"/>
                <a:gd name="T22" fmla="*/ 1878 w 87"/>
                <a:gd name="T23" fmla="*/ 32 h 108"/>
                <a:gd name="T24" fmla="*/ 1557 w 87"/>
                <a:gd name="T25" fmla="*/ 38 h 108"/>
                <a:gd name="T26" fmla="*/ 1344 w 87"/>
                <a:gd name="T27" fmla="*/ 45 h 108"/>
                <a:gd name="T28" fmla="*/ 1221 w 87"/>
                <a:gd name="T29" fmla="*/ 51 h 108"/>
                <a:gd name="T30" fmla="*/ 1221 w 87"/>
                <a:gd name="T31" fmla="*/ 59 h 108"/>
                <a:gd name="T32" fmla="*/ 1221 w 87"/>
                <a:gd name="T33" fmla="*/ 61 h 108"/>
                <a:gd name="T34" fmla="*/ 1053 w 87"/>
                <a:gd name="T35" fmla="*/ 61 h 108"/>
                <a:gd name="T36" fmla="*/ 1053 w 87"/>
                <a:gd name="T37" fmla="*/ 61 h 108"/>
                <a:gd name="T38" fmla="*/ 889 w 87"/>
                <a:gd name="T39" fmla="*/ 63 h 108"/>
                <a:gd name="T40" fmla="*/ 776 w 87"/>
                <a:gd name="T41" fmla="*/ 64 h 108"/>
                <a:gd name="T42" fmla="*/ 717 w 87"/>
                <a:gd name="T43" fmla="*/ 64 h 108"/>
                <a:gd name="T44" fmla="*/ 569 w 87"/>
                <a:gd name="T45" fmla="*/ 64 h 108"/>
                <a:gd name="T46" fmla="*/ 336 w 87"/>
                <a:gd name="T47" fmla="*/ 64 h 108"/>
                <a:gd name="T48" fmla="*/ 233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72 w 87"/>
                <a:gd name="T55" fmla="*/ 59 h 108"/>
                <a:gd name="T56" fmla="*/ 596 w 87"/>
                <a:gd name="T57" fmla="*/ 45 h 108"/>
                <a:gd name="T58" fmla="*/ 1221 w 87"/>
                <a:gd name="T59" fmla="*/ 27 h 108"/>
                <a:gd name="T60" fmla="*/ 1790 w 87"/>
                <a:gd name="T61" fmla="*/ 13 h 108"/>
                <a:gd name="T62" fmla="*/ 2058 w 87"/>
                <a:gd name="T63" fmla="*/ 6 h 108"/>
                <a:gd name="T64" fmla="*/ 2214 w 87"/>
                <a:gd name="T65" fmla="*/ 3 h 108"/>
                <a:gd name="T66" fmla="*/ 2783 w 87"/>
                <a:gd name="T67" fmla="*/ 1 h 108"/>
                <a:gd name="T68" fmla="*/ 3441 w 87"/>
                <a:gd name="T69" fmla="*/ 0 h 108"/>
                <a:gd name="T70" fmla="*/ 4066 w 87"/>
                <a:gd name="T71" fmla="*/ 0 h 108"/>
                <a:gd name="T72" fmla="*/ 4567 w 87"/>
                <a:gd name="T73" fmla="*/ 0 h 108"/>
                <a:gd name="T74" fmla="*/ 4662 w 87"/>
                <a:gd name="T75" fmla="*/ 1 h 108"/>
                <a:gd name="T76" fmla="*/ 4662 w 87"/>
                <a:gd name="T77" fmla="*/ 2 h 108"/>
                <a:gd name="T78" fmla="*/ 4662 w 87"/>
                <a:gd name="T79" fmla="*/ 4 h 108"/>
                <a:gd name="T80" fmla="*/ 4723 w 87"/>
                <a:gd name="T81" fmla="*/ 5 h 108"/>
                <a:gd name="T82" fmla="*/ 4723 w 87"/>
                <a:gd name="T83" fmla="*/ 6 h 108"/>
                <a:gd name="T84" fmla="*/ 4783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379" name="Freeform 35"/>
            <p:cNvSpPr>
              <a:spLocks/>
            </p:cNvSpPr>
            <p:nvPr/>
          </p:nvSpPr>
          <p:spPr bwMode="auto">
            <a:xfrm>
              <a:off x="2974" y="1454"/>
              <a:ext cx="68" cy="100"/>
            </a:xfrm>
            <a:custGeom>
              <a:avLst/>
              <a:gdLst>
                <a:gd name="T0" fmla="*/ 1766 w 35"/>
                <a:gd name="T1" fmla="*/ 3 h 107"/>
                <a:gd name="T2" fmla="*/ 1665 w 35"/>
                <a:gd name="T3" fmla="*/ 5 h 107"/>
                <a:gd name="T4" fmla="*/ 1613 w 35"/>
                <a:gd name="T5" fmla="*/ 7 h 107"/>
                <a:gd name="T6" fmla="*/ 1438 w 35"/>
                <a:gd name="T7" fmla="*/ 9 h 107"/>
                <a:gd name="T8" fmla="*/ 1409 w 35"/>
                <a:gd name="T9" fmla="*/ 15 h 107"/>
                <a:gd name="T10" fmla="*/ 1409 w 35"/>
                <a:gd name="T11" fmla="*/ 19 h 107"/>
                <a:gd name="T12" fmla="*/ 1438 w 35"/>
                <a:gd name="T13" fmla="*/ 23 h 107"/>
                <a:gd name="T14" fmla="*/ 1665 w 35"/>
                <a:gd name="T15" fmla="*/ 28 h 107"/>
                <a:gd name="T16" fmla="*/ 1766 w 35"/>
                <a:gd name="T17" fmla="*/ 31 h 107"/>
                <a:gd name="T18" fmla="*/ 1665 w 35"/>
                <a:gd name="T19" fmla="*/ 32 h 107"/>
                <a:gd name="T20" fmla="*/ 1409 w 35"/>
                <a:gd name="T21" fmla="*/ 33 h 107"/>
                <a:gd name="T22" fmla="*/ 1137 w 35"/>
                <a:gd name="T23" fmla="*/ 36 h 107"/>
                <a:gd name="T24" fmla="*/ 800 w 35"/>
                <a:gd name="T25" fmla="*/ 36 h 107"/>
                <a:gd name="T26" fmla="*/ 528 w 35"/>
                <a:gd name="T27" fmla="*/ 39 h 107"/>
                <a:gd name="T28" fmla="*/ 328 w 35"/>
                <a:gd name="T29" fmla="*/ 41 h 107"/>
                <a:gd name="T30" fmla="*/ 227 w 35"/>
                <a:gd name="T31" fmla="*/ 43 h 107"/>
                <a:gd name="T32" fmla="*/ 169 w 35"/>
                <a:gd name="T33" fmla="*/ 44 h 107"/>
                <a:gd name="T34" fmla="*/ 169 w 35"/>
                <a:gd name="T35" fmla="*/ 46 h 107"/>
                <a:gd name="T36" fmla="*/ 169 w 35"/>
                <a:gd name="T37" fmla="*/ 50 h 107"/>
                <a:gd name="T38" fmla="*/ 169 w 35"/>
                <a:gd name="T39" fmla="*/ 56 h 107"/>
                <a:gd name="T40" fmla="*/ 272 w 35"/>
                <a:gd name="T41" fmla="*/ 61 h 107"/>
                <a:gd name="T42" fmla="*/ 272 w 35"/>
                <a:gd name="T43" fmla="*/ 66 h 107"/>
                <a:gd name="T44" fmla="*/ 328 w 35"/>
                <a:gd name="T45" fmla="*/ 69 h 107"/>
                <a:gd name="T46" fmla="*/ 328 w 35"/>
                <a:gd name="T47" fmla="*/ 71 h 107"/>
                <a:gd name="T48" fmla="*/ 272 w 35"/>
                <a:gd name="T49" fmla="*/ 69 h 107"/>
                <a:gd name="T50" fmla="*/ 169 w 35"/>
                <a:gd name="T51" fmla="*/ 65 h 107"/>
                <a:gd name="T52" fmla="*/ 60 w 35"/>
                <a:gd name="T53" fmla="*/ 61 h 107"/>
                <a:gd name="T54" fmla="*/ 60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69 w 35"/>
                <a:gd name="T65" fmla="*/ 39 h 107"/>
                <a:gd name="T66" fmla="*/ 441 w 35"/>
                <a:gd name="T67" fmla="*/ 34 h 107"/>
                <a:gd name="T68" fmla="*/ 697 w 35"/>
                <a:gd name="T69" fmla="*/ 28 h 107"/>
                <a:gd name="T70" fmla="*/ 1026 w 35"/>
                <a:gd name="T71" fmla="*/ 20 h 107"/>
                <a:gd name="T72" fmla="*/ 1354 w 35"/>
                <a:gd name="T73" fmla="*/ 16 h 107"/>
                <a:gd name="T74" fmla="*/ 1494 w 35"/>
                <a:gd name="T75" fmla="*/ 7 h 107"/>
                <a:gd name="T76" fmla="*/ 1665 w 35"/>
                <a:gd name="T77" fmla="*/ 6 h 107"/>
                <a:gd name="T78" fmla="*/ 1766 w 35"/>
                <a:gd name="T79" fmla="*/ 1 h 107"/>
                <a:gd name="T80" fmla="*/ 1826 w 35"/>
                <a:gd name="T81" fmla="*/ 1 h 107"/>
                <a:gd name="T82" fmla="*/ 1826 w 35"/>
                <a:gd name="T83" fmla="*/ 1 h 107"/>
                <a:gd name="T84" fmla="*/ 1826 w 35"/>
                <a:gd name="T85" fmla="*/ 1 h 107"/>
                <a:gd name="T86" fmla="*/ 1826 w 35"/>
                <a:gd name="T87" fmla="*/ 1 h 107"/>
                <a:gd name="T88" fmla="*/ 1826 w 35"/>
                <a:gd name="T89" fmla="*/ 1 h 107"/>
                <a:gd name="T90" fmla="*/ 1826 w 35"/>
                <a:gd name="T91" fmla="*/ 1 h 107"/>
                <a:gd name="T92" fmla="*/ 1826 w 35"/>
                <a:gd name="T93" fmla="*/ 1 h 107"/>
                <a:gd name="T94" fmla="*/ 1826 w 35"/>
                <a:gd name="T95" fmla="*/ 1 h 107"/>
                <a:gd name="T96" fmla="*/ 1826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380" name="Freeform 36"/>
            <p:cNvSpPr>
              <a:spLocks/>
            </p:cNvSpPr>
            <p:nvPr/>
          </p:nvSpPr>
          <p:spPr bwMode="auto">
            <a:xfrm>
              <a:off x="3223" y="1454"/>
              <a:ext cx="68" cy="100"/>
            </a:xfrm>
            <a:custGeom>
              <a:avLst/>
              <a:gdLst>
                <a:gd name="T0" fmla="*/ 60 w 35"/>
                <a:gd name="T1" fmla="*/ 3 h 107"/>
                <a:gd name="T2" fmla="*/ 60 w 35"/>
                <a:gd name="T3" fmla="*/ 5 h 107"/>
                <a:gd name="T4" fmla="*/ 169 w 35"/>
                <a:gd name="T5" fmla="*/ 7 h 107"/>
                <a:gd name="T6" fmla="*/ 272 w 35"/>
                <a:gd name="T7" fmla="*/ 7 h 107"/>
                <a:gd name="T8" fmla="*/ 328 w 35"/>
                <a:gd name="T9" fmla="*/ 12 h 107"/>
                <a:gd name="T10" fmla="*/ 328 w 35"/>
                <a:gd name="T11" fmla="*/ 17 h 107"/>
                <a:gd name="T12" fmla="*/ 272 w 35"/>
                <a:gd name="T13" fmla="*/ 20 h 107"/>
                <a:gd name="T14" fmla="*/ 117 w 35"/>
                <a:gd name="T15" fmla="*/ 26 h 107"/>
                <a:gd name="T16" fmla="*/ 0 w 35"/>
                <a:gd name="T17" fmla="*/ 28 h 107"/>
                <a:gd name="T18" fmla="*/ 169 w 35"/>
                <a:gd name="T19" fmla="*/ 30 h 107"/>
                <a:gd name="T20" fmla="*/ 328 w 35"/>
                <a:gd name="T21" fmla="*/ 31 h 107"/>
                <a:gd name="T22" fmla="*/ 585 w 35"/>
                <a:gd name="T23" fmla="*/ 34 h 107"/>
                <a:gd name="T24" fmla="*/ 909 w 35"/>
                <a:gd name="T25" fmla="*/ 36 h 107"/>
                <a:gd name="T26" fmla="*/ 1197 w 35"/>
                <a:gd name="T27" fmla="*/ 38 h 107"/>
                <a:gd name="T28" fmla="*/ 1409 w 35"/>
                <a:gd name="T29" fmla="*/ 41 h 107"/>
                <a:gd name="T30" fmla="*/ 1554 w 35"/>
                <a:gd name="T31" fmla="*/ 43 h 107"/>
                <a:gd name="T32" fmla="*/ 1613 w 35"/>
                <a:gd name="T33" fmla="*/ 44 h 107"/>
                <a:gd name="T34" fmla="*/ 1613 w 35"/>
                <a:gd name="T35" fmla="*/ 46 h 107"/>
                <a:gd name="T36" fmla="*/ 1554 w 35"/>
                <a:gd name="T37" fmla="*/ 50 h 107"/>
                <a:gd name="T38" fmla="*/ 1554 w 35"/>
                <a:gd name="T39" fmla="*/ 56 h 107"/>
                <a:gd name="T40" fmla="*/ 1494 w 35"/>
                <a:gd name="T41" fmla="*/ 61 h 107"/>
                <a:gd name="T42" fmla="*/ 1494 w 35"/>
                <a:gd name="T43" fmla="*/ 66 h 107"/>
                <a:gd name="T44" fmla="*/ 1494 w 35"/>
                <a:gd name="T45" fmla="*/ 69 h 107"/>
                <a:gd name="T46" fmla="*/ 1494 w 35"/>
                <a:gd name="T47" fmla="*/ 71 h 107"/>
                <a:gd name="T48" fmla="*/ 1554 w 35"/>
                <a:gd name="T49" fmla="*/ 69 h 107"/>
                <a:gd name="T50" fmla="*/ 1554 w 35"/>
                <a:gd name="T51" fmla="*/ 65 h 107"/>
                <a:gd name="T52" fmla="*/ 1613 w 35"/>
                <a:gd name="T53" fmla="*/ 61 h 107"/>
                <a:gd name="T54" fmla="*/ 1710 w 35"/>
                <a:gd name="T55" fmla="*/ 56 h 107"/>
                <a:gd name="T56" fmla="*/ 1826 w 35"/>
                <a:gd name="T57" fmla="*/ 52 h 107"/>
                <a:gd name="T58" fmla="*/ 1826 w 35"/>
                <a:gd name="T59" fmla="*/ 48 h 107"/>
                <a:gd name="T60" fmla="*/ 1826 w 35"/>
                <a:gd name="T61" fmla="*/ 44 h 107"/>
                <a:gd name="T62" fmla="*/ 1826 w 35"/>
                <a:gd name="T63" fmla="*/ 41 h 107"/>
                <a:gd name="T64" fmla="*/ 1613 w 35"/>
                <a:gd name="T65" fmla="*/ 39 h 107"/>
                <a:gd name="T66" fmla="*/ 1298 w 35"/>
                <a:gd name="T67" fmla="*/ 34 h 107"/>
                <a:gd name="T68" fmla="*/ 1026 w 35"/>
                <a:gd name="T69" fmla="*/ 28 h 107"/>
                <a:gd name="T70" fmla="*/ 740 w 35"/>
                <a:gd name="T71" fmla="*/ 20 h 107"/>
                <a:gd name="T72" fmla="*/ 468 w 35"/>
                <a:gd name="T73" fmla="*/ 16 h 107"/>
                <a:gd name="T74" fmla="*/ 272 w 35"/>
                <a:gd name="T75" fmla="*/ 7 h 107"/>
                <a:gd name="T76" fmla="*/ 117 w 35"/>
                <a:gd name="T77" fmla="*/ 6 h 107"/>
                <a:gd name="T78" fmla="*/ 60 w 35"/>
                <a:gd name="T79" fmla="*/ 1 h 107"/>
                <a:gd name="T80" fmla="*/ 60 w 35"/>
                <a:gd name="T81" fmla="*/ 1 h 107"/>
                <a:gd name="T82" fmla="*/ 60 w 35"/>
                <a:gd name="T83" fmla="*/ 1 h 107"/>
                <a:gd name="T84" fmla="*/ 60 w 35"/>
                <a:gd name="T85" fmla="*/ 1 h 107"/>
                <a:gd name="T86" fmla="*/ 60 w 35"/>
                <a:gd name="T87" fmla="*/ 1 h 107"/>
                <a:gd name="T88" fmla="*/ 60 w 35"/>
                <a:gd name="T89" fmla="*/ 1 h 107"/>
                <a:gd name="T90" fmla="*/ 60 w 35"/>
                <a:gd name="T91" fmla="*/ 1 h 107"/>
                <a:gd name="T92" fmla="*/ 60 w 35"/>
                <a:gd name="T93" fmla="*/ 1 h 107"/>
                <a:gd name="T94" fmla="*/ 60 w 35"/>
                <a:gd name="T95" fmla="*/ 1 h 107"/>
                <a:gd name="T96" fmla="*/ 60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381" name="Freeform 37"/>
            <p:cNvSpPr>
              <a:spLocks/>
            </p:cNvSpPr>
            <p:nvPr/>
          </p:nvSpPr>
          <p:spPr bwMode="auto">
            <a:xfrm>
              <a:off x="2673" y="1319"/>
              <a:ext cx="156" cy="70"/>
            </a:xfrm>
            <a:custGeom>
              <a:avLst/>
              <a:gdLst>
                <a:gd name="T0" fmla="*/ 2433 w 79"/>
                <a:gd name="T1" fmla="*/ 0 h 76"/>
                <a:gd name="T2" fmla="*/ 1888 w 79"/>
                <a:gd name="T3" fmla="*/ 4 h 76"/>
                <a:gd name="T4" fmla="*/ 1357 w 79"/>
                <a:gd name="T5" fmla="*/ 7 h 76"/>
                <a:gd name="T6" fmla="*/ 956 w 79"/>
                <a:gd name="T7" fmla="*/ 16 h 76"/>
                <a:gd name="T8" fmla="*/ 839 w 79"/>
                <a:gd name="T9" fmla="*/ 23 h 76"/>
                <a:gd name="T10" fmla="*/ 1076 w 79"/>
                <a:gd name="T11" fmla="*/ 30 h 76"/>
                <a:gd name="T12" fmla="*/ 1888 w 79"/>
                <a:gd name="T13" fmla="*/ 37 h 76"/>
                <a:gd name="T14" fmla="*/ 3509 w 79"/>
                <a:gd name="T15" fmla="*/ 41 h 76"/>
                <a:gd name="T16" fmla="*/ 4558 w 79"/>
                <a:gd name="T17" fmla="*/ 41 h 76"/>
                <a:gd name="T18" fmla="*/ 4321 w 79"/>
                <a:gd name="T19" fmla="*/ 42 h 76"/>
                <a:gd name="T20" fmla="*/ 3904 w 79"/>
                <a:gd name="T21" fmla="*/ 43 h 76"/>
                <a:gd name="T22" fmla="*/ 3389 w 79"/>
                <a:gd name="T23" fmla="*/ 44 h 76"/>
                <a:gd name="T24" fmla="*/ 2857 w 79"/>
                <a:gd name="T25" fmla="*/ 46 h 76"/>
                <a:gd name="T26" fmla="*/ 2249 w 79"/>
                <a:gd name="T27" fmla="*/ 46 h 76"/>
                <a:gd name="T28" fmla="*/ 1596 w 79"/>
                <a:gd name="T29" fmla="*/ 46 h 76"/>
                <a:gd name="T30" fmla="*/ 1139 w 79"/>
                <a:gd name="T31" fmla="*/ 43 h 76"/>
                <a:gd name="T32" fmla="*/ 656 w 79"/>
                <a:gd name="T33" fmla="*/ 41 h 76"/>
                <a:gd name="T34" fmla="*/ 363 w 79"/>
                <a:gd name="T35" fmla="*/ 38 h 76"/>
                <a:gd name="T36" fmla="*/ 124 w 79"/>
                <a:gd name="T37" fmla="*/ 34 h 76"/>
                <a:gd name="T38" fmla="*/ 63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3 w 79"/>
                <a:gd name="T45" fmla="*/ 23 h 76"/>
                <a:gd name="T46" fmla="*/ 63 w 79"/>
                <a:gd name="T47" fmla="*/ 22 h 76"/>
                <a:gd name="T48" fmla="*/ 124 w 79"/>
                <a:gd name="T49" fmla="*/ 18 h 76"/>
                <a:gd name="T50" fmla="*/ 363 w 79"/>
                <a:gd name="T51" fmla="*/ 11 h 76"/>
                <a:gd name="T52" fmla="*/ 656 w 79"/>
                <a:gd name="T53" fmla="*/ 6 h 76"/>
                <a:gd name="T54" fmla="*/ 1139 w 79"/>
                <a:gd name="T55" fmla="*/ 4 h 76"/>
                <a:gd name="T56" fmla="*/ 1596 w 79"/>
                <a:gd name="T57" fmla="*/ 2 h 76"/>
                <a:gd name="T58" fmla="*/ 2008 w 79"/>
                <a:gd name="T59" fmla="*/ 1 h 76"/>
                <a:gd name="T60" fmla="*/ 2372 w 79"/>
                <a:gd name="T61" fmla="*/ 0 h 76"/>
                <a:gd name="T62" fmla="*/ 2616 w 79"/>
                <a:gd name="T63" fmla="*/ 0 h 76"/>
                <a:gd name="T64" fmla="*/ 268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382" name="Freeform 38"/>
            <p:cNvSpPr>
              <a:spLocks/>
            </p:cNvSpPr>
            <p:nvPr/>
          </p:nvSpPr>
          <p:spPr bwMode="auto">
            <a:xfrm>
              <a:off x="3459" y="1318"/>
              <a:ext cx="131" cy="72"/>
            </a:xfrm>
            <a:custGeom>
              <a:avLst/>
              <a:gdLst>
                <a:gd name="T0" fmla="*/ 892 w 67"/>
                <a:gd name="T1" fmla="*/ 1 h 78"/>
                <a:gd name="T2" fmla="*/ 1464 w 67"/>
                <a:gd name="T3" fmla="*/ 5 h 78"/>
                <a:gd name="T4" fmla="*/ 2065 w 67"/>
                <a:gd name="T5" fmla="*/ 8 h 78"/>
                <a:gd name="T6" fmla="*/ 2573 w 67"/>
                <a:gd name="T7" fmla="*/ 16 h 78"/>
                <a:gd name="T8" fmla="*/ 2909 w 67"/>
                <a:gd name="T9" fmla="*/ 24 h 78"/>
                <a:gd name="T10" fmla="*/ 2862 w 67"/>
                <a:gd name="T11" fmla="*/ 32 h 78"/>
                <a:gd name="T12" fmla="*/ 2237 w 67"/>
                <a:gd name="T13" fmla="*/ 39 h 78"/>
                <a:gd name="T14" fmla="*/ 892 w 67"/>
                <a:gd name="T15" fmla="*/ 44 h 78"/>
                <a:gd name="T16" fmla="*/ 0 w 67"/>
                <a:gd name="T17" fmla="*/ 47 h 78"/>
                <a:gd name="T18" fmla="*/ 119 w 67"/>
                <a:gd name="T19" fmla="*/ 47 h 78"/>
                <a:gd name="T20" fmla="*/ 456 w 67"/>
                <a:gd name="T21" fmla="*/ 48 h 78"/>
                <a:gd name="T22" fmla="*/ 776 w 67"/>
                <a:gd name="T23" fmla="*/ 48 h 78"/>
                <a:gd name="T24" fmla="*/ 1228 w 67"/>
                <a:gd name="T25" fmla="*/ 48 h 78"/>
                <a:gd name="T26" fmla="*/ 1744 w 67"/>
                <a:gd name="T27" fmla="*/ 48 h 78"/>
                <a:gd name="T28" fmla="*/ 2237 w 67"/>
                <a:gd name="T29" fmla="*/ 46 h 78"/>
                <a:gd name="T30" fmla="*/ 2690 w 67"/>
                <a:gd name="T31" fmla="*/ 44 h 78"/>
                <a:gd name="T32" fmla="*/ 3109 w 67"/>
                <a:gd name="T33" fmla="*/ 41 h 78"/>
                <a:gd name="T34" fmla="*/ 3349 w 67"/>
                <a:gd name="T35" fmla="*/ 38 h 78"/>
                <a:gd name="T36" fmla="*/ 3506 w 67"/>
                <a:gd name="T37" fmla="*/ 35 h 78"/>
                <a:gd name="T38" fmla="*/ 3566 w 67"/>
                <a:gd name="T39" fmla="*/ 31 h 78"/>
                <a:gd name="T40" fmla="*/ 3686 w 67"/>
                <a:gd name="T41" fmla="*/ 28 h 78"/>
                <a:gd name="T42" fmla="*/ 3686 w 67"/>
                <a:gd name="T43" fmla="*/ 26 h 78"/>
                <a:gd name="T44" fmla="*/ 3686 w 67"/>
                <a:gd name="T45" fmla="*/ 24 h 78"/>
                <a:gd name="T46" fmla="*/ 3686 w 67"/>
                <a:gd name="T47" fmla="*/ 23 h 78"/>
                <a:gd name="T48" fmla="*/ 3566 w 67"/>
                <a:gd name="T49" fmla="*/ 18 h 78"/>
                <a:gd name="T50" fmla="*/ 3287 w 67"/>
                <a:gd name="T51" fmla="*/ 12 h 78"/>
                <a:gd name="T52" fmla="*/ 2862 w 67"/>
                <a:gd name="T53" fmla="*/ 6 h 78"/>
                <a:gd name="T54" fmla="*/ 2401 w 67"/>
                <a:gd name="T55" fmla="*/ 5 h 78"/>
                <a:gd name="T56" fmla="*/ 1854 w 67"/>
                <a:gd name="T57" fmla="*/ 2 h 78"/>
                <a:gd name="T58" fmla="*/ 1408 w 67"/>
                <a:gd name="T59" fmla="*/ 1 h 78"/>
                <a:gd name="T60" fmla="*/ 948 w 67"/>
                <a:gd name="T61" fmla="*/ 0 h 78"/>
                <a:gd name="T62" fmla="*/ 776 w 67"/>
                <a:gd name="T63" fmla="*/ 0 h 78"/>
                <a:gd name="T64" fmla="*/ 776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383" name="Freeform 39"/>
            <p:cNvSpPr>
              <a:spLocks/>
            </p:cNvSpPr>
            <p:nvPr/>
          </p:nvSpPr>
          <p:spPr bwMode="auto">
            <a:xfrm>
              <a:off x="2748" y="1326"/>
              <a:ext cx="208" cy="48"/>
            </a:xfrm>
            <a:custGeom>
              <a:avLst/>
              <a:gdLst>
                <a:gd name="T0" fmla="*/ 5871 w 106"/>
                <a:gd name="T1" fmla="*/ 29 h 51"/>
                <a:gd name="T2" fmla="*/ 5590 w 106"/>
                <a:gd name="T3" fmla="*/ 24 h 51"/>
                <a:gd name="T4" fmla="*/ 5145 w 106"/>
                <a:gd name="T5" fmla="*/ 18 h 51"/>
                <a:gd name="T6" fmla="*/ 4329 w 106"/>
                <a:gd name="T7" fmla="*/ 8 h 51"/>
                <a:gd name="T8" fmla="*/ 3438 w 106"/>
                <a:gd name="T9" fmla="*/ 4 h 51"/>
                <a:gd name="T10" fmla="*/ 2622 w 106"/>
                <a:gd name="T11" fmla="*/ 0 h 51"/>
                <a:gd name="T12" fmla="*/ 2388 w 106"/>
                <a:gd name="T13" fmla="*/ 0 h 51"/>
                <a:gd name="T14" fmla="*/ 1941 w 106"/>
                <a:gd name="T15" fmla="*/ 1 h 51"/>
                <a:gd name="T16" fmla="*/ 1482 w 106"/>
                <a:gd name="T17" fmla="*/ 3 h 51"/>
                <a:gd name="T18" fmla="*/ 1020 w 106"/>
                <a:gd name="T19" fmla="*/ 4 h 51"/>
                <a:gd name="T20" fmla="*/ 755 w 106"/>
                <a:gd name="T21" fmla="*/ 4 h 51"/>
                <a:gd name="T22" fmla="*/ 461 w 106"/>
                <a:gd name="T23" fmla="*/ 8 h 51"/>
                <a:gd name="T24" fmla="*/ 235 w 106"/>
                <a:gd name="T25" fmla="*/ 8 h 51"/>
                <a:gd name="T26" fmla="*/ 61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1 w 106"/>
                <a:gd name="T33" fmla="*/ 24 h 51"/>
                <a:gd name="T34" fmla="*/ 181 w 106"/>
                <a:gd name="T35" fmla="*/ 29 h 51"/>
                <a:gd name="T36" fmla="*/ 355 w 106"/>
                <a:gd name="T37" fmla="*/ 31 h 51"/>
                <a:gd name="T38" fmla="*/ 461 w 106"/>
                <a:gd name="T39" fmla="*/ 34 h 51"/>
                <a:gd name="T40" fmla="*/ 755 w 106"/>
                <a:gd name="T41" fmla="*/ 35 h 51"/>
                <a:gd name="T42" fmla="*/ 1020 w 106"/>
                <a:gd name="T43" fmla="*/ 35 h 51"/>
                <a:gd name="T44" fmla="*/ 1305 w 106"/>
                <a:gd name="T45" fmla="*/ 34 h 51"/>
                <a:gd name="T46" fmla="*/ 1601 w 106"/>
                <a:gd name="T47" fmla="*/ 33 h 51"/>
                <a:gd name="T48" fmla="*/ 1941 w 106"/>
                <a:gd name="T49" fmla="*/ 31 h 51"/>
                <a:gd name="T50" fmla="*/ 2176 w 106"/>
                <a:gd name="T51" fmla="*/ 30 h 51"/>
                <a:gd name="T52" fmla="*/ 2325 w 106"/>
                <a:gd name="T53" fmla="*/ 29 h 51"/>
                <a:gd name="T54" fmla="*/ 2121 w 106"/>
                <a:gd name="T55" fmla="*/ 30 h 51"/>
                <a:gd name="T56" fmla="*/ 1941 w 106"/>
                <a:gd name="T57" fmla="*/ 29 h 51"/>
                <a:gd name="T58" fmla="*/ 1721 w 106"/>
                <a:gd name="T59" fmla="*/ 27 h 51"/>
                <a:gd name="T60" fmla="*/ 1368 w 106"/>
                <a:gd name="T61" fmla="*/ 24 h 51"/>
                <a:gd name="T62" fmla="*/ 848 w 106"/>
                <a:gd name="T63" fmla="*/ 23 h 51"/>
                <a:gd name="T64" fmla="*/ 697 w 106"/>
                <a:gd name="T65" fmla="*/ 22 h 51"/>
                <a:gd name="T66" fmla="*/ 755 w 106"/>
                <a:gd name="T67" fmla="*/ 21 h 51"/>
                <a:gd name="T68" fmla="*/ 1020 w 106"/>
                <a:gd name="T69" fmla="*/ 18 h 51"/>
                <a:gd name="T70" fmla="*/ 1185 w 106"/>
                <a:gd name="T71" fmla="*/ 15 h 51"/>
                <a:gd name="T72" fmla="*/ 1305 w 106"/>
                <a:gd name="T73" fmla="*/ 11 h 51"/>
                <a:gd name="T74" fmla="*/ 1941 w 106"/>
                <a:gd name="T75" fmla="*/ 10 h 51"/>
                <a:gd name="T76" fmla="*/ 3322 w 106"/>
                <a:gd name="T77" fmla="*/ 10 h 51"/>
                <a:gd name="T78" fmla="*/ 4390 w 106"/>
                <a:gd name="T79" fmla="*/ 18 h 51"/>
                <a:gd name="T80" fmla="*/ 5267 w 106"/>
                <a:gd name="T81" fmla="*/ 23 h 51"/>
                <a:gd name="T82" fmla="*/ 5765 w 106"/>
                <a:gd name="T83" fmla="*/ 29 h 51"/>
                <a:gd name="T84" fmla="*/ 5991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384" name="Freeform 40"/>
            <p:cNvSpPr>
              <a:spLocks/>
            </p:cNvSpPr>
            <p:nvPr/>
          </p:nvSpPr>
          <p:spPr bwMode="auto">
            <a:xfrm>
              <a:off x="3317" y="1328"/>
              <a:ext cx="207" cy="47"/>
            </a:xfrm>
            <a:custGeom>
              <a:avLst/>
              <a:gdLst>
                <a:gd name="T0" fmla="*/ 63 w 105"/>
                <a:gd name="T1" fmla="*/ 29 h 50"/>
                <a:gd name="T2" fmla="*/ 361 w 105"/>
                <a:gd name="T3" fmla="*/ 24 h 50"/>
                <a:gd name="T4" fmla="*/ 889 w 105"/>
                <a:gd name="T5" fmla="*/ 18 h 50"/>
                <a:gd name="T6" fmla="*/ 1569 w 105"/>
                <a:gd name="T7" fmla="*/ 8 h 50"/>
                <a:gd name="T8" fmla="*/ 2537 w 105"/>
                <a:gd name="T9" fmla="*/ 5 h 50"/>
                <a:gd name="T10" fmla="*/ 3342 w 105"/>
                <a:gd name="T11" fmla="*/ 1 h 50"/>
                <a:gd name="T12" fmla="*/ 3637 w 105"/>
                <a:gd name="T13" fmla="*/ 1 h 50"/>
                <a:gd name="T14" fmla="*/ 4045 w 105"/>
                <a:gd name="T15" fmla="*/ 1 h 50"/>
                <a:gd name="T16" fmla="*/ 4589 w 105"/>
                <a:gd name="T17" fmla="*/ 2 h 50"/>
                <a:gd name="T18" fmla="*/ 5002 w 105"/>
                <a:gd name="T19" fmla="*/ 4 h 50"/>
                <a:gd name="T20" fmla="*/ 5394 w 105"/>
                <a:gd name="T21" fmla="*/ 4 h 50"/>
                <a:gd name="T22" fmla="*/ 5632 w 105"/>
                <a:gd name="T23" fmla="*/ 8 h 50"/>
                <a:gd name="T24" fmla="*/ 5798 w 105"/>
                <a:gd name="T25" fmla="*/ 9 h 50"/>
                <a:gd name="T26" fmla="*/ 5985 w 105"/>
                <a:gd name="T27" fmla="*/ 15 h 50"/>
                <a:gd name="T28" fmla="*/ 6098 w 105"/>
                <a:gd name="T29" fmla="*/ 19 h 50"/>
                <a:gd name="T30" fmla="*/ 6098 w 105"/>
                <a:gd name="T31" fmla="*/ 22 h 50"/>
                <a:gd name="T32" fmla="*/ 6044 w 105"/>
                <a:gd name="T33" fmla="*/ 24 h 50"/>
                <a:gd name="T34" fmla="*/ 5798 w 105"/>
                <a:gd name="T35" fmla="*/ 29 h 50"/>
                <a:gd name="T36" fmla="*/ 5798 w 105"/>
                <a:gd name="T37" fmla="*/ 31 h 50"/>
                <a:gd name="T38" fmla="*/ 5514 w 105"/>
                <a:gd name="T39" fmla="*/ 34 h 50"/>
                <a:gd name="T40" fmla="*/ 5333 w 105"/>
                <a:gd name="T41" fmla="*/ 34 h 50"/>
                <a:gd name="T42" fmla="*/ 5118 w 105"/>
                <a:gd name="T43" fmla="*/ 34 h 50"/>
                <a:gd name="T44" fmla="*/ 4820 w 105"/>
                <a:gd name="T45" fmla="*/ 34 h 50"/>
                <a:gd name="T46" fmla="*/ 4528 w 105"/>
                <a:gd name="T47" fmla="*/ 34 h 50"/>
                <a:gd name="T48" fmla="*/ 4229 w 105"/>
                <a:gd name="T49" fmla="*/ 34 h 50"/>
                <a:gd name="T50" fmla="*/ 3984 w 105"/>
                <a:gd name="T51" fmla="*/ 33 h 50"/>
                <a:gd name="T52" fmla="*/ 3984 w 105"/>
                <a:gd name="T53" fmla="*/ 31 h 50"/>
                <a:gd name="T54" fmla="*/ 3929 w 105"/>
                <a:gd name="T55" fmla="*/ 29 h 50"/>
                <a:gd name="T56" fmla="*/ 3984 w 105"/>
                <a:gd name="T57" fmla="*/ 27 h 50"/>
                <a:gd name="T58" fmla="*/ 4229 w 105"/>
                <a:gd name="T59" fmla="*/ 25 h 50"/>
                <a:gd name="T60" fmla="*/ 4589 w 105"/>
                <a:gd name="T61" fmla="*/ 24 h 50"/>
                <a:gd name="T62" fmla="*/ 5118 w 105"/>
                <a:gd name="T63" fmla="*/ 23 h 50"/>
                <a:gd name="T64" fmla="*/ 5270 w 105"/>
                <a:gd name="T65" fmla="*/ 22 h 50"/>
                <a:gd name="T66" fmla="*/ 5149 w 105"/>
                <a:gd name="T67" fmla="*/ 21 h 50"/>
                <a:gd name="T68" fmla="*/ 5057 w 105"/>
                <a:gd name="T69" fmla="*/ 19 h 50"/>
                <a:gd name="T70" fmla="*/ 4881 w 105"/>
                <a:gd name="T71" fmla="*/ 15 h 50"/>
                <a:gd name="T72" fmla="*/ 4820 w 105"/>
                <a:gd name="T73" fmla="*/ 12 h 50"/>
                <a:gd name="T74" fmla="*/ 4229 w 105"/>
                <a:gd name="T75" fmla="*/ 9 h 50"/>
                <a:gd name="T76" fmla="*/ 2825 w 105"/>
                <a:gd name="T77" fmla="*/ 9 h 50"/>
                <a:gd name="T78" fmla="*/ 1632 w 105"/>
                <a:gd name="T79" fmla="*/ 17 h 50"/>
                <a:gd name="T80" fmla="*/ 712 w 105"/>
                <a:gd name="T81" fmla="*/ 22 h 50"/>
                <a:gd name="T82" fmla="*/ 183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385" name="Freeform 41"/>
            <p:cNvSpPr>
              <a:spLocks/>
            </p:cNvSpPr>
            <p:nvPr/>
          </p:nvSpPr>
          <p:spPr bwMode="auto">
            <a:xfrm>
              <a:off x="3311" y="1351"/>
              <a:ext cx="113" cy="73"/>
            </a:xfrm>
            <a:custGeom>
              <a:avLst/>
              <a:gdLst>
                <a:gd name="T0" fmla="*/ 3273 w 57"/>
                <a:gd name="T1" fmla="*/ 1 h 78"/>
                <a:gd name="T2" fmla="*/ 3029 w 57"/>
                <a:gd name="T3" fmla="*/ 6 h 78"/>
                <a:gd name="T4" fmla="*/ 2484 w 57"/>
                <a:gd name="T5" fmla="*/ 7 h 78"/>
                <a:gd name="T6" fmla="*/ 1933 w 57"/>
                <a:gd name="T7" fmla="*/ 11 h 78"/>
                <a:gd name="T8" fmla="*/ 1340 w 57"/>
                <a:gd name="T9" fmla="*/ 18 h 78"/>
                <a:gd name="T10" fmla="*/ 676 w 57"/>
                <a:gd name="T11" fmla="*/ 21 h 78"/>
                <a:gd name="T12" fmla="*/ 248 w 57"/>
                <a:gd name="T13" fmla="*/ 25 h 78"/>
                <a:gd name="T14" fmla="*/ 0 w 57"/>
                <a:gd name="T15" fmla="*/ 28 h 78"/>
                <a:gd name="T16" fmla="*/ 125 w 57"/>
                <a:gd name="T17" fmla="*/ 30 h 78"/>
                <a:gd name="T18" fmla="*/ 311 w 57"/>
                <a:gd name="T19" fmla="*/ 35 h 78"/>
                <a:gd name="T20" fmla="*/ 436 w 57"/>
                <a:gd name="T21" fmla="*/ 37 h 78"/>
                <a:gd name="T22" fmla="*/ 373 w 57"/>
                <a:gd name="T23" fmla="*/ 42 h 78"/>
                <a:gd name="T24" fmla="*/ 311 w 57"/>
                <a:gd name="T25" fmla="*/ 46 h 78"/>
                <a:gd name="T26" fmla="*/ 125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311 w 57"/>
                <a:gd name="T35" fmla="*/ 48 h 78"/>
                <a:gd name="T36" fmla="*/ 739 w 57"/>
                <a:gd name="T37" fmla="*/ 40 h 78"/>
                <a:gd name="T38" fmla="*/ 1340 w 57"/>
                <a:gd name="T39" fmla="*/ 31 h 78"/>
                <a:gd name="T40" fmla="*/ 1933 w 57"/>
                <a:gd name="T41" fmla="*/ 21 h 78"/>
                <a:gd name="T42" fmla="*/ 2484 w 57"/>
                <a:gd name="T43" fmla="*/ 12 h 78"/>
                <a:gd name="T44" fmla="*/ 3029 w 57"/>
                <a:gd name="T45" fmla="*/ 7 h 78"/>
                <a:gd name="T46" fmla="*/ 3273 w 57"/>
                <a:gd name="T47" fmla="*/ 1 h 78"/>
                <a:gd name="T48" fmla="*/ 3396 w 57"/>
                <a:gd name="T49" fmla="*/ 0 h 78"/>
                <a:gd name="T50" fmla="*/ 3396 w 57"/>
                <a:gd name="T51" fmla="*/ 0 h 78"/>
                <a:gd name="T52" fmla="*/ 3396 w 57"/>
                <a:gd name="T53" fmla="*/ 0 h 78"/>
                <a:gd name="T54" fmla="*/ 3396 w 57"/>
                <a:gd name="T55" fmla="*/ 0 h 78"/>
                <a:gd name="T56" fmla="*/ 3396 w 57"/>
                <a:gd name="T57" fmla="*/ 0 h 78"/>
                <a:gd name="T58" fmla="*/ 3396 w 57"/>
                <a:gd name="T59" fmla="*/ 0 h 78"/>
                <a:gd name="T60" fmla="*/ 3396 w 57"/>
                <a:gd name="T61" fmla="*/ 0 h 78"/>
                <a:gd name="T62" fmla="*/ 3396 w 57"/>
                <a:gd name="T63" fmla="*/ 0 h 78"/>
                <a:gd name="T64" fmla="*/ 3396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386" name="Freeform 42"/>
            <p:cNvSpPr>
              <a:spLocks/>
            </p:cNvSpPr>
            <p:nvPr/>
          </p:nvSpPr>
          <p:spPr bwMode="auto">
            <a:xfrm>
              <a:off x="2840" y="1351"/>
              <a:ext cx="116" cy="73"/>
            </a:xfrm>
            <a:custGeom>
              <a:avLst/>
              <a:gdLst>
                <a:gd name="T0" fmla="*/ 0 w 59"/>
                <a:gd name="T1" fmla="*/ 1 h 78"/>
                <a:gd name="T2" fmla="*/ 297 w 59"/>
                <a:gd name="T3" fmla="*/ 6 h 78"/>
                <a:gd name="T4" fmla="*/ 700 w 59"/>
                <a:gd name="T5" fmla="*/ 7 h 78"/>
                <a:gd name="T6" fmla="*/ 1313 w 59"/>
                <a:gd name="T7" fmla="*/ 11 h 78"/>
                <a:gd name="T8" fmla="*/ 1913 w 59"/>
                <a:gd name="T9" fmla="*/ 18 h 78"/>
                <a:gd name="T10" fmla="*/ 2493 w 59"/>
                <a:gd name="T11" fmla="*/ 21 h 78"/>
                <a:gd name="T12" fmla="*/ 2941 w 59"/>
                <a:gd name="T13" fmla="*/ 25 h 78"/>
                <a:gd name="T14" fmla="*/ 3289 w 59"/>
                <a:gd name="T15" fmla="*/ 27 h 78"/>
                <a:gd name="T16" fmla="*/ 3108 w 59"/>
                <a:gd name="T17" fmla="*/ 30 h 78"/>
                <a:gd name="T18" fmla="*/ 2825 w 59"/>
                <a:gd name="T19" fmla="*/ 34 h 78"/>
                <a:gd name="T20" fmla="*/ 2768 w 59"/>
                <a:gd name="T21" fmla="*/ 37 h 78"/>
                <a:gd name="T22" fmla="*/ 2768 w 59"/>
                <a:gd name="T23" fmla="*/ 42 h 78"/>
                <a:gd name="T24" fmla="*/ 2825 w 59"/>
                <a:gd name="T25" fmla="*/ 45 h 78"/>
                <a:gd name="T26" fmla="*/ 2941 w 59"/>
                <a:gd name="T27" fmla="*/ 48 h 78"/>
                <a:gd name="T28" fmla="*/ 3004 w 59"/>
                <a:gd name="T29" fmla="*/ 51 h 78"/>
                <a:gd name="T30" fmla="*/ 3108 w 59"/>
                <a:gd name="T31" fmla="*/ 51 h 78"/>
                <a:gd name="T32" fmla="*/ 3108 w 59"/>
                <a:gd name="T33" fmla="*/ 51 h 78"/>
                <a:gd name="T34" fmla="*/ 2825 w 59"/>
                <a:gd name="T35" fmla="*/ 48 h 78"/>
                <a:gd name="T36" fmla="*/ 2377 w 59"/>
                <a:gd name="T37" fmla="*/ 40 h 78"/>
                <a:gd name="T38" fmla="*/ 1793 w 59"/>
                <a:gd name="T39" fmla="*/ 31 h 78"/>
                <a:gd name="T40" fmla="*/ 1268 w 59"/>
                <a:gd name="T41" fmla="*/ 21 h 78"/>
                <a:gd name="T42" fmla="*/ 645 w 59"/>
                <a:gd name="T43" fmla="*/ 12 h 78"/>
                <a:gd name="T44" fmla="*/ 236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387" name="Freeform 43"/>
            <p:cNvSpPr>
              <a:spLocks/>
            </p:cNvSpPr>
            <p:nvPr/>
          </p:nvSpPr>
          <p:spPr bwMode="auto">
            <a:xfrm>
              <a:off x="3024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388" name="Freeform 44"/>
            <p:cNvSpPr>
              <a:spLocks/>
            </p:cNvSpPr>
            <p:nvPr/>
          </p:nvSpPr>
          <p:spPr bwMode="auto">
            <a:xfrm>
              <a:off x="3172" y="1383"/>
              <a:ext cx="74" cy="36"/>
            </a:xfrm>
            <a:custGeom>
              <a:avLst/>
              <a:gdLst>
                <a:gd name="T0" fmla="*/ 1957 w 38"/>
                <a:gd name="T1" fmla="*/ 10 h 38"/>
                <a:gd name="T2" fmla="*/ 1745 w 38"/>
                <a:gd name="T3" fmla="*/ 9 h 38"/>
                <a:gd name="T4" fmla="*/ 1566 w 38"/>
                <a:gd name="T5" fmla="*/ 8 h 38"/>
                <a:gd name="T6" fmla="*/ 1262 w 38"/>
                <a:gd name="T7" fmla="*/ 4 h 38"/>
                <a:gd name="T8" fmla="*/ 974 w 38"/>
                <a:gd name="T9" fmla="*/ 1 h 38"/>
                <a:gd name="T10" fmla="*/ 804 w 38"/>
                <a:gd name="T11" fmla="*/ 1 h 38"/>
                <a:gd name="T12" fmla="*/ 532 w 38"/>
                <a:gd name="T13" fmla="*/ 1 h 38"/>
                <a:gd name="T14" fmla="*/ 273 w 38"/>
                <a:gd name="T15" fmla="*/ 4 h 38"/>
                <a:gd name="T16" fmla="*/ 117 w 38"/>
                <a:gd name="T17" fmla="*/ 7 h 38"/>
                <a:gd name="T18" fmla="*/ 0 w 38"/>
                <a:gd name="T19" fmla="*/ 9 h 38"/>
                <a:gd name="T20" fmla="*/ 60 w 38"/>
                <a:gd name="T21" fmla="*/ 12 h 38"/>
                <a:gd name="T22" fmla="*/ 60 w 38"/>
                <a:gd name="T23" fmla="*/ 17 h 38"/>
                <a:gd name="T24" fmla="*/ 60 w 38"/>
                <a:gd name="T25" fmla="*/ 22 h 38"/>
                <a:gd name="T26" fmla="*/ 117 w 38"/>
                <a:gd name="T27" fmla="*/ 24 h 38"/>
                <a:gd name="T28" fmla="*/ 333 w 38"/>
                <a:gd name="T29" fmla="*/ 25 h 38"/>
                <a:gd name="T30" fmla="*/ 648 w 38"/>
                <a:gd name="T31" fmla="*/ 26 h 38"/>
                <a:gd name="T32" fmla="*/ 1036 w 38"/>
                <a:gd name="T33" fmla="*/ 26 h 38"/>
                <a:gd name="T34" fmla="*/ 1262 w 38"/>
                <a:gd name="T35" fmla="*/ 25 h 38"/>
                <a:gd name="T36" fmla="*/ 1482 w 38"/>
                <a:gd name="T37" fmla="*/ 23 h 38"/>
                <a:gd name="T38" fmla="*/ 1482 w 38"/>
                <a:gd name="T39" fmla="*/ 22 h 38"/>
                <a:gd name="T40" fmla="*/ 1536 w 38"/>
                <a:gd name="T41" fmla="*/ 19 h 38"/>
                <a:gd name="T42" fmla="*/ 1536 w 38"/>
                <a:gd name="T43" fmla="*/ 16 h 38"/>
                <a:gd name="T44" fmla="*/ 1536 w 38"/>
                <a:gd name="T45" fmla="*/ 10 h 38"/>
                <a:gd name="T46" fmla="*/ 1425 w 38"/>
                <a:gd name="T47" fmla="*/ 10 h 38"/>
                <a:gd name="T48" fmla="*/ 1365 w 38"/>
                <a:gd name="T49" fmla="*/ 10 h 38"/>
                <a:gd name="T50" fmla="*/ 1262 w 38"/>
                <a:gd name="T51" fmla="*/ 12 h 38"/>
                <a:gd name="T52" fmla="*/ 1262 w 38"/>
                <a:gd name="T53" fmla="*/ 12 h 38"/>
                <a:gd name="T54" fmla="*/ 1153 w 38"/>
                <a:gd name="T55" fmla="*/ 14 h 38"/>
                <a:gd name="T56" fmla="*/ 1092 w 38"/>
                <a:gd name="T57" fmla="*/ 16 h 38"/>
                <a:gd name="T58" fmla="*/ 1036 w 38"/>
                <a:gd name="T59" fmla="*/ 20 h 38"/>
                <a:gd name="T60" fmla="*/ 1036 w 38"/>
                <a:gd name="T61" fmla="*/ 22 h 38"/>
                <a:gd name="T62" fmla="*/ 1036 w 38"/>
                <a:gd name="T63" fmla="*/ 23 h 38"/>
                <a:gd name="T64" fmla="*/ 701 w 38"/>
                <a:gd name="T65" fmla="*/ 22 h 38"/>
                <a:gd name="T66" fmla="*/ 500 w 38"/>
                <a:gd name="T67" fmla="*/ 21 h 38"/>
                <a:gd name="T68" fmla="*/ 444 w 38"/>
                <a:gd name="T69" fmla="*/ 16 h 38"/>
                <a:gd name="T70" fmla="*/ 391 w 38"/>
                <a:gd name="T71" fmla="*/ 14 h 38"/>
                <a:gd name="T72" fmla="*/ 444 w 38"/>
                <a:gd name="T73" fmla="*/ 11 h 38"/>
                <a:gd name="T74" fmla="*/ 500 w 38"/>
                <a:gd name="T75" fmla="*/ 9 h 38"/>
                <a:gd name="T76" fmla="*/ 592 w 38"/>
                <a:gd name="T77" fmla="*/ 9 h 38"/>
                <a:gd name="T78" fmla="*/ 701 w 38"/>
                <a:gd name="T79" fmla="*/ 8 h 38"/>
                <a:gd name="T80" fmla="*/ 921 w 38"/>
                <a:gd name="T81" fmla="*/ 6 h 38"/>
                <a:gd name="T82" fmla="*/ 1036 w 38"/>
                <a:gd name="T83" fmla="*/ 6 h 38"/>
                <a:gd name="T84" fmla="*/ 1092 w 38"/>
                <a:gd name="T85" fmla="*/ 6 h 38"/>
                <a:gd name="T86" fmla="*/ 1262 w 38"/>
                <a:gd name="T87" fmla="*/ 8 h 38"/>
                <a:gd name="T88" fmla="*/ 1425 w 38"/>
                <a:gd name="T89" fmla="*/ 9 h 38"/>
                <a:gd name="T90" fmla="*/ 1622 w 38"/>
                <a:gd name="T91" fmla="*/ 9 h 38"/>
                <a:gd name="T92" fmla="*/ 1854 w 38"/>
                <a:gd name="T93" fmla="*/ 9 h 38"/>
                <a:gd name="T94" fmla="*/ 1897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389" name="AutoShape 45"/>
            <p:cNvSpPr>
              <a:spLocks noChangeArrowheads="1"/>
            </p:cNvSpPr>
            <p:nvPr/>
          </p:nvSpPr>
          <p:spPr bwMode="auto">
            <a:xfrm flipV="1">
              <a:off x="403" y="3831"/>
              <a:ext cx="5437" cy="259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7390" name="Freeform 46"/>
            <p:cNvSpPr>
              <a:spLocks/>
            </p:cNvSpPr>
            <p:nvPr/>
          </p:nvSpPr>
          <p:spPr bwMode="auto">
            <a:xfrm>
              <a:off x="4619" y="1593"/>
              <a:ext cx="533" cy="1911"/>
            </a:xfrm>
            <a:custGeom>
              <a:avLst/>
              <a:gdLst>
                <a:gd name="T0" fmla="*/ 0 w 271"/>
                <a:gd name="T1" fmla="*/ 1316 h 2059"/>
                <a:gd name="T2" fmla="*/ 15620 w 271"/>
                <a:gd name="T3" fmla="*/ 1316 h 2059"/>
                <a:gd name="T4" fmla="*/ 15620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4" name="Group 47"/>
            <p:cNvGrpSpPr>
              <a:grpSpLocks/>
            </p:cNvGrpSpPr>
            <p:nvPr/>
          </p:nvGrpSpPr>
          <p:grpSpPr bwMode="auto">
            <a:xfrm>
              <a:off x="4527" y="3474"/>
              <a:ext cx="703" cy="203"/>
              <a:chOff x="3110" y="3961"/>
              <a:chExt cx="356" cy="218"/>
            </a:xfrm>
          </p:grpSpPr>
          <p:sp>
            <p:nvSpPr>
              <p:cNvPr id="57477" name="Freeform 48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solidFill>
                <a:srgbClr val="F8F8F8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7478" name="Freeform 49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solidFill>
                <a:srgbClr val="F8F8F8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7479" name="Freeform 50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8F8F8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7480" name="Freeform 51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solidFill>
                <a:srgbClr val="F8F8F8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7481" name="Freeform 52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solidFill>
                <a:srgbClr val="F8F8F8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7482" name="Freeform 53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solidFill>
                <a:srgbClr val="F8F8F8"/>
              </a:soli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7483" name="Line 54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7484" name="Freeform 55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solidFill>
                <a:srgbClr val="F8F8F8"/>
              </a:soli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7485" name="Freeform 56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solidFill>
                <a:srgbClr val="F8F8F8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7486" name="Line 57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57392" name="Freeform 58"/>
            <p:cNvSpPr>
              <a:spLocks/>
            </p:cNvSpPr>
            <p:nvPr/>
          </p:nvSpPr>
          <p:spPr bwMode="auto">
            <a:xfrm>
              <a:off x="4690" y="1582"/>
              <a:ext cx="462" cy="212"/>
            </a:xfrm>
            <a:custGeom>
              <a:avLst/>
              <a:gdLst>
                <a:gd name="T0" fmla="*/ 5721 w 235"/>
                <a:gd name="T1" fmla="*/ 1 h 227"/>
                <a:gd name="T2" fmla="*/ 7455 w 235"/>
                <a:gd name="T3" fmla="*/ 3 h 227"/>
                <a:gd name="T4" fmla="*/ 9063 w 235"/>
                <a:gd name="T5" fmla="*/ 4 h 227"/>
                <a:gd name="T6" fmla="*/ 10280 w 235"/>
                <a:gd name="T7" fmla="*/ 7 h 227"/>
                <a:gd name="T8" fmla="*/ 11247 w 235"/>
                <a:gd name="T9" fmla="*/ 7 h 227"/>
                <a:gd name="T10" fmla="*/ 11831 w 235"/>
                <a:gd name="T11" fmla="*/ 7 h 227"/>
                <a:gd name="T12" fmla="*/ 12248 w 235"/>
                <a:gd name="T13" fmla="*/ 7 h 227"/>
                <a:gd name="T14" fmla="*/ 12651 w 235"/>
                <a:gd name="T15" fmla="*/ 8 h 227"/>
                <a:gd name="T16" fmla="*/ 13040 w 235"/>
                <a:gd name="T17" fmla="*/ 8 h 227"/>
                <a:gd name="T18" fmla="*/ 13280 w 235"/>
                <a:gd name="T19" fmla="*/ 8 h 227"/>
                <a:gd name="T20" fmla="*/ 13504 w 235"/>
                <a:gd name="T21" fmla="*/ 8 h 227"/>
                <a:gd name="T22" fmla="*/ 13504 w 235"/>
                <a:gd name="T23" fmla="*/ 21 h 227"/>
                <a:gd name="T24" fmla="*/ 13504 w 235"/>
                <a:gd name="T25" fmla="*/ 49 h 227"/>
                <a:gd name="T26" fmla="*/ 13504 w 235"/>
                <a:gd name="T27" fmla="*/ 86 h 227"/>
                <a:gd name="T28" fmla="*/ 13504 w 235"/>
                <a:gd name="T29" fmla="*/ 120 h 227"/>
                <a:gd name="T30" fmla="*/ 13504 w 235"/>
                <a:gd name="T31" fmla="*/ 145 h 227"/>
                <a:gd name="T32" fmla="*/ 13380 w 235"/>
                <a:gd name="T33" fmla="*/ 148 h 227"/>
                <a:gd name="T34" fmla="*/ 13223 w 235"/>
                <a:gd name="T35" fmla="*/ 141 h 227"/>
                <a:gd name="T36" fmla="*/ 13223 w 235"/>
                <a:gd name="T37" fmla="*/ 128 h 227"/>
                <a:gd name="T38" fmla="*/ 12979 w 235"/>
                <a:gd name="T39" fmla="*/ 116 h 227"/>
                <a:gd name="T40" fmla="*/ 12804 w 235"/>
                <a:gd name="T41" fmla="*/ 104 h 227"/>
                <a:gd name="T42" fmla="*/ 12592 w 235"/>
                <a:gd name="T43" fmla="*/ 97 h 227"/>
                <a:gd name="T44" fmla="*/ 12012 w 235"/>
                <a:gd name="T45" fmla="*/ 88 h 227"/>
                <a:gd name="T46" fmla="*/ 11070 w 235"/>
                <a:gd name="T47" fmla="*/ 78 h 227"/>
                <a:gd name="T48" fmla="*/ 10099 w 235"/>
                <a:gd name="T49" fmla="*/ 66 h 227"/>
                <a:gd name="T50" fmla="*/ 9187 w 235"/>
                <a:gd name="T51" fmla="*/ 57 h 227"/>
                <a:gd name="T52" fmla="*/ 8599 w 235"/>
                <a:gd name="T53" fmla="*/ 49 h 227"/>
                <a:gd name="T54" fmla="*/ 7842 w 235"/>
                <a:gd name="T55" fmla="*/ 45 h 227"/>
                <a:gd name="T56" fmla="*/ 6694 w 235"/>
                <a:gd name="T57" fmla="*/ 37 h 227"/>
                <a:gd name="T58" fmla="*/ 5442 w 235"/>
                <a:gd name="T59" fmla="*/ 29 h 227"/>
                <a:gd name="T60" fmla="*/ 4317 w 235"/>
                <a:gd name="T61" fmla="*/ 21 h 227"/>
                <a:gd name="T62" fmla="*/ 3649 w 235"/>
                <a:gd name="T63" fmla="*/ 19 h 227"/>
                <a:gd name="T64" fmla="*/ 3462 w 235"/>
                <a:gd name="T65" fmla="*/ 18 h 227"/>
                <a:gd name="T66" fmla="*/ 2705 w 235"/>
                <a:gd name="T67" fmla="*/ 16 h 227"/>
                <a:gd name="T68" fmla="*/ 1793 w 235"/>
                <a:gd name="T69" fmla="*/ 11 h 227"/>
                <a:gd name="T70" fmla="*/ 761 w 235"/>
                <a:gd name="T71" fmla="*/ 7 h 227"/>
                <a:gd name="T72" fmla="*/ 120 w 235"/>
                <a:gd name="T73" fmla="*/ 7 h 227"/>
                <a:gd name="T74" fmla="*/ 120 w 235"/>
                <a:gd name="T75" fmla="*/ 7 h 227"/>
                <a:gd name="T76" fmla="*/ 584 w 235"/>
                <a:gd name="T77" fmla="*/ 6 h 227"/>
                <a:gd name="T78" fmla="*/ 1148 w 235"/>
                <a:gd name="T79" fmla="*/ 5 h 227"/>
                <a:gd name="T80" fmla="*/ 1913 w 235"/>
                <a:gd name="T81" fmla="*/ 3 h 227"/>
                <a:gd name="T82" fmla="*/ 2941 w 235"/>
                <a:gd name="T83" fmla="*/ 1 h 227"/>
                <a:gd name="T84" fmla="*/ 4437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393" name="Freeform 59"/>
            <p:cNvSpPr>
              <a:spLocks/>
            </p:cNvSpPr>
            <p:nvPr/>
          </p:nvSpPr>
          <p:spPr bwMode="auto">
            <a:xfrm>
              <a:off x="4593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394" name="Freeform 60"/>
            <p:cNvSpPr>
              <a:spLocks/>
            </p:cNvSpPr>
            <p:nvPr/>
          </p:nvSpPr>
          <p:spPr bwMode="auto">
            <a:xfrm>
              <a:off x="4423" y="1270"/>
              <a:ext cx="912" cy="309"/>
            </a:xfrm>
            <a:custGeom>
              <a:avLst/>
              <a:gdLst>
                <a:gd name="T0" fmla="*/ 16994 w 462"/>
                <a:gd name="T1" fmla="*/ 204 h 333"/>
                <a:gd name="T2" fmla="*/ 20591 w 462"/>
                <a:gd name="T3" fmla="*/ 209 h 333"/>
                <a:gd name="T4" fmla="*/ 21884 w 462"/>
                <a:gd name="T5" fmla="*/ 212 h 333"/>
                <a:gd name="T6" fmla="*/ 22064 w 462"/>
                <a:gd name="T7" fmla="*/ 201 h 333"/>
                <a:gd name="T8" fmla="*/ 22368 w 462"/>
                <a:gd name="T9" fmla="*/ 182 h 333"/>
                <a:gd name="T10" fmla="*/ 22960 w 462"/>
                <a:gd name="T11" fmla="*/ 161 h 333"/>
                <a:gd name="T12" fmla="*/ 23568 w 462"/>
                <a:gd name="T13" fmla="*/ 148 h 333"/>
                <a:gd name="T14" fmla="*/ 25629 w 462"/>
                <a:gd name="T15" fmla="*/ 146 h 333"/>
                <a:gd name="T16" fmla="*/ 24845 w 462"/>
                <a:gd name="T17" fmla="*/ 118 h 333"/>
                <a:gd name="T18" fmla="*/ 23023 w 462"/>
                <a:gd name="T19" fmla="*/ 120 h 333"/>
                <a:gd name="T20" fmla="*/ 22123 w 462"/>
                <a:gd name="T21" fmla="*/ 115 h 333"/>
                <a:gd name="T22" fmla="*/ 21823 w 462"/>
                <a:gd name="T23" fmla="*/ 120 h 333"/>
                <a:gd name="T24" fmla="*/ 20952 w 462"/>
                <a:gd name="T25" fmla="*/ 121 h 333"/>
                <a:gd name="T26" fmla="*/ 20952 w 462"/>
                <a:gd name="T27" fmla="*/ 109 h 333"/>
                <a:gd name="T28" fmla="*/ 21700 w 462"/>
                <a:gd name="T29" fmla="*/ 114 h 333"/>
                <a:gd name="T30" fmla="*/ 22123 w 462"/>
                <a:gd name="T31" fmla="*/ 109 h 333"/>
                <a:gd name="T32" fmla="*/ 23140 w 462"/>
                <a:gd name="T33" fmla="*/ 106 h 333"/>
                <a:gd name="T34" fmla="*/ 23447 w 462"/>
                <a:gd name="T35" fmla="*/ 87 h 333"/>
                <a:gd name="T36" fmla="*/ 22776 w 462"/>
                <a:gd name="T37" fmla="*/ 82 h 333"/>
                <a:gd name="T38" fmla="*/ 22776 w 462"/>
                <a:gd name="T39" fmla="*/ 78 h 333"/>
                <a:gd name="T40" fmla="*/ 23793 w 462"/>
                <a:gd name="T41" fmla="*/ 81 h 333"/>
                <a:gd name="T42" fmla="*/ 26037 w 462"/>
                <a:gd name="T43" fmla="*/ 79 h 333"/>
                <a:gd name="T44" fmla="*/ 27105 w 462"/>
                <a:gd name="T45" fmla="*/ 70 h 333"/>
                <a:gd name="T46" fmla="*/ 26924 w 462"/>
                <a:gd name="T47" fmla="*/ 45 h 333"/>
                <a:gd name="T48" fmla="*/ 25508 w 462"/>
                <a:gd name="T49" fmla="*/ 34 h 333"/>
                <a:gd name="T50" fmla="*/ 26377 w 462"/>
                <a:gd name="T51" fmla="*/ 33 h 333"/>
                <a:gd name="T52" fmla="*/ 26501 w 462"/>
                <a:gd name="T53" fmla="*/ 22 h 333"/>
                <a:gd name="T54" fmla="*/ 25329 w 462"/>
                <a:gd name="T55" fmla="*/ 22 h 333"/>
                <a:gd name="T56" fmla="*/ 25692 w 462"/>
                <a:gd name="T57" fmla="*/ 15 h 333"/>
                <a:gd name="T58" fmla="*/ 26164 w 462"/>
                <a:gd name="T59" fmla="*/ 14 h 333"/>
                <a:gd name="T60" fmla="*/ 26501 w 462"/>
                <a:gd name="T61" fmla="*/ 2 h 333"/>
                <a:gd name="T62" fmla="*/ 14391 w 462"/>
                <a:gd name="T63" fmla="*/ 6 h 333"/>
                <a:gd name="T64" fmla="*/ 1415 w 462"/>
                <a:gd name="T65" fmla="*/ 5 h 333"/>
                <a:gd name="T66" fmla="*/ 837 w 462"/>
                <a:gd name="T67" fmla="*/ 13 h 333"/>
                <a:gd name="T68" fmla="*/ 1352 w 462"/>
                <a:gd name="T69" fmla="*/ 14 h 333"/>
                <a:gd name="T70" fmla="*/ 2008 w 462"/>
                <a:gd name="T71" fmla="*/ 22 h 333"/>
                <a:gd name="T72" fmla="*/ 484 w 462"/>
                <a:gd name="T73" fmla="*/ 22 h 333"/>
                <a:gd name="T74" fmla="*/ 424 w 462"/>
                <a:gd name="T75" fmla="*/ 32 h 333"/>
                <a:gd name="T76" fmla="*/ 1352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56 w 462"/>
                <a:gd name="T85" fmla="*/ 78 h 333"/>
                <a:gd name="T86" fmla="*/ 4376 w 462"/>
                <a:gd name="T87" fmla="*/ 81 h 333"/>
                <a:gd name="T88" fmla="*/ 3784 w 462"/>
                <a:gd name="T89" fmla="*/ 84 h 333"/>
                <a:gd name="T90" fmla="*/ 3601 w 462"/>
                <a:gd name="T91" fmla="*/ 99 h 333"/>
                <a:gd name="T92" fmla="*/ 4130 w 462"/>
                <a:gd name="T93" fmla="*/ 108 h 333"/>
                <a:gd name="T94" fmla="*/ 4921 w 462"/>
                <a:gd name="T95" fmla="*/ 109 h 333"/>
                <a:gd name="T96" fmla="*/ 5269 w 462"/>
                <a:gd name="T97" fmla="*/ 113 h 333"/>
                <a:gd name="T98" fmla="*/ 6090 w 462"/>
                <a:gd name="T99" fmla="*/ 109 h 333"/>
                <a:gd name="T100" fmla="*/ 6145 w 462"/>
                <a:gd name="T101" fmla="*/ 119 h 333"/>
                <a:gd name="T102" fmla="*/ 5393 w 462"/>
                <a:gd name="T103" fmla="*/ 121 h 333"/>
                <a:gd name="T104" fmla="*/ 5038 w 462"/>
                <a:gd name="T105" fmla="*/ 115 h 333"/>
                <a:gd name="T106" fmla="*/ 4193 w 462"/>
                <a:gd name="T107" fmla="*/ 120 h 333"/>
                <a:gd name="T108" fmla="*/ 2432 w 462"/>
                <a:gd name="T109" fmla="*/ 118 h 333"/>
                <a:gd name="T110" fmla="*/ 1415 w 462"/>
                <a:gd name="T111" fmla="*/ 143 h 333"/>
                <a:gd name="T112" fmla="*/ 3145 w 462"/>
                <a:gd name="T113" fmla="*/ 149 h 333"/>
                <a:gd name="T114" fmla="*/ 3601 w 462"/>
                <a:gd name="T115" fmla="*/ 161 h 333"/>
                <a:gd name="T116" fmla="*/ 4556 w 462"/>
                <a:gd name="T117" fmla="*/ 177 h 333"/>
                <a:gd name="T118" fmla="*/ 5101 w 462"/>
                <a:gd name="T119" fmla="*/ 198 h 333"/>
                <a:gd name="T120" fmla="*/ 5569 w 462"/>
                <a:gd name="T121" fmla="*/ 211 h 333"/>
                <a:gd name="T122" fmla="*/ 9886 w 462"/>
                <a:gd name="T123" fmla="*/ 205 h 333"/>
                <a:gd name="T124" fmla="*/ 12022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395" name="Freeform 61"/>
            <p:cNvSpPr>
              <a:spLocks/>
            </p:cNvSpPr>
            <p:nvPr/>
          </p:nvSpPr>
          <p:spPr bwMode="auto">
            <a:xfrm>
              <a:off x="4796" y="1469"/>
              <a:ext cx="71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3 w 36"/>
                <a:gd name="T7" fmla="*/ 3 h 103"/>
                <a:gd name="T8" fmla="*/ 183 w 36"/>
                <a:gd name="T9" fmla="*/ 3 h 103"/>
                <a:gd name="T10" fmla="*/ 245 w 36"/>
                <a:gd name="T11" fmla="*/ 5 h 103"/>
                <a:gd name="T12" fmla="*/ 361 w 36"/>
                <a:gd name="T13" fmla="*/ 6 h 103"/>
                <a:gd name="T14" fmla="*/ 420 w 36"/>
                <a:gd name="T15" fmla="*/ 8 h 103"/>
                <a:gd name="T16" fmla="*/ 544 w 36"/>
                <a:gd name="T17" fmla="*/ 8 h 103"/>
                <a:gd name="T18" fmla="*/ 653 w 36"/>
                <a:gd name="T19" fmla="*/ 10 h 103"/>
                <a:gd name="T20" fmla="*/ 712 w 36"/>
                <a:gd name="T21" fmla="*/ 10 h 103"/>
                <a:gd name="T22" fmla="*/ 828 w 36"/>
                <a:gd name="T23" fmla="*/ 10 h 103"/>
                <a:gd name="T24" fmla="*/ 953 w 36"/>
                <a:gd name="T25" fmla="*/ 10 h 103"/>
                <a:gd name="T26" fmla="*/ 1012 w 36"/>
                <a:gd name="T27" fmla="*/ 10 h 103"/>
                <a:gd name="T28" fmla="*/ 1104 w 36"/>
                <a:gd name="T29" fmla="*/ 11 h 103"/>
                <a:gd name="T30" fmla="*/ 1104 w 36"/>
                <a:gd name="T31" fmla="*/ 13 h 103"/>
                <a:gd name="T32" fmla="*/ 1229 w 36"/>
                <a:gd name="T33" fmla="*/ 13 h 103"/>
                <a:gd name="T34" fmla="*/ 1288 w 36"/>
                <a:gd name="T35" fmla="*/ 19 h 103"/>
                <a:gd name="T36" fmla="*/ 1349 w 36"/>
                <a:gd name="T37" fmla="*/ 23 h 103"/>
                <a:gd name="T38" fmla="*/ 1467 w 36"/>
                <a:gd name="T39" fmla="*/ 27 h 103"/>
                <a:gd name="T40" fmla="*/ 1588 w 36"/>
                <a:gd name="T41" fmla="*/ 29 h 103"/>
                <a:gd name="T42" fmla="*/ 1588 w 36"/>
                <a:gd name="T43" fmla="*/ 36 h 103"/>
                <a:gd name="T44" fmla="*/ 1633 w 36"/>
                <a:gd name="T45" fmla="*/ 41 h 103"/>
                <a:gd name="T46" fmla="*/ 1757 w 36"/>
                <a:gd name="T47" fmla="*/ 46 h 103"/>
                <a:gd name="T48" fmla="*/ 1816 w 36"/>
                <a:gd name="T49" fmla="*/ 50 h 103"/>
                <a:gd name="T50" fmla="*/ 1816 w 36"/>
                <a:gd name="T51" fmla="*/ 57 h 103"/>
                <a:gd name="T52" fmla="*/ 1880 w 36"/>
                <a:gd name="T53" fmla="*/ 61 h 103"/>
                <a:gd name="T54" fmla="*/ 1880 w 36"/>
                <a:gd name="T55" fmla="*/ 66 h 103"/>
                <a:gd name="T56" fmla="*/ 1996 w 36"/>
                <a:gd name="T57" fmla="*/ 69 h 103"/>
                <a:gd name="T58" fmla="*/ 1996 w 36"/>
                <a:gd name="T59" fmla="*/ 72 h 103"/>
                <a:gd name="T60" fmla="*/ 1996 w 36"/>
                <a:gd name="T61" fmla="*/ 74 h 103"/>
                <a:gd name="T62" fmla="*/ 1996 w 36"/>
                <a:gd name="T63" fmla="*/ 76 h 103"/>
                <a:gd name="T64" fmla="*/ 2057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396" name="Freeform 62"/>
            <p:cNvSpPr>
              <a:spLocks/>
            </p:cNvSpPr>
            <p:nvPr/>
          </p:nvSpPr>
          <p:spPr bwMode="auto">
            <a:xfrm>
              <a:off x="4889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397" name="Freeform 63"/>
            <p:cNvSpPr>
              <a:spLocks/>
            </p:cNvSpPr>
            <p:nvPr/>
          </p:nvSpPr>
          <p:spPr bwMode="auto">
            <a:xfrm>
              <a:off x="4849" y="1468"/>
              <a:ext cx="71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63 w 36"/>
                <a:gd name="T5" fmla="*/ 8 h 106"/>
                <a:gd name="T6" fmla="*/ 183 w 36"/>
                <a:gd name="T7" fmla="*/ 8 h 106"/>
                <a:gd name="T8" fmla="*/ 300 w 36"/>
                <a:gd name="T9" fmla="*/ 10 h 106"/>
                <a:gd name="T10" fmla="*/ 361 w 36"/>
                <a:gd name="T11" fmla="*/ 14 h 106"/>
                <a:gd name="T12" fmla="*/ 483 w 36"/>
                <a:gd name="T13" fmla="*/ 18 h 106"/>
                <a:gd name="T14" fmla="*/ 544 w 36"/>
                <a:gd name="T15" fmla="*/ 20 h 106"/>
                <a:gd name="T16" fmla="*/ 653 w 36"/>
                <a:gd name="T17" fmla="*/ 23 h 106"/>
                <a:gd name="T18" fmla="*/ 653 w 36"/>
                <a:gd name="T19" fmla="*/ 30 h 106"/>
                <a:gd name="T20" fmla="*/ 712 w 36"/>
                <a:gd name="T21" fmla="*/ 38 h 106"/>
                <a:gd name="T22" fmla="*/ 712 w 36"/>
                <a:gd name="T23" fmla="*/ 45 h 106"/>
                <a:gd name="T24" fmla="*/ 653 w 36"/>
                <a:gd name="T25" fmla="*/ 54 h 106"/>
                <a:gd name="T26" fmla="*/ 653 w 36"/>
                <a:gd name="T27" fmla="*/ 61 h 106"/>
                <a:gd name="T28" fmla="*/ 653 w 36"/>
                <a:gd name="T29" fmla="*/ 68 h 106"/>
                <a:gd name="T30" fmla="*/ 653 w 36"/>
                <a:gd name="T31" fmla="*/ 72 h 106"/>
                <a:gd name="T32" fmla="*/ 653 w 36"/>
                <a:gd name="T33" fmla="*/ 73 h 106"/>
                <a:gd name="T34" fmla="*/ 653 w 36"/>
                <a:gd name="T35" fmla="*/ 73 h 106"/>
                <a:gd name="T36" fmla="*/ 712 w 36"/>
                <a:gd name="T37" fmla="*/ 73 h 106"/>
                <a:gd name="T38" fmla="*/ 712 w 36"/>
                <a:gd name="T39" fmla="*/ 73 h 106"/>
                <a:gd name="T40" fmla="*/ 828 w 36"/>
                <a:gd name="T41" fmla="*/ 74 h 106"/>
                <a:gd name="T42" fmla="*/ 828 w 36"/>
                <a:gd name="T43" fmla="*/ 74 h 106"/>
                <a:gd name="T44" fmla="*/ 891 w 36"/>
                <a:gd name="T45" fmla="*/ 74 h 106"/>
                <a:gd name="T46" fmla="*/ 891 w 36"/>
                <a:gd name="T47" fmla="*/ 74 h 106"/>
                <a:gd name="T48" fmla="*/ 953 w 36"/>
                <a:gd name="T49" fmla="*/ 74 h 106"/>
                <a:gd name="T50" fmla="*/ 953 w 36"/>
                <a:gd name="T51" fmla="*/ 71 h 106"/>
                <a:gd name="T52" fmla="*/ 953 w 36"/>
                <a:gd name="T53" fmla="*/ 67 h 106"/>
                <a:gd name="T54" fmla="*/ 953 w 36"/>
                <a:gd name="T55" fmla="*/ 60 h 106"/>
                <a:gd name="T56" fmla="*/ 953 w 36"/>
                <a:gd name="T57" fmla="*/ 55 h 106"/>
                <a:gd name="T58" fmla="*/ 953 w 36"/>
                <a:gd name="T59" fmla="*/ 49 h 106"/>
                <a:gd name="T60" fmla="*/ 1012 w 36"/>
                <a:gd name="T61" fmla="*/ 42 h 106"/>
                <a:gd name="T62" fmla="*/ 1012 w 36"/>
                <a:gd name="T63" fmla="*/ 37 h 106"/>
                <a:gd name="T64" fmla="*/ 1104 w 36"/>
                <a:gd name="T65" fmla="*/ 34 h 106"/>
                <a:gd name="T66" fmla="*/ 1104 w 36"/>
                <a:gd name="T67" fmla="*/ 32 h 106"/>
                <a:gd name="T68" fmla="*/ 1104 w 36"/>
                <a:gd name="T69" fmla="*/ 28 h 106"/>
                <a:gd name="T70" fmla="*/ 1104 w 36"/>
                <a:gd name="T71" fmla="*/ 24 h 106"/>
                <a:gd name="T72" fmla="*/ 1104 w 36"/>
                <a:gd name="T73" fmla="*/ 21 h 106"/>
                <a:gd name="T74" fmla="*/ 1104 w 36"/>
                <a:gd name="T75" fmla="*/ 18 h 106"/>
                <a:gd name="T76" fmla="*/ 1229 w 36"/>
                <a:gd name="T77" fmla="*/ 12 h 106"/>
                <a:gd name="T78" fmla="*/ 1288 w 36"/>
                <a:gd name="T79" fmla="*/ 8 h 106"/>
                <a:gd name="T80" fmla="*/ 1349 w 36"/>
                <a:gd name="T81" fmla="*/ 8 h 106"/>
                <a:gd name="T82" fmla="*/ 1349 w 36"/>
                <a:gd name="T83" fmla="*/ 8 h 106"/>
                <a:gd name="T84" fmla="*/ 1467 w 36"/>
                <a:gd name="T85" fmla="*/ 8 h 106"/>
                <a:gd name="T86" fmla="*/ 1633 w 36"/>
                <a:gd name="T87" fmla="*/ 6 h 106"/>
                <a:gd name="T88" fmla="*/ 1757 w 36"/>
                <a:gd name="T89" fmla="*/ 5 h 106"/>
                <a:gd name="T90" fmla="*/ 1816 w 36"/>
                <a:gd name="T91" fmla="*/ 4 h 106"/>
                <a:gd name="T92" fmla="*/ 1933 w 36"/>
                <a:gd name="T93" fmla="*/ 2 h 106"/>
                <a:gd name="T94" fmla="*/ 1996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398" name="AutoShape 64"/>
            <p:cNvSpPr>
              <a:spLocks noChangeArrowheads="1"/>
            </p:cNvSpPr>
            <p:nvPr/>
          </p:nvSpPr>
          <p:spPr bwMode="auto">
            <a:xfrm flipV="1">
              <a:off x="4440" y="1302"/>
              <a:ext cx="867" cy="17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7399" name="AutoShape 65"/>
            <p:cNvSpPr>
              <a:spLocks noChangeArrowheads="1"/>
            </p:cNvSpPr>
            <p:nvPr/>
          </p:nvSpPr>
          <p:spPr bwMode="auto">
            <a:xfrm flipV="1">
              <a:off x="4481" y="1293"/>
              <a:ext cx="788" cy="9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7400" name="Oval 66"/>
            <p:cNvSpPr>
              <a:spLocks noChangeArrowheads="1"/>
            </p:cNvSpPr>
            <p:nvPr/>
          </p:nvSpPr>
          <p:spPr bwMode="auto">
            <a:xfrm>
              <a:off x="4713" y="1473"/>
              <a:ext cx="42" cy="19"/>
            </a:xfrm>
            <a:prstGeom prst="ellipse">
              <a:avLst/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7401" name="Oval 67"/>
            <p:cNvSpPr>
              <a:spLocks noChangeArrowheads="1"/>
            </p:cNvSpPr>
            <p:nvPr/>
          </p:nvSpPr>
          <p:spPr bwMode="auto">
            <a:xfrm>
              <a:off x="5000" y="1475"/>
              <a:ext cx="40" cy="19"/>
            </a:xfrm>
            <a:prstGeom prst="ellipse">
              <a:avLst/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7402" name="Freeform 68"/>
            <p:cNvSpPr>
              <a:spLocks/>
            </p:cNvSpPr>
            <p:nvPr/>
          </p:nvSpPr>
          <p:spPr bwMode="auto">
            <a:xfrm>
              <a:off x="4644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03" name="Freeform 69"/>
            <p:cNvSpPr>
              <a:spLocks/>
            </p:cNvSpPr>
            <p:nvPr/>
          </p:nvSpPr>
          <p:spPr bwMode="auto">
            <a:xfrm>
              <a:off x="4569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04" name="Freeform 70"/>
            <p:cNvSpPr>
              <a:spLocks/>
            </p:cNvSpPr>
            <p:nvPr/>
          </p:nvSpPr>
          <p:spPr bwMode="auto">
            <a:xfrm>
              <a:off x="5052" y="1320"/>
              <a:ext cx="59" cy="35"/>
            </a:xfrm>
            <a:custGeom>
              <a:avLst/>
              <a:gdLst>
                <a:gd name="T0" fmla="*/ 1613 w 30"/>
                <a:gd name="T1" fmla="*/ 0 h 38"/>
                <a:gd name="T2" fmla="*/ 1497 w 30"/>
                <a:gd name="T3" fmla="*/ 0 h 38"/>
                <a:gd name="T4" fmla="*/ 1377 w 30"/>
                <a:gd name="T5" fmla="*/ 0 h 38"/>
                <a:gd name="T6" fmla="*/ 1211 w 30"/>
                <a:gd name="T7" fmla="*/ 0 h 38"/>
                <a:gd name="T8" fmla="*/ 1149 w 30"/>
                <a:gd name="T9" fmla="*/ 0 h 38"/>
                <a:gd name="T10" fmla="*/ 913 w 30"/>
                <a:gd name="T11" fmla="*/ 0 h 38"/>
                <a:gd name="T12" fmla="*/ 881 w 30"/>
                <a:gd name="T13" fmla="*/ 0 h 38"/>
                <a:gd name="T14" fmla="*/ 881 w 30"/>
                <a:gd name="T15" fmla="*/ 0 h 38"/>
                <a:gd name="T16" fmla="*/ 761 w 30"/>
                <a:gd name="T17" fmla="*/ 2 h 38"/>
                <a:gd name="T18" fmla="*/ 645 w 30"/>
                <a:gd name="T19" fmla="*/ 3 h 38"/>
                <a:gd name="T20" fmla="*/ 584 w 30"/>
                <a:gd name="T21" fmla="*/ 5 h 38"/>
                <a:gd name="T22" fmla="*/ 417 w 30"/>
                <a:gd name="T23" fmla="*/ 6 h 38"/>
                <a:gd name="T24" fmla="*/ 297 w 30"/>
                <a:gd name="T25" fmla="*/ 6 h 38"/>
                <a:gd name="T26" fmla="*/ 61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20 w 30"/>
                <a:gd name="T39" fmla="*/ 17 h 38"/>
                <a:gd name="T40" fmla="*/ 236 w 30"/>
                <a:gd name="T41" fmla="*/ 18 h 38"/>
                <a:gd name="T42" fmla="*/ 297 w 30"/>
                <a:gd name="T43" fmla="*/ 21 h 38"/>
                <a:gd name="T44" fmla="*/ 417 w 30"/>
                <a:gd name="T45" fmla="*/ 23 h 38"/>
                <a:gd name="T46" fmla="*/ 464 w 30"/>
                <a:gd name="T47" fmla="*/ 23 h 38"/>
                <a:gd name="T48" fmla="*/ 584 w 30"/>
                <a:gd name="T49" fmla="*/ 23 h 38"/>
                <a:gd name="T50" fmla="*/ 584 w 30"/>
                <a:gd name="T51" fmla="*/ 21 h 38"/>
                <a:gd name="T52" fmla="*/ 645 w 30"/>
                <a:gd name="T53" fmla="*/ 20 h 38"/>
                <a:gd name="T54" fmla="*/ 881 w 30"/>
                <a:gd name="T55" fmla="*/ 18 h 38"/>
                <a:gd name="T56" fmla="*/ 975 w 30"/>
                <a:gd name="T57" fmla="*/ 16 h 38"/>
                <a:gd name="T58" fmla="*/ 1149 w 30"/>
                <a:gd name="T59" fmla="*/ 15 h 38"/>
                <a:gd name="T60" fmla="*/ 1211 w 30"/>
                <a:gd name="T61" fmla="*/ 13 h 38"/>
                <a:gd name="T62" fmla="*/ 1331 w 30"/>
                <a:gd name="T63" fmla="*/ 12 h 38"/>
                <a:gd name="T64" fmla="*/ 1377 w 30"/>
                <a:gd name="T65" fmla="*/ 11 h 38"/>
                <a:gd name="T66" fmla="*/ 1377 w 30"/>
                <a:gd name="T67" fmla="*/ 10 h 38"/>
                <a:gd name="T68" fmla="*/ 1440 w 30"/>
                <a:gd name="T69" fmla="*/ 8 h 38"/>
                <a:gd name="T70" fmla="*/ 1440 w 30"/>
                <a:gd name="T71" fmla="*/ 6 h 38"/>
                <a:gd name="T72" fmla="*/ 1560 w 30"/>
                <a:gd name="T73" fmla="*/ 6 h 38"/>
                <a:gd name="T74" fmla="*/ 1560 w 30"/>
                <a:gd name="T75" fmla="*/ 6 h 38"/>
                <a:gd name="T76" fmla="*/ 1676 w 30"/>
                <a:gd name="T77" fmla="*/ 5 h 38"/>
                <a:gd name="T78" fmla="*/ 1676 w 30"/>
                <a:gd name="T79" fmla="*/ 2 h 38"/>
                <a:gd name="T80" fmla="*/ 1676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05" name="Freeform 71"/>
            <p:cNvSpPr>
              <a:spLocks/>
            </p:cNvSpPr>
            <p:nvPr/>
          </p:nvSpPr>
          <p:spPr bwMode="auto">
            <a:xfrm>
              <a:off x="4877" y="1319"/>
              <a:ext cx="314" cy="141"/>
            </a:xfrm>
            <a:custGeom>
              <a:avLst/>
              <a:gdLst>
                <a:gd name="T0" fmla="*/ 2733 w 159"/>
                <a:gd name="T1" fmla="*/ 1 h 152"/>
                <a:gd name="T2" fmla="*/ 484 w 159"/>
                <a:gd name="T3" fmla="*/ 17 h 152"/>
                <a:gd name="T4" fmla="*/ 363 w 159"/>
                <a:gd name="T5" fmla="*/ 33 h 152"/>
                <a:gd name="T6" fmla="*/ 63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416 w 159"/>
                <a:gd name="T15" fmla="*/ 94 h 152"/>
                <a:gd name="T16" fmla="*/ 3272 w 159"/>
                <a:gd name="T17" fmla="*/ 89 h 152"/>
                <a:gd name="T18" fmla="*/ 3849 w 159"/>
                <a:gd name="T19" fmla="*/ 89 h 152"/>
                <a:gd name="T20" fmla="*/ 5293 w 159"/>
                <a:gd name="T21" fmla="*/ 89 h 152"/>
                <a:gd name="T22" fmla="*/ 5648 w 159"/>
                <a:gd name="T23" fmla="*/ 90 h 152"/>
                <a:gd name="T24" fmla="*/ 5648 w 159"/>
                <a:gd name="T25" fmla="*/ 93 h 152"/>
                <a:gd name="T26" fmla="*/ 5761 w 159"/>
                <a:gd name="T27" fmla="*/ 95 h 152"/>
                <a:gd name="T28" fmla="*/ 6400 w 159"/>
                <a:gd name="T29" fmla="*/ 91 h 152"/>
                <a:gd name="T30" fmla="*/ 6880 w 159"/>
                <a:gd name="T31" fmla="*/ 83 h 152"/>
                <a:gd name="T32" fmla="*/ 7117 w 159"/>
                <a:gd name="T33" fmla="*/ 71 h 152"/>
                <a:gd name="T34" fmla="*/ 8138 w 159"/>
                <a:gd name="T35" fmla="*/ 57 h 152"/>
                <a:gd name="T36" fmla="*/ 9005 w 159"/>
                <a:gd name="T37" fmla="*/ 54 h 152"/>
                <a:gd name="T38" fmla="*/ 7957 w 159"/>
                <a:gd name="T39" fmla="*/ 53 h 152"/>
                <a:gd name="T40" fmla="*/ 6993 w 159"/>
                <a:gd name="T41" fmla="*/ 57 h 152"/>
                <a:gd name="T42" fmla="*/ 6225 w 159"/>
                <a:gd name="T43" fmla="*/ 68 h 152"/>
                <a:gd name="T44" fmla="*/ 6162 w 159"/>
                <a:gd name="T45" fmla="*/ 78 h 152"/>
                <a:gd name="T46" fmla="*/ 5397 w 159"/>
                <a:gd name="T47" fmla="*/ 81 h 152"/>
                <a:gd name="T48" fmla="*/ 4684 w 159"/>
                <a:gd name="T49" fmla="*/ 81 h 152"/>
                <a:gd name="T50" fmla="*/ 4505 w 159"/>
                <a:gd name="T51" fmla="*/ 75 h 152"/>
                <a:gd name="T52" fmla="*/ 4441 w 159"/>
                <a:gd name="T53" fmla="*/ 59 h 152"/>
                <a:gd name="T54" fmla="*/ 4384 w 159"/>
                <a:gd name="T55" fmla="*/ 58 h 152"/>
                <a:gd name="T56" fmla="*/ 4197 w 159"/>
                <a:gd name="T57" fmla="*/ 71 h 152"/>
                <a:gd name="T58" fmla="*/ 2860 w 159"/>
                <a:gd name="T59" fmla="*/ 79 h 152"/>
                <a:gd name="T60" fmla="*/ 1139 w 159"/>
                <a:gd name="T61" fmla="*/ 71 h 152"/>
                <a:gd name="T62" fmla="*/ 484 w 159"/>
                <a:gd name="T63" fmla="*/ 60 h 152"/>
                <a:gd name="T64" fmla="*/ 776 w 159"/>
                <a:gd name="T65" fmla="*/ 46 h 152"/>
                <a:gd name="T66" fmla="*/ 1596 w 159"/>
                <a:gd name="T67" fmla="*/ 42 h 152"/>
                <a:gd name="T68" fmla="*/ 2680 w 159"/>
                <a:gd name="T69" fmla="*/ 42 h 152"/>
                <a:gd name="T70" fmla="*/ 4197 w 159"/>
                <a:gd name="T71" fmla="*/ 47 h 152"/>
                <a:gd name="T72" fmla="*/ 4746 w 159"/>
                <a:gd name="T73" fmla="*/ 49 h 152"/>
                <a:gd name="T74" fmla="*/ 4746 w 159"/>
                <a:gd name="T75" fmla="*/ 46 h 152"/>
                <a:gd name="T76" fmla="*/ 4805 w 159"/>
                <a:gd name="T77" fmla="*/ 42 h 152"/>
                <a:gd name="T78" fmla="*/ 3328 w 159"/>
                <a:gd name="T79" fmla="*/ 40 h 152"/>
                <a:gd name="T80" fmla="*/ 1779 w 159"/>
                <a:gd name="T81" fmla="*/ 36 h 152"/>
                <a:gd name="T82" fmla="*/ 1139 w 159"/>
                <a:gd name="T83" fmla="*/ 30 h 152"/>
                <a:gd name="T84" fmla="*/ 1017 w 159"/>
                <a:gd name="T85" fmla="*/ 16 h 152"/>
                <a:gd name="T86" fmla="*/ 2188 w 159"/>
                <a:gd name="T87" fmla="*/ 10 h 152"/>
                <a:gd name="T88" fmla="*/ 2917 w 159"/>
                <a:gd name="T89" fmla="*/ 19 h 152"/>
                <a:gd name="T90" fmla="*/ 2188 w 159"/>
                <a:gd name="T91" fmla="*/ 26 h 152"/>
                <a:gd name="T92" fmla="*/ 1949 w 159"/>
                <a:gd name="T93" fmla="*/ 22 h 152"/>
                <a:gd name="T94" fmla="*/ 1888 w 159"/>
                <a:gd name="T95" fmla="*/ 19 h 152"/>
                <a:gd name="T96" fmla="*/ 1596 w 159"/>
                <a:gd name="T97" fmla="*/ 22 h 152"/>
                <a:gd name="T98" fmla="*/ 1477 w 159"/>
                <a:gd name="T99" fmla="*/ 28 h 152"/>
                <a:gd name="T100" fmla="*/ 2309 w 159"/>
                <a:gd name="T101" fmla="*/ 31 h 152"/>
                <a:gd name="T102" fmla="*/ 3604 w 159"/>
                <a:gd name="T103" fmla="*/ 35 h 152"/>
                <a:gd name="T104" fmla="*/ 3792 w 159"/>
                <a:gd name="T105" fmla="*/ 33 h 152"/>
                <a:gd name="T106" fmla="*/ 3513 w 159"/>
                <a:gd name="T107" fmla="*/ 28 h 152"/>
                <a:gd name="T108" fmla="*/ 3513 w 159"/>
                <a:gd name="T109" fmla="*/ 14 h 152"/>
                <a:gd name="T110" fmla="*/ 3665 w 159"/>
                <a:gd name="T111" fmla="*/ 6 h 152"/>
                <a:gd name="T112" fmla="*/ 4092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06" name="Freeform 72"/>
            <p:cNvSpPr>
              <a:spLocks/>
            </p:cNvSpPr>
            <p:nvPr/>
          </p:nvSpPr>
          <p:spPr bwMode="auto">
            <a:xfrm>
              <a:off x="4527" y="1465"/>
              <a:ext cx="324" cy="105"/>
            </a:xfrm>
            <a:custGeom>
              <a:avLst/>
              <a:gdLst>
                <a:gd name="T0" fmla="*/ 63 w 164"/>
                <a:gd name="T1" fmla="*/ 6 h 114"/>
                <a:gd name="T2" fmla="*/ 425 w 164"/>
                <a:gd name="T3" fmla="*/ 6 h 114"/>
                <a:gd name="T4" fmla="*/ 840 w 164"/>
                <a:gd name="T5" fmla="*/ 4 h 114"/>
                <a:gd name="T6" fmla="*/ 1081 w 164"/>
                <a:gd name="T7" fmla="*/ 1 h 114"/>
                <a:gd name="T8" fmla="*/ 2560 w 164"/>
                <a:gd name="T9" fmla="*/ 6 h 114"/>
                <a:gd name="T10" fmla="*/ 4040 w 164"/>
                <a:gd name="T11" fmla="*/ 12 h 114"/>
                <a:gd name="T12" fmla="*/ 4876 w 164"/>
                <a:gd name="T13" fmla="*/ 13 h 114"/>
                <a:gd name="T14" fmla="*/ 5305 w 164"/>
                <a:gd name="T15" fmla="*/ 13 h 114"/>
                <a:gd name="T16" fmla="*/ 5121 w 164"/>
                <a:gd name="T17" fmla="*/ 24 h 114"/>
                <a:gd name="T18" fmla="*/ 5121 w 164"/>
                <a:gd name="T19" fmla="*/ 41 h 114"/>
                <a:gd name="T20" fmla="*/ 5542 w 164"/>
                <a:gd name="T21" fmla="*/ 57 h 114"/>
                <a:gd name="T22" fmla="*/ 6014 w 164"/>
                <a:gd name="T23" fmla="*/ 65 h 114"/>
                <a:gd name="T24" fmla="*/ 6354 w 164"/>
                <a:gd name="T25" fmla="*/ 64 h 114"/>
                <a:gd name="T26" fmla="*/ 6480 w 164"/>
                <a:gd name="T27" fmla="*/ 54 h 114"/>
                <a:gd name="T28" fmla="*/ 6822 w 164"/>
                <a:gd name="T29" fmla="*/ 41 h 114"/>
                <a:gd name="T30" fmla="*/ 7802 w 164"/>
                <a:gd name="T31" fmla="*/ 32 h 114"/>
                <a:gd name="T32" fmla="*/ 8274 w 164"/>
                <a:gd name="T33" fmla="*/ 29 h 114"/>
                <a:gd name="T34" fmla="*/ 8337 w 164"/>
                <a:gd name="T35" fmla="*/ 22 h 114"/>
                <a:gd name="T36" fmla="*/ 8450 w 164"/>
                <a:gd name="T37" fmla="*/ 16 h 114"/>
                <a:gd name="T38" fmla="*/ 8545 w 164"/>
                <a:gd name="T39" fmla="*/ 11 h 114"/>
                <a:gd name="T40" fmla="*/ 8669 w 164"/>
                <a:gd name="T41" fmla="*/ 27 h 114"/>
                <a:gd name="T42" fmla="*/ 9090 w 164"/>
                <a:gd name="T43" fmla="*/ 45 h 114"/>
                <a:gd name="T44" fmla="*/ 9382 w 164"/>
                <a:gd name="T45" fmla="*/ 59 h 114"/>
                <a:gd name="T46" fmla="*/ 9633 w 164"/>
                <a:gd name="T47" fmla="*/ 64 h 114"/>
                <a:gd name="T48" fmla="*/ 9262 w 164"/>
                <a:gd name="T49" fmla="*/ 66 h 114"/>
                <a:gd name="T50" fmla="*/ 8545 w 164"/>
                <a:gd name="T51" fmla="*/ 68 h 114"/>
                <a:gd name="T52" fmla="*/ 7618 w 164"/>
                <a:gd name="T53" fmla="*/ 69 h 114"/>
                <a:gd name="T54" fmla="*/ 6480 w 164"/>
                <a:gd name="T55" fmla="*/ 69 h 114"/>
                <a:gd name="T56" fmla="*/ 6014 w 164"/>
                <a:gd name="T57" fmla="*/ 69 h 114"/>
                <a:gd name="T58" fmla="*/ 5542 w 164"/>
                <a:gd name="T59" fmla="*/ 65 h 114"/>
                <a:gd name="T60" fmla="*/ 4813 w 164"/>
                <a:gd name="T61" fmla="*/ 62 h 114"/>
                <a:gd name="T62" fmla="*/ 4325 w 164"/>
                <a:gd name="T63" fmla="*/ 58 h 114"/>
                <a:gd name="T64" fmla="*/ 3977 w 164"/>
                <a:gd name="T65" fmla="*/ 54 h 114"/>
                <a:gd name="T66" fmla="*/ 3793 w 164"/>
                <a:gd name="T67" fmla="*/ 50 h 114"/>
                <a:gd name="T68" fmla="*/ 3453 w 164"/>
                <a:gd name="T69" fmla="*/ 48 h 114"/>
                <a:gd name="T70" fmla="*/ 3216 w 164"/>
                <a:gd name="T71" fmla="*/ 46 h 114"/>
                <a:gd name="T72" fmla="*/ 2924 w 164"/>
                <a:gd name="T73" fmla="*/ 46 h 114"/>
                <a:gd name="T74" fmla="*/ 2560 w 164"/>
                <a:gd name="T75" fmla="*/ 42 h 114"/>
                <a:gd name="T76" fmla="*/ 2136 w 164"/>
                <a:gd name="T77" fmla="*/ 38 h 114"/>
                <a:gd name="T78" fmla="*/ 1952 w 164"/>
                <a:gd name="T79" fmla="*/ 35 h 114"/>
                <a:gd name="T80" fmla="*/ 2072 w 164"/>
                <a:gd name="T81" fmla="*/ 34 h 114"/>
                <a:gd name="T82" fmla="*/ 2436 w 164"/>
                <a:gd name="T83" fmla="*/ 33 h 114"/>
                <a:gd name="T84" fmla="*/ 2924 w 164"/>
                <a:gd name="T85" fmla="*/ 32 h 114"/>
                <a:gd name="T86" fmla="*/ 3216 w 164"/>
                <a:gd name="T87" fmla="*/ 32 h 114"/>
                <a:gd name="T88" fmla="*/ 2924 w 164"/>
                <a:gd name="T89" fmla="*/ 19 h 114"/>
                <a:gd name="T90" fmla="*/ 2136 w 164"/>
                <a:gd name="T91" fmla="*/ 12 h 114"/>
                <a:gd name="T92" fmla="*/ 1081 w 164"/>
                <a:gd name="T93" fmla="*/ 10 h 114"/>
                <a:gd name="T94" fmla="*/ 184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07" name="Freeform 73"/>
            <p:cNvSpPr>
              <a:spLocks/>
            </p:cNvSpPr>
            <p:nvPr/>
          </p:nvSpPr>
          <p:spPr bwMode="auto">
            <a:xfrm>
              <a:off x="4906" y="1464"/>
              <a:ext cx="324" cy="105"/>
            </a:xfrm>
            <a:custGeom>
              <a:avLst/>
              <a:gdLst>
                <a:gd name="T0" fmla="*/ 9509 w 164"/>
                <a:gd name="T1" fmla="*/ 6 h 114"/>
                <a:gd name="T2" fmla="*/ 9153 w 164"/>
                <a:gd name="T3" fmla="*/ 6 h 114"/>
                <a:gd name="T4" fmla="*/ 8726 w 164"/>
                <a:gd name="T5" fmla="*/ 4 h 114"/>
                <a:gd name="T6" fmla="*/ 8513 w 164"/>
                <a:gd name="T7" fmla="*/ 2 h 114"/>
                <a:gd name="T8" fmla="*/ 6948 w 164"/>
                <a:gd name="T9" fmla="*/ 6 h 114"/>
                <a:gd name="T10" fmla="*/ 5542 w 164"/>
                <a:gd name="T11" fmla="*/ 12 h 114"/>
                <a:gd name="T12" fmla="*/ 4633 w 164"/>
                <a:gd name="T13" fmla="*/ 13 h 114"/>
                <a:gd name="T14" fmla="*/ 4277 w 164"/>
                <a:gd name="T15" fmla="*/ 13 h 114"/>
                <a:gd name="T16" fmla="*/ 4388 w 164"/>
                <a:gd name="T17" fmla="*/ 24 h 114"/>
                <a:gd name="T18" fmla="*/ 4325 w 164"/>
                <a:gd name="T19" fmla="*/ 41 h 114"/>
                <a:gd name="T20" fmla="*/ 4040 w 164"/>
                <a:gd name="T21" fmla="*/ 57 h 114"/>
                <a:gd name="T22" fmla="*/ 3580 w 164"/>
                <a:gd name="T23" fmla="*/ 65 h 114"/>
                <a:gd name="T24" fmla="*/ 3153 w 164"/>
                <a:gd name="T25" fmla="*/ 64 h 114"/>
                <a:gd name="T26" fmla="*/ 2985 w 164"/>
                <a:gd name="T27" fmla="*/ 54 h 114"/>
                <a:gd name="T28" fmla="*/ 2624 w 164"/>
                <a:gd name="T29" fmla="*/ 42 h 114"/>
                <a:gd name="T30" fmla="*/ 1660 w 164"/>
                <a:gd name="T31" fmla="*/ 32 h 114"/>
                <a:gd name="T32" fmla="*/ 1233 w 164"/>
                <a:gd name="T33" fmla="*/ 29 h 114"/>
                <a:gd name="T34" fmla="*/ 1201 w 164"/>
                <a:gd name="T35" fmla="*/ 23 h 114"/>
                <a:gd name="T36" fmla="*/ 1081 w 164"/>
                <a:gd name="T37" fmla="*/ 16 h 114"/>
                <a:gd name="T38" fmla="*/ 1019 w 164"/>
                <a:gd name="T39" fmla="*/ 12 h 114"/>
                <a:gd name="T40" fmla="*/ 780 w 164"/>
                <a:gd name="T41" fmla="*/ 27 h 114"/>
                <a:gd name="T42" fmla="*/ 425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308 w 164"/>
                <a:gd name="T49" fmla="*/ 67 h 114"/>
                <a:gd name="T50" fmla="*/ 956 w 164"/>
                <a:gd name="T51" fmla="*/ 68 h 114"/>
                <a:gd name="T52" fmla="*/ 1841 w 164"/>
                <a:gd name="T53" fmla="*/ 69 h 114"/>
                <a:gd name="T54" fmla="*/ 3092 w 164"/>
                <a:gd name="T55" fmla="*/ 69 h 114"/>
                <a:gd name="T56" fmla="*/ 3580 w 164"/>
                <a:gd name="T57" fmla="*/ 69 h 114"/>
                <a:gd name="T58" fmla="*/ 4040 w 164"/>
                <a:gd name="T59" fmla="*/ 65 h 114"/>
                <a:gd name="T60" fmla="*/ 4633 w 164"/>
                <a:gd name="T61" fmla="*/ 62 h 114"/>
                <a:gd name="T62" fmla="*/ 5241 w 164"/>
                <a:gd name="T63" fmla="*/ 58 h 114"/>
                <a:gd name="T64" fmla="*/ 5484 w 164"/>
                <a:gd name="T65" fmla="*/ 54 h 114"/>
                <a:gd name="T66" fmla="*/ 5652 w 164"/>
                <a:gd name="T67" fmla="*/ 50 h 114"/>
                <a:gd name="T68" fmla="*/ 5953 w 164"/>
                <a:gd name="T69" fmla="*/ 48 h 114"/>
                <a:gd name="T70" fmla="*/ 6292 w 164"/>
                <a:gd name="T71" fmla="*/ 46 h 114"/>
                <a:gd name="T72" fmla="*/ 6537 w 164"/>
                <a:gd name="T73" fmla="*/ 46 h 114"/>
                <a:gd name="T74" fmla="*/ 6948 w 164"/>
                <a:gd name="T75" fmla="*/ 42 h 114"/>
                <a:gd name="T76" fmla="*/ 7373 w 164"/>
                <a:gd name="T77" fmla="*/ 38 h 114"/>
                <a:gd name="T78" fmla="*/ 7618 w 164"/>
                <a:gd name="T79" fmla="*/ 35 h 114"/>
                <a:gd name="T80" fmla="*/ 7432 w 164"/>
                <a:gd name="T81" fmla="*/ 35 h 114"/>
                <a:gd name="T82" fmla="*/ 7073 w 164"/>
                <a:gd name="T83" fmla="*/ 33 h 114"/>
                <a:gd name="T84" fmla="*/ 6593 w 164"/>
                <a:gd name="T85" fmla="*/ 32 h 114"/>
                <a:gd name="T86" fmla="*/ 6417 w 164"/>
                <a:gd name="T87" fmla="*/ 32 h 114"/>
                <a:gd name="T88" fmla="*/ 6593 w 164"/>
                <a:gd name="T89" fmla="*/ 19 h 114"/>
                <a:gd name="T90" fmla="*/ 7432 w 164"/>
                <a:gd name="T91" fmla="*/ 12 h 114"/>
                <a:gd name="T92" fmla="*/ 8396 w 164"/>
                <a:gd name="T93" fmla="*/ 9 h 114"/>
                <a:gd name="T94" fmla="*/ 9445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08" name="Freeform 74"/>
            <p:cNvSpPr>
              <a:spLocks/>
            </p:cNvSpPr>
            <p:nvPr/>
          </p:nvSpPr>
          <p:spPr bwMode="auto">
            <a:xfrm>
              <a:off x="4469" y="1477"/>
              <a:ext cx="170" cy="100"/>
            </a:xfrm>
            <a:custGeom>
              <a:avLst/>
              <a:gdLst>
                <a:gd name="T0" fmla="*/ 63 w 86"/>
                <a:gd name="T1" fmla="*/ 6 h 109"/>
                <a:gd name="T2" fmla="*/ 425 w 86"/>
                <a:gd name="T3" fmla="*/ 6 h 109"/>
                <a:gd name="T4" fmla="*/ 1020 w 86"/>
                <a:gd name="T5" fmla="*/ 6 h 109"/>
                <a:gd name="T6" fmla="*/ 1485 w 86"/>
                <a:gd name="T7" fmla="*/ 6 h 109"/>
                <a:gd name="T8" fmla="*/ 1908 w 86"/>
                <a:gd name="T9" fmla="*/ 6 h 109"/>
                <a:gd name="T10" fmla="*/ 1953 w 86"/>
                <a:gd name="T11" fmla="*/ 6 h 109"/>
                <a:gd name="T12" fmla="*/ 1953 w 86"/>
                <a:gd name="T13" fmla="*/ 7 h 109"/>
                <a:gd name="T14" fmla="*/ 2016 w 86"/>
                <a:gd name="T15" fmla="*/ 13 h 109"/>
                <a:gd name="T16" fmla="*/ 2263 w 86"/>
                <a:gd name="T17" fmla="*/ 17 h 109"/>
                <a:gd name="T18" fmla="*/ 2441 w 86"/>
                <a:gd name="T19" fmla="*/ 23 h 109"/>
                <a:gd name="T20" fmla="*/ 2813 w 86"/>
                <a:gd name="T21" fmla="*/ 26 h 109"/>
                <a:gd name="T22" fmla="*/ 3052 w 86"/>
                <a:gd name="T23" fmla="*/ 31 h 109"/>
                <a:gd name="T24" fmla="*/ 3281 w 86"/>
                <a:gd name="T25" fmla="*/ 38 h 109"/>
                <a:gd name="T26" fmla="*/ 3469 w 86"/>
                <a:gd name="T27" fmla="*/ 45 h 109"/>
                <a:gd name="T28" fmla="*/ 3708 w 86"/>
                <a:gd name="T29" fmla="*/ 51 h 109"/>
                <a:gd name="T30" fmla="*/ 3772 w 86"/>
                <a:gd name="T31" fmla="*/ 58 h 109"/>
                <a:gd name="T32" fmla="*/ 3772 w 86"/>
                <a:gd name="T33" fmla="*/ 61 h 109"/>
                <a:gd name="T34" fmla="*/ 3829 w 86"/>
                <a:gd name="T35" fmla="*/ 61 h 109"/>
                <a:gd name="T36" fmla="*/ 3924 w 86"/>
                <a:gd name="T37" fmla="*/ 61 h 109"/>
                <a:gd name="T38" fmla="*/ 3985 w 86"/>
                <a:gd name="T39" fmla="*/ 63 h 109"/>
                <a:gd name="T40" fmla="*/ 4169 w 86"/>
                <a:gd name="T41" fmla="*/ 64 h 109"/>
                <a:gd name="T42" fmla="*/ 4232 w 86"/>
                <a:gd name="T43" fmla="*/ 64 h 109"/>
                <a:gd name="T44" fmla="*/ 4412 w 86"/>
                <a:gd name="T45" fmla="*/ 64 h 109"/>
                <a:gd name="T46" fmla="*/ 4641 w 86"/>
                <a:gd name="T47" fmla="*/ 64 h 109"/>
                <a:gd name="T48" fmla="*/ 4825 w 86"/>
                <a:gd name="T49" fmla="*/ 64 h 109"/>
                <a:gd name="T50" fmla="*/ 4944 w 86"/>
                <a:gd name="T51" fmla="*/ 64 h 109"/>
                <a:gd name="T52" fmla="*/ 5068 w 86"/>
                <a:gd name="T53" fmla="*/ 63 h 109"/>
                <a:gd name="T54" fmla="*/ 4825 w 86"/>
                <a:gd name="T55" fmla="*/ 58 h 109"/>
                <a:gd name="T56" fmla="*/ 4349 w 86"/>
                <a:gd name="T57" fmla="*/ 45 h 109"/>
                <a:gd name="T58" fmla="*/ 3772 w 86"/>
                <a:gd name="T59" fmla="*/ 28 h 109"/>
                <a:gd name="T60" fmla="*/ 3173 w 86"/>
                <a:gd name="T61" fmla="*/ 14 h 109"/>
                <a:gd name="T62" fmla="*/ 2813 w 86"/>
                <a:gd name="T63" fmla="*/ 6 h 109"/>
                <a:gd name="T64" fmla="*/ 2625 w 86"/>
                <a:gd name="T65" fmla="*/ 3 h 109"/>
                <a:gd name="T66" fmla="*/ 2016 w 86"/>
                <a:gd name="T67" fmla="*/ 1 h 109"/>
                <a:gd name="T68" fmla="*/ 1360 w 86"/>
                <a:gd name="T69" fmla="*/ 0 h 109"/>
                <a:gd name="T70" fmla="*/ 656 w 86"/>
                <a:gd name="T71" fmla="*/ 1 h 109"/>
                <a:gd name="T72" fmla="*/ 184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09" name="Freeform 75"/>
            <p:cNvSpPr>
              <a:spLocks/>
            </p:cNvSpPr>
            <p:nvPr/>
          </p:nvSpPr>
          <p:spPr bwMode="auto">
            <a:xfrm>
              <a:off x="5115" y="1478"/>
              <a:ext cx="171" cy="99"/>
            </a:xfrm>
            <a:custGeom>
              <a:avLst/>
              <a:gdLst>
                <a:gd name="T0" fmla="*/ 4837 w 87"/>
                <a:gd name="T1" fmla="*/ 6 h 108"/>
                <a:gd name="T2" fmla="*/ 4434 w 87"/>
                <a:gd name="T3" fmla="*/ 6 h 108"/>
                <a:gd name="T4" fmla="*/ 3986 w 87"/>
                <a:gd name="T5" fmla="*/ 6 h 108"/>
                <a:gd name="T6" fmla="*/ 3404 w 87"/>
                <a:gd name="T7" fmla="*/ 6 h 108"/>
                <a:gd name="T8" fmla="*/ 3045 w 87"/>
                <a:gd name="T9" fmla="*/ 6 h 108"/>
                <a:gd name="T10" fmla="*/ 2940 w 87"/>
                <a:gd name="T11" fmla="*/ 6 h 108"/>
                <a:gd name="T12" fmla="*/ 2940 w 87"/>
                <a:gd name="T13" fmla="*/ 6 h 108"/>
                <a:gd name="T14" fmla="*/ 2817 w 87"/>
                <a:gd name="T15" fmla="*/ 13 h 108"/>
                <a:gd name="T16" fmla="*/ 2642 w 87"/>
                <a:gd name="T17" fmla="*/ 17 h 108"/>
                <a:gd name="T18" fmla="*/ 2492 w 87"/>
                <a:gd name="T19" fmla="*/ 23 h 108"/>
                <a:gd name="T20" fmla="*/ 2256 w 87"/>
                <a:gd name="T21" fmla="*/ 26 h 108"/>
                <a:gd name="T22" fmla="*/ 1966 w 87"/>
                <a:gd name="T23" fmla="*/ 32 h 108"/>
                <a:gd name="T24" fmla="*/ 1612 w 87"/>
                <a:gd name="T25" fmla="*/ 38 h 108"/>
                <a:gd name="T26" fmla="*/ 1376 w 87"/>
                <a:gd name="T27" fmla="*/ 45 h 108"/>
                <a:gd name="T28" fmla="*/ 1268 w 87"/>
                <a:gd name="T29" fmla="*/ 51 h 108"/>
                <a:gd name="T30" fmla="*/ 1268 w 87"/>
                <a:gd name="T31" fmla="*/ 59 h 108"/>
                <a:gd name="T32" fmla="*/ 1268 w 87"/>
                <a:gd name="T33" fmla="*/ 61 h 108"/>
                <a:gd name="T34" fmla="*/ 1085 w 87"/>
                <a:gd name="T35" fmla="*/ 61 h 108"/>
                <a:gd name="T36" fmla="*/ 1085 w 87"/>
                <a:gd name="T37" fmla="*/ 61 h 108"/>
                <a:gd name="T38" fmla="*/ 912 w 87"/>
                <a:gd name="T39" fmla="*/ 63 h 108"/>
                <a:gd name="T40" fmla="*/ 820 w 87"/>
                <a:gd name="T41" fmla="*/ 64 h 108"/>
                <a:gd name="T42" fmla="*/ 761 w 87"/>
                <a:gd name="T43" fmla="*/ 64 h 108"/>
                <a:gd name="T44" fmla="*/ 584 w 87"/>
                <a:gd name="T45" fmla="*/ 64 h 108"/>
                <a:gd name="T46" fmla="*/ 356 w 87"/>
                <a:gd name="T47" fmla="*/ 64 h 108"/>
                <a:gd name="T48" fmla="*/ 236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81 w 87"/>
                <a:gd name="T55" fmla="*/ 59 h 108"/>
                <a:gd name="T56" fmla="*/ 645 w 87"/>
                <a:gd name="T57" fmla="*/ 45 h 108"/>
                <a:gd name="T58" fmla="*/ 1268 w 87"/>
                <a:gd name="T59" fmla="*/ 27 h 108"/>
                <a:gd name="T60" fmla="*/ 1853 w 87"/>
                <a:gd name="T61" fmla="*/ 13 h 108"/>
                <a:gd name="T62" fmla="*/ 2133 w 87"/>
                <a:gd name="T63" fmla="*/ 6 h 108"/>
                <a:gd name="T64" fmla="*/ 2313 w 87"/>
                <a:gd name="T65" fmla="*/ 3 h 108"/>
                <a:gd name="T66" fmla="*/ 2878 w 87"/>
                <a:gd name="T67" fmla="*/ 1 h 108"/>
                <a:gd name="T68" fmla="*/ 3585 w 87"/>
                <a:gd name="T69" fmla="*/ 0 h 108"/>
                <a:gd name="T70" fmla="*/ 4192 w 87"/>
                <a:gd name="T71" fmla="*/ 0 h 108"/>
                <a:gd name="T72" fmla="*/ 4717 w 87"/>
                <a:gd name="T73" fmla="*/ 0 h 108"/>
                <a:gd name="T74" fmla="*/ 4837 w 87"/>
                <a:gd name="T75" fmla="*/ 1 h 108"/>
                <a:gd name="T76" fmla="*/ 4837 w 87"/>
                <a:gd name="T77" fmla="*/ 2 h 108"/>
                <a:gd name="T78" fmla="*/ 4837 w 87"/>
                <a:gd name="T79" fmla="*/ 4 h 108"/>
                <a:gd name="T80" fmla="*/ 4898 w 87"/>
                <a:gd name="T81" fmla="*/ 5 h 108"/>
                <a:gd name="T82" fmla="*/ 4898 w 87"/>
                <a:gd name="T83" fmla="*/ 6 h 108"/>
                <a:gd name="T84" fmla="*/ 4957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10" name="Freeform 76"/>
            <p:cNvSpPr>
              <a:spLocks/>
            </p:cNvSpPr>
            <p:nvPr/>
          </p:nvSpPr>
          <p:spPr bwMode="auto">
            <a:xfrm>
              <a:off x="4719" y="1454"/>
              <a:ext cx="69" cy="100"/>
            </a:xfrm>
            <a:custGeom>
              <a:avLst/>
              <a:gdLst>
                <a:gd name="T0" fmla="*/ 1932 w 35"/>
                <a:gd name="T1" fmla="*/ 3 h 107"/>
                <a:gd name="T2" fmla="*/ 1816 w 35"/>
                <a:gd name="T3" fmla="*/ 5 h 107"/>
                <a:gd name="T4" fmla="*/ 1753 w 35"/>
                <a:gd name="T5" fmla="*/ 7 h 107"/>
                <a:gd name="T6" fmla="*/ 1569 w 35"/>
                <a:gd name="T7" fmla="*/ 9 h 107"/>
                <a:gd name="T8" fmla="*/ 1524 w 35"/>
                <a:gd name="T9" fmla="*/ 15 h 107"/>
                <a:gd name="T10" fmla="*/ 1524 w 35"/>
                <a:gd name="T11" fmla="*/ 19 h 107"/>
                <a:gd name="T12" fmla="*/ 1569 w 35"/>
                <a:gd name="T13" fmla="*/ 23 h 107"/>
                <a:gd name="T14" fmla="*/ 1816 w 35"/>
                <a:gd name="T15" fmla="*/ 28 h 107"/>
                <a:gd name="T16" fmla="*/ 1932 w 35"/>
                <a:gd name="T17" fmla="*/ 31 h 107"/>
                <a:gd name="T18" fmla="*/ 1816 w 35"/>
                <a:gd name="T19" fmla="*/ 32 h 107"/>
                <a:gd name="T20" fmla="*/ 1524 w 35"/>
                <a:gd name="T21" fmla="*/ 33 h 107"/>
                <a:gd name="T22" fmla="*/ 1224 w 35"/>
                <a:gd name="T23" fmla="*/ 36 h 107"/>
                <a:gd name="T24" fmla="*/ 889 w 35"/>
                <a:gd name="T25" fmla="*/ 36 h 107"/>
                <a:gd name="T26" fmla="*/ 591 w 35"/>
                <a:gd name="T27" fmla="*/ 39 h 107"/>
                <a:gd name="T28" fmla="*/ 361 w 35"/>
                <a:gd name="T29" fmla="*/ 41 h 107"/>
                <a:gd name="T30" fmla="*/ 244 w 35"/>
                <a:gd name="T31" fmla="*/ 43 h 107"/>
                <a:gd name="T32" fmla="*/ 183 w 35"/>
                <a:gd name="T33" fmla="*/ 44 h 107"/>
                <a:gd name="T34" fmla="*/ 183 w 35"/>
                <a:gd name="T35" fmla="*/ 46 h 107"/>
                <a:gd name="T36" fmla="*/ 183 w 35"/>
                <a:gd name="T37" fmla="*/ 50 h 107"/>
                <a:gd name="T38" fmla="*/ 183 w 35"/>
                <a:gd name="T39" fmla="*/ 56 h 107"/>
                <a:gd name="T40" fmla="*/ 300 w 35"/>
                <a:gd name="T41" fmla="*/ 61 h 107"/>
                <a:gd name="T42" fmla="*/ 300 w 35"/>
                <a:gd name="T43" fmla="*/ 66 h 107"/>
                <a:gd name="T44" fmla="*/ 361 w 35"/>
                <a:gd name="T45" fmla="*/ 69 h 107"/>
                <a:gd name="T46" fmla="*/ 361 w 35"/>
                <a:gd name="T47" fmla="*/ 71 h 107"/>
                <a:gd name="T48" fmla="*/ 300 w 35"/>
                <a:gd name="T49" fmla="*/ 69 h 107"/>
                <a:gd name="T50" fmla="*/ 183 w 35"/>
                <a:gd name="T51" fmla="*/ 65 h 107"/>
                <a:gd name="T52" fmla="*/ 63 w 35"/>
                <a:gd name="T53" fmla="*/ 61 h 107"/>
                <a:gd name="T54" fmla="*/ 63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83 w 35"/>
                <a:gd name="T65" fmla="*/ 39 h 107"/>
                <a:gd name="T66" fmla="*/ 481 w 35"/>
                <a:gd name="T67" fmla="*/ 34 h 107"/>
                <a:gd name="T68" fmla="*/ 773 w 35"/>
                <a:gd name="T69" fmla="*/ 28 h 107"/>
                <a:gd name="T70" fmla="*/ 1104 w 35"/>
                <a:gd name="T71" fmla="*/ 20 h 107"/>
                <a:gd name="T72" fmla="*/ 1465 w 35"/>
                <a:gd name="T73" fmla="*/ 16 h 107"/>
                <a:gd name="T74" fmla="*/ 1632 w 35"/>
                <a:gd name="T75" fmla="*/ 7 h 107"/>
                <a:gd name="T76" fmla="*/ 1816 w 35"/>
                <a:gd name="T77" fmla="*/ 6 h 107"/>
                <a:gd name="T78" fmla="*/ 1932 w 35"/>
                <a:gd name="T79" fmla="*/ 1 h 107"/>
                <a:gd name="T80" fmla="*/ 1993 w 35"/>
                <a:gd name="T81" fmla="*/ 1 h 107"/>
                <a:gd name="T82" fmla="*/ 1993 w 35"/>
                <a:gd name="T83" fmla="*/ 1 h 107"/>
                <a:gd name="T84" fmla="*/ 1993 w 35"/>
                <a:gd name="T85" fmla="*/ 1 h 107"/>
                <a:gd name="T86" fmla="*/ 1993 w 35"/>
                <a:gd name="T87" fmla="*/ 1 h 107"/>
                <a:gd name="T88" fmla="*/ 1993 w 35"/>
                <a:gd name="T89" fmla="*/ 1 h 107"/>
                <a:gd name="T90" fmla="*/ 1993 w 35"/>
                <a:gd name="T91" fmla="*/ 1 h 107"/>
                <a:gd name="T92" fmla="*/ 1993 w 35"/>
                <a:gd name="T93" fmla="*/ 1 h 107"/>
                <a:gd name="T94" fmla="*/ 1993 w 35"/>
                <a:gd name="T95" fmla="*/ 1 h 107"/>
                <a:gd name="T96" fmla="*/ 199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11" name="Freeform 77"/>
            <p:cNvSpPr>
              <a:spLocks/>
            </p:cNvSpPr>
            <p:nvPr/>
          </p:nvSpPr>
          <p:spPr bwMode="auto">
            <a:xfrm>
              <a:off x="4967" y="1454"/>
              <a:ext cx="69" cy="100"/>
            </a:xfrm>
            <a:custGeom>
              <a:avLst/>
              <a:gdLst>
                <a:gd name="T0" fmla="*/ 63 w 35"/>
                <a:gd name="T1" fmla="*/ 3 h 107"/>
                <a:gd name="T2" fmla="*/ 63 w 35"/>
                <a:gd name="T3" fmla="*/ 5 h 107"/>
                <a:gd name="T4" fmla="*/ 183 w 35"/>
                <a:gd name="T5" fmla="*/ 7 h 107"/>
                <a:gd name="T6" fmla="*/ 300 w 35"/>
                <a:gd name="T7" fmla="*/ 7 h 107"/>
                <a:gd name="T8" fmla="*/ 361 w 35"/>
                <a:gd name="T9" fmla="*/ 12 h 107"/>
                <a:gd name="T10" fmla="*/ 361 w 35"/>
                <a:gd name="T11" fmla="*/ 17 h 107"/>
                <a:gd name="T12" fmla="*/ 300 w 35"/>
                <a:gd name="T13" fmla="*/ 20 h 107"/>
                <a:gd name="T14" fmla="*/ 124 w 35"/>
                <a:gd name="T15" fmla="*/ 26 h 107"/>
                <a:gd name="T16" fmla="*/ 0 w 35"/>
                <a:gd name="T17" fmla="*/ 28 h 107"/>
                <a:gd name="T18" fmla="*/ 183 w 35"/>
                <a:gd name="T19" fmla="*/ 30 h 107"/>
                <a:gd name="T20" fmla="*/ 361 w 35"/>
                <a:gd name="T21" fmla="*/ 31 h 107"/>
                <a:gd name="T22" fmla="*/ 653 w 35"/>
                <a:gd name="T23" fmla="*/ 34 h 107"/>
                <a:gd name="T24" fmla="*/ 1011 w 35"/>
                <a:gd name="T25" fmla="*/ 36 h 107"/>
                <a:gd name="T26" fmla="*/ 1287 w 35"/>
                <a:gd name="T27" fmla="*/ 38 h 107"/>
                <a:gd name="T28" fmla="*/ 1524 w 35"/>
                <a:gd name="T29" fmla="*/ 41 h 107"/>
                <a:gd name="T30" fmla="*/ 1695 w 35"/>
                <a:gd name="T31" fmla="*/ 43 h 107"/>
                <a:gd name="T32" fmla="*/ 1753 w 35"/>
                <a:gd name="T33" fmla="*/ 44 h 107"/>
                <a:gd name="T34" fmla="*/ 1753 w 35"/>
                <a:gd name="T35" fmla="*/ 46 h 107"/>
                <a:gd name="T36" fmla="*/ 1695 w 35"/>
                <a:gd name="T37" fmla="*/ 50 h 107"/>
                <a:gd name="T38" fmla="*/ 1695 w 35"/>
                <a:gd name="T39" fmla="*/ 56 h 107"/>
                <a:gd name="T40" fmla="*/ 1632 w 35"/>
                <a:gd name="T41" fmla="*/ 61 h 107"/>
                <a:gd name="T42" fmla="*/ 1632 w 35"/>
                <a:gd name="T43" fmla="*/ 66 h 107"/>
                <a:gd name="T44" fmla="*/ 1632 w 35"/>
                <a:gd name="T45" fmla="*/ 69 h 107"/>
                <a:gd name="T46" fmla="*/ 1632 w 35"/>
                <a:gd name="T47" fmla="*/ 71 h 107"/>
                <a:gd name="T48" fmla="*/ 1695 w 35"/>
                <a:gd name="T49" fmla="*/ 69 h 107"/>
                <a:gd name="T50" fmla="*/ 1695 w 35"/>
                <a:gd name="T51" fmla="*/ 65 h 107"/>
                <a:gd name="T52" fmla="*/ 1753 w 35"/>
                <a:gd name="T53" fmla="*/ 61 h 107"/>
                <a:gd name="T54" fmla="*/ 1869 w 35"/>
                <a:gd name="T55" fmla="*/ 56 h 107"/>
                <a:gd name="T56" fmla="*/ 1993 w 35"/>
                <a:gd name="T57" fmla="*/ 52 h 107"/>
                <a:gd name="T58" fmla="*/ 1993 w 35"/>
                <a:gd name="T59" fmla="*/ 48 h 107"/>
                <a:gd name="T60" fmla="*/ 1993 w 35"/>
                <a:gd name="T61" fmla="*/ 44 h 107"/>
                <a:gd name="T62" fmla="*/ 1993 w 35"/>
                <a:gd name="T63" fmla="*/ 41 h 107"/>
                <a:gd name="T64" fmla="*/ 1753 w 35"/>
                <a:gd name="T65" fmla="*/ 39 h 107"/>
                <a:gd name="T66" fmla="*/ 1404 w 35"/>
                <a:gd name="T67" fmla="*/ 34 h 107"/>
                <a:gd name="T68" fmla="*/ 1104 w 35"/>
                <a:gd name="T69" fmla="*/ 28 h 107"/>
                <a:gd name="T70" fmla="*/ 828 w 35"/>
                <a:gd name="T71" fmla="*/ 20 h 107"/>
                <a:gd name="T72" fmla="*/ 528 w 35"/>
                <a:gd name="T73" fmla="*/ 16 h 107"/>
                <a:gd name="T74" fmla="*/ 300 w 35"/>
                <a:gd name="T75" fmla="*/ 7 h 107"/>
                <a:gd name="T76" fmla="*/ 124 w 35"/>
                <a:gd name="T77" fmla="*/ 6 h 107"/>
                <a:gd name="T78" fmla="*/ 63 w 35"/>
                <a:gd name="T79" fmla="*/ 1 h 107"/>
                <a:gd name="T80" fmla="*/ 63 w 35"/>
                <a:gd name="T81" fmla="*/ 1 h 107"/>
                <a:gd name="T82" fmla="*/ 63 w 35"/>
                <a:gd name="T83" fmla="*/ 1 h 107"/>
                <a:gd name="T84" fmla="*/ 63 w 35"/>
                <a:gd name="T85" fmla="*/ 1 h 107"/>
                <a:gd name="T86" fmla="*/ 63 w 35"/>
                <a:gd name="T87" fmla="*/ 1 h 107"/>
                <a:gd name="T88" fmla="*/ 63 w 35"/>
                <a:gd name="T89" fmla="*/ 1 h 107"/>
                <a:gd name="T90" fmla="*/ 63 w 35"/>
                <a:gd name="T91" fmla="*/ 1 h 107"/>
                <a:gd name="T92" fmla="*/ 63 w 35"/>
                <a:gd name="T93" fmla="*/ 1 h 107"/>
                <a:gd name="T94" fmla="*/ 63 w 35"/>
                <a:gd name="T95" fmla="*/ 1 h 107"/>
                <a:gd name="T96" fmla="*/ 6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12" name="Freeform 78"/>
            <p:cNvSpPr>
              <a:spLocks/>
            </p:cNvSpPr>
            <p:nvPr/>
          </p:nvSpPr>
          <p:spPr bwMode="auto">
            <a:xfrm>
              <a:off x="4418" y="1319"/>
              <a:ext cx="155" cy="70"/>
            </a:xfrm>
            <a:custGeom>
              <a:avLst/>
              <a:gdLst>
                <a:gd name="T0" fmla="*/ 2325 w 79"/>
                <a:gd name="T1" fmla="*/ 0 h 76"/>
                <a:gd name="T2" fmla="*/ 1836 w 79"/>
                <a:gd name="T3" fmla="*/ 4 h 76"/>
                <a:gd name="T4" fmla="*/ 1305 w 79"/>
                <a:gd name="T5" fmla="*/ 7 h 76"/>
                <a:gd name="T6" fmla="*/ 904 w 79"/>
                <a:gd name="T7" fmla="*/ 16 h 76"/>
                <a:gd name="T8" fmla="*/ 785 w 79"/>
                <a:gd name="T9" fmla="*/ 23 h 76"/>
                <a:gd name="T10" fmla="*/ 1020 w 79"/>
                <a:gd name="T11" fmla="*/ 30 h 76"/>
                <a:gd name="T12" fmla="*/ 1836 w 79"/>
                <a:gd name="T13" fmla="*/ 37 h 76"/>
                <a:gd name="T14" fmla="*/ 3377 w 79"/>
                <a:gd name="T15" fmla="*/ 41 h 76"/>
                <a:gd name="T16" fmla="*/ 4389 w 79"/>
                <a:gd name="T17" fmla="*/ 41 h 76"/>
                <a:gd name="T18" fmla="*/ 4161 w 79"/>
                <a:gd name="T19" fmla="*/ 42 h 76"/>
                <a:gd name="T20" fmla="*/ 3746 w 79"/>
                <a:gd name="T21" fmla="*/ 43 h 76"/>
                <a:gd name="T22" fmla="*/ 3265 w 79"/>
                <a:gd name="T23" fmla="*/ 44 h 76"/>
                <a:gd name="T24" fmla="*/ 2725 w 79"/>
                <a:gd name="T25" fmla="*/ 46 h 76"/>
                <a:gd name="T26" fmla="*/ 2176 w 79"/>
                <a:gd name="T27" fmla="*/ 46 h 76"/>
                <a:gd name="T28" fmla="*/ 1540 w 79"/>
                <a:gd name="T29" fmla="*/ 46 h 76"/>
                <a:gd name="T30" fmla="*/ 1081 w 79"/>
                <a:gd name="T31" fmla="*/ 43 h 76"/>
                <a:gd name="T32" fmla="*/ 636 w 79"/>
                <a:gd name="T33" fmla="*/ 41 h 76"/>
                <a:gd name="T34" fmla="*/ 355 w 79"/>
                <a:gd name="T35" fmla="*/ 38 h 76"/>
                <a:gd name="T36" fmla="*/ 120 w 79"/>
                <a:gd name="T37" fmla="*/ 34 h 76"/>
                <a:gd name="T38" fmla="*/ 61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1 w 79"/>
                <a:gd name="T45" fmla="*/ 23 h 76"/>
                <a:gd name="T46" fmla="*/ 61 w 79"/>
                <a:gd name="T47" fmla="*/ 22 h 76"/>
                <a:gd name="T48" fmla="*/ 120 w 79"/>
                <a:gd name="T49" fmla="*/ 18 h 76"/>
                <a:gd name="T50" fmla="*/ 355 w 79"/>
                <a:gd name="T51" fmla="*/ 11 h 76"/>
                <a:gd name="T52" fmla="*/ 636 w 79"/>
                <a:gd name="T53" fmla="*/ 6 h 76"/>
                <a:gd name="T54" fmla="*/ 1081 w 79"/>
                <a:gd name="T55" fmla="*/ 4 h 76"/>
                <a:gd name="T56" fmla="*/ 1540 w 79"/>
                <a:gd name="T57" fmla="*/ 2 h 76"/>
                <a:gd name="T58" fmla="*/ 1940 w 79"/>
                <a:gd name="T59" fmla="*/ 1 h 76"/>
                <a:gd name="T60" fmla="*/ 2268 w 79"/>
                <a:gd name="T61" fmla="*/ 0 h 76"/>
                <a:gd name="T62" fmla="*/ 2506 w 79"/>
                <a:gd name="T63" fmla="*/ 0 h 76"/>
                <a:gd name="T64" fmla="*/ 256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13" name="Freeform 79"/>
            <p:cNvSpPr>
              <a:spLocks/>
            </p:cNvSpPr>
            <p:nvPr/>
          </p:nvSpPr>
          <p:spPr bwMode="auto">
            <a:xfrm>
              <a:off x="5203" y="1318"/>
              <a:ext cx="134" cy="72"/>
            </a:xfrm>
            <a:custGeom>
              <a:avLst/>
              <a:gdLst>
                <a:gd name="T0" fmla="*/ 1024 w 67"/>
                <a:gd name="T1" fmla="*/ 1 h 78"/>
                <a:gd name="T2" fmla="*/ 1664 w 67"/>
                <a:gd name="T3" fmla="*/ 5 h 78"/>
                <a:gd name="T4" fmla="*/ 2368 w 67"/>
                <a:gd name="T5" fmla="*/ 8 h 78"/>
                <a:gd name="T6" fmla="*/ 2944 w 67"/>
                <a:gd name="T7" fmla="*/ 16 h 78"/>
                <a:gd name="T8" fmla="*/ 3328 w 67"/>
                <a:gd name="T9" fmla="*/ 24 h 78"/>
                <a:gd name="T10" fmla="*/ 3264 w 67"/>
                <a:gd name="T11" fmla="*/ 32 h 78"/>
                <a:gd name="T12" fmla="*/ 2560 w 67"/>
                <a:gd name="T13" fmla="*/ 39 h 78"/>
                <a:gd name="T14" fmla="*/ 1024 w 67"/>
                <a:gd name="T15" fmla="*/ 44 h 78"/>
                <a:gd name="T16" fmla="*/ 0 w 67"/>
                <a:gd name="T17" fmla="*/ 47 h 78"/>
                <a:gd name="T18" fmla="*/ 128 w 67"/>
                <a:gd name="T19" fmla="*/ 47 h 78"/>
                <a:gd name="T20" fmla="*/ 512 w 67"/>
                <a:gd name="T21" fmla="*/ 48 h 78"/>
                <a:gd name="T22" fmla="*/ 896 w 67"/>
                <a:gd name="T23" fmla="*/ 48 h 78"/>
                <a:gd name="T24" fmla="*/ 1408 w 67"/>
                <a:gd name="T25" fmla="*/ 48 h 78"/>
                <a:gd name="T26" fmla="*/ 1984 w 67"/>
                <a:gd name="T27" fmla="*/ 48 h 78"/>
                <a:gd name="T28" fmla="*/ 2560 w 67"/>
                <a:gd name="T29" fmla="*/ 46 h 78"/>
                <a:gd name="T30" fmla="*/ 3072 w 67"/>
                <a:gd name="T31" fmla="*/ 44 h 78"/>
                <a:gd name="T32" fmla="*/ 3584 w 67"/>
                <a:gd name="T33" fmla="*/ 41 h 78"/>
                <a:gd name="T34" fmla="*/ 3840 w 67"/>
                <a:gd name="T35" fmla="*/ 38 h 78"/>
                <a:gd name="T36" fmla="*/ 4032 w 67"/>
                <a:gd name="T37" fmla="*/ 35 h 78"/>
                <a:gd name="T38" fmla="*/ 4096 w 67"/>
                <a:gd name="T39" fmla="*/ 31 h 78"/>
                <a:gd name="T40" fmla="*/ 4224 w 67"/>
                <a:gd name="T41" fmla="*/ 28 h 78"/>
                <a:gd name="T42" fmla="*/ 4224 w 67"/>
                <a:gd name="T43" fmla="*/ 26 h 78"/>
                <a:gd name="T44" fmla="*/ 4224 w 67"/>
                <a:gd name="T45" fmla="*/ 24 h 78"/>
                <a:gd name="T46" fmla="*/ 4224 w 67"/>
                <a:gd name="T47" fmla="*/ 23 h 78"/>
                <a:gd name="T48" fmla="*/ 4096 w 67"/>
                <a:gd name="T49" fmla="*/ 18 h 78"/>
                <a:gd name="T50" fmla="*/ 3776 w 67"/>
                <a:gd name="T51" fmla="*/ 12 h 78"/>
                <a:gd name="T52" fmla="*/ 3264 w 67"/>
                <a:gd name="T53" fmla="*/ 6 h 78"/>
                <a:gd name="T54" fmla="*/ 2752 w 67"/>
                <a:gd name="T55" fmla="*/ 5 h 78"/>
                <a:gd name="T56" fmla="*/ 2112 w 67"/>
                <a:gd name="T57" fmla="*/ 2 h 78"/>
                <a:gd name="T58" fmla="*/ 1600 w 67"/>
                <a:gd name="T59" fmla="*/ 1 h 78"/>
                <a:gd name="T60" fmla="*/ 1088 w 67"/>
                <a:gd name="T61" fmla="*/ 0 h 78"/>
                <a:gd name="T62" fmla="*/ 896 w 67"/>
                <a:gd name="T63" fmla="*/ 0 h 78"/>
                <a:gd name="T64" fmla="*/ 896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14" name="Freeform 80"/>
            <p:cNvSpPr>
              <a:spLocks/>
            </p:cNvSpPr>
            <p:nvPr/>
          </p:nvSpPr>
          <p:spPr bwMode="auto">
            <a:xfrm>
              <a:off x="4493" y="1326"/>
              <a:ext cx="209" cy="48"/>
            </a:xfrm>
            <a:custGeom>
              <a:avLst/>
              <a:gdLst>
                <a:gd name="T0" fmla="*/ 6049 w 106"/>
                <a:gd name="T1" fmla="*/ 29 h 51"/>
                <a:gd name="T2" fmla="*/ 5757 w 106"/>
                <a:gd name="T3" fmla="*/ 24 h 51"/>
                <a:gd name="T4" fmla="*/ 5276 w 106"/>
                <a:gd name="T5" fmla="*/ 18 h 51"/>
                <a:gd name="T6" fmla="*/ 4474 w 106"/>
                <a:gd name="T7" fmla="*/ 8 h 51"/>
                <a:gd name="T8" fmla="*/ 3518 w 106"/>
                <a:gd name="T9" fmla="*/ 4 h 51"/>
                <a:gd name="T10" fmla="*/ 2705 w 106"/>
                <a:gd name="T11" fmla="*/ 0 h 51"/>
                <a:gd name="T12" fmla="*/ 2476 w 106"/>
                <a:gd name="T13" fmla="*/ 0 h 51"/>
                <a:gd name="T14" fmla="*/ 1993 w 106"/>
                <a:gd name="T15" fmla="*/ 1 h 51"/>
                <a:gd name="T16" fmla="*/ 1524 w 106"/>
                <a:gd name="T17" fmla="*/ 3 h 51"/>
                <a:gd name="T18" fmla="*/ 1041 w 106"/>
                <a:gd name="T19" fmla="*/ 4 h 51"/>
                <a:gd name="T20" fmla="*/ 773 w 106"/>
                <a:gd name="T21" fmla="*/ 4 h 51"/>
                <a:gd name="T22" fmla="*/ 481 w 106"/>
                <a:gd name="T23" fmla="*/ 8 h 51"/>
                <a:gd name="T24" fmla="*/ 244 w 106"/>
                <a:gd name="T25" fmla="*/ 8 h 51"/>
                <a:gd name="T26" fmla="*/ 63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3 w 106"/>
                <a:gd name="T33" fmla="*/ 24 h 51"/>
                <a:gd name="T34" fmla="*/ 183 w 106"/>
                <a:gd name="T35" fmla="*/ 29 h 51"/>
                <a:gd name="T36" fmla="*/ 361 w 106"/>
                <a:gd name="T37" fmla="*/ 31 h 51"/>
                <a:gd name="T38" fmla="*/ 481 w 106"/>
                <a:gd name="T39" fmla="*/ 34 h 51"/>
                <a:gd name="T40" fmla="*/ 773 w 106"/>
                <a:gd name="T41" fmla="*/ 35 h 51"/>
                <a:gd name="T42" fmla="*/ 1041 w 106"/>
                <a:gd name="T43" fmla="*/ 35 h 51"/>
                <a:gd name="T44" fmla="*/ 1341 w 106"/>
                <a:gd name="T45" fmla="*/ 34 h 51"/>
                <a:gd name="T46" fmla="*/ 1633 w 106"/>
                <a:gd name="T47" fmla="*/ 33 h 51"/>
                <a:gd name="T48" fmla="*/ 1993 w 106"/>
                <a:gd name="T49" fmla="*/ 31 h 51"/>
                <a:gd name="T50" fmla="*/ 2240 w 106"/>
                <a:gd name="T51" fmla="*/ 30 h 51"/>
                <a:gd name="T52" fmla="*/ 2413 w 106"/>
                <a:gd name="T53" fmla="*/ 29 h 51"/>
                <a:gd name="T54" fmla="*/ 2177 w 106"/>
                <a:gd name="T55" fmla="*/ 30 h 51"/>
                <a:gd name="T56" fmla="*/ 1993 w 106"/>
                <a:gd name="T57" fmla="*/ 29 h 51"/>
                <a:gd name="T58" fmla="*/ 1757 w 106"/>
                <a:gd name="T59" fmla="*/ 27 h 51"/>
                <a:gd name="T60" fmla="*/ 1404 w 106"/>
                <a:gd name="T61" fmla="*/ 24 h 51"/>
                <a:gd name="T62" fmla="*/ 891 w 106"/>
                <a:gd name="T63" fmla="*/ 23 h 51"/>
                <a:gd name="T64" fmla="*/ 712 w 106"/>
                <a:gd name="T65" fmla="*/ 22 h 51"/>
                <a:gd name="T66" fmla="*/ 773 w 106"/>
                <a:gd name="T67" fmla="*/ 21 h 51"/>
                <a:gd name="T68" fmla="*/ 1041 w 106"/>
                <a:gd name="T69" fmla="*/ 18 h 51"/>
                <a:gd name="T70" fmla="*/ 1224 w 106"/>
                <a:gd name="T71" fmla="*/ 15 h 51"/>
                <a:gd name="T72" fmla="*/ 1341 w 106"/>
                <a:gd name="T73" fmla="*/ 11 h 51"/>
                <a:gd name="T74" fmla="*/ 1993 w 106"/>
                <a:gd name="T75" fmla="*/ 10 h 51"/>
                <a:gd name="T76" fmla="*/ 3401 w 106"/>
                <a:gd name="T77" fmla="*/ 10 h 51"/>
                <a:gd name="T78" fmla="*/ 4537 w 106"/>
                <a:gd name="T79" fmla="*/ 18 h 51"/>
                <a:gd name="T80" fmla="*/ 5397 w 106"/>
                <a:gd name="T81" fmla="*/ 23 h 51"/>
                <a:gd name="T82" fmla="*/ 5925 w 106"/>
                <a:gd name="T83" fmla="*/ 29 h 51"/>
                <a:gd name="T84" fmla="*/ 6162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15" name="Freeform 81"/>
            <p:cNvSpPr>
              <a:spLocks/>
            </p:cNvSpPr>
            <p:nvPr/>
          </p:nvSpPr>
          <p:spPr bwMode="auto">
            <a:xfrm>
              <a:off x="5063" y="1328"/>
              <a:ext cx="206" cy="47"/>
            </a:xfrm>
            <a:custGeom>
              <a:avLst/>
              <a:gdLst>
                <a:gd name="T0" fmla="*/ 61 w 105"/>
                <a:gd name="T1" fmla="*/ 29 h 50"/>
                <a:gd name="T2" fmla="*/ 353 w 105"/>
                <a:gd name="T3" fmla="*/ 24 h 50"/>
                <a:gd name="T4" fmla="*/ 848 w 105"/>
                <a:gd name="T5" fmla="*/ 18 h 50"/>
                <a:gd name="T6" fmla="*/ 1540 w 105"/>
                <a:gd name="T7" fmla="*/ 8 h 50"/>
                <a:gd name="T8" fmla="*/ 2448 w 105"/>
                <a:gd name="T9" fmla="*/ 5 h 50"/>
                <a:gd name="T10" fmla="*/ 3265 w 105"/>
                <a:gd name="T11" fmla="*/ 1 h 50"/>
                <a:gd name="T12" fmla="*/ 3541 w 105"/>
                <a:gd name="T13" fmla="*/ 1 h 50"/>
                <a:gd name="T14" fmla="*/ 3926 w 105"/>
                <a:gd name="T15" fmla="*/ 1 h 50"/>
                <a:gd name="T16" fmla="*/ 4450 w 105"/>
                <a:gd name="T17" fmla="*/ 2 h 50"/>
                <a:gd name="T18" fmla="*/ 4862 w 105"/>
                <a:gd name="T19" fmla="*/ 4 h 50"/>
                <a:gd name="T20" fmla="*/ 5234 w 105"/>
                <a:gd name="T21" fmla="*/ 4 h 50"/>
                <a:gd name="T22" fmla="*/ 5466 w 105"/>
                <a:gd name="T23" fmla="*/ 8 h 50"/>
                <a:gd name="T24" fmla="*/ 5642 w 105"/>
                <a:gd name="T25" fmla="*/ 9 h 50"/>
                <a:gd name="T26" fmla="*/ 5809 w 105"/>
                <a:gd name="T27" fmla="*/ 15 h 50"/>
                <a:gd name="T28" fmla="*/ 5927 w 105"/>
                <a:gd name="T29" fmla="*/ 19 h 50"/>
                <a:gd name="T30" fmla="*/ 5927 w 105"/>
                <a:gd name="T31" fmla="*/ 22 h 50"/>
                <a:gd name="T32" fmla="*/ 5866 w 105"/>
                <a:gd name="T33" fmla="*/ 24 h 50"/>
                <a:gd name="T34" fmla="*/ 5642 w 105"/>
                <a:gd name="T35" fmla="*/ 29 h 50"/>
                <a:gd name="T36" fmla="*/ 5642 w 105"/>
                <a:gd name="T37" fmla="*/ 31 h 50"/>
                <a:gd name="T38" fmla="*/ 5346 w 105"/>
                <a:gd name="T39" fmla="*/ 34 h 50"/>
                <a:gd name="T40" fmla="*/ 5203 w 105"/>
                <a:gd name="T41" fmla="*/ 34 h 50"/>
                <a:gd name="T42" fmla="*/ 4962 w 105"/>
                <a:gd name="T43" fmla="*/ 34 h 50"/>
                <a:gd name="T44" fmla="*/ 4681 w 105"/>
                <a:gd name="T45" fmla="*/ 34 h 50"/>
                <a:gd name="T46" fmla="*/ 4389 w 105"/>
                <a:gd name="T47" fmla="*/ 34 h 50"/>
                <a:gd name="T48" fmla="*/ 4098 w 105"/>
                <a:gd name="T49" fmla="*/ 34 h 50"/>
                <a:gd name="T50" fmla="*/ 3865 w 105"/>
                <a:gd name="T51" fmla="*/ 33 h 50"/>
                <a:gd name="T52" fmla="*/ 3865 w 105"/>
                <a:gd name="T53" fmla="*/ 31 h 50"/>
                <a:gd name="T54" fmla="*/ 3806 w 105"/>
                <a:gd name="T55" fmla="*/ 29 h 50"/>
                <a:gd name="T56" fmla="*/ 3865 w 105"/>
                <a:gd name="T57" fmla="*/ 27 h 50"/>
                <a:gd name="T58" fmla="*/ 4098 w 105"/>
                <a:gd name="T59" fmla="*/ 25 h 50"/>
                <a:gd name="T60" fmla="*/ 4450 w 105"/>
                <a:gd name="T61" fmla="*/ 24 h 50"/>
                <a:gd name="T62" fmla="*/ 4962 w 105"/>
                <a:gd name="T63" fmla="*/ 23 h 50"/>
                <a:gd name="T64" fmla="*/ 5142 w 105"/>
                <a:gd name="T65" fmla="*/ 22 h 50"/>
                <a:gd name="T66" fmla="*/ 5022 w 105"/>
                <a:gd name="T67" fmla="*/ 21 h 50"/>
                <a:gd name="T68" fmla="*/ 4915 w 105"/>
                <a:gd name="T69" fmla="*/ 19 h 50"/>
                <a:gd name="T70" fmla="*/ 4742 w 105"/>
                <a:gd name="T71" fmla="*/ 15 h 50"/>
                <a:gd name="T72" fmla="*/ 4681 w 105"/>
                <a:gd name="T73" fmla="*/ 12 h 50"/>
                <a:gd name="T74" fmla="*/ 4098 w 105"/>
                <a:gd name="T75" fmla="*/ 9 h 50"/>
                <a:gd name="T76" fmla="*/ 2725 w 105"/>
                <a:gd name="T77" fmla="*/ 9 h 50"/>
                <a:gd name="T78" fmla="*/ 1601 w 105"/>
                <a:gd name="T79" fmla="*/ 17 h 50"/>
                <a:gd name="T80" fmla="*/ 693 w 105"/>
                <a:gd name="T81" fmla="*/ 22 h 50"/>
                <a:gd name="T82" fmla="*/ 180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16" name="Freeform 82"/>
            <p:cNvSpPr>
              <a:spLocks/>
            </p:cNvSpPr>
            <p:nvPr/>
          </p:nvSpPr>
          <p:spPr bwMode="auto">
            <a:xfrm>
              <a:off x="5056" y="1351"/>
              <a:ext cx="112" cy="73"/>
            </a:xfrm>
            <a:custGeom>
              <a:avLst/>
              <a:gdLst>
                <a:gd name="T0" fmla="*/ 3105 w 57"/>
                <a:gd name="T1" fmla="*/ 1 h 78"/>
                <a:gd name="T2" fmla="*/ 2877 w 57"/>
                <a:gd name="T3" fmla="*/ 6 h 78"/>
                <a:gd name="T4" fmla="*/ 2366 w 57"/>
                <a:gd name="T5" fmla="*/ 7 h 78"/>
                <a:gd name="T6" fmla="*/ 1849 w 57"/>
                <a:gd name="T7" fmla="*/ 11 h 78"/>
                <a:gd name="T8" fmla="*/ 1252 w 57"/>
                <a:gd name="T9" fmla="*/ 18 h 78"/>
                <a:gd name="T10" fmla="*/ 637 w 57"/>
                <a:gd name="T11" fmla="*/ 21 h 78"/>
                <a:gd name="T12" fmla="*/ 236 w 57"/>
                <a:gd name="T13" fmla="*/ 25 h 78"/>
                <a:gd name="T14" fmla="*/ 0 w 57"/>
                <a:gd name="T15" fmla="*/ 28 h 78"/>
                <a:gd name="T16" fmla="*/ 120 w 57"/>
                <a:gd name="T17" fmla="*/ 30 h 78"/>
                <a:gd name="T18" fmla="*/ 297 w 57"/>
                <a:gd name="T19" fmla="*/ 35 h 78"/>
                <a:gd name="T20" fmla="*/ 417 w 57"/>
                <a:gd name="T21" fmla="*/ 37 h 78"/>
                <a:gd name="T22" fmla="*/ 356 w 57"/>
                <a:gd name="T23" fmla="*/ 42 h 78"/>
                <a:gd name="T24" fmla="*/ 297 w 57"/>
                <a:gd name="T25" fmla="*/ 46 h 78"/>
                <a:gd name="T26" fmla="*/ 120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297 w 57"/>
                <a:gd name="T35" fmla="*/ 48 h 78"/>
                <a:gd name="T36" fmla="*/ 700 w 57"/>
                <a:gd name="T37" fmla="*/ 40 h 78"/>
                <a:gd name="T38" fmla="*/ 1252 w 57"/>
                <a:gd name="T39" fmla="*/ 31 h 78"/>
                <a:gd name="T40" fmla="*/ 1849 w 57"/>
                <a:gd name="T41" fmla="*/ 21 h 78"/>
                <a:gd name="T42" fmla="*/ 2366 w 57"/>
                <a:gd name="T43" fmla="*/ 12 h 78"/>
                <a:gd name="T44" fmla="*/ 2877 w 57"/>
                <a:gd name="T45" fmla="*/ 7 h 78"/>
                <a:gd name="T46" fmla="*/ 3105 w 57"/>
                <a:gd name="T47" fmla="*/ 1 h 78"/>
                <a:gd name="T48" fmla="*/ 3217 w 57"/>
                <a:gd name="T49" fmla="*/ 0 h 78"/>
                <a:gd name="T50" fmla="*/ 3217 w 57"/>
                <a:gd name="T51" fmla="*/ 0 h 78"/>
                <a:gd name="T52" fmla="*/ 3217 w 57"/>
                <a:gd name="T53" fmla="*/ 0 h 78"/>
                <a:gd name="T54" fmla="*/ 3217 w 57"/>
                <a:gd name="T55" fmla="*/ 0 h 78"/>
                <a:gd name="T56" fmla="*/ 3217 w 57"/>
                <a:gd name="T57" fmla="*/ 0 h 78"/>
                <a:gd name="T58" fmla="*/ 3217 w 57"/>
                <a:gd name="T59" fmla="*/ 0 h 78"/>
                <a:gd name="T60" fmla="*/ 3217 w 57"/>
                <a:gd name="T61" fmla="*/ 0 h 78"/>
                <a:gd name="T62" fmla="*/ 3217 w 57"/>
                <a:gd name="T63" fmla="*/ 0 h 78"/>
                <a:gd name="T64" fmla="*/ 3217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17" name="Freeform 83"/>
            <p:cNvSpPr>
              <a:spLocks/>
            </p:cNvSpPr>
            <p:nvPr/>
          </p:nvSpPr>
          <p:spPr bwMode="auto">
            <a:xfrm>
              <a:off x="4585" y="1351"/>
              <a:ext cx="117" cy="73"/>
            </a:xfrm>
            <a:custGeom>
              <a:avLst/>
              <a:gdLst>
                <a:gd name="T0" fmla="*/ 0 w 59"/>
                <a:gd name="T1" fmla="*/ 1 h 78"/>
                <a:gd name="T2" fmla="*/ 311 w 59"/>
                <a:gd name="T3" fmla="*/ 6 h 78"/>
                <a:gd name="T4" fmla="*/ 740 w 59"/>
                <a:gd name="T5" fmla="*/ 7 h 78"/>
                <a:gd name="T6" fmla="*/ 1404 w 59"/>
                <a:gd name="T7" fmla="*/ 11 h 78"/>
                <a:gd name="T8" fmla="*/ 1997 w 59"/>
                <a:gd name="T9" fmla="*/ 18 h 78"/>
                <a:gd name="T10" fmla="*/ 2612 w 59"/>
                <a:gd name="T11" fmla="*/ 21 h 78"/>
                <a:gd name="T12" fmla="*/ 3096 w 59"/>
                <a:gd name="T13" fmla="*/ 25 h 78"/>
                <a:gd name="T14" fmla="*/ 3460 w 59"/>
                <a:gd name="T15" fmla="*/ 27 h 78"/>
                <a:gd name="T16" fmla="*/ 3276 w 59"/>
                <a:gd name="T17" fmla="*/ 30 h 78"/>
                <a:gd name="T18" fmla="*/ 2973 w 59"/>
                <a:gd name="T19" fmla="*/ 34 h 78"/>
                <a:gd name="T20" fmla="*/ 2909 w 59"/>
                <a:gd name="T21" fmla="*/ 37 h 78"/>
                <a:gd name="T22" fmla="*/ 2909 w 59"/>
                <a:gd name="T23" fmla="*/ 42 h 78"/>
                <a:gd name="T24" fmla="*/ 2973 w 59"/>
                <a:gd name="T25" fmla="*/ 45 h 78"/>
                <a:gd name="T26" fmla="*/ 3096 w 59"/>
                <a:gd name="T27" fmla="*/ 48 h 78"/>
                <a:gd name="T28" fmla="*/ 3157 w 59"/>
                <a:gd name="T29" fmla="*/ 51 h 78"/>
                <a:gd name="T30" fmla="*/ 3276 w 59"/>
                <a:gd name="T31" fmla="*/ 51 h 78"/>
                <a:gd name="T32" fmla="*/ 3276 w 59"/>
                <a:gd name="T33" fmla="*/ 51 h 78"/>
                <a:gd name="T34" fmla="*/ 2973 w 59"/>
                <a:gd name="T35" fmla="*/ 48 h 78"/>
                <a:gd name="T36" fmla="*/ 2489 w 59"/>
                <a:gd name="T37" fmla="*/ 40 h 78"/>
                <a:gd name="T38" fmla="*/ 1872 w 59"/>
                <a:gd name="T39" fmla="*/ 31 h 78"/>
                <a:gd name="T40" fmla="*/ 1348 w 59"/>
                <a:gd name="T41" fmla="*/ 21 h 78"/>
                <a:gd name="T42" fmla="*/ 680 w 59"/>
                <a:gd name="T43" fmla="*/ 12 h 78"/>
                <a:gd name="T44" fmla="*/ 248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18" name="Freeform 84"/>
            <p:cNvSpPr>
              <a:spLocks/>
            </p:cNvSpPr>
            <p:nvPr/>
          </p:nvSpPr>
          <p:spPr bwMode="auto">
            <a:xfrm>
              <a:off x="4768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19" name="Freeform 85"/>
            <p:cNvSpPr>
              <a:spLocks/>
            </p:cNvSpPr>
            <p:nvPr/>
          </p:nvSpPr>
          <p:spPr bwMode="auto">
            <a:xfrm>
              <a:off x="4916" y="1383"/>
              <a:ext cx="75" cy="36"/>
            </a:xfrm>
            <a:custGeom>
              <a:avLst/>
              <a:gdLst>
                <a:gd name="T0" fmla="*/ 2124 w 38"/>
                <a:gd name="T1" fmla="*/ 10 h 38"/>
                <a:gd name="T2" fmla="*/ 1885 w 38"/>
                <a:gd name="T3" fmla="*/ 9 h 38"/>
                <a:gd name="T4" fmla="*/ 1699 w 38"/>
                <a:gd name="T5" fmla="*/ 8 h 38"/>
                <a:gd name="T6" fmla="*/ 1352 w 38"/>
                <a:gd name="T7" fmla="*/ 4 h 38"/>
                <a:gd name="T8" fmla="*/ 1076 w 38"/>
                <a:gd name="T9" fmla="*/ 1 h 38"/>
                <a:gd name="T10" fmla="*/ 892 w 38"/>
                <a:gd name="T11" fmla="*/ 1 h 38"/>
                <a:gd name="T12" fmla="*/ 592 w 38"/>
                <a:gd name="T13" fmla="*/ 1 h 38"/>
                <a:gd name="T14" fmla="*/ 300 w 38"/>
                <a:gd name="T15" fmla="*/ 4 h 38"/>
                <a:gd name="T16" fmla="*/ 124 w 38"/>
                <a:gd name="T17" fmla="*/ 7 h 38"/>
                <a:gd name="T18" fmla="*/ 0 w 38"/>
                <a:gd name="T19" fmla="*/ 9 h 38"/>
                <a:gd name="T20" fmla="*/ 63 w 38"/>
                <a:gd name="T21" fmla="*/ 12 h 38"/>
                <a:gd name="T22" fmla="*/ 63 w 38"/>
                <a:gd name="T23" fmla="*/ 17 h 38"/>
                <a:gd name="T24" fmla="*/ 63 w 38"/>
                <a:gd name="T25" fmla="*/ 22 h 38"/>
                <a:gd name="T26" fmla="*/ 124 w 38"/>
                <a:gd name="T27" fmla="*/ 24 h 38"/>
                <a:gd name="T28" fmla="*/ 363 w 38"/>
                <a:gd name="T29" fmla="*/ 25 h 38"/>
                <a:gd name="T30" fmla="*/ 716 w 38"/>
                <a:gd name="T31" fmla="*/ 26 h 38"/>
                <a:gd name="T32" fmla="*/ 1137 w 38"/>
                <a:gd name="T33" fmla="*/ 26 h 38"/>
                <a:gd name="T34" fmla="*/ 1352 w 38"/>
                <a:gd name="T35" fmla="*/ 25 h 38"/>
                <a:gd name="T36" fmla="*/ 1593 w 38"/>
                <a:gd name="T37" fmla="*/ 23 h 38"/>
                <a:gd name="T38" fmla="*/ 1593 w 38"/>
                <a:gd name="T39" fmla="*/ 22 h 38"/>
                <a:gd name="T40" fmla="*/ 1652 w 38"/>
                <a:gd name="T41" fmla="*/ 19 h 38"/>
                <a:gd name="T42" fmla="*/ 1652 w 38"/>
                <a:gd name="T43" fmla="*/ 16 h 38"/>
                <a:gd name="T44" fmla="*/ 1652 w 38"/>
                <a:gd name="T45" fmla="*/ 10 h 38"/>
                <a:gd name="T46" fmla="*/ 1532 w 38"/>
                <a:gd name="T47" fmla="*/ 10 h 38"/>
                <a:gd name="T48" fmla="*/ 1468 w 38"/>
                <a:gd name="T49" fmla="*/ 10 h 38"/>
                <a:gd name="T50" fmla="*/ 1352 w 38"/>
                <a:gd name="T51" fmla="*/ 12 h 38"/>
                <a:gd name="T52" fmla="*/ 1352 w 38"/>
                <a:gd name="T53" fmla="*/ 12 h 38"/>
                <a:gd name="T54" fmla="*/ 1232 w 38"/>
                <a:gd name="T55" fmla="*/ 14 h 38"/>
                <a:gd name="T56" fmla="*/ 1168 w 38"/>
                <a:gd name="T57" fmla="*/ 16 h 38"/>
                <a:gd name="T58" fmla="*/ 1137 w 38"/>
                <a:gd name="T59" fmla="*/ 20 h 38"/>
                <a:gd name="T60" fmla="*/ 1137 w 38"/>
                <a:gd name="T61" fmla="*/ 22 h 38"/>
                <a:gd name="T62" fmla="*/ 1137 w 38"/>
                <a:gd name="T63" fmla="*/ 23 h 38"/>
                <a:gd name="T64" fmla="*/ 776 w 38"/>
                <a:gd name="T65" fmla="*/ 22 h 38"/>
                <a:gd name="T66" fmla="*/ 545 w 38"/>
                <a:gd name="T67" fmla="*/ 21 h 38"/>
                <a:gd name="T68" fmla="*/ 484 w 38"/>
                <a:gd name="T69" fmla="*/ 16 h 38"/>
                <a:gd name="T70" fmla="*/ 424 w 38"/>
                <a:gd name="T71" fmla="*/ 14 h 38"/>
                <a:gd name="T72" fmla="*/ 484 w 38"/>
                <a:gd name="T73" fmla="*/ 11 h 38"/>
                <a:gd name="T74" fmla="*/ 545 w 38"/>
                <a:gd name="T75" fmla="*/ 9 h 38"/>
                <a:gd name="T76" fmla="*/ 655 w 38"/>
                <a:gd name="T77" fmla="*/ 9 h 38"/>
                <a:gd name="T78" fmla="*/ 776 w 38"/>
                <a:gd name="T79" fmla="*/ 8 h 38"/>
                <a:gd name="T80" fmla="*/ 1016 w 38"/>
                <a:gd name="T81" fmla="*/ 6 h 38"/>
                <a:gd name="T82" fmla="*/ 1137 w 38"/>
                <a:gd name="T83" fmla="*/ 6 h 38"/>
                <a:gd name="T84" fmla="*/ 1168 w 38"/>
                <a:gd name="T85" fmla="*/ 6 h 38"/>
                <a:gd name="T86" fmla="*/ 1352 w 38"/>
                <a:gd name="T87" fmla="*/ 8 h 38"/>
                <a:gd name="T88" fmla="*/ 1532 w 38"/>
                <a:gd name="T89" fmla="*/ 9 h 38"/>
                <a:gd name="T90" fmla="*/ 1761 w 38"/>
                <a:gd name="T91" fmla="*/ 9 h 38"/>
                <a:gd name="T92" fmla="*/ 2005 w 38"/>
                <a:gd name="T93" fmla="*/ 9 h 38"/>
                <a:gd name="T94" fmla="*/ 2061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20" name="Freeform 86"/>
            <p:cNvSpPr>
              <a:spLocks/>
            </p:cNvSpPr>
            <p:nvPr/>
          </p:nvSpPr>
          <p:spPr bwMode="auto">
            <a:xfrm>
              <a:off x="1220" y="1593"/>
              <a:ext cx="535" cy="1911"/>
            </a:xfrm>
            <a:custGeom>
              <a:avLst/>
              <a:gdLst>
                <a:gd name="T0" fmla="*/ 0 w 271"/>
                <a:gd name="T1" fmla="*/ 1316 h 2059"/>
                <a:gd name="T2" fmla="*/ 15979 w 271"/>
                <a:gd name="T3" fmla="*/ 1316 h 2059"/>
                <a:gd name="T4" fmla="*/ 15979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5" name="Group 87"/>
            <p:cNvGrpSpPr>
              <a:grpSpLocks/>
            </p:cNvGrpSpPr>
            <p:nvPr/>
          </p:nvGrpSpPr>
          <p:grpSpPr bwMode="auto">
            <a:xfrm>
              <a:off x="1130" y="3474"/>
              <a:ext cx="702" cy="203"/>
              <a:chOff x="3110" y="3961"/>
              <a:chExt cx="356" cy="218"/>
            </a:xfrm>
          </p:grpSpPr>
          <p:sp>
            <p:nvSpPr>
              <p:cNvPr id="57467" name="Freeform 88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solidFill>
                <a:srgbClr val="F8F8F8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7468" name="Freeform 89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solidFill>
                <a:srgbClr val="F8F8F8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7469" name="Freeform 90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8F8F8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7470" name="Freeform 91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solidFill>
                <a:srgbClr val="F8F8F8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7471" name="Freeform 92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solidFill>
                <a:srgbClr val="F8F8F8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7472" name="Freeform 93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solidFill>
                <a:srgbClr val="F8F8F8"/>
              </a:soli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7473" name="Line 94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7474" name="Freeform 95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solidFill>
                <a:srgbClr val="F8F8F8"/>
              </a:soli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7475" name="Freeform 96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solidFill>
                <a:srgbClr val="F8F8F8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7476" name="Line 97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57422" name="Freeform 98"/>
            <p:cNvSpPr>
              <a:spLocks/>
            </p:cNvSpPr>
            <p:nvPr/>
          </p:nvSpPr>
          <p:spPr bwMode="auto">
            <a:xfrm>
              <a:off x="1292" y="1582"/>
              <a:ext cx="463" cy="212"/>
            </a:xfrm>
            <a:custGeom>
              <a:avLst/>
              <a:gdLst>
                <a:gd name="T0" fmla="*/ 5788 w 235"/>
                <a:gd name="T1" fmla="*/ 1 h 227"/>
                <a:gd name="T2" fmla="*/ 7534 w 235"/>
                <a:gd name="T3" fmla="*/ 3 h 227"/>
                <a:gd name="T4" fmla="*/ 9177 w 235"/>
                <a:gd name="T5" fmla="*/ 4 h 227"/>
                <a:gd name="T6" fmla="*/ 10422 w 235"/>
                <a:gd name="T7" fmla="*/ 7 h 227"/>
                <a:gd name="T8" fmla="*/ 11404 w 235"/>
                <a:gd name="T9" fmla="*/ 7 h 227"/>
                <a:gd name="T10" fmla="*/ 11991 w 235"/>
                <a:gd name="T11" fmla="*/ 7 h 227"/>
                <a:gd name="T12" fmla="*/ 12414 w 235"/>
                <a:gd name="T13" fmla="*/ 7 h 227"/>
                <a:gd name="T14" fmla="*/ 12795 w 235"/>
                <a:gd name="T15" fmla="*/ 8 h 227"/>
                <a:gd name="T16" fmla="*/ 13218 w 235"/>
                <a:gd name="T17" fmla="*/ 8 h 227"/>
                <a:gd name="T18" fmla="*/ 13455 w 235"/>
                <a:gd name="T19" fmla="*/ 8 h 227"/>
                <a:gd name="T20" fmla="*/ 13683 w 235"/>
                <a:gd name="T21" fmla="*/ 8 h 227"/>
                <a:gd name="T22" fmla="*/ 13683 w 235"/>
                <a:gd name="T23" fmla="*/ 21 h 227"/>
                <a:gd name="T24" fmla="*/ 13683 w 235"/>
                <a:gd name="T25" fmla="*/ 49 h 227"/>
                <a:gd name="T26" fmla="*/ 13683 w 235"/>
                <a:gd name="T27" fmla="*/ 86 h 227"/>
                <a:gd name="T28" fmla="*/ 13683 w 235"/>
                <a:gd name="T29" fmla="*/ 120 h 227"/>
                <a:gd name="T30" fmla="*/ 13683 w 235"/>
                <a:gd name="T31" fmla="*/ 145 h 227"/>
                <a:gd name="T32" fmla="*/ 13559 w 235"/>
                <a:gd name="T33" fmla="*/ 148 h 227"/>
                <a:gd name="T34" fmla="*/ 13399 w 235"/>
                <a:gd name="T35" fmla="*/ 141 h 227"/>
                <a:gd name="T36" fmla="*/ 13399 w 235"/>
                <a:gd name="T37" fmla="*/ 128 h 227"/>
                <a:gd name="T38" fmla="*/ 13155 w 235"/>
                <a:gd name="T39" fmla="*/ 116 h 227"/>
                <a:gd name="T40" fmla="*/ 12968 w 235"/>
                <a:gd name="T41" fmla="*/ 104 h 227"/>
                <a:gd name="T42" fmla="*/ 12763 w 235"/>
                <a:gd name="T43" fmla="*/ 97 h 227"/>
                <a:gd name="T44" fmla="*/ 12178 w 235"/>
                <a:gd name="T45" fmla="*/ 88 h 227"/>
                <a:gd name="T46" fmla="*/ 11226 w 235"/>
                <a:gd name="T47" fmla="*/ 78 h 227"/>
                <a:gd name="T48" fmla="*/ 10247 w 235"/>
                <a:gd name="T49" fmla="*/ 66 h 227"/>
                <a:gd name="T50" fmla="*/ 9301 w 235"/>
                <a:gd name="T51" fmla="*/ 57 h 227"/>
                <a:gd name="T52" fmla="*/ 8726 w 235"/>
                <a:gd name="T53" fmla="*/ 49 h 227"/>
                <a:gd name="T54" fmla="*/ 7954 w 235"/>
                <a:gd name="T55" fmla="*/ 45 h 227"/>
                <a:gd name="T56" fmla="*/ 6801 w 235"/>
                <a:gd name="T57" fmla="*/ 37 h 227"/>
                <a:gd name="T58" fmla="*/ 5485 w 235"/>
                <a:gd name="T59" fmla="*/ 29 h 227"/>
                <a:gd name="T60" fmla="*/ 4398 w 235"/>
                <a:gd name="T61" fmla="*/ 21 h 227"/>
                <a:gd name="T62" fmla="*/ 3680 w 235"/>
                <a:gd name="T63" fmla="*/ 19 h 227"/>
                <a:gd name="T64" fmla="*/ 3493 w 235"/>
                <a:gd name="T65" fmla="*/ 18 h 227"/>
                <a:gd name="T66" fmla="*/ 2760 w 235"/>
                <a:gd name="T67" fmla="*/ 16 h 227"/>
                <a:gd name="T68" fmla="*/ 1805 w 235"/>
                <a:gd name="T69" fmla="*/ 11 h 227"/>
                <a:gd name="T70" fmla="*/ 764 w 235"/>
                <a:gd name="T71" fmla="*/ 7 h 227"/>
                <a:gd name="T72" fmla="*/ 124 w 235"/>
                <a:gd name="T73" fmla="*/ 7 h 227"/>
                <a:gd name="T74" fmla="*/ 124 w 235"/>
                <a:gd name="T75" fmla="*/ 7 h 227"/>
                <a:gd name="T76" fmla="*/ 589 w 235"/>
                <a:gd name="T77" fmla="*/ 6 h 227"/>
                <a:gd name="T78" fmla="*/ 1160 w 235"/>
                <a:gd name="T79" fmla="*/ 5 h 227"/>
                <a:gd name="T80" fmla="*/ 1925 w 235"/>
                <a:gd name="T81" fmla="*/ 3 h 227"/>
                <a:gd name="T82" fmla="*/ 2965 w 235"/>
                <a:gd name="T83" fmla="*/ 1 h 227"/>
                <a:gd name="T84" fmla="*/ 4502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23" name="Freeform 99"/>
            <p:cNvSpPr>
              <a:spLocks/>
            </p:cNvSpPr>
            <p:nvPr/>
          </p:nvSpPr>
          <p:spPr bwMode="auto">
            <a:xfrm>
              <a:off x="1195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24" name="Freeform 100"/>
            <p:cNvSpPr>
              <a:spLocks/>
            </p:cNvSpPr>
            <p:nvPr/>
          </p:nvSpPr>
          <p:spPr bwMode="auto">
            <a:xfrm>
              <a:off x="1025" y="1270"/>
              <a:ext cx="911" cy="309"/>
            </a:xfrm>
            <a:custGeom>
              <a:avLst/>
              <a:gdLst>
                <a:gd name="T0" fmla="*/ 16875 w 462"/>
                <a:gd name="T1" fmla="*/ 204 h 333"/>
                <a:gd name="T2" fmla="*/ 20456 w 462"/>
                <a:gd name="T3" fmla="*/ 209 h 333"/>
                <a:gd name="T4" fmla="*/ 21759 w 462"/>
                <a:gd name="T5" fmla="*/ 212 h 333"/>
                <a:gd name="T6" fmla="*/ 21933 w 462"/>
                <a:gd name="T7" fmla="*/ 201 h 333"/>
                <a:gd name="T8" fmla="*/ 22209 w 462"/>
                <a:gd name="T9" fmla="*/ 182 h 333"/>
                <a:gd name="T10" fmla="*/ 22801 w 462"/>
                <a:gd name="T11" fmla="*/ 161 h 333"/>
                <a:gd name="T12" fmla="*/ 23400 w 462"/>
                <a:gd name="T13" fmla="*/ 148 h 333"/>
                <a:gd name="T14" fmla="*/ 25465 w 462"/>
                <a:gd name="T15" fmla="*/ 146 h 333"/>
                <a:gd name="T16" fmla="*/ 24686 w 462"/>
                <a:gd name="T17" fmla="*/ 118 h 333"/>
                <a:gd name="T18" fmla="*/ 22856 w 462"/>
                <a:gd name="T19" fmla="*/ 120 h 333"/>
                <a:gd name="T20" fmla="*/ 21965 w 462"/>
                <a:gd name="T21" fmla="*/ 115 h 333"/>
                <a:gd name="T22" fmla="*/ 21712 w 462"/>
                <a:gd name="T23" fmla="*/ 120 h 333"/>
                <a:gd name="T24" fmla="*/ 20801 w 462"/>
                <a:gd name="T25" fmla="*/ 121 h 333"/>
                <a:gd name="T26" fmla="*/ 20801 w 462"/>
                <a:gd name="T27" fmla="*/ 109 h 333"/>
                <a:gd name="T28" fmla="*/ 21592 w 462"/>
                <a:gd name="T29" fmla="*/ 114 h 333"/>
                <a:gd name="T30" fmla="*/ 21965 w 462"/>
                <a:gd name="T31" fmla="*/ 109 h 333"/>
                <a:gd name="T32" fmla="*/ 22980 w 462"/>
                <a:gd name="T33" fmla="*/ 106 h 333"/>
                <a:gd name="T34" fmla="*/ 23286 w 462"/>
                <a:gd name="T35" fmla="*/ 87 h 333"/>
                <a:gd name="T36" fmla="*/ 22633 w 462"/>
                <a:gd name="T37" fmla="*/ 82 h 333"/>
                <a:gd name="T38" fmla="*/ 22633 w 462"/>
                <a:gd name="T39" fmla="*/ 78 h 333"/>
                <a:gd name="T40" fmla="*/ 23645 w 462"/>
                <a:gd name="T41" fmla="*/ 81 h 333"/>
                <a:gd name="T42" fmla="*/ 25885 w 462"/>
                <a:gd name="T43" fmla="*/ 79 h 333"/>
                <a:gd name="T44" fmla="*/ 26926 w 462"/>
                <a:gd name="T45" fmla="*/ 70 h 333"/>
                <a:gd name="T46" fmla="*/ 26742 w 462"/>
                <a:gd name="T47" fmla="*/ 45 h 333"/>
                <a:gd name="T48" fmla="*/ 25340 w 462"/>
                <a:gd name="T49" fmla="*/ 34 h 333"/>
                <a:gd name="T50" fmla="*/ 26198 w 462"/>
                <a:gd name="T51" fmla="*/ 33 h 333"/>
                <a:gd name="T52" fmla="*/ 26320 w 462"/>
                <a:gd name="T53" fmla="*/ 22 h 333"/>
                <a:gd name="T54" fmla="*/ 25157 w 462"/>
                <a:gd name="T55" fmla="*/ 22 h 333"/>
                <a:gd name="T56" fmla="*/ 25522 w 462"/>
                <a:gd name="T57" fmla="*/ 15 h 333"/>
                <a:gd name="T58" fmla="*/ 25993 w 462"/>
                <a:gd name="T59" fmla="*/ 14 h 333"/>
                <a:gd name="T60" fmla="*/ 26320 w 462"/>
                <a:gd name="T61" fmla="*/ 2 h 333"/>
                <a:gd name="T62" fmla="*/ 14286 w 462"/>
                <a:gd name="T63" fmla="*/ 6 h 333"/>
                <a:gd name="T64" fmla="*/ 1404 w 462"/>
                <a:gd name="T65" fmla="*/ 5 h 333"/>
                <a:gd name="T66" fmla="*/ 828 w 462"/>
                <a:gd name="T67" fmla="*/ 13 h 333"/>
                <a:gd name="T68" fmla="*/ 1341 w 462"/>
                <a:gd name="T69" fmla="*/ 14 h 333"/>
                <a:gd name="T70" fmla="*/ 1996 w 462"/>
                <a:gd name="T71" fmla="*/ 22 h 333"/>
                <a:gd name="T72" fmla="*/ 483 w 462"/>
                <a:gd name="T73" fmla="*/ 22 h 333"/>
                <a:gd name="T74" fmla="*/ 420 w 462"/>
                <a:gd name="T75" fmla="*/ 32 h 333"/>
                <a:gd name="T76" fmla="*/ 1341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30 w 462"/>
                <a:gd name="T85" fmla="*/ 78 h 333"/>
                <a:gd name="T86" fmla="*/ 4354 w 462"/>
                <a:gd name="T87" fmla="*/ 81 h 333"/>
                <a:gd name="T88" fmla="*/ 3749 w 462"/>
                <a:gd name="T89" fmla="*/ 84 h 333"/>
                <a:gd name="T90" fmla="*/ 3581 w 462"/>
                <a:gd name="T91" fmla="*/ 99 h 333"/>
                <a:gd name="T92" fmla="*/ 4109 w 462"/>
                <a:gd name="T93" fmla="*/ 108 h 333"/>
                <a:gd name="T94" fmla="*/ 4884 w 462"/>
                <a:gd name="T95" fmla="*/ 109 h 333"/>
                <a:gd name="T96" fmla="*/ 5214 w 462"/>
                <a:gd name="T97" fmla="*/ 113 h 333"/>
                <a:gd name="T98" fmla="*/ 6050 w 462"/>
                <a:gd name="T99" fmla="*/ 109 h 333"/>
                <a:gd name="T100" fmla="*/ 6113 w 462"/>
                <a:gd name="T101" fmla="*/ 119 h 333"/>
                <a:gd name="T102" fmla="*/ 5334 w 462"/>
                <a:gd name="T103" fmla="*/ 121 h 333"/>
                <a:gd name="T104" fmla="*/ 5009 w 462"/>
                <a:gd name="T105" fmla="*/ 115 h 333"/>
                <a:gd name="T106" fmla="*/ 4172 w 462"/>
                <a:gd name="T107" fmla="*/ 120 h 333"/>
                <a:gd name="T108" fmla="*/ 2416 w 462"/>
                <a:gd name="T109" fmla="*/ 118 h 333"/>
                <a:gd name="T110" fmla="*/ 1404 w 462"/>
                <a:gd name="T111" fmla="*/ 143 h 333"/>
                <a:gd name="T112" fmla="*/ 3129 w 462"/>
                <a:gd name="T113" fmla="*/ 149 h 333"/>
                <a:gd name="T114" fmla="*/ 3581 w 462"/>
                <a:gd name="T115" fmla="*/ 161 h 333"/>
                <a:gd name="T116" fmla="*/ 4537 w 462"/>
                <a:gd name="T117" fmla="*/ 177 h 333"/>
                <a:gd name="T118" fmla="*/ 5066 w 462"/>
                <a:gd name="T119" fmla="*/ 198 h 333"/>
                <a:gd name="T120" fmla="*/ 5521 w 462"/>
                <a:gd name="T121" fmla="*/ 211 h 333"/>
                <a:gd name="T122" fmla="*/ 9814 w 462"/>
                <a:gd name="T123" fmla="*/ 205 h 333"/>
                <a:gd name="T124" fmla="*/ 11930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25" name="Freeform 101"/>
            <p:cNvSpPr>
              <a:spLocks/>
            </p:cNvSpPr>
            <p:nvPr/>
          </p:nvSpPr>
          <p:spPr bwMode="auto">
            <a:xfrm>
              <a:off x="1398" y="1469"/>
              <a:ext cx="72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4 w 36"/>
                <a:gd name="T7" fmla="*/ 3 h 103"/>
                <a:gd name="T8" fmla="*/ 192 w 36"/>
                <a:gd name="T9" fmla="*/ 3 h 103"/>
                <a:gd name="T10" fmla="*/ 256 w 36"/>
                <a:gd name="T11" fmla="*/ 5 h 103"/>
                <a:gd name="T12" fmla="*/ 384 w 36"/>
                <a:gd name="T13" fmla="*/ 6 h 103"/>
                <a:gd name="T14" fmla="*/ 448 w 36"/>
                <a:gd name="T15" fmla="*/ 8 h 103"/>
                <a:gd name="T16" fmla="*/ 576 w 36"/>
                <a:gd name="T17" fmla="*/ 8 h 103"/>
                <a:gd name="T18" fmla="*/ 704 w 36"/>
                <a:gd name="T19" fmla="*/ 10 h 103"/>
                <a:gd name="T20" fmla="*/ 768 w 36"/>
                <a:gd name="T21" fmla="*/ 10 h 103"/>
                <a:gd name="T22" fmla="*/ 896 w 36"/>
                <a:gd name="T23" fmla="*/ 10 h 103"/>
                <a:gd name="T24" fmla="*/ 1024 w 36"/>
                <a:gd name="T25" fmla="*/ 10 h 103"/>
                <a:gd name="T26" fmla="*/ 1088 w 36"/>
                <a:gd name="T27" fmla="*/ 10 h 103"/>
                <a:gd name="T28" fmla="*/ 1216 w 36"/>
                <a:gd name="T29" fmla="*/ 11 h 103"/>
                <a:gd name="T30" fmla="*/ 1216 w 36"/>
                <a:gd name="T31" fmla="*/ 13 h 103"/>
                <a:gd name="T32" fmla="*/ 1344 w 36"/>
                <a:gd name="T33" fmla="*/ 13 h 103"/>
                <a:gd name="T34" fmla="*/ 1408 w 36"/>
                <a:gd name="T35" fmla="*/ 19 h 103"/>
                <a:gd name="T36" fmla="*/ 1472 w 36"/>
                <a:gd name="T37" fmla="*/ 23 h 103"/>
                <a:gd name="T38" fmla="*/ 1600 w 36"/>
                <a:gd name="T39" fmla="*/ 27 h 103"/>
                <a:gd name="T40" fmla="*/ 1728 w 36"/>
                <a:gd name="T41" fmla="*/ 29 h 103"/>
                <a:gd name="T42" fmla="*/ 1728 w 36"/>
                <a:gd name="T43" fmla="*/ 36 h 103"/>
                <a:gd name="T44" fmla="*/ 1792 w 36"/>
                <a:gd name="T45" fmla="*/ 41 h 103"/>
                <a:gd name="T46" fmla="*/ 1920 w 36"/>
                <a:gd name="T47" fmla="*/ 46 h 103"/>
                <a:gd name="T48" fmla="*/ 1984 w 36"/>
                <a:gd name="T49" fmla="*/ 50 h 103"/>
                <a:gd name="T50" fmla="*/ 1984 w 36"/>
                <a:gd name="T51" fmla="*/ 57 h 103"/>
                <a:gd name="T52" fmla="*/ 2048 w 36"/>
                <a:gd name="T53" fmla="*/ 61 h 103"/>
                <a:gd name="T54" fmla="*/ 2048 w 36"/>
                <a:gd name="T55" fmla="*/ 66 h 103"/>
                <a:gd name="T56" fmla="*/ 2176 w 36"/>
                <a:gd name="T57" fmla="*/ 69 h 103"/>
                <a:gd name="T58" fmla="*/ 2176 w 36"/>
                <a:gd name="T59" fmla="*/ 72 h 103"/>
                <a:gd name="T60" fmla="*/ 2176 w 36"/>
                <a:gd name="T61" fmla="*/ 74 h 103"/>
                <a:gd name="T62" fmla="*/ 2176 w 36"/>
                <a:gd name="T63" fmla="*/ 76 h 103"/>
                <a:gd name="T64" fmla="*/ 2240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26" name="Freeform 102"/>
            <p:cNvSpPr>
              <a:spLocks/>
            </p:cNvSpPr>
            <p:nvPr/>
          </p:nvSpPr>
          <p:spPr bwMode="auto">
            <a:xfrm>
              <a:off x="1490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27" name="Freeform 103"/>
            <p:cNvSpPr>
              <a:spLocks/>
            </p:cNvSpPr>
            <p:nvPr/>
          </p:nvSpPr>
          <p:spPr bwMode="auto">
            <a:xfrm>
              <a:off x="1452" y="1468"/>
              <a:ext cx="69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56 w 36"/>
                <a:gd name="T5" fmla="*/ 8 h 106"/>
                <a:gd name="T6" fmla="*/ 148 w 36"/>
                <a:gd name="T7" fmla="*/ 8 h 106"/>
                <a:gd name="T8" fmla="*/ 253 w 36"/>
                <a:gd name="T9" fmla="*/ 10 h 106"/>
                <a:gd name="T10" fmla="*/ 284 w 36"/>
                <a:gd name="T11" fmla="*/ 14 h 106"/>
                <a:gd name="T12" fmla="*/ 393 w 36"/>
                <a:gd name="T13" fmla="*/ 18 h 106"/>
                <a:gd name="T14" fmla="*/ 445 w 36"/>
                <a:gd name="T15" fmla="*/ 20 h 106"/>
                <a:gd name="T16" fmla="*/ 544 w 36"/>
                <a:gd name="T17" fmla="*/ 23 h 106"/>
                <a:gd name="T18" fmla="*/ 544 w 36"/>
                <a:gd name="T19" fmla="*/ 30 h 106"/>
                <a:gd name="T20" fmla="*/ 592 w 36"/>
                <a:gd name="T21" fmla="*/ 38 h 106"/>
                <a:gd name="T22" fmla="*/ 592 w 36"/>
                <a:gd name="T23" fmla="*/ 45 h 106"/>
                <a:gd name="T24" fmla="*/ 544 w 36"/>
                <a:gd name="T25" fmla="*/ 54 h 106"/>
                <a:gd name="T26" fmla="*/ 544 w 36"/>
                <a:gd name="T27" fmla="*/ 61 h 106"/>
                <a:gd name="T28" fmla="*/ 544 w 36"/>
                <a:gd name="T29" fmla="*/ 68 h 106"/>
                <a:gd name="T30" fmla="*/ 544 w 36"/>
                <a:gd name="T31" fmla="*/ 72 h 106"/>
                <a:gd name="T32" fmla="*/ 544 w 36"/>
                <a:gd name="T33" fmla="*/ 73 h 106"/>
                <a:gd name="T34" fmla="*/ 544 w 36"/>
                <a:gd name="T35" fmla="*/ 73 h 106"/>
                <a:gd name="T36" fmla="*/ 592 w 36"/>
                <a:gd name="T37" fmla="*/ 73 h 106"/>
                <a:gd name="T38" fmla="*/ 592 w 36"/>
                <a:gd name="T39" fmla="*/ 73 h 106"/>
                <a:gd name="T40" fmla="*/ 705 w 36"/>
                <a:gd name="T41" fmla="*/ 74 h 106"/>
                <a:gd name="T42" fmla="*/ 705 w 36"/>
                <a:gd name="T43" fmla="*/ 74 h 106"/>
                <a:gd name="T44" fmla="*/ 753 w 36"/>
                <a:gd name="T45" fmla="*/ 74 h 106"/>
                <a:gd name="T46" fmla="*/ 753 w 36"/>
                <a:gd name="T47" fmla="*/ 74 h 106"/>
                <a:gd name="T48" fmla="*/ 797 w 36"/>
                <a:gd name="T49" fmla="*/ 74 h 106"/>
                <a:gd name="T50" fmla="*/ 797 w 36"/>
                <a:gd name="T51" fmla="*/ 71 h 106"/>
                <a:gd name="T52" fmla="*/ 797 w 36"/>
                <a:gd name="T53" fmla="*/ 67 h 106"/>
                <a:gd name="T54" fmla="*/ 797 w 36"/>
                <a:gd name="T55" fmla="*/ 60 h 106"/>
                <a:gd name="T56" fmla="*/ 797 w 36"/>
                <a:gd name="T57" fmla="*/ 55 h 106"/>
                <a:gd name="T58" fmla="*/ 797 w 36"/>
                <a:gd name="T59" fmla="*/ 49 h 106"/>
                <a:gd name="T60" fmla="*/ 853 w 36"/>
                <a:gd name="T61" fmla="*/ 42 h 106"/>
                <a:gd name="T62" fmla="*/ 853 w 36"/>
                <a:gd name="T63" fmla="*/ 37 h 106"/>
                <a:gd name="T64" fmla="*/ 930 w 36"/>
                <a:gd name="T65" fmla="*/ 34 h 106"/>
                <a:gd name="T66" fmla="*/ 930 w 36"/>
                <a:gd name="T67" fmla="*/ 32 h 106"/>
                <a:gd name="T68" fmla="*/ 930 w 36"/>
                <a:gd name="T69" fmla="*/ 28 h 106"/>
                <a:gd name="T70" fmla="*/ 930 w 36"/>
                <a:gd name="T71" fmla="*/ 24 h 106"/>
                <a:gd name="T72" fmla="*/ 930 w 36"/>
                <a:gd name="T73" fmla="*/ 21 h 106"/>
                <a:gd name="T74" fmla="*/ 930 w 36"/>
                <a:gd name="T75" fmla="*/ 18 h 106"/>
                <a:gd name="T76" fmla="*/ 1043 w 36"/>
                <a:gd name="T77" fmla="*/ 12 h 106"/>
                <a:gd name="T78" fmla="*/ 1077 w 36"/>
                <a:gd name="T79" fmla="*/ 8 h 106"/>
                <a:gd name="T80" fmla="*/ 1135 w 36"/>
                <a:gd name="T81" fmla="*/ 8 h 106"/>
                <a:gd name="T82" fmla="*/ 1135 w 36"/>
                <a:gd name="T83" fmla="*/ 8 h 106"/>
                <a:gd name="T84" fmla="*/ 1238 w 36"/>
                <a:gd name="T85" fmla="*/ 8 h 106"/>
                <a:gd name="T86" fmla="*/ 1388 w 36"/>
                <a:gd name="T87" fmla="*/ 6 h 106"/>
                <a:gd name="T88" fmla="*/ 1474 w 36"/>
                <a:gd name="T89" fmla="*/ 5 h 106"/>
                <a:gd name="T90" fmla="*/ 1528 w 36"/>
                <a:gd name="T91" fmla="*/ 4 h 106"/>
                <a:gd name="T92" fmla="*/ 1635 w 36"/>
                <a:gd name="T93" fmla="*/ 2 h 106"/>
                <a:gd name="T94" fmla="*/ 1690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28" name="AutoShape 104"/>
            <p:cNvSpPr>
              <a:spLocks noChangeArrowheads="1"/>
            </p:cNvSpPr>
            <p:nvPr/>
          </p:nvSpPr>
          <p:spPr bwMode="auto">
            <a:xfrm flipV="1">
              <a:off x="1043" y="1302"/>
              <a:ext cx="867" cy="17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7429" name="AutoShape 105"/>
            <p:cNvSpPr>
              <a:spLocks noChangeArrowheads="1"/>
            </p:cNvSpPr>
            <p:nvPr/>
          </p:nvSpPr>
          <p:spPr bwMode="auto">
            <a:xfrm flipV="1">
              <a:off x="1083" y="1293"/>
              <a:ext cx="788" cy="9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7430" name="Oval 106"/>
            <p:cNvSpPr>
              <a:spLocks noChangeArrowheads="1"/>
            </p:cNvSpPr>
            <p:nvPr/>
          </p:nvSpPr>
          <p:spPr bwMode="auto">
            <a:xfrm>
              <a:off x="1316" y="1473"/>
              <a:ext cx="40" cy="19"/>
            </a:xfrm>
            <a:prstGeom prst="ellipse">
              <a:avLst/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7431" name="Oval 107"/>
            <p:cNvSpPr>
              <a:spLocks noChangeArrowheads="1"/>
            </p:cNvSpPr>
            <p:nvPr/>
          </p:nvSpPr>
          <p:spPr bwMode="auto">
            <a:xfrm>
              <a:off x="1602" y="1475"/>
              <a:ext cx="41" cy="19"/>
            </a:xfrm>
            <a:prstGeom prst="ellipse">
              <a:avLst/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7432" name="Freeform 108"/>
            <p:cNvSpPr>
              <a:spLocks/>
            </p:cNvSpPr>
            <p:nvPr/>
          </p:nvSpPr>
          <p:spPr bwMode="auto">
            <a:xfrm>
              <a:off x="1247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33" name="Freeform 109"/>
            <p:cNvSpPr>
              <a:spLocks/>
            </p:cNvSpPr>
            <p:nvPr/>
          </p:nvSpPr>
          <p:spPr bwMode="auto">
            <a:xfrm>
              <a:off x="1172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34" name="Freeform 110"/>
            <p:cNvSpPr>
              <a:spLocks/>
            </p:cNvSpPr>
            <p:nvPr/>
          </p:nvSpPr>
          <p:spPr bwMode="auto">
            <a:xfrm>
              <a:off x="1655" y="1320"/>
              <a:ext cx="59" cy="35"/>
            </a:xfrm>
            <a:custGeom>
              <a:avLst/>
              <a:gdLst>
                <a:gd name="T0" fmla="*/ 1613 w 30"/>
                <a:gd name="T1" fmla="*/ 0 h 38"/>
                <a:gd name="T2" fmla="*/ 1497 w 30"/>
                <a:gd name="T3" fmla="*/ 0 h 38"/>
                <a:gd name="T4" fmla="*/ 1377 w 30"/>
                <a:gd name="T5" fmla="*/ 0 h 38"/>
                <a:gd name="T6" fmla="*/ 1211 w 30"/>
                <a:gd name="T7" fmla="*/ 0 h 38"/>
                <a:gd name="T8" fmla="*/ 1149 w 30"/>
                <a:gd name="T9" fmla="*/ 0 h 38"/>
                <a:gd name="T10" fmla="*/ 913 w 30"/>
                <a:gd name="T11" fmla="*/ 0 h 38"/>
                <a:gd name="T12" fmla="*/ 881 w 30"/>
                <a:gd name="T13" fmla="*/ 0 h 38"/>
                <a:gd name="T14" fmla="*/ 881 w 30"/>
                <a:gd name="T15" fmla="*/ 0 h 38"/>
                <a:gd name="T16" fmla="*/ 761 w 30"/>
                <a:gd name="T17" fmla="*/ 2 h 38"/>
                <a:gd name="T18" fmla="*/ 645 w 30"/>
                <a:gd name="T19" fmla="*/ 3 h 38"/>
                <a:gd name="T20" fmla="*/ 584 w 30"/>
                <a:gd name="T21" fmla="*/ 5 h 38"/>
                <a:gd name="T22" fmla="*/ 417 w 30"/>
                <a:gd name="T23" fmla="*/ 6 h 38"/>
                <a:gd name="T24" fmla="*/ 297 w 30"/>
                <a:gd name="T25" fmla="*/ 6 h 38"/>
                <a:gd name="T26" fmla="*/ 61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20 w 30"/>
                <a:gd name="T39" fmla="*/ 17 h 38"/>
                <a:gd name="T40" fmla="*/ 236 w 30"/>
                <a:gd name="T41" fmla="*/ 18 h 38"/>
                <a:gd name="T42" fmla="*/ 297 w 30"/>
                <a:gd name="T43" fmla="*/ 21 h 38"/>
                <a:gd name="T44" fmla="*/ 417 w 30"/>
                <a:gd name="T45" fmla="*/ 23 h 38"/>
                <a:gd name="T46" fmla="*/ 464 w 30"/>
                <a:gd name="T47" fmla="*/ 23 h 38"/>
                <a:gd name="T48" fmla="*/ 584 w 30"/>
                <a:gd name="T49" fmla="*/ 23 h 38"/>
                <a:gd name="T50" fmla="*/ 584 w 30"/>
                <a:gd name="T51" fmla="*/ 21 h 38"/>
                <a:gd name="T52" fmla="*/ 645 w 30"/>
                <a:gd name="T53" fmla="*/ 20 h 38"/>
                <a:gd name="T54" fmla="*/ 881 w 30"/>
                <a:gd name="T55" fmla="*/ 18 h 38"/>
                <a:gd name="T56" fmla="*/ 975 w 30"/>
                <a:gd name="T57" fmla="*/ 16 h 38"/>
                <a:gd name="T58" fmla="*/ 1149 w 30"/>
                <a:gd name="T59" fmla="*/ 15 h 38"/>
                <a:gd name="T60" fmla="*/ 1211 w 30"/>
                <a:gd name="T61" fmla="*/ 13 h 38"/>
                <a:gd name="T62" fmla="*/ 1331 w 30"/>
                <a:gd name="T63" fmla="*/ 12 h 38"/>
                <a:gd name="T64" fmla="*/ 1377 w 30"/>
                <a:gd name="T65" fmla="*/ 11 h 38"/>
                <a:gd name="T66" fmla="*/ 1377 w 30"/>
                <a:gd name="T67" fmla="*/ 10 h 38"/>
                <a:gd name="T68" fmla="*/ 1440 w 30"/>
                <a:gd name="T69" fmla="*/ 8 h 38"/>
                <a:gd name="T70" fmla="*/ 1440 w 30"/>
                <a:gd name="T71" fmla="*/ 6 h 38"/>
                <a:gd name="T72" fmla="*/ 1560 w 30"/>
                <a:gd name="T73" fmla="*/ 6 h 38"/>
                <a:gd name="T74" fmla="*/ 1560 w 30"/>
                <a:gd name="T75" fmla="*/ 6 h 38"/>
                <a:gd name="T76" fmla="*/ 1676 w 30"/>
                <a:gd name="T77" fmla="*/ 5 h 38"/>
                <a:gd name="T78" fmla="*/ 1676 w 30"/>
                <a:gd name="T79" fmla="*/ 2 h 38"/>
                <a:gd name="T80" fmla="*/ 1676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35" name="Freeform 111"/>
            <p:cNvSpPr>
              <a:spLocks/>
            </p:cNvSpPr>
            <p:nvPr/>
          </p:nvSpPr>
          <p:spPr bwMode="auto">
            <a:xfrm>
              <a:off x="1480" y="1319"/>
              <a:ext cx="312" cy="141"/>
            </a:xfrm>
            <a:custGeom>
              <a:avLst/>
              <a:gdLst>
                <a:gd name="T0" fmla="*/ 2622 w 159"/>
                <a:gd name="T1" fmla="*/ 1 h 152"/>
                <a:gd name="T2" fmla="*/ 461 w 159"/>
                <a:gd name="T3" fmla="*/ 17 h 152"/>
                <a:gd name="T4" fmla="*/ 355 w 159"/>
                <a:gd name="T5" fmla="*/ 33 h 152"/>
                <a:gd name="T6" fmla="*/ 61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368 w 159"/>
                <a:gd name="T15" fmla="*/ 94 h 152"/>
                <a:gd name="T16" fmla="*/ 3142 w 159"/>
                <a:gd name="T17" fmla="*/ 89 h 152"/>
                <a:gd name="T18" fmla="*/ 3724 w 159"/>
                <a:gd name="T19" fmla="*/ 89 h 152"/>
                <a:gd name="T20" fmla="*/ 5086 w 159"/>
                <a:gd name="T21" fmla="*/ 89 h 152"/>
                <a:gd name="T22" fmla="*/ 5410 w 159"/>
                <a:gd name="T23" fmla="*/ 90 h 152"/>
                <a:gd name="T24" fmla="*/ 5410 w 159"/>
                <a:gd name="T25" fmla="*/ 93 h 152"/>
                <a:gd name="T26" fmla="*/ 5530 w 159"/>
                <a:gd name="T27" fmla="*/ 95 h 152"/>
                <a:gd name="T28" fmla="*/ 6165 w 159"/>
                <a:gd name="T29" fmla="*/ 91 h 152"/>
                <a:gd name="T30" fmla="*/ 6627 w 159"/>
                <a:gd name="T31" fmla="*/ 83 h 152"/>
                <a:gd name="T32" fmla="*/ 6838 w 159"/>
                <a:gd name="T33" fmla="*/ 71 h 152"/>
                <a:gd name="T34" fmla="*/ 7827 w 159"/>
                <a:gd name="T35" fmla="*/ 57 h 152"/>
                <a:gd name="T36" fmla="*/ 8675 w 159"/>
                <a:gd name="T37" fmla="*/ 54 h 152"/>
                <a:gd name="T38" fmla="*/ 7655 w 159"/>
                <a:gd name="T39" fmla="*/ 53 h 152"/>
                <a:gd name="T40" fmla="*/ 6746 w 159"/>
                <a:gd name="T41" fmla="*/ 57 h 152"/>
                <a:gd name="T42" fmla="*/ 5991 w 159"/>
                <a:gd name="T43" fmla="*/ 68 h 152"/>
                <a:gd name="T44" fmla="*/ 5930 w 159"/>
                <a:gd name="T45" fmla="*/ 78 h 152"/>
                <a:gd name="T46" fmla="*/ 5206 w 159"/>
                <a:gd name="T47" fmla="*/ 81 h 152"/>
                <a:gd name="T48" fmla="*/ 4509 w 159"/>
                <a:gd name="T49" fmla="*/ 81 h 152"/>
                <a:gd name="T50" fmla="*/ 4329 w 159"/>
                <a:gd name="T51" fmla="*/ 75 h 152"/>
                <a:gd name="T52" fmla="*/ 4270 w 159"/>
                <a:gd name="T53" fmla="*/ 59 h 152"/>
                <a:gd name="T54" fmla="*/ 4225 w 159"/>
                <a:gd name="T55" fmla="*/ 58 h 152"/>
                <a:gd name="T56" fmla="*/ 4050 w 159"/>
                <a:gd name="T57" fmla="*/ 71 h 152"/>
                <a:gd name="T58" fmla="*/ 2726 w 159"/>
                <a:gd name="T59" fmla="*/ 79 h 152"/>
                <a:gd name="T60" fmla="*/ 1081 w 159"/>
                <a:gd name="T61" fmla="*/ 71 h 152"/>
                <a:gd name="T62" fmla="*/ 461 w 159"/>
                <a:gd name="T63" fmla="*/ 60 h 152"/>
                <a:gd name="T64" fmla="*/ 755 w 159"/>
                <a:gd name="T65" fmla="*/ 46 h 152"/>
                <a:gd name="T66" fmla="*/ 1540 w 159"/>
                <a:gd name="T67" fmla="*/ 42 h 152"/>
                <a:gd name="T68" fmla="*/ 2561 w 159"/>
                <a:gd name="T69" fmla="*/ 42 h 152"/>
                <a:gd name="T70" fmla="*/ 4050 w 159"/>
                <a:gd name="T71" fmla="*/ 47 h 152"/>
                <a:gd name="T72" fmla="*/ 4562 w 159"/>
                <a:gd name="T73" fmla="*/ 49 h 152"/>
                <a:gd name="T74" fmla="*/ 4562 w 159"/>
                <a:gd name="T75" fmla="*/ 46 h 152"/>
                <a:gd name="T76" fmla="*/ 4625 w 159"/>
                <a:gd name="T77" fmla="*/ 42 h 152"/>
                <a:gd name="T78" fmla="*/ 3204 w 159"/>
                <a:gd name="T79" fmla="*/ 40 h 152"/>
                <a:gd name="T80" fmla="*/ 1721 w 159"/>
                <a:gd name="T81" fmla="*/ 36 h 152"/>
                <a:gd name="T82" fmla="*/ 1081 w 159"/>
                <a:gd name="T83" fmla="*/ 30 h 152"/>
                <a:gd name="T84" fmla="*/ 967 w 159"/>
                <a:gd name="T85" fmla="*/ 16 h 152"/>
                <a:gd name="T86" fmla="*/ 2121 w 159"/>
                <a:gd name="T87" fmla="*/ 10 h 152"/>
                <a:gd name="T88" fmla="*/ 2788 w 159"/>
                <a:gd name="T89" fmla="*/ 19 h 152"/>
                <a:gd name="T90" fmla="*/ 2121 w 159"/>
                <a:gd name="T91" fmla="*/ 26 h 152"/>
                <a:gd name="T92" fmla="*/ 1898 w 159"/>
                <a:gd name="T93" fmla="*/ 22 h 152"/>
                <a:gd name="T94" fmla="*/ 1837 w 159"/>
                <a:gd name="T95" fmla="*/ 19 h 152"/>
                <a:gd name="T96" fmla="*/ 1540 w 159"/>
                <a:gd name="T97" fmla="*/ 22 h 152"/>
                <a:gd name="T98" fmla="*/ 1421 w 159"/>
                <a:gd name="T99" fmla="*/ 28 h 152"/>
                <a:gd name="T100" fmla="*/ 2237 w 159"/>
                <a:gd name="T101" fmla="*/ 31 h 152"/>
                <a:gd name="T102" fmla="*/ 3485 w 159"/>
                <a:gd name="T103" fmla="*/ 35 h 152"/>
                <a:gd name="T104" fmla="*/ 3666 w 159"/>
                <a:gd name="T105" fmla="*/ 33 h 152"/>
                <a:gd name="T106" fmla="*/ 3377 w 159"/>
                <a:gd name="T107" fmla="*/ 28 h 152"/>
                <a:gd name="T108" fmla="*/ 3377 w 159"/>
                <a:gd name="T109" fmla="*/ 14 h 152"/>
                <a:gd name="T110" fmla="*/ 3542 w 159"/>
                <a:gd name="T111" fmla="*/ 6 h 152"/>
                <a:gd name="T112" fmla="*/ 3928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36" name="Freeform 112"/>
            <p:cNvSpPr>
              <a:spLocks/>
            </p:cNvSpPr>
            <p:nvPr/>
          </p:nvSpPr>
          <p:spPr bwMode="auto">
            <a:xfrm>
              <a:off x="1130" y="1465"/>
              <a:ext cx="324" cy="105"/>
            </a:xfrm>
            <a:custGeom>
              <a:avLst/>
              <a:gdLst>
                <a:gd name="T0" fmla="*/ 63 w 164"/>
                <a:gd name="T1" fmla="*/ 6 h 114"/>
                <a:gd name="T2" fmla="*/ 425 w 164"/>
                <a:gd name="T3" fmla="*/ 6 h 114"/>
                <a:gd name="T4" fmla="*/ 840 w 164"/>
                <a:gd name="T5" fmla="*/ 4 h 114"/>
                <a:gd name="T6" fmla="*/ 1081 w 164"/>
                <a:gd name="T7" fmla="*/ 1 h 114"/>
                <a:gd name="T8" fmla="*/ 2560 w 164"/>
                <a:gd name="T9" fmla="*/ 6 h 114"/>
                <a:gd name="T10" fmla="*/ 4040 w 164"/>
                <a:gd name="T11" fmla="*/ 12 h 114"/>
                <a:gd name="T12" fmla="*/ 4876 w 164"/>
                <a:gd name="T13" fmla="*/ 13 h 114"/>
                <a:gd name="T14" fmla="*/ 5305 w 164"/>
                <a:gd name="T15" fmla="*/ 13 h 114"/>
                <a:gd name="T16" fmla="*/ 5121 w 164"/>
                <a:gd name="T17" fmla="*/ 24 h 114"/>
                <a:gd name="T18" fmla="*/ 5121 w 164"/>
                <a:gd name="T19" fmla="*/ 41 h 114"/>
                <a:gd name="T20" fmla="*/ 5542 w 164"/>
                <a:gd name="T21" fmla="*/ 57 h 114"/>
                <a:gd name="T22" fmla="*/ 6014 w 164"/>
                <a:gd name="T23" fmla="*/ 65 h 114"/>
                <a:gd name="T24" fmla="*/ 6354 w 164"/>
                <a:gd name="T25" fmla="*/ 64 h 114"/>
                <a:gd name="T26" fmla="*/ 6480 w 164"/>
                <a:gd name="T27" fmla="*/ 54 h 114"/>
                <a:gd name="T28" fmla="*/ 6822 w 164"/>
                <a:gd name="T29" fmla="*/ 41 h 114"/>
                <a:gd name="T30" fmla="*/ 7802 w 164"/>
                <a:gd name="T31" fmla="*/ 32 h 114"/>
                <a:gd name="T32" fmla="*/ 8274 w 164"/>
                <a:gd name="T33" fmla="*/ 29 h 114"/>
                <a:gd name="T34" fmla="*/ 8337 w 164"/>
                <a:gd name="T35" fmla="*/ 22 h 114"/>
                <a:gd name="T36" fmla="*/ 8450 w 164"/>
                <a:gd name="T37" fmla="*/ 16 h 114"/>
                <a:gd name="T38" fmla="*/ 8545 w 164"/>
                <a:gd name="T39" fmla="*/ 11 h 114"/>
                <a:gd name="T40" fmla="*/ 8669 w 164"/>
                <a:gd name="T41" fmla="*/ 27 h 114"/>
                <a:gd name="T42" fmla="*/ 9090 w 164"/>
                <a:gd name="T43" fmla="*/ 45 h 114"/>
                <a:gd name="T44" fmla="*/ 9382 w 164"/>
                <a:gd name="T45" fmla="*/ 59 h 114"/>
                <a:gd name="T46" fmla="*/ 9633 w 164"/>
                <a:gd name="T47" fmla="*/ 64 h 114"/>
                <a:gd name="T48" fmla="*/ 9262 w 164"/>
                <a:gd name="T49" fmla="*/ 66 h 114"/>
                <a:gd name="T50" fmla="*/ 8545 w 164"/>
                <a:gd name="T51" fmla="*/ 68 h 114"/>
                <a:gd name="T52" fmla="*/ 7618 w 164"/>
                <a:gd name="T53" fmla="*/ 69 h 114"/>
                <a:gd name="T54" fmla="*/ 6480 w 164"/>
                <a:gd name="T55" fmla="*/ 69 h 114"/>
                <a:gd name="T56" fmla="*/ 6014 w 164"/>
                <a:gd name="T57" fmla="*/ 69 h 114"/>
                <a:gd name="T58" fmla="*/ 5542 w 164"/>
                <a:gd name="T59" fmla="*/ 65 h 114"/>
                <a:gd name="T60" fmla="*/ 4813 w 164"/>
                <a:gd name="T61" fmla="*/ 62 h 114"/>
                <a:gd name="T62" fmla="*/ 4325 w 164"/>
                <a:gd name="T63" fmla="*/ 58 h 114"/>
                <a:gd name="T64" fmla="*/ 3977 w 164"/>
                <a:gd name="T65" fmla="*/ 54 h 114"/>
                <a:gd name="T66" fmla="*/ 3793 w 164"/>
                <a:gd name="T67" fmla="*/ 50 h 114"/>
                <a:gd name="T68" fmla="*/ 3453 w 164"/>
                <a:gd name="T69" fmla="*/ 48 h 114"/>
                <a:gd name="T70" fmla="*/ 3216 w 164"/>
                <a:gd name="T71" fmla="*/ 46 h 114"/>
                <a:gd name="T72" fmla="*/ 2924 w 164"/>
                <a:gd name="T73" fmla="*/ 46 h 114"/>
                <a:gd name="T74" fmla="*/ 2560 w 164"/>
                <a:gd name="T75" fmla="*/ 42 h 114"/>
                <a:gd name="T76" fmla="*/ 2136 w 164"/>
                <a:gd name="T77" fmla="*/ 38 h 114"/>
                <a:gd name="T78" fmla="*/ 1952 w 164"/>
                <a:gd name="T79" fmla="*/ 35 h 114"/>
                <a:gd name="T80" fmla="*/ 2072 w 164"/>
                <a:gd name="T81" fmla="*/ 34 h 114"/>
                <a:gd name="T82" fmla="*/ 2436 w 164"/>
                <a:gd name="T83" fmla="*/ 33 h 114"/>
                <a:gd name="T84" fmla="*/ 2924 w 164"/>
                <a:gd name="T85" fmla="*/ 32 h 114"/>
                <a:gd name="T86" fmla="*/ 3216 w 164"/>
                <a:gd name="T87" fmla="*/ 32 h 114"/>
                <a:gd name="T88" fmla="*/ 2924 w 164"/>
                <a:gd name="T89" fmla="*/ 19 h 114"/>
                <a:gd name="T90" fmla="*/ 2136 w 164"/>
                <a:gd name="T91" fmla="*/ 12 h 114"/>
                <a:gd name="T92" fmla="*/ 1081 w 164"/>
                <a:gd name="T93" fmla="*/ 10 h 114"/>
                <a:gd name="T94" fmla="*/ 184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37" name="Freeform 113"/>
            <p:cNvSpPr>
              <a:spLocks/>
            </p:cNvSpPr>
            <p:nvPr/>
          </p:nvSpPr>
          <p:spPr bwMode="auto">
            <a:xfrm>
              <a:off x="1509" y="1464"/>
              <a:ext cx="323" cy="105"/>
            </a:xfrm>
            <a:custGeom>
              <a:avLst/>
              <a:gdLst>
                <a:gd name="T0" fmla="*/ 9330 w 164"/>
                <a:gd name="T1" fmla="*/ 6 h 114"/>
                <a:gd name="T2" fmla="*/ 8983 w 164"/>
                <a:gd name="T3" fmla="*/ 6 h 114"/>
                <a:gd name="T4" fmla="*/ 8595 w 164"/>
                <a:gd name="T5" fmla="*/ 4 h 114"/>
                <a:gd name="T6" fmla="*/ 8351 w 164"/>
                <a:gd name="T7" fmla="*/ 2 h 114"/>
                <a:gd name="T8" fmla="*/ 6815 w 164"/>
                <a:gd name="T9" fmla="*/ 6 h 114"/>
                <a:gd name="T10" fmla="*/ 5414 w 164"/>
                <a:gd name="T11" fmla="*/ 12 h 114"/>
                <a:gd name="T12" fmla="*/ 4561 w 164"/>
                <a:gd name="T13" fmla="*/ 13 h 114"/>
                <a:gd name="T14" fmla="*/ 4209 w 164"/>
                <a:gd name="T15" fmla="*/ 13 h 114"/>
                <a:gd name="T16" fmla="*/ 4333 w 164"/>
                <a:gd name="T17" fmla="*/ 24 h 114"/>
                <a:gd name="T18" fmla="*/ 4270 w 164"/>
                <a:gd name="T19" fmla="*/ 41 h 114"/>
                <a:gd name="T20" fmla="*/ 3973 w 164"/>
                <a:gd name="T21" fmla="*/ 57 h 114"/>
                <a:gd name="T22" fmla="*/ 3492 w 164"/>
                <a:gd name="T23" fmla="*/ 65 h 114"/>
                <a:gd name="T24" fmla="*/ 3088 w 164"/>
                <a:gd name="T25" fmla="*/ 64 h 114"/>
                <a:gd name="T26" fmla="*/ 2901 w 164"/>
                <a:gd name="T27" fmla="*/ 54 h 114"/>
                <a:gd name="T28" fmla="*/ 2576 w 164"/>
                <a:gd name="T29" fmla="*/ 42 h 114"/>
                <a:gd name="T30" fmla="*/ 1629 w 164"/>
                <a:gd name="T31" fmla="*/ 32 h 114"/>
                <a:gd name="T32" fmla="*/ 1221 w 164"/>
                <a:gd name="T33" fmla="*/ 29 h 114"/>
                <a:gd name="T34" fmla="*/ 1160 w 164"/>
                <a:gd name="T35" fmla="*/ 23 h 114"/>
                <a:gd name="T36" fmla="*/ 1040 w 164"/>
                <a:gd name="T37" fmla="*/ 16 h 114"/>
                <a:gd name="T38" fmla="*/ 977 w 164"/>
                <a:gd name="T39" fmla="*/ 12 h 114"/>
                <a:gd name="T40" fmla="*/ 764 w 164"/>
                <a:gd name="T41" fmla="*/ 27 h 114"/>
                <a:gd name="T42" fmla="*/ 420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299 w 164"/>
                <a:gd name="T49" fmla="*/ 67 h 114"/>
                <a:gd name="T50" fmla="*/ 947 w 164"/>
                <a:gd name="T51" fmla="*/ 68 h 114"/>
                <a:gd name="T52" fmla="*/ 1804 w 164"/>
                <a:gd name="T53" fmla="*/ 69 h 114"/>
                <a:gd name="T54" fmla="*/ 3025 w 164"/>
                <a:gd name="T55" fmla="*/ 69 h 114"/>
                <a:gd name="T56" fmla="*/ 3492 w 164"/>
                <a:gd name="T57" fmla="*/ 69 h 114"/>
                <a:gd name="T58" fmla="*/ 3973 w 164"/>
                <a:gd name="T59" fmla="*/ 65 h 114"/>
                <a:gd name="T60" fmla="*/ 4561 w 164"/>
                <a:gd name="T61" fmla="*/ 62 h 114"/>
                <a:gd name="T62" fmla="*/ 5136 w 164"/>
                <a:gd name="T63" fmla="*/ 58 h 114"/>
                <a:gd name="T64" fmla="*/ 5357 w 164"/>
                <a:gd name="T65" fmla="*/ 54 h 114"/>
                <a:gd name="T66" fmla="*/ 5538 w 164"/>
                <a:gd name="T67" fmla="*/ 50 h 114"/>
                <a:gd name="T68" fmla="*/ 5838 w 164"/>
                <a:gd name="T69" fmla="*/ 48 h 114"/>
                <a:gd name="T70" fmla="*/ 6194 w 164"/>
                <a:gd name="T71" fmla="*/ 46 h 114"/>
                <a:gd name="T72" fmla="*/ 6425 w 164"/>
                <a:gd name="T73" fmla="*/ 46 h 114"/>
                <a:gd name="T74" fmla="*/ 6815 w 164"/>
                <a:gd name="T75" fmla="*/ 42 h 114"/>
                <a:gd name="T76" fmla="*/ 7234 w 164"/>
                <a:gd name="T77" fmla="*/ 38 h 114"/>
                <a:gd name="T78" fmla="*/ 7462 w 164"/>
                <a:gd name="T79" fmla="*/ 35 h 114"/>
                <a:gd name="T80" fmla="*/ 7281 w 164"/>
                <a:gd name="T81" fmla="*/ 35 h 114"/>
                <a:gd name="T82" fmla="*/ 6935 w 164"/>
                <a:gd name="T83" fmla="*/ 33 h 114"/>
                <a:gd name="T84" fmla="*/ 6486 w 164"/>
                <a:gd name="T85" fmla="*/ 32 h 114"/>
                <a:gd name="T86" fmla="*/ 6318 w 164"/>
                <a:gd name="T87" fmla="*/ 32 h 114"/>
                <a:gd name="T88" fmla="*/ 6486 w 164"/>
                <a:gd name="T89" fmla="*/ 19 h 114"/>
                <a:gd name="T90" fmla="*/ 7281 w 164"/>
                <a:gd name="T91" fmla="*/ 12 h 114"/>
                <a:gd name="T92" fmla="*/ 8242 w 164"/>
                <a:gd name="T93" fmla="*/ 9 h 114"/>
                <a:gd name="T94" fmla="*/ 9267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38" name="Freeform 114"/>
            <p:cNvSpPr>
              <a:spLocks/>
            </p:cNvSpPr>
            <p:nvPr/>
          </p:nvSpPr>
          <p:spPr bwMode="auto">
            <a:xfrm>
              <a:off x="1072" y="1477"/>
              <a:ext cx="169" cy="100"/>
            </a:xfrm>
            <a:custGeom>
              <a:avLst/>
              <a:gdLst>
                <a:gd name="T0" fmla="*/ 61 w 86"/>
                <a:gd name="T1" fmla="*/ 6 h 109"/>
                <a:gd name="T2" fmla="*/ 417 w 86"/>
                <a:gd name="T3" fmla="*/ 6 h 109"/>
                <a:gd name="T4" fmla="*/ 973 w 86"/>
                <a:gd name="T5" fmla="*/ 6 h 109"/>
                <a:gd name="T6" fmla="*/ 1433 w 86"/>
                <a:gd name="T7" fmla="*/ 6 h 109"/>
                <a:gd name="T8" fmla="*/ 1849 w 86"/>
                <a:gd name="T9" fmla="*/ 6 h 109"/>
                <a:gd name="T10" fmla="*/ 1912 w 86"/>
                <a:gd name="T11" fmla="*/ 6 h 109"/>
                <a:gd name="T12" fmla="*/ 1912 w 86"/>
                <a:gd name="T13" fmla="*/ 7 h 109"/>
                <a:gd name="T14" fmla="*/ 1965 w 86"/>
                <a:gd name="T15" fmla="*/ 13 h 109"/>
                <a:gd name="T16" fmla="*/ 2193 w 86"/>
                <a:gd name="T17" fmla="*/ 17 h 109"/>
                <a:gd name="T18" fmla="*/ 2368 w 86"/>
                <a:gd name="T19" fmla="*/ 23 h 109"/>
                <a:gd name="T20" fmla="*/ 2704 w 86"/>
                <a:gd name="T21" fmla="*/ 26 h 109"/>
                <a:gd name="T22" fmla="*/ 2934 w 86"/>
                <a:gd name="T23" fmla="*/ 31 h 109"/>
                <a:gd name="T24" fmla="*/ 3162 w 86"/>
                <a:gd name="T25" fmla="*/ 38 h 109"/>
                <a:gd name="T26" fmla="*/ 3341 w 86"/>
                <a:gd name="T27" fmla="*/ 45 h 109"/>
                <a:gd name="T28" fmla="*/ 3584 w 86"/>
                <a:gd name="T29" fmla="*/ 51 h 109"/>
                <a:gd name="T30" fmla="*/ 3633 w 86"/>
                <a:gd name="T31" fmla="*/ 58 h 109"/>
                <a:gd name="T32" fmla="*/ 3633 w 86"/>
                <a:gd name="T33" fmla="*/ 61 h 109"/>
                <a:gd name="T34" fmla="*/ 3696 w 86"/>
                <a:gd name="T35" fmla="*/ 61 h 109"/>
                <a:gd name="T36" fmla="*/ 3804 w 86"/>
                <a:gd name="T37" fmla="*/ 61 h 109"/>
                <a:gd name="T38" fmla="*/ 3861 w 86"/>
                <a:gd name="T39" fmla="*/ 63 h 109"/>
                <a:gd name="T40" fmla="*/ 4042 w 86"/>
                <a:gd name="T41" fmla="*/ 64 h 109"/>
                <a:gd name="T42" fmla="*/ 4097 w 86"/>
                <a:gd name="T43" fmla="*/ 64 h 109"/>
                <a:gd name="T44" fmla="*/ 4249 w 86"/>
                <a:gd name="T45" fmla="*/ 64 h 109"/>
                <a:gd name="T46" fmla="*/ 4490 w 86"/>
                <a:gd name="T47" fmla="*/ 64 h 109"/>
                <a:gd name="T48" fmla="*/ 4653 w 86"/>
                <a:gd name="T49" fmla="*/ 64 h 109"/>
                <a:gd name="T50" fmla="*/ 4773 w 86"/>
                <a:gd name="T51" fmla="*/ 64 h 109"/>
                <a:gd name="T52" fmla="*/ 4897 w 86"/>
                <a:gd name="T53" fmla="*/ 63 h 109"/>
                <a:gd name="T54" fmla="*/ 4653 w 86"/>
                <a:gd name="T55" fmla="*/ 58 h 109"/>
                <a:gd name="T56" fmla="*/ 4190 w 86"/>
                <a:gd name="T57" fmla="*/ 45 h 109"/>
                <a:gd name="T58" fmla="*/ 3633 w 86"/>
                <a:gd name="T59" fmla="*/ 28 h 109"/>
                <a:gd name="T60" fmla="*/ 3044 w 86"/>
                <a:gd name="T61" fmla="*/ 14 h 109"/>
                <a:gd name="T62" fmla="*/ 2704 w 86"/>
                <a:gd name="T63" fmla="*/ 6 h 109"/>
                <a:gd name="T64" fmla="*/ 2517 w 86"/>
                <a:gd name="T65" fmla="*/ 3 h 109"/>
                <a:gd name="T66" fmla="*/ 1965 w 86"/>
                <a:gd name="T67" fmla="*/ 1 h 109"/>
                <a:gd name="T68" fmla="*/ 1313 w 86"/>
                <a:gd name="T69" fmla="*/ 0 h 109"/>
                <a:gd name="T70" fmla="*/ 645 w 86"/>
                <a:gd name="T71" fmla="*/ 1 h 109"/>
                <a:gd name="T72" fmla="*/ 181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39" name="Freeform 115"/>
            <p:cNvSpPr>
              <a:spLocks/>
            </p:cNvSpPr>
            <p:nvPr/>
          </p:nvSpPr>
          <p:spPr bwMode="auto">
            <a:xfrm>
              <a:off x="1724" y="1481"/>
              <a:ext cx="171" cy="99"/>
            </a:xfrm>
            <a:custGeom>
              <a:avLst/>
              <a:gdLst>
                <a:gd name="T0" fmla="*/ 4837 w 87"/>
                <a:gd name="T1" fmla="*/ 6 h 108"/>
                <a:gd name="T2" fmla="*/ 4434 w 87"/>
                <a:gd name="T3" fmla="*/ 6 h 108"/>
                <a:gd name="T4" fmla="*/ 3986 w 87"/>
                <a:gd name="T5" fmla="*/ 6 h 108"/>
                <a:gd name="T6" fmla="*/ 3404 w 87"/>
                <a:gd name="T7" fmla="*/ 6 h 108"/>
                <a:gd name="T8" fmla="*/ 3045 w 87"/>
                <a:gd name="T9" fmla="*/ 6 h 108"/>
                <a:gd name="T10" fmla="*/ 2940 w 87"/>
                <a:gd name="T11" fmla="*/ 6 h 108"/>
                <a:gd name="T12" fmla="*/ 2940 w 87"/>
                <a:gd name="T13" fmla="*/ 6 h 108"/>
                <a:gd name="T14" fmla="*/ 2817 w 87"/>
                <a:gd name="T15" fmla="*/ 13 h 108"/>
                <a:gd name="T16" fmla="*/ 2642 w 87"/>
                <a:gd name="T17" fmla="*/ 17 h 108"/>
                <a:gd name="T18" fmla="*/ 2492 w 87"/>
                <a:gd name="T19" fmla="*/ 23 h 108"/>
                <a:gd name="T20" fmla="*/ 2256 w 87"/>
                <a:gd name="T21" fmla="*/ 26 h 108"/>
                <a:gd name="T22" fmla="*/ 1966 w 87"/>
                <a:gd name="T23" fmla="*/ 32 h 108"/>
                <a:gd name="T24" fmla="*/ 1612 w 87"/>
                <a:gd name="T25" fmla="*/ 38 h 108"/>
                <a:gd name="T26" fmla="*/ 1376 w 87"/>
                <a:gd name="T27" fmla="*/ 45 h 108"/>
                <a:gd name="T28" fmla="*/ 1268 w 87"/>
                <a:gd name="T29" fmla="*/ 51 h 108"/>
                <a:gd name="T30" fmla="*/ 1268 w 87"/>
                <a:gd name="T31" fmla="*/ 59 h 108"/>
                <a:gd name="T32" fmla="*/ 1268 w 87"/>
                <a:gd name="T33" fmla="*/ 61 h 108"/>
                <a:gd name="T34" fmla="*/ 1085 w 87"/>
                <a:gd name="T35" fmla="*/ 61 h 108"/>
                <a:gd name="T36" fmla="*/ 1085 w 87"/>
                <a:gd name="T37" fmla="*/ 61 h 108"/>
                <a:gd name="T38" fmla="*/ 912 w 87"/>
                <a:gd name="T39" fmla="*/ 63 h 108"/>
                <a:gd name="T40" fmla="*/ 820 w 87"/>
                <a:gd name="T41" fmla="*/ 64 h 108"/>
                <a:gd name="T42" fmla="*/ 761 w 87"/>
                <a:gd name="T43" fmla="*/ 64 h 108"/>
                <a:gd name="T44" fmla="*/ 584 w 87"/>
                <a:gd name="T45" fmla="*/ 64 h 108"/>
                <a:gd name="T46" fmla="*/ 356 w 87"/>
                <a:gd name="T47" fmla="*/ 64 h 108"/>
                <a:gd name="T48" fmla="*/ 236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81 w 87"/>
                <a:gd name="T55" fmla="*/ 59 h 108"/>
                <a:gd name="T56" fmla="*/ 645 w 87"/>
                <a:gd name="T57" fmla="*/ 45 h 108"/>
                <a:gd name="T58" fmla="*/ 1268 w 87"/>
                <a:gd name="T59" fmla="*/ 27 h 108"/>
                <a:gd name="T60" fmla="*/ 1853 w 87"/>
                <a:gd name="T61" fmla="*/ 13 h 108"/>
                <a:gd name="T62" fmla="*/ 2133 w 87"/>
                <a:gd name="T63" fmla="*/ 6 h 108"/>
                <a:gd name="T64" fmla="*/ 2313 w 87"/>
                <a:gd name="T65" fmla="*/ 3 h 108"/>
                <a:gd name="T66" fmla="*/ 2878 w 87"/>
                <a:gd name="T67" fmla="*/ 1 h 108"/>
                <a:gd name="T68" fmla="*/ 3585 w 87"/>
                <a:gd name="T69" fmla="*/ 0 h 108"/>
                <a:gd name="T70" fmla="*/ 4192 w 87"/>
                <a:gd name="T71" fmla="*/ 0 h 108"/>
                <a:gd name="T72" fmla="*/ 4717 w 87"/>
                <a:gd name="T73" fmla="*/ 0 h 108"/>
                <a:gd name="T74" fmla="*/ 4837 w 87"/>
                <a:gd name="T75" fmla="*/ 1 h 108"/>
                <a:gd name="T76" fmla="*/ 4837 w 87"/>
                <a:gd name="T77" fmla="*/ 2 h 108"/>
                <a:gd name="T78" fmla="*/ 4837 w 87"/>
                <a:gd name="T79" fmla="*/ 4 h 108"/>
                <a:gd name="T80" fmla="*/ 4898 w 87"/>
                <a:gd name="T81" fmla="*/ 5 h 108"/>
                <a:gd name="T82" fmla="*/ 4898 w 87"/>
                <a:gd name="T83" fmla="*/ 6 h 108"/>
                <a:gd name="T84" fmla="*/ 4957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40" name="Freeform 116"/>
            <p:cNvSpPr>
              <a:spLocks/>
            </p:cNvSpPr>
            <p:nvPr/>
          </p:nvSpPr>
          <p:spPr bwMode="auto">
            <a:xfrm>
              <a:off x="1321" y="1454"/>
              <a:ext cx="69" cy="100"/>
            </a:xfrm>
            <a:custGeom>
              <a:avLst/>
              <a:gdLst>
                <a:gd name="T0" fmla="*/ 1932 w 35"/>
                <a:gd name="T1" fmla="*/ 3 h 107"/>
                <a:gd name="T2" fmla="*/ 1816 w 35"/>
                <a:gd name="T3" fmla="*/ 5 h 107"/>
                <a:gd name="T4" fmla="*/ 1753 w 35"/>
                <a:gd name="T5" fmla="*/ 7 h 107"/>
                <a:gd name="T6" fmla="*/ 1569 w 35"/>
                <a:gd name="T7" fmla="*/ 9 h 107"/>
                <a:gd name="T8" fmla="*/ 1524 w 35"/>
                <a:gd name="T9" fmla="*/ 15 h 107"/>
                <a:gd name="T10" fmla="*/ 1524 w 35"/>
                <a:gd name="T11" fmla="*/ 19 h 107"/>
                <a:gd name="T12" fmla="*/ 1569 w 35"/>
                <a:gd name="T13" fmla="*/ 23 h 107"/>
                <a:gd name="T14" fmla="*/ 1816 w 35"/>
                <a:gd name="T15" fmla="*/ 28 h 107"/>
                <a:gd name="T16" fmla="*/ 1932 w 35"/>
                <a:gd name="T17" fmla="*/ 31 h 107"/>
                <a:gd name="T18" fmla="*/ 1816 w 35"/>
                <a:gd name="T19" fmla="*/ 32 h 107"/>
                <a:gd name="T20" fmla="*/ 1524 w 35"/>
                <a:gd name="T21" fmla="*/ 33 h 107"/>
                <a:gd name="T22" fmla="*/ 1224 w 35"/>
                <a:gd name="T23" fmla="*/ 36 h 107"/>
                <a:gd name="T24" fmla="*/ 889 w 35"/>
                <a:gd name="T25" fmla="*/ 36 h 107"/>
                <a:gd name="T26" fmla="*/ 591 w 35"/>
                <a:gd name="T27" fmla="*/ 39 h 107"/>
                <a:gd name="T28" fmla="*/ 361 w 35"/>
                <a:gd name="T29" fmla="*/ 41 h 107"/>
                <a:gd name="T30" fmla="*/ 244 w 35"/>
                <a:gd name="T31" fmla="*/ 43 h 107"/>
                <a:gd name="T32" fmla="*/ 183 w 35"/>
                <a:gd name="T33" fmla="*/ 44 h 107"/>
                <a:gd name="T34" fmla="*/ 183 w 35"/>
                <a:gd name="T35" fmla="*/ 46 h 107"/>
                <a:gd name="T36" fmla="*/ 183 w 35"/>
                <a:gd name="T37" fmla="*/ 50 h 107"/>
                <a:gd name="T38" fmla="*/ 183 w 35"/>
                <a:gd name="T39" fmla="*/ 56 h 107"/>
                <a:gd name="T40" fmla="*/ 300 w 35"/>
                <a:gd name="T41" fmla="*/ 61 h 107"/>
                <a:gd name="T42" fmla="*/ 300 w 35"/>
                <a:gd name="T43" fmla="*/ 66 h 107"/>
                <a:gd name="T44" fmla="*/ 361 w 35"/>
                <a:gd name="T45" fmla="*/ 69 h 107"/>
                <a:gd name="T46" fmla="*/ 361 w 35"/>
                <a:gd name="T47" fmla="*/ 71 h 107"/>
                <a:gd name="T48" fmla="*/ 300 w 35"/>
                <a:gd name="T49" fmla="*/ 69 h 107"/>
                <a:gd name="T50" fmla="*/ 183 w 35"/>
                <a:gd name="T51" fmla="*/ 65 h 107"/>
                <a:gd name="T52" fmla="*/ 63 w 35"/>
                <a:gd name="T53" fmla="*/ 61 h 107"/>
                <a:gd name="T54" fmla="*/ 63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83 w 35"/>
                <a:gd name="T65" fmla="*/ 39 h 107"/>
                <a:gd name="T66" fmla="*/ 481 w 35"/>
                <a:gd name="T67" fmla="*/ 34 h 107"/>
                <a:gd name="T68" fmla="*/ 773 w 35"/>
                <a:gd name="T69" fmla="*/ 28 h 107"/>
                <a:gd name="T70" fmla="*/ 1104 w 35"/>
                <a:gd name="T71" fmla="*/ 20 h 107"/>
                <a:gd name="T72" fmla="*/ 1465 w 35"/>
                <a:gd name="T73" fmla="*/ 16 h 107"/>
                <a:gd name="T74" fmla="*/ 1632 w 35"/>
                <a:gd name="T75" fmla="*/ 7 h 107"/>
                <a:gd name="T76" fmla="*/ 1816 w 35"/>
                <a:gd name="T77" fmla="*/ 6 h 107"/>
                <a:gd name="T78" fmla="*/ 1932 w 35"/>
                <a:gd name="T79" fmla="*/ 1 h 107"/>
                <a:gd name="T80" fmla="*/ 1993 w 35"/>
                <a:gd name="T81" fmla="*/ 1 h 107"/>
                <a:gd name="T82" fmla="*/ 1993 w 35"/>
                <a:gd name="T83" fmla="*/ 1 h 107"/>
                <a:gd name="T84" fmla="*/ 1993 w 35"/>
                <a:gd name="T85" fmla="*/ 1 h 107"/>
                <a:gd name="T86" fmla="*/ 1993 w 35"/>
                <a:gd name="T87" fmla="*/ 1 h 107"/>
                <a:gd name="T88" fmla="*/ 1993 w 35"/>
                <a:gd name="T89" fmla="*/ 1 h 107"/>
                <a:gd name="T90" fmla="*/ 1993 w 35"/>
                <a:gd name="T91" fmla="*/ 1 h 107"/>
                <a:gd name="T92" fmla="*/ 1993 w 35"/>
                <a:gd name="T93" fmla="*/ 1 h 107"/>
                <a:gd name="T94" fmla="*/ 1993 w 35"/>
                <a:gd name="T95" fmla="*/ 1 h 107"/>
                <a:gd name="T96" fmla="*/ 199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41" name="Freeform 117"/>
            <p:cNvSpPr>
              <a:spLocks/>
            </p:cNvSpPr>
            <p:nvPr/>
          </p:nvSpPr>
          <p:spPr bwMode="auto">
            <a:xfrm>
              <a:off x="1570" y="1454"/>
              <a:ext cx="69" cy="100"/>
            </a:xfrm>
            <a:custGeom>
              <a:avLst/>
              <a:gdLst>
                <a:gd name="T0" fmla="*/ 63 w 35"/>
                <a:gd name="T1" fmla="*/ 3 h 107"/>
                <a:gd name="T2" fmla="*/ 63 w 35"/>
                <a:gd name="T3" fmla="*/ 5 h 107"/>
                <a:gd name="T4" fmla="*/ 183 w 35"/>
                <a:gd name="T5" fmla="*/ 7 h 107"/>
                <a:gd name="T6" fmla="*/ 300 w 35"/>
                <a:gd name="T7" fmla="*/ 7 h 107"/>
                <a:gd name="T8" fmla="*/ 361 w 35"/>
                <a:gd name="T9" fmla="*/ 12 h 107"/>
                <a:gd name="T10" fmla="*/ 361 w 35"/>
                <a:gd name="T11" fmla="*/ 17 h 107"/>
                <a:gd name="T12" fmla="*/ 300 w 35"/>
                <a:gd name="T13" fmla="*/ 20 h 107"/>
                <a:gd name="T14" fmla="*/ 124 w 35"/>
                <a:gd name="T15" fmla="*/ 26 h 107"/>
                <a:gd name="T16" fmla="*/ 0 w 35"/>
                <a:gd name="T17" fmla="*/ 28 h 107"/>
                <a:gd name="T18" fmla="*/ 183 w 35"/>
                <a:gd name="T19" fmla="*/ 30 h 107"/>
                <a:gd name="T20" fmla="*/ 361 w 35"/>
                <a:gd name="T21" fmla="*/ 31 h 107"/>
                <a:gd name="T22" fmla="*/ 653 w 35"/>
                <a:gd name="T23" fmla="*/ 34 h 107"/>
                <a:gd name="T24" fmla="*/ 1011 w 35"/>
                <a:gd name="T25" fmla="*/ 36 h 107"/>
                <a:gd name="T26" fmla="*/ 1287 w 35"/>
                <a:gd name="T27" fmla="*/ 38 h 107"/>
                <a:gd name="T28" fmla="*/ 1524 w 35"/>
                <a:gd name="T29" fmla="*/ 41 h 107"/>
                <a:gd name="T30" fmla="*/ 1695 w 35"/>
                <a:gd name="T31" fmla="*/ 43 h 107"/>
                <a:gd name="T32" fmla="*/ 1753 w 35"/>
                <a:gd name="T33" fmla="*/ 44 h 107"/>
                <a:gd name="T34" fmla="*/ 1753 w 35"/>
                <a:gd name="T35" fmla="*/ 46 h 107"/>
                <a:gd name="T36" fmla="*/ 1695 w 35"/>
                <a:gd name="T37" fmla="*/ 50 h 107"/>
                <a:gd name="T38" fmla="*/ 1695 w 35"/>
                <a:gd name="T39" fmla="*/ 56 h 107"/>
                <a:gd name="T40" fmla="*/ 1632 w 35"/>
                <a:gd name="T41" fmla="*/ 61 h 107"/>
                <a:gd name="T42" fmla="*/ 1632 w 35"/>
                <a:gd name="T43" fmla="*/ 66 h 107"/>
                <a:gd name="T44" fmla="*/ 1632 w 35"/>
                <a:gd name="T45" fmla="*/ 69 h 107"/>
                <a:gd name="T46" fmla="*/ 1632 w 35"/>
                <a:gd name="T47" fmla="*/ 71 h 107"/>
                <a:gd name="T48" fmla="*/ 1695 w 35"/>
                <a:gd name="T49" fmla="*/ 69 h 107"/>
                <a:gd name="T50" fmla="*/ 1695 w 35"/>
                <a:gd name="T51" fmla="*/ 65 h 107"/>
                <a:gd name="T52" fmla="*/ 1753 w 35"/>
                <a:gd name="T53" fmla="*/ 61 h 107"/>
                <a:gd name="T54" fmla="*/ 1869 w 35"/>
                <a:gd name="T55" fmla="*/ 56 h 107"/>
                <a:gd name="T56" fmla="*/ 1993 w 35"/>
                <a:gd name="T57" fmla="*/ 52 h 107"/>
                <a:gd name="T58" fmla="*/ 1993 w 35"/>
                <a:gd name="T59" fmla="*/ 48 h 107"/>
                <a:gd name="T60" fmla="*/ 1993 w 35"/>
                <a:gd name="T61" fmla="*/ 44 h 107"/>
                <a:gd name="T62" fmla="*/ 1993 w 35"/>
                <a:gd name="T63" fmla="*/ 41 h 107"/>
                <a:gd name="T64" fmla="*/ 1753 w 35"/>
                <a:gd name="T65" fmla="*/ 39 h 107"/>
                <a:gd name="T66" fmla="*/ 1404 w 35"/>
                <a:gd name="T67" fmla="*/ 34 h 107"/>
                <a:gd name="T68" fmla="*/ 1104 w 35"/>
                <a:gd name="T69" fmla="*/ 28 h 107"/>
                <a:gd name="T70" fmla="*/ 828 w 35"/>
                <a:gd name="T71" fmla="*/ 20 h 107"/>
                <a:gd name="T72" fmla="*/ 528 w 35"/>
                <a:gd name="T73" fmla="*/ 16 h 107"/>
                <a:gd name="T74" fmla="*/ 300 w 35"/>
                <a:gd name="T75" fmla="*/ 7 h 107"/>
                <a:gd name="T76" fmla="*/ 124 w 35"/>
                <a:gd name="T77" fmla="*/ 6 h 107"/>
                <a:gd name="T78" fmla="*/ 63 w 35"/>
                <a:gd name="T79" fmla="*/ 1 h 107"/>
                <a:gd name="T80" fmla="*/ 63 w 35"/>
                <a:gd name="T81" fmla="*/ 1 h 107"/>
                <a:gd name="T82" fmla="*/ 63 w 35"/>
                <a:gd name="T83" fmla="*/ 1 h 107"/>
                <a:gd name="T84" fmla="*/ 63 w 35"/>
                <a:gd name="T85" fmla="*/ 1 h 107"/>
                <a:gd name="T86" fmla="*/ 63 w 35"/>
                <a:gd name="T87" fmla="*/ 1 h 107"/>
                <a:gd name="T88" fmla="*/ 63 w 35"/>
                <a:gd name="T89" fmla="*/ 1 h 107"/>
                <a:gd name="T90" fmla="*/ 63 w 35"/>
                <a:gd name="T91" fmla="*/ 1 h 107"/>
                <a:gd name="T92" fmla="*/ 63 w 35"/>
                <a:gd name="T93" fmla="*/ 1 h 107"/>
                <a:gd name="T94" fmla="*/ 63 w 35"/>
                <a:gd name="T95" fmla="*/ 1 h 107"/>
                <a:gd name="T96" fmla="*/ 6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42" name="Freeform 118"/>
            <p:cNvSpPr>
              <a:spLocks/>
            </p:cNvSpPr>
            <p:nvPr/>
          </p:nvSpPr>
          <p:spPr bwMode="auto">
            <a:xfrm>
              <a:off x="1020" y="1319"/>
              <a:ext cx="156" cy="70"/>
            </a:xfrm>
            <a:custGeom>
              <a:avLst/>
              <a:gdLst>
                <a:gd name="T0" fmla="*/ 2433 w 79"/>
                <a:gd name="T1" fmla="*/ 0 h 76"/>
                <a:gd name="T2" fmla="*/ 1888 w 79"/>
                <a:gd name="T3" fmla="*/ 4 h 76"/>
                <a:gd name="T4" fmla="*/ 1357 w 79"/>
                <a:gd name="T5" fmla="*/ 7 h 76"/>
                <a:gd name="T6" fmla="*/ 956 w 79"/>
                <a:gd name="T7" fmla="*/ 16 h 76"/>
                <a:gd name="T8" fmla="*/ 839 w 79"/>
                <a:gd name="T9" fmla="*/ 23 h 76"/>
                <a:gd name="T10" fmla="*/ 1076 w 79"/>
                <a:gd name="T11" fmla="*/ 30 h 76"/>
                <a:gd name="T12" fmla="*/ 1888 w 79"/>
                <a:gd name="T13" fmla="*/ 37 h 76"/>
                <a:gd name="T14" fmla="*/ 3509 w 79"/>
                <a:gd name="T15" fmla="*/ 41 h 76"/>
                <a:gd name="T16" fmla="*/ 4558 w 79"/>
                <a:gd name="T17" fmla="*/ 41 h 76"/>
                <a:gd name="T18" fmla="*/ 4321 w 79"/>
                <a:gd name="T19" fmla="*/ 42 h 76"/>
                <a:gd name="T20" fmla="*/ 3904 w 79"/>
                <a:gd name="T21" fmla="*/ 43 h 76"/>
                <a:gd name="T22" fmla="*/ 3389 w 79"/>
                <a:gd name="T23" fmla="*/ 44 h 76"/>
                <a:gd name="T24" fmla="*/ 2857 w 79"/>
                <a:gd name="T25" fmla="*/ 46 h 76"/>
                <a:gd name="T26" fmla="*/ 2249 w 79"/>
                <a:gd name="T27" fmla="*/ 46 h 76"/>
                <a:gd name="T28" fmla="*/ 1596 w 79"/>
                <a:gd name="T29" fmla="*/ 46 h 76"/>
                <a:gd name="T30" fmla="*/ 1139 w 79"/>
                <a:gd name="T31" fmla="*/ 43 h 76"/>
                <a:gd name="T32" fmla="*/ 656 w 79"/>
                <a:gd name="T33" fmla="*/ 41 h 76"/>
                <a:gd name="T34" fmla="*/ 363 w 79"/>
                <a:gd name="T35" fmla="*/ 38 h 76"/>
                <a:gd name="T36" fmla="*/ 124 w 79"/>
                <a:gd name="T37" fmla="*/ 34 h 76"/>
                <a:gd name="T38" fmla="*/ 63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3 w 79"/>
                <a:gd name="T45" fmla="*/ 23 h 76"/>
                <a:gd name="T46" fmla="*/ 63 w 79"/>
                <a:gd name="T47" fmla="*/ 22 h 76"/>
                <a:gd name="T48" fmla="*/ 124 w 79"/>
                <a:gd name="T49" fmla="*/ 18 h 76"/>
                <a:gd name="T50" fmla="*/ 363 w 79"/>
                <a:gd name="T51" fmla="*/ 11 h 76"/>
                <a:gd name="T52" fmla="*/ 656 w 79"/>
                <a:gd name="T53" fmla="*/ 6 h 76"/>
                <a:gd name="T54" fmla="*/ 1139 w 79"/>
                <a:gd name="T55" fmla="*/ 4 h 76"/>
                <a:gd name="T56" fmla="*/ 1596 w 79"/>
                <a:gd name="T57" fmla="*/ 2 h 76"/>
                <a:gd name="T58" fmla="*/ 2008 w 79"/>
                <a:gd name="T59" fmla="*/ 1 h 76"/>
                <a:gd name="T60" fmla="*/ 2372 w 79"/>
                <a:gd name="T61" fmla="*/ 0 h 76"/>
                <a:gd name="T62" fmla="*/ 2616 w 79"/>
                <a:gd name="T63" fmla="*/ 0 h 76"/>
                <a:gd name="T64" fmla="*/ 268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43" name="Freeform 119"/>
            <p:cNvSpPr>
              <a:spLocks/>
            </p:cNvSpPr>
            <p:nvPr/>
          </p:nvSpPr>
          <p:spPr bwMode="auto">
            <a:xfrm>
              <a:off x="1806" y="1318"/>
              <a:ext cx="132" cy="72"/>
            </a:xfrm>
            <a:custGeom>
              <a:avLst/>
              <a:gdLst>
                <a:gd name="T0" fmla="*/ 948 w 67"/>
                <a:gd name="T1" fmla="*/ 1 h 78"/>
                <a:gd name="T2" fmla="*/ 1505 w 67"/>
                <a:gd name="T3" fmla="*/ 5 h 78"/>
                <a:gd name="T4" fmla="*/ 2173 w 67"/>
                <a:gd name="T5" fmla="*/ 8 h 78"/>
                <a:gd name="T6" fmla="*/ 2697 w 67"/>
                <a:gd name="T7" fmla="*/ 16 h 78"/>
                <a:gd name="T8" fmla="*/ 3028 w 67"/>
                <a:gd name="T9" fmla="*/ 24 h 78"/>
                <a:gd name="T10" fmla="*/ 2965 w 67"/>
                <a:gd name="T11" fmla="*/ 32 h 78"/>
                <a:gd name="T12" fmla="*/ 2348 w 67"/>
                <a:gd name="T13" fmla="*/ 39 h 78"/>
                <a:gd name="T14" fmla="*/ 948 w 67"/>
                <a:gd name="T15" fmla="*/ 44 h 78"/>
                <a:gd name="T16" fmla="*/ 0 w 67"/>
                <a:gd name="T17" fmla="*/ 47 h 78"/>
                <a:gd name="T18" fmla="*/ 124 w 67"/>
                <a:gd name="T19" fmla="*/ 47 h 78"/>
                <a:gd name="T20" fmla="*/ 481 w 67"/>
                <a:gd name="T21" fmla="*/ 48 h 78"/>
                <a:gd name="T22" fmla="*/ 827 w 67"/>
                <a:gd name="T23" fmla="*/ 48 h 78"/>
                <a:gd name="T24" fmla="*/ 1277 w 67"/>
                <a:gd name="T25" fmla="*/ 48 h 78"/>
                <a:gd name="T26" fmla="*/ 1805 w 67"/>
                <a:gd name="T27" fmla="*/ 48 h 78"/>
                <a:gd name="T28" fmla="*/ 2348 w 67"/>
                <a:gd name="T29" fmla="*/ 46 h 78"/>
                <a:gd name="T30" fmla="*/ 2813 w 67"/>
                <a:gd name="T31" fmla="*/ 44 h 78"/>
                <a:gd name="T32" fmla="*/ 3272 w 67"/>
                <a:gd name="T33" fmla="*/ 41 h 78"/>
                <a:gd name="T34" fmla="*/ 3493 w 67"/>
                <a:gd name="T35" fmla="*/ 38 h 78"/>
                <a:gd name="T36" fmla="*/ 3680 w 67"/>
                <a:gd name="T37" fmla="*/ 35 h 78"/>
                <a:gd name="T38" fmla="*/ 3737 w 67"/>
                <a:gd name="T39" fmla="*/ 31 h 78"/>
                <a:gd name="T40" fmla="*/ 3854 w 67"/>
                <a:gd name="T41" fmla="*/ 28 h 78"/>
                <a:gd name="T42" fmla="*/ 3854 w 67"/>
                <a:gd name="T43" fmla="*/ 26 h 78"/>
                <a:gd name="T44" fmla="*/ 3854 w 67"/>
                <a:gd name="T45" fmla="*/ 24 h 78"/>
                <a:gd name="T46" fmla="*/ 3854 w 67"/>
                <a:gd name="T47" fmla="*/ 23 h 78"/>
                <a:gd name="T48" fmla="*/ 3737 w 67"/>
                <a:gd name="T49" fmla="*/ 18 h 78"/>
                <a:gd name="T50" fmla="*/ 3450 w 67"/>
                <a:gd name="T51" fmla="*/ 12 h 78"/>
                <a:gd name="T52" fmla="*/ 2965 w 67"/>
                <a:gd name="T53" fmla="*/ 6 h 78"/>
                <a:gd name="T54" fmla="*/ 2516 w 67"/>
                <a:gd name="T55" fmla="*/ 5 h 78"/>
                <a:gd name="T56" fmla="*/ 1925 w 67"/>
                <a:gd name="T57" fmla="*/ 2 h 78"/>
                <a:gd name="T58" fmla="*/ 1460 w 67"/>
                <a:gd name="T59" fmla="*/ 1 h 78"/>
                <a:gd name="T60" fmla="*/ 977 w 67"/>
                <a:gd name="T61" fmla="*/ 0 h 78"/>
                <a:gd name="T62" fmla="*/ 827 w 67"/>
                <a:gd name="T63" fmla="*/ 0 h 78"/>
                <a:gd name="T64" fmla="*/ 827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44" name="Freeform 120"/>
            <p:cNvSpPr>
              <a:spLocks/>
            </p:cNvSpPr>
            <p:nvPr/>
          </p:nvSpPr>
          <p:spPr bwMode="auto">
            <a:xfrm>
              <a:off x="1095" y="1326"/>
              <a:ext cx="209" cy="48"/>
            </a:xfrm>
            <a:custGeom>
              <a:avLst/>
              <a:gdLst>
                <a:gd name="T0" fmla="*/ 6049 w 106"/>
                <a:gd name="T1" fmla="*/ 29 h 51"/>
                <a:gd name="T2" fmla="*/ 5757 w 106"/>
                <a:gd name="T3" fmla="*/ 24 h 51"/>
                <a:gd name="T4" fmla="*/ 5276 w 106"/>
                <a:gd name="T5" fmla="*/ 18 h 51"/>
                <a:gd name="T6" fmla="*/ 4474 w 106"/>
                <a:gd name="T7" fmla="*/ 8 h 51"/>
                <a:gd name="T8" fmla="*/ 3518 w 106"/>
                <a:gd name="T9" fmla="*/ 4 h 51"/>
                <a:gd name="T10" fmla="*/ 2705 w 106"/>
                <a:gd name="T11" fmla="*/ 0 h 51"/>
                <a:gd name="T12" fmla="*/ 2476 w 106"/>
                <a:gd name="T13" fmla="*/ 0 h 51"/>
                <a:gd name="T14" fmla="*/ 1993 w 106"/>
                <a:gd name="T15" fmla="*/ 1 h 51"/>
                <a:gd name="T16" fmla="*/ 1524 w 106"/>
                <a:gd name="T17" fmla="*/ 3 h 51"/>
                <a:gd name="T18" fmla="*/ 1041 w 106"/>
                <a:gd name="T19" fmla="*/ 4 h 51"/>
                <a:gd name="T20" fmla="*/ 773 w 106"/>
                <a:gd name="T21" fmla="*/ 4 h 51"/>
                <a:gd name="T22" fmla="*/ 481 w 106"/>
                <a:gd name="T23" fmla="*/ 8 h 51"/>
                <a:gd name="T24" fmla="*/ 244 w 106"/>
                <a:gd name="T25" fmla="*/ 8 h 51"/>
                <a:gd name="T26" fmla="*/ 63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3 w 106"/>
                <a:gd name="T33" fmla="*/ 24 h 51"/>
                <a:gd name="T34" fmla="*/ 183 w 106"/>
                <a:gd name="T35" fmla="*/ 29 h 51"/>
                <a:gd name="T36" fmla="*/ 361 w 106"/>
                <a:gd name="T37" fmla="*/ 31 h 51"/>
                <a:gd name="T38" fmla="*/ 481 w 106"/>
                <a:gd name="T39" fmla="*/ 34 h 51"/>
                <a:gd name="T40" fmla="*/ 773 w 106"/>
                <a:gd name="T41" fmla="*/ 35 h 51"/>
                <a:gd name="T42" fmla="*/ 1041 w 106"/>
                <a:gd name="T43" fmla="*/ 35 h 51"/>
                <a:gd name="T44" fmla="*/ 1341 w 106"/>
                <a:gd name="T45" fmla="*/ 34 h 51"/>
                <a:gd name="T46" fmla="*/ 1633 w 106"/>
                <a:gd name="T47" fmla="*/ 33 h 51"/>
                <a:gd name="T48" fmla="*/ 1993 w 106"/>
                <a:gd name="T49" fmla="*/ 31 h 51"/>
                <a:gd name="T50" fmla="*/ 2240 w 106"/>
                <a:gd name="T51" fmla="*/ 30 h 51"/>
                <a:gd name="T52" fmla="*/ 2413 w 106"/>
                <a:gd name="T53" fmla="*/ 29 h 51"/>
                <a:gd name="T54" fmla="*/ 2177 w 106"/>
                <a:gd name="T55" fmla="*/ 30 h 51"/>
                <a:gd name="T56" fmla="*/ 1993 w 106"/>
                <a:gd name="T57" fmla="*/ 29 h 51"/>
                <a:gd name="T58" fmla="*/ 1757 w 106"/>
                <a:gd name="T59" fmla="*/ 27 h 51"/>
                <a:gd name="T60" fmla="*/ 1404 w 106"/>
                <a:gd name="T61" fmla="*/ 24 h 51"/>
                <a:gd name="T62" fmla="*/ 891 w 106"/>
                <a:gd name="T63" fmla="*/ 23 h 51"/>
                <a:gd name="T64" fmla="*/ 712 w 106"/>
                <a:gd name="T65" fmla="*/ 22 h 51"/>
                <a:gd name="T66" fmla="*/ 773 w 106"/>
                <a:gd name="T67" fmla="*/ 21 h 51"/>
                <a:gd name="T68" fmla="*/ 1041 w 106"/>
                <a:gd name="T69" fmla="*/ 18 h 51"/>
                <a:gd name="T70" fmla="*/ 1224 w 106"/>
                <a:gd name="T71" fmla="*/ 15 h 51"/>
                <a:gd name="T72" fmla="*/ 1341 w 106"/>
                <a:gd name="T73" fmla="*/ 11 h 51"/>
                <a:gd name="T74" fmla="*/ 1993 w 106"/>
                <a:gd name="T75" fmla="*/ 10 h 51"/>
                <a:gd name="T76" fmla="*/ 3401 w 106"/>
                <a:gd name="T77" fmla="*/ 10 h 51"/>
                <a:gd name="T78" fmla="*/ 4537 w 106"/>
                <a:gd name="T79" fmla="*/ 18 h 51"/>
                <a:gd name="T80" fmla="*/ 5397 w 106"/>
                <a:gd name="T81" fmla="*/ 23 h 51"/>
                <a:gd name="T82" fmla="*/ 5925 w 106"/>
                <a:gd name="T83" fmla="*/ 29 h 51"/>
                <a:gd name="T84" fmla="*/ 6162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45" name="Freeform 121"/>
            <p:cNvSpPr>
              <a:spLocks/>
            </p:cNvSpPr>
            <p:nvPr/>
          </p:nvSpPr>
          <p:spPr bwMode="auto">
            <a:xfrm>
              <a:off x="1665" y="1328"/>
              <a:ext cx="206" cy="47"/>
            </a:xfrm>
            <a:custGeom>
              <a:avLst/>
              <a:gdLst>
                <a:gd name="T0" fmla="*/ 61 w 105"/>
                <a:gd name="T1" fmla="*/ 29 h 50"/>
                <a:gd name="T2" fmla="*/ 353 w 105"/>
                <a:gd name="T3" fmla="*/ 24 h 50"/>
                <a:gd name="T4" fmla="*/ 848 w 105"/>
                <a:gd name="T5" fmla="*/ 18 h 50"/>
                <a:gd name="T6" fmla="*/ 1540 w 105"/>
                <a:gd name="T7" fmla="*/ 8 h 50"/>
                <a:gd name="T8" fmla="*/ 2448 w 105"/>
                <a:gd name="T9" fmla="*/ 5 h 50"/>
                <a:gd name="T10" fmla="*/ 3265 w 105"/>
                <a:gd name="T11" fmla="*/ 1 h 50"/>
                <a:gd name="T12" fmla="*/ 3541 w 105"/>
                <a:gd name="T13" fmla="*/ 1 h 50"/>
                <a:gd name="T14" fmla="*/ 3926 w 105"/>
                <a:gd name="T15" fmla="*/ 1 h 50"/>
                <a:gd name="T16" fmla="*/ 4450 w 105"/>
                <a:gd name="T17" fmla="*/ 2 h 50"/>
                <a:gd name="T18" fmla="*/ 4862 w 105"/>
                <a:gd name="T19" fmla="*/ 4 h 50"/>
                <a:gd name="T20" fmla="*/ 5234 w 105"/>
                <a:gd name="T21" fmla="*/ 4 h 50"/>
                <a:gd name="T22" fmla="*/ 5466 w 105"/>
                <a:gd name="T23" fmla="*/ 8 h 50"/>
                <a:gd name="T24" fmla="*/ 5642 w 105"/>
                <a:gd name="T25" fmla="*/ 9 h 50"/>
                <a:gd name="T26" fmla="*/ 5809 w 105"/>
                <a:gd name="T27" fmla="*/ 15 h 50"/>
                <a:gd name="T28" fmla="*/ 5927 w 105"/>
                <a:gd name="T29" fmla="*/ 19 h 50"/>
                <a:gd name="T30" fmla="*/ 5927 w 105"/>
                <a:gd name="T31" fmla="*/ 22 h 50"/>
                <a:gd name="T32" fmla="*/ 5866 w 105"/>
                <a:gd name="T33" fmla="*/ 24 h 50"/>
                <a:gd name="T34" fmla="*/ 5642 w 105"/>
                <a:gd name="T35" fmla="*/ 29 h 50"/>
                <a:gd name="T36" fmla="*/ 5642 w 105"/>
                <a:gd name="T37" fmla="*/ 31 h 50"/>
                <a:gd name="T38" fmla="*/ 5346 w 105"/>
                <a:gd name="T39" fmla="*/ 34 h 50"/>
                <a:gd name="T40" fmla="*/ 5203 w 105"/>
                <a:gd name="T41" fmla="*/ 34 h 50"/>
                <a:gd name="T42" fmla="*/ 4962 w 105"/>
                <a:gd name="T43" fmla="*/ 34 h 50"/>
                <a:gd name="T44" fmla="*/ 4681 w 105"/>
                <a:gd name="T45" fmla="*/ 34 h 50"/>
                <a:gd name="T46" fmla="*/ 4389 w 105"/>
                <a:gd name="T47" fmla="*/ 34 h 50"/>
                <a:gd name="T48" fmla="*/ 4098 w 105"/>
                <a:gd name="T49" fmla="*/ 34 h 50"/>
                <a:gd name="T50" fmla="*/ 3865 w 105"/>
                <a:gd name="T51" fmla="*/ 33 h 50"/>
                <a:gd name="T52" fmla="*/ 3865 w 105"/>
                <a:gd name="T53" fmla="*/ 31 h 50"/>
                <a:gd name="T54" fmla="*/ 3806 w 105"/>
                <a:gd name="T55" fmla="*/ 29 h 50"/>
                <a:gd name="T56" fmla="*/ 3865 w 105"/>
                <a:gd name="T57" fmla="*/ 27 h 50"/>
                <a:gd name="T58" fmla="*/ 4098 w 105"/>
                <a:gd name="T59" fmla="*/ 25 h 50"/>
                <a:gd name="T60" fmla="*/ 4450 w 105"/>
                <a:gd name="T61" fmla="*/ 24 h 50"/>
                <a:gd name="T62" fmla="*/ 4962 w 105"/>
                <a:gd name="T63" fmla="*/ 23 h 50"/>
                <a:gd name="T64" fmla="*/ 5142 w 105"/>
                <a:gd name="T65" fmla="*/ 22 h 50"/>
                <a:gd name="T66" fmla="*/ 5022 w 105"/>
                <a:gd name="T67" fmla="*/ 21 h 50"/>
                <a:gd name="T68" fmla="*/ 4915 w 105"/>
                <a:gd name="T69" fmla="*/ 19 h 50"/>
                <a:gd name="T70" fmla="*/ 4742 w 105"/>
                <a:gd name="T71" fmla="*/ 15 h 50"/>
                <a:gd name="T72" fmla="*/ 4681 w 105"/>
                <a:gd name="T73" fmla="*/ 12 h 50"/>
                <a:gd name="T74" fmla="*/ 4098 w 105"/>
                <a:gd name="T75" fmla="*/ 9 h 50"/>
                <a:gd name="T76" fmla="*/ 2725 w 105"/>
                <a:gd name="T77" fmla="*/ 9 h 50"/>
                <a:gd name="T78" fmla="*/ 1601 w 105"/>
                <a:gd name="T79" fmla="*/ 17 h 50"/>
                <a:gd name="T80" fmla="*/ 693 w 105"/>
                <a:gd name="T81" fmla="*/ 22 h 50"/>
                <a:gd name="T82" fmla="*/ 180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46" name="Freeform 122"/>
            <p:cNvSpPr>
              <a:spLocks/>
            </p:cNvSpPr>
            <p:nvPr/>
          </p:nvSpPr>
          <p:spPr bwMode="auto">
            <a:xfrm>
              <a:off x="1657" y="1351"/>
              <a:ext cx="114" cy="73"/>
            </a:xfrm>
            <a:custGeom>
              <a:avLst/>
              <a:gdLst>
                <a:gd name="T0" fmla="*/ 3456 w 57"/>
                <a:gd name="T1" fmla="*/ 1 h 78"/>
                <a:gd name="T2" fmla="*/ 3200 w 57"/>
                <a:gd name="T3" fmla="*/ 6 h 78"/>
                <a:gd name="T4" fmla="*/ 2624 w 57"/>
                <a:gd name="T5" fmla="*/ 7 h 78"/>
                <a:gd name="T6" fmla="*/ 2048 w 57"/>
                <a:gd name="T7" fmla="*/ 11 h 78"/>
                <a:gd name="T8" fmla="*/ 1408 w 57"/>
                <a:gd name="T9" fmla="*/ 18 h 78"/>
                <a:gd name="T10" fmla="*/ 704 w 57"/>
                <a:gd name="T11" fmla="*/ 21 h 78"/>
                <a:gd name="T12" fmla="*/ 256 w 57"/>
                <a:gd name="T13" fmla="*/ 25 h 78"/>
                <a:gd name="T14" fmla="*/ 0 w 57"/>
                <a:gd name="T15" fmla="*/ 28 h 78"/>
                <a:gd name="T16" fmla="*/ 128 w 57"/>
                <a:gd name="T17" fmla="*/ 30 h 78"/>
                <a:gd name="T18" fmla="*/ 320 w 57"/>
                <a:gd name="T19" fmla="*/ 35 h 78"/>
                <a:gd name="T20" fmla="*/ 448 w 57"/>
                <a:gd name="T21" fmla="*/ 37 h 78"/>
                <a:gd name="T22" fmla="*/ 384 w 57"/>
                <a:gd name="T23" fmla="*/ 42 h 78"/>
                <a:gd name="T24" fmla="*/ 320 w 57"/>
                <a:gd name="T25" fmla="*/ 46 h 78"/>
                <a:gd name="T26" fmla="*/ 128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320 w 57"/>
                <a:gd name="T35" fmla="*/ 48 h 78"/>
                <a:gd name="T36" fmla="*/ 768 w 57"/>
                <a:gd name="T37" fmla="*/ 40 h 78"/>
                <a:gd name="T38" fmla="*/ 1408 w 57"/>
                <a:gd name="T39" fmla="*/ 31 h 78"/>
                <a:gd name="T40" fmla="*/ 2048 w 57"/>
                <a:gd name="T41" fmla="*/ 21 h 78"/>
                <a:gd name="T42" fmla="*/ 2624 w 57"/>
                <a:gd name="T43" fmla="*/ 12 h 78"/>
                <a:gd name="T44" fmla="*/ 3200 w 57"/>
                <a:gd name="T45" fmla="*/ 7 h 78"/>
                <a:gd name="T46" fmla="*/ 3456 w 57"/>
                <a:gd name="T47" fmla="*/ 1 h 78"/>
                <a:gd name="T48" fmla="*/ 3584 w 57"/>
                <a:gd name="T49" fmla="*/ 0 h 78"/>
                <a:gd name="T50" fmla="*/ 3584 w 57"/>
                <a:gd name="T51" fmla="*/ 0 h 78"/>
                <a:gd name="T52" fmla="*/ 3584 w 57"/>
                <a:gd name="T53" fmla="*/ 0 h 78"/>
                <a:gd name="T54" fmla="*/ 3584 w 57"/>
                <a:gd name="T55" fmla="*/ 0 h 78"/>
                <a:gd name="T56" fmla="*/ 3584 w 57"/>
                <a:gd name="T57" fmla="*/ 0 h 78"/>
                <a:gd name="T58" fmla="*/ 3584 w 57"/>
                <a:gd name="T59" fmla="*/ 0 h 78"/>
                <a:gd name="T60" fmla="*/ 3584 w 57"/>
                <a:gd name="T61" fmla="*/ 0 h 78"/>
                <a:gd name="T62" fmla="*/ 3584 w 57"/>
                <a:gd name="T63" fmla="*/ 0 h 78"/>
                <a:gd name="T64" fmla="*/ 3584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47" name="Freeform 123"/>
            <p:cNvSpPr>
              <a:spLocks/>
            </p:cNvSpPr>
            <p:nvPr/>
          </p:nvSpPr>
          <p:spPr bwMode="auto">
            <a:xfrm>
              <a:off x="1187" y="1351"/>
              <a:ext cx="117" cy="73"/>
            </a:xfrm>
            <a:custGeom>
              <a:avLst/>
              <a:gdLst>
                <a:gd name="T0" fmla="*/ 0 w 59"/>
                <a:gd name="T1" fmla="*/ 1 h 78"/>
                <a:gd name="T2" fmla="*/ 311 w 59"/>
                <a:gd name="T3" fmla="*/ 6 h 78"/>
                <a:gd name="T4" fmla="*/ 740 w 59"/>
                <a:gd name="T5" fmla="*/ 7 h 78"/>
                <a:gd name="T6" fmla="*/ 1404 w 59"/>
                <a:gd name="T7" fmla="*/ 11 h 78"/>
                <a:gd name="T8" fmla="*/ 1997 w 59"/>
                <a:gd name="T9" fmla="*/ 18 h 78"/>
                <a:gd name="T10" fmla="*/ 2612 w 59"/>
                <a:gd name="T11" fmla="*/ 21 h 78"/>
                <a:gd name="T12" fmla="*/ 3096 w 59"/>
                <a:gd name="T13" fmla="*/ 25 h 78"/>
                <a:gd name="T14" fmla="*/ 3460 w 59"/>
                <a:gd name="T15" fmla="*/ 27 h 78"/>
                <a:gd name="T16" fmla="*/ 3276 w 59"/>
                <a:gd name="T17" fmla="*/ 30 h 78"/>
                <a:gd name="T18" fmla="*/ 2973 w 59"/>
                <a:gd name="T19" fmla="*/ 34 h 78"/>
                <a:gd name="T20" fmla="*/ 2909 w 59"/>
                <a:gd name="T21" fmla="*/ 37 h 78"/>
                <a:gd name="T22" fmla="*/ 2909 w 59"/>
                <a:gd name="T23" fmla="*/ 42 h 78"/>
                <a:gd name="T24" fmla="*/ 2973 w 59"/>
                <a:gd name="T25" fmla="*/ 45 h 78"/>
                <a:gd name="T26" fmla="*/ 3096 w 59"/>
                <a:gd name="T27" fmla="*/ 48 h 78"/>
                <a:gd name="T28" fmla="*/ 3157 w 59"/>
                <a:gd name="T29" fmla="*/ 51 h 78"/>
                <a:gd name="T30" fmla="*/ 3276 w 59"/>
                <a:gd name="T31" fmla="*/ 51 h 78"/>
                <a:gd name="T32" fmla="*/ 3276 w 59"/>
                <a:gd name="T33" fmla="*/ 51 h 78"/>
                <a:gd name="T34" fmla="*/ 2973 w 59"/>
                <a:gd name="T35" fmla="*/ 48 h 78"/>
                <a:gd name="T36" fmla="*/ 2489 w 59"/>
                <a:gd name="T37" fmla="*/ 40 h 78"/>
                <a:gd name="T38" fmla="*/ 1872 w 59"/>
                <a:gd name="T39" fmla="*/ 31 h 78"/>
                <a:gd name="T40" fmla="*/ 1348 w 59"/>
                <a:gd name="T41" fmla="*/ 21 h 78"/>
                <a:gd name="T42" fmla="*/ 680 w 59"/>
                <a:gd name="T43" fmla="*/ 12 h 78"/>
                <a:gd name="T44" fmla="*/ 248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48" name="Freeform 124"/>
            <p:cNvSpPr>
              <a:spLocks/>
            </p:cNvSpPr>
            <p:nvPr/>
          </p:nvSpPr>
          <p:spPr bwMode="auto">
            <a:xfrm>
              <a:off x="1371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49" name="Freeform 125"/>
            <p:cNvSpPr>
              <a:spLocks/>
            </p:cNvSpPr>
            <p:nvPr/>
          </p:nvSpPr>
          <p:spPr bwMode="auto">
            <a:xfrm>
              <a:off x="1519" y="1383"/>
              <a:ext cx="74" cy="36"/>
            </a:xfrm>
            <a:custGeom>
              <a:avLst/>
              <a:gdLst>
                <a:gd name="T0" fmla="*/ 1957 w 38"/>
                <a:gd name="T1" fmla="*/ 10 h 38"/>
                <a:gd name="T2" fmla="*/ 1745 w 38"/>
                <a:gd name="T3" fmla="*/ 9 h 38"/>
                <a:gd name="T4" fmla="*/ 1566 w 38"/>
                <a:gd name="T5" fmla="*/ 8 h 38"/>
                <a:gd name="T6" fmla="*/ 1262 w 38"/>
                <a:gd name="T7" fmla="*/ 4 h 38"/>
                <a:gd name="T8" fmla="*/ 974 w 38"/>
                <a:gd name="T9" fmla="*/ 1 h 38"/>
                <a:gd name="T10" fmla="*/ 804 w 38"/>
                <a:gd name="T11" fmla="*/ 1 h 38"/>
                <a:gd name="T12" fmla="*/ 532 w 38"/>
                <a:gd name="T13" fmla="*/ 1 h 38"/>
                <a:gd name="T14" fmla="*/ 273 w 38"/>
                <a:gd name="T15" fmla="*/ 4 h 38"/>
                <a:gd name="T16" fmla="*/ 117 w 38"/>
                <a:gd name="T17" fmla="*/ 7 h 38"/>
                <a:gd name="T18" fmla="*/ 0 w 38"/>
                <a:gd name="T19" fmla="*/ 9 h 38"/>
                <a:gd name="T20" fmla="*/ 60 w 38"/>
                <a:gd name="T21" fmla="*/ 12 h 38"/>
                <a:gd name="T22" fmla="*/ 60 w 38"/>
                <a:gd name="T23" fmla="*/ 17 h 38"/>
                <a:gd name="T24" fmla="*/ 60 w 38"/>
                <a:gd name="T25" fmla="*/ 22 h 38"/>
                <a:gd name="T26" fmla="*/ 117 w 38"/>
                <a:gd name="T27" fmla="*/ 24 h 38"/>
                <a:gd name="T28" fmla="*/ 333 w 38"/>
                <a:gd name="T29" fmla="*/ 25 h 38"/>
                <a:gd name="T30" fmla="*/ 648 w 38"/>
                <a:gd name="T31" fmla="*/ 26 h 38"/>
                <a:gd name="T32" fmla="*/ 1036 w 38"/>
                <a:gd name="T33" fmla="*/ 26 h 38"/>
                <a:gd name="T34" fmla="*/ 1262 w 38"/>
                <a:gd name="T35" fmla="*/ 25 h 38"/>
                <a:gd name="T36" fmla="*/ 1482 w 38"/>
                <a:gd name="T37" fmla="*/ 23 h 38"/>
                <a:gd name="T38" fmla="*/ 1482 w 38"/>
                <a:gd name="T39" fmla="*/ 22 h 38"/>
                <a:gd name="T40" fmla="*/ 1536 w 38"/>
                <a:gd name="T41" fmla="*/ 19 h 38"/>
                <a:gd name="T42" fmla="*/ 1536 w 38"/>
                <a:gd name="T43" fmla="*/ 16 h 38"/>
                <a:gd name="T44" fmla="*/ 1536 w 38"/>
                <a:gd name="T45" fmla="*/ 10 h 38"/>
                <a:gd name="T46" fmla="*/ 1425 w 38"/>
                <a:gd name="T47" fmla="*/ 10 h 38"/>
                <a:gd name="T48" fmla="*/ 1365 w 38"/>
                <a:gd name="T49" fmla="*/ 10 h 38"/>
                <a:gd name="T50" fmla="*/ 1262 w 38"/>
                <a:gd name="T51" fmla="*/ 12 h 38"/>
                <a:gd name="T52" fmla="*/ 1262 w 38"/>
                <a:gd name="T53" fmla="*/ 12 h 38"/>
                <a:gd name="T54" fmla="*/ 1153 w 38"/>
                <a:gd name="T55" fmla="*/ 14 h 38"/>
                <a:gd name="T56" fmla="*/ 1092 w 38"/>
                <a:gd name="T57" fmla="*/ 16 h 38"/>
                <a:gd name="T58" fmla="*/ 1036 w 38"/>
                <a:gd name="T59" fmla="*/ 20 h 38"/>
                <a:gd name="T60" fmla="*/ 1036 w 38"/>
                <a:gd name="T61" fmla="*/ 22 h 38"/>
                <a:gd name="T62" fmla="*/ 1036 w 38"/>
                <a:gd name="T63" fmla="*/ 23 h 38"/>
                <a:gd name="T64" fmla="*/ 701 w 38"/>
                <a:gd name="T65" fmla="*/ 22 h 38"/>
                <a:gd name="T66" fmla="*/ 500 w 38"/>
                <a:gd name="T67" fmla="*/ 21 h 38"/>
                <a:gd name="T68" fmla="*/ 444 w 38"/>
                <a:gd name="T69" fmla="*/ 16 h 38"/>
                <a:gd name="T70" fmla="*/ 391 w 38"/>
                <a:gd name="T71" fmla="*/ 14 h 38"/>
                <a:gd name="T72" fmla="*/ 444 w 38"/>
                <a:gd name="T73" fmla="*/ 11 h 38"/>
                <a:gd name="T74" fmla="*/ 500 w 38"/>
                <a:gd name="T75" fmla="*/ 9 h 38"/>
                <a:gd name="T76" fmla="*/ 592 w 38"/>
                <a:gd name="T77" fmla="*/ 9 h 38"/>
                <a:gd name="T78" fmla="*/ 701 w 38"/>
                <a:gd name="T79" fmla="*/ 8 h 38"/>
                <a:gd name="T80" fmla="*/ 921 w 38"/>
                <a:gd name="T81" fmla="*/ 6 h 38"/>
                <a:gd name="T82" fmla="*/ 1036 w 38"/>
                <a:gd name="T83" fmla="*/ 6 h 38"/>
                <a:gd name="T84" fmla="*/ 1092 w 38"/>
                <a:gd name="T85" fmla="*/ 6 h 38"/>
                <a:gd name="T86" fmla="*/ 1262 w 38"/>
                <a:gd name="T87" fmla="*/ 8 h 38"/>
                <a:gd name="T88" fmla="*/ 1425 w 38"/>
                <a:gd name="T89" fmla="*/ 9 h 38"/>
                <a:gd name="T90" fmla="*/ 1622 w 38"/>
                <a:gd name="T91" fmla="*/ 9 h 38"/>
                <a:gd name="T92" fmla="*/ 1854 w 38"/>
                <a:gd name="T93" fmla="*/ 9 h 38"/>
                <a:gd name="T94" fmla="*/ 1897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50" name="AutoShape 126"/>
            <p:cNvSpPr>
              <a:spLocks noChangeArrowheads="1"/>
            </p:cNvSpPr>
            <p:nvPr/>
          </p:nvSpPr>
          <p:spPr bwMode="auto">
            <a:xfrm flipV="1">
              <a:off x="794" y="1073"/>
              <a:ext cx="4822" cy="16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7451" name="AutoShape 127"/>
            <p:cNvSpPr>
              <a:spLocks noChangeArrowheads="1"/>
            </p:cNvSpPr>
            <p:nvPr/>
          </p:nvSpPr>
          <p:spPr bwMode="auto">
            <a:xfrm flipV="1">
              <a:off x="786" y="1025"/>
              <a:ext cx="4830" cy="60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7452" name="AutoShape 128"/>
            <p:cNvSpPr>
              <a:spLocks noChangeArrowheads="1"/>
            </p:cNvSpPr>
            <p:nvPr/>
          </p:nvSpPr>
          <p:spPr bwMode="auto">
            <a:xfrm flipV="1">
              <a:off x="876" y="1076"/>
              <a:ext cx="4609" cy="142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7453" name="Freeform 129"/>
            <p:cNvSpPr>
              <a:spLocks/>
            </p:cNvSpPr>
            <p:nvPr/>
          </p:nvSpPr>
          <p:spPr bwMode="auto">
            <a:xfrm>
              <a:off x="798" y="236"/>
              <a:ext cx="4782" cy="791"/>
            </a:xfrm>
            <a:custGeom>
              <a:avLst/>
              <a:gdLst>
                <a:gd name="T0" fmla="*/ 0 w 5435"/>
                <a:gd name="T1" fmla="*/ 552 h 850"/>
                <a:gd name="T2" fmla="*/ 66 w 5435"/>
                <a:gd name="T3" fmla="*/ 351 h 850"/>
                <a:gd name="T4" fmla="*/ 1229 w 5435"/>
                <a:gd name="T5" fmla="*/ 0 h 850"/>
                <a:gd name="T6" fmla="*/ 2464 w 5435"/>
                <a:gd name="T7" fmla="*/ 351 h 850"/>
                <a:gd name="T8" fmla="*/ 2522 w 5435"/>
                <a:gd name="T9" fmla="*/ 552 h 850"/>
                <a:gd name="T10" fmla="*/ 0 w 5435"/>
                <a:gd name="T11" fmla="*/ 552 h 850"/>
                <a:gd name="T12" fmla="*/ 0 w 5435"/>
                <a:gd name="T13" fmla="*/ 552 h 8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35"/>
                <a:gd name="T22" fmla="*/ 0 h 850"/>
                <a:gd name="T23" fmla="*/ 5435 w 5435"/>
                <a:gd name="T24" fmla="*/ 850 h 85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35" h="850">
                  <a:moveTo>
                    <a:pt x="0" y="849"/>
                  </a:moveTo>
                  <a:lnTo>
                    <a:pt x="142" y="539"/>
                  </a:lnTo>
                  <a:lnTo>
                    <a:pt x="2651" y="0"/>
                  </a:lnTo>
                  <a:lnTo>
                    <a:pt x="5313" y="539"/>
                  </a:lnTo>
                  <a:lnTo>
                    <a:pt x="5434" y="849"/>
                  </a:lnTo>
                  <a:lnTo>
                    <a:pt x="0" y="849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54" name="Freeform 130"/>
            <p:cNvSpPr>
              <a:spLocks/>
            </p:cNvSpPr>
            <p:nvPr/>
          </p:nvSpPr>
          <p:spPr bwMode="auto">
            <a:xfrm>
              <a:off x="765" y="236"/>
              <a:ext cx="2343" cy="785"/>
            </a:xfrm>
            <a:custGeom>
              <a:avLst/>
              <a:gdLst>
                <a:gd name="T0" fmla="*/ 1238 w 2662"/>
                <a:gd name="T1" fmla="*/ 0 h 846"/>
                <a:gd name="T2" fmla="*/ 0 w 2662"/>
                <a:gd name="T3" fmla="*/ 539 h 846"/>
                <a:gd name="T4" fmla="*/ 70 w 2662"/>
                <a:gd name="T5" fmla="*/ 343 h 846"/>
                <a:gd name="T6" fmla="*/ 1221 w 2662"/>
                <a:gd name="T7" fmla="*/ 9 h 846"/>
                <a:gd name="T8" fmla="*/ 1230 w 2662"/>
                <a:gd name="T9" fmla="*/ 0 h 846"/>
                <a:gd name="T10" fmla="*/ 1238 w 2662"/>
                <a:gd name="T11" fmla="*/ 0 h 846"/>
                <a:gd name="T12" fmla="*/ 1238 w 2662"/>
                <a:gd name="T13" fmla="*/ 0 h 8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62"/>
                <a:gd name="T22" fmla="*/ 0 h 846"/>
                <a:gd name="T23" fmla="*/ 2662 w 2662"/>
                <a:gd name="T24" fmla="*/ 846 h 8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62" h="846">
                  <a:moveTo>
                    <a:pt x="2661" y="0"/>
                  </a:moveTo>
                  <a:lnTo>
                    <a:pt x="0" y="845"/>
                  </a:lnTo>
                  <a:lnTo>
                    <a:pt x="151" y="538"/>
                  </a:lnTo>
                  <a:lnTo>
                    <a:pt x="2627" y="15"/>
                  </a:lnTo>
                  <a:lnTo>
                    <a:pt x="2644" y="0"/>
                  </a:lnTo>
                  <a:lnTo>
                    <a:pt x="2661" y="0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55" name="Line 131"/>
            <p:cNvSpPr>
              <a:spLocks noChangeShapeType="1"/>
            </p:cNvSpPr>
            <p:nvPr/>
          </p:nvSpPr>
          <p:spPr bwMode="auto">
            <a:xfrm flipH="1">
              <a:off x="838" y="236"/>
              <a:ext cx="2282" cy="770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7456" name="Freeform 132"/>
            <p:cNvSpPr>
              <a:spLocks/>
            </p:cNvSpPr>
            <p:nvPr/>
          </p:nvSpPr>
          <p:spPr bwMode="auto">
            <a:xfrm>
              <a:off x="3136" y="220"/>
              <a:ext cx="2448" cy="772"/>
            </a:xfrm>
            <a:custGeom>
              <a:avLst/>
              <a:gdLst>
                <a:gd name="T0" fmla="*/ 0 w 2782"/>
                <a:gd name="T1" fmla="*/ 0 h 830"/>
                <a:gd name="T2" fmla="*/ 1291 w 2782"/>
                <a:gd name="T3" fmla="*/ 537 h 830"/>
                <a:gd name="T4" fmla="*/ 1235 w 2782"/>
                <a:gd name="T5" fmla="*/ 357 h 830"/>
                <a:gd name="T6" fmla="*/ 0 w 2782"/>
                <a:gd name="T7" fmla="*/ 0 h 830"/>
                <a:gd name="T8" fmla="*/ 0 w 2782"/>
                <a:gd name="T9" fmla="*/ 0 h 8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82"/>
                <a:gd name="T16" fmla="*/ 0 h 830"/>
                <a:gd name="T17" fmla="*/ 2782 w 2782"/>
                <a:gd name="T18" fmla="*/ 830 h 83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82" h="830">
                  <a:moveTo>
                    <a:pt x="0" y="0"/>
                  </a:moveTo>
                  <a:lnTo>
                    <a:pt x="2781" y="829"/>
                  </a:lnTo>
                  <a:lnTo>
                    <a:pt x="2662" y="552"/>
                  </a:lnTo>
                  <a:lnTo>
                    <a:pt x="0" y="0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57" name="Line 133"/>
            <p:cNvSpPr>
              <a:spLocks noChangeShapeType="1"/>
            </p:cNvSpPr>
            <p:nvPr/>
          </p:nvSpPr>
          <p:spPr bwMode="auto">
            <a:xfrm>
              <a:off x="3136" y="250"/>
              <a:ext cx="2461" cy="756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7458" name="AutoShape 134"/>
            <p:cNvSpPr>
              <a:spLocks noChangeArrowheads="1"/>
            </p:cNvSpPr>
            <p:nvPr/>
          </p:nvSpPr>
          <p:spPr bwMode="auto">
            <a:xfrm flipV="1">
              <a:off x="789" y="1028"/>
              <a:ext cx="4825" cy="17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7459" name="AutoShape 135"/>
            <p:cNvSpPr>
              <a:spLocks noChangeArrowheads="1"/>
            </p:cNvSpPr>
            <p:nvPr/>
          </p:nvSpPr>
          <p:spPr bwMode="auto">
            <a:xfrm flipV="1">
              <a:off x="774" y="967"/>
              <a:ext cx="4829" cy="61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7460" name="AutoShape 136"/>
            <p:cNvSpPr>
              <a:spLocks noChangeArrowheads="1"/>
            </p:cNvSpPr>
            <p:nvPr/>
          </p:nvSpPr>
          <p:spPr bwMode="auto">
            <a:xfrm flipV="1">
              <a:off x="874" y="1150"/>
              <a:ext cx="4607" cy="145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7461" name="Freeform 137"/>
            <p:cNvSpPr>
              <a:spLocks/>
            </p:cNvSpPr>
            <p:nvPr/>
          </p:nvSpPr>
          <p:spPr bwMode="auto">
            <a:xfrm>
              <a:off x="794" y="190"/>
              <a:ext cx="4782" cy="792"/>
            </a:xfrm>
            <a:custGeom>
              <a:avLst/>
              <a:gdLst>
                <a:gd name="T0" fmla="*/ 0 w 5435"/>
                <a:gd name="T1" fmla="*/ 548 h 852"/>
                <a:gd name="T2" fmla="*/ 67 w 5435"/>
                <a:gd name="T3" fmla="*/ 350 h 852"/>
                <a:gd name="T4" fmla="*/ 1230 w 5435"/>
                <a:gd name="T5" fmla="*/ 0 h 852"/>
                <a:gd name="T6" fmla="*/ 2465 w 5435"/>
                <a:gd name="T7" fmla="*/ 350 h 852"/>
                <a:gd name="T8" fmla="*/ 2522 w 5435"/>
                <a:gd name="T9" fmla="*/ 548 h 852"/>
                <a:gd name="T10" fmla="*/ 0 w 5435"/>
                <a:gd name="T11" fmla="*/ 548 h 852"/>
                <a:gd name="T12" fmla="*/ 0 w 5435"/>
                <a:gd name="T13" fmla="*/ 548 h 8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35"/>
                <a:gd name="T22" fmla="*/ 0 h 852"/>
                <a:gd name="T23" fmla="*/ 5435 w 5435"/>
                <a:gd name="T24" fmla="*/ 852 h 85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35" h="852">
                  <a:moveTo>
                    <a:pt x="0" y="851"/>
                  </a:moveTo>
                  <a:lnTo>
                    <a:pt x="143" y="541"/>
                  </a:lnTo>
                  <a:lnTo>
                    <a:pt x="2652" y="0"/>
                  </a:lnTo>
                  <a:lnTo>
                    <a:pt x="5314" y="541"/>
                  </a:lnTo>
                  <a:lnTo>
                    <a:pt x="5434" y="851"/>
                  </a:lnTo>
                  <a:lnTo>
                    <a:pt x="0" y="851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62" name="Line 138"/>
            <p:cNvSpPr>
              <a:spLocks noChangeShapeType="1"/>
            </p:cNvSpPr>
            <p:nvPr/>
          </p:nvSpPr>
          <p:spPr bwMode="auto">
            <a:xfrm flipH="1">
              <a:off x="800" y="205"/>
              <a:ext cx="2314" cy="747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7463" name="Line 139"/>
            <p:cNvSpPr>
              <a:spLocks noChangeShapeType="1"/>
            </p:cNvSpPr>
            <p:nvPr/>
          </p:nvSpPr>
          <p:spPr bwMode="auto">
            <a:xfrm>
              <a:off x="3120" y="203"/>
              <a:ext cx="2442" cy="727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7464" name="Freeform 140"/>
            <p:cNvSpPr>
              <a:spLocks/>
            </p:cNvSpPr>
            <p:nvPr/>
          </p:nvSpPr>
          <p:spPr bwMode="auto">
            <a:xfrm>
              <a:off x="1204" y="276"/>
              <a:ext cx="4079" cy="644"/>
            </a:xfrm>
            <a:custGeom>
              <a:avLst/>
              <a:gdLst>
                <a:gd name="T0" fmla="*/ 999 w 4636"/>
                <a:gd name="T1" fmla="*/ 8 h 693"/>
                <a:gd name="T2" fmla="*/ 0 w 4636"/>
                <a:gd name="T3" fmla="*/ 437 h 693"/>
                <a:gd name="T4" fmla="*/ 2091 w 4636"/>
                <a:gd name="T5" fmla="*/ 446 h 693"/>
                <a:gd name="T6" fmla="*/ 2150 w 4636"/>
                <a:gd name="T7" fmla="*/ 446 h 693"/>
                <a:gd name="T8" fmla="*/ 1007 w 4636"/>
                <a:gd name="T9" fmla="*/ 0 h 693"/>
                <a:gd name="T10" fmla="*/ 999 w 4636"/>
                <a:gd name="T11" fmla="*/ 8 h 693"/>
                <a:gd name="T12" fmla="*/ 999 w 4636"/>
                <a:gd name="T13" fmla="*/ 8 h 6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636"/>
                <a:gd name="T22" fmla="*/ 0 h 693"/>
                <a:gd name="T23" fmla="*/ 4636 w 4636"/>
                <a:gd name="T24" fmla="*/ 693 h 69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636" h="693">
                  <a:moveTo>
                    <a:pt x="2153" y="14"/>
                  </a:moveTo>
                  <a:lnTo>
                    <a:pt x="0" y="677"/>
                  </a:lnTo>
                  <a:lnTo>
                    <a:pt x="4509" y="692"/>
                  </a:lnTo>
                  <a:lnTo>
                    <a:pt x="4635" y="692"/>
                  </a:lnTo>
                  <a:lnTo>
                    <a:pt x="2171" y="0"/>
                  </a:lnTo>
                  <a:lnTo>
                    <a:pt x="2153" y="14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65" name="Line 141"/>
            <p:cNvSpPr>
              <a:spLocks noChangeShapeType="1"/>
            </p:cNvSpPr>
            <p:nvPr/>
          </p:nvSpPr>
          <p:spPr bwMode="auto">
            <a:xfrm flipH="1">
              <a:off x="863" y="194"/>
              <a:ext cx="2251" cy="631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7466" name="Line 142"/>
            <p:cNvSpPr>
              <a:spLocks noChangeShapeType="1"/>
            </p:cNvSpPr>
            <p:nvPr/>
          </p:nvSpPr>
          <p:spPr bwMode="auto">
            <a:xfrm>
              <a:off x="3117" y="194"/>
              <a:ext cx="2399" cy="631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</p:grpSp>
      <p:sp>
        <p:nvSpPr>
          <p:cNvPr id="57348" name="Rectangle 143"/>
          <p:cNvSpPr>
            <a:spLocks noChangeArrowheads="1"/>
          </p:cNvSpPr>
          <p:nvPr/>
        </p:nvSpPr>
        <p:spPr bwMode="auto">
          <a:xfrm>
            <a:off x="2047875" y="523875"/>
            <a:ext cx="5170839" cy="40011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en-GB" sz="2000" b="1" dirty="0"/>
              <a:t> CONTROLLO INTERNO  -    RISK MANAGEMENT</a:t>
            </a:r>
          </a:p>
        </p:txBody>
      </p:sp>
      <p:sp>
        <p:nvSpPr>
          <p:cNvPr id="57349" name="Rectangle 144"/>
          <p:cNvSpPr>
            <a:spLocks noChangeArrowheads="1"/>
          </p:cNvSpPr>
          <p:nvPr/>
        </p:nvSpPr>
        <p:spPr bwMode="auto">
          <a:xfrm>
            <a:off x="8121650" y="6188075"/>
            <a:ext cx="914400" cy="55403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it-IT" sz="1800" b="1" i="0"/>
              <a:t>AT</a:t>
            </a:r>
            <a:endParaRPr lang="en-US" sz="1800" b="1" i="0"/>
          </a:p>
        </p:txBody>
      </p:sp>
      <p:sp>
        <p:nvSpPr>
          <p:cNvPr id="57350" name="Oval 145"/>
          <p:cNvSpPr>
            <a:spLocks noChangeArrowheads="1"/>
          </p:cNvSpPr>
          <p:nvPr/>
        </p:nvSpPr>
        <p:spPr bwMode="auto">
          <a:xfrm>
            <a:off x="539750" y="2492375"/>
            <a:ext cx="1655763" cy="792163"/>
          </a:xfrm>
          <a:prstGeom prst="ellipse">
            <a:avLst/>
          </a:prstGeom>
          <a:solidFill>
            <a:srgbClr val="FC0C23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spcBef>
                <a:spcPct val="50000"/>
              </a:spcBef>
            </a:pPr>
            <a:r>
              <a:rPr lang="it-IT" sz="2000" b="1" i="0"/>
              <a:t>RISCHIO</a:t>
            </a:r>
          </a:p>
        </p:txBody>
      </p:sp>
      <p:sp>
        <p:nvSpPr>
          <p:cNvPr id="57351" name="Text Box 146"/>
          <p:cNvSpPr txBox="1">
            <a:spLocks noChangeArrowheads="1"/>
          </p:cNvSpPr>
          <p:nvPr/>
        </p:nvSpPr>
        <p:spPr bwMode="auto">
          <a:xfrm>
            <a:off x="2411413" y="2420938"/>
            <a:ext cx="6732587" cy="1330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90000"/>
              </a:lnSpc>
              <a:spcBef>
                <a:spcPct val="25000"/>
              </a:spcBef>
            </a:pPr>
            <a:r>
              <a:rPr lang="it-IT" sz="1800"/>
              <a:t>Tutte le aziende devono affrontare eventi incerti e la sfida del</a:t>
            </a:r>
          </a:p>
          <a:p>
            <a:pPr>
              <a:lnSpc>
                <a:spcPct val="90000"/>
              </a:lnSpc>
              <a:spcAft>
                <a:spcPct val="15000"/>
              </a:spcAft>
            </a:pPr>
            <a:r>
              <a:rPr lang="it-IT" sz="1800"/>
              <a:t>Management è di determinare il quantum di incertezza accettabile per creare valore. L’incertezza rappresenta sia un rischio che un’opportunità e può potenzialmente ridurre o accrescere il valore dell’azienda.  </a:t>
            </a:r>
            <a:endParaRPr lang="en-US" sz="1800"/>
          </a:p>
        </p:txBody>
      </p:sp>
      <p:sp>
        <p:nvSpPr>
          <p:cNvPr id="57352" name="Oval 147"/>
          <p:cNvSpPr>
            <a:spLocks noChangeArrowheads="1"/>
          </p:cNvSpPr>
          <p:nvPr/>
        </p:nvSpPr>
        <p:spPr bwMode="auto">
          <a:xfrm>
            <a:off x="539750" y="4602163"/>
            <a:ext cx="1655763" cy="842962"/>
          </a:xfrm>
          <a:prstGeom prst="ellipse">
            <a:avLst/>
          </a:prstGeom>
          <a:solidFill>
            <a:srgbClr val="44BD07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it-IT" sz="2000" b="1" i="0"/>
              <a:t>CONTROLLO</a:t>
            </a:r>
            <a:endParaRPr lang="en-US" sz="2000" b="1" i="0"/>
          </a:p>
        </p:txBody>
      </p:sp>
      <p:sp>
        <p:nvSpPr>
          <p:cNvPr id="57353" name="Text Box 148"/>
          <p:cNvSpPr txBox="1">
            <a:spLocks noChangeArrowheads="1"/>
          </p:cNvSpPr>
          <p:nvPr/>
        </p:nvSpPr>
        <p:spPr bwMode="auto">
          <a:xfrm>
            <a:off x="2555875" y="4687888"/>
            <a:ext cx="658812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it-IT" sz="2000" i="0"/>
          </a:p>
        </p:txBody>
      </p:sp>
      <p:sp>
        <p:nvSpPr>
          <p:cNvPr id="57354" name="Text Box 149"/>
          <p:cNvSpPr txBox="1">
            <a:spLocks noChangeArrowheads="1"/>
          </p:cNvSpPr>
          <p:nvPr/>
        </p:nvSpPr>
        <p:spPr bwMode="auto">
          <a:xfrm>
            <a:off x="2268538" y="5075238"/>
            <a:ext cx="648017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it-IT" sz="2000" i="0"/>
          </a:p>
        </p:txBody>
      </p:sp>
      <p:sp>
        <p:nvSpPr>
          <p:cNvPr id="57355" name="Text Box 150"/>
          <p:cNvSpPr txBox="1">
            <a:spLocks noChangeArrowheads="1"/>
          </p:cNvSpPr>
          <p:nvPr/>
        </p:nvSpPr>
        <p:spPr bwMode="auto">
          <a:xfrm>
            <a:off x="2449513" y="4076700"/>
            <a:ext cx="6659562" cy="1825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lang="it-IT" sz="1800" i="0">
                <a:solidFill>
                  <a:srgbClr val="0000FF"/>
                </a:solidFill>
              </a:rPr>
              <a:t>In senso lato il controllo è un processo (svolto dal consiglio di amministrazione, da dirigenti e da altri soggetti della struttura aziendale) finalizzato a fornire una ragionevole sicurezza sul conseguimento degli obiettivi rientranti nelle seguenti categorie:</a:t>
            </a:r>
          </a:p>
          <a:p>
            <a:pPr>
              <a:lnSpc>
                <a:spcPct val="90000"/>
              </a:lnSpc>
              <a:buFontTx/>
              <a:buChar char="-"/>
            </a:pPr>
            <a:r>
              <a:rPr lang="it-IT" sz="1800" i="0">
                <a:solidFill>
                  <a:srgbClr val="0000FF"/>
                </a:solidFill>
              </a:rPr>
              <a:t> efficacia ed efficienza delle attività operative</a:t>
            </a:r>
          </a:p>
          <a:p>
            <a:pPr>
              <a:lnSpc>
                <a:spcPct val="90000"/>
              </a:lnSpc>
              <a:buFontTx/>
              <a:buChar char="-"/>
            </a:pPr>
            <a:r>
              <a:rPr lang="it-IT" sz="1800" i="0">
                <a:solidFill>
                  <a:srgbClr val="0000FF"/>
                </a:solidFill>
              </a:rPr>
              <a:t> attendibilità delle informazioni di bilancio</a:t>
            </a:r>
          </a:p>
          <a:p>
            <a:pPr>
              <a:lnSpc>
                <a:spcPct val="90000"/>
              </a:lnSpc>
              <a:buFontTx/>
              <a:buChar char="-"/>
            </a:pPr>
            <a:r>
              <a:rPr lang="it-IT" sz="1800" i="0">
                <a:solidFill>
                  <a:srgbClr val="0000FF"/>
                </a:solidFill>
              </a:rPr>
              <a:t> conformità alle leggi e ai regolamenti in vigore</a:t>
            </a:r>
            <a:endParaRPr lang="en-US" sz="1800" i="0">
              <a:solidFill>
                <a:srgbClr val="0000FF"/>
              </a:solidFill>
            </a:endParaRPr>
          </a:p>
        </p:txBody>
      </p:sp>
      <p:sp>
        <p:nvSpPr>
          <p:cNvPr id="57356" name="Text Box 151"/>
          <p:cNvSpPr txBox="1">
            <a:spLocks noChangeArrowheads="1"/>
          </p:cNvSpPr>
          <p:nvPr/>
        </p:nvSpPr>
        <p:spPr bwMode="auto">
          <a:xfrm>
            <a:off x="2057400" y="1190625"/>
            <a:ext cx="5126212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it-IT" sz="2000" b="1" i="0" dirty="0"/>
              <a:t>I DRIVER DELL’ARCHITETTURA DEL SISTEMA DI </a:t>
            </a:r>
          </a:p>
          <a:p>
            <a:r>
              <a:rPr lang="it-IT" sz="2000" b="1" i="0" dirty="0"/>
              <a:t>             CONTROLLO INTERNO (</a:t>
            </a:r>
            <a:r>
              <a:rPr lang="it-IT" sz="2000" b="1" i="0" dirty="0" err="1"/>
              <a:t>CoSO</a:t>
            </a:r>
            <a:r>
              <a:rPr lang="it-IT" sz="2000" b="1" i="0" dirty="0"/>
              <a:t> 1994)</a:t>
            </a:r>
            <a:endParaRPr lang="en-US" sz="2000" b="1" i="0" dirty="0"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Segnaposto numero diapositiva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FD01180A-0F1A-4191-A532-99F36D7873C8}" type="slidenum">
              <a:rPr lang="en-US" smtClean="0"/>
              <a:pPr/>
              <a:t>4</a:t>
            </a:fld>
            <a:endParaRPr lang="en-US"/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395288" y="333375"/>
            <a:ext cx="8697912" cy="6270625"/>
            <a:chOff x="385" y="190"/>
            <a:chExt cx="5479" cy="3950"/>
          </a:xfrm>
        </p:grpSpPr>
        <p:sp>
          <p:nvSpPr>
            <p:cNvPr id="58378" name="AutoShape 3"/>
            <p:cNvSpPr>
              <a:spLocks noChangeArrowheads="1"/>
            </p:cNvSpPr>
            <p:nvPr/>
          </p:nvSpPr>
          <p:spPr bwMode="auto">
            <a:xfrm flipV="1">
              <a:off x="385" y="4083"/>
              <a:ext cx="5479" cy="5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8379" name="AutoShape 4"/>
            <p:cNvSpPr>
              <a:spLocks noChangeArrowheads="1"/>
            </p:cNvSpPr>
            <p:nvPr/>
          </p:nvSpPr>
          <p:spPr bwMode="auto">
            <a:xfrm flipV="1">
              <a:off x="583" y="3675"/>
              <a:ext cx="5128" cy="256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8380" name="Freeform 5"/>
            <p:cNvSpPr>
              <a:spLocks/>
            </p:cNvSpPr>
            <p:nvPr/>
          </p:nvSpPr>
          <p:spPr bwMode="auto">
            <a:xfrm>
              <a:off x="2873" y="1593"/>
              <a:ext cx="535" cy="1911"/>
            </a:xfrm>
            <a:custGeom>
              <a:avLst/>
              <a:gdLst>
                <a:gd name="T0" fmla="*/ 0 w 271"/>
                <a:gd name="T1" fmla="*/ 1316 h 2059"/>
                <a:gd name="T2" fmla="*/ 15979 w 271"/>
                <a:gd name="T3" fmla="*/ 1316 h 2059"/>
                <a:gd name="T4" fmla="*/ 15979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2782" y="3474"/>
              <a:ext cx="703" cy="203"/>
              <a:chOff x="3110" y="3961"/>
              <a:chExt cx="356" cy="218"/>
            </a:xfrm>
          </p:grpSpPr>
          <p:sp>
            <p:nvSpPr>
              <p:cNvPr id="58508" name="Freeform 7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8509" name="Freeform 8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8510" name="Freeform 9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8511" name="Freeform 10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8512" name="Freeform 11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8513" name="Freeform 12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8514" name="Line 13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8515" name="Freeform 14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8516" name="Freeform 15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8517" name="Line 16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58382" name="Freeform 17"/>
            <p:cNvSpPr>
              <a:spLocks/>
            </p:cNvSpPr>
            <p:nvPr/>
          </p:nvSpPr>
          <p:spPr bwMode="auto">
            <a:xfrm>
              <a:off x="2944" y="1582"/>
              <a:ext cx="464" cy="212"/>
            </a:xfrm>
            <a:custGeom>
              <a:avLst/>
              <a:gdLst>
                <a:gd name="T0" fmla="*/ 5852 w 235"/>
                <a:gd name="T1" fmla="*/ 1 h 227"/>
                <a:gd name="T2" fmla="*/ 7645 w 235"/>
                <a:gd name="T3" fmla="*/ 3 h 227"/>
                <a:gd name="T4" fmla="*/ 9298 w 235"/>
                <a:gd name="T5" fmla="*/ 4 h 227"/>
                <a:gd name="T6" fmla="*/ 10530 w 235"/>
                <a:gd name="T7" fmla="*/ 7 h 227"/>
                <a:gd name="T8" fmla="*/ 11555 w 235"/>
                <a:gd name="T9" fmla="*/ 7 h 227"/>
                <a:gd name="T10" fmla="*/ 12163 w 235"/>
                <a:gd name="T11" fmla="*/ 7 h 227"/>
                <a:gd name="T12" fmla="*/ 12569 w 235"/>
                <a:gd name="T13" fmla="*/ 7 h 227"/>
                <a:gd name="T14" fmla="*/ 12962 w 235"/>
                <a:gd name="T15" fmla="*/ 8 h 227"/>
                <a:gd name="T16" fmla="*/ 13395 w 235"/>
                <a:gd name="T17" fmla="*/ 8 h 227"/>
                <a:gd name="T18" fmla="*/ 13618 w 235"/>
                <a:gd name="T19" fmla="*/ 8 h 227"/>
                <a:gd name="T20" fmla="*/ 13863 w 235"/>
                <a:gd name="T21" fmla="*/ 8 h 227"/>
                <a:gd name="T22" fmla="*/ 13863 w 235"/>
                <a:gd name="T23" fmla="*/ 21 h 227"/>
                <a:gd name="T24" fmla="*/ 13863 w 235"/>
                <a:gd name="T25" fmla="*/ 49 h 227"/>
                <a:gd name="T26" fmla="*/ 13863 w 235"/>
                <a:gd name="T27" fmla="*/ 86 h 227"/>
                <a:gd name="T28" fmla="*/ 13863 w 235"/>
                <a:gd name="T29" fmla="*/ 120 h 227"/>
                <a:gd name="T30" fmla="*/ 13863 w 235"/>
                <a:gd name="T31" fmla="*/ 145 h 227"/>
                <a:gd name="T32" fmla="*/ 13738 w 235"/>
                <a:gd name="T33" fmla="*/ 148 h 227"/>
                <a:gd name="T34" fmla="*/ 13555 w 235"/>
                <a:gd name="T35" fmla="*/ 141 h 227"/>
                <a:gd name="T36" fmla="*/ 13555 w 235"/>
                <a:gd name="T37" fmla="*/ 128 h 227"/>
                <a:gd name="T38" fmla="*/ 13334 w 235"/>
                <a:gd name="T39" fmla="*/ 116 h 227"/>
                <a:gd name="T40" fmla="*/ 13146 w 235"/>
                <a:gd name="T41" fmla="*/ 104 h 227"/>
                <a:gd name="T42" fmla="*/ 12901 w 235"/>
                <a:gd name="T43" fmla="*/ 97 h 227"/>
                <a:gd name="T44" fmla="*/ 12338 w 235"/>
                <a:gd name="T45" fmla="*/ 88 h 227"/>
                <a:gd name="T46" fmla="*/ 11369 w 235"/>
                <a:gd name="T47" fmla="*/ 78 h 227"/>
                <a:gd name="T48" fmla="*/ 10386 w 235"/>
                <a:gd name="T49" fmla="*/ 66 h 227"/>
                <a:gd name="T50" fmla="*/ 9422 w 235"/>
                <a:gd name="T51" fmla="*/ 57 h 227"/>
                <a:gd name="T52" fmla="*/ 8814 w 235"/>
                <a:gd name="T53" fmla="*/ 49 h 227"/>
                <a:gd name="T54" fmla="*/ 8066 w 235"/>
                <a:gd name="T55" fmla="*/ 45 h 227"/>
                <a:gd name="T56" fmla="*/ 6865 w 235"/>
                <a:gd name="T57" fmla="*/ 37 h 227"/>
                <a:gd name="T58" fmla="*/ 5578 w 235"/>
                <a:gd name="T59" fmla="*/ 29 h 227"/>
                <a:gd name="T60" fmla="*/ 4441 w 235"/>
                <a:gd name="T61" fmla="*/ 21 h 227"/>
                <a:gd name="T62" fmla="*/ 3728 w 235"/>
                <a:gd name="T63" fmla="*/ 19 h 227"/>
                <a:gd name="T64" fmla="*/ 3540 w 235"/>
                <a:gd name="T65" fmla="*/ 18 h 227"/>
                <a:gd name="T66" fmla="*/ 2796 w 235"/>
                <a:gd name="T67" fmla="*/ 16 h 227"/>
                <a:gd name="T68" fmla="*/ 1824 w 235"/>
                <a:gd name="T69" fmla="*/ 11 h 227"/>
                <a:gd name="T70" fmla="*/ 776 w 235"/>
                <a:gd name="T71" fmla="*/ 7 h 227"/>
                <a:gd name="T72" fmla="*/ 124 w 235"/>
                <a:gd name="T73" fmla="*/ 7 h 227"/>
                <a:gd name="T74" fmla="*/ 124 w 235"/>
                <a:gd name="T75" fmla="*/ 7 h 227"/>
                <a:gd name="T76" fmla="*/ 592 w 235"/>
                <a:gd name="T77" fmla="*/ 6 h 227"/>
                <a:gd name="T78" fmla="*/ 1169 w 235"/>
                <a:gd name="T79" fmla="*/ 5 h 227"/>
                <a:gd name="T80" fmla="*/ 1949 w 235"/>
                <a:gd name="T81" fmla="*/ 3 h 227"/>
                <a:gd name="T82" fmla="*/ 3025 w 235"/>
                <a:gd name="T83" fmla="*/ 1 h 227"/>
                <a:gd name="T84" fmla="*/ 4557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383" name="Freeform 18"/>
            <p:cNvSpPr>
              <a:spLocks/>
            </p:cNvSpPr>
            <p:nvPr/>
          </p:nvSpPr>
          <p:spPr bwMode="auto">
            <a:xfrm>
              <a:off x="2848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384" name="Freeform 19"/>
            <p:cNvSpPr>
              <a:spLocks/>
            </p:cNvSpPr>
            <p:nvPr/>
          </p:nvSpPr>
          <p:spPr bwMode="auto">
            <a:xfrm>
              <a:off x="2678" y="1270"/>
              <a:ext cx="911" cy="309"/>
            </a:xfrm>
            <a:custGeom>
              <a:avLst/>
              <a:gdLst>
                <a:gd name="T0" fmla="*/ 16875 w 462"/>
                <a:gd name="T1" fmla="*/ 204 h 333"/>
                <a:gd name="T2" fmla="*/ 20456 w 462"/>
                <a:gd name="T3" fmla="*/ 209 h 333"/>
                <a:gd name="T4" fmla="*/ 21759 w 462"/>
                <a:gd name="T5" fmla="*/ 212 h 333"/>
                <a:gd name="T6" fmla="*/ 21933 w 462"/>
                <a:gd name="T7" fmla="*/ 201 h 333"/>
                <a:gd name="T8" fmla="*/ 22209 w 462"/>
                <a:gd name="T9" fmla="*/ 182 h 333"/>
                <a:gd name="T10" fmla="*/ 22801 w 462"/>
                <a:gd name="T11" fmla="*/ 161 h 333"/>
                <a:gd name="T12" fmla="*/ 23400 w 462"/>
                <a:gd name="T13" fmla="*/ 148 h 333"/>
                <a:gd name="T14" fmla="*/ 25465 w 462"/>
                <a:gd name="T15" fmla="*/ 146 h 333"/>
                <a:gd name="T16" fmla="*/ 24686 w 462"/>
                <a:gd name="T17" fmla="*/ 118 h 333"/>
                <a:gd name="T18" fmla="*/ 22856 w 462"/>
                <a:gd name="T19" fmla="*/ 120 h 333"/>
                <a:gd name="T20" fmla="*/ 21965 w 462"/>
                <a:gd name="T21" fmla="*/ 115 h 333"/>
                <a:gd name="T22" fmla="*/ 21712 w 462"/>
                <a:gd name="T23" fmla="*/ 120 h 333"/>
                <a:gd name="T24" fmla="*/ 20801 w 462"/>
                <a:gd name="T25" fmla="*/ 121 h 333"/>
                <a:gd name="T26" fmla="*/ 20801 w 462"/>
                <a:gd name="T27" fmla="*/ 109 h 333"/>
                <a:gd name="T28" fmla="*/ 21592 w 462"/>
                <a:gd name="T29" fmla="*/ 114 h 333"/>
                <a:gd name="T30" fmla="*/ 21965 w 462"/>
                <a:gd name="T31" fmla="*/ 109 h 333"/>
                <a:gd name="T32" fmla="*/ 22980 w 462"/>
                <a:gd name="T33" fmla="*/ 106 h 333"/>
                <a:gd name="T34" fmla="*/ 23286 w 462"/>
                <a:gd name="T35" fmla="*/ 87 h 333"/>
                <a:gd name="T36" fmla="*/ 22633 w 462"/>
                <a:gd name="T37" fmla="*/ 82 h 333"/>
                <a:gd name="T38" fmla="*/ 22633 w 462"/>
                <a:gd name="T39" fmla="*/ 78 h 333"/>
                <a:gd name="T40" fmla="*/ 23645 w 462"/>
                <a:gd name="T41" fmla="*/ 81 h 333"/>
                <a:gd name="T42" fmla="*/ 25885 w 462"/>
                <a:gd name="T43" fmla="*/ 79 h 333"/>
                <a:gd name="T44" fmla="*/ 26926 w 462"/>
                <a:gd name="T45" fmla="*/ 70 h 333"/>
                <a:gd name="T46" fmla="*/ 26742 w 462"/>
                <a:gd name="T47" fmla="*/ 45 h 333"/>
                <a:gd name="T48" fmla="*/ 25340 w 462"/>
                <a:gd name="T49" fmla="*/ 34 h 333"/>
                <a:gd name="T50" fmla="*/ 26198 w 462"/>
                <a:gd name="T51" fmla="*/ 33 h 333"/>
                <a:gd name="T52" fmla="*/ 26320 w 462"/>
                <a:gd name="T53" fmla="*/ 22 h 333"/>
                <a:gd name="T54" fmla="*/ 25157 w 462"/>
                <a:gd name="T55" fmla="*/ 22 h 333"/>
                <a:gd name="T56" fmla="*/ 25522 w 462"/>
                <a:gd name="T57" fmla="*/ 15 h 333"/>
                <a:gd name="T58" fmla="*/ 25993 w 462"/>
                <a:gd name="T59" fmla="*/ 14 h 333"/>
                <a:gd name="T60" fmla="*/ 26320 w 462"/>
                <a:gd name="T61" fmla="*/ 2 h 333"/>
                <a:gd name="T62" fmla="*/ 14286 w 462"/>
                <a:gd name="T63" fmla="*/ 6 h 333"/>
                <a:gd name="T64" fmla="*/ 1404 w 462"/>
                <a:gd name="T65" fmla="*/ 5 h 333"/>
                <a:gd name="T66" fmla="*/ 828 w 462"/>
                <a:gd name="T67" fmla="*/ 13 h 333"/>
                <a:gd name="T68" fmla="*/ 1341 w 462"/>
                <a:gd name="T69" fmla="*/ 14 h 333"/>
                <a:gd name="T70" fmla="*/ 1996 w 462"/>
                <a:gd name="T71" fmla="*/ 22 h 333"/>
                <a:gd name="T72" fmla="*/ 483 w 462"/>
                <a:gd name="T73" fmla="*/ 22 h 333"/>
                <a:gd name="T74" fmla="*/ 420 w 462"/>
                <a:gd name="T75" fmla="*/ 32 h 333"/>
                <a:gd name="T76" fmla="*/ 1341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30 w 462"/>
                <a:gd name="T85" fmla="*/ 78 h 333"/>
                <a:gd name="T86" fmla="*/ 4354 w 462"/>
                <a:gd name="T87" fmla="*/ 81 h 333"/>
                <a:gd name="T88" fmla="*/ 3749 w 462"/>
                <a:gd name="T89" fmla="*/ 84 h 333"/>
                <a:gd name="T90" fmla="*/ 3581 w 462"/>
                <a:gd name="T91" fmla="*/ 99 h 333"/>
                <a:gd name="T92" fmla="*/ 4109 w 462"/>
                <a:gd name="T93" fmla="*/ 108 h 333"/>
                <a:gd name="T94" fmla="*/ 4884 w 462"/>
                <a:gd name="T95" fmla="*/ 109 h 333"/>
                <a:gd name="T96" fmla="*/ 5214 w 462"/>
                <a:gd name="T97" fmla="*/ 113 h 333"/>
                <a:gd name="T98" fmla="*/ 6050 w 462"/>
                <a:gd name="T99" fmla="*/ 109 h 333"/>
                <a:gd name="T100" fmla="*/ 6113 w 462"/>
                <a:gd name="T101" fmla="*/ 119 h 333"/>
                <a:gd name="T102" fmla="*/ 5334 w 462"/>
                <a:gd name="T103" fmla="*/ 121 h 333"/>
                <a:gd name="T104" fmla="*/ 5009 w 462"/>
                <a:gd name="T105" fmla="*/ 115 h 333"/>
                <a:gd name="T106" fmla="*/ 4172 w 462"/>
                <a:gd name="T107" fmla="*/ 120 h 333"/>
                <a:gd name="T108" fmla="*/ 2416 w 462"/>
                <a:gd name="T109" fmla="*/ 118 h 333"/>
                <a:gd name="T110" fmla="*/ 1404 w 462"/>
                <a:gd name="T111" fmla="*/ 143 h 333"/>
                <a:gd name="T112" fmla="*/ 3129 w 462"/>
                <a:gd name="T113" fmla="*/ 149 h 333"/>
                <a:gd name="T114" fmla="*/ 3581 w 462"/>
                <a:gd name="T115" fmla="*/ 161 h 333"/>
                <a:gd name="T116" fmla="*/ 4537 w 462"/>
                <a:gd name="T117" fmla="*/ 177 h 333"/>
                <a:gd name="T118" fmla="*/ 5066 w 462"/>
                <a:gd name="T119" fmla="*/ 198 h 333"/>
                <a:gd name="T120" fmla="*/ 5521 w 462"/>
                <a:gd name="T121" fmla="*/ 211 h 333"/>
                <a:gd name="T122" fmla="*/ 9814 w 462"/>
                <a:gd name="T123" fmla="*/ 205 h 333"/>
                <a:gd name="T124" fmla="*/ 11930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385" name="Freeform 20"/>
            <p:cNvSpPr>
              <a:spLocks/>
            </p:cNvSpPr>
            <p:nvPr/>
          </p:nvSpPr>
          <p:spPr bwMode="auto">
            <a:xfrm>
              <a:off x="3051" y="1469"/>
              <a:ext cx="72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4 w 36"/>
                <a:gd name="T7" fmla="*/ 3 h 103"/>
                <a:gd name="T8" fmla="*/ 192 w 36"/>
                <a:gd name="T9" fmla="*/ 3 h 103"/>
                <a:gd name="T10" fmla="*/ 256 w 36"/>
                <a:gd name="T11" fmla="*/ 5 h 103"/>
                <a:gd name="T12" fmla="*/ 384 w 36"/>
                <a:gd name="T13" fmla="*/ 6 h 103"/>
                <a:gd name="T14" fmla="*/ 448 w 36"/>
                <a:gd name="T15" fmla="*/ 8 h 103"/>
                <a:gd name="T16" fmla="*/ 576 w 36"/>
                <a:gd name="T17" fmla="*/ 8 h 103"/>
                <a:gd name="T18" fmla="*/ 704 w 36"/>
                <a:gd name="T19" fmla="*/ 10 h 103"/>
                <a:gd name="T20" fmla="*/ 768 w 36"/>
                <a:gd name="T21" fmla="*/ 10 h 103"/>
                <a:gd name="T22" fmla="*/ 896 w 36"/>
                <a:gd name="T23" fmla="*/ 10 h 103"/>
                <a:gd name="T24" fmla="*/ 1024 w 36"/>
                <a:gd name="T25" fmla="*/ 10 h 103"/>
                <a:gd name="T26" fmla="*/ 1088 w 36"/>
                <a:gd name="T27" fmla="*/ 10 h 103"/>
                <a:gd name="T28" fmla="*/ 1216 w 36"/>
                <a:gd name="T29" fmla="*/ 11 h 103"/>
                <a:gd name="T30" fmla="*/ 1216 w 36"/>
                <a:gd name="T31" fmla="*/ 13 h 103"/>
                <a:gd name="T32" fmla="*/ 1344 w 36"/>
                <a:gd name="T33" fmla="*/ 13 h 103"/>
                <a:gd name="T34" fmla="*/ 1408 w 36"/>
                <a:gd name="T35" fmla="*/ 19 h 103"/>
                <a:gd name="T36" fmla="*/ 1472 w 36"/>
                <a:gd name="T37" fmla="*/ 23 h 103"/>
                <a:gd name="T38" fmla="*/ 1600 w 36"/>
                <a:gd name="T39" fmla="*/ 27 h 103"/>
                <a:gd name="T40" fmla="*/ 1728 w 36"/>
                <a:gd name="T41" fmla="*/ 29 h 103"/>
                <a:gd name="T42" fmla="*/ 1728 w 36"/>
                <a:gd name="T43" fmla="*/ 36 h 103"/>
                <a:gd name="T44" fmla="*/ 1792 w 36"/>
                <a:gd name="T45" fmla="*/ 41 h 103"/>
                <a:gd name="T46" fmla="*/ 1920 w 36"/>
                <a:gd name="T47" fmla="*/ 46 h 103"/>
                <a:gd name="T48" fmla="*/ 1984 w 36"/>
                <a:gd name="T49" fmla="*/ 50 h 103"/>
                <a:gd name="T50" fmla="*/ 1984 w 36"/>
                <a:gd name="T51" fmla="*/ 57 h 103"/>
                <a:gd name="T52" fmla="*/ 2048 w 36"/>
                <a:gd name="T53" fmla="*/ 61 h 103"/>
                <a:gd name="T54" fmla="*/ 2048 w 36"/>
                <a:gd name="T55" fmla="*/ 66 h 103"/>
                <a:gd name="T56" fmla="*/ 2176 w 36"/>
                <a:gd name="T57" fmla="*/ 69 h 103"/>
                <a:gd name="T58" fmla="*/ 2176 w 36"/>
                <a:gd name="T59" fmla="*/ 72 h 103"/>
                <a:gd name="T60" fmla="*/ 2176 w 36"/>
                <a:gd name="T61" fmla="*/ 74 h 103"/>
                <a:gd name="T62" fmla="*/ 2176 w 36"/>
                <a:gd name="T63" fmla="*/ 76 h 103"/>
                <a:gd name="T64" fmla="*/ 2240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386" name="Freeform 21"/>
            <p:cNvSpPr>
              <a:spLocks/>
            </p:cNvSpPr>
            <p:nvPr/>
          </p:nvSpPr>
          <p:spPr bwMode="auto">
            <a:xfrm>
              <a:off x="3142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387" name="Freeform 22"/>
            <p:cNvSpPr>
              <a:spLocks/>
            </p:cNvSpPr>
            <p:nvPr/>
          </p:nvSpPr>
          <p:spPr bwMode="auto">
            <a:xfrm>
              <a:off x="3104" y="1468"/>
              <a:ext cx="71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63 w 36"/>
                <a:gd name="T5" fmla="*/ 8 h 106"/>
                <a:gd name="T6" fmla="*/ 183 w 36"/>
                <a:gd name="T7" fmla="*/ 8 h 106"/>
                <a:gd name="T8" fmla="*/ 300 w 36"/>
                <a:gd name="T9" fmla="*/ 10 h 106"/>
                <a:gd name="T10" fmla="*/ 361 w 36"/>
                <a:gd name="T11" fmla="*/ 14 h 106"/>
                <a:gd name="T12" fmla="*/ 483 w 36"/>
                <a:gd name="T13" fmla="*/ 18 h 106"/>
                <a:gd name="T14" fmla="*/ 544 w 36"/>
                <a:gd name="T15" fmla="*/ 20 h 106"/>
                <a:gd name="T16" fmla="*/ 653 w 36"/>
                <a:gd name="T17" fmla="*/ 23 h 106"/>
                <a:gd name="T18" fmla="*/ 653 w 36"/>
                <a:gd name="T19" fmla="*/ 30 h 106"/>
                <a:gd name="T20" fmla="*/ 712 w 36"/>
                <a:gd name="T21" fmla="*/ 38 h 106"/>
                <a:gd name="T22" fmla="*/ 712 w 36"/>
                <a:gd name="T23" fmla="*/ 45 h 106"/>
                <a:gd name="T24" fmla="*/ 653 w 36"/>
                <a:gd name="T25" fmla="*/ 54 h 106"/>
                <a:gd name="T26" fmla="*/ 653 w 36"/>
                <a:gd name="T27" fmla="*/ 61 h 106"/>
                <a:gd name="T28" fmla="*/ 653 w 36"/>
                <a:gd name="T29" fmla="*/ 68 h 106"/>
                <a:gd name="T30" fmla="*/ 653 w 36"/>
                <a:gd name="T31" fmla="*/ 72 h 106"/>
                <a:gd name="T32" fmla="*/ 653 w 36"/>
                <a:gd name="T33" fmla="*/ 73 h 106"/>
                <a:gd name="T34" fmla="*/ 653 w 36"/>
                <a:gd name="T35" fmla="*/ 73 h 106"/>
                <a:gd name="T36" fmla="*/ 712 w 36"/>
                <a:gd name="T37" fmla="*/ 73 h 106"/>
                <a:gd name="T38" fmla="*/ 712 w 36"/>
                <a:gd name="T39" fmla="*/ 73 h 106"/>
                <a:gd name="T40" fmla="*/ 828 w 36"/>
                <a:gd name="T41" fmla="*/ 74 h 106"/>
                <a:gd name="T42" fmla="*/ 828 w 36"/>
                <a:gd name="T43" fmla="*/ 74 h 106"/>
                <a:gd name="T44" fmla="*/ 891 w 36"/>
                <a:gd name="T45" fmla="*/ 74 h 106"/>
                <a:gd name="T46" fmla="*/ 891 w 36"/>
                <a:gd name="T47" fmla="*/ 74 h 106"/>
                <a:gd name="T48" fmla="*/ 953 w 36"/>
                <a:gd name="T49" fmla="*/ 74 h 106"/>
                <a:gd name="T50" fmla="*/ 953 w 36"/>
                <a:gd name="T51" fmla="*/ 71 h 106"/>
                <a:gd name="T52" fmla="*/ 953 w 36"/>
                <a:gd name="T53" fmla="*/ 67 h 106"/>
                <a:gd name="T54" fmla="*/ 953 w 36"/>
                <a:gd name="T55" fmla="*/ 60 h 106"/>
                <a:gd name="T56" fmla="*/ 953 w 36"/>
                <a:gd name="T57" fmla="*/ 55 h 106"/>
                <a:gd name="T58" fmla="*/ 953 w 36"/>
                <a:gd name="T59" fmla="*/ 49 h 106"/>
                <a:gd name="T60" fmla="*/ 1012 w 36"/>
                <a:gd name="T61" fmla="*/ 42 h 106"/>
                <a:gd name="T62" fmla="*/ 1012 w 36"/>
                <a:gd name="T63" fmla="*/ 37 h 106"/>
                <a:gd name="T64" fmla="*/ 1104 w 36"/>
                <a:gd name="T65" fmla="*/ 34 h 106"/>
                <a:gd name="T66" fmla="*/ 1104 w 36"/>
                <a:gd name="T67" fmla="*/ 32 h 106"/>
                <a:gd name="T68" fmla="*/ 1104 w 36"/>
                <a:gd name="T69" fmla="*/ 28 h 106"/>
                <a:gd name="T70" fmla="*/ 1104 w 36"/>
                <a:gd name="T71" fmla="*/ 24 h 106"/>
                <a:gd name="T72" fmla="*/ 1104 w 36"/>
                <a:gd name="T73" fmla="*/ 21 h 106"/>
                <a:gd name="T74" fmla="*/ 1104 w 36"/>
                <a:gd name="T75" fmla="*/ 18 h 106"/>
                <a:gd name="T76" fmla="*/ 1229 w 36"/>
                <a:gd name="T77" fmla="*/ 12 h 106"/>
                <a:gd name="T78" fmla="*/ 1288 w 36"/>
                <a:gd name="T79" fmla="*/ 8 h 106"/>
                <a:gd name="T80" fmla="*/ 1349 w 36"/>
                <a:gd name="T81" fmla="*/ 8 h 106"/>
                <a:gd name="T82" fmla="*/ 1349 w 36"/>
                <a:gd name="T83" fmla="*/ 8 h 106"/>
                <a:gd name="T84" fmla="*/ 1467 w 36"/>
                <a:gd name="T85" fmla="*/ 8 h 106"/>
                <a:gd name="T86" fmla="*/ 1633 w 36"/>
                <a:gd name="T87" fmla="*/ 6 h 106"/>
                <a:gd name="T88" fmla="*/ 1757 w 36"/>
                <a:gd name="T89" fmla="*/ 5 h 106"/>
                <a:gd name="T90" fmla="*/ 1816 w 36"/>
                <a:gd name="T91" fmla="*/ 4 h 106"/>
                <a:gd name="T92" fmla="*/ 1933 w 36"/>
                <a:gd name="T93" fmla="*/ 2 h 106"/>
                <a:gd name="T94" fmla="*/ 1996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388" name="AutoShape 23"/>
            <p:cNvSpPr>
              <a:spLocks noChangeArrowheads="1"/>
            </p:cNvSpPr>
            <p:nvPr/>
          </p:nvSpPr>
          <p:spPr bwMode="auto">
            <a:xfrm flipV="1">
              <a:off x="2695" y="1302"/>
              <a:ext cx="868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8389" name="AutoShape 24"/>
            <p:cNvSpPr>
              <a:spLocks noChangeArrowheads="1"/>
            </p:cNvSpPr>
            <p:nvPr/>
          </p:nvSpPr>
          <p:spPr bwMode="auto">
            <a:xfrm flipV="1">
              <a:off x="2737" y="1293"/>
              <a:ext cx="787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8390" name="Oval 25"/>
            <p:cNvSpPr>
              <a:spLocks noChangeArrowheads="1"/>
            </p:cNvSpPr>
            <p:nvPr/>
          </p:nvSpPr>
          <p:spPr bwMode="auto">
            <a:xfrm>
              <a:off x="2968" y="1473"/>
              <a:ext cx="41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8391" name="Oval 26"/>
            <p:cNvSpPr>
              <a:spLocks noChangeArrowheads="1"/>
            </p:cNvSpPr>
            <p:nvPr/>
          </p:nvSpPr>
          <p:spPr bwMode="auto">
            <a:xfrm>
              <a:off x="3254" y="1475"/>
              <a:ext cx="42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8392" name="Freeform 27"/>
            <p:cNvSpPr>
              <a:spLocks/>
            </p:cNvSpPr>
            <p:nvPr/>
          </p:nvSpPr>
          <p:spPr bwMode="auto">
            <a:xfrm>
              <a:off x="2900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393" name="Freeform 28"/>
            <p:cNvSpPr>
              <a:spLocks/>
            </p:cNvSpPr>
            <p:nvPr/>
          </p:nvSpPr>
          <p:spPr bwMode="auto">
            <a:xfrm>
              <a:off x="2825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394" name="Freeform 29"/>
            <p:cNvSpPr>
              <a:spLocks/>
            </p:cNvSpPr>
            <p:nvPr/>
          </p:nvSpPr>
          <p:spPr bwMode="auto">
            <a:xfrm>
              <a:off x="3308" y="1320"/>
              <a:ext cx="58" cy="35"/>
            </a:xfrm>
            <a:custGeom>
              <a:avLst/>
              <a:gdLst>
                <a:gd name="T0" fmla="*/ 1454 w 30"/>
                <a:gd name="T1" fmla="*/ 0 h 38"/>
                <a:gd name="T2" fmla="*/ 1357 w 30"/>
                <a:gd name="T3" fmla="*/ 0 h 38"/>
                <a:gd name="T4" fmla="*/ 1245 w 30"/>
                <a:gd name="T5" fmla="*/ 0 h 38"/>
                <a:gd name="T6" fmla="*/ 1106 w 30"/>
                <a:gd name="T7" fmla="*/ 0 h 38"/>
                <a:gd name="T8" fmla="*/ 1046 w 30"/>
                <a:gd name="T9" fmla="*/ 0 h 38"/>
                <a:gd name="T10" fmla="*/ 837 w 30"/>
                <a:gd name="T11" fmla="*/ 0 h 38"/>
                <a:gd name="T12" fmla="*/ 781 w 30"/>
                <a:gd name="T13" fmla="*/ 0 h 38"/>
                <a:gd name="T14" fmla="*/ 781 w 30"/>
                <a:gd name="T15" fmla="*/ 0 h 38"/>
                <a:gd name="T16" fmla="*/ 673 w 30"/>
                <a:gd name="T17" fmla="*/ 2 h 38"/>
                <a:gd name="T18" fmla="*/ 572 w 30"/>
                <a:gd name="T19" fmla="*/ 3 h 38"/>
                <a:gd name="T20" fmla="*/ 520 w 30"/>
                <a:gd name="T21" fmla="*/ 5 h 38"/>
                <a:gd name="T22" fmla="*/ 377 w 30"/>
                <a:gd name="T23" fmla="*/ 6 h 38"/>
                <a:gd name="T24" fmla="*/ 269 w 30"/>
                <a:gd name="T25" fmla="*/ 6 h 38"/>
                <a:gd name="T26" fmla="*/ 56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08 w 30"/>
                <a:gd name="T39" fmla="*/ 17 h 38"/>
                <a:gd name="T40" fmla="*/ 209 w 30"/>
                <a:gd name="T41" fmla="*/ 18 h 38"/>
                <a:gd name="T42" fmla="*/ 269 w 30"/>
                <a:gd name="T43" fmla="*/ 21 h 38"/>
                <a:gd name="T44" fmla="*/ 377 w 30"/>
                <a:gd name="T45" fmla="*/ 23 h 38"/>
                <a:gd name="T46" fmla="*/ 404 w 30"/>
                <a:gd name="T47" fmla="*/ 23 h 38"/>
                <a:gd name="T48" fmla="*/ 520 w 30"/>
                <a:gd name="T49" fmla="*/ 23 h 38"/>
                <a:gd name="T50" fmla="*/ 520 w 30"/>
                <a:gd name="T51" fmla="*/ 21 h 38"/>
                <a:gd name="T52" fmla="*/ 572 w 30"/>
                <a:gd name="T53" fmla="*/ 20 h 38"/>
                <a:gd name="T54" fmla="*/ 781 w 30"/>
                <a:gd name="T55" fmla="*/ 18 h 38"/>
                <a:gd name="T56" fmla="*/ 897 w 30"/>
                <a:gd name="T57" fmla="*/ 16 h 38"/>
                <a:gd name="T58" fmla="*/ 1046 w 30"/>
                <a:gd name="T59" fmla="*/ 15 h 38"/>
                <a:gd name="T60" fmla="*/ 1106 w 30"/>
                <a:gd name="T61" fmla="*/ 13 h 38"/>
                <a:gd name="T62" fmla="*/ 1185 w 30"/>
                <a:gd name="T63" fmla="*/ 12 h 38"/>
                <a:gd name="T64" fmla="*/ 1245 w 30"/>
                <a:gd name="T65" fmla="*/ 11 h 38"/>
                <a:gd name="T66" fmla="*/ 1245 w 30"/>
                <a:gd name="T67" fmla="*/ 10 h 38"/>
                <a:gd name="T68" fmla="*/ 1301 w 30"/>
                <a:gd name="T69" fmla="*/ 8 h 38"/>
                <a:gd name="T70" fmla="*/ 1301 w 30"/>
                <a:gd name="T71" fmla="*/ 6 h 38"/>
                <a:gd name="T72" fmla="*/ 1409 w 30"/>
                <a:gd name="T73" fmla="*/ 6 h 38"/>
                <a:gd name="T74" fmla="*/ 1409 w 30"/>
                <a:gd name="T75" fmla="*/ 6 h 38"/>
                <a:gd name="T76" fmla="*/ 1510 w 30"/>
                <a:gd name="T77" fmla="*/ 5 h 38"/>
                <a:gd name="T78" fmla="*/ 1510 w 30"/>
                <a:gd name="T79" fmla="*/ 2 h 38"/>
                <a:gd name="T80" fmla="*/ 1510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395" name="Freeform 30"/>
            <p:cNvSpPr>
              <a:spLocks/>
            </p:cNvSpPr>
            <p:nvPr/>
          </p:nvSpPr>
          <p:spPr bwMode="auto">
            <a:xfrm>
              <a:off x="3133" y="1319"/>
              <a:ext cx="313" cy="141"/>
            </a:xfrm>
            <a:custGeom>
              <a:avLst/>
              <a:gdLst>
                <a:gd name="T0" fmla="*/ 2685 w 159"/>
                <a:gd name="T1" fmla="*/ 1 h 152"/>
                <a:gd name="T2" fmla="*/ 465 w 159"/>
                <a:gd name="T3" fmla="*/ 17 h 152"/>
                <a:gd name="T4" fmla="*/ 360 w 159"/>
                <a:gd name="T5" fmla="*/ 33 h 152"/>
                <a:gd name="T6" fmla="*/ 61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396 w 159"/>
                <a:gd name="T15" fmla="*/ 94 h 152"/>
                <a:gd name="T16" fmla="*/ 3197 w 159"/>
                <a:gd name="T17" fmla="*/ 89 h 152"/>
                <a:gd name="T18" fmla="*/ 3782 w 159"/>
                <a:gd name="T19" fmla="*/ 89 h 152"/>
                <a:gd name="T20" fmla="*/ 5165 w 159"/>
                <a:gd name="T21" fmla="*/ 89 h 152"/>
                <a:gd name="T22" fmla="*/ 5522 w 159"/>
                <a:gd name="T23" fmla="*/ 90 h 152"/>
                <a:gd name="T24" fmla="*/ 5522 w 159"/>
                <a:gd name="T25" fmla="*/ 93 h 152"/>
                <a:gd name="T26" fmla="*/ 5646 w 159"/>
                <a:gd name="T27" fmla="*/ 95 h 152"/>
                <a:gd name="T28" fmla="*/ 6293 w 159"/>
                <a:gd name="T29" fmla="*/ 91 h 152"/>
                <a:gd name="T30" fmla="*/ 6742 w 159"/>
                <a:gd name="T31" fmla="*/ 83 h 152"/>
                <a:gd name="T32" fmla="*/ 6979 w 159"/>
                <a:gd name="T33" fmla="*/ 71 h 152"/>
                <a:gd name="T34" fmla="*/ 7986 w 159"/>
                <a:gd name="T35" fmla="*/ 57 h 152"/>
                <a:gd name="T36" fmla="*/ 8843 w 159"/>
                <a:gd name="T37" fmla="*/ 54 h 152"/>
                <a:gd name="T38" fmla="*/ 7813 w 159"/>
                <a:gd name="T39" fmla="*/ 53 h 152"/>
                <a:gd name="T40" fmla="*/ 6866 w 159"/>
                <a:gd name="T41" fmla="*/ 57 h 152"/>
                <a:gd name="T42" fmla="*/ 6110 w 159"/>
                <a:gd name="T43" fmla="*/ 68 h 152"/>
                <a:gd name="T44" fmla="*/ 6065 w 159"/>
                <a:gd name="T45" fmla="*/ 78 h 152"/>
                <a:gd name="T46" fmla="*/ 5286 w 159"/>
                <a:gd name="T47" fmla="*/ 81 h 152"/>
                <a:gd name="T48" fmla="*/ 4608 w 159"/>
                <a:gd name="T49" fmla="*/ 81 h 152"/>
                <a:gd name="T50" fmla="*/ 4433 w 159"/>
                <a:gd name="T51" fmla="*/ 75 h 152"/>
                <a:gd name="T52" fmla="*/ 4372 w 159"/>
                <a:gd name="T53" fmla="*/ 59 h 152"/>
                <a:gd name="T54" fmla="*/ 4309 w 159"/>
                <a:gd name="T55" fmla="*/ 58 h 152"/>
                <a:gd name="T56" fmla="*/ 4142 w 159"/>
                <a:gd name="T57" fmla="*/ 71 h 152"/>
                <a:gd name="T58" fmla="*/ 2778 w 159"/>
                <a:gd name="T59" fmla="*/ 79 h 152"/>
                <a:gd name="T60" fmla="*/ 1096 w 159"/>
                <a:gd name="T61" fmla="*/ 71 h 152"/>
                <a:gd name="T62" fmla="*/ 465 w 159"/>
                <a:gd name="T63" fmla="*/ 60 h 152"/>
                <a:gd name="T64" fmla="*/ 764 w 159"/>
                <a:gd name="T65" fmla="*/ 46 h 152"/>
                <a:gd name="T66" fmla="*/ 1565 w 159"/>
                <a:gd name="T67" fmla="*/ 42 h 152"/>
                <a:gd name="T68" fmla="*/ 2624 w 159"/>
                <a:gd name="T69" fmla="*/ 42 h 152"/>
                <a:gd name="T70" fmla="*/ 4142 w 159"/>
                <a:gd name="T71" fmla="*/ 47 h 152"/>
                <a:gd name="T72" fmla="*/ 4638 w 159"/>
                <a:gd name="T73" fmla="*/ 49 h 152"/>
                <a:gd name="T74" fmla="*/ 4638 w 159"/>
                <a:gd name="T75" fmla="*/ 46 h 152"/>
                <a:gd name="T76" fmla="*/ 4701 w 159"/>
                <a:gd name="T77" fmla="*/ 42 h 152"/>
                <a:gd name="T78" fmla="*/ 3260 w 159"/>
                <a:gd name="T79" fmla="*/ 40 h 152"/>
                <a:gd name="T80" fmla="*/ 1740 w 159"/>
                <a:gd name="T81" fmla="*/ 36 h 152"/>
                <a:gd name="T82" fmla="*/ 1096 w 159"/>
                <a:gd name="T83" fmla="*/ 30 h 152"/>
                <a:gd name="T84" fmla="*/ 976 w 159"/>
                <a:gd name="T85" fmla="*/ 16 h 152"/>
                <a:gd name="T86" fmla="*/ 2158 w 159"/>
                <a:gd name="T87" fmla="*/ 10 h 152"/>
                <a:gd name="T88" fmla="*/ 2837 w 159"/>
                <a:gd name="T89" fmla="*/ 19 h 152"/>
                <a:gd name="T90" fmla="*/ 2158 w 159"/>
                <a:gd name="T91" fmla="*/ 26 h 152"/>
                <a:gd name="T92" fmla="*/ 1921 w 159"/>
                <a:gd name="T93" fmla="*/ 22 h 152"/>
                <a:gd name="T94" fmla="*/ 1860 w 159"/>
                <a:gd name="T95" fmla="*/ 19 h 152"/>
                <a:gd name="T96" fmla="*/ 1565 w 159"/>
                <a:gd name="T97" fmla="*/ 22 h 152"/>
                <a:gd name="T98" fmla="*/ 1441 w 159"/>
                <a:gd name="T99" fmla="*/ 28 h 152"/>
                <a:gd name="T100" fmla="*/ 2282 w 159"/>
                <a:gd name="T101" fmla="*/ 31 h 152"/>
                <a:gd name="T102" fmla="*/ 3545 w 159"/>
                <a:gd name="T103" fmla="*/ 35 h 152"/>
                <a:gd name="T104" fmla="*/ 3725 w 159"/>
                <a:gd name="T105" fmla="*/ 33 h 152"/>
                <a:gd name="T106" fmla="*/ 3425 w 159"/>
                <a:gd name="T107" fmla="*/ 28 h 152"/>
                <a:gd name="T108" fmla="*/ 3425 w 159"/>
                <a:gd name="T109" fmla="*/ 14 h 152"/>
                <a:gd name="T110" fmla="*/ 3600 w 159"/>
                <a:gd name="T111" fmla="*/ 6 h 152"/>
                <a:gd name="T112" fmla="*/ 4026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396" name="Freeform 31"/>
            <p:cNvSpPr>
              <a:spLocks/>
            </p:cNvSpPr>
            <p:nvPr/>
          </p:nvSpPr>
          <p:spPr bwMode="auto">
            <a:xfrm>
              <a:off x="2782" y="1465"/>
              <a:ext cx="325" cy="105"/>
            </a:xfrm>
            <a:custGeom>
              <a:avLst/>
              <a:gdLst>
                <a:gd name="T0" fmla="*/ 63 w 164"/>
                <a:gd name="T1" fmla="*/ 6 h 114"/>
                <a:gd name="T2" fmla="*/ 428 w 164"/>
                <a:gd name="T3" fmla="*/ 6 h 114"/>
                <a:gd name="T4" fmla="*/ 848 w 164"/>
                <a:gd name="T5" fmla="*/ 4 h 114"/>
                <a:gd name="T6" fmla="*/ 1096 w 164"/>
                <a:gd name="T7" fmla="*/ 1 h 114"/>
                <a:gd name="T8" fmla="*/ 2592 w 164"/>
                <a:gd name="T9" fmla="*/ 6 h 114"/>
                <a:gd name="T10" fmla="*/ 4132 w 164"/>
                <a:gd name="T11" fmla="*/ 12 h 114"/>
                <a:gd name="T12" fmla="*/ 4980 w 164"/>
                <a:gd name="T13" fmla="*/ 13 h 114"/>
                <a:gd name="T14" fmla="*/ 5384 w 164"/>
                <a:gd name="T15" fmla="*/ 13 h 114"/>
                <a:gd name="T16" fmla="*/ 5200 w 164"/>
                <a:gd name="T17" fmla="*/ 24 h 114"/>
                <a:gd name="T18" fmla="*/ 5200 w 164"/>
                <a:gd name="T19" fmla="*/ 41 h 114"/>
                <a:gd name="T20" fmla="*/ 5628 w 164"/>
                <a:gd name="T21" fmla="*/ 57 h 114"/>
                <a:gd name="T22" fmla="*/ 6112 w 164"/>
                <a:gd name="T23" fmla="*/ 65 h 114"/>
                <a:gd name="T24" fmla="*/ 6476 w 164"/>
                <a:gd name="T25" fmla="*/ 64 h 114"/>
                <a:gd name="T26" fmla="*/ 6597 w 164"/>
                <a:gd name="T27" fmla="*/ 54 h 114"/>
                <a:gd name="T28" fmla="*/ 6976 w 164"/>
                <a:gd name="T29" fmla="*/ 41 h 114"/>
                <a:gd name="T30" fmla="*/ 7945 w 164"/>
                <a:gd name="T31" fmla="*/ 32 h 114"/>
                <a:gd name="T32" fmla="*/ 8404 w 164"/>
                <a:gd name="T33" fmla="*/ 29 h 114"/>
                <a:gd name="T34" fmla="*/ 8468 w 164"/>
                <a:gd name="T35" fmla="*/ 22 h 114"/>
                <a:gd name="T36" fmla="*/ 8593 w 164"/>
                <a:gd name="T37" fmla="*/ 16 h 114"/>
                <a:gd name="T38" fmla="*/ 8718 w 164"/>
                <a:gd name="T39" fmla="*/ 11 h 114"/>
                <a:gd name="T40" fmla="*/ 8840 w 164"/>
                <a:gd name="T41" fmla="*/ 27 h 114"/>
                <a:gd name="T42" fmla="*/ 9253 w 164"/>
                <a:gd name="T43" fmla="*/ 45 h 114"/>
                <a:gd name="T44" fmla="*/ 9566 w 164"/>
                <a:gd name="T45" fmla="*/ 59 h 114"/>
                <a:gd name="T46" fmla="*/ 9805 w 164"/>
                <a:gd name="T47" fmla="*/ 64 h 114"/>
                <a:gd name="T48" fmla="*/ 9441 w 164"/>
                <a:gd name="T49" fmla="*/ 66 h 114"/>
                <a:gd name="T50" fmla="*/ 8718 w 164"/>
                <a:gd name="T51" fmla="*/ 68 h 114"/>
                <a:gd name="T52" fmla="*/ 7760 w 164"/>
                <a:gd name="T53" fmla="*/ 69 h 114"/>
                <a:gd name="T54" fmla="*/ 6597 w 164"/>
                <a:gd name="T55" fmla="*/ 69 h 114"/>
                <a:gd name="T56" fmla="*/ 6112 w 164"/>
                <a:gd name="T57" fmla="*/ 69 h 114"/>
                <a:gd name="T58" fmla="*/ 5628 w 164"/>
                <a:gd name="T59" fmla="*/ 65 h 114"/>
                <a:gd name="T60" fmla="*/ 4917 w 164"/>
                <a:gd name="T61" fmla="*/ 62 h 114"/>
                <a:gd name="T62" fmla="*/ 4429 w 164"/>
                <a:gd name="T63" fmla="*/ 58 h 114"/>
                <a:gd name="T64" fmla="*/ 4068 w 164"/>
                <a:gd name="T65" fmla="*/ 54 h 114"/>
                <a:gd name="T66" fmla="*/ 3884 w 164"/>
                <a:gd name="T67" fmla="*/ 50 h 114"/>
                <a:gd name="T68" fmla="*/ 3520 w 164"/>
                <a:gd name="T69" fmla="*/ 48 h 114"/>
                <a:gd name="T70" fmla="*/ 3268 w 164"/>
                <a:gd name="T71" fmla="*/ 46 h 114"/>
                <a:gd name="T72" fmla="*/ 2957 w 164"/>
                <a:gd name="T73" fmla="*/ 46 h 114"/>
                <a:gd name="T74" fmla="*/ 2592 w 164"/>
                <a:gd name="T75" fmla="*/ 42 h 114"/>
                <a:gd name="T76" fmla="*/ 2172 w 164"/>
                <a:gd name="T77" fmla="*/ 38 h 114"/>
                <a:gd name="T78" fmla="*/ 1992 w 164"/>
                <a:gd name="T79" fmla="*/ 35 h 114"/>
                <a:gd name="T80" fmla="*/ 2109 w 164"/>
                <a:gd name="T81" fmla="*/ 34 h 114"/>
                <a:gd name="T82" fmla="*/ 2481 w 164"/>
                <a:gd name="T83" fmla="*/ 33 h 114"/>
                <a:gd name="T84" fmla="*/ 2957 w 164"/>
                <a:gd name="T85" fmla="*/ 32 h 114"/>
                <a:gd name="T86" fmla="*/ 3268 w 164"/>
                <a:gd name="T87" fmla="*/ 32 h 114"/>
                <a:gd name="T88" fmla="*/ 2957 w 164"/>
                <a:gd name="T89" fmla="*/ 19 h 114"/>
                <a:gd name="T90" fmla="*/ 2172 w 164"/>
                <a:gd name="T91" fmla="*/ 12 h 114"/>
                <a:gd name="T92" fmla="*/ 1096 w 164"/>
                <a:gd name="T93" fmla="*/ 10 h 114"/>
                <a:gd name="T94" fmla="*/ 188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397" name="Freeform 32"/>
            <p:cNvSpPr>
              <a:spLocks/>
            </p:cNvSpPr>
            <p:nvPr/>
          </p:nvSpPr>
          <p:spPr bwMode="auto">
            <a:xfrm>
              <a:off x="3162" y="1464"/>
              <a:ext cx="323" cy="105"/>
            </a:xfrm>
            <a:custGeom>
              <a:avLst/>
              <a:gdLst>
                <a:gd name="T0" fmla="*/ 9330 w 164"/>
                <a:gd name="T1" fmla="*/ 6 h 114"/>
                <a:gd name="T2" fmla="*/ 8983 w 164"/>
                <a:gd name="T3" fmla="*/ 6 h 114"/>
                <a:gd name="T4" fmla="*/ 8595 w 164"/>
                <a:gd name="T5" fmla="*/ 4 h 114"/>
                <a:gd name="T6" fmla="*/ 8351 w 164"/>
                <a:gd name="T7" fmla="*/ 2 h 114"/>
                <a:gd name="T8" fmla="*/ 6815 w 164"/>
                <a:gd name="T9" fmla="*/ 6 h 114"/>
                <a:gd name="T10" fmla="*/ 5414 w 164"/>
                <a:gd name="T11" fmla="*/ 12 h 114"/>
                <a:gd name="T12" fmla="*/ 4561 w 164"/>
                <a:gd name="T13" fmla="*/ 13 h 114"/>
                <a:gd name="T14" fmla="*/ 4209 w 164"/>
                <a:gd name="T15" fmla="*/ 13 h 114"/>
                <a:gd name="T16" fmla="*/ 4333 w 164"/>
                <a:gd name="T17" fmla="*/ 24 h 114"/>
                <a:gd name="T18" fmla="*/ 4270 w 164"/>
                <a:gd name="T19" fmla="*/ 41 h 114"/>
                <a:gd name="T20" fmla="*/ 3973 w 164"/>
                <a:gd name="T21" fmla="*/ 57 h 114"/>
                <a:gd name="T22" fmla="*/ 3492 w 164"/>
                <a:gd name="T23" fmla="*/ 65 h 114"/>
                <a:gd name="T24" fmla="*/ 3088 w 164"/>
                <a:gd name="T25" fmla="*/ 64 h 114"/>
                <a:gd name="T26" fmla="*/ 2901 w 164"/>
                <a:gd name="T27" fmla="*/ 54 h 114"/>
                <a:gd name="T28" fmla="*/ 2576 w 164"/>
                <a:gd name="T29" fmla="*/ 42 h 114"/>
                <a:gd name="T30" fmla="*/ 1629 w 164"/>
                <a:gd name="T31" fmla="*/ 32 h 114"/>
                <a:gd name="T32" fmla="*/ 1221 w 164"/>
                <a:gd name="T33" fmla="*/ 29 h 114"/>
                <a:gd name="T34" fmla="*/ 1160 w 164"/>
                <a:gd name="T35" fmla="*/ 23 h 114"/>
                <a:gd name="T36" fmla="*/ 1040 w 164"/>
                <a:gd name="T37" fmla="*/ 16 h 114"/>
                <a:gd name="T38" fmla="*/ 977 w 164"/>
                <a:gd name="T39" fmla="*/ 12 h 114"/>
                <a:gd name="T40" fmla="*/ 764 w 164"/>
                <a:gd name="T41" fmla="*/ 27 h 114"/>
                <a:gd name="T42" fmla="*/ 420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299 w 164"/>
                <a:gd name="T49" fmla="*/ 67 h 114"/>
                <a:gd name="T50" fmla="*/ 947 w 164"/>
                <a:gd name="T51" fmla="*/ 68 h 114"/>
                <a:gd name="T52" fmla="*/ 1804 w 164"/>
                <a:gd name="T53" fmla="*/ 69 h 114"/>
                <a:gd name="T54" fmla="*/ 3025 w 164"/>
                <a:gd name="T55" fmla="*/ 69 h 114"/>
                <a:gd name="T56" fmla="*/ 3492 w 164"/>
                <a:gd name="T57" fmla="*/ 69 h 114"/>
                <a:gd name="T58" fmla="*/ 3973 w 164"/>
                <a:gd name="T59" fmla="*/ 65 h 114"/>
                <a:gd name="T60" fmla="*/ 4561 w 164"/>
                <a:gd name="T61" fmla="*/ 62 h 114"/>
                <a:gd name="T62" fmla="*/ 5136 w 164"/>
                <a:gd name="T63" fmla="*/ 58 h 114"/>
                <a:gd name="T64" fmla="*/ 5357 w 164"/>
                <a:gd name="T65" fmla="*/ 54 h 114"/>
                <a:gd name="T66" fmla="*/ 5538 w 164"/>
                <a:gd name="T67" fmla="*/ 50 h 114"/>
                <a:gd name="T68" fmla="*/ 5838 w 164"/>
                <a:gd name="T69" fmla="*/ 48 h 114"/>
                <a:gd name="T70" fmla="*/ 6194 w 164"/>
                <a:gd name="T71" fmla="*/ 46 h 114"/>
                <a:gd name="T72" fmla="*/ 6425 w 164"/>
                <a:gd name="T73" fmla="*/ 46 h 114"/>
                <a:gd name="T74" fmla="*/ 6815 w 164"/>
                <a:gd name="T75" fmla="*/ 42 h 114"/>
                <a:gd name="T76" fmla="*/ 7234 w 164"/>
                <a:gd name="T77" fmla="*/ 38 h 114"/>
                <a:gd name="T78" fmla="*/ 7462 w 164"/>
                <a:gd name="T79" fmla="*/ 35 h 114"/>
                <a:gd name="T80" fmla="*/ 7281 w 164"/>
                <a:gd name="T81" fmla="*/ 35 h 114"/>
                <a:gd name="T82" fmla="*/ 6935 w 164"/>
                <a:gd name="T83" fmla="*/ 33 h 114"/>
                <a:gd name="T84" fmla="*/ 6486 w 164"/>
                <a:gd name="T85" fmla="*/ 32 h 114"/>
                <a:gd name="T86" fmla="*/ 6318 w 164"/>
                <a:gd name="T87" fmla="*/ 32 h 114"/>
                <a:gd name="T88" fmla="*/ 6486 w 164"/>
                <a:gd name="T89" fmla="*/ 19 h 114"/>
                <a:gd name="T90" fmla="*/ 7281 w 164"/>
                <a:gd name="T91" fmla="*/ 12 h 114"/>
                <a:gd name="T92" fmla="*/ 8242 w 164"/>
                <a:gd name="T93" fmla="*/ 9 h 114"/>
                <a:gd name="T94" fmla="*/ 9267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398" name="Freeform 33"/>
            <p:cNvSpPr>
              <a:spLocks/>
            </p:cNvSpPr>
            <p:nvPr/>
          </p:nvSpPr>
          <p:spPr bwMode="auto">
            <a:xfrm>
              <a:off x="2725" y="1477"/>
              <a:ext cx="168" cy="100"/>
            </a:xfrm>
            <a:custGeom>
              <a:avLst/>
              <a:gdLst>
                <a:gd name="T0" fmla="*/ 61 w 86"/>
                <a:gd name="T1" fmla="*/ 6 h 109"/>
                <a:gd name="T2" fmla="*/ 397 w 86"/>
                <a:gd name="T3" fmla="*/ 6 h 109"/>
                <a:gd name="T4" fmla="*/ 932 w 86"/>
                <a:gd name="T5" fmla="*/ 6 h 109"/>
                <a:gd name="T6" fmla="*/ 1401 w 86"/>
                <a:gd name="T7" fmla="*/ 6 h 109"/>
                <a:gd name="T8" fmla="*/ 1789 w 86"/>
                <a:gd name="T9" fmla="*/ 6 h 109"/>
                <a:gd name="T10" fmla="*/ 1821 w 86"/>
                <a:gd name="T11" fmla="*/ 6 h 109"/>
                <a:gd name="T12" fmla="*/ 1821 w 86"/>
                <a:gd name="T13" fmla="*/ 7 h 109"/>
                <a:gd name="T14" fmla="*/ 1877 w 86"/>
                <a:gd name="T15" fmla="*/ 13 h 109"/>
                <a:gd name="T16" fmla="*/ 2110 w 86"/>
                <a:gd name="T17" fmla="*/ 17 h 109"/>
                <a:gd name="T18" fmla="*/ 2274 w 86"/>
                <a:gd name="T19" fmla="*/ 23 h 109"/>
                <a:gd name="T20" fmla="*/ 2625 w 86"/>
                <a:gd name="T21" fmla="*/ 26 h 109"/>
                <a:gd name="T22" fmla="*/ 2838 w 86"/>
                <a:gd name="T23" fmla="*/ 31 h 109"/>
                <a:gd name="T24" fmla="*/ 3042 w 86"/>
                <a:gd name="T25" fmla="*/ 38 h 109"/>
                <a:gd name="T26" fmla="*/ 3221 w 86"/>
                <a:gd name="T27" fmla="*/ 45 h 109"/>
                <a:gd name="T28" fmla="*/ 3438 w 86"/>
                <a:gd name="T29" fmla="*/ 51 h 109"/>
                <a:gd name="T30" fmla="*/ 3495 w 86"/>
                <a:gd name="T31" fmla="*/ 58 h 109"/>
                <a:gd name="T32" fmla="*/ 3495 w 86"/>
                <a:gd name="T33" fmla="*/ 61 h 109"/>
                <a:gd name="T34" fmla="*/ 3557 w 86"/>
                <a:gd name="T35" fmla="*/ 61 h 109"/>
                <a:gd name="T36" fmla="*/ 3667 w 86"/>
                <a:gd name="T37" fmla="*/ 61 h 109"/>
                <a:gd name="T38" fmla="*/ 3729 w 86"/>
                <a:gd name="T39" fmla="*/ 63 h 109"/>
                <a:gd name="T40" fmla="*/ 3907 w 86"/>
                <a:gd name="T41" fmla="*/ 64 h 109"/>
                <a:gd name="T42" fmla="*/ 3958 w 86"/>
                <a:gd name="T43" fmla="*/ 64 h 109"/>
                <a:gd name="T44" fmla="*/ 4122 w 86"/>
                <a:gd name="T45" fmla="*/ 64 h 109"/>
                <a:gd name="T46" fmla="*/ 4323 w 86"/>
                <a:gd name="T47" fmla="*/ 64 h 109"/>
                <a:gd name="T48" fmla="*/ 4503 w 86"/>
                <a:gd name="T49" fmla="*/ 64 h 109"/>
                <a:gd name="T50" fmla="*/ 4599 w 86"/>
                <a:gd name="T51" fmla="*/ 64 h 109"/>
                <a:gd name="T52" fmla="*/ 4720 w 86"/>
                <a:gd name="T53" fmla="*/ 63 h 109"/>
                <a:gd name="T54" fmla="*/ 4503 w 86"/>
                <a:gd name="T55" fmla="*/ 58 h 109"/>
                <a:gd name="T56" fmla="*/ 4063 w 86"/>
                <a:gd name="T57" fmla="*/ 45 h 109"/>
                <a:gd name="T58" fmla="*/ 3495 w 86"/>
                <a:gd name="T59" fmla="*/ 28 h 109"/>
                <a:gd name="T60" fmla="*/ 2961 w 86"/>
                <a:gd name="T61" fmla="*/ 14 h 109"/>
                <a:gd name="T62" fmla="*/ 2625 w 86"/>
                <a:gd name="T63" fmla="*/ 6 h 109"/>
                <a:gd name="T64" fmla="*/ 2446 w 86"/>
                <a:gd name="T65" fmla="*/ 3 h 109"/>
                <a:gd name="T66" fmla="*/ 1877 w 86"/>
                <a:gd name="T67" fmla="*/ 1 h 109"/>
                <a:gd name="T68" fmla="*/ 1281 w 86"/>
                <a:gd name="T69" fmla="*/ 0 h 109"/>
                <a:gd name="T70" fmla="*/ 596 w 86"/>
                <a:gd name="T71" fmla="*/ 1 h 109"/>
                <a:gd name="T72" fmla="*/ 172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399" name="Freeform 34"/>
            <p:cNvSpPr>
              <a:spLocks/>
            </p:cNvSpPr>
            <p:nvPr/>
          </p:nvSpPr>
          <p:spPr bwMode="auto">
            <a:xfrm>
              <a:off x="3371" y="1478"/>
              <a:ext cx="170" cy="99"/>
            </a:xfrm>
            <a:custGeom>
              <a:avLst/>
              <a:gdLst>
                <a:gd name="T0" fmla="*/ 4662 w 87"/>
                <a:gd name="T1" fmla="*/ 6 h 108"/>
                <a:gd name="T2" fmla="*/ 4277 w 87"/>
                <a:gd name="T3" fmla="*/ 6 h 108"/>
                <a:gd name="T4" fmla="*/ 3849 w 87"/>
                <a:gd name="T5" fmla="*/ 6 h 108"/>
                <a:gd name="T6" fmla="*/ 3283 w 87"/>
                <a:gd name="T7" fmla="*/ 6 h 108"/>
                <a:gd name="T8" fmla="*/ 2962 w 87"/>
                <a:gd name="T9" fmla="*/ 6 h 108"/>
                <a:gd name="T10" fmla="*/ 2841 w 87"/>
                <a:gd name="T11" fmla="*/ 6 h 108"/>
                <a:gd name="T12" fmla="*/ 2841 w 87"/>
                <a:gd name="T13" fmla="*/ 6 h 108"/>
                <a:gd name="T14" fmla="*/ 2738 w 87"/>
                <a:gd name="T15" fmla="*/ 13 h 108"/>
                <a:gd name="T16" fmla="*/ 2566 w 87"/>
                <a:gd name="T17" fmla="*/ 17 h 108"/>
                <a:gd name="T18" fmla="*/ 2386 w 87"/>
                <a:gd name="T19" fmla="*/ 23 h 108"/>
                <a:gd name="T20" fmla="*/ 2173 w 87"/>
                <a:gd name="T21" fmla="*/ 26 h 108"/>
                <a:gd name="T22" fmla="*/ 1878 w 87"/>
                <a:gd name="T23" fmla="*/ 32 h 108"/>
                <a:gd name="T24" fmla="*/ 1557 w 87"/>
                <a:gd name="T25" fmla="*/ 38 h 108"/>
                <a:gd name="T26" fmla="*/ 1344 w 87"/>
                <a:gd name="T27" fmla="*/ 45 h 108"/>
                <a:gd name="T28" fmla="*/ 1221 w 87"/>
                <a:gd name="T29" fmla="*/ 51 h 108"/>
                <a:gd name="T30" fmla="*/ 1221 w 87"/>
                <a:gd name="T31" fmla="*/ 59 h 108"/>
                <a:gd name="T32" fmla="*/ 1221 w 87"/>
                <a:gd name="T33" fmla="*/ 61 h 108"/>
                <a:gd name="T34" fmla="*/ 1053 w 87"/>
                <a:gd name="T35" fmla="*/ 61 h 108"/>
                <a:gd name="T36" fmla="*/ 1053 w 87"/>
                <a:gd name="T37" fmla="*/ 61 h 108"/>
                <a:gd name="T38" fmla="*/ 889 w 87"/>
                <a:gd name="T39" fmla="*/ 63 h 108"/>
                <a:gd name="T40" fmla="*/ 776 w 87"/>
                <a:gd name="T41" fmla="*/ 64 h 108"/>
                <a:gd name="T42" fmla="*/ 717 w 87"/>
                <a:gd name="T43" fmla="*/ 64 h 108"/>
                <a:gd name="T44" fmla="*/ 569 w 87"/>
                <a:gd name="T45" fmla="*/ 64 h 108"/>
                <a:gd name="T46" fmla="*/ 336 w 87"/>
                <a:gd name="T47" fmla="*/ 64 h 108"/>
                <a:gd name="T48" fmla="*/ 233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72 w 87"/>
                <a:gd name="T55" fmla="*/ 59 h 108"/>
                <a:gd name="T56" fmla="*/ 596 w 87"/>
                <a:gd name="T57" fmla="*/ 45 h 108"/>
                <a:gd name="T58" fmla="*/ 1221 w 87"/>
                <a:gd name="T59" fmla="*/ 27 h 108"/>
                <a:gd name="T60" fmla="*/ 1790 w 87"/>
                <a:gd name="T61" fmla="*/ 13 h 108"/>
                <a:gd name="T62" fmla="*/ 2058 w 87"/>
                <a:gd name="T63" fmla="*/ 6 h 108"/>
                <a:gd name="T64" fmla="*/ 2214 w 87"/>
                <a:gd name="T65" fmla="*/ 3 h 108"/>
                <a:gd name="T66" fmla="*/ 2783 w 87"/>
                <a:gd name="T67" fmla="*/ 1 h 108"/>
                <a:gd name="T68" fmla="*/ 3441 w 87"/>
                <a:gd name="T69" fmla="*/ 0 h 108"/>
                <a:gd name="T70" fmla="*/ 4066 w 87"/>
                <a:gd name="T71" fmla="*/ 0 h 108"/>
                <a:gd name="T72" fmla="*/ 4567 w 87"/>
                <a:gd name="T73" fmla="*/ 0 h 108"/>
                <a:gd name="T74" fmla="*/ 4662 w 87"/>
                <a:gd name="T75" fmla="*/ 1 h 108"/>
                <a:gd name="T76" fmla="*/ 4662 w 87"/>
                <a:gd name="T77" fmla="*/ 2 h 108"/>
                <a:gd name="T78" fmla="*/ 4662 w 87"/>
                <a:gd name="T79" fmla="*/ 4 h 108"/>
                <a:gd name="T80" fmla="*/ 4723 w 87"/>
                <a:gd name="T81" fmla="*/ 5 h 108"/>
                <a:gd name="T82" fmla="*/ 4723 w 87"/>
                <a:gd name="T83" fmla="*/ 6 h 108"/>
                <a:gd name="T84" fmla="*/ 4783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00" name="Freeform 35"/>
            <p:cNvSpPr>
              <a:spLocks/>
            </p:cNvSpPr>
            <p:nvPr/>
          </p:nvSpPr>
          <p:spPr bwMode="auto">
            <a:xfrm>
              <a:off x="2974" y="1454"/>
              <a:ext cx="68" cy="100"/>
            </a:xfrm>
            <a:custGeom>
              <a:avLst/>
              <a:gdLst>
                <a:gd name="T0" fmla="*/ 1766 w 35"/>
                <a:gd name="T1" fmla="*/ 3 h 107"/>
                <a:gd name="T2" fmla="*/ 1665 w 35"/>
                <a:gd name="T3" fmla="*/ 5 h 107"/>
                <a:gd name="T4" fmla="*/ 1613 w 35"/>
                <a:gd name="T5" fmla="*/ 7 h 107"/>
                <a:gd name="T6" fmla="*/ 1438 w 35"/>
                <a:gd name="T7" fmla="*/ 9 h 107"/>
                <a:gd name="T8" fmla="*/ 1409 w 35"/>
                <a:gd name="T9" fmla="*/ 15 h 107"/>
                <a:gd name="T10" fmla="*/ 1409 w 35"/>
                <a:gd name="T11" fmla="*/ 19 h 107"/>
                <a:gd name="T12" fmla="*/ 1438 w 35"/>
                <a:gd name="T13" fmla="*/ 23 h 107"/>
                <a:gd name="T14" fmla="*/ 1665 w 35"/>
                <a:gd name="T15" fmla="*/ 28 h 107"/>
                <a:gd name="T16" fmla="*/ 1766 w 35"/>
                <a:gd name="T17" fmla="*/ 31 h 107"/>
                <a:gd name="T18" fmla="*/ 1665 w 35"/>
                <a:gd name="T19" fmla="*/ 32 h 107"/>
                <a:gd name="T20" fmla="*/ 1409 w 35"/>
                <a:gd name="T21" fmla="*/ 33 h 107"/>
                <a:gd name="T22" fmla="*/ 1137 w 35"/>
                <a:gd name="T23" fmla="*/ 36 h 107"/>
                <a:gd name="T24" fmla="*/ 800 w 35"/>
                <a:gd name="T25" fmla="*/ 36 h 107"/>
                <a:gd name="T26" fmla="*/ 528 w 35"/>
                <a:gd name="T27" fmla="*/ 39 h 107"/>
                <a:gd name="T28" fmla="*/ 328 w 35"/>
                <a:gd name="T29" fmla="*/ 41 h 107"/>
                <a:gd name="T30" fmla="*/ 227 w 35"/>
                <a:gd name="T31" fmla="*/ 43 h 107"/>
                <a:gd name="T32" fmla="*/ 169 w 35"/>
                <a:gd name="T33" fmla="*/ 44 h 107"/>
                <a:gd name="T34" fmla="*/ 169 w 35"/>
                <a:gd name="T35" fmla="*/ 46 h 107"/>
                <a:gd name="T36" fmla="*/ 169 w 35"/>
                <a:gd name="T37" fmla="*/ 50 h 107"/>
                <a:gd name="T38" fmla="*/ 169 w 35"/>
                <a:gd name="T39" fmla="*/ 56 h 107"/>
                <a:gd name="T40" fmla="*/ 272 w 35"/>
                <a:gd name="T41" fmla="*/ 61 h 107"/>
                <a:gd name="T42" fmla="*/ 272 w 35"/>
                <a:gd name="T43" fmla="*/ 66 h 107"/>
                <a:gd name="T44" fmla="*/ 328 w 35"/>
                <a:gd name="T45" fmla="*/ 69 h 107"/>
                <a:gd name="T46" fmla="*/ 328 w 35"/>
                <a:gd name="T47" fmla="*/ 71 h 107"/>
                <a:gd name="T48" fmla="*/ 272 w 35"/>
                <a:gd name="T49" fmla="*/ 69 h 107"/>
                <a:gd name="T50" fmla="*/ 169 w 35"/>
                <a:gd name="T51" fmla="*/ 65 h 107"/>
                <a:gd name="T52" fmla="*/ 60 w 35"/>
                <a:gd name="T53" fmla="*/ 61 h 107"/>
                <a:gd name="T54" fmla="*/ 60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69 w 35"/>
                <a:gd name="T65" fmla="*/ 39 h 107"/>
                <a:gd name="T66" fmla="*/ 441 w 35"/>
                <a:gd name="T67" fmla="*/ 34 h 107"/>
                <a:gd name="T68" fmla="*/ 697 w 35"/>
                <a:gd name="T69" fmla="*/ 28 h 107"/>
                <a:gd name="T70" fmla="*/ 1026 w 35"/>
                <a:gd name="T71" fmla="*/ 20 h 107"/>
                <a:gd name="T72" fmla="*/ 1354 w 35"/>
                <a:gd name="T73" fmla="*/ 16 h 107"/>
                <a:gd name="T74" fmla="*/ 1494 w 35"/>
                <a:gd name="T75" fmla="*/ 7 h 107"/>
                <a:gd name="T76" fmla="*/ 1665 w 35"/>
                <a:gd name="T77" fmla="*/ 6 h 107"/>
                <a:gd name="T78" fmla="*/ 1766 w 35"/>
                <a:gd name="T79" fmla="*/ 1 h 107"/>
                <a:gd name="T80" fmla="*/ 1826 w 35"/>
                <a:gd name="T81" fmla="*/ 1 h 107"/>
                <a:gd name="T82" fmla="*/ 1826 w 35"/>
                <a:gd name="T83" fmla="*/ 1 h 107"/>
                <a:gd name="T84" fmla="*/ 1826 w 35"/>
                <a:gd name="T85" fmla="*/ 1 h 107"/>
                <a:gd name="T86" fmla="*/ 1826 w 35"/>
                <a:gd name="T87" fmla="*/ 1 h 107"/>
                <a:gd name="T88" fmla="*/ 1826 w 35"/>
                <a:gd name="T89" fmla="*/ 1 h 107"/>
                <a:gd name="T90" fmla="*/ 1826 w 35"/>
                <a:gd name="T91" fmla="*/ 1 h 107"/>
                <a:gd name="T92" fmla="*/ 1826 w 35"/>
                <a:gd name="T93" fmla="*/ 1 h 107"/>
                <a:gd name="T94" fmla="*/ 1826 w 35"/>
                <a:gd name="T95" fmla="*/ 1 h 107"/>
                <a:gd name="T96" fmla="*/ 1826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01" name="Freeform 36"/>
            <p:cNvSpPr>
              <a:spLocks/>
            </p:cNvSpPr>
            <p:nvPr/>
          </p:nvSpPr>
          <p:spPr bwMode="auto">
            <a:xfrm>
              <a:off x="3223" y="1454"/>
              <a:ext cx="68" cy="100"/>
            </a:xfrm>
            <a:custGeom>
              <a:avLst/>
              <a:gdLst>
                <a:gd name="T0" fmla="*/ 60 w 35"/>
                <a:gd name="T1" fmla="*/ 3 h 107"/>
                <a:gd name="T2" fmla="*/ 60 w 35"/>
                <a:gd name="T3" fmla="*/ 5 h 107"/>
                <a:gd name="T4" fmla="*/ 169 w 35"/>
                <a:gd name="T5" fmla="*/ 7 h 107"/>
                <a:gd name="T6" fmla="*/ 272 w 35"/>
                <a:gd name="T7" fmla="*/ 7 h 107"/>
                <a:gd name="T8" fmla="*/ 328 w 35"/>
                <a:gd name="T9" fmla="*/ 12 h 107"/>
                <a:gd name="T10" fmla="*/ 328 w 35"/>
                <a:gd name="T11" fmla="*/ 17 h 107"/>
                <a:gd name="T12" fmla="*/ 272 w 35"/>
                <a:gd name="T13" fmla="*/ 20 h 107"/>
                <a:gd name="T14" fmla="*/ 117 w 35"/>
                <a:gd name="T15" fmla="*/ 26 h 107"/>
                <a:gd name="T16" fmla="*/ 0 w 35"/>
                <a:gd name="T17" fmla="*/ 28 h 107"/>
                <a:gd name="T18" fmla="*/ 169 w 35"/>
                <a:gd name="T19" fmla="*/ 30 h 107"/>
                <a:gd name="T20" fmla="*/ 328 w 35"/>
                <a:gd name="T21" fmla="*/ 31 h 107"/>
                <a:gd name="T22" fmla="*/ 585 w 35"/>
                <a:gd name="T23" fmla="*/ 34 h 107"/>
                <a:gd name="T24" fmla="*/ 909 w 35"/>
                <a:gd name="T25" fmla="*/ 36 h 107"/>
                <a:gd name="T26" fmla="*/ 1197 w 35"/>
                <a:gd name="T27" fmla="*/ 38 h 107"/>
                <a:gd name="T28" fmla="*/ 1409 w 35"/>
                <a:gd name="T29" fmla="*/ 41 h 107"/>
                <a:gd name="T30" fmla="*/ 1554 w 35"/>
                <a:gd name="T31" fmla="*/ 43 h 107"/>
                <a:gd name="T32" fmla="*/ 1613 w 35"/>
                <a:gd name="T33" fmla="*/ 44 h 107"/>
                <a:gd name="T34" fmla="*/ 1613 w 35"/>
                <a:gd name="T35" fmla="*/ 46 h 107"/>
                <a:gd name="T36" fmla="*/ 1554 w 35"/>
                <a:gd name="T37" fmla="*/ 50 h 107"/>
                <a:gd name="T38" fmla="*/ 1554 w 35"/>
                <a:gd name="T39" fmla="*/ 56 h 107"/>
                <a:gd name="T40" fmla="*/ 1494 w 35"/>
                <a:gd name="T41" fmla="*/ 61 h 107"/>
                <a:gd name="T42" fmla="*/ 1494 w 35"/>
                <a:gd name="T43" fmla="*/ 66 h 107"/>
                <a:gd name="T44" fmla="*/ 1494 w 35"/>
                <a:gd name="T45" fmla="*/ 69 h 107"/>
                <a:gd name="T46" fmla="*/ 1494 w 35"/>
                <a:gd name="T47" fmla="*/ 71 h 107"/>
                <a:gd name="T48" fmla="*/ 1554 w 35"/>
                <a:gd name="T49" fmla="*/ 69 h 107"/>
                <a:gd name="T50" fmla="*/ 1554 w 35"/>
                <a:gd name="T51" fmla="*/ 65 h 107"/>
                <a:gd name="T52" fmla="*/ 1613 w 35"/>
                <a:gd name="T53" fmla="*/ 61 h 107"/>
                <a:gd name="T54" fmla="*/ 1710 w 35"/>
                <a:gd name="T55" fmla="*/ 56 h 107"/>
                <a:gd name="T56" fmla="*/ 1826 w 35"/>
                <a:gd name="T57" fmla="*/ 52 h 107"/>
                <a:gd name="T58" fmla="*/ 1826 w 35"/>
                <a:gd name="T59" fmla="*/ 48 h 107"/>
                <a:gd name="T60" fmla="*/ 1826 w 35"/>
                <a:gd name="T61" fmla="*/ 44 h 107"/>
                <a:gd name="T62" fmla="*/ 1826 w 35"/>
                <a:gd name="T63" fmla="*/ 41 h 107"/>
                <a:gd name="T64" fmla="*/ 1613 w 35"/>
                <a:gd name="T65" fmla="*/ 39 h 107"/>
                <a:gd name="T66" fmla="*/ 1298 w 35"/>
                <a:gd name="T67" fmla="*/ 34 h 107"/>
                <a:gd name="T68" fmla="*/ 1026 w 35"/>
                <a:gd name="T69" fmla="*/ 28 h 107"/>
                <a:gd name="T70" fmla="*/ 740 w 35"/>
                <a:gd name="T71" fmla="*/ 20 h 107"/>
                <a:gd name="T72" fmla="*/ 468 w 35"/>
                <a:gd name="T73" fmla="*/ 16 h 107"/>
                <a:gd name="T74" fmla="*/ 272 w 35"/>
                <a:gd name="T75" fmla="*/ 7 h 107"/>
                <a:gd name="T76" fmla="*/ 117 w 35"/>
                <a:gd name="T77" fmla="*/ 6 h 107"/>
                <a:gd name="T78" fmla="*/ 60 w 35"/>
                <a:gd name="T79" fmla="*/ 1 h 107"/>
                <a:gd name="T80" fmla="*/ 60 w 35"/>
                <a:gd name="T81" fmla="*/ 1 h 107"/>
                <a:gd name="T82" fmla="*/ 60 w 35"/>
                <a:gd name="T83" fmla="*/ 1 h 107"/>
                <a:gd name="T84" fmla="*/ 60 w 35"/>
                <a:gd name="T85" fmla="*/ 1 h 107"/>
                <a:gd name="T86" fmla="*/ 60 w 35"/>
                <a:gd name="T87" fmla="*/ 1 h 107"/>
                <a:gd name="T88" fmla="*/ 60 w 35"/>
                <a:gd name="T89" fmla="*/ 1 h 107"/>
                <a:gd name="T90" fmla="*/ 60 w 35"/>
                <a:gd name="T91" fmla="*/ 1 h 107"/>
                <a:gd name="T92" fmla="*/ 60 w 35"/>
                <a:gd name="T93" fmla="*/ 1 h 107"/>
                <a:gd name="T94" fmla="*/ 60 w 35"/>
                <a:gd name="T95" fmla="*/ 1 h 107"/>
                <a:gd name="T96" fmla="*/ 60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02" name="Freeform 37"/>
            <p:cNvSpPr>
              <a:spLocks/>
            </p:cNvSpPr>
            <p:nvPr/>
          </p:nvSpPr>
          <p:spPr bwMode="auto">
            <a:xfrm>
              <a:off x="2673" y="1319"/>
              <a:ext cx="156" cy="70"/>
            </a:xfrm>
            <a:custGeom>
              <a:avLst/>
              <a:gdLst>
                <a:gd name="T0" fmla="*/ 2433 w 79"/>
                <a:gd name="T1" fmla="*/ 0 h 76"/>
                <a:gd name="T2" fmla="*/ 1888 w 79"/>
                <a:gd name="T3" fmla="*/ 4 h 76"/>
                <a:gd name="T4" fmla="*/ 1357 w 79"/>
                <a:gd name="T5" fmla="*/ 7 h 76"/>
                <a:gd name="T6" fmla="*/ 956 w 79"/>
                <a:gd name="T7" fmla="*/ 16 h 76"/>
                <a:gd name="T8" fmla="*/ 839 w 79"/>
                <a:gd name="T9" fmla="*/ 23 h 76"/>
                <a:gd name="T10" fmla="*/ 1076 w 79"/>
                <a:gd name="T11" fmla="*/ 30 h 76"/>
                <a:gd name="T12" fmla="*/ 1888 w 79"/>
                <a:gd name="T13" fmla="*/ 37 h 76"/>
                <a:gd name="T14" fmla="*/ 3509 w 79"/>
                <a:gd name="T15" fmla="*/ 41 h 76"/>
                <a:gd name="T16" fmla="*/ 4558 w 79"/>
                <a:gd name="T17" fmla="*/ 41 h 76"/>
                <a:gd name="T18" fmla="*/ 4321 w 79"/>
                <a:gd name="T19" fmla="*/ 42 h 76"/>
                <a:gd name="T20" fmla="*/ 3904 w 79"/>
                <a:gd name="T21" fmla="*/ 43 h 76"/>
                <a:gd name="T22" fmla="*/ 3389 w 79"/>
                <a:gd name="T23" fmla="*/ 44 h 76"/>
                <a:gd name="T24" fmla="*/ 2857 w 79"/>
                <a:gd name="T25" fmla="*/ 46 h 76"/>
                <a:gd name="T26" fmla="*/ 2249 w 79"/>
                <a:gd name="T27" fmla="*/ 46 h 76"/>
                <a:gd name="T28" fmla="*/ 1596 w 79"/>
                <a:gd name="T29" fmla="*/ 46 h 76"/>
                <a:gd name="T30" fmla="*/ 1139 w 79"/>
                <a:gd name="T31" fmla="*/ 43 h 76"/>
                <a:gd name="T32" fmla="*/ 656 w 79"/>
                <a:gd name="T33" fmla="*/ 41 h 76"/>
                <a:gd name="T34" fmla="*/ 363 w 79"/>
                <a:gd name="T35" fmla="*/ 38 h 76"/>
                <a:gd name="T36" fmla="*/ 124 w 79"/>
                <a:gd name="T37" fmla="*/ 34 h 76"/>
                <a:gd name="T38" fmla="*/ 63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3 w 79"/>
                <a:gd name="T45" fmla="*/ 23 h 76"/>
                <a:gd name="T46" fmla="*/ 63 w 79"/>
                <a:gd name="T47" fmla="*/ 22 h 76"/>
                <a:gd name="T48" fmla="*/ 124 w 79"/>
                <a:gd name="T49" fmla="*/ 18 h 76"/>
                <a:gd name="T50" fmla="*/ 363 w 79"/>
                <a:gd name="T51" fmla="*/ 11 h 76"/>
                <a:gd name="T52" fmla="*/ 656 w 79"/>
                <a:gd name="T53" fmla="*/ 6 h 76"/>
                <a:gd name="T54" fmla="*/ 1139 w 79"/>
                <a:gd name="T55" fmla="*/ 4 h 76"/>
                <a:gd name="T56" fmla="*/ 1596 w 79"/>
                <a:gd name="T57" fmla="*/ 2 h 76"/>
                <a:gd name="T58" fmla="*/ 2008 w 79"/>
                <a:gd name="T59" fmla="*/ 1 h 76"/>
                <a:gd name="T60" fmla="*/ 2372 w 79"/>
                <a:gd name="T61" fmla="*/ 0 h 76"/>
                <a:gd name="T62" fmla="*/ 2616 w 79"/>
                <a:gd name="T63" fmla="*/ 0 h 76"/>
                <a:gd name="T64" fmla="*/ 268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03" name="Freeform 38"/>
            <p:cNvSpPr>
              <a:spLocks/>
            </p:cNvSpPr>
            <p:nvPr/>
          </p:nvSpPr>
          <p:spPr bwMode="auto">
            <a:xfrm>
              <a:off x="3459" y="1318"/>
              <a:ext cx="131" cy="72"/>
            </a:xfrm>
            <a:custGeom>
              <a:avLst/>
              <a:gdLst>
                <a:gd name="T0" fmla="*/ 892 w 67"/>
                <a:gd name="T1" fmla="*/ 1 h 78"/>
                <a:gd name="T2" fmla="*/ 1464 w 67"/>
                <a:gd name="T3" fmla="*/ 5 h 78"/>
                <a:gd name="T4" fmla="*/ 2065 w 67"/>
                <a:gd name="T5" fmla="*/ 8 h 78"/>
                <a:gd name="T6" fmla="*/ 2573 w 67"/>
                <a:gd name="T7" fmla="*/ 16 h 78"/>
                <a:gd name="T8" fmla="*/ 2909 w 67"/>
                <a:gd name="T9" fmla="*/ 24 h 78"/>
                <a:gd name="T10" fmla="*/ 2862 w 67"/>
                <a:gd name="T11" fmla="*/ 32 h 78"/>
                <a:gd name="T12" fmla="*/ 2237 w 67"/>
                <a:gd name="T13" fmla="*/ 39 h 78"/>
                <a:gd name="T14" fmla="*/ 892 w 67"/>
                <a:gd name="T15" fmla="*/ 44 h 78"/>
                <a:gd name="T16" fmla="*/ 0 w 67"/>
                <a:gd name="T17" fmla="*/ 47 h 78"/>
                <a:gd name="T18" fmla="*/ 119 w 67"/>
                <a:gd name="T19" fmla="*/ 47 h 78"/>
                <a:gd name="T20" fmla="*/ 456 w 67"/>
                <a:gd name="T21" fmla="*/ 48 h 78"/>
                <a:gd name="T22" fmla="*/ 776 w 67"/>
                <a:gd name="T23" fmla="*/ 48 h 78"/>
                <a:gd name="T24" fmla="*/ 1228 w 67"/>
                <a:gd name="T25" fmla="*/ 48 h 78"/>
                <a:gd name="T26" fmla="*/ 1744 w 67"/>
                <a:gd name="T27" fmla="*/ 48 h 78"/>
                <a:gd name="T28" fmla="*/ 2237 w 67"/>
                <a:gd name="T29" fmla="*/ 46 h 78"/>
                <a:gd name="T30" fmla="*/ 2690 w 67"/>
                <a:gd name="T31" fmla="*/ 44 h 78"/>
                <a:gd name="T32" fmla="*/ 3109 w 67"/>
                <a:gd name="T33" fmla="*/ 41 h 78"/>
                <a:gd name="T34" fmla="*/ 3349 w 67"/>
                <a:gd name="T35" fmla="*/ 38 h 78"/>
                <a:gd name="T36" fmla="*/ 3506 w 67"/>
                <a:gd name="T37" fmla="*/ 35 h 78"/>
                <a:gd name="T38" fmla="*/ 3566 w 67"/>
                <a:gd name="T39" fmla="*/ 31 h 78"/>
                <a:gd name="T40" fmla="*/ 3686 w 67"/>
                <a:gd name="T41" fmla="*/ 28 h 78"/>
                <a:gd name="T42" fmla="*/ 3686 w 67"/>
                <a:gd name="T43" fmla="*/ 26 h 78"/>
                <a:gd name="T44" fmla="*/ 3686 w 67"/>
                <a:gd name="T45" fmla="*/ 24 h 78"/>
                <a:gd name="T46" fmla="*/ 3686 w 67"/>
                <a:gd name="T47" fmla="*/ 23 h 78"/>
                <a:gd name="T48" fmla="*/ 3566 w 67"/>
                <a:gd name="T49" fmla="*/ 18 h 78"/>
                <a:gd name="T50" fmla="*/ 3287 w 67"/>
                <a:gd name="T51" fmla="*/ 12 h 78"/>
                <a:gd name="T52" fmla="*/ 2862 w 67"/>
                <a:gd name="T53" fmla="*/ 6 h 78"/>
                <a:gd name="T54" fmla="*/ 2401 w 67"/>
                <a:gd name="T55" fmla="*/ 5 h 78"/>
                <a:gd name="T56" fmla="*/ 1854 w 67"/>
                <a:gd name="T57" fmla="*/ 2 h 78"/>
                <a:gd name="T58" fmla="*/ 1408 w 67"/>
                <a:gd name="T59" fmla="*/ 1 h 78"/>
                <a:gd name="T60" fmla="*/ 948 w 67"/>
                <a:gd name="T61" fmla="*/ 0 h 78"/>
                <a:gd name="T62" fmla="*/ 776 w 67"/>
                <a:gd name="T63" fmla="*/ 0 h 78"/>
                <a:gd name="T64" fmla="*/ 776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04" name="Freeform 39"/>
            <p:cNvSpPr>
              <a:spLocks/>
            </p:cNvSpPr>
            <p:nvPr/>
          </p:nvSpPr>
          <p:spPr bwMode="auto">
            <a:xfrm>
              <a:off x="2748" y="1326"/>
              <a:ext cx="208" cy="48"/>
            </a:xfrm>
            <a:custGeom>
              <a:avLst/>
              <a:gdLst>
                <a:gd name="T0" fmla="*/ 5871 w 106"/>
                <a:gd name="T1" fmla="*/ 29 h 51"/>
                <a:gd name="T2" fmla="*/ 5590 w 106"/>
                <a:gd name="T3" fmla="*/ 24 h 51"/>
                <a:gd name="T4" fmla="*/ 5145 w 106"/>
                <a:gd name="T5" fmla="*/ 18 h 51"/>
                <a:gd name="T6" fmla="*/ 4329 w 106"/>
                <a:gd name="T7" fmla="*/ 8 h 51"/>
                <a:gd name="T8" fmla="*/ 3438 w 106"/>
                <a:gd name="T9" fmla="*/ 4 h 51"/>
                <a:gd name="T10" fmla="*/ 2622 w 106"/>
                <a:gd name="T11" fmla="*/ 0 h 51"/>
                <a:gd name="T12" fmla="*/ 2388 w 106"/>
                <a:gd name="T13" fmla="*/ 0 h 51"/>
                <a:gd name="T14" fmla="*/ 1941 w 106"/>
                <a:gd name="T15" fmla="*/ 1 h 51"/>
                <a:gd name="T16" fmla="*/ 1482 w 106"/>
                <a:gd name="T17" fmla="*/ 3 h 51"/>
                <a:gd name="T18" fmla="*/ 1020 w 106"/>
                <a:gd name="T19" fmla="*/ 4 h 51"/>
                <a:gd name="T20" fmla="*/ 755 w 106"/>
                <a:gd name="T21" fmla="*/ 4 h 51"/>
                <a:gd name="T22" fmla="*/ 461 w 106"/>
                <a:gd name="T23" fmla="*/ 8 h 51"/>
                <a:gd name="T24" fmla="*/ 235 w 106"/>
                <a:gd name="T25" fmla="*/ 8 h 51"/>
                <a:gd name="T26" fmla="*/ 61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1 w 106"/>
                <a:gd name="T33" fmla="*/ 24 h 51"/>
                <a:gd name="T34" fmla="*/ 181 w 106"/>
                <a:gd name="T35" fmla="*/ 29 h 51"/>
                <a:gd name="T36" fmla="*/ 355 w 106"/>
                <a:gd name="T37" fmla="*/ 31 h 51"/>
                <a:gd name="T38" fmla="*/ 461 w 106"/>
                <a:gd name="T39" fmla="*/ 34 h 51"/>
                <a:gd name="T40" fmla="*/ 755 w 106"/>
                <a:gd name="T41" fmla="*/ 35 h 51"/>
                <a:gd name="T42" fmla="*/ 1020 w 106"/>
                <a:gd name="T43" fmla="*/ 35 h 51"/>
                <a:gd name="T44" fmla="*/ 1305 w 106"/>
                <a:gd name="T45" fmla="*/ 34 h 51"/>
                <a:gd name="T46" fmla="*/ 1601 w 106"/>
                <a:gd name="T47" fmla="*/ 33 h 51"/>
                <a:gd name="T48" fmla="*/ 1941 w 106"/>
                <a:gd name="T49" fmla="*/ 31 h 51"/>
                <a:gd name="T50" fmla="*/ 2176 w 106"/>
                <a:gd name="T51" fmla="*/ 30 h 51"/>
                <a:gd name="T52" fmla="*/ 2325 w 106"/>
                <a:gd name="T53" fmla="*/ 29 h 51"/>
                <a:gd name="T54" fmla="*/ 2121 w 106"/>
                <a:gd name="T55" fmla="*/ 30 h 51"/>
                <a:gd name="T56" fmla="*/ 1941 w 106"/>
                <a:gd name="T57" fmla="*/ 29 h 51"/>
                <a:gd name="T58" fmla="*/ 1721 w 106"/>
                <a:gd name="T59" fmla="*/ 27 h 51"/>
                <a:gd name="T60" fmla="*/ 1368 w 106"/>
                <a:gd name="T61" fmla="*/ 24 h 51"/>
                <a:gd name="T62" fmla="*/ 848 w 106"/>
                <a:gd name="T63" fmla="*/ 23 h 51"/>
                <a:gd name="T64" fmla="*/ 697 w 106"/>
                <a:gd name="T65" fmla="*/ 22 h 51"/>
                <a:gd name="T66" fmla="*/ 755 w 106"/>
                <a:gd name="T67" fmla="*/ 21 h 51"/>
                <a:gd name="T68" fmla="*/ 1020 w 106"/>
                <a:gd name="T69" fmla="*/ 18 h 51"/>
                <a:gd name="T70" fmla="*/ 1185 w 106"/>
                <a:gd name="T71" fmla="*/ 15 h 51"/>
                <a:gd name="T72" fmla="*/ 1305 w 106"/>
                <a:gd name="T73" fmla="*/ 11 h 51"/>
                <a:gd name="T74" fmla="*/ 1941 w 106"/>
                <a:gd name="T75" fmla="*/ 10 h 51"/>
                <a:gd name="T76" fmla="*/ 3322 w 106"/>
                <a:gd name="T77" fmla="*/ 10 h 51"/>
                <a:gd name="T78" fmla="*/ 4390 w 106"/>
                <a:gd name="T79" fmla="*/ 18 h 51"/>
                <a:gd name="T80" fmla="*/ 5267 w 106"/>
                <a:gd name="T81" fmla="*/ 23 h 51"/>
                <a:gd name="T82" fmla="*/ 5765 w 106"/>
                <a:gd name="T83" fmla="*/ 29 h 51"/>
                <a:gd name="T84" fmla="*/ 5991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05" name="Freeform 40"/>
            <p:cNvSpPr>
              <a:spLocks/>
            </p:cNvSpPr>
            <p:nvPr/>
          </p:nvSpPr>
          <p:spPr bwMode="auto">
            <a:xfrm>
              <a:off x="3317" y="1328"/>
              <a:ext cx="207" cy="47"/>
            </a:xfrm>
            <a:custGeom>
              <a:avLst/>
              <a:gdLst>
                <a:gd name="T0" fmla="*/ 63 w 105"/>
                <a:gd name="T1" fmla="*/ 29 h 50"/>
                <a:gd name="T2" fmla="*/ 361 w 105"/>
                <a:gd name="T3" fmla="*/ 24 h 50"/>
                <a:gd name="T4" fmla="*/ 889 w 105"/>
                <a:gd name="T5" fmla="*/ 18 h 50"/>
                <a:gd name="T6" fmla="*/ 1569 w 105"/>
                <a:gd name="T7" fmla="*/ 8 h 50"/>
                <a:gd name="T8" fmla="*/ 2537 w 105"/>
                <a:gd name="T9" fmla="*/ 5 h 50"/>
                <a:gd name="T10" fmla="*/ 3342 w 105"/>
                <a:gd name="T11" fmla="*/ 1 h 50"/>
                <a:gd name="T12" fmla="*/ 3637 w 105"/>
                <a:gd name="T13" fmla="*/ 1 h 50"/>
                <a:gd name="T14" fmla="*/ 4045 w 105"/>
                <a:gd name="T15" fmla="*/ 1 h 50"/>
                <a:gd name="T16" fmla="*/ 4589 w 105"/>
                <a:gd name="T17" fmla="*/ 2 h 50"/>
                <a:gd name="T18" fmla="*/ 5002 w 105"/>
                <a:gd name="T19" fmla="*/ 4 h 50"/>
                <a:gd name="T20" fmla="*/ 5394 w 105"/>
                <a:gd name="T21" fmla="*/ 4 h 50"/>
                <a:gd name="T22" fmla="*/ 5632 w 105"/>
                <a:gd name="T23" fmla="*/ 8 h 50"/>
                <a:gd name="T24" fmla="*/ 5798 w 105"/>
                <a:gd name="T25" fmla="*/ 9 h 50"/>
                <a:gd name="T26" fmla="*/ 5985 w 105"/>
                <a:gd name="T27" fmla="*/ 15 h 50"/>
                <a:gd name="T28" fmla="*/ 6098 w 105"/>
                <a:gd name="T29" fmla="*/ 19 h 50"/>
                <a:gd name="T30" fmla="*/ 6098 w 105"/>
                <a:gd name="T31" fmla="*/ 22 h 50"/>
                <a:gd name="T32" fmla="*/ 6044 w 105"/>
                <a:gd name="T33" fmla="*/ 24 h 50"/>
                <a:gd name="T34" fmla="*/ 5798 w 105"/>
                <a:gd name="T35" fmla="*/ 29 h 50"/>
                <a:gd name="T36" fmla="*/ 5798 w 105"/>
                <a:gd name="T37" fmla="*/ 31 h 50"/>
                <a:gd name="T38" fmla="*/ 5514 w 105"/>
                <a:gd name="T39" fmla="*/ 34 h 50"/>
                <a:gd name="T40" fmla="*/ 5333 w 105"/>
                <a:gd name="T41" fmla="*/ 34 h 50"/>
                <a:gd name="T42" fmla="*/ 5118 w 105"/>
                <a:gd name="T43" fmla="*/ 34 h 50"/>
                <a:gd name="T44" fmla="*/ 4820 w 105"/>
                <a:gd name="T45" fmla="*/ 34 h 50"/>
                <a:gd name="T46" fmla="*/ 4528 w 105"/>
                <a:gd name="T47" fmla="*/ 34 h 50"/>
                <a:gd name="T48" fmla="*/ 4229 w 105"/>
                <a:gd name="T49" fmla="*/ 34 h 50"/>
                <a:gd name="T50" fmla="*/ 3984 w 105"/>
                <a:gd name="T51" fmla="*/ 33 h 50"/>
                <a:gd name="T52" fmla="*/ 3984 w 105"/>
                <a:gd name="T53" fmla="*/ 31 h 50"/>
                <a:gd name="T54" fmla="*/ 3929 w 105"/>
                <a:gd name="T55" fmla="*/ 29 h 50"/>
                <a:gd name="T56" fmla="*/ 3984 w 105"/>
                <a:gd name="T57" fmla="*/ 27 h 50"/>
                <a:gd name="T58" fmla="*/ 4229 w 105"/>
                <a:gd name="T59" fmla="*/ 25 h 50"/>
                <a:gd name="T60" fmla="*/ 4589 w 105"/>
                <a:gd name="T61" fmla="*/ 24 h 50"/>
                <a:gd name="T62" fmla="*/ 5118 w 105"/>
                <a:gd name="T63" fmla="*/ 23 h 50"/>
                <a:gd name="T64" fmla="*/ 5270 w 105"/>
                <a:gd name="T65" fmla="*/ 22 h 50"/>
                <a:gd name="T66" fmla="*/ 5149 w 105"/>
                <a:gd name="T67" fmla="*/ 21 h 50"/>
                <a:gd name="T68" fmla="*/ 5057 w 105"/>
                <a:gd name="T69" fmla="*/ 19 h 50"/>
                <a:gd name="T70" fmla="*/ 4881 w 105"/>
                <a:gd name="T71" fmla="*/ 15 h 50"/>
                <a:gd name="T72" fmla="*/ 4820 w 105"/>
                <a:gd name="T73" fmla="*/ 12 h 50"/>
                <a:gd name="T74" fmla="*/ 4229 w 105"/>
                <a:gd name="T75" fmla="*/ 9 h 50"/>
                <a:gd name="T76" fmla="*/ 2825 w 105"/>
                <a:gd name="T77" fmla="*/ 9 h 50"/>
                <a:gd name="T78" fmla="*/ 1632 w 105"/>
                <a:gd name="T79" fmla="*/ 17 h 50"/>
                <a:gd name="T80" fmla="*/ 712 w 105"/>
                <a:gd name="T81" fmla="*/ 22 h 50"/>
                <a:gd name="T82" fmla="*/ 183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06" name="Freeform 41"/>
            <p:cNvSpPr>
              <a:spLocks/>
            </p:cNvSpPr>
            <p:nvPr/>
          </p:nvSpPr>
          <p:spPr bwMode="auto">
            <a:xfrm>
              <a:off x="3311" y="1351"/>
              <a:ext cx="113" cy="73"/>
            </a:xfrm>
            <a:custGeom>
              <a:avLst/>
              <a:gdLst>
                <a:gd name="T0" fmla="*/ 3273 w 57"/>
                <a:gd name="T1" fmla="*/ 1 h 78"/>
                <a:gd name="T2" fmla="*/ 3029 w 57"/>
                <a:gd name="T3" fmla="*/ 6 h 78"/>
                <a:gd name="T4" fmla="*/ 2484 w 57"/>
                <a:gd name="T5" fmla="*/ 7 h 78"/>
                <a:gd name="T6" fmla="*/ 1933 w 57"/>
                <a:gd name="T7" fmla="*/ 11 h 78"/>
                <a:gd name="T8" fmla="*/ 1340 w 57"/>
                <a:gd name="T9" fmla="*/ 18 h 78"/>
                <a:gd name="T10" fmla="*/ 676 w 57"/>
                <a:gd name="T11" fmla="*/ 21 h 78"/>
                <a:gd name="T12" fmla="*/ 248 w 57"/>
                <a:gd name="T13" fmla="*/ 25 h 78"/>
                <a:gd name="T14" fmla="*/ 0 w 57"/>
                <a:gd name="T15" fmla="*/ 28 h 78"/>
                <a:gd name="T16" fmla="*/ 125 w 57"/>
                <a:gd name="T17" fmla="*/ 30 h 78"/>
                <a:gd name="T18" fmla="*/ 311 w 57"/>
                <a:gd name="T19" fmla="*/ 35 h 78"/>
                <a:gd name="T20" fmla="*/ 436 w 57"/>
                <a:gd name="T21" fmla="*/ 37 h 78"/>
                <a:gd name="T22" fmla="*/ 373 w 57"/>
                <a:gd name="T23" fmla="*/ 42 h 78"/>
                <a:gd name="T24" fmla="*/ 311 w 57"/>
                <a:gd name="T25" fmla="*/ 46 h 78"/>
                <a:gd name="T26" fmla="*/ 125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311 w 57"/>
                <a:gd name="T35" fmla="*/ 48 h 78"/>
                <a:gd name="T36" fmla="*/ 739 w 57"/>
                <a:gd name="T37" fmla="*/ 40 h 78"/>
                <a:gd name="T38" fmla="*/ 1340 w 57"/>
                <a:gd name="T39" fmla="*/ 31 h 78"/>
                <a:gd name="T40" fmla="*/ 1933 w 57"/>
                <a:gd name="T41" fmla="*/ 21 h 78"/>
                <a:gd name="T42" fmla="*/ 2484 w 57"/>
                <a:gd name="T43" fmla="*/ 12 h 78"/>
                <a:gd name="T44" fmla="*/ 3029 w 57"/>
                <a:gd name="T45" fmla="*/ 7 h 78"/>
                <a:gd name="T46" fmla="*/ 3273 w 57"/>
                <a:gd name="T47" fmla="*/ 1 h 78"/>
                <a:gd name="T48" fmla="*/ 3396 w 57"/>
                <a:gd name="T49" fmla="*/ 0 h 78"/>
                <a:gd name="T50" fmla="*/ 3396 w 57"/>
                <a:gd name="T51" fmla="*/ 0 h 78"/>
                <a:gd name="T52" fmla="*/ 3396 w 57"/>
                <a:gd name="T53" fmla="*/ 0 h 78"/>
                <a:gd name="T54" fmla="*/ 3396 w 57"/>
                <a:gd name="T55" fmla="*/ 0 h 78"/>
                <a:gd name="T56" fmla="*/ 3396 w 57"/>
                <a:gd name="T57" fmla="*/ 0 h 78"/>
                <a:gd name="T58" fmla="*/ 3396 w 57"/>
                <a:gd name="T59" fmla="*/ 0 h 78"/>
                <a:gd name="T60" fmla="*/ 3396 w 57"/>
                <a:gd name="T61" fmla="*/ 0 h 78"/>
                <a:gd name="T62" fmla="*/ 3396 w 57"/>
                <a:gd name="T63" fmla="*/ 0 h 78"/>
                <a:gd name="T64" fmla="*/ 3396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07" name="Freeform 42"/>
            <p:cNvSpPr>
              <a:spLocks/>
            </p:cNvSpPr>
            <p:nvPr/>
          </p:nvSpPr>
          <p:spPr bwMode="auto">
            <a:xfrm>
              <a:off x="2840" y="1351"/>
              <a:ext cx="116" cy="73"/>
            </a:xfrm>
            <a:custGeom>
              <a:avLst/>
              <a:gdLst>
                <a:gd name="T0" fmla="*/ 0 w 59"/>
                <a:gd name="T1" fmla="*/ 1 h 78"/>
                <a:gd name="T2" fmla="*/ 297 w 59"/>
                <a:gd name="T3" fmla="*/ 6 h 78"/>
                <a:gd name="T4" fmla="*/ 700 w 59"/>
                <a:gd name="T5" fmla="*/ 7 h 78"/>
                <a:gd name="T6" fmla="*/ 1313 w 59"/>
                <a:gd name="T7" fmla="*/ 11 h 78"/>
                <a:gd name="T8" fmla="*/ 1913 w 59"/>
                <a:gd name="T9" fmla="*/ 18 h 78"/>
                <a:gd name="T10" fmla="*/ 2493 w 59"/>
                <a:gd name="T11" fmla="*/ 21 h 78"/>
                <a:gd name="T12" fmla="*/ 2941 w 59"/>
                <a:gd name="T13" fmla="*/ 25 h 78"/>
                <a:gd name="T14" fmla="*/ 3289 w 59"/>
                <a:gd name="T15" fmla="*/ 27 h 78"/>
                <a:gd name="T16" fmla="*/ 3108 w 59"/>
                <a:gd name="T17" fmla="*/ 30 h 78"/>
                <a:gd name="T18" fmla="*/ 2825 w 59"/>
                <a:gd name="T19" fmla="*/ 34 h 78"/>
                <a:gd name="T20" fmla="*/ 2768 w 59"/>
                <a:gd name="T21" fmla="*/ 37 h 78"/>
                <a:gd name="T22" fmla="*/ 2768 w 59"/>
                <a:gd name="T23" fmla="*/ 42 h 78"/>
                <a:gd name="T24" fmla="*/ 2825 w 59"/>
                <a:gd name="T25" fmla="*/ 45 h 78"/>
                <a:gd name="T26" fmla="*/ 2941 w 59"/>
                <a:gd name="T27" fmla="*/ 48 h 78"/>
                <a:gd name="T28" fmla="*/ 3004 w 59"/>
                <a:gd name="T29" fmla="*/ 51 h 78"/>
                <a:gd name="T30" fmla="*/ 3108 w 59"/>
                <a:gd name="T31" fmla="*/ 51 h 78"/>
                <a:gd name="T32" fmla="*/ 3108 w 59"/>
                <a:gd name="T33" fmla="*/ 51 h 78"/>
                <a:gd name="T34" fmla="*/ 2825 w 59"/>
                <a:gd name="T35" fmla="*/ 48 h 78"/>
                <a:gd name="T36" fmla="*/ 2377 w 59"/>
                <a:gd name="T37" fmla="*/ 40 h 78"/>
                <a:gd name="T38" fmla="*/ 1793 w 59"/>
                <a:gd name="T39" fmla="*/ 31 h 78"/>
                <a:gd name="T40" fmla="*/ 1268 w 59"/>
                <a:gd name="T41" fmla="*/ 21 h 78"/>
                <a:gd name="T42" fmla="*/ 645 w 59"/>
                <a:gd name="T43" fmla="*/ 12 h 78"/>
                <a:gd name="T44" fmla="*/ 236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08" name="Freeform 43"/>
            <p:cNvSpPr>
              <a:spLocks/>
            </p:cNvSpPr>
            <p:nvPr/>
          </p:nvSpPr>
          <p:spPr bwMode="auto">
            <a:xfrm>
              <a:off x="3024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09" name="Freeform 44"/>
            <p:cNvSpPr>
              <a:spLocks/>
            </p:cNvSpPr>
            <p:nvPr/>
          </p:nvSpPr>
          <p:spPr bwMode="auto">
            <a:xfrm>
              <a:off x="3172" y="1383"/>
              <a:ext cx="74" cy="36"/>
            </a:xfrm>
            <a:custGeom>
              <a:avLst/>
              <a:gdLst>
                <a:gd name="T0" fmla="*/ 1957 w 38"/>
                <a:gd name="T1" fmla="*/ 10 h 38"/>
                <a:gd name="T2" fmla="*/ 1745 w 38"/>
                <a:gd name="T3" fmla="*/ 9 h 38"/>
                <a:gd name="T4" fmla="*/ 1566 w 38"/>
                <a:gd name="T5" fmla="*/ 8 h 38"/>
                <a:gd name="T6" fmla="*/ 1262 w 38"/>
                <a:gd name="T7" fmla="*/ 4 h 38"/>
                <a:gd name="T8" fmla="*/ 974 w 38"/>
                <a:gd name="T9" fmla="*/ 1 h 38"/>
                <a:gd name="T10" fmla="*/ 804 w 38"/>
                <a:gd name="T11" fmla="*/ 1 h 38"/>
                <a:gd name="T12" fmla="*/ 532 w 38"/>
                <a:gd name="T13" fmla="*/ 1 h 38"/>
                <a:gd name="T14" fmla="*/ 273 w 38"/>
                <a:gd name="T15" fmla="*/ 4 h 38"/>
                <a:gd name="T16" fmla="*/ 117 w 38"/>
                <a:gd name="T17" fmla="*/ 7 h 38"/>
                <a:gd name="T18" fmla="*/ 0 w 38"/>
                <a:gd name="T19" fmla="*/ 9 h 38"/>
                <a:gd name="T20" fmla="*/ 60 w 38"/>
                <a:gd name="T21" fmla="*/ 12 h 38"/>
                <a:gd name="T22" fmla="*/ 60 w 38"/>
                <a:gd name="T23" fmla="*/ 17 h 38"/>
                <a:gd name="T24" fmla="*/ 60 w 38"/>
                <a:gd name="T25" fmla="*/ 22 h 38"/>
                <a:gd name="T26" fmla="*/ 117 w 38"/>
                <a:gd name="T27" fmla="*/ 24 h 38"/>
                <a:gd name="T28" fmla="*/ 333 w 38"/>
                <a:gd name="T29" fmla="*/ 25 h 38"/>
                <a:gd name="T30" fmla="*/ 648 w 38"/>
                <a:gd name="T31" fmla="*/ 26 h 38"/>
                <a:gd name="T32" fmla="*/ 1036 w 38"/>
                <a:gd name="T33" fmla="*/ 26 h 38"/>
                <a:gd name="T34" fmla="*/ 1262 w 38"/>
                <a:gd name="T35" fmla="*/ 25 h 38"/>
                <a:gd name="T36" fmla="*/ 1482 w 38"/>
                <a:gd name="T37" fmla="*/ 23 h 38"/>
                <a:gd name="T38" fmla="*/ 1482 w 38"/>
                <a:gd name="T39" fmla="*/ 22 h 38"/>
                <a:gd name="T40" fmla="*/ 1536 w 38"/>
                <a:gd name="T41" fmla="*/ 19 h 38"/>
                <a:gd name="T42" fmla="*/ 1536 w 38"/>
                <a:gd name="T43" fmla="*/ 16 h 38"/>
                <a:gd name="T44" fmla="*/ 1536 w 38"/>
                <a:gd name="T45" fmla="*/ 10 h 38"/>
                <a:gd name="T46" fmla="*/ 1425 w 38"/>
                <a:gd name="T47" fmla="*/ 10 h 38"/>
                <a:gd name="T48" fmla="*/ 1365 w 38"/>
                <a:gd name="T49" fmla="*/ 10 h 38"/>
                <a:gd name="T50" fmla="*/ 1262 w 38"/>
                <a:gd name="T51" fmla="*/ 12 h 38"/>
                <a:gd name="T52" fmla="*/ 1262 w 38"/>
                <a:gd name="T53" fmla="*/ 12 h 38"/>
                <a:gd name="T54" fmla="*/ 1153 w 38"/>
                <a:gd name="T55" fmla="*/ 14 h 38"/>
                <a:gd name="T56" fmla="*/ 1092 w 38"/>
                <a:gd name="T57" fmla="*/ 16 h 38"/>
                <a:gd name="T58" fmla="*/ 1036 w 38"/>
                <a:gd name="T59" fmla="*/ 20 h 38"/>
                <a:gd name="T60" fmla="*/ 1036 w 38"/>
                <a:gd name="T61" fmla="*/ 22 h 38"/>
                <a:gd name="T62" fmla="*/ 1036 w 38"/>
                <a:gd name="T63" fmla="*/ 23 h 38"/>
                <a:gd name="T64" fmla="*/ 701 w 38"/>
                <a:gd name="T65" fmla="*/ 22 h 38"/>
                <a:gd name="T66" fmla="*/ 500 w 38"/>
                <a:gd name="T67" fmla="*/ 21 h 38"/>
                <a:gd name="T68" fmla="*/ 444 w 38"/>
                <a:gd name="T69" fmla="*/ 16 h 38"/>
                <a:gd name="T70" fmla="*/ 391 w 38"/>
                <a:gd name="T71" fmla="*/ 14 h 38"/>
                <a:gd name="T72" fmla="*/ 444 w 38"/>
                <a:gd name="T73" fmla="*/ 11 h 38"/>
                <a:gd name="T74" fmla="*/ 500 w 38"/>
                <a:gd name="T75" fmla="*/ 9 h 38"/>
                <a:gd name="T76" fmla="*/ 592 w 38"/>
                <a:gd name="T77" fmla="*/ 9 h 38"/>
                <a:gd name="T78" fmla="*/ 701 w 38"/>
                <a:gd name="T79" fmla="*/ 8 h 38"/>
                <a:gd name="T80" fmla="*/ 921 w 38"/>
                <a:gd name="T81" fmla="*/ 6 h 38"/>
                <a:gd name="T82" fmla="*/ 1036 w 38"/>
                <a:gd name="T83" fmla="*/ 6 h 38"/>
                <a:gd name="T84" fmla="*/ 1092 w 38"/>
                <a:gd name="T85" fmla="*/ 6 h 38"/>
                <a:gd name="T86" fmla="*/ 1262 w 38"/>
                <a:gd name="T87" fmla="*/ 8 h 38"/>
                <a:gd name="T88" fmla="*/ 1425 w 38"/>
                <a:gd name="T89" fmla="*/ 9 h 38"/>
                <a:gd name="T90" fmla="*/ 1622 w 38"/>
                <a:gd name="T91" fmla="*/ 9 h 38"/>
                <a:gd name="T92" fmla="*/ 1854 w 38"/>
                <a:gd name="T93" fmla="*/ 9 h 38"/>
                <a:gd name="T94" fmla="*/ 1897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10" name="AutoShape 45"/>
            <p:cNvSpPr>
              <a:spLocks noChangeArrowheads="1"/>
            </p:cNvSpPr>
            <p:nvPr/>
          </p:nvSpPr>
          <p:spPr bwMode="auto">
            <a:xfrm flipV="1">
              <a:off x="403" y="3831"/>
              <a:ext cx="5437" cy="25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8411" name="Freeform 46"/>
            <p:cNvSpPr>
              <a:spLocks/>
            </p:cNvSpPr>
            <p:nvPr/>
          </p:nvSpPr>
          <p:spPr bwMode="auto">
            <a:xfrm>
              <a:off x="4619" y="1593"/>
              <a:ext cx="533" cy="1911"/>
            </a:xfrm>
            <a:custGeom>
              <a:avLst/>
              <a:gdLst>
                <a:gd name="T0" fmla="*/ 0 w 271"/>
                <a:gd name="T1" fmla="*/ 1316 h 2059"/>
                <a:gd name="T2" fmla="*/ 15620 w 271"/>
                <a:gd name="T3" fmla="*/ 1316 h 2059"/>
                <a:gd name="T4" fmla="*/ 15620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4" name="Group 47"/>
            <p:cNvGrpSpPr>
              <a:grpSpLocks/>
            </p:cNvGrpSpPr>
            <p:nvPr/>
          </p:nvGrpSpPr>
          <p:grpSpPr bwMode="auto">
            <a:xfrm>
              <a:off x="4527" y="3474"/>
              <a:ext cx="703" cy="203"/>
              <a:chOff x="3110" y="3961"/>
              <a:chExt cx="356" cy="218"/>
            </a:xfrm>
          </p:grpSpPr>
          <p:sp>
            <p:nvSpPr>
              <p:cNvPr id="58498" name="Freeform 48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8499" name="Freeform 49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8500" name="Freeform 50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8501" name="Freeform 51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8502" name="Freeform 52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8503" name="Freeform 53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8504" name="Line 54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8505" name="Freeform 55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8506" name="Freeform 56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8507" name="Line 57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58413" name="Freeform 58"/>
            <p:cNvSpPr>
              <a:spLocks/>
            </p:cNvSpPr>
            <p:nvPr/>
          </p:nvSpPr>
          <p:spPr bwMode="auto">
            <a:xfrm>
              <a:off x="4690" y="1582"/>
              <a:ext cx="462" cy="212"/>
            </a:xfrm>
            <a:custGeom>
              <a:avLst/>
              <a:gdLst>
                <a:gd name="T0" fmla="*/ 5721 w 235"/>
                <a:gd name="T1" fmla="*/ 1 h 227"/>
                <a:gd name="T2" fmla="*/ 7455 w 235"/>
                <a:gd name="T3" fmla="*/ 3 h 227"/>
                <a:gd name="T4" fmla="*/ 9063 w 235"/>
                <a:gd name="T5" fmla="*/ 4 h 227"/>
                <a:gd name="T6" fmla="*/ 10280 w 235"/>
                <a:gd name="T7" fmla="*/ 7 h 227"/>
                <a:gd name="T8" fmla="*/ 11247 w 235"/>
                <a:gd name="T9" fmla="*/ 7 h 227"/>
                <a:gd name="T10" fmla="*/ 11831 w 235"/>
                <a:gd name="T11" fmla="*/ 7 h 227"/>
                <a:gd name="T12" fmla="*/ 12248 w 235"/>
                <a:gd name="T13" fmla="*/ 7 h 227"/>
                <a:gd name="T14" fmla="*/ 12651 w 235"/>
                <a:gd name="T15" fmla="*/ 8 h 227"/>
                <a:gd name="T16" fmla="*/ 13040 w 235"/>
                <a:gd name="T17" fmla="*/ 8 h 227"/>
                <a:gd name="T18" fmla="*/ 13280 w 235"/>
                <a:gd name="T19" fmla="*/ 8 h 227"/>
                <a:gd name="T20" fmla="*/ 13504 w 235"/>
                <a:gd name="T21" fmla="*/ 8 h 227"/>
                <a:gd name="T22" fmla="*/ 13504 w 235"/>
                <a:gd name="T23" fmla="*/ 21 h 227"/>
                <a:gd name="T24" fmla="*/ 13504 w 235"/>
                <a:gd name="T25" fmla="*/ 49 h 227"/>
                <a:gd name="T26" fmla="*/ 13504 w 235"/>
                <a:gd name="T27" fmla="*/ 86 h 227"/>
                <a:gd name="T28" fmla="*/ 13504 w 235"/>
                <a:gd name="T29" fmla="*/ 120 h 227"/>
                <a:gd name="T30" fmla="*/ 13504 w 235"/>
                <a:gd name="T31" fmla="*/ 145 h 227"/>
                <a:gd name="T32" fmla="*/ 13380 w 235"/>
                <a:gd name="T33" fmla="*/ 148 h 227"/>
                <a:gd name="T34" fmla="*/ 13223 w 235"/>
                <a:gd name="T35" fmla="*/ 141 h 227"/>
                <a:gd name="T36" fmla="*/ 13223 w 235"/>
                <a:gd name="T37" fmla="*/ 128 h 227"/>
                <a:gd name="T38" fmla="*/ 12979 w 235"/>
                <a:gd name="T39" fmla="*/ 116 h 227"/>
                <a:gd name="T40" fmla="*/ 12804 w 235"/>
                <a:gd name="T41" fmla="*/ 104 h 227"/>
                <a:gd name="T42" fmla="*/ 12592 w 235"/>
                <a:gd name="T43" fmla="*/ 97 h 227"/>
                <a:gd name="T44" fmla="*/ 12012 w 235"/>
                <a:gd name="T45" fmla="*/ 88 h 227"/>
                <a:gd name="T46" fmla="*/ 11070 w 235"/>
                <a:gd name="T47" fmla="*/ 78 h 227"/>
                <a:gd name="T48" fmla="*/ 10099 w 235"/>
                <a:gd name="T49" fmla="*/ 66 h 227"/>
                <a:gd name="T50" fmla="*/ 9187 w 235"/>
                <a:gd name="T51" fmla="*/ 57 h 227"/>
                <a:gd name="T52" fmla="*/ 8599 w 235"/>
                <a:gd name="T53" fmla="*/ 49 h 227"/>
                <a:gd name="T54" fmla="*/ 7842 w 235"/>
                <a:gd name="T55" fmla="*/ 45 h 227"/>
                <a:gd name="T56" fmla="*/ 6694 w 235"/>
                <a:gd name="T57" fmla="*/ 37 h 227"/>
                <a:gd name="T58" fmla="*/ 5442 w 235"/>
                <a:gd name="T59" fmla="*/ 29 h 227"/>
                <a:gd name="T60" fmla="*/ 4317 w 235"/>
                <a:gd name="T61" fmla="*/ 21 h 227"/>
                <a:gd name="T62" fmla="*/ 3649 w 235"/>
                <a:gd name="T63" fmla="*/ 19 h 227"/>
                <a:gd name="T64" fmla="*/ 3462 w 235"/>
                <a:gd name="T65" fmla="*/ 18 h 227"/>
                <a:gd name="T66" fmla="*/ 2705 w 235"/>
                <a:gd name="T67" fmla="*/ 16 h 227"/>
                <a:gd name="T68" fmla="*/ 1793 w 235"/>
                <a:gd name="T69" fmla="*/ 11 h 227"/>
                <a:gd name="T70" fmla="*/ 761 w 235"/>
                <a:gd name="T71" fmla="*/ 7 h 227"/>
                <a:gd name="T72" fmla="*/ 120 w 235"/>
                <a:gd name="T73" fmla="*/ 7 h 227"/>
                <a:gd name="T74" fmla="*/ 120 w 235"/>
                <a:gd name="T75" fmla="*/ 7 h 227"/>
                <a:gd name="T76" fmla="*/ 584 w 235"/>
                <a:gd name="T77" fmla="*/ 6 h 227"/>
                <a:gd name="T78" fmla="*/ 1148 w 235"/>
                <a:gd name="T79" fmla="*/ 5 h 227"/>
                <a:gd name="T80" fmla="*/ 1913 w 235"/>
                <a:gd name="T81" fmla="*/ 3 h 227"/>
                <a:gd name="T82" fmla="*/ 2941 w 235"/>
                <a:gd name="T83" fmla="*/ 1 h 227"/>
                <a:gd name="T84" fmla="*/ 4437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14" name="Freeform 59"/>
            <p:cNvSpPr>
              <a:spLocks/>
            </p:cNvSpPr>
            <p:nvPr/>
          </p:nvSpPr>
          <p:spPr bwMode="auto">
            <a:xfrm>
              <a:off x="4593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15" name="Freeform 60"/>
            <p:cNvSpPr>
              <a:spLocks/>
            </p:cNvSpPr>
            <p:nvPr/>
          </p:nvSpPr>
          <p:spPr bwMode="auto">
            <a:xfrm>
              <a:off x="4423" y="1270"/>
              <a:ext cx="912" cy="309"/>
            </a:xfrm>
            <a:custGeom>
              <a:avLst/>
              <a:gdLst>
                <a:gd name="T0" fmla="*/ 16994 w 462"/>
                <a:gd name="T1" fmla="*/ 204 h 333"/>
                <a:gd name="T2" fmla="*/ 20591 w 462"/>
                <a:gd name="T3" fmla="*/ 209 h 333"/>
                <a:gd name="T4" fmla="*/ 21884 w 462"/>
                <a:gd name="T5" fmla="*/ 212 h 333"/>
                <a:gd name="T6" fmla="*/ 22064 w 462"/>
                <a:gd name="T7" fmla="*/ 201 h 333"/>
                <a:gd name="T8" fmla="*/ 22368 w 462"/>
                <a:gd name="T9" fmla="*/ 182 h 333"/>
                <a:gd name="T10" fmla="*/ 22960 w 462"/>
                <a:gd name="T11" fmla="*/ 161 h 333"/>
                <a:gd name="T12" fmla="*/ 23568 w 462"/>
                <a:gd name="T13" fmla="*/ 148 h 333"/>
                <a:gd name="T14" fmla="*/ 25629 w 462"/>
                <a:gd name="T15" fmla="*/ 146 h 333"/>
                <a:gd name="T16" fmla="*/ 24845 w 462"/>
                <a:gd name="T17" fmla="*/ 118 h 333"/>
                <a:gd name="T18" fmla="*/ 23023 w 462"/>
                <a:gd name="T19" fmla="*/ 120 h 333"/>
                <a:gd name="T20" fmla="*/ 22123 w 462"/>
                <a:gd name="T21" fmla="*/ 115 h 333"/>
                <a:gd name="T22" fmla="*/ 21823 w 462"/>
                <a:gd name="T23" fmla="*/ 120 h 333"/>
                <a:gd name="T24" fmla="*/ 20952 w 462"/>
                <a:gd name="T25" fmla="*/ 121 h 333"/>
                <a:gd name="T26" fmla="*/ 20952 w 462"/>
                <a:gd name="T27" fmla="*/ 109 h 333"/>
                <a:gd name="T28" fmla="*/ 21700 w 462"/>
                <a:gd name="T29" fmla="*/ 114 h 333"/>
                <a:gd name="T30" fmla="*/ 22123 w 462"/>
                <a:gd name="T31" fmla="*/ 109 h 333"/>
                <a:gd name="T32" fmla="*/ 23140 w 462"/>
                <a:gd name="T33" fmla="*/ 106 h 333"/>
                <a:gd name="T34" fmla="*/ 23447 w 462"/>
                <a:gd name="T35" fmla="*/ 87 h 333"/>
                <a:gd name="T36" fmla="*/ 22776 w 462"/>
                <a:gd name="T37" fmla="*/ 82 h 333"/>
                <a:gd name="T38" fmla="*/ 22776 w 462"/>
                <a:gd name="T39" fmla="*/ 78 h 333"/>
                <a:gd name="T40" fmla="*/ 23793 w 462"/>
                <a:gd name="T41" fmla="*/ 81 h 333"/>
                <a:gd name="T42" fmla="*/ 26037 w 462"/>
                <a:gd name="T43" fmla="*/ 79 h 333"/>
                <a:gd name="T44" fmla="*/ 27105 w 462"/>
                <a:gd name="T45" fmla="*/ 70 h 333"/>
                <a:gd name="T46" fmla="*/ 26924 w 462"/>
                <a:gd name="T47" fmla="*/ 45 h 333"/>
                <a:gd name="T48" fmla="*/ 25508 w 462"/>
                <a:gd name="T49" fmla="*/ 34 h 333"/>
                <a:gd name="T50" fmla="*/ 26377 w 462"/>
                <a:gd name="T51" fmla="*/ 33 h 333"/>
                <a:gd name="T52" fmla="*/ 26501 w 462"/>
                <a:gd name="T53" fmla="*/ 22 h 333"/>
                <a:gd name="T54" fmla="*/ 25329 w 462"/>
                <a:gd name="T55" fmla="*/ 22 h 333"/>
                <a:gd name="T56" fmla="*/ 25692 w 462"/>
                <a:gd name="T57" fmla="*/ 15 h 333"/>
                <a:gd name="T58" fmla="*/ 26164 w 462"/>
                <a:gd name="T59" fmla="*/ 14 h 333"/>
                <a:gd name="T60" fmla="*/ 26501 w 462"/>
                <a:gd name="T61" fmla="*/ 2 h 333"/>
                <a:gd name="T62" fmla="*/ 14391 w 462"/>
                <a:gd name="T63" fmla="*/ 6 h 333"/>
                <a:gd name="T64" fmla="*/ 1415 w 462"/>
                <a:gd name="T65" fmla="*/ 5 h 333"/>
                <a:gd name="T66" fmla="*/ 837 w 462"/>
                <a:gd name="T67" fmla="*/ 13 h 333"/>
                <a:gd name="T68" fmla="*/ 1352 w 462"/>
                <a:gd name="T69" fmla="*/ 14 h 333"/>
                <a:gd name="T70" fmla="*/ 2008 w 462"/>
                <a:gd name="T71" fmla="*/ 22 h 333"/>
                <a:gd name="T72" fmla="*/ 484 w 462"/>
                <a:gd name="T73" fmla="*/ 22 h 333"/>
                <a:gd name="T74" fmla="*/ 424 w 462"/>
                <a:gd name="T75" fmla="*/ 32 h 333"/>
                <a:gd name="T76" fmla="*/ 1352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56 w 462"/>
                <a:gd name="T85" fmla="*/ 78 h 333"/>
                <a:gd name="T86" fmla="*/ 4376 w 462"/>
                <a:gd name="T87" fmla="*/ 81 h 333"/>
                <a:gd name="T88" fmla="*/ 3784 w 462"/>
                <a:gd name="T89" fmla="*/ 84 h 333"/>
                <a:gd name="T90" fmla="*/ 3601 w 462"/>
                <a:gd name="T91" fmla="*/ 99 h 333"/>
                <a:gd name="T92" fmla="*/ 4130 w 462"/>
                <a:gd name="T93" fmla="*/ 108 h 333"/>
                <a:gd name="T94" fmla="*/ 4921 w 462"/>
                <a:gd name="T95" fmla="*/ 109 h 333"/>
                <a:gd name="T96" fmla="*/ 5269 w 462"/>
                <a:gd name="T97" fmla="*/ 113 h 333"/>
                <a:gd name="T98" fmla="*/ 6090 w 462"/>
                <a:gd name="T99" fmla="*/ 109 h 333"/>
                <a:gd name="T100" fmla="*/ 6145 w 462"/>
                <a:gd name="T101" fmla="*/ 119 h 333"/>
                <a:gd name="T102" fmla="*/ 5393 w 462"/>
                <a:gd name="T103" fmla="*/ 121 h 333"/>
                <a:gd name="T104" fmla="*/ 5038 w 462"/>
                <a:gd name="T105" fmla="*/ 115 h 333"/>
                <a:gd name="T106" fmla="*/ 4193 w 462"/>
                <a:gd name="T107" fmla="*/ 120 h 333"/>
                <a:gd name="T108" fmla="*/ 2432 w 462"/>
                <a:gd name="T109" fmla="*/ 118 h 333"/>
                <a:gd name="T110" fmla="*/ 1415 w 462"/>
                <a:gd name="T111" fmla="*/ 143 h 333"/>
                <a:gd name="T112" fmla="*/ 3145 w 462"/>
                <a:gd name="T113" fmla="*/ 149 h 333"/>
                <a:gd name="T114" fmla="*/ 3601 w 462"/>
                <a:gd name="T115" fmla="*/ 161 h 333"/>
                <a:gd name="T116" fmla="*/ 4556 w 462"/>
                <a:gd name="T117" fmla="*/ 177 h 333"/>
                <a:gd name="T118" fmla="*/ 5101 w 462"/>
                <a:gd name="T119" fmla="*/ 198 h 333"/>
                <a:gd name="T120" fmla="*/ 5569 w 462"/>
                <a:gd name="T121" fmla="*/ 211 h 333"/>
                <a:gd name="T122" fmla="*/ 9886 w 462"/>
                <a:gd name="T123" fmla="*/ 205 h 333"/>
                <a:gd name="T124" fmla="*/ 12022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16" name="Freeform 61"/>
            <p:cNvSpPr>
              <a:spLocks/>
            </p:cNvSpPr>
            <p:nvPr/>
          </p:nvSpPr>
          <p:spPr bwMode="auto">
            <a:xfrm>
              <a:off x="4796" y="1469"/>
              <a:ext cx="71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3 w 36"/>
                <a:gd name="T7" fmla="*/ 3 h 103"/>
                <a:gd name="T8" fmla="*/ 183 w 36"/>
                <a:gd name="T9" fmla="*/ 3 h 103"/>
                <a:gd name="T10" fmla="*/ 245 w 36"/>
                <a:gd name="T11" fmla="*/ 5 h 103"/>
                <a:gd name="T12" fmla="*/ 361 w 36"/>
                <a:gd name="T13" fmla="*/ 6 h 103"/>
                <a:gd name="T14" fmla="*/ 420 w 36"/>
                <a:gd name="T15" fmla="*/ 8 h 103"/>
                <a:gd name="T16" fmla="*/ 544 w 36"/>
                <a:gd name="T17" fmla="*/ 8 h 103"/>
                <a:gd name="T18" fmla="*/ 653 w 36"/>
                <a:gd name="T19" fmla="*/ 10 h 103"/>
                <a:gd name="T20" fmla="*/ 712 w 36"/>
                <a:gd name="T21" fmla="*/ 10 h 103"/>
                <a:gd name="T22" fmla="*/ 828 w 36"/>
                <a:gd name="T23" fmla="*/ 10 h 103"/>
                <a:gd name="T24" fmla="*/ 953 w 36"/>
                <a:gd name="T25" fmla="*/ 10 h 103"/>
                <a:gd name="T26" fmla="*/ 1012 w 36"/>
                <a:gd name="T27" fmla="*/ 10 h 103"/>
                <a:gd name="T28" fmla="*/ 1104 w 36"/>
                <a:gd name="T29" fmla="*/ 11 h 103"/>
                <a:gd name="T30" fmla="*/ 1104 w 36"/>
                <a:gd name="T31" fmla="*/ 13 h 103"/>
                <a:gd name="T32" fmla="*/ 1229 w 36"/>
                <a:gd name="T33" fmla="*/ 13 h 103"/>
                <a:gd name="T34" fmla="*/ 1288 w 36"/>
                <a:gd name="T35" fmla="*/ 19 h 103"/>
                <a:gd name="T36" fmla="*/ 1349 w 36"/>
                <a:gd name="T37" fmla="*/ 23 h 103"/>
                <a:gd name="T38" fmla="*/ 1467 w 36"/>
                <a:gd name="T39" fmla="*/ 27 h 103"/>
                <a:gd name="T40" fmla="*/ 1588 w 36"/>
                <a:gd name="T41" fmla="*/ 29 h 103"/>
                <a:gd name="T42" fmla="*/ 1588 w 36"/>
                <a:gd name="T43" fmla="*/ 36 h 103"/>
                <a:gd name="T44" fmla="*/ 1633 w 36"/>
                <a:gd name="T45" fmla="*/ 41 h 103"/>
                <a:gd name="T46" fmla="*/ 1757 w 36"/>
                <a:gd name="T47" fmla="*/ 46 h 103"/>
                <a:gd name="T48" fmla="*/ 1816 w 36"/>
                <a:gd name="T49" fmla="*/ 50 h 103"/>
                <a:gd name="T50" fmla="*/ 1816 w 36"/>
                <a:gd name="T51" fmla="*/ 57 h 103"/>
                <a:gd name="T52" fmla="*/ 1880 w 36"/>
                <a:gd name="T53" fmla="*/ 61 h 103"/>
                <a:gd name="T54" fmla="*/ 1880 w 36"/>
                <a:gd name="T55" fmla="*/ 66 h 103"/>
                <a:gd name="T56" fmla="*/ 1996 w 36"/>
                <a:gd name="T57" fmla="*/ 69 h 103"/>
                <a:gd name="T58" fmla="*/ 1996 w 36"/>
                <a:gd name="T59" fmla="*/ 72 h 103"/>
                <a:gd name="T60" fmla="*/ 1996 w 36"/>
                <a:gd name="T61" fmla="*/ 74 h 103"/>
                <a:gd name="T62" fmla="*/ 1996 w 36"/>
                <a:gd name="T63" fmla="*/ 76 h 103"/>
                <a:gd name="T64" fmla="*/ 2057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17" name="Freeform 62"/>
            <p:cNvSpPr>
              <a:spLocks/>
            </p:cNvSpPr>
            <p:nvPr/>
          </p:nvSpPr>
          <p:spPr bwMode="auto">
            <a:xfrm>
              <a:off x="4889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18" name="Freeform 63"/>
            <p:cNvSpPr>
              <a:spLocks/>
            </p:cNvSpPr>
            <p:nvPr/>
          </p:nvSpPr>
          <p:spPr bwMode="auto">
            <a:xfrm>
              <a:off x="4849" y="1468"/>
              <a:ext cx="71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63 w 36"/>
                <a:gd name="T5" fmla="*/ 8 h 106"/>
                <a:gd name="T6" fmla="*/ 183 w 36"/>
                <a:gd name="T7" fmla="*/ 8 h 106"/>
                <a:gd name="T8" fmla="*/ 300 w 36"/>
                <a:gd name="T9" fmla="*/ 10 h 106"/>
                <a:gd name="T10" fmla="*/ 361 w 36"/>
                <a:gd name="T11" fmla="*/ 14 h 106"/>
                <a:gd name="T12" fmla="*/ 483 w 36"/>
                <a:gd name="T13" fmla="*/ 18 h 106"/>
                <a:gd name="T14" fmla="*/ 544 w 36"/>
                <a:gd name="T15" fmla="*/ 20 h 106"/>
                <a:gd name="T16" fmla="*/ 653 w 36"/>
                <a:gd name="T17" fmla="*/ 23 h 106"/>
                <a:gd name="T18" fmla="*/ 653 w 36"/>
                <a:gd name="T19" fmla="*/ 30 h 106"/>
                <a:gd name="T20" fmla="*/ 712 w 36"/>
                <a:gd name="T21" fmla="*/ 38 h 106"/>
                <a:gd name="T22" fmla="*/ 712 w 36"/>
                <a:gd name="T23" fmla="*/ 45 h 106"/>
                <a:gd name="T24" fmla="*/ 653 w 36"/>
                <a:gd name="T25" fmla="*/ 54 h 106"/>
                <a:gd name="T26" fmla="*/ 653 w 36"/>
                <a:gd name="T27" fmla="*/ 61 h 106"/>
                <a:gd name="T28" fmla="*/ 653 w 36"/>
                <a:gd name="T29" fmla="*/ 68 h 106"/>
                <a:gd name="T30" fmla="*/ 653 w 36"/>
                <a:gd name="T31" fmla="*/ 72 h 106"/>
                <a:gd name="T32" fmla="*/ 653 w 36"/>
                <a:gd name="T33" fmla="*/ 73 h 106"/>
                <a:gd name="T34" fmla="*/ 653 w 36"/>
                <a:gd name="T35" fmla="*/ 73 h 106"/>
                <a:gd name="T36" fmla="*/ 712 w 36"/>
                <a:gd name="T37" fmla="*/ 73 h 106"/>
                <a:gd name="T38" fmla="*/ 712 w 36"/>
                <a:gd name="T39" fmla="*/ 73 h 106"/>
                <a:gd name="T40" fmla="*/ 828 w 36"/>
                <a:gd name="T41" fmla="*/ 74 h 106"/>
                <a:gd name="T42" fmla="*/ 828 w 36"/>
                <a:gd name="T43" fmla="*/ 74 h 106"/>
                <a:gd name="T44" fmla="*/ 891 w 36"/>
                <a:gd name="T45" fmla="*/ 74 h 106"/>
                <a:gd name="T46" fmla="*/ 891 w 36"/>
                <a:gd name="T47" fmla="*/ 74 h 106"/>
                <a:gd name="T48" fmla="*/ 953 w 36"/>
                <a:gd name="T49" fmla="*/ 74 h 106"/>
                <a:gd name="T50" fmla="*/ 953 w 36"/>
                <a:gd name="T51" fmla="*/ 71 h 106"/>
                <a:gd name="T52" fmla="*/ 953 w 36"/>
                <a:gd name="T53" fmla="*/ 67 h 106"/>
                <a:gd name="T54" fmla="*/ 953 w 36"/>
                <a:gd name="T55" fmla="*/ 60 h 106"/>
                <a:gd name="T56" fmla="*/ 953 w 36"/>
                <a:gd name="T57" fmla="*/ 55 h 106"/>
                <a:gd name="T58" fmla="*/ 953 w 36"/>
                <a:gd name="T59" fmla="*/ 49 h 106"/>
                <a:gd name="T60" fmla="*/ 1012 w 36"/>
                <a:gd name="T61" fmla="*/ 42 h 106"/>
                <a:gd name="T62" fmla="*/ 1012 w 36"/>
                <a:gd name="T63" fmla="*/ 37 h 106"/>
                <a:gd name="T64" fmla="*/ 1104 w 36"/>
                <a:gd name="T65" fmla="*/ 34 h 106"/>
                <a:gd name="T66" fmla="*/ 1104 w 36"/>
                <a:gd name="T67" fmla="*/ 32 h 106"/>
                <a:gd name="T68" fmla="*/ 1104 w 36"/>
                <a:gd name="T69" fmla="*/ 28 h 106"/>
                <a:gd name="T70" fmla="*/ 1104 w 36"/>
                <a:gd name="T71" fmla="*/ 24 h 106"/>
                <a:gd name="T72" fmla="*/ 1104 w 36"/>
                <a:gd name="T73" fmla="*/ 21 h 106"/>
                <a:gd name="T74" fmla="*/ 1104 w 36"/>
                <a:gd name="T75" fmla="*/ 18 h 106"/>
                <a:gd name="T76" fmla="*/ 1229 w 36"/>
                <a:gd name="T77" fmla="*/ 12 h 106"/>
                <a:gd name="T78" fmla="*/ 1288 w 36"/>
                <a:gd name="T79" fmla="*/ 8 h 106"/>
                <a:gd name="T80" fmla="*/ 1349 w 36"/>
                <a:gd name="T81" fmla="*/ 8 h 106"/>
                <a:gd name="T82" fmla="*/ 1349 w 36"/>
                <a:gd name="T83" fmla="*/ 8 h 106"/>
                <a:gd name="T84" fmla="*/ 1467 w 36"/>
                <a:gd name="T85" fmla="*/ 8 h 106"/>
                <a:gd name="T86" fmla="*/ 1633 w 36"/>
                <a:gd name="T87" fmla="*/ 6 h 106"/>
                <a:gd name="T88" fmla="*/ 1757 w 36"/>
                <a:gd name="T89" fmla="*/ 5 h 106"/>
                <a:gd name="T90" fmla="*/ 1816 w 36"/>
                <a:gd name="T91" fmla="*/ 4 h 106"/>
                <a:gd name="T92" fmla="*/ 1933 w 36"/>
                <a:gd name="T93" fmla="*/ 2 h 106"/>
                <a:gd name="T94" fmla="*/ 1996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19" name="AutoShape 64"/>
            <p:cNvSpPr>
              <a:spLocks noChangeArrowheads="1"/>
            </p:cNvSpPr>
            <p:nvPr/>
          </p:nvSpPr>
          <p:spPr bwMode="auto">
            <a:xfrm flipV="1">
              <a:off x="4440" y="1302"/>
              <a:ext cx="867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8420" name="AutoShape 65"/>
            <p:cNvSpPr>
              <a:spLocks noChangeArrowheads="1"/>
            </p:cNvSpPr>
            <p:nvPr/>
          </p:nvSpPr>
          <p:spPr bwMode="auto">
            <a:xfrm flipV="1">
              <a:off x="4481" y="1293"/>
              <a:ext cx="788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8421" name="Oval 66"/>
            <p:cNvSpPr>
              <a:spLocks noChangeArrowheads="1"/>
            </p:cNvSpPr>
            <p:nvPr/>
          </p:nvSpPr>
          <p:spPr bwMode="auto">
            <a:xfrm>
              <a:off x="4713" y="1473"/>
              <a:ext cx="42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8422" name="Oval 67"/>
            <p:cNvSpPr>
              <a:spLocks noChangeArrowheads="1"/>
            </p:cNvSpPr>
            <p:nvPr/>
          </p:nvSpPr>
          <p:spPr bwMode="auto">
            <a:xfrm>
              <a:off x="5000" y="1475"/>
              <a:ext cx="40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8423" name="Freeform 68"/>
            <p:cNvSpPr>
              <a:spLocks/>
            </p:cNvSpPr>
            <p:nvPr/>
          </p:nvSpPr>
          <p:spPr bwMode="auto">
            <a:xfrm>
              <a:off x="4644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24" name="Freeform 69"/>
            <p:cNvSpPr>
              <a:spLocks/>
            </p:cNvSpPr>
            <p:nvPr/>
          </p:nvSpPr>
          <p:spPr bwMode="auto">
            <a:xfrm>
              <a:off x="4569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25" name="Freeform 70"/>
            <p:cNvSpPr>
              <a:spLocks/>
            </p:cNvSpPr>
            <p:nvPr/>
          </p:nvSpPr>
          <p:spPr bwMode="auto">
            <a:xfrm>
              <a:off x="5052" y="1320"/>
              <a:ext cx="59" cy="35"/>
            </a:xfrm>
            <a:custGeom>
              <a:avLst/>
              <a:gdLst>
                <a:gd name="T0" fmla="*/ 1613 w 30"/>
                <a:gd name="T1" fmla="*/ 0 h 38"/>
                <a:gd name="T2" fmla="*/ 1497 w 30"/>
                <a:gd name="T3" fmla="*/ 0 h 38"/>
                <a:gd name="T4" fmla="*/ 1377 w 30"/>
                <a:gd name="T5" fmla="*/ 0 h 38"/>
                <a:gd name="T6" fmla="*/ 1211 w 30"/>
                <a:gd name="T7" fmla="*/ 0 h 38"/>
                <a:gd name="T8" fmla="*/ 1149 w 30"/>
                <a:gd name="T9" fmla="*/ 0 h 38"/>
                <a:gd name="T10" fmla="*/ 913 w 30"/>
                <a:gd name="T11" fmla="*/ 0 h 38"/>
                <a:gd name="T12" fmla="*/ 881 w 30"/>
                <a:gd name="T13" fmla="*/ 0 h 38"/>
                <a:gd name="T14" fmla="*/ 881 w 30"/>
                <a:gd name="T15" fmla="*/ 0 h 38"/>
                <a:gd name="T16" fmla="*/ 761 w 30"/>
                <a:gd name="T17" fmla="*/ 2 h 38"/>
                <a:gd name="T18" fmla="*/ 645 w 30"/>
                <a:gd name="T19" fmla="*/ 3 h 38"/>
                <a:gd name="T20" fmla="*/ 584 w 30"/>
                <a:gd name="T21" fmla="*/ 5 h 38"/>
                <a:gd name="T22" fmla="*/ 417 w 30"/>
                <a:gd name="T23" fmla="*/ 6 h 38"/>
                <a:gd name="T24" fmla="*/ 297 w 30"/>
                <a:gd name="T25" fmla="*/ 6 h 38"/>
                <a:gd name="T26" fmla="*/ 61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20 w 30"/>
                <a:gd name="T39" fmla="*/ 17 h 38"/>
                <a:gd name="T40" fmla="*/ 236 w 30"/>
                <a:gd name="T41" fmla="*/ 18 h 38"/>
                <a:gd name="T42" fmla="*/ 297 w 30"/>
                <a:gd name="T43" fmla="*/ 21 h 38"/>
                <a:gd name="T44" fmla="*/ 417 w 30"/>
                <a:gd name="T45" fmla="*/ 23 h 38"/>
                <a:gd name="T46" fmla="*/ 464 w 30"/>
                <a:gd name="T47" fmla="*/ 23 h 38"/>
                <a:gd name="T48" fmla="*/ 584 w 30"/>
                <a:gd name="T49" fmla="*/ 23 h 38"/>
                <a:gd name="T50" fmla="*/ 584 w 30"/>
                <a:gd name="T51" fmla="*/ 21 h 38"/>
                <a:gd name="T52" fmla="*/ 645 w 30"/>
                <a:gd name="T53" fmla="*/ 20 h 38"/>
                <a:gd name="T54" fmla="*/ 881 w 30"/>
                <a:gd name="T55" fmla="*/ 18 h 38"/>
                <a:gd name="T56" fmla="*/ 975 w 30"/>
                <a:gd name="T57" fmla="*/ 16 h 38"/>
                <a:gd name="T58" fmla="*/ 1149 w 30"/>
                <a:gd name="T59" fmla="*/ 15 h 38"/>
                <a:gd name="T60" fmla="*/ 1211 w 30"/>
                <a:gd name="T61" fmla="*/ 13 h 38"/>
                <a:gd name="T62" fmla="*/ 1331 w 30"/>
                <a:gd name="T63" fmla="*/ 12 h 38"/>
                <a:gd name="T64" fmla="*/ 1377 w 30"/>
                <a:gd name="T65" fmla="*/ 11 h 38"/>
                <a:gd name="T66" fmla="*/ 1377 w 30"/>
                <a:gd name="T67" fmla="*/ 10 h 38"/>
                <a:gd name="T68" fmla="*/ 1440 w 30"/>
                <a:gd name="T69" fmla="*/ 8 h 38"/>
                <a:gd name="T70" fmla="*/ 1440 w 30"/>
                <a:gd name="T71" fmla="*/ 6 h 38"/>
                <a:gd name="T72" fmla="*/ 1560 w 30"/>
                <a:gd name="T73" fmla="*/ 6 h 38"/>
                <a:gd name="T74" fmla="*/ 1560 w 30"/>
                <a:gd name="T75" fmla="*/ 6 h 38"/>
                <a:gd name="T76" fmla="*/ 1676 w 30"/>
                <a:gd name="T77" fmla="*/ 5 h 38"/>
                <a:gd name="T78" fmla="*/ 1676 w 30"/>
                <a:gd name="T79" fmla="*/ 2 h 38"/>
                <a:gd name="T80" fmla="*/ 1676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26" name="Freeform 71"/>
            <p:cNvSpPr>
              <a:spLocks/>
            </p:cNvSpPr>
            <p:nvPr/>
          </p:nvSpPr>
          <p:spPr bwMode="auto">
            <a:xfrm>
              <a:off x="4877" y="1319"/>
              <a:ext cx="314" cy="141"/>
            </a:xfrm>
            <a:custGeom>
              <a:avLst/>
              <a:gdLst>
                <a:gd name="T0" fmla="*/ 2733 w 159"/>
                <a:gd name="T1" fmla="*/ 1 h 152"/>
                <a:gd name="T2" fmla="*/ 484 w 159"/>
                <a:gd name="T3" fmla="*/ 17 h 152"/>
                <a:gd name="T4" fmla="*/ 363 w 159"/>
                <a:gd name="T5" fmla="*/ 33 h 152"/>
                <a:gd name="T6" fmla="*/ 63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416 w 159"/>
                <a:gd name="T15" fmla="*/ 94 h 152"/>
                <a:gd name="T16" fmla="*/ 3272 w 159"/>
                <a:gd name="T17" fmla="*/ 89 h 152"/>
                <a:gd name="T18" fmla="*/ 3849 w 159"/>
                <a:gd name="T19" fmla="*/ 89 h 152"/>
                <a:gd name="T20" fmla="*/ 5293 w 159"/>
                <a:gd name="T21" fmla="*/ 89 h 152"/>
                <a:gd name="T22" fmla="*/ 5648 w 159"/>
                <a:gd name="T23" fmla="*/ 90 h 152"/>
                <a:gd name="T24" fmla="*/ 5648 w 159"/>
                <a:gd name="T25" fmla="*/ 93 h 152"/>
                <a:gd name="T26" fmla="*/ 5761 w 159"/>
                <a:gd name="T27" fmla="*/ 95 h 152"/>
                <a:gd name="T28" fmla="*/ 6400 w 159"/>
                <a:gd name="T29" fmla="*/ 91 h 152"/>
                <a:gd name="T30" fmla="*/ 6880 w 159"/>
                <a:gd name="T31" fmla="*/ 83 h 152"/>
                <a:gd name="T32" fmla="*/ 7117 w 159"/>
                <a:gd name="T33" fmla="*/ 71 h 152"/>
                <a:gd name="T34" fmla="*/ 8138 w 159"/>
                <a:gd name="T35" fmla="*/ 57 h 152"/>
                <a:gd name="T36" fmla="*/ 9005 w 159"/>
                <a:gd name="T37" fmla="*/ 54 h 152"/>
                <a:gd name="T38" fmla="*/ 7957 w 159"/>
                <a:gd name="T39" fmla="*/ 53 h 152"/>
                <a:gd name="T40" fmla="*/ 6993 w 159"/>
                <a:gd name="T41" fmla="*/ 57 h 152"/>
                <a:gd name="T42" fmla="*/ 6225 w 159"/>
                <a:gd name="T43" fmla="*/ 68 h 152"/>
                <a:gd name="T44" fmla="*/ 6162 w 159"/>
                <a:gd name="T45" fmla="*/ 78 h 152"/>
                <a:gd name="T46" fmla="*/ 5397 w 159"/>
                <a:gd name="T47" fmla="*/ 81 h 152"/>
                <a:gd name="T48" fmla="*/ 4684 w 159"/>
                <a:gd name="T49" fmla="*/ 81 h 152"/>
                <a:gd name="T50" fmla="*/ 4505 w 159"/>
                <a:gd name="T51" fmla="*/ 75 h 152"/>
                <a:gd name="T52" fmla="*/ 4441 w 159"/>
                <a:gd name="T53" fmla="*/ 59 h 152"/>
                <a:gd name="T54" fmla="*/ 4384 w 159"/>
                <a:gd name="T55" fmla="*/ 58 h 152"/>
                <a:gd name="T56" fmla="*/ 4197 w 159"/>
                <a:gd name="T57" fmla="*/ 71 h 152"/>
                <a:gd name="T58" fmla="*/ 2860 w 159"/>
                <a:gd name="T59" fmla="*/ 79 h 152"/>
                <a:gd name="T60" fmla="*/ 1139 w 159"/>
                <a:gd name="T61" fmla="*/ 71 h 152"/>
                <a:gd name="T62" fmla="*/ 484 w 159"/>
                <a:gd name="T63" fmla="*/ 60 h 152"/>
                <a:gd name="T64" fmla="*/ 776 w 159"/>
                <a:gd name="T65" fmla="*/ 46 h 152"/>
                <a:gd name="T66" fmla="*/ 1596 w 159"/>
                <a:gd name="T67" fmla="*/ 42 h 152"/>
                <a:gd name="T68" fmla="*/ 2680 w 159"/>
                <a:gd name="T69" fmla="*/ 42 h 152"/>
                <a:gd name="T70" fmla="*/ 4197 w 159"/>
                <a:gd name="T71" fmla="*/ 47 h 152"/>
                <a:gd name="T72" fmla="*/ 4746 w 159"/>
                <a:gd name="T73" fmla="*/ 49 h 152"/>
                <a:gd name="T74" fmla="*/ 4746 w 159"/>
                <a:gd name="T75" fmla="*/ 46 h 152"/>
                <a:gd name="T76" fmla="*/ 4805 w 159"/>
                <a:gd name="T77" fmla="*/ 42 h 152"/>
                <a:gd name="T78" fmla="*/ 3328 w 159"/>
                <a:gd name="T79" fmla="*/ 40 h 152"/>
                <a:gd name="T80" fmla="*/ 1779 w 159"/>
                <a:gd name="T81" fmla="*/ 36 h 152"/>
                <a:gd name="T82" fmla="*/ 1139 w 159"/>
                <a:gd name="T83" fmla="*/ 30 h 152"/>
                <a:gd name="T84" fmla="*/ 1017 w 159"/>
                <a:gd name="T85" fmla="*/ 16 h 152"/>
                <a:gd name="T86" fmla="*/ 2188 w 159"/>
                <a:gd name="T87" fmla="*/ 10 h 152"/>
                <a:gd name="T88" fmla="*/ 2917 w 159"/>
                <a:gd name="T89" fmla="*/ 19 h 152"/>
                <a:gd name="T90" fmla="*/ 2188 w 159"/>
                <a:gd name="T91" fmla="*/ 26 h 152"/>
                <a:gd name="T92" fmla="*/ 1949 w 159"/>
                <a:gd name="T93" fmla="*/ 22 h 152"/>
                <a:gd name="T94" fmla="*/ 1888 w 159"/>
                <a:gd name="T95" fmla="*/ 19 h 152"/>
                <a:gd name="T96" fmla="*/ 1596 w 159"/>
                <a:gd name="T97" fmla="*/ 22 h 152"/>
                <a:gd name="T98" fmla="*/ 1477 w 159"/>
                <a:gd name="T99" fmla="*/ 28 h 152"/>
                <a:gd name="T100" fmla="*/ 2309 w 159"/>
                <a:gd name="T101" fmla="*/ 31 h 152"/>
                <a:gd name="T102" fmla="*/ 3604 w 159"/>
                <a:gd name="T103" fmla="*/ 35 h 152"/>
                <a:gd name="T104" fmla="*/ 3792 w 159"/>
                <a:gd name="T105" fmla="*/ 33 h 152"/>
                <a:gd name="T106" fmla="*/ 3513 w 159"/>
                <a:gd name="T107" fmla="*/ 28 h 152"/>
                <a:gd name="T108" fmla="*/ 3513 w 159"/>
                <a:gd name="T109" fmla="*/ 14 h 152"/>
                <a:gd name="T110" fmla="*/ 3665 w 159"/>
                <a:gd name="T111" fmla="*/ 6 h 152"/>
                <a:gd name="T112" fmla="*/ 4092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27" name="Freeform 72"/>
            <p:cNvSpPr>
              <a:spLocks/>
            </p:cNvSpPr>
            <p:nvPr/>
          </p:nvSpPr>
          <p:spPr bwMode="auto">
            <a:xfrm>
              <a:off x="4527" y="1465"/>
              <a:ext cx="324" cy="105"/>
            </a:xfrm>
            <a:custGeom>
              <a:avLst/>
              <a:gdLst>
                <a:gd name="T0" fmla="*/ 63 w 164"/>
                <a:gd name="T1" fmla="*/ 6 h 114"/>
                <a:gd name="T2" fmla="*/ 425 w 164"/>
                <a:gd name="T3" fmla="*/ 6 h 114"/>
                <a:gd name="T4" fmla="*/ 840 w 164"/>
                <a:gd name="T5" fmla="*/ 4 h 114"/>
                <a:gd name="T6" fmla="*/ 1081 w 164"/>
                <a:gd name="T7" fmla="*/ 1 h 114"/>
                <a:gd name="T8" fmla="*/ 2560 w 164"/>
                <a:gd name="T9" fmla="*/ 6 h 114"/>
                <a:gd name="T10" fmla="*/ 4040 w 164"/>
                <a:gd name="T11" fmla="*/ 12 h 114"/>
                <a:gd name="T12" fmla="*/ 4876 w 164"/>
                <a:gd name="T13" fmla="*/ 13 h 114"/>
                <a:gd name="T14" fmla="*/ 5305 w 164"/>
                <a:gd name="T15" fmla="*/ 13 h 114"/>
                <a:gd name="T16" fmla="*/ 5121 w 164"/>
                <a:gd name="T17" fmla="*/ 24 h 114"/>
                <a:gd name="T18" fmla="*/ 5121 w 164"/>
                <a:gd name="T19" fmla="*/ 41 h 114"/>
                <a:gd name="T20" fmla="*/ 5542 w 164"/>
                <a:gd name="T21" fmla="*/ 57 h 114"/>
                <a:gd name="T22" fmla="*/ 6014 w 164"/>
                <a:gd name="T23" fmla="*/ 65 h 114"/>
                <a:gd name="T24" fmla="*/ 6354 w 164"/>
                <a:gd name="T25" fmla="*/ 64 h 114"/>
                <a:gd name="T26" fmla="*/ 6480 w 164"/>
                <a:gd name="T27" fmla="*/ 54 h 114"/>
                <a:gd name="T28" fmla="*/ 6822 w 164"/>
                <a:gd name="T29" fmla="*/ 41 h 114"/>
                <a:gd name="T30" fmla="*/ 7802 w 164"/>
                <a:gd name="T31" fmla="*/ 32 h 114"/>
                <a:gd name="T32" fmla="*/ 8274 w 164"/>
                <a:gd name="T33" fmla="*/ 29 h 114"/>
                <a:gd name="T34" fmla="*/ 8337 w 164"/>
                <a:gd name="T35" fmla="*/ 22 h 114"/>
                <a:gd name="T36" fmla="*/ 8450 w 164"/>
                <a:gd name="T37" fmla="*/ 16 h 114"/>
                <a:gd name="T38" fmla="*/ 8545 w 164"/>
                <a:gd name="T39" fmla="*/ 11 h 114"/>
                <a:gd name="T40" fmla="*/ 8669 w 164"/>
                <a:gd name="T41" fmla="*/ 27 h 114"/>
                <a:gd name="T42" fmla="*/ 9090 w 164"/>
                <a:gd name="T43" fmla="*/ 45 h 114"/>
                <a:gd name="T44" fmla="*/ 9382 w 164"/>
                <a:gd name="T45" fmla="*/ 59 h 114"/>
                <a:gd name="T46" fmla="*/ 9633 w 164"/>
                <a:gd name="T47" fmla="*/ 64 h 114"/>
                <a:gd name="T48" fmla="*/ 9262 w 164"/>
                <a:gd name="T49" fmla="*/ 66 h 114"/>
                <a:gd name="T50" fmla="*/ 8545 w 164"/>
                <a:gd name="T51" fmla="*/ 68 h 114"/>
                <a:gd name="T52" fmla="*/ 7618 w 164"/>
                <a:gd name="T53" fmla="*/ 69 h 114"/>
                <a:gd name="T54" fmla="*/ 6480 w 164"/>
                <a:gd name="T55" fmla="*/ 69 h 114"/>
                <a:gd name="T56" fmla="*/ 6014 w 164"/>
                <a:gd name="T57" fmla="*/ 69 h 114"/>
                <a:gd name="T58" fmla="*/ 5542 w 164"/>
                <a:gd name="T59" fmla="*/ 65 h 114"/>
                <a:gd name="T60" fmla="*/ 4813 w 164"/>
                <a:gd name="T61" fmla="*/ 62 h 114"/>
                <a:gd name="T62" fmla="*/ 4325 w 164"/>
                <a:gd name="T63" fmla="*/ 58 h 114"/>
                <a:gd name="T64" fmla="*/ 3977 w 164"/>
                <a:gd name="T65" fmla="*/ 54 h 114"/>
                <a:gd name="T66" fmla="*/ 3793 w 164"/>
                <a:gd name="T67" fmla="*/ 50 h 114"/>
                <a:gd name="T68" fmla="*/ 3453 w 164"/>
                <a:gd name="T69" fmla="*/ 48 h 114"/>
                <a:gd name="T70" fmla="*/ 3216 w 164"/>
                <a:gd name="T71" fmla="*/ 46 h 114"/>
                <a:gd name="T72" fmla="*/ 2924 w 164"/>
                <a:gd name="T73" fmla="*/ 46 h 114"/>
                <a:gd name="T74" fmla="*/ 2560 w 164"/>
                <a:gd name="T75" fmla="*/ 42 h 114"/>
                <a:gd name="T76" fmla="*/ 2136 w 164"/>
                <a:gd name="T77" fmla="*/ 38 h 114"/>
                <a:gd name="T78" fmla="*/ 1952 w 164"/>
                <a:gd name="T79" fmla="*/ 35 h 114"/>
                <a:gd name="T80" fmla="*/ 2072 w 164"/>
                <a:gd name="T81" fmla="*/ 34 h 114"/>
                <a:gd name="T82" fmla="*/ 2436 w 164"/>
                <a:gd name="T83" fmla="*/ 33 h 114"/>
                <a:gd name="T84" fmla="*/ 2924 w 164"/>
                <a:gd name="T85" fmla="*/ 32 h 114"/>
                <a:gd name="T86" fmla="*/ 3216 w 164"/>
                <a:gd name="T87" fmla="*/ 32 h 114"/>
                <a:gd name="T88" fmla="*/ 2924 w 164"/>
                <a:gd name="T89" fmla="*/ 19 h 114"/>
                <a:gd name="T90" fmla="*/ 2136 w 164"/>
                <a:gd name="T91" fmla="*/ 12 h 114"/>
                <a:gd name="T92" fmla="*/ 1081 w 164"/>
                <a:gd name="T93" fmla="*/ 10 h 114"/>
                <a:gd name="T94" fmla="*/ 184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28" name="Freeform 73"/>
            <p:cNvSpPr>
              <a:spLocks/>
            </p:cNvSpPr>
            <p:nvPr/>
          </p:nvSpPr>
          <p:spPr bwMode="auto">
            <a:xfrm>
              <a:off x="4906" y="1464"/>
              <a:ext cx="324" cy="105"/>
            </a:xfrm>
            <a:custGeom>
              <a:avLst/>
              <a:gdLst>
                <a:gd name="T0" fmla="*/ 9509 w 164"/>
                <a:gd name="T1" fmla="*/ 6 h 114"/>
                <a:gd name="T2" fmla="*/ 9153 w 164"/>
                <a:gd name="T3" fmla="*/ 6 h 114"/>
                <a:gd name="T4" fmla="*/ 8726 w 164"/>
                <a:gd name="T5" fmla="*/ 4 h 114"/>
                <a:gd name="T6" fmla="*/ 8513 w 164"/>
                <a:gd name="T7" fmla="*/ 2 h 114"/>
                <a:gd name="T8" fmla="*/ 6948 w 164"/>
                <a:gd name="T9" fmla="*/ 6 h 114"/>
                <a:gd name="T10" fmla="*/ 5542 w 164"/>
                <a:gd name="T11" fmla="*/ 12 h 114"/>
                <a:gd name="T12" fmla="*/ 4633 w 164"/>
                <a:gd name="T13" fmla="*/ 13 h 114"/>
                <a:gd name="T14" fmla="*/ 4277 w 164"/>
                <a:gd name="T15" fmla="*/ 13 h 114"/>
                <a:gd name="T16" fmla="*/ 4388 w 164"/>
                <a:gd name="T17" fmla="*/ 24 h 114"/>
                <a:gd name="T18" fmla="*/ 4325 w 164"/>
                <a:gd name="T19" fmla="*/ 41 h 114"/>
                <a:gd name="T20" fmla="*/ 4040 w 164"/>
                <a:gd name="T21" fmla="*/ 57 h 114"/>
                <a:gd name="T22" fmla="*/ 3580 w 164"/>
                <a:gd name="T23" fmla="*/ 65 h 114"/>
                <a:gd name="T24" fmla="*/ 3153 w 164"/>
                <a:gd name="T25" fmla="*/ 64 h 114"/>
                <a:gd name="T26" fmla="*/ 2985 w 164"/>
                <a:gd name="T27" fmla="*/ 54 h 114"/>
                <a:gd name="T28" fmla="*/ 2624 w 164"/>
                <a:gd name="T29" fmla="*/ 42 h 114"/>
                <a:gd name="T30" fmla="*/ 1660 w 164"/>
                <a:gd name="T31" fmla="*/ 32 h 114"/>
                <a:gd name="T32" fmla="*/ 1233 w 164"/>
                <a:gd name="T33" fmla="*/ 29 h 114"/>
                <a:gd name="T34" fmla="*/ 1201 w 164"/>
                <a:gd name="T35" fmla="*/ 23 h 114"/>
                <a:gd name="T36" fmla="*/ 1081 w 164"/>
                <a:gd name="T37" fmla="*/ 16 h 114"/>
                <a:gd name="T38" fmla="*/ 1019 w 164"/>
                <a:gd name="T39" fmla="*/ 12 h 114"/>
                <a:gd name="T40" fmla="*/ 780 w 164"/>
                <a:gd name="T41" fmla="*/ 27 h 114"/>
                <a:gd name="T42" fmla="*/ 425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308 w 164"/>
                <a:gd name="T49" fmla="*/ 67 h 114"/>
                <a:gd name="T50" fmla="*/ 956 w 164"/>
                <a:gd name="T51" fmla="*/ 68 h 114"/>
                <a:gd name="T52" fmla="*/ 1841 w 164"/>
                <a:gd name="T53" fmla="*/ 69 h 114"/>
                <a:gd name="T54" fmla="*/ 3092 w 164"/>
                <a:gd name="T55" fmla="*/ 69 h 114"/>
                <a:gd name="T56" fmla="*/ 3580 w 164"/>
                <a:gd name="T57" fmla="*/ 69 h 114"/>
                <a:gd name="T58" fmla="*/ 4040 w 164"/>
                <a:gd name="T59" fmla="*/ 65 h 114"/>
                <a:gd name="T60" fmla="*/ 4633 w 164"/>
                <a:gd name="T61" fmla="*/ 62 h 114"/>
                <a:gd name="T62" fmla="*/ 5241 w 164"/>
                <a:gd name="T63" fmla="*/ 58 h 114"/>
                <a:gd name="T64" fmla="*/ 5484 w 164"/>
                <a:gd name="T65" fmla="*/ 54 h 114"/>
                <a:gd name="T66" fmla="*/ 5652 w 164"/>
                <a:gd name="T67" fmla="*/ 50 h 114"/>
                <a:gd name="T68" fmla="*/ 5953 w 164"/>
                <a:gd name="T69" fmla="*/ 48 h 114"/>
                <a:gd name="T70" fmla="*/ 6292 w 164"/>
                <a:gd name="T71" fmla="*/ 46 h 114"/>
                <a:gd name="T72" fmla="*/ 6537 w 164"/>
                <a:gd name="T73" fmla="*/ 46 h 114"/>
                <a:gd name="T74" fmla="*/ 6948 w 164"/>
                <a:gd name="T75" fmla="*/ 42 h 114"/>
                <a:gd name="T76" fmla="*/ 7373 w 164"/>
                <a:gd name="T77" fmla="*/ 38 h 114"/>
                <a:gd name="T78" fmla="*/ 7618 w 164"/>
                <a:gd name="T79" fmla="*/ 35 h 114"/>
                <a:gd name="T80" fmla="*/ 7432 w 164"/>
                <a:gd name="T81" fmla="*/ 35 h 114"/>
                <a:gd name="T82" fmla="*/ 7073 w 164"/>
                <a:gd name="T83" fmla="*/ 33 h 114"/>
                <a:gd name="T84" fmla="*/ 6593 w 164"/>
                <a:gd name="T85" fmla="*/ 32 h 114"/>
                <a:gd name="T86" fmla="*/ 6417 w 164"/>
                <a:gd name="T87" fmla="*/ 32 h 114"/>
                <a:gd name="T88" fmla="*/ 6593 w 164"/>
                <a:gd name="T89" fmla="*/ 19 h 114"/>
                <a:gd name="T90" fmla="*/ 7432 w 164"/>
                <a:gd name="T91" fmla="*/ 12 h 114"/>
                <a:gd name="T92" fmla="*/ 8396 w 164"/>
                <a:gd name="T93" fmla="*/ 9 h 114"/>
                <a:gd name="T94" fmla="*/ 9445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29" name="Freeform 74"/>
            <p:cNvSpPr>
              <a:spLocks/>
            </p:cNvSpPr>
            <p:nvPr/>
          </p:nvSpPr>
          <p:spPr bwMode="auto">
            <a:xfrm>
              <a:off x="4469" y="1477"/>
              <a:ext cx="170" cy="100"/>
            </a:xfrm>
            <a:custGeom>
              <a:avLst/>
              <a:gdLst>
                <a:gd name="T0" fmla="*/ 63 w 86"/>
                <a:gd name="T1" fmla="*/ 6 h 109"/>
                <a:gd name="T2" fmla="*/ 425 w 86"/>
                <a:gd name="T3" fmla="*/ 6 h 109"/>
                <a:gd name="T4" fmla="*/ 1020 w 86"/>
                <a:gd name="T5" fmla="*/ 6 h 109"/>
                <a:gd name="T6" fmla="*/ 1485 w 86"/>
                <a:gd name="T7" fmla="*/ 6 h 109"/>
                <a:gd name="T8" fmla="*/ 1908 w 86"/>
                <a:gd name="T9" fmla="*/ 6 h 109"/>
                <a:gd name="T10" fmla="*/ 1953 w 86"/>
                <a:gd name="T11" fmla="*/ 6 h 109"/>
                <a:gd name="T12" fmla="*/ 1953 w 86"/>
                <a:gd name="T13" fmla="*/ 7 h 109"/>
                <a:gd name="T14" fmla="*/ 2016 w 86"/>
                <a:gd name="T15" fmla="*/ 13 h 109"/>
                <a:gd name="T16" fmla="*/ 2263 w 86"/>
                <a:gd name="T17" fmla="*/ 17 h 109"/>
                <a:gd name="T18" fmla="*/ 2441 w 86"/>
                <a:gd name="T19" fmla="*/ 23 h 109"/>
                <a:gd name="T20" fmla="*/ 2813 w 86"/>
                <a:gd name="T21" fmla="*/ 26 h 109"/>
                <a:gd name="T22" fmla="*/ 3052 w 86"/>
                <a:gd name="T23" fmla="*/ 31 h 109"/>
                <a:gd name="T24" fmla="*/ 3281 w 86"/>
                <a:gd name="T25" fmla="*/ 38 h 109"/>
                <a:gd name="T26" fmla="*/ 3469 w 86"/>
                <a:gd name="T27" fmla="*/ 45 h 109"/>
                <a:gd name="T28" fmla="*/ 3708 w 86"/>
                <a:gd name="T29" fmla="*/ 51 h 109"/>
                <a:gd name="T30" fmla="*/ 3772 w 86"/>
                <a:gd name="T31" fmla="*/ 58 h 109"/>
                <a:gd name="T32" fmla="*/ 3772 w 86"/>
                <a:gd name="T33" fmla="*/ 61 h 109"/>
                <a:gd name="T34" fmla="*/ 3829 w 86"/>
                <a:gd name="T35" fmla="*/ 61 h 109"/>
                <a:gd name="T36" fmla="*/ 3924 w 86"/>
                <a:gd name="T37" fmla="*/ 61 h 109"/>
                <a:gd name="T38" fmla="*/ 3985 w 86"/>
                <a:gd name="T39" fmla="*/ 63 h 109"/>
                <a:gd name="T40" fmla="*/ 4169 w 86"/>
                <a:gd name="T41" fmla="*/ 64 h 109"/>
                <a:gd name="T42" fmla="*/ 4232 w 86"/>
                <a:gd name="T43" fmla="*/ 64 h 109"/>
                <a:gd name="T44" fmla="*/ 4412 w 86"/>
                <a:gd name="T45" fmla="*/ 64 h 109"/>
                <a:gd name="T46" fmla="*/ 4641 w 86"/>
                <a:gd name="T47" fmla="*/ 64 h 109"/>
                <a:gd name="T48" fmla="*/ 4825 w 86"/>
                <a:gd name="T49" fmla="*/ 64 h 109"/>
                <a:gd name="T50" fmla="*/ 4944 w 86"/>
                <a:gd name="T51" fmla="*/ 64 h 109"/>
                <a:gd name="T52" fmla="*/ 5068 w 86"/>
                <a:gd name="T53" fmla="*/ 63 h 109"/>
                <a:gd name="T54" fmla="*/ 4825 w 86"/>
                <a:gd name="T55" fmla="*/ 58 h 109"/>
                <a:gd name="T56" fmla="*/ 4349 w 86"/>
                <a:gd name="T57" fmla="*/ 45 h 109"/>
                <a:gd name="T58" fmla="*/ 3772 w 86"/>
                <a:gd name="T59" fmla="*/ 28 h 109"/>
                <a:gd name="T60" fmla="*/ 3173 w 86"/>
                <a:gd name="T61" fmla="*/ 14 h 109"/>
                <a:gd name="T62" fmla="*/ 2813 w 86"/>
                <a:gd name="T63" fmla="*/ 6 h 109"/>
                <a:gd name="T64" fmla="*/ 2625 w 86"/>
                <a:gd name="T65" fmla="*/ 3 h 109"/>
                <a:gd name="T66" fmla="*/ 2016 w 86"/>
                <a:gd name="T67" fmla="*/ 1 h 109"/>
                <a:gd name="T68" fmla="*/ 1360 w 86"/>
                <a:gd name="T69" fmla="*/ 0 h 109"/>
                <a:gd name="T70" fmla="*/ 656 w 86"/>
                <a:gd name="T71" fmla="*/ 1 h 109"/>
                <a:gd name="T72" fmla="*/ 184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30" name="Freeform 75"/>
            <p:cNvSpPr>
              <a:spLocks/>
            </p:cNvSpPr>
            <p:nvPr/>
          </p:nvSpPr>
          <p:spPr bwMode="auto">
            <a:xfrm>
              <a:off x="5115" y="1478"/>
              <a:ext cx="171" cy="99"/>
            </a:xfrm>
            <a:custGeom>
              <a:avLst/>
              <a:gdLst>
                <a:gd name="T0" fmla="*/ 4837 w 87"/>
                <a:gd name="T1" fmla="*/ 6 h 108"/>
                <a:gd name="T2" fmla="*/ 4434 w 87"/>
                <a:gd name="T3" fmla="*/ 6 h 108"/>
                <a:gd name="T4" fmla="*/ 3986 w 87"/>
                <a:gd name="T5" fmla="*/ 6 h 108"/>
                <a:gd name="T6" fmla="*/ 3404 w 87"/>
                <a:gd name="T7" fmla="*/ 6 h 108"/>
                <a:gd name="T8" fmla="*/ 3045 w 87"/>
                <a:gd name="T9" fmla="*/ 6 h 108"/>
                <a:gd name="T10" fmla="*/ 2940 w 87"/>
                <a:gd name="T11" fmla="*/ 6 h 108"/>
                <a:gd name="T12" fmla="*/ 2940 w 87"/>
                <a:gd name="T13" fmla="*/ 6 h 108"/>
                <a:gd name="T14" fmla="*/ 2817 w 87"/>
                <a:gd name="T15" fmla="*/ 13 h 108"/>
                <a:gd name="T16" fmla="*/ 2642 w 87"/>
                <a:gd name="T17" fmla="*/ 17 h 108"/>
                <a:gd name="T18" fmla="*/ 2492 w 87"/>
                <a:gd name="T19" fmla="*/ 23 h 108"/>
                <a:gd name="T20" fmla="*/ 2256 w 87"/>
                <a:gd name="T21" fmla="*/ 26 h 108"/>
                <a:gd name="T22" fmla="*/ 1966 w 87"/>
                <a:gd name="T23" fmla="*/ 32 h 108"/>
                <a:gd name="T24" fmla="*/ 1612 w 87"/>
                <a:gd name="T25" fmla="*/ 38 h 108"/>
                <a:gd name="T26" fmla="*/ 1376 w 87"/>
                <a:gd name="T27" fmla="*/ 45 h 108"/>
                <a:gd name="T28" fmla="*/ 1268 w 87"/>
                <a:gd name="T29" fmla="*/ 51 h 108"/>
                <a:gd name="T30" fmla="*/ 1268 w 87"/>
                <a:gd name="T31" fmla="*/ 59 h 108"/>
                <a:gd name="T32" fmla="*/ 1268 w 87"/>
                <a:gd name="T33" fmla="*/ 61 h 108"/>
                <a:gd name="T34" fmla="*/ 1085 w 87"/>
                <a:gd name="T35" fmla="*/ 61 h 108"/>
                <a:gd name="T36" fmla="*/ 1085 w 87"/>
                <a:gd name="T37" fmla="*/ 61 h 108"/>
                <a:gd name="T38" fmla="*/ 912 w 87"/>
                <a:gd name="T39" fmla="*/ 63 h 108"/>
                <a:gd name="T40" fmla="*/ 820 w 87"/>
                <a:gd name="T41" fmla="*/ 64 h 108"/>
                <a:gd name="T42" fmla="*/ 761 w 87"/>
                <a:gd name="T43" fmla="*/ 64 h 108"/>
                <a:gd name="T44" fmla="*/ 584 w 87"/>
                <a:gd name="T45" fmla="*/ 64 h 108"/>
                <a:gd name="T46" fmla="*/ 356 w 87"/>
                <a:gd name="T47" fmla="*/ 64 h 108"/>
                <a:gd name="T48" fmla="*/ 236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81 w 87"/>
                <a:gd name="T55" fmla="*/ 59 h 108"/>
                <a:gd name="T56" fmla="*/ 645 w 87"/>
                <a:gd name="T57" fmla="*/ 45 h 108"/>
                <a:gd name="T58" fmla="*/ 1268 w 87"/>
                <a:gd name="T59" fmla="*/ 27 h 108"/>
                <a:gd name="T60" fmla="*/ 1853 w 87"/>
                <a:gd name="T61" fmla="*/ 13 h 108"/>
                <a:gd name="T62" fmla="*/ 2133 w 87"/>
                <a:gd name="T63" fmla="*/ 6 h 108"/>
                <a:gd name="T64" fmla="*/ 2313 w 87"/>
                <a:gd name="T65" fmla="*/ 3 h 108"/>
                <a:gd name="T66" fmla="*/ 2878 w 87"/>
                <a:gd name="T67" fmla="*/ 1 h 108"/>
                <a:gd name="T68" fmla="*/ 3585 w 87"/>
                <a:gd name="T69" fmla="*/ 0 h 108"/>
                <a:gd name="T70" fmla="*/ 4192 w 87"/>
                <a:gd name="T71" fmla="*/ 0 h 108"/>
                <a:gd name="T72" fmla="*/ 4717 w 87"/>
                <a:gd name="T73" fmla="*/ 0 h 108"/>
                <a:gd name="T74" fmla="*/ 4837 w 87"/>
                <a:gd name="T75" fmla="*/ 1 h 108"/>
                <a:gd name="T76" fmla="*/ 4837 w 87"/>
                <a:gd name="T77" fmla="*/ 2 h 108"/>
                <a:gd name="T78" fmla="*/ 4837 w 87"/>
                <a:gd name="T79" fmla="*/ 4 h 108"/>
                <a:gd name="T80" fmla="*/ 4898 w 87"/>
                <a:gd name="T81" fmla="*/ 5 h 108"/>
                <a:gd name="T82" fmla="*/ 4898 w 87"/>
                <a:gd name="T83" fmla="*/ 6 h 108"/>
                <a:gd name="T84" fmla="*/ 4957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31" name="Freeform 76"/>
            <p:cNvSpPr>
              <a:spLocks/>
            </p:cNvSpPr>
            <p:nvPr/>
          </p:nvSpPr>
          <p:spPr bwMode="auto">
            <a:xfrm>
              <a:off x="4719" y="1454"/>
              <a:ext cx="69" cy="100"/>
            </a:xfrm>
            <a:custGeom>
              <a:avLst/>
              <a:gdLst>
                <a:gd name="T0" fmla="*/ 1932 w 35"/>
                <a:gd name="T1" fmla="*/ 3 h 107"/>
                <a:gd name="T2" fmla="*/ 1816 w 35"/>
                <a:gd name="T3" fmla="*/ 5 h 107"/>
                <a:gd name="T4" fmla="*/ 1753 w 35"/>
                <a:gd name="T5" fmla="*/ 7 h 107"/>
                <a:gd name="T6" fmla="*/ 1569 w 35"/>
                <a:gd name="T7" fmla="*/ 9 h 107"/>
                <a:gd name="T8" fmla="*/ 1524 w 35"/>
                <a:gd name="T9" fmla="*/ 15 h 107"/>
                <a:gd name="T10" fmla="*/ 1524 w 35"/>
                <a:gd name="T11" fmla="*/ 19 h 107"/>
                <a:gd name="T12" fmla="*/ 1569 w 35"/>
                <a:gd name="T13" fmla="*/ 23 h 107"/>
                <a:gd name="T14" fmla="*/ 1816 w 35"/>
                <a:gd name="T15" fmla="*/ 28 h 107"/>
                <a:gd name="T16" fmla="*/ 1932 w 35"/>
                <a:gd name="T17" fmla="*/ 31 h 107"/>
                <a:gd name="T18" fmla="*/ 1816 w 35"/>
                <a:gd name="T19" fmla="*/ 32 h 107"/>
                <a:gd name="T20" fmla="*/ 1524 w 35"/>
                <a:gd name="T21" fmla="*/ 33 h 107"/>
                <a:gd name="T22" fmla="*/ 1224 w 35"/>
                <a:gd name="T23" fmla="*/ 36 h 107"/>
                <a:gd name="T24" fmla="*/ 889 w 35"/>
                <a:gd name="T25" fmla="*/ 36 h 107"/>
                <a:gd name="T26" fmla="*/ 591 w 35"/>
                <a:gd name="T27" fmla="*/ 39 h 107"/>
                <a:gd name="T28" fmla="*/ 361 w 35"/>
                <a:gd name="T29" fmla="*/ 41 h 107"/>
                <a:gd name="T30" fmla="*/ 244 w 35"/>
                <a:gd name="T31" fmla="*/ 43 h 107"/>
                <a:gd name="T32" fmla="*/ 183 w 35"/>
                <a:gd name="T33" fmla="*/ 44 h 107"/>
                <a:gd name="T34" fmla="*/ 183 w 35"/>
                <a:gd name="T35" fmla="*/ 46 h 107"/>
                <a:gd name="T36" fmla="*/ 183 w 35"/>
                <a:gd name="T37" fmla="*/ 50 h 107"/>
                <a:gd name="T38" fmla="*/ 183 w 35"/>
                <a:gd name="T39" fmla="*/ 56 h 107"/>
                <a:gd name="T40" fmla="*/ 300 w 35"/>
                <a:gd name="T41" fmla="*/ 61 h 107"/>
                <a:gd name="T42" fmla="*/ 300 w 35"/>
                <a:gd name="T43" fmla="*/ 66 h 107"/>
                <a:gd name="T44" fmla="*/ 361 w 35"/>
                <a:gd name="T45" fmla="*/ 69 h 107"/>
                <a:gd name="T46" fmla="*/ 361 w 35"/>
                <a:gd name="T47" fmla="*/ 71 h 107"/>
                <a:gd name="T48" fmla="*/ 300 w 35"/>
                <a:gd name="T49" fmla="*/ 69 h 107"/>
                <a:gd name="T50" fmla="*/ 183 w 35"/>
                <a:gd name="T51" fmla="*/ 65 h 107"/>
                <a:gd name="T52" fmla="*/ 63 w 35"/>
                <a:gd name="T53" fmla="*/ 61 h 107"/>
                <a:gd name="T54" fmla="*/ 63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83 w 35"/>
                <a:gd name="T65" fmla="*/ 39 h 107"/>
                <a:gd name="T66" fmla="*/ 481 w 35"/>
                <a:gd name="T67" fmla="*/ 34 h 107"/>
                <a:gd name="T68" fmla="*/ 773 w 35"/>
                <a:gd name="T69" fmla="*/ 28 h 107"/>
                <a:gd name="T70" fmla="*/ 1104 w 35"/>
                <a:gd name="T71" fmla="*/ 20 h 107"/>
                <a:gd name="T72" fmla="*/ 1465 w 35"/>
                <a:gd name="T73" fmla="*/ 16 h 107"/>
                <a:gd name="T74" fmla="*/ 1632 w 35"/>
                <a:gd name="T75" fmla="*/ 7 h 107"/>
                <a:gd name="T76" fmla="*/ 1816 w 35"/>
                <a:gd name="T77" fmla="*/ 6 h 107"/>
                <a:gd name="T78" fmla="*/ 1932 w 35"/>
                <a:gd name="T79" fmla="*/ 1 h 107"/>
                <a:gd name="T80" fmla="*/ 1993 w 35"/>
                <a:gd name="T81" fmla="*/ 1 h 107"/>
                <a:gd name="T82" fmla="*/ 1993 w 35"/>
                <a:gd name="T83" fmla="*/ 1 h 107"/>
                <a:gd name="T84" fmla="*/ 1993 w 35"/>
                <a:gd name="T85" fmla="*/ 1 h 107"/>
                <a:gd name="T86" fmla="*/ 1993 w 35"/>
                <a:gd name="T87" fmla="*/ 1 h 107"/>
                <a:gd name="T88" fmla="*/ 1993 w 35"/>
                <a:gd name="T89" fmla="*/ 1 h 107"/>
                <a:gd name="T90" fmla="*/ 1993 w 35"/>
                <a:gd name="T91" fmla="*/ 1 h 107"/>
                <a:gd name="T92" fmla="*/ 1993 w 35"/>
                <a:gd name="T93" fmla="*/ 1 h 107"/>
                <a:gd name="T94" fmla="*/ 1993 w 35"/>
                <a:gd name="T95" fmla="*/ 1 h 107"/>
                <a:gd name="T96" fmla="*/ 199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32" name="Freeform 77"/>
            <p:cNvSpPr>
              <a:spLocks/>
            </p:cNvSpPr>
            <p:nvPr/>
          </p:nvSpPr>
          <p:spPr bwMode="auto">
            <a:xfrm>
              <a:off x="4967" y="1454"/>
              <a:ext cx="69" cy="100"/>
            </a:xfrm>
            <a:custGeom>
              <a:avLst/>
              <a:gdLst>
                <a:gd name="T0" fmla="*/ 63 w 35"/>
                <a:gd name="T1" fmla="*/ 3 h 107"/>
                <a:gd name="T2" fmla="*/ 63 w 35"/>
                <a:gd name="T3" fmla="*/ 5 h 107"/>
                <a:gd name="T4" fmla="*/ 183 w 35"/>
                <a:gd name="T5" fmla="*/ 7 h 107"/>
                <a:gd name="T6" fmla="*/ 300 w 35"/>
                <a:gd name="T7" fmla="*/ 7 h 107"/>
                <a:gd name="T8" fmla="*/ 361 w 35"/>
                <a:gd name="T9" fmla="*/ 12 h 107"/>
                <a:gd name="T10" fmla="*/ 361 w 35"/>
                <a:gd name="T11" fmla="*/ 17 h 107"/>
                <a:gd name="T12" fmla="*/ 300 w 35"/>
                <a:gd name="T13" fmla="*/ 20 h 107"/>
                <a:gd name="T14" fmla="*/ 124 w 35"/>
                <a:gd name="T15" fmla="*/ 26 h 107"/>
                <a:gd name="T16" fmla="*/ 0 w 35"/>
                <a:gd name="T17" fmla="*/ 28 h 107"/>
                <a:gd name="T18" fmla="*/ 183 w 35"/>
                <a:gd name="T19" fmla="*/ 30 h 107"/>
                <a:gd name="T20" fmla="*/ 361 w 35"/>
                <a:gd name="T21" fmla="*/ 31 h 107"/>
                <a:gd name="T22" fmla="*/ 653 w 35"/>
                <a:gd name="T23" fmla="*/ 34 h 107"/>
                <a:gd name="T24" fmla="*/ 1011 w 35"/>
                <a:gd name="T25" fmla="*/ 36 h 107"/>
                <a:gd name="T26" fmla="*/ 1287 w 35"/>
                <a:gd name="T27" fmla="*/ 38 h 107"/>
                <a:gd name="T28" fmla="*/ 1524 w 35"/>
                <a:gd name="T29" fmla="*/ 41 h 107"/>
                <a:gd name="T30" fmla="*/ 1695 w 35"/>
                <a:gd name="T31" fmla="*/ 43 h 107"/>
                <a:gd name="T32" fmla="*/ 1753 w 35"/>
                <a:gd name="T33" fmla="*/ 44 h 107"/>
                <a:gd name="T34" fmla="*/ 1753 w 35"/>
                <a:gd name="T35" fmla="*/ 46 h 107"/>
                <a:gd name="T36" fmla="*/ 1695 w 35"/>
                <a:gd name="T37" fmla="*/ 50 h 107"/>
                <a:gd name="T38" fmla="*/ 1695 w 35"/>
                <a:gd name="T39" fmla="*/ 56 h 107"/>
                <a:gd name="T40" fmla="*/ 1632 w 35"/>
                <a:gd name="T41" fmla="*/ 61 h 107"/>
                <a:gd name="T42" fmla="*/ 1632 w 35"/>
                <a:gd name="T43" fmla="*/ 66 h 107"/>
                <a:gd name="T44" fmla="*/ 1632 w 35"/>
                <a:gd name="T45" fmla="*/ 69 h 107"/>
                <a:gd name="T46" fmla="*/ 1632 w 35"/>
                <a:gd name="T47" fmla="*/ 71 h 107"/>
                <a:gd name="T48" fmla="*/ 1695 w 35"/>
                <a:gd name="T49" fmla="*/ 69 h 107"/>
                <a:gd name="T50" fmla="*/ 1695 w 35"/>
                <a:gd name="T51" fmla="*/ 65 h 107"/>
                <a:gd name="T52" fmla="*/ 1753 w 35"/>
                <a:gd name="T53" fmla="*/ 61 h 107"/>
                <a:gd name="T54" fmla="*/ 1869 w 35"/>
                <a:gd name="T55" fmla="*/ 56 h 107"/>
                <a:gd name="T56" fmla="*/ 1993 w 35"/>
                <a:gd name="T57" fmla="*/ 52 h 107"/>
                <a:gd name="T58" fmla="*/ 1993 w 35"/>
                <a:gd name="T59" fmla="*/ 48 h 107"/>
                <a:gd name="T60" fmla="*/ 1993 w 35"/>
                <a:gd name="T61" fmla="*/ 44 h 107"/>
                <a:gd name="T62" fmla="*/ 1993 w 35"/>
                <a:gd name="T63" fmla="*/ 41 h 107"/>
                <a:gd name="T64" fmla="*/ 1753 w 35"/>
                <a:gd name="T65" fmla="*/ 39 h 107"/>
                <a:gd name="T66" fmla="*/ 1404 w 35"/>
                <a:gd name="T67" fmla="*/ 34 h 107"/>
                <a:gd name="T68" fmla="*/ 1104 w 35"/>
                <a:gd name="T69" fmla="*/ 28 h 107"/>
                <a:gd name="T70" fmla="*/ 828 w 35"/>
                <a:gd name="T71" fmla="*/ 20 h 107"/>
                <a:gd name="T72" fmla="*/ 528 w 35"/>
                <a:gd name="T73" fmla="*/ 16 h 107"/>
                <a:gd name="T74" fmla="*/ 300 w 35"/>
                <a:gd name="T75" fmla="*/ 7 h 107"/>
                <a:gd name="T76" fmla="*/ 124 w 35"/>
                <a:gd name="T77" fmla="*/ 6 h 107"/>
                <a:gd name="T78" fmla="*/ 63 w 35"/>
                <a:gd name="T79" fmla="*/ 1 h 107"/>
                <a:gd name="T80" fmla="*/ 63 w 35"/>
                <a:gd name="T81" fmla="*/ 1 h 107"/>
                <a:gd name="T82" fmla="*/ 63 w 35"/>
                <a:gd name="T83" fmla="*/ 1 h 107"/>
                <a:gd name="T84" fmla="*/ 63 w 35"/>
                <a:gd name="T85" fmla="*/ 1 h 107"/>
                <a:gd name="T86" fmla="*/ 63 w 35"/>
                <a:gd name="T87" fmla="*/ 1 h 107"/>
                <a:gd name="T88" fmla="*/ 63 w 35"/>
                <a:gd name="T89" fmla="*/ 1 h 107"/>
                <a:gd name="T90" fmla="*/ 63 w 35"/>
                <a:gd name="T91" fmla="*/ 1 h 107"/>
                <a:gd name="T92" fmla="*/ 63 w 35"/>
                <a:gd name="T93" fmla="*/ 1 h 107"/>
                <a:gd name="T94" fmla="*/ 63 w 35"/>
                <a:gd name="T95" fmla="*/ 1 h 107"/>
                <a:gd name="T96" fmla="*/ 6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33" name="Freeform 78"/>
            <p:cNvSpPr>
              <a:spLocks/>
            </p:cNvSpPr>
            <p:nvPr/>
          </p:nvSpPr>
          <p:spPr bwMode="auto">
            <a:xfrm>
              <a:off x="4418" y="1319"/>
              <a:ext cx="155" cy="70"/>
            </a:xfrm>
            <a:custGeom>
              <a:avLst/>
              <a:gdLst>
                <a:gd name="T0" fmla="*/ 2325 w 79"/>
                <a:gd name="T1" fmla="*/ 0 h 76"/>
                <a:gd name="T2" fmla="*/ 1836 w 79"/>
                <a:gd name="T3" fmla="*/ 4 h 76"/>
                <a:gd name="T4" fmla="*/ 1305 w 79"/>
                <a:gd name="T5" fmla="*/ 7 h 76"/>
                <a:gd name="T6" fmla="*/ 904 w 79"/>
                <a:gd name="T7" fmla="*/ 16 h 76"/>
                <a:gd name="T8" fmla="*/ 785 w 79"/>
                <a:gd name="T9" fmla="*/ 23 h 76"/>
                <a:gd name="T10" fmla="*/ 1020 w 79"/>
                <a:gd name="T11" fmla="*/ 30 h 76"/>
                <a:gd name="T12" fmla="*/ 1836 w 79"/>
                <a:gd name="T13" fmla="*/ 37 h 76"/>
                <a:gd name="T14" fmla="*/ 3377 w 79"/>
                <a:gd name="T15" fmla="*/ 41 h 76"/>
                <a:gd name="T16" fmla="*/ 4389 w 79"/>
                <a:gd name="T17" fmla="*/ 41 h 76"/>
                <a:gd name="T18" fmla="*/ 4161 w 79"/>
                <a:gd name="T19" fmla="*/ 42 h 76"/>
                <a:gd name="T20" fmla="*/ 3746 w 79"/>
                <a:gd name="T21" fmla="*/ 43 h 76"/>
                <a:gd name="T22" fmla="*/ 3265 w 79"/>
                <a:gd name="T23" fmla="*/ 44 h 76"/>
                <a:gd name="T24" fmla="*/ 2725 w 79"/>
                <a:gd name="T25" fmla="*/ 46 h 76"/>
                <a:gd name="T26" fmla="*/ 2176 w 79"/>
                <a:gd name="T27" fmla="*/ 46 h 76"/>
                <a:gd name="T28" fmla="*/ 1540 w 79"/>
                <a:gd name="T29" fmla="*/ 46 h 76"/>
                <a:gd name="T30" fmla="*/ 1081 w 79"/>
                <a:gd name="T31" fmla="*/ 43 h 76"/>
                <a:gd name="T32" fmla="*/ 636 w 79"/>
                <a:gd name="T33" fmla="*/ 41 h 76"/>
                <a:gd name="T34" fmla="*/ 355 w 79"/>
                <a:gd name="T35" fmla="*/ 38 h 76"/>
                <a:gd name="T36" fmla="*/ 120 w 79"/>
                <a:gd name="T37" fmla="*/ 34 h 76"/>
                <a:gd name="T38" fmla="*/ 61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1 w 79"/>
                <a:gd name="T45" fmla="*/ 23 h 76"/>
                <a:gd name="T46" fmla="*/ 61 w 79"/>
                <a:gd name="T47" fmla="*/ 22 h 76"/>
                <a:gd name="T48" fmla="*/ 120 w 79"/>
                <a:gd name="T49" fmla="*/ 18 h 76"/>
                <a:gd name="T50" fmla="*/ 355 w 79"/>
                <a:gd name="T51" fmla="*/ 11 h 76"/>
                <a:gd name="T52" fmla="*/ 636 w 79"/>
                <a:gd name="T53" fmla="*/ 6 h 76"/>
                <a:gd name="T54" fmla="*/ 1081 w 79"/>
                <a:gd name="T55" fmla="*/ 4 h 76"/>
                <a:gd name="T56" fmla="*/ 1540 w 79"/>
                <a:gd name="T57" fmla="*/ 2 h 76"/>
                <a:gd name="T58" fmla="*/ 1940 w 79"/>
                <a:gd name="T59" fmla="*/ 1 h 76"/>
                <a:gd name="T60" fmla="*/ 2268 w 79"/>
                <a:gd name="T61" fmla="*/ 0 h 76"/>
                <a:gd name="T62" fmla="*/ 2506 w 79"/>
                <a:gd name="T63" fmla="*/ 0 h 76"/>
                <a:gd name="T64" fmla="*/ 256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34" name="Freeform 79"/>
            <p:cNvSpPr>
              <a:spLocks/>
            </p:cNvSpPr>
            <p:nvPr/>
          </p:nvSpPr>
          <p:spPr bwMode="auto">
            <a:xfrm>
              <a:off x="5203" y="1318"/>
              <a:ext cx="134" cy="72"/>
            </a:xfrm>
            <a:custGeom>
              <a:avLst/>
              <a:gdLst>
                <a:gd name="T0" fmla="*/ 1024 w 67"/>
                <a:gd name="T1" fmla="*/ 1 h 78"/>
                <a:gd name="T2" fmla="*/ 1664 w 67"/>
                <a:gd name="T3" fmla="*/ 5 h 78"/>
                <a:gd name="T4" fmla="*/ 2368 w 67"/>
                <a:gd name="T5" fmla="*/ 8 h 78"/>
                <a:gd name="T6" fmla="*/ 2944 w 67"/>
                <a:gd name="T7" fmla="*/ 16 h 78"/>
                <a:gd name="T8" fmla="*/ 3328 w 67"/>
                <a:gd name="T9" fmla="*/ 24 h 78"/>
                <a:gd name="T10" fmla="*/ 3264 w 67"/>
                <a:gd name="T11" fmla="*/ 32 h 78"/>
                <a:gd name="T12" fmla="*/ 2560 w 67"/>
                <a:gd name="T13" fmla="*/ 39 h 78"/>
                <a:gd name="T14" fmla="*/ 1024 w 67"/>
                <a:gd name="T15" fmla="*/ 44 h 78"/>
                <a:gd name="T16" fmla="*/ 0 w 67"/>
                <a:gd name="T17" fmla="*/ 47 h 78"/>
                <a:gd name="T18" fmla="*/ 128 w 67"/>
                <a:gd name="T19" fmla="*/ 47 h 78"/>
                <a:gd name="T20" fmla="*/ 512 w 67"/>
                <a:gd name="T21" fmla="*/ 48 h 78"/>
                <a:gd name="T22" fmla="*/ 896 w 67"/>
                <a:gd name="T23" fmla="*/ 48 h 78"/>
                <a:gd name="T24" fmla="*/ 1408 w 67"/>
                <a:gd name="T25" fmla="*/ 48 h 78"/>
                <a:gd name="T26" fmla="*/ 1984 w 67"/>
                <a:gd name="T27" fmla="*/ 48 h 78"/>
                <a:gd name="T28" fmla="*/ 2560 w 67"/>
                <a:gd name="T29" fmla="*/ 46 h 78"/>
                <a:gd name="T30" fmla="*/ 3072 w 67"/>
                <a:gd name="T31" fmla="*/ 44 h 78"/>
                <a:gd name="T32" fmla="*/ 3584 w 67"/>
                <a:gd name="T33" fmla="*/ 41 h 78"/>
                <a:gd name="T34" fmla="*/ 3840 w 67"/>
                <a:gd name="T35" fmla="*/ 38 h 78"/>
                <a:gd name="T36" fmla="*/ 4032 w 67"/>
                <a:gd name="T37" fmla="*/ 35 h 78"/>
                <a:gd name="T38" fmla="*/ 4096 w 67"/>
                <a:gd name="T39" fmla="*/ 31 h 78"/>
                <a:gd name="T40" fmla="*/ 4224 w 67"/>
                <a:gd name="T41" fmla="*/ 28 h 78"/>
                <a:gd name="T42" fmla="*/ 4224 w 67"/>
                <a:gd name="T43" fmla="*/ 26 h 78"/>
                <a:gd name="T44" fmla="*/ 4224 w 67"/>
                <a:gd name="T45" fmla="*/ 24 h 78"/>
                <a:gd name="T46" fmla="*/ 4224 w 67"/>
                <a:gd name="T47" fmla="*/ 23 h 78"/>
                <a:gd name="T48" fmla="*/ 4096 w 67"/>
                <a:gd name="T49" fmla="*/ 18 h 78"/>
                <a:gd name="T50" fmla="*/ 3776 w 67"/>
                <a:gd name="T51" fmla="*/ 12 h 78"/>
                <a:gd name="T52" fmla="*/ 3264 w 67"/>
                <a:gd name="T53" fmla="*/ 6 h 78"/>
                <a:gd name="T54" fmla="*/ 2752 w 67"/>
                <a:gd name="T55" fmla="*/ 5 h 78"/>
                <a:gd name="T56" fmla="*/ 2112 w 67"/>
                <a:gd name="T57" fmla="*/ 2 h 78"/>
                <a:gd name="T58" fmla="*/ 1600 w 67"/>
                <a:gd name="T59" fmla="*/ 1 h 78"/>
                <a:gd name="T60" fmla="*/ 1088 w 67"/>
                <a:gd name="T61" fmla="*/ 0 h 78"/>
                <a:gd name="T62" fmla="*/ 896 w 67"/>
                <a:gd name="T63" fmla="*/ 0 h 78"/>
                <a:gd name="T64" fmla="*/ 896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35" name="Freeform 80"/>
            <p:cNvSpPr>
              <a:spLocks/>
            </p:cNvSpPr>
            <p:nvPr/>
          </p:nvSpPr>
          <p:spPr bwMode="auto">
            <a:xfrm>
              <a:off x="4493" y="1326"/>
              <a:ext cx="209" cy="48"/>
            </a:xfrm>
            <a:custGeom>
              <a:avLst/>
              <a:gdLst>
                <a:gd name="T0" fmla="*/ 6049 w 106"/>
                <a:gd name="T1" fmla="*/ 29 h 51"/>
                <a:gd name="T2" fmla="*/ 5757 w 106"/>
                <a:gd name="T3" fmla="*/ 24 h 51"/>
                <a:gd name="T4" fmla="*/ 5276 w 106"/>
                <a:gd name="T5" fmla="*/ 18 h 51"/>
                <a:gd name="T6" fmla="*/ 4474 w 106"/>
                <a:gd name="T7" fmla="*/ 8 h 51"/>
                <a:gd name="T8" fmla="*/ 3518 w 106"/>
                <a:gd name="T9" fmla="*/ 4 h 51"/>
                <a:gd name="T10" fmla="*/ 2705 w 106"/>
                <a:gd name="T11" fmla="*/ 0 h 51"/>
                <a:gd name="T12" fmla="*/ 2476 w 106"/>
                <a:gd name="T13" fmla="*/ 0 h 51"/>
                <a:gd name="T14" fmla="*/ 1993 w 106"/>
                <a:gd name="T15" fmla="*/ 1 h 51"/>
                <a:gd name="T16" fmla="*/ 1524 w 106"/>
                <a:gd name="T17" fmla="*/ 3 h 51"/>
                <a:gd name="T18" fmla="*/ 1041 w 106"/>
                <a:gd name="T19" fmla="*/ 4 h 51"/>
                <a:gd name="T20" fmla="*/ 773 w 106"/>
                <a:gd name="T21" fmla="*/ 4 h 51"/>
                <a:gd name="T22" fmla="*/ 481 w 106"/>
                <a:gd name="T23" fmla="*/ 8 h 51"/>
                <a:gd name="T24" fmla="*/ 244 w 106"/>
                <a:gd name="T25" fmla="*/ 8 h 51"/>
                <a:gd name="T26" fmla="*/ 63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3 w 106"/>
                <a:gd name="T33" fmla="*/ 24 h 51"/>
                <a:gd name="T34" fmla="*/ 183 w 106"/>
                <a:gd name="T35" fmla="*/ 29 h 51"/>
                <a:gd name="T36" fmla="*/ 361 w 106"/>
                <a:gd name="T37" fmla="*/ 31 h 51"/>
                <a:gd name="T38" fmla="*/ 481 w 106"/>
                <a:gd name="T39" fmla="*/ 34 h 51"/>
                <a:gd name="T40" fmla="*/ 773 w 106"/>
                <a:gd name="T41" fmla="*/ 35 h 51"/>
                <a:gd name="T42" fmla="*/ 1041 w 106"/>
                <a:gd name="T43" fmla="*/ 35 h 51"/>
                <a:gd name="T44" fmla="*/ 1341 w 106"/>
                <a:gd name="T45" fmla="*/ 34 h 51"/>
                <a:gd name="T46" fmla="*/ 1633 w 106"/>
                <a:gd name="T47" fmla="*/ 33 h 51"/>
                <a:gd name="T48" fmla="*/ 1993 w 106"/>
                <a:gd name="T49" fmla="*/ 31 h 51"/>
                <a:gd name="T50" fmla="*/ 2240 w 106"/>
                <a:gd name="T51" fmla="*/ 30 h 51"/>
                <a:gd name="T52" fmla="*/ 2413 w 106"/>
                <a:gd name="T53" fmla="*/ 29 h 51"/>
                <a:gd name="T54" fmla="*/ 2177 w 106"/>
                <a:gd name="T55" fmla="*/ 30 h 51"/>
                <a:gd name="T56" fmla="*/ 1993 w 106"/>
                <a:gd name="T57" fmla="*/ 29 h 51"/>
                <a:gd name="T58" fmla="*/ 1757 w 106"/>
                <a:gd name="T59" fmla="*/ 27 h 51"/>
                <a:gd name="T60" fmla="*/ 1404 w 106"/>
                <a:gd name="T61" fmla="*/ 24 h 51"/>
                <a:gd name="T62" fmla="*/ 891 w 106"/>
                <a:gd name="T63" fmla="*/ 23 h 51"/>
                <a:gd name="T64" fmla="*/ 712 w 106"/>
                <a:gd name="T65" fmla="*/ 22 h 51"/>
                <a:gd name="T66" fmla="*/ 773 w 106"/>
                <a:gd name="T67" fmla="*/ 21 h 51"/>
                <a:gd name="T68" fmla="*/ 1041 w 106"/>
                <a:gd name="T69" fmla="*/ 18 h 51"/>
                <a:gd name="T70" fmla="*/ 1224 w 106"/>
                <a:gd name="T71" fmla="*/ 15 h 51"/>
                <a:gd name="T72" fmla="*/ 1341 w 106"/>
                <a:gd name="T73" fmla="*/ 11 h 51"/>
                <a:gd name="T74" fmla="*/ 1993 w 106"/>
                <a:gd name="T75" fmla="*/ 10 h 51"/>
                <a:gd name="T76" fmla="*/ 3401 w 106"/>
                <a:gd name="T77" fmla="*/ 10 h 51"/>
                <a:gd name="T78" fmla="*/ 4537 w 106"/>
                <a:gd name="T79" fmla="*/ 18 h 51"/>
                <a:gd name="T80" fmla="*/ 5397 w 106"/>
                <a:gd name="T81" fmla="*/ 23 h 51"/>
                <a:gd name="T82" fmla="*/ 5925 w 106"/>
                <a:gd name="T83" fmla="*/ 29 h 51"/>
                <a:gd name="T84" fmla="*/ 6162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36" name="Freeform 81"/>
            <p:cNvSpPr>
              <a:spLocks/>
            </p:cNvSpPr>
            <p:nvPr/>
          </p:nvSpPr>
          <p:spPr bwMode="auto">
            <a:xfrm>
              <a:off x="5063" y="1328"/>
              <a:ext cx="206" cy="47"/>
            </a:xfrm>
            <a:custGeom>
              <a:avLst/>
              <a:gdLst>
                <a:gd name="T0" fmla="*/ 61 w 105"/>
                <a:gd name="T1" fmla="*/ 29 h 50"/>
                <a:gd name="T2" fmla="*/ 353 w 105"/>
                <a:gd name="T3" fmla="*/ 24 h 50"/>
                <a:gd name="T4" fmla="*/ 848 w 105"/>
                <a:gd name="T5" fmla="*/ 18 h 50"/>
                <a:gd name="T6" fmla="*/ 1540 w 105"/>
                <a:gd name="T7" fmla="*/ 8 h 50"/>
                <a:gd name="T8" fmla="*/ 2448 w 105"/>
                <a:gd name="T9" fmla="*/ 5 h 50"/>
                <a:gd name="T10" fmla="*/ 3265 w 105"/>
                <a:gd name="T11" fmla="*/ 1 h 50"/>
                <a:gd name="T12" fmla="*/ 3541 w 105"/>
                <a:gd name="T13" fmla="*/ 1 h 50"/>
                <a:gd name="T14" fmla="*/ 3926 w 105"/>
                <a:gd name="T15" fmla="*/ 1 h 50"/>
                <a:gd name="T16" fmla="*/ 4450 w 105"/>
                <a:gd name="T17" fmla="*/ 2 h 50"/>
                <a:gd name="T18" fmla="*/ 4862 w 105"/>
                <a:gd name="T19" fmla="*/ 4 h 50"/>
                <a:gd name="T20" fmla="*/ 5234 w 105"/>
                <a:gd name="T21" fmla="*/ 4 h 50"/>
                <a:gd name="T22" fmla="*/ 5466 w 105"/>
                <a:gd name="T23" fmla="*/ 8 h 50"/>
                <a:gd name="T24" fmla="*/ 5642 w 105"/>
                <a:gd name="T25" fmla="*/ 9 h 50"/>
                <a:gd name="T26" fmla="*/ 5809 w 105"/>
                <a:gd name="T27" fmla="*/ 15 h 50"/>
                <a:gd name="T28" fmla="*/ 5927 w 105"/>
                <a:gd name="T29" fmla="*/ 19 h 50"/>
                <a:gd name="T30" fmla="*/ 5927 w 105"/>
                <a:gd name="T31" fmla="*/ 22 h 50"/>
                <a:gd name="T32" fmla="*/ 5866 w 105"/>
                <a:gd name="T33" fmla="*/ 24 h 50"/>
                <a:gd name="T34" fmla="*/ 5642 w 105"/>
                <a:gd name="T35" fmla="*/ 29 h 50"/>
                <a:gd name="T36" fmla="*/ 5642 w 105"/>
                <a:gd name="T37" fmla="*/ 31 h 50"/>
                <a:gd name="T38" fmla="*/ 5346 w 105"/>
                <a:gd name="T39" fmla="*/ 34 h 50"/>
                <a:gd name="T40" fmla="*/ 5203 w 105"/>
                <a:gd name="T41" fmla="*/ 34 h 50"/>
                <a:gd name="T42" fmla="*/ 4962 w 105"/>
                <a:gd name="T43" fmla="*/ 34 h 50"/>
                <a:gd name="T44" fmla="*/ 4681 w 105"/>
                <a:gd name="T45" fmla="*/ 34 h 50"/>
                <a:gd name="T46" fmla="*/ 4389 w 105"/>
                <a:gd name="T47" fmla="*/ 34 h 50"/>
                <a:gd name="T48" fmla="*/ 4098 w 105"/>
                <a:gd name="T49" fmla="*/ 34 h 50"/>
                <a:gd name="T50" fmla="*/ 3865 w 105"/>
                <a:gd name="T51" fmla="*/ 33 h 50"/>
                <a:gd name="T52" fmla="*/ 3865 w 105"/>
                <a:gd name="T53" fmla="*/ 31 h 50"/>
                <a:gd name="T54" fmla="*/ 3806 w 105"/>
                <a:gd name="T55" fmla="*/ 29 h 50"/>
                <a:gd name="T56" fmla="*/ 3865 w 105"/>
                <a:gd name="T57" fmla="*/ 27 h 50"/>
                <a:gd name="T58" fmla="*/ 4098 w 105"/>
                <a:gd name="T59" fmla="*/ 25 h 50"/>
                <a:gd name="T60" fmla="*/ 4450 w 105"/>
                <a:gd name="T61" fmla="*/ 24 h 50"/>
                <a:gd name="T62" fmla="*/ 4962 w 105"/>
                <a:gd name="T63" fmla="*/ 23 h 50"/>
                <a:gd name="T64" fmla="*/ 5142 w 105"/>
                <a:gd name="T65" fmla="*/ 22 h 50"/>
                <a:gd name="T66" fmla="*/ 5022 w 105"/>
                <a:gd name="T67" fmla="*/ 21 h 50"/>
                <a:gd name="T68" fmla="*/ 4915 w 105"/>
                <a:gd name="T69" fmla="*/ 19 h 50"/>
                <a:gd name="T70" fmla="*/ 4742 w 105"/>
                <a:gd name="T71" fmla="*/ 15 h 50"/>
                <a:gd name="T72" fmla="*/ 4681 w 105"/>
                <a:gd name="T73" fmla="*/ 12 h 50"/>
                <a:gd name="T74" fmla="*/ 4098 w 105"/>
                <a:gd name="T75" fmla="*/ 9 h 50"/>
                <a:gd name="T76" fmla="*/ 2725 w 105"/>
                <a:gd name="T77" fmla="*/ 9 h 50"/>
                <a:gd name="T78" fmla="*/ 1601 w 105"/>
                <a:gd name="T79" fmla="*/ 17 h 50"/>
                <a:gd name="T80" fmla="*/ 693 w 105"/>
                <a:gd name="T81" fmla="*/ 22 h 50"/>
                <a:gd name="T82" fmla="*/ 180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37" name="Freeform 82"/>
            <p:cNvSpPr>
              <a:spLocks/>
            </p:cNvSpPr>
            <p:nvPr/>
          </p:nvSpPr>
          <p:spPr bwMode="auto">
            <a:xfrm>
              <a:off x="5056" y="1351"/>
              <a:ext cx="112" cy="73"/>
            </a:xfrm>
            <a:custGeom>
              <a:avLst/>
              <a:gdLst>
                <a:gd name="T0" fmla="*/ 3105 w 57"/>
                <a:gd name="T1" fmla="*/ 1 h 78"/>
                <a:gd name="T2" fmla="*/ 2877 w 57"/>
                <a:gd name="T3" fmla="*/ 6 h 78"/>
                <a:gd name="T4" fmla="*/ 2366 w 57"/>
                <a:gd name="T5" fmla="*/ 7 h 78"/>
                <a:gd name="T6" fmla="*/ 1849 w 57"/>
                <a:gd name="T7" fmla="*/ 11 h 78"/>
                <a:gd name="T8" fmla="*/ 1252 w 57"/>
                <a:gd name="T9" fmla="*/ 18 h 78"/>
                <a:gd name="T10" fmla="*/ 637 w 57"/>
                <a:gd name="T11" fmla="*/ 21 h 78"/>
                <a:gd name="T12" fmla="*/ 236 w 57"/>
                <a:gd name="T13" fmla="*/ 25 h 78"/>
                <a:gd name="T14" fmla="*/ 0 w 57"/>
                <a:gd name="T15" fmla="*/ 28 h 78"/>
                <a:gd name="T16" fmla="*/ 120 w 57"/>
                <a:gd name="T17" fmla="*/ 30 h 78"/>
                <a:gd name="T18" fmla="*/ 297 w 57"/>
                <a:gd name="T19" fmla="*/ 35 h 78"/>
                <a:gd name="T20" fmla="*/ 417 w 57"/>
                <a:gd name="T21" fmla="*/ 37 h 78"/>
                <a:gd name="T22" fmla="*/ 356 w 57"/>
                <a:gd name="T23" fmla="*/ 42 h 78"/>
                <a:gd name="T24" fmla="*/ 297 w 57"/>
                <a:gd name="T25" fmla="*/ 46 h 78"/>
                <a:gd name="T26" fmla="*/ 120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297 w 57"/>
                <a:gd name="T35" fmla="*/ 48 h 78"/>
                <a:gd name="T36" fmla="*/ 700 w 57"/>
                <a:gd name="T37" fmla="*/ 40 h 78"/>
                <a:gd name="T38" fmla="*/ 1252 w 57"/>
                <a:gd name="T39" fmla="*/ 31 h 78"/>
                <a:gd name="T40" fmla="*/ 1849 w 57"/>
                <a:gd name="T41" fmla="*/ 21 h 78"/>
                <a:gd name="T42" fmla="*/ 2366 w 57"/>
                <a:gd name="T43" fmla="*/ 12 h 78"/>
                <a:gd name="T44" fmla="*/ 2877 w 57"/>
                <a:gd name="T45" fmla="*/ 7 h 78"/>
                <a:gd name="T46" fmla="*/ 3105 w 57"/>
                <a:gd name="T47" fmla="*/ 1 h 78"/>
                <a:gd name="T48" fmla="*/ 3217 w 57"/>
                <a:gd name="T49" fmla="*/ 0 h 78"/>
                <a:gd name="T50" fmla="*/ 3217 w 57"/>
                <a:gd name="T51" fmla="*/ 0 h 78"/>
                <a:gd name="T52" fmla="*/ 3217 w 57"/>
                <a:gd name="T53" fmla="*/ 0 h 78"/>
                <a:gd name="T54" fmla="*/ 3217 w 57"/>
                <a:gd name="T55" fmla="*/ 0 h 78"/>
                <a:gd name="T56" fmla="*/ 3217 w 57"/>
                <a:gd name="T57" fmla="*/ 0 h 78"/>
                <a:gd name="T58" fmla="*/ 3217 w 57"/>
                <a:gd name="T59" fmla="*/ 0 h 78"/>
                <a:gd name="T60" fmla="*/ 3217 w 57"/>
                <a:gd name="T61" fmla="*/ 0 h 78"/>
                <a:gd name="T62" fmla="*/ 3217 w 57"/>
                <a:gd name="T63" fmla="*/ 0 h 78"/>
                <a:gd name="T64" fmla="*/ 3217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38" name="Freeform 83"/>
            <p:cNvSpPr>
              <a:spLocks/>
            </p:cNvSpPr>
            <p:nvPr/>
          </p:nvSpPr>
          <p:spPr bwMode="auto">
            <a:xfrm>
              <a:off x="4585" y="1351"/>
              <a:ext cx="117" cy="73"/>
            </a:xfrm>
            <a:custGeom>
              <a:avLst/>
              <a:gdLst>
                <a:gd name="T0" fmla="*/ 0 w 59"/>
                <a:gd name="T1" fmla="*/ 1 h 78"/>
                <a:gd name="T2" fmla="*/ 311 w 59"/>
                <a:gd name="T3" fmla="*/ 6 h 78"/>
                <a:gd name="T4" fmla="*/ 740 w 59"/>
                <a:gd name="T5" fmla="*/ 7 h 78"/>
                <a:gd name="T6" fmla="*/ 1404 w 59"/>
                <a:gd name="T7" fmla="*/ 11 h 78"/>
                <a:gd name="T8" fmla="*/ 1997 w 59"/>
                <a:gd name="T9" fmla="*/ 18 h 78"/>
                <a:gd name="T10" fmla="*/ 2612 w 59"/>
                <a:gd name="T11" fmla="*/ 21 h 78"/>
                <a:gd name="T12" fmla="*/ 3096 w 59"/>
                <a:gd name="T13" fmla="*/ 25 h 78"/>
                <a:gd name="T14" fmla="*/ 3460 w 59"/>
                <a:gd name="T15" fmla="*/ 27 h 78"/>
                <a:gd name="T16" fmla="*/ 3276 w 59"/>
                <a:gd name="T17" fmla="*/ 30 h 78"/>
                <a:gd name="T18" fmla="*/ 2973 w 59"/>
                <a:gd name="T19" fmla="*/ 34 h 78"/>
                <a:gd name="T20" fmla="*/ 2909 w 59"/>
                <a:gd name="T21" fmla="*/ 37 h 78"/>
                <a:gd name="T22" fmla="*/ 2909 w 59"/>
                <a:gd name="T23" fmla="*/ 42 h 78"/>
                <a:gd name="T24" fmla="*/ 2973 w 59"/>
                <a:gd name="T25" fmla="*/ 45 h 78"/>
                <a:gd name="T26" fmla="*/ 3096 w 59"/>
                <a:gd name="T27" fmla="*/ 48 h 78"/>
                <a:gd name="T28" fmla="*/ 3157 w 59"/>
                <a:gd name="T29" fmla="*/ 51 h 78"/>
                <a:gd name="T30" fmla="*/ 3276 w 59"/>
                <a:gd name="T31" fmla="*/ 51 h 78"/>
                <a:gd name="T32" fmla="*/ 3276 w 59"/>
                <a:gd name="T33" fmla="*/ 51 h 78"/>
                <a:gd name="T34" fmla="*/ 2973 w 59"/>
                <a:gd name="T35" fmla="*/ 48 h 78"/>
                <a:gd name="T36" fmla="*/ 2489 w 59"/>
                <a:gd name="T37" fmla="*/ 40 h 78"/>
                <a:gd name="T38" fmla="*/ 1872 w 59"/>
                <a:gd name="T39" fmla="*/ 31 h 78"/>
                <a:gd name="T40" fmla="*/ 1348 w 59"/>
                <a:gd name="T41" fmla="*/ 21 h 78"/>
                <a:gd name="T42" fmla="*/ 680 w 59"/>
                <a:gd name="T43" fmla="*/ 12 h 78"/>
                <a:gd name="T44" fmla="*/ 248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39" name="Freeform 84"/>
            <p:cNvSpPr>
              <a:spLocks/>
            </p:cNvSpPr>
            <p:nvPr/>
          </p:nvSpPr>
          <p:spPr bwMode="auto">
            <a:xfrm>
              <a:off x="4768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40" name="Freeform 85"/>
            <p:cNvSpPr>
              <a:spLocks/>
            </p:cNvSpPr>
            <p:nvPr/>
          </p:nvSpPr>
          <p:spPr bwMode="auto">
            <a:xfrm>
              <a:off x="4916" y="1383"/>
              <a:ext cx="75" cy="36"/>
            </a:xfrm>
            <a:custGeom>
              <a:avLst/>
              <a:gdLst>
                <a:gd name="T0" fmla="*/ 2124 w 38"/>
                <a:gd name="T1" fmla="*/ 10 h 38"/>
                <a:gd name="T2" fmla="*/ 1885 w 38"/>
                <a:gd name="T3" fmla="*/ 9 h 38"/>
                <a:gd name="T4" fmla="*/ 1699 w 38"/>
                <a:gd name="T5" fmla="*/ 8 h 38"/>
                <a:gd name="T6" fmla="*/ 1352 w 38"/>
                <a:gd name="T7" fmla="*/ 4 h 38"/>
                <a:gd name="T8" fmla="*/ 1076 w 38"/>
                <a:gd name="T9" fmla="*/ 1 h 38"/>
                <a:gd name="T10" fmla="*/ 892 w 38"/>
                <a:gd name="T11" fmla="*/ 1 h 38"/>
                <a:gd name="T12" fmla="*/ 592 w 38"/>
                <a:gd name="T13" fmla="*/ 1 h 38"/>
                <a:gd name="T14" fmla="*/ 300 w 38"/>
                <a:gd name="T15" fmla="*/ 4 h 38"/>
                <a:gd name="T16" fmla="*/ 124 w 38"/>
                <a:gd name="T17" fmla="*/ 7 h 38"/>
                <a:gd name="T18" fmla="*/ 0 w 38"/>
                <a:gd name="T19" fmla="*/ 9 h 38"/>
                <a:gd name="T20" fmla="*/ 63 w 38"/>
                <a:gd name="T21" fmla="*/ 12 h 38"/>
                <a:gd name="T22" fmla="*/ 63 w 38"/>
                <a:gd name="T23" fmla="*/ 17 h 38"/>
                <a:gd name="T24" fmla="*/ 63 w 38"/>
                <a:gd name="T25" fmla="*/ 22 h 38"/>
                <a:gd name="T26" fmla="*/ 124 w 38"/>
                <a:gd name="T27" fmla="*/ 24 h 38"/>
                <a:gd name="T28" fmla="*/ 363 w 38"/>
                <a:gd name="T29" fmla="*/ 25 h 38"/>
                <a:gd name="T30" fmla="*/ 716 w 38"/>
                <a:gd name="T31" fmla="*/ 26 h 38"/>
                <a:gd name="T32" fmla="*/ 1137 w 38"/>
                <a:gd name="T33" fmla="*/ 26 h 38"/>
                <a:gd name="T34" fmla="*/ 1352 w 38"/>
                <a:gd name="T35" fmla="*/ 25 h 38"/>
                <a:gd name="T36" fmla="*/ 1593 w 38"/>
                <a:gd name="T37" fmla="*/ 23 h 38"/>
                <a:gd name="T38" fmla="*/ 1593 w 38"/>
                <a:gd name="T39" fmla="*/ 22 h 38"/>
                <a:gd name="T40" fmla="*/ 1652 w 38"/>
                <a:gd name="T41" fmla="*/ 19 h 38"/>
                <a:gd name="T42" fmla="*/ 1652 w 38"/>
                <a:gd name="T43" fmla="*/ 16 h 38"/>
                <a:gd name="T44" fmla="*/ 1652 w 38"/>
                <a:gd name="T45" fmla="*/ 10 h 38"/>
                <a:gd name="T46" fmla="*/ 1532 w 38"/>
                <a:gd name="T47" fmla="*/ 10 h 38"/>
                <a:gd name="T48" fmla="*/ 1468 w 38"/>
                <a:gd name="T49" fmla="*/ 10 h 38"/>
                <a:gd name="T50" fmla="*/ 1352 w 38"/>
                <a:gd name="T51" fmla="*/ 12 h 38"/>
                <a:gd name="T52" fmla="*/ 1352 w 38"/>
                <a:gd name="T53" fmla="*/ 12 h 38"/>
                <a:gd name="T54" fmla="*/ 1232 w 38"/>
                <a:gd name="T55" fmla="*/ 14 h 38"/>
                <a:gd name="T56" fmla="*/ 1168 w 38"/>
                <a:gd name="T57" fmla="*/ 16 h 38"/>
                <a:gd name="T58" fmla="*/ 1137 w 38"/>
                <a:gd name="T59" fmla="*/ 20 h 38"/>
                <a:gd name="T60" fmla="*/ 1137 w 38"/>
                <a:gd name="T61" fmla="*/ 22 h 38"/>
                <a:gd name="T62" fmla="*/ 1137 w 38"/>
                <a:gd name="T63" fmla="*/ 23 h 38"/>
                <a:gd name="T64" fmla="*/ 776 w 38"/>
                <a:gd name="T65" fmla="*/ 22 h 38"/>
                <a:gd name="T66" fmla="*/ 545 w 38"/>
                <a:gd name="T67" fmla="*/ 21 h 38"/>
                <a:gd name="T68" fmla="*/ 484 w 38"/>
                <a:gd name="T69" fmla="*/ 16 h 38"/>
                <a:gd name="T70" fmla="*/ 424 w 38"/>
                <a:gd name="T71" fmla="*/ 14 h 38"/>
                <a:gd name="T72" fmla="*/ 484 w 38"/>
                <a:gd name="T73" fmla="*/ 11 h 38"/>
                <a:gd name="T74" fmla="*/ 545 w 38"/>
                <a:gd name="T75" fmla="*/ 9 h 38"/>
                <a:gd name="T76" fmla="*/ 655 w 38"/>
                <a:gd name="T77" fmla="*/ 9 h 38"/>
                <a:gd name="T78" fmla="*/ 776 w 38"/>
                <a:gd name="T79" fmla="*/ 8 h 38"/>
                <a:gd name="T80" fmla="*/ 1016 w 38"/>
                <a:gd name="T81" fmla="*/ 6 h 38"/>
                <a:gd name="T82" fmla="*/ 1137 w 38"/>
                <a:gd name="T83" fmla="*/ 6 h 38"/>
                <a:gd name="T84" fmla="*/ 1168 w 38"/>
                <a:gd name="T85" fmla="*/ 6 h 38"/>
                <a:gd name="T86" fmla="*/ 1352 w 38"/>
                <a:gd name="T87" fmla="*/ 8 h 38"/>
                <a:gd name="T88" fmla="*/ 1532 w 38"/>
                <a:gd name="T89" fmla="*/ 9 h 38"/>
                <a:gd name="T90" fmla="*/ 1761 w 38"/>
                <a:gd name="T91" fmla="*/ 9 h 38"/>
                <a:gd name="T92" fmla="*/ 2005 w 38"/>
                <a:gd name="T93" fmla="*/ 9 h 38"/>
                <a:gd name="T94" fmla="*/ 2061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41" name="Freeform 86"/>
            <p:cNvSpPr>
              <a:spLocks/>
            </p:cNvSpPr>
            <p:nvPr/>
          </p:nvSpPr>
          <p:spPr bwMode="auto">
            <a:xfrm>
              <a:off x="1220" y="1593"/>
              <a:ext cx="535" cy="1911"/>
            </a:xfrm>
            <a:custGeom>
              <a:avLst/>
              <a:gdLst>
                <a:gd name="T0" fmla="*/ 0 w 271"/>
                <a:gd name="T1" fmla="*/ 1316 h 2059"/>
                <a:gd name="T2" fmla="*/ 15979 w 271"/>
                <a:gd name="T3" fmla="*/ 1316 h 2059"/>
                <a:gd name="T4" fmla="*/ 15979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5" name="Group 87"/>
            <p:cNvGrpSpPr>
              <a:grpSpLocks/>
            </p:cNvGrpSpPr>
            <p:nvPr/>
          </p:nvGrpSpPr>
          <p:grpSpPr bwMode="auto">
            <a:xfrm>
              <a:off x="1130" y="3474"/>
              <a:ext cx="702" cy="203"/>
              <a:chOff x="3110" y="3961"/>
              <a:chExt cx="356" cy="218"/>
            </a:xfrm>
          </p:grpSpPr>
          <p:sp>
            <p:nvSpPr>
              <p:cNvPr id="58488" name="Freeform 88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8489" name="Freeform 89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8490" name="Freeform 90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8491" name="Freeform 91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8492" name="Freeform 92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8493" name="Freeform 93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8494" name="Line 94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8495" name="Freeform 95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8496" name="Freeform 96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8497" name="Line 97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58443" name="Freeform 98"/>
            <p:cNvSpPr>
              <a:spLocks/>
            </p:cNvSpPr>
            <p:nvPr/>
          </p:nvSpPr>
          <p:spPr bwMode="auto">
            <a:xfrm>
              <a:off x="1292" y="1582"/>
              <a:ext cx="463" cy="212"/>
            </a:xfrm>
            <a:custGeom>
              <a:avLst/>
              <a:gdLst>
                <a:gd name="T0" fmla="*/ 5788 w 235"/>
                <a:gd name="T1" fmla="*/ 1 h 227"/>
                <a:gd name="T2" fmla="*/ 7534 w 235"/>
                <a:gd name="T3" fmla="*/ 3 h 227"/>
                <a:gd name="T4" fmla="*/ 9177 w 235"/>
                <a:gd name="T5" fmla="*/ 4 h 227"/>
                <a:gd name="T6" fmla="*/ 10422 w 235"/>
                <a:gd name="T7" fmla="*/ 7 h 227"/>
                <a:gd name="T8" fmla="*/ 11404 w 235"/>
                <a:gd name="T9" fmla="*/ 7 h 227"/>
                <a:gd name="T10" fmla="*/ 11991 w 235"/>
                <a:gd name="T11" fmla="*/ 7 h 227"/>
                <a:gd name="T12" fmla="*/ 12414 w 235"/>
                <a:gd name="T13" fmla="*/ 7 h 227"/>
                <a:gd name="T14" fmla="*/ 12795 w 235"/>
                <a:gd name="T15" fmla="*/ 8 h 227"/>
                <a:gd name="T16" fmla="*/ 13218 w 235"/>
                <a:gd name="T17" fmla="*/ 8 h 227"/>
                <a:gd name="T18" fmla="*/ 13455 w 235"/>
                <a:gd name="T19" fmla="*/ 8 h 227"/>
                <a:gd name="T20" fmla="*/ 13683 w 235"/>
                <a:gd name="T21" fmla="*/ 8 h 227"/>
                <a:gd name="T22" fmla="*/ 13683 w 235"/>
                <a:gd name="T23" fmla="*/ 21 h 227"/>
                <a:gd name="T24" fmla="*/ 13683 w 235"/>
                <a:gd name="T25" fmla="*/ 49 h 227"/>
                <a:gd name="T26" fmla="*/ 13683 w 235"/>
                <a:gd name="T27" fmla="*/ 86 h 227"/>
                <a:gd name="T28" fmla="*/ 13683 w 235"/>
                <a:gd name="T29" fmla="*/ 120 h 227"/>
                <a:gd name="T30" fmla="*/ 13683 w 235"/>
                <a:gd name="T31" fmla="*/ 145 h 227"/>
                <a:gd name="T32" fmla="*/ 13559 w 235"/>
                <a:gd name="T33" fmla="*/ 148 h 227"/>
                <a:gd name="T34" fmla="*/ 13399 w 235"/>
                <a:gd name="T35" fmla="*/ 141 h 227"/>
                <a:gd name="T36" fmla="*/ 13399 w 235"/>
                <a:gd name="T37" fmla="*/ 128 h 227"/>
                <a:gd name="T38" fmla="*/ 13155 w 235"/>
                <a:gd name="T39" fmla="*/ 116 h 227"/>
                <a:gd name="T40" fmla="*/ 12968 w 235"/>
                <a:gd name="T41" fmla="*/ 104 h 227"/>
                <a:gd name="T42" fmla="*/ 12763 w 235"/>
                <a:gd name="T43" fmla="*/ 97 h 227"/>
                <a:gd name="T44" fmla="*/ 12178 w 235"/>
                <a:gd name="T45" fmla="*/ 88 h 227"/>
                <a:gd name="T46" fmla="*/ 11226 w 235"/>
                <a:gd name="T47" fmla="*/ 78 h 227"/>
                <a:gd name="T48" fmla="*/ 10247 w 235"/>
                <a:gd name="T49" fmla="*/ 66 h 227"/>
                <a:gd name="T50" fmla="*/ 9301 w 235"/>
                <a:gd name="T51" fmla="*/ 57 h 227"/>
                <a:gd name="T52" fmla="*/ 8726 w 235"/>
                <a:gd name="T53" fmla="*/ 49 h 227"/>
                <a:gd name="T54" fmla="*/ 7954 w 235"/>
                <a:gd name="T55" fmla="*/ 45 h 227"/>
                <a:gd name="T56" fmla="*/ 6801 w 235"/>
                <a:gd name="T57" fmla="*/ 37 h 227"/>
                <a:gd name="T58" fmla="*/ 5485 w 235"/>
                <a:gd name="T59" fmla="*/ 29 h 227"/>
                <a:gd name="T60" fmla="*/ 4398 w 235"/>
                <a:gd name="T61" fmla="*/ 21 h 227"/>
                <a:gd name="T62" fmla="*/ 3680 w 235"/>
                <a:gd name="T63" fmla="*/ 19 h 227"/>
                <a:gd name="T64" fmla="*/ 3493 w 235"/>
                <a:gd name="T65" fmla="*/ 18 h 227"/>
                <a:gd name="T66" fmla="*/ 2760 w 235"/>
                <a:gd name="T67" fmla="*/ 16 h 227"/>
                <a:gd name="T68" fmla="*/ 1805 w 235"/>
                <a:gd name="T69" fmla="*/ 11 h 227"/>
                <a:gd name="T70" fmla="*/ 764 w 235"/>
                <a:gd name="T71" fmla="*/ 7 h 227"/>
                <a:gd name="T72" fmla="*/ 124 w 235"/>
                <a:gd name="T73" fmla="*/ 7 h 227"/>
                <a:gd name="T74" fmla="*/ 124 w 235"/>
                <a:gd name="T75" fmla="*/ 7 h 227"/>
                <a:gd name="T76" fmla="*/ 589 w 235"/>
                <a:gd name="T77" fmla="*/ 6 h 227"/>
                <a:gd name="T78" fmla="*/ 1160 w 235"/>
                <a:gd name="T79" fmla="*/ 5 h 227"/>
                <a:gd name="T80" fmla="*/ 1925 w 235"/>
                <a:gd name="T81" fmla="*/ 3 h 227"/>
                <a:gd name="T82" fmla="*/ 2965 w 235"/>
                <a:gd name="T83" fmla="*/ 1 h 227"/>
                <a:gd name="T84" fmla="*/ 4502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44" name="Freeform 99"/>
            <p:cNvSpPr>
              <a:spLocks/>
            </p:cNvSpPr>
            <p:nvPr/>
          </p:nvSpPr>
          <p:spPr bwMode="auto">
            <a:xfrm>
              <a:off x="1195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45" name="Freeform 100"/>
            <p:cNvSpPr>
              <a:spLocks/>
            </p:cNvSpPr>
            <p:nvPr/>
          </p:nvSpPr>
          <p:spPr bwMode="auto">
            <a:xfrm>
              <a:off x="1025" y="1270"/>
              <a:ext cx="911" cy="309"/>
            </a:xfrm>
            <a:custGeom>
              <a:avLst/>
              <a:gdLst>
                <a:gd name="T0" fmla="*/ 16875 w 462"/>
                <a:gd name="T1" fmla="*/ 204 h 333"/>
                <a:gd name="T2" fmla="*/ 20456 w 462"/>
                <a:gd name="T3" fmla="*/ 209 h 333"/>
                <a:gd name="T4" fmla="*/ 21759 w 462"/>
                <a:gd name="T5" fmla="*/ 212 h 333"/>
                <a:gd name="T6" fmla="*/ 21933 w 462"/>
                <a:gd name="T7" fmla="*/ 201 h 333"/>
                <a:gd name="T8" fmla="*/ 22209 w 462"/>
                <a:gd name="T9" fmla="*/ 182 h 333"/>
                <a:gd name="T10" fmla="*/ 22801 w 462"/>
                <a:gd name="T11" fmla="*/ 161 h 333"/>
                <a:gd name="T12" fmla="*/ 23400 w 462"/>
                <a:gd name="T13" fmla="*/ 148 h 333"/>
                <a:gd name="T14" fmla="*/ 25465 w 462"/>
                <a:gd name="T15" fmla="*/ 146 h 333"/>
                <a:gd name="T16" fmla="*/ 24686 w 462"/>
                <a:gd name="T17" fmla="*/ 118 h 333"/>
                <a:gd name="T18" fmla="*/ 22856 w 462"/>
                <a:gd name="T19" fmla="*/ 120 h 333"/>
                <a:gd name="T20" fmla="*/ 21965 w 462"/>
                <a:gd name="T21" fmla="*/ 115 h 333"/>
                <a:gd name="T22" fmla="*/ 21712 w 462"/>
                <a:gd name="T23" fmla="*/ 120 h 333"/>
                <a:gd name="T24" fmla="*/ 20801 w 462"/>
                <a:gd name="T25" fmla="*/ 121 h 333"/>
                <a:gd name="T26" fmla="*/ 20801 w 462"/>
                <a:gd name="T27" fmla="*/ 109 h 333"/>
                <a:gd name="T28" fmla="*/ 21592 w 462"/>
                <a:gd name="T29" fmla="*/ 114 h 333"/>
                <a:gd name="T30" fmla="*/ 21965 w 462"/>
                <a:gd name="T31" fmla="*/ 109 h 333"/>
                <a:gd name="T32" fmla="*/ 22980 w 462"/>
                <a:gd name="T33" fmla="*/ 106 h 333"/>
                <a:gd name="T34" fmla="*/ 23286 w 462"/>
                <a:gd name="T35" fmla="*/ 87 h 333"/>
                <a:gd name="T36" fmla="*/ 22633 w 462"/>
                <a:gd name="T37" fmla="*/ 82 h 333"/>
                <a:gd name="T38" fmla="*/ 22633 w 462"/>
                <a:gd name="T39" fmla="*/ 78 h 333"/>
                <a:gd name="T40" fmla="*/ 23645 w 462"/>
                <a:gd name="T41" fmla="*/ 81 h 333"/>
                <a:gd name="T42" fmla="*/ 25885 w 462"/>
                <a:gd name="T43" fmla="*/ 79 h 333"/>
                <a:gd name="T44" fmla="*/ 26926 w 462"/>
                <a:gd name="T45" fmla="*/ 70 h 333"/>
                <a:gd name="T46" fmla="*/ 26742 w 462"/>
                <a:gd name="T47" fmla="*/ 45 h 333"/>
                <a:gd name="T48" fmla="*/ 25340 w 462"/>
                <a:gd name="T49" fmla="*/ 34 h 333"/>
                <a:gd name="T50" fmla="*/ 26198 w 462"/>
                <a:gd name="T51" fmla="*/ 33 h 333"/>
                <a:gd name="T52" fmla="*/ 26320 w 462"/>
                <a:gd name="T53" fmla="*/ 22 h 333"/>
                <a:gd name="T54" fmla="*/ 25157 w 462"/>
                <a:gd name="T55" fmla="*/ 22 h 333"/>
                <a:gd name="T56" fmla="*/ 25522 w 462"/>
                <a:gd name="T57" fmla="*/ 15 h 333"/>
                <a:gd name="T58" fmla="*/ 25993 w 462"/>
                <a:gd name="T59" fmla="*/ 14 h 333"/>
                <a:gd name="T60" fmla="*/ 26320 w 462"/>
                <a:gd name="T61" fmla="*/ 2 h 333"/>
                <a:gd name="T62" fmla="*/ 14286 w 462"/>
                <a:gd name="T63" fmla="*/ 6 h 333"/>
                <a:gd name="T64" fmla="*/ 1404 w 462"/>
                <a:gd name="T65" fmla="*/ 5 h 333"/>
                <a:gd name="T66" fmla="*/ 828 w 462"/>
                <a:gd name="T67" fmla="*/ 13 h 333"/>
                <a:gd name="T68" fmla="*/ 1341 w 462"/>
                <a:gd name="T69" fmla="*/ 14 h 333"/>
                <a:gd name="T70" fmla="*/ 1996 w 462"/>
                <a:gd name="T71" fmla="*/ 22 h 333"/>
                <a:gd name="T72" fmla="*/ 483 w 462"/>
                <a:gd name="T73" fmla="*/ 22 h 333"/>
                <a:gd name="T74" fmla="*/ 420 w 462"/>
                <a:gd name="T75" fmla="*/ 32 h 333"/>
                <a:gd name="T76" fmla="*/ 1341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30 w 462"/>
                <a:gd name="T85" fmla="*/ 78 h 333"/>
                <a:gd name="T86" fmla="*/ 4354 w 462"/>
                <a:gd name="T87" fmla="*/ 81 h 333"/>
                <a:gd name="T88" fmla="*/ 3749 w 462"/>
                <a:gd name="T89" fmla="*/ 84 h 333"/>
                <a:gd name="T90" fmla="*/ 3581 w 462"/>
                <a:gd name="T91" fmla="*/ 99 h 333"/>
                <a:gd name="T92" fmla="*/ 4109 w 462"/>
                <a:gd name="T93" fmla="*/ 108 h 333"/>
                <a:gd name="T94" fmla="*/ 4884 w 462"/>
                <a:gd name="T95" fmla="*/ 109 h 333"/>
                <a:gd name="T96" fmla="*/ 5214 w 462"/>
                <a:gd name="T97" fmla="*/ 113 h 333"/>
                <a:gd name="T98" fmla="*/ 6050 w 462"/>
                <a:gd name="T99" fmla="*/ 109 h 333"/>
                <a:gd name="T100" fmla="*/ 6113 w 462"/>
                <a:gd name="T101" fmla="*/ 119 h 333"/>
                <a:gd name="T102" fmla="*/ 5334 w 462"/>
                <a:gd name="T103" fmla="*/ 121 h 333"/>
                <a:gd name="T104" fmla="*/ 5009 w 462"/>
                <a:gd name="T105" fmla="*/ 115 h 333"/>
                <a:gd name="T106" fmla="*/ 4172 w 462"/>
                <a:gd name="T107" fmla="*/ 120 h 333"/>
                <a:gd name="T108" fmla="*/ 2416 w 462"/>
                <a:gd name="T109" fmla="*/ 118 h 333"/>
                <a:gd name="T110" fmla="*/ 1404 w 462"/>
                <a:gd name="T111" fmla="*/ 143 h 333"/>
                <a:gd name="T112" fmla="*/ 3129 w 462"/>
                <a:gd name="T113" fmla="*/ 149 h 333"/>
                <a:gd name="T114" fmla="*/ 3581 w 462"/>
                <a:gd name="T115" fmla="*/ 161 h 333"/>
                <a:gd name="T116" fmla="*/ 4537 w 462"/>
                <a:gd name="T117" fmla="*/ 177 h 333"/>
                <a:gd name="T118" fmla="*/ 5066 w 462"/>
                <a:gd name="T119" fmla="*/ 198 h 333"/>
                <a:gd name="T120" fmla="*/ 5521 w 462"/>
                <a:gd name="T121" fmla="*/ 211 h 333"/>
                <a:gd name="T122" fmla="*/ 9814 w 462"/>
                <a:gd name="T123" fmla="*/ 205 h 333"/>
                <a:gd name="T124" fmla="*/ 11930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46" name="Freeform 101"/>
            <p:cNvSpPr>
              <a:spLocks/>
            </p:cNvSpPr>
            <p:nvPr/>
          </p:nvSpPr>
          <p:spPr bwMode="auto">
            <a:xfrm>
              <a:off x="1398" y="1469"/>
              <a:ext cx="72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4 w 36"/>
                <a:gd name="T7" fmla="*/ 3 h 103"/>
                <a:gd name="T8" fmla="*/ 192 w 36"/>
                <a:gd name="T9" fmla="*/ 3 h 103"/>
                <a:gd name="T10" fmla="*/ 256 w 36"/>
                <a:gd name="T11" fmla="*/ 5 h 103"/>
                <a:gd name="T12" fmla="*/ 384 w 36"/>
                <a:gd name="T13" fmla="*/ 6 h 103"/>
                <a:gd name="T14" fmla="*/ 448 w 36"/>
                <a:gd name="T15" fmla="*/ 8 h 103"/>
                <a:gd name="T16" fmla="*/ 576 w 36"/>
                <a:gd name="T17" fmla="*/ 8 h 103"/>
                <a:gd name="T18" fmla="*/ 704 w 36"/>
                <a:gd name="T19" fmla="*/ 10 h 103"/>
                <a:gd name="T20" fmla="*/ 768 w 36"/>
                <a:gd name="T21" fmla="*/ 10 h 103"/>
                <a:gd name="T22" fmla="*/ 896 w 36"/>
                <a:gd name="T23" fmla="*/ 10 h 103"/>
                <a:gd name="T24" fmla="*/ 1024 w 36"/>
                <a:gd name="T25" fmla="*/ 10 h 103"/>
                <a:gd name="T26" fmla="*/ 1088 w 36"/>
                <a:gd name="T27" fmla="*/ 10 h 103"/>
                <a:gd name="T28" fmla="*/ 1216 w 36"/>
                <a:gd name="T29" fmla="*/ 11 h 103"/>
                <a:gd name="T30" fmla="*/ 1216 w 36"/>
                <a:gd name="T31" fmla="*/ 13 h 103"/>
                <a:gd name="T32" fmla="*/ 1344 w 36"/>
                <a:gd name="T33" fmla="*/ 13 h 103"/>
                <a:gd name="T34" fmla="*/ 1408 w 36"/>
                <a:gd name="T35" fmla="*/ 19 h 103"/>
                <a:gd name="T36" fmla="*/ 1472 w 36"/>
                <a:gd name="T37" fmla="*/ 23 h 103"/>
                <a:gd name="T38" fmla="*/ 1600 w 36"/>
                <a:gd name="T39" fmla="*/ 27 h 103"/>
                <a:gd name="T40" fmla="*/ 1728 w 36"/>
                <a:gd name="T41" fmla="*/ 29 h 103"/>
                <a:gd name="T42" fmla="*/ 1728 w 36"/>
                <a:gd name="T43" fmla="*/ 36 h 103"/>
                <a:gd name="T44" fmla="*/ 1792 w 36"/>
                <a:gd name="T45" fmla="*/ 41 h 103"/>
                <a:gd name="T46" fmla="*/ 1920 w 36"/>
                <a:gd name="T47" fmla="*/ 46 h 103"/>
                <a:gd name="T48" fmla="*/ 1984 w 36"/>
                <a:gd name="T49" fmla="*/ 50 h 103"/>
                <a:gd name="T50" fmla="*/ 1984 w 36"/>
                <a:gd name="T51" fmla="*/ 57 h 103"/>
                <a:gd name="T52" fmla="*/ 2048 w 36"/>
                <a:gd name="T53" fmla="*/ 61 h 103"/>
                <a:gd name="T54" fmla="*/ 2048 w 36"/>
                <a:gd name="T55" fmla="*/ 66 h 103"/>
                <a:gd name="T56" fmla="*/ 2176 w 36"/>
                <a:gd name="T57" fmla="*/ 69 h 103"/>
                <a:gd name="T58" fmla="*/ 2176 w 36"/>
                <a:gd name="T59" fmla="*/ 72 h 103"/>
                <a:gd name="T60" fmla="*/ 2176 w 36"/>
                <a:gd name="T61" fmla="*/ 74 h 103"/>
                <a:gd name="T62" fmla="*/ 2176 w 36"/>
                <a:gd name="T63" fmla="*/ 76 h 103"/>
                <a:gd name="T64" fmla="*/ 2240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47" name="Freeform 102"/>
            <p:cNvSpPr>
              <a:spLocks/>
            </p:cNvSpPr>
            <p:nvPr/>
          </p:nvSpPr>
          <p:spPr bwMode="auto">
            <a:xfrm>
              <a:off x="1490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48" name="Freeform 103"/>
            <p:cNvSpPr>
              <a:spLocks/>
            </p:cNvSpPr>
            <p:nvPr/>
          </p:nvSpPr>
          <p:spPr bwMode="auto">
            <a:xfrm>
              <a:off x="1452" y="1468"/>
              <a:ext cx="69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56 w 36"/>
                <a:gd name="T5" fmla="*/ 8 h 106"/>
                <a:gd name="T6" fmla="*/ 148 w 36"/>
                <a:gd name="T7" fmla="*/ 8 h 106"/>
                <a:gd name="T8" fmla="*/ 253 w 36"/>
                <a:gd name="T9" fmla="*/ 10 h 106"/>
                <a:gd name="T10" fmla="*/ 284 w 36"/>
                <a:gd name="T11" fmla="*/ 14 h 106"/>
                <a:gd name="T12" fmla="*/ 393 w 36"/>
                <a:gd name="T13" fmla="*/ 18 h 106"/>
                <a:gd name="T14" fmla="*/ 445 w 36"/>
                <a:gd name="T15" fmla="*/ 20 h 106"/>
                <a:gd name="T16" fmla="*/ 544 w 36"/>
                <a:gd name="T17" fmla="*/ 23 h 106"/>
                <a:gd name="T18" fmla="*/ 544 w 36"/>
                <a:gd name="T19" fmla="*/ 30 h 106"/>
                <a:gd name="T20" fmla="*/ 592 w 36"/>
                <a:gd name="T21" fmla="*/ 38 h 106"/>
                <a:gd name="T22" fmla="*/ 592 w 36"/>
                <a:gd name="T23" fmla="*/ 45 h 106"/>
                <a:gd name="T24" fmla="*/ 544 w 36"/>
                <a:gd name="T25" fmla="*/ 54 h 106"/>
                <a:gd name="T26" fmla="*/ 544 w 36"/>
                <a:gd name="T27" fmla="*/ 61 h 106"/>
                <a:gd name="T28" fmla="*/ 544 w 36"/>
                <a:gd name="T29" fmla="*/ 68 h 106"/>
                <a:gd name="T30" fmla="*/ 544 w 36"/>
                <a:gd name="T31" fmla="*/ 72 h 106"/>
                <a:gd name="T32" fmla="*/ 544 w 36"/>
                <a:gd name="T33" fmla="*/ 73 h 106"/>
                <a:gd name="T34" fmla="*/ 544 w 36"/>
                <a:gd name="T35" fmla="*/ 73 h 106"/>
                <a:gd name="T36" fmla="*/ 592 w 36"/>
                <a:gd name="T37" fmla="*/ 73 h 106"/>
                <a:gd name="T38" fmla="*/ 592 w 36"/>
                <a:gd name="T39" fmla="*/ 73 h 106"/>
                <a:gd name="T40" fmla="*/ 705 w 36"/>
                <a:gd name="T41" fmla="*/ 74 h 106"/>
                <a:gd name="T42" fmla="*/ 705 w 36"/>
                <a:gd name="T43" fmla="*/ 74 h 106"/>
                <a:gd name="T44" fmla="*/ 753 w 36"/>
                <a:gd name="T45" fmla="*/ 74 h 106"/>
                <a:gd name="T46" fmla="*/ 753 w 36"/>
                <a:gd name="T47" fmla="*/ 74 h 106"/>
                <a:gd name="T48" fmla="*/ 797 w 36"/>
                <a:gd name="T49" fmla="*/ 74 h 106"/>
                <a:gd name="T50" fmla="*/ 797 w 36"/>
                <a:gd name="T51" fmla="*/ 71 h 106"/>
                <a:gd name="T52" fmla="*/ 797 w 36"/>
                <a:gd name="T53" fmla="*/ 67 h 106"/>
                <a:gd name="T54" fmla="*/ 797 w 36"/>
                <a:gd name="T55" fmla="*/ 60 h 106"/>
                <a:gd name="T56" fmla="*/ 797 w 36"/>
                <a:gd name="T57" fmla="*/ 55 h 106"/>
                <a:gd name="T58" fmla="*/ 797 w 36"/>
                <a:gd name="T59" fmla="*/ 49 h 106"/>
                <a:gd name="T60" fmla="*/ 853 w 36"/>
                <a:gd name="T61" fmla="*/ 42 h 106"/>
                <a:gd name="T62" fmla="*/ 853 w 36"/>
                <a:gd name="T63" fmla="*/ 37 h 106"/>
                <a:gd name="T64" fmla="*/ 930 w 36"/>
                <a:gd name="T65" fmla="*/ 34 h 106"/>
                <a:gd name="T66" fmla="*/ 930 w 36"/>
                <a:gd name="T67" fmla="*/ 32 h 106"/>
                <a:gd name="T68" fmla="*/ 930 w 36"/>
                <a:gd name="T69" fmla="*/ 28 h 106"/>
                <a:gd name="T70" fmla="*/ 930 w 36"/>
                <a:gd name="T71" fmla="*/ 24 h 106"/>
                <a:gd name="T72" fmla="*/ 930 w 36"/>
                <a:gd name="T73" fmla="*/ 21 h 106"/>
                <a:gd name="T74" fmla="*/ 930 w 36"/>
                <a:gd name="T75" fmla="*/ 18 h 106"/>
                <a:gd name="T76" fmla="*/ 1043 w 36"/>
                <a:gd name="T77" fmla="*/ 12 h 106"/>
                <a:gd name="T78" fmla="*/ 1077 w 36"/>
                <a:gd name="T79" fmla="*/ 8 h 106"/>
                <a:gd name="T80" fmla="*/ 1135 w 36"/>
                <a:gd name="T81" fmla="*/ 8 h 106"/>
                <a:gd name="T82" fmla="*/ 1135 w 36"/>
                <a:gd name="T83" fmla="*/ 8 h 106"/>
                <a:gd name="T84" fmla="*/ 1238 w 36"/>
                <a:gd name="T85" fmla="*/ 8 h 106"/>
                <a:gd name="T86" fmla="*/ 1388 w 36"/>
                <a:gd name="T87" fmla="*/ 6 h 106"/>
                <a:gd name="T88" fmla="*/ 1474 w 36"/>
                <a:gd name="T89" fmla="*/ 5 h 106"/>
                <a:gd name="T90" fmla="*/ 1528 w 36"/>
                <a:gd name="T91" fmla="*/ 4 h 106"/>
                <a:gd name="T92" fmla="*/ 1635 w 36"/>
                <a:gd name="T93" fmla="*/ 2 h 106"/>
                <a:gd name="T94" fmla="*/ 1690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49" name="AutoShape 104"/>
            <p:cNvSpPr>
              <a:spLocks noChangeArrowheads="1"/>
            </p:cNvSpPr>
            <p:nvPr/>
          </p:nvSpPr>
          <p:spPr bwMode="auto">
            <a:xfrm flipV="1">
              <a:off x="1043" y="1302"/>
              <a:ext cx="867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8450" name="AutoShape 105"/>
            <p:cNvSpPr>
              <a:spLocks noChangeArrowheads="1"/>
            </p:cNvSpPr>
            <p:nvPr/>
          </p:nvSpPr>
          <p:spPr bwMode="auto">
            <a:xfrm flipV="1">
              <a:off x="1083" y="1293"/>
              <a:ext cx="788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8451" name="Oval 106"/>
            <p:cNvSpPr>
              <a:spLocks noChangeArrowheads="1"/>
            </p:cNvSpPr>
            <p:nvPr/>
          </p:nvSpPr>
          <p:spPr bwMode="auto">
            <a:xfrm>
              <a:off x="1316" y="1473"/>
              <a:ext cx="40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8452" name="Oval 107"/>
            <p:cNvSpPr>
              <a:spLocks noChangeArrowheads="1"/>
            </p:cNvSpPr>
            <p:nvPr/>
          </p:nvSpPr>
          <p:spPr bwMode="auto">
            <a:xfrm>
              <a:off x="1602" y="1475"/>
              <a:ext cx="41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8453" name="Freeform 108"/>
            <p:cNvSpPr>
              <a:spLocks/>
            </p:cNvSpPr>
            <p:nvPr/>
          </p:nvSpPr>
          <p:spPr bwMode="auto">
            <a:xfrm>
              <a:off x="1247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54" name="Freeform 109"/>
            <p:cNvSpPr>
              <a:spLocks/>
            </p:cNvSpPr>
            <p:nvPr/>
          </p:nvSpPr>
          <p:spPr bwMode="auto">
            <a:xfrm>
              <a:off x="1172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55" name="Freeform 110"/>
            <p:cNvSpPr>
              <a:spLocks/>
            </p:cNvSpPr>
            <p:nvPr/>
          </p:nvSpPr>
          <p:spPr bwMode="auto">
            <a:xfrm>
              <a:off x="1655" y="1320"/>
              <a:ext cx="59" cy="35"/>
            </a:xfrm>
            <a:custGeom>
              <a:avLst/>
              <a:gdLst>
                <a:gd name="T0" fmla="*/ 1613 w 30"/>
                <a:gd name="T1" fmla="*/ 0 h 38"/>
                <a:gd name="T2" fmla="*/ 1497 w 30"/>
                <a:gd name="T3" fmla="*/ 0 h 38"/>
                <a:gd name="T4" fmla="*/ 1377 w 30"/>
                <a:gd name="T5" fmla="*/ 0 h 38"/>
                <a:gd name="T6" fmla="*/ 1211 w 30"/>
                <a:gd name="T7" fmla="*/ 0 h 38"/>
                <a:gd name="T8" fmla="*/ 1149 w 30"/>
                <a:gd name="T9" fmla="*/ 0 h 38"/>
                <a:gd name="T10" fmla="*/ 913 w 30"/>
                <a:gd name="T11" fmla="*/ 0 h 38"/>
                <a:gd name="T12" fmla="*/ 881 w 30"/>
                <a:gd name="T13" fmla="*/ 0 h 38"/>
                <a:gd name="T14" fmla="*/ 881 w 30"/>
                <a:gd name="T15" fmla="*/ 0 h 38"/>
                <a:gd name="T16" fmla="*/ 761 w 30"/>
                <a:gd name="T17" fmla="*/ 2 h 38"/>
                <a:gd name="T18" fmla="*/ 645 w 30"/>
                <a:gd name="T19" fmla="*/ 3 h 38"/>
                <a:gd name="T20" fmla="*/ 584 w 30"/>
                <a:gd name="T21" fmla="*/ 5 h 38"/>
                <a:gd name="T22" fmla="*/ 417 w 30"/>
                <a:gd name="T23" fmla="*/ 6 h 38"/>
                <a:gd name="T24" fmla="*/ 297 w 30"/>
                <a:gd name="T25" fmla="*/ 6 h 38"/>
                <a:gd name="T26" fmla="*/ 61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20 w 30"/>
                <a:gd name="T39" fmla="*/ 17 h 38"/>
                <a:gd name="T40" fmla="*/ 236 w 30"/>
                <a:gd name="T41" fmla="*/ 18 h 38"/>
                <a:gd name="T42" fmla="*/ 297 w 30"/>
                <a:gd name="T43" fmla="*/ 21 h 38"/>
                <a:gd name="T44" fmla="*/ 417 w 30"/>
                <a:gd name="T45" fmla="*/ 23 h 38"/>
                <a:gd name="T46" fmla="*/ 464 w 30"/>
                <a:gd name="T47" fmla="*/ 23 h 38"/>
                <a:gd name="T48" fmla="*/ 584 w 30"/>
                <a:gd name="T49" fmla="*/ 23 h 38"/>
                <a:gd name="T50" fmla="*/ 584 w 30"/>
                <a:gd name="T51" fmla="*/ 21 h 38"/>
                <a:gd name="T52" fmla="*/ 645 w 30"/>
                <a:gd name="T53" fmla="*/ 20 h 38"/>
                <a:gd name="T54" fmla="*/ 881 w 30"/>
                <a:gd name="T55" fmla="*/ 18 h 38"/>
                <a:gd name="T56" fmla="*/ 975 w 30"/>
                <a:gd name="T57" fmla="*/ 16 h 38"/>
                <a:gd name="T58" fmla="*/ 1149 w 30"/>
                <a:gd name="T59" fmla="*/ 15 h 38"/>
                <a:gd name="T60" fmla="*/ 1211 w 30"/>
                <a:gd name="T61" fmla="*/ 13 h 38"/>
                <a:gd name="T62" fmla="*/ 1331 w 30"/>
                <a:gd name="T63" fmla="*/ 12 h 38"/>
                <a:gd name="T64" fmla="*/ 1377 w 30"/>
                <a:gd name="T65" fmla="*/ 11 h 38"/>
                <a:gd name="T66" fmla="*/ 1377 w 30"/>
                <a:gd name="T67" fmla="*/ 10 h 38"/>
                <a:gd name="T68" fmla="*/ 1440 w 30"/>
                <a:gd name="T69" fmla="*/ 8 h 38"/>
                <a:gd name="T70" fmla="*/ 1440 w 30"/>
                <a:gd name="T71" fmla="*/ 6 h 38"/>
                <a:gd name="T72" fmla="*/ 1560 w 30"/>
                <a:gd name="T73" fmla="*/ 6 h 38"/>
                <a:gd name="T74" fmla="*/ 1560 w 30"/>
                <a:gd name="T75" fmla="*/ 6 h 38"/>
                <a:gd name="T76" fmla="*/ 1676 w 30"/>
                <a:gd name="T77" fmla="*/ 5 h 38"/>
                <a:gd name="T78" fmla="*/ 1676 w 30"/>
                <a:gd name="T79" fmla="*/ 2 h 38"/>
                <a:gd name="T80" fmla="*/ 1676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56" name="Freeform 111"/>
            <p:cNvSpPr>
              <a:spLocks/>
            </p:cNvSpPr>
            <p:nvPr/>
          </p:nvSpPr>
          <p:spPr bwMode="auto">
            <a:xfrm>
              <a:off x="1480" y="1319"/>
              <a:ext cx="312" cy="141"/>
            </a:xfrm>
            <a:custGeom>
              <a:avLst/>
              <a:gdLst>
                <a:gd name="T0" fmla="*/ 2622 w 159"/>
                <a:gd name="T1" fmla="*/ 1 h 152"/>
                <a:gd name="T2" fmla="*/ 461 w 159"/>
                <a:gd name="T3" fmla="*/ 17 h 152"/>
                <a:gd name="T4" fmla="*/ 355 w 159"/>
                <a:gd name="T5" fmla="*/ 33 h 152"/>
                <a:gd name="T6" fmla="*/ 61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368 w 159"/>
                <a:gd name="T15" fmla="*/ 94 h 152"/>
                <a:gd name="T16" fmla="*/ 3142 w 159"/>
                <a:gd name="T17" fmla="*/ 89 h 152"/>
                <a:gd name="T18" fmla="*/ 3724 w 159"/>
                <a:gd name="T19" fmla="*/ 89 h 152"/>
                <a:gd name="T20" fmla="*/ 5086 w 159"/>
                <a:gd name="T21" fmla="*/ 89 h 152"/>
                <a:gd name="T22" fmla="*/ 5410 w 159"/>
                <a:gd name="T23" fmla="*/ 90 h 152"/>
                <a:gd name="T24" fmla="*/ 5410 w 159"/>
                <a:gd name="T25" fmla="*/ 93 h 152"/>
                <a:gd name="T26" fmla="*/ 5530 w 159"/>
                <a:gd name="T27" fmla="*/ 95 h 152"/>
                <a:gd name="T28" fmla="*/ 6165 w 159"/>
                <a:gd name="T29" fmla="*/ 91 h 152"/>
                <a:gd name="T30" fmla="*/ 6627 w 159"/>
                <a:gd name="T31" fmla="*/ 83 h 152"/>
                <a:gd name="T32" fmla="*/ 6838 w 159"/>
                <a:gd name="T33" fmla="*/ 71 h 152"/>
                <a:gd name="T34" fmla="*/ 7827 w 159"/>
                <a:gd name="T35" fmla="*/ 57 h 152"/>
                <a:gd name="T36" fmla="*/ 8675 w 159"/>
                <a:gd name="T37" fmla="*/ 54 h 152"/>
                <a:gd name="T38" fmla="*/ 7655 w 159"/>
                <a:gd name="T39" fmla="*/ 53 h 152"/>
                <a:gd name="T40" fmla="*/ 6746 w 159"/>
                <a:gd name="T41" fmla="*/ 57 h 152"/>
                <a:gd name="T42" fmla="*/ 5991 w 159"/>
                <a:gd name="T43" fmla="*/ 68 h 152"/>
                <a:gd name="T44" fmla="*/ 5930 w 159"/>
                <a:gd name="T45" fmla="*/ 78 h 152"/>
                <a:gd name="T46" fmla="*/ 5206 w 159"/>
                <a:gd name="T47" fmla="*/ 81 h 152"/>
                <a:gd name="T48" fmla="*/ 4509 w 159"/>
                <a:gd name="T49" fmla="*/ 81 h 152"/>
                <a:gd name="T50" fmla="*/ 4329 w 159"/>
                <a:gd name="T51" fmla="*/ 75 h 152"/>
                <a:gd name="T52" fmla="*/ 4270 w 159"/>
                <a:gd name="T53" fmla="*/ 59 h 152"/>
                <a:gd name="T54" fmla="*/ 4225 w 159"/>
                <a:gd name="T55" fmla="*/ 58 h 152"/>
                <a:gd name="T56" fmla="*/ 4050 w 159"/>
                <a:gd name="T57" fmla="*/ 71 h 152"/>
                <a:gd name="T58" fmla="*/ 2726 w 159"/>
                <a:gd name="T59" fmla="*/ 79 h 152"/>
                <a:gd name="T60" fmla="*/ 1081 w 159"/>
                <a:gd name="T61" fmla="*/ 71 h 152"/>
                <a:gd name="T62" fmla="*/ 461 w 159"/>
                <a:gd name="T63" fmla="*/ 60 h 152"/>
                <a:gd name="T64" fmla="*/ 755 w 159"/>
                <a:gd name="T65" fmla="*/ 46 h 152"/>
                <a:gd name="T66" fmla="*/ 1540 w 159"/>
                <a:gd name="T67" fmla="*/ 42 h 152"/>
                <a:gd name="T68" fmla="*/ 2561 w 159"/>
                <a:gd name="T69" fmla="*/ 42 h 152"/>
                <a:gd name="T70" fmla="*/ 4050 w 159"/>
                <a:gd name="T71" fmla="*/ 47 h 152"/>
                <a:gd name="T72" fmla="*/ 4562 w 159"/>
                <a:gd name="T73" fmla="*/ 49 h 152"/>
                <a:gd name="T74" fmla="*/ 4562 w 159"/>
                <a:gd name="T75" fmla="*/ 46 h 152"/>
                <a:gd name="T76" fmla="*/ 4625 w 159"/>
                <a:gd name="T77" fmla="*/ 42 h 152"/>
                <a:gd name="T78" fmla="*/ 3204 w 159"/>
                <a:gd name="T79" fmla="*/ 40 h 152"/>
                <a:gd name="T80" fmla="*/ 1721 w 159"/>
                <a:gd name="T81" fmla="*/ 36 h 152"/>
                <a:gd name="T82" fmla="*/ 1081 w 159"/>
                <a:gd name="T83" fmla="*/ 30 h 152"/>
                <a:gd name="T84" fmla="*/ 967 w 159"/>
                <a:gd name="T85" fmla="*/ 16 h 152"/>
                <a:gd name="T86" fmla="*/ 2121 w 159"/>
                <a:gd name="T87" fmla="*/ 10 h 152"/>
                <a:gd name="T88" fmla="*/ 2788 w 159"/>
                <a:gd name="T89" fmla="*/ 19 h 152"/>
                <a:gd name="T90" fmla="*/ 2121 w 159"/>
                <a:gd name="T91" fmla="*/ 26 h 152"/>
                <a:gd name="T92" fmla="*/ 1898 w 159"/>
                <a:gd name="T93" fmla="*/ 22 h 152"/>
                <a:gd name="T94" fmla="*/ 1837 w 159"/>
                <a:gd name="T95" fmla="*/ 19 h 152"/>
                <a:gd name="T96" fmla="*/ 1540 w 159"/>
                <a:gd name="T97" fmla="*/ 22 h 152"/>
                <a:gd name="T98" fmla="*/ 1421 w 159"/>
                <a:gd name="T99" fmla="*/ 28 h 152"/>
                <a:gd name="T100" fmla="*/ 2237 w 159"/>
                <a:gd name="T101" fmla="*/ 31 h 152"/>
                <a:gd name="T102" fmla="*/ 3485 w 159"/>
                <a:gd name="T103" fmla="*/ 35 h 152"/>
                <a:gd name="T104" fmla="*/ 3666 w 159"/>
                <a:gd name="T105" fmla="*/ 33 h 152"/>
                <a:gd name="T106" fmla="*/ 3377 w 159"/>
                <a:gd name="T107" fmla="*/ 28 h 152"/>
                <a:gd name="T108" fmla="*/ 3377 w 159"/>
                <a:gd name="T109" fmla="*/ 14 h 152"/>
                <a:gd name="T110" fmla="*/ 3542 w 159"/>
                <a:gd name="T111" fmla="*/ 6 h 152"/>
                <a:gd name="T112" fmla="*/ 3928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57" name="Freeform 112"/>
            <p:cNvSpPr>
              <a:spLocks/>
            </p:cNvSpPr>
            <p:nvPr/>
          </p:nvSpPr>
          <p:spPr bwMode="auto">
            <a:xfrm>
              <a:off x="1130" y="1465"/>
              <a:ext cx="324" cy="105"/>
            </a:xfrm>
            <a:custGeom>
              <a:avLst/>
              <a:gdLst>
                <a:gd name="T0" fmla="*/ 63 w 164"/>
                <a:gd name="T1" fmla="*/ 6 h 114"/>
                <a:gd name="T2" fmla="*/ 425 w 164"/>
                <a:gd name="T3" fmla="*/ 6 h 114"/>
                <a:gd name="T4" fmla="*/ 840 w 164"/>
                <a:gd name="T5" fmla="*/ 4 h 114"/>
                <a:gd name="T6" fmla="*/ 1081 w 164"/>
                <a:gd name="T7" fmla="*/ 1 h 114"/>
                <a:gd name="T8" fmla="*/ 2560 w 164"/>
                <a:gd name="T9" fmla="*/ 6 h 114"/>
                <a:gd name="T10" fmla="*/ 4040 w 164"/>
                <a:gd name="T11" fmla="*/ 12 h 114"/>
                <a:gd name="T12" fmla="*/ 4876 w 164"/>
                <a:gd name="T13" fmla="*/ 13 h 114"/>
                <a:gd name="T14" fmla="*/ 5305 w 164"/>
                <a:gd name="T15" fmla="*/ 13 h 114"/>
                <a:gd name="T16" fmla="*/ 5121 w 164"/>
                <a:gd name="T17" fmla="*/ 24 h 114"/>
                <a:gd name="T18" fmla="*/ 5121 w 164"/>
                <a:gd name="T19" fmla="*/ 41 h 114"/>
                <a:gd name="T20" fmla="*/ 5542 w 164"/>
                <a:gd name="T21" fmla="*/ 57 h 114"/>
                <a:gd name="T22" fmla="*/ 6014 w 164"/>
                <a:gd name="T23" fmla="*/ 65 h 114"/>
                <a:gd name="T24" fmla="*/ 6354 w 164"/>
                <a:gd name="T25" fmla="*/ 64 h 114"/>
                <a:gd name="T26" fmla="*/ 6480 w 164"/>
                <a:gd name="T27" fmla="*/ 54 h 114"/>
                <a:gd name="T28" fmla="*/ 6822 w 164"/>
                <a:gd name="T29" fmla="*/ 41 h 114"/>
                <a:gd name="T30" fmla="*/ 7802 w 164"/>
                <a:gd name="T31" fmla="*/ 32 h 114"/>
                <a:gd name="T32" fmla="*/ 8274 w 164"/>
                <a:gd name="T33" fmla="*/ 29 h 114"/>
                <a:gd name="T34" fmla="*/ 8337 w 164"/>
                <a:gd name="T35" fmla="*/ 22 h 114"/>
                <a:gd name="T36" fmla="*/ 8450 w 164"/>
                <a:gd name="T37" fmla="*/ 16 h 114"/>
                <a:gd name="T38" fmla="*/ 8545 w 164"/>
                <a:gd name="T39" fmla="*/ 11 h 114"/>
                <a:gd name="T40" fmla="*/ 8669 w 164"/>
                <a:gd name="T41" fmla="*/ 27 h 114"/>
                <a:gd name="T42" fmla="*/ 9090 w 164"/>
                <a:gd name="T43" fmla="*/ 45 h 114"/>
                <a:gd name="T44" fmla="*/ 9382 w 164"/>
                <a:gd name="T45" fmla="*/ 59 h 114"/>
                <a:gd name="T46" fmla="*/ 9633 w 164"/>
                <a:gd name="T47" fmla="*/ 64 h 114"/>
                <a:gd name="T48" fmla="*/ 9262 w 164"/>
                <a:gd name="T49" fmla="*/ 66 h 114"/>
                <a:gd name="T50" fmla="*/ 8545 w 164"/>
                <a:gd name="T51" fmla="*/ 68 h 114"/>
                <a:gd name="T52" fmla="*/ 7618 w 164"/>
                <a:gd name="T53" fmla="*/ 69 h 114"/>
                <a:gd name="T54" fmla="*/ 6480 w 164"/>
                <a:gd name="T55" fmla="*/ 69 h 114"/>
                <a:gd name="T56" fmla="*/ 6014 w 164"/>
                <a:gd name="T57" fmla="*/ 69 h 114"/>
                <a:gd name="T58" fmla="*/ 5542 w 164"/>
                <a:gd name="T59" fmla="*/ 65 h 114"/>
                <a:gd name="T60" fmla="*/ 4813 w 164"/>
                <a:gd name="T61" fmla="*/ 62 h 114"/>
                <a:gd name="T62" fmla="*/ 4325 w 164"/>
                <a:gd name="T63" fmla="*/ 58 h 114"/>
                <a:gd name="T64" fmla="*/ 3977 w 164"/>
                <a:gd name="T65" fmla="*/ 54 h 114"/>
                <a:gd name="T66" fmla="*/ 3793 w 164"/>
                <a:gd name="T67" fmla="*/ 50 h 114"/>
                <a:gd name="T68" fmla="*/ 3453 w 164"/>
                <a:gd name="T69" fmla="*/ 48 h 114"/>
                <a:gd name="T70" fmla="*/ 3216 w 164"/>
                <a:gd name="T71" fmla="*/ 46 h 114"/>
                <a:gd name="T72" fmla="*/ 2924 w 164"/>
                <a:gd name="T73" fmla="*/ 46 h 114"/>
                <a:gd name="T74" fmla="*/ 2560 w 164"/>
                <a:gd name="T75" fmla="*/ 42 h 114"/>
                <a:gd name="T76" fmla="*/ 2136 w 164"/>
                <a:gd name="T77" fmla="*/ 38 h 114"/>
                <a:gd name="T78" fmla="*/ 1952 w 164"/>
                <a:gd name="T79" fmla="*/ 35 h 114"/>
                <a:gd name="T80" fmla="*/ 2072 w 164"/>
                <a:gd name="T81" fmla="*/ 34 h 114"/>
                <a:gd name="T82" fmla="*/ 2436 w 164"/>
                <a:gd name="T83" fmla="*/ 33 h 114"/>
                <a:gd name="T84" fmla="*/ 2924 w 164"/>
                <a:gd name="T85" fmla="*/ 32 h 114"/>
                <a:gd name="T86" fmla="*/ 3216 w 164"/>
                <a:gd name="T87" fmla="*/ 32 h 114"/>
                <a:gd name="T88" fmla="*/ 2924 w 164"/>
                <a:gd name="T89" fmla="*/ 19 h 114"/>
                <a:gd name="T90" fmla="*/ 2136 w 164"/>
                <a:gd name="T91" fmla="*/ 12 h 114"/>
                <a:gd name="T92" fmla="*/ 1081 w 164"/>
                <a:gd name="T93" fmla="*/ 10 h 114"/>
                <a:gd name="T94" fmla="*/ 184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58" name="Freeform 113"/>
            <p:cNvSpPr>
              <a:spLocks/>
            </p:cNvSpPr>
            <p:nvPr/>
          </p:nvSpPr>
          <p:spPr bwMode="auto">
            <a:xfrm>
              <a:off x="1509" y="1464"/>
              <a:ext cx="323" cy="105"/>
            </a:xfrm>
            <a:custGeom>
              <a:avLst/>
              <a:gdLst>
                <a:gd name="T0" fmla="*/ 9330 w 164"/>
                <a:gd name="T1" fmla="*/ 6 h 114"/>
                <a:gd name="T2" fmla="*/ 8983 w 164"/>
                <a:gd name="T3" fmla="*/ 6 h 114"/>
                <a:gd name="T4" fmla="*/ 8595 w 164"/>
                <a:gd name="T5" fmla="*/ 4 h 114"/>
                <a:gd name="T6" fmla="*/ 8351 w 164"/>
                <a:gd name="T7" fmla="*/ 2 h 114"/>
                <a:gd name="T8" fmla="*/ 6815 w 164"/>
                <a:gd name="T9" fmla="*/ 6 h 114"/>
                <a:gd name="T10" fmla="*/ 5414 w 164"/>
                <a:gd name="T11" fmla="*/ 12 h 114"/>
                <a:gd name="T12" fmla="*/ 4561 w 164"/>
                <a:gd name="T13" fmla="*/ 13 h 114"/>
                <a:gd name="T14" fmla="*/ 4209 w 164"/>
                <a:gd name="T15" fmla="*/ 13 h 114"/>
                <a:gd name="T16" fmla="*/ 4333 w 164"/>
                <a:gd name="T17" fmla="*/ 24 h 114"/>
                <a:gd name="T18" fmla="*/ 4270 w 164"/>
                <a:gd name="T19" fmla="*/ 41 h 114"/>
                <a:gd name="T20" fmla="*/ 3973 w 164"/>
                <a:gd name="T21" fmla="*/ 57 h 114"/>
                <a:gd name="T22" fmla="*/ 3492 w 164"/>
                <a:gd name="T23" fmla="*/ 65 h 114"/>
                <a:gd name="T24" fmla="*/ 3088 w 164"/>
                <a:gd name="T25" fmla="*/ 64 h 114"/>
                <a:gd name="T26" fmla="*/ 2901 w 164"/>
                <a:gd name="T27" fmla="*/ 54 h 114"/>
                <a:gd name="T28" fmla="*/ 2576 w 164"/>
                <a:gd name="T29" fmla="*/ 42 h 114"/>
                <a:gd name="T30" fmla="*/ 1629 w 164"/>
                <a:gd name="T31" fmla="*/ 32 h 114"/>
                <a:gd name="T32" fmla="*/ 1221 w 164"/>
                <a:gd name="T33" fmla="*/ 29 h 114"/>
                <a:gd name="T34" fmla="*/ 1160 w 164"/>
                <a:gd name="T35" fmla="*/ 23 h 114"/>
                <a:gd name="T36" fmla="*/ 1040 w 164"/>
                <a:gd name="T37" fmla="*/ 16 h 114"/>
                <a:gd name="T38" fmla="*/ 977 w 164"/>
                <a:gd name="T39" fmla="*/ 12 h 114"/>
                <a:gd name="T40" fmla="*/ 764 w 164"/>
                <a:gd name="T41" fmla="*/ 27 h 114"/>
                <a:gd name="T42" fmla="*/ 420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299 w 164"/>
                <a:gd name="T49" fmla="*/ 67 h 114"/>
                <a:gd name="T50" fmla="*/ 947 w 164"/>
                <a:gd name="T51" fmla="*/ 68 h 114"/>
                <a:gd name="T52" fmla="*/ 1804 w 164"/>
                <a:gd name="T53" fmla="*/ 69 h 114"/>
                <a:gd name="T54" fmla="*/ 3025 w 164"/>
                <a:gd name="T55" fmla="*/ 69 h 114"/>
                <a:gd name="T56" fmla="*/ 3492 w 164"/>
                <a:gd name="T57" fmla="*/ 69 h 114"/>
                <a:gd name="T58" fmla="*/ 3973 w 164"/>
                <a:gd name="T59" fmla="*/ 65 h 114"/>
                <a:gd name="T60" fmla="*/ 4561 w 164"/>
                <a:gd name="T61" fmla="*/ 62 h 114"/>
                <a:gd name="T62" fmla="*/ 5136 w 164"/>
                <a:gd name="T63" fmla="*/ 58 h 114"/>
                <a:gd name="T64" fmla="*/ 5357 w 164"/>
                <a:gd name="T65" fmla="*/ 54 h 114"/>
                <a:gd name="T66" fmla="*/ 5538 w 164"/>
                <a:gd name="T67" fmla="*/ 50 h 114"/>
                <a:gd name="T68" fmla="*/ 5838 w 164"/>
                <a:gd name="T69" fmla="*/ 48 h 114"/>
                <a:gd name="T70" fmla="*/ 6194 w 164"/>
                <a:gd name="T71" fmla="*/ 46 h 114"/>
                <a:gd name="T72" fmla="*/ 6425 w 164"/>
                <a:gd name="T73" fmla="*/ 46 h 114"/>
                <a:gd name="T74" fmla="*/ 6815 w 164"/>
                <a:gd name="T75" fmla="*/ 42 h 114"/>
                <a:gd name="T76" fmla="*/ 7234 w 164"/>
                <a:gd name="T77" fmla="*/ 38 h 114"/>
                <a:gd name="T78" fmla="*/ 7462 w 164"/>
                <a:gd name="T79" fmla="*/ 35 h 114"/>
                <a:gd name="T80" fmla="*/ 7281 w 164"/>
                <a:gd name="T81" fmla="*/ 35 h 114"/>
                <a:gd name="T82" fmla="*/ 6935 w 164"/>
                <a:gd name="T83" fmla="*/ 33 h 114"/>
                <a:gd name="T84" fmla="*/ 6486 w 164"/>
                <a:gd name="T85" fmla="*/ 32 h 114"/>
                <a:gd name="T86" fmla="*/ 6318 w 164"/>
                <a:gd name="T87" fmla="*/ 32 h 114"/>
                <a:gd name="T88" fmla="*/ 6486 w 164"/>
                <a:gd name="T89" fmla="*/ 19 h 114"/>
                <a:gd name="T90" fmla="*/ 7281 w 164"/>
                <a:gd name="T91" fmla="*/ 12 h 114"/>
                <a:gd name="T92" fmla="*/ 8242 w 164"/>
                <a:gd name="T93" fmla="*/ 9 h 114"/>
                <a:gd name="T94" fmla="*/ 9267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59" name="Freeform 114"/>
            <p:cNvSpPr>
              <a:spLocks/>
            </p:cNvSpPr>
            <p:nvPr/>
          </p:nvSpPr>
          <p:spPr bwMode="auto">
            <a:xfrm>
              <a:off x="1072" y="1477"/>
              <a:ext cx="169" cy="100"/>
            </a:xfrm>
            <a:custGeom>
              <a:avLst/>
              <a:gdLst>
                <a:gd name="T0" fmla="*/ 61 w 86"/>
                <a:gd name="T1" fmla="*/ 6 h 109"/>
                <a:gd name="T2" fmla="*/ 417 w 86"/>
                <a:gd name="T3" fmla="*/ 6 h 109"/>
                <a:gd name="T4" fmla="*/ 973 w 86"/>
                <a:gd name="T5" fmla="*/ 6 h 109"/>
                <a:gd name="T6" fmla="*/ 1433 w 86"/>
                <a:gd name="T7" fmla="*/ 6 h 109"/>
                <a:gd name="T8" fmla="*/ 1849 w 86"/>
                <a:gd name="T9" fmla="*/ 6 h 109"/>
                <a:gd name="T10" fmla="*/ 1912 w 86"/>
                <a:gd name="T11" fmla="*/ 6 h 109"/>
                <a:gd name="T12" fmla="*/ 1912 w 86"/>
                <a:gd name="T13" fmla="*/ 7 h 109"/>
                <a:gd name="T14" fmla="*/ 1965 w 86"/>
                <a:gd name="T15" fmla="*/ 13 h 109"/>
                <a:gd name="T16" fmla="*/ 2193 w 86"/>
                <a:gd name="T17" fmla="*/ 17 h 109"/>
                <a:gd name="T18" fmla="*/ 2368 w 86"/>
                <a:gd name="T19" fmla="*/ 23 h 109"/>
                <a:gd name="T20" fmla="*/ 2704 w 86"/>
                <a:gd name="T21" fmla="*/ 26 h 109"/>
                <a:gd name="T22" fmla="*/ 2934 w 86"/>
                <a:gd name="T23" fmla="*/ 31 h 109"/>
                <a:gd name="T24" fmla="*/ 3162 w 86"/>
                <a:gd name="T25" fmla="*/ 38 h 109"/>
                <a:gd name="T26" fmla="*/ 3341 w 86"/>
                <a:gd name="T27" fmla="*/ 45 h 109"/>
                <a:gd name="T28" fmla="*/ 3584 w 86"/>
                <a:gd name="T29" fmla="*/ 51 h 109"/>
                <a:gd name="T30" fmla="*/ 3633 w 86"/>
                <a:gd name="T31" fmla="*/ 58 h 109"/>
                <a:gd name="T32" fmla="*/ 3633 w 86"/>
                <a:gd name="T33" fmla="*/ 61 h 109"/>
                <a:gd name="T34" fmla="*/ 3696 w 86"/>
                <a:gd name="T35" fmla="*/ 61 h 109"/>
                <a:gd name="T36" fmla="*/ 3804 w 86"/>
                <a:gd name="T37" fmla="*/ 61 h 109"/>
                <a:gd name="T38" fmla="*/ 3861 w 86"/>
                <a:gd name="T39" fmla="*/ 63 h 109"/>
                <a:gd name="T40" fmla="*/ 4042 w 86"/>
                <a:gd name="T41" fmla="*/ 64 h 109"/>
                <a:gd name="T42" fmla="*/ 4097 w 86"/>
                <a:gd name="T43" fmla="*/ 64 h 109"/>
                <a:gd name="T44" fmla="*/ 4249 w 86"/>
                <a:gd name="T45" fmla="*/ 64 h 109"/>
                <a:gd name="T46" fmla="*/ 4490 w 86"/>
                <a:gd name="T47" fmla="*/ 64 h 109"/>
                <a:gd name="T48" fmla="*/ 4653 w 86"/>
                <a:gd name="T49" fmla="*/ 64 h 109"/>
                <a:gd name="T50" fmla="*/ 4773 w 86"/>
                <a:gd name="T51" fmla="*/ 64 h 109"/>
                <a:gd name="T52" fmla="*/ 4897 w 86"/>
                <a:gd name="T53" fmla="*/ 63 h 109"/>
                <a:gd name="T54" fmla="*/ 4653 w 86"/>
                <a:gd name="T55" fmla="*/ 58 h 109"/>
                <a:gd name="T56" fmla="*/ 4190 w 86"/>
                <a:gd name="T57" fmla="*/ 45 h 109"/>
                <a:gd name="T58" fmla="*/ 3633 w 86"/>
                <a:gd name="T59" fmla="*/ 28 h 109"/>
                <a:gd name="T60" fmla="*/ 3044 w 86"/>
                <a:gd name="T61" fmla="*/ 14 h 109"/>
                <a:gd name="T62" fmla="*/ 2704 w 86"/>
                <a:gd name="T63" fmla="*/ 6 h 109"/>
                <a:gd name="T64" fmla="*/ 2517 w 86"/>
                <a:gd name="T65" fmla="*/ 3 h 109"/>
                <a:gd name="T66" fmla="*/ 1965 w 86"/>
                <a:gd name="T67" fmla="*/ 1 h 109"/>
                <a:gd name="T68" fmla="*/ 1313 w 86"/>
                <a:gd name="T69" fmla="*/ 0 h 109"/>
                <a:gd name="T70" fmla="*/ 645 w 86"/>
                <a:gd name="T71" fmla="*/ 1 h 109"/>
                <a:gd name="T72" fmla="*/ 181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60" name="Freeform 115"/>
            <p:cNvSpPr>
              <a:spLocks/>
            </p:cNvSpPr>
            <p:nvPr/>
          </p:nvSpPr>
          <p:spPr bwMode="auto">
            <a:xfrm>
              <a:off x="1724" y="1481"/>
              <a:ext cx="171" cy="99"/>
            </a:xfrm>
            <a:custGeom>
              <a:avLst/>
              <a:gdLst>
                <a:gd name="T0" fmla="*/ 4837 w 87"/>
                <a:gd name="T1" fmla="*/ 6 h 108"/>
                <a:gd name="T2" fmla="*/ 4434 w 87"/>
                <a:gd name="T3" fmla="*/ 6 h 108"/>
                <a:gd name="T4" fmla="*/ 3986 w 87"/>
                <a:gd name="T5" fmla="*/ 6 h 108"/>
                <a:gd name="T6" fmla="*/ 3404 w 87"/>
                <a:gd name="T7" fmla="*/ 6 h 108"/>
                <a:gd name="T8" fmla="*/ 3045 w 87"/>
                <a:gd name="T9" fmla="*/ 6 h 108"/>
                <a:gd name="T10" fmla="*/ 2940 w 87"/>
                <a:gd name="T11" fmla="*/ 6 h 108"/>
                <a:gd name="T12" fmla="*/ 2940 w 87"/>
                <a:gd name="T13" fmla="*/ 6 h 108"/>
                <a:gd name="T14" fmla="*/ 2817 w 87"/>
                <a:gd name="T15" fmla="*/ 13 h 108"/>
                <a:gd name="T16" fmla="*/ 2642 w 87"/>
                <a:gd name="T17" fmla="*/ 17 h 108"/>
                <a:gd name="T18" fmla="*/ 2492 w 87"/>
                <a:gd name="T19" fmla="*/ 23 h 108"/>
                <a:gd name="T20" fmla="*/ 2256 w 87"/>
                <a:gd name="T21" fmla="*/ 26 h 108"/>
                <a:gd name="T22" fmla="*/ 1966 w 87"/>
                <a:gd name="T23" fmla="*/ 32 h 108"/>
                <a:gd name="T24" fmla="*/ 1612 w 87"/>
                <a:gd name="T25" fmla="*/ 38 h 108"/>
                <a:gd name="T26" fmla="*/ 1376 w 87"/>
                <a:gd name="T27" fmla="*/ 45 h 108"/>
                <a:gd name="T28" fmla="*/ 1268 w 87"/>
                <a:gd name="T29" fmla="*/ 51 h 108"/>
                <a:gd name="T30" fmla="*/ 1268 w 87"/>
                <a:gd name="T31" fmla="*/ 59 h 108"/>
                <a:gd name="T32" fmla="*/ 1268 w 87"/>
                <a:gd name="T33" fmla="*/ 61 h 108"/>
                <a:gd name="T34" fmla="*/ 1085 w 87"/>
                <a:gd name="T35" fmla="*/ 61 h 108"/>
                <a:gd name="T36" fmla="*/ 1085 w 87"/>
                <a:gd name="T37" fmla="*/ 61 h 108"/>
                <a:gd name="T38" fmla="*/ 912 w 87"/>
                <a:gd name="T39" fmla="*/ 63 h 108"/>
                <a:gd name="T40" fmla="*/ 820 w 87"/>
                <a:gd name="T41" fmla="*/ 64 h 108"/>
                <a:gd name="T42" fmla="*/ 761 w 87"/>
                <a:gd name="T43" fmla="*/ 64 h 108"/>
                <a:gd name="T44" fmla="*/ 584 w 87"/>
                <a:gd name="T45" fmla="*/ 64 h 108"/>
                <a:gd name="T46" fmla="*/ 356 w 87"/>
                <a:gd name="T47" fmla="*/ 64 h 108"/>
                <a:gd name="T48" fmla="*/ 236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81 w 87"/>
                <a:gd name="T55" fmla="*/ 59 h 108"/>
                <a:gd name="T56" fmla="*/ 645 w 87"/>
                <a:gd name="T57" fmla="*/ 45 h 108"/>
                <a:gd name="T58" fmla="*/ 1268 w 87"/>
                <a:gd name="T59" fmla="*/ 27 h 108"/>
                <a:gd name="T60" fmla="*/ 1853 w 87"/>
                <a:gd name="T61" fmla="*/ 13 h 108"/>
                <a:gd name="T62" fmla="*/ 2133 w 87"/>
                <a:gd name="T63" fmla="*/ 6 h 108"/>
                <a:gd name="T64" fmla="*/ 2313 w 87"/>
                <a:gd name="T65" fmla="*/ 3 h 108"/>
                <a:gd name="T66" fmla="*/ 2878 w 87"/>
                <a:gd name="T67" fmla="*/ 1 h 108"/>
                <a:gd name="T68" fmla="*/ 3585 w 87"/>
                <a:gd name="T69" fmla="*/ 0 h 108"/>
                <a:gd name="T70" fmla="*/ 4192 w 87"/>
                <a:gd name="T71" fmla="*/ 0 h 108"/>
                <a:gd name="T72" fmla="*/ 4717 w 87"/>
                <a:gd name="T73" fmla="*/ 0 h 108"/>
                <a:gd name="T74" fmla="*/ 4837 w 87"/>
                <a:gd name="T75" fmla="*/ 1 h 108"/>
                <a:gd name="T76" fmla="*/ 4837 w 87"/>
                <a:gd name="T77" fmla="*/ 2 h 108"/>
                <a:gd name="T78" fmla="*/ 4837 w 87"/>
                <a:gd name="T79" fmla="*/ 4 h 108"/>
                <a:gd name="T80" fmla="*/ 4898 w 87"/>
                <a:gd name="T81" fmla="*/ 5 h 108"/>
                <a:gd name="T82" fmla="*/ 4898 w 87"/>
                <a:gd name="T83" fmla="*/ 6 h 108"/>
                <a:gd name="T84" fmla="*/ 4957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61" name="Freeform 116"/>
            <p:cNvSpPr>
              <a:spLocks/>
            </p:cNvSpPr>
            <p:nvPr/>
          </p:nvSpPr>
          <p:spPr bwMode="auto">
            <a:xfrm>
              <a:off x="1321" y="1454"/>
              <a:ext cx="69" cy="100"/>
            </a:xfrm>
            <a:custGeom>
              <a:avLst/>
              <a:gdLst>
                <a:gd name="T0" fmla="*/ 1932 w 35"/>
                <a:gd name="T1" fmla="*/ 3 h 107"/>
                <a:gd name="T2" fmla="*/ 1816 w 35"/>
                <a:gd name="T3" fmla="*/ 5 h 107"/>
                <a:gd name="T4" fmla="*/ 1753 w 35"/>
                <a:gd name="T5" fmla="*/ 7 h 107"/>
                <a:gd name="T6" fmla="*/ 1569 w 35"/>
                <a:gd name="T7" fmla="*/ 9 h 107"/>
                <a:gd name="T8" fmla="*/ 1524 w 35"/>
                <a:gd name="T9" fmla="*/ 15 h 107"/>
                <a:gd name="T10" fmla="*/ 1524 w 35"/>
                <a:gd name="T11" fmla="*/ 19 h 107"/>
                <a:gd name="T12" fmla="*/ 1569 w 35"/>
                <a:gd name="T13" fmla="*/ 23 h 107"/>
                <a:gd name="T14" fmla="*/ 1816 w 35"/>
                <a:gd name="T15" fmla="*/ 28 h 107"/>
                <a:gd name="T16" fmla="*/ 1932 w 35"/>
                <a:gd name="T17" fmla="*/ 31 h 107"/>
                <a:gd name="T18" fmla="*/ 1816 w 35"/>
                <a:gd name="T19" fmla="*/ 32 h 107"/>
                <a:gd name="T20" fmla="*/ 1524 w 35"/>
                <a:gd name="T21" fmla="*/ 33 h 107"/>
                <a:gd name="T22" fmla="*/ 1224 w 35"/>
                <a:gd name="T23" fmla="*/ 36 h 107"/>
                <a:gd name="T24" fmla="*/ 889 w 35"/>
                <a:gd name="T25" fmla="*/ 36 h 107"/>
                <a:gd name="T26" fmla="*/ 591 w 35"/>
                <a:gd name="T27" fmla="*/ 39 h 107"/>
                <a:gd name="T28" fmla="*/ 361 w 35"/>
                <a:gd name="T29" fmla="*/ 41 h 107"/>
                <a:gd name="T30" fmla="*/ 244 w 35"/>
                <a:gd name="T31" fmla="*/ 43 h 107"/>
                <a:gd name="T32" fmla="*/ 183 w 35"/>
                <a:gd name="T33" fmla="*/ 44 h 107"/>
                <a:gd name="T34" fmla="*/ 183 w 35"/>
                <a:gd name="T35" fmla="*/ 46 h 107"/>
                <a:gd name="T36" fmla="*/ 183 w 35"/>
                <a:gd name="T37" fmla="*/ 50 h 107"/>
                <a:gd name="T38" fmla="*/ 183 w 35"/>
                <a:gd name="T39" fmla="*/ 56 h 107"/>
                <a:gd name="T40" fmla="*/ 300 w 35"/>
                <a:gd name="T41" fmla="*/ 61 h 107"/>
                <a:gd name="T42" fmla="*/ 300 w 35"/>
                <a:gd name="T43" fmla="*/ 66 h 107"/>
                <a:gd name="T44" fmla="*/ 361 w 35"/>
                <a:gd name="T45" fmla="*/ 69 h 107"/>
                <a:gd name="T46" fmla="*/ 361 w 35"/>
                <a:gd name="T47" fmla="*/ 71 h 107"/>
                <a:gd name="T48" fmla="*/ 300 w 35"/>
                <a:gd name="T49" fmla="*/ 69 h 107"/>
                <a:gd name="T50" fmla="*/ 183 w 35"/>
                <a:gd name="T51" fmla="*/ 65 h 107"/>
                <a:gd name="T52" fmla="*/ 63 w 35"/>
                <a:gd name="T53" fmla="*/ 61 h 107"/>
                <a:gd name="T54" fmla="*/ 63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83 w 35"/>
                <a:gd name="T65" fmla="*/ 39 h 107"/>
                <a:gd name="T66" fmla="*/ 481 w 35"/>
                <a:gd name="T67" fmla="*/ 34 h 107"/>
                <a:gd name="T68" fmla="*/ 773 w 35"/>
                <a:gd name="T69" fmla="*/ 28 h 107"/>
                <a:gd name="T70" fmla="*/ 1104 w 35"/>
                <a:gd name="T71" fmla="*/ 20 h 107"/>
                <a:gd name="T72" fmla="*/ 1465 w 35"/>
                <a:gd name="T73" fmla="*/ 16 h 107"/>
                <a:gd name="T74" fmla="*/ 1632 w 35"/>
                <a:gd name="T75" fmla="*/ 7 h 107"/>
                <a:gd name="T76" fmla="*/ 1816 w 35"/>
                <a:gd name="T77" fmla="*/ 6 h 107"/>
                <a:gd name="T78" fmla="*/ 1932 w 35"/>
                <a:gd name="T79" fmla="*/ 1 h 107"/>
                <a:gd name="T80" fmla="*/ 1993 w 35"/>
                <a:gd name="T81" fmla="*/ 1 h 107"/>
                <a:gd name="T82" fmla="*/ 1993 w 35"/>
                <a:gd name="T83" fmla="*/ 1 h 107"/>
                <a:gd name="T84" fmla="*/ 1993 w 35"/>
                <a:gd name="T85" fmla="*/ 1 h 107"/>
                <a:gd name="T86" fmla="*/ 1993 w 35"/>
                <a:gd name="T87" fmla="*/ 1 h 107"/>
                <a:gd name="T88" fmla="*/ 1993 w 35"/>
                <a:gd name="T89" fmla="*/ 1 h 107"/>
                <a:gd name="T90" fmla="*/ 1993 w 35"/>
                <a:gd name="T91" fmla="*/ 1 h 107"/>
                <a:gd name="T92" fmla="*/ 1993 w 35"/>
                <a:gd name="T93" fmla="*/ 1 h 107"/>
                <a:gd name="T94" fmla="*/ 1993 w 35"/>
                <a:gd name="T95" fmla="*/ 1 h 107"/>
                <a:gd name="T96" fmla="*/ 199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62" name="Freeform 117"/>
            <p:cNvSpPr>
              <a:spLocks/>
            </p:cNvSpPr>
            <p:nvPr/>
          </p:nvSpPr>
          <p:spPr bwMode="auto">
            <a:xfrm>
              <a:off x="1570" y="1454"/>
              <a:ext cx="69" cy="100"/>
            </a:xfrm>
            <a:custGeom>
              <a:avLst/>
              <a:gdLst>
                <a:gd name="T0" fmla="*/ 63 w 35"/>
                <a:gd name="T1" fmla="*/ 3 h 107"/>
                <a:gd name="T2" fmla="*/ 63 w 35"/>
                <a:gd name="T3" fmla="*/ 5 h 107"/>
                <a:gd name="T4" fmla="*/ 183 w 35"/>
                <a:gd name="T5" fmla="*/ 7 h 107"/>
                <a:gd name="T6" fmla="*/ 300 w 35"/>
                <a:gd name="T7" fmla="*/ 7 h 107"/>
                <a:gd name="T8" fmla="*/ 361 w 35"/>
                <a:gd name="T9" fmla="*/ 12 h 107"/>
                <a:gd name="T10" fmla="*/ 361 w 35"/>
                <a:gd name="T11" fmla="*/ 17 h 107"/>
                <a:gd name="T12" fmla="*/ 300 w 35"/>
                <a:gd name="T13" fmla="*/ 20 h 107"/>
                <a:gd name="T14" fmla="*/ 124 w 35"/>
                <a:gd name="T15" fmla="*/ 26 h 107"/>
                <a:gd name="T16" fmla="*/ 0 w 35"/>
                <a:gd name="T17" fmla="*/ 28 h 107"/>
                <a:gd name="T18" fmla="*/ 183 w 35"/>
                <a:gd name="T19" fmla="*/ 30 h 107"/>
                <a:gd name="T20" fmla="*/ 361 w 35"/>
                <a:gd name="T21" fmla="*/ 31 h 107"/>
                <a:gd name="T22" fmla="*/ 653 w 35"/>
                <a:gd name="T23" fmla="*/ 34 h 107"/>
                <a:gd name="T24" fmla="*/ 1011 w 35"/>
                <a:gd name="T25" fmla="*/ 36 h 107"/>
                <a:gd name="T26" fmla="*/ 1287 w 35"/>
                <a:gd name="T27" fmla="*/ 38 h 107"/>
                <a:gd name="T28" fmla="*/ 1524 w 35"/>
                <a:gd name="T29" fmla="*/ 41 h 107"/>
                <a:gd name="T30" fmla="*/ 1695 w 35"/>
                <a:gd name="T31" fmla="*/ 43 h 107"/>
                <a:gd name="T32" fmla="*/ 1753 w 35"/>
                <a:gd name="T33" fmla="*/ 44 h 107"/>
                <a:gd name="T34" fmla="*/ 1753 w 35"/>
                <a:gd name="T35" fmla="*/ 46 h 107"/>
                <a:gd name="T36" fmla="*/ 1695 w 35"/>
                <a:gd name="T37" fmla="*/ 50 h 107"/>
                <a:gd name="T38" fmla="*/ 1695 w 35"/>
                <a:gd name="T39" fmla="*/ 56 h 107"/>
                <a:gd name="T40" fmla="*/ 1632 w 35"/>
                <a:gd name="T41" fmla="*/ 61 h 107"/>
                <a:gd name="T42" fmla="*/ 1632 w 35"/>
                <a:gd name="T43" fmla="*/ 66 h 107"/>
                <a:gd name="T44" fmla="*/ 1632 w 35"/>
                <a:gd name="T45" fmla="*/ 69 h 107"/>
                <a:gd name="T46" fmla="*/ 1632 w 35"/>
                <a:gd name="T47" fmla="*/ 71 h 107"/>
                <a:gd name="T48" fmla="*/ 1695 w 35"/>
                <a:gd name="T49" fmla="*/ 69 h 107"/>
                <a:gd name="T50" fmla="*/ 1695 w 35"/>
                <a:gd name="T51" fmla="*/ 65 h 107"/>
                <a:gd name="T52" fmla="*/ 1753 w 35"/>
                <a:gd name="T53" fmla="*/ 61 h 107"/>
                <a:gd name="T54" fmla="*/ 1869 w 35"/>
                <a:gd name="T55" fmla="*/ 56 h 107"/>
                <a:gd name="T56" fmla="*/ 1993 w 35"/>
                <a:gd name="T57" fmla="*/ 52 h 107"/>
                <a:gd name="T58" fmla="*/ 1993 w 35"/>
                <a:gd name="T59" fmla="*/ 48 h 107"/>
                <a:gd name="T60" fmla="*/ 1993 w 35"/>
                <a:gd name="T61" fmla="*/ 44 h 107"/>
                <a:gd name="T62" fmla="*/ 1993 w 35"/>
                <a:gd name="T63" fmla="*/ 41 h 107"/>
                <a:gd name="T64" fmla="*/ 1753 w 35"/>
                <a:gd name="T65" fmla="*/ 39 h 107"/>
                <a:gd name="T66" fmla="*/ 1404 w 35"/>
                <a:gd name="T67" fmla="*/ 34 h 107"/>
                <a:gd name="T68" fmla="*/ 1104 w 35"/>
                <a:gd name="T69" fmla="*/ 28 h 107"/>
                <a:gd name="T70" fmla="*/ 828 w 35"/>
                <a:gd name="T71" fmla="*/ 20 h 107"/>
                <a:gd name="T72" fmla="*/ 528 w 35"/>
                <a:gd name="T73" fmla="*/ 16 h 107"/>
                <a:gd name="T74" fmla="*/ 300 w 35"/>
                <a:gd name="T75" fmla="*/ 7 h 107"/>
                <a:gd name="T76" fmla="*/ 124 w 35"/>
                <a:gd name="T77" fmla="*/ 6 h 107"/>
                <a:gd name="T78" fmla="*/ 63 w 35"/>
                <a:gd name="T79" fmla="*/ 1 h 107"/>
                <a:gd name="T80" fmla="*/ 63 w 35"/>
                <a:gd name="T81" fmla="*/ 1 h 107"/>
                <a:gd name="T82" fmla="*/ 63 w 35"/>
                <a:gd name="T83" fmla="*/ 1 h 107"/>
                <a:gd name="T84" fmla="*/ 63 w 35"/>
                <a:gd name="T85" fmla="*/ 1 h 107"/>
                <a:gd name="T86" fmla="*/ 63 w 35"/>
                <a:gd name="T87" fmla="*/ 1 h 107"/>
                <a:gd name="T88" fmla="*/ 63 w 35"/>
                <a:gd name="T89" fmla="*/ 1 h 107"/>
                <a:gd name="T90" fmla="*/ 63 w 35"/>
                <a:gd name="T91" fmla="*/ 1 h 107"/>
                <a:gd name="T92" fmla="*/ 63 w 35"/>
                <a:gd name="T93" fmla="*/ 1 h 107"/>
                <a:gd name="T94" fmla="*/ 63 w 35"/>
                <a:gd name="T95" fmla="*/ 1 h 107"/>
                <a:gd name="T96" fmla="*/ 6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63" name="Freeform 118"/>
            <p:cNvSpPr>
              <a:spLocks/>
            </p:cNvSpPr>
            <p:nvPr/>
          </p:nvSpPr>
          <p:spPr bwMode="auto">
            <a:xfrm>
              <a:off x="1020" y="1319"/>
              <a:ext cx="156" cy="70"/>
            </a:xfrm>
            <a:custGeom>
              <a:avLst/>
              <a:gdLst>
                <a:gd name="T0" fmla="*/ 2433 w 79"/>
                <a:gd name="T1" fmla="*/ 0 h 76"/>
                <a:gd name="T2" fmla="*/ 1888 w 79"/>
                <a:gd name="T3" fmla="*/ 4 h 76"/>
                <a:gd name="T4" fmla="*/ 1357 w 79"/>
                <a:gd name="T5" fmla="*/ 7 h 76"/>
                <a:gd name="T6" fmla="*/ 956 w 79"/>
                <a:gd name="T7" fmla="*/ 16 h 76"/>
                <a:gd name="T8" fmla="*/ 839 w 79"/>
                <a:gd name="T9" fmla="*/ 23 h 76"/>
                <a:gd name="T10" fmla="*/ 1076 w 79"/>
                <a:gd name="T11" fmla="*/ 30 h 76"/>
                <a:gd name="T12" fmla="*/ 1888 w 79"/>
                <a:gd name="T13" fmla="*/ 37 h 76"/>
                <a:gd name="T14" fmla="*/ 3509 w 79"/>
                <a:gd name="T15" fmla="*/ 41 h 76"/>
                <a:gd name="T16" fmla="*/ 4558 w 79"/>
                <a:gd name="T17" fmla="*/ 41 h 76"/>
                <a:gd name="T18" fmla="*/ 4321 w 79"/>
                <a:gd name="T19" fmla="*/ 42 h 76"/>
                <a:gd name="T20" fmla="*/ 3904 w 79"/>
                <a:gd name="T21" fmla="*/ 43 h 76"/>
                <a:gd name="T22" fmla="*/ 3389 w 79"/>
                <a:gd name="T23" fmla="*/ 44 h 76"/>
                <a:gd name="T24" fmla="*/ 2857 w 79"/>
                <a:gd name="T25" fmla="*/ 46 h 76"/>
                <a:gd name="T26" fmla="*/ 2249 w 79"/>
                <a:gd name="T27" fmla="*/ 46 h 76"/>
                <a:gd name="T28" fmla="*/ 1596 w 79"/>
                <a:gd name="T29" fmla="*/ 46 h 76"/>
                <a:gd name="T30" fmla="*/ 1139 w 79"/>
                <a:gd name="T31" fmla="*/ 43 h 76"/>
                <a:gd name="T32" fmla="*/ 656 w 79"/>
                <a:gd name="T33" fmla="*/ 41 h 76"/>
                <a:gd name="T34" fmla="*/ 363 w 79"/>
                <a:gd name="T35" fmla="*/ 38 h 76"/>
                <a:gd name="T36" fmla="*/ 124 w 79"/>
                <a:gd name="T37" fmla="*/ 34 h 76"/>
                <a:gd name="T38" fmla="*/ 63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3 w 79"/>
                <a:gd name="T45" fmla="*/ 23 h 76"/>
                <a:gd name="T46" fmla="*/ 63 w 79"/>
                <a:gd name="T47" fmla="*/ 22 h 76"/>
                <a:gd name="T48" fmla="*/ 124 w 79"/>
                <a:gd name="T49" fmla="*/ 18 h 76"/>
                <a:gd name="T50" fmla="*/ 363 w 79"/>
                <a:gd name="T51" fmla="*/ 11 h 76"/>
                <a:gd name="T52" fmla="*/ 656 w 79"/>
                <a:gd name="T53" fmla="*/ 6 h 76"/>
                <a:gd name="T54" fmla="*/ 1139 w 79"/>
                <a:gd name="T55" fmla="*/ 4 h 76"/>
                <a:gd name="T56" fmla="*/ 1596 w 79"/>
                <a:gd name="T57" fmla="*/ 2 h 76"/>
                <a:gd name="T58" fmla="*/ 2008 w 79"/>
                <a:gd name="T59" fmla="*/ 1 h 76"/>
                <a:gd name="T60" fmla="*/ 2372 w 79"/>
                <a:gd name="T61" fmla="*/ 0 h 76"/>
                <a:gd name="T62" fmla="*/ 2616 w 79"/>
                <a:gd name="T63" fmla="*/ 0 h 76"/>
                <a:gd name="T64" fmla="*/ 268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64" name="Freeform 119"/>
            <p:cNvSpPr>
              <a:spLocks/>
            </p:cNvSpPr>
            <p:nvPr/>
          </p:nvSpPr>
          <p:spPr bwMode="auto">
            <a:xfrm>
              <a:off x="1806" y="1318"/>
              <a:ext cx="132" cy="72"/>
            </a:xfrm>
            <a:custGeom>
              <a:avLst/>
              <a:gdLst>
                <a:gd name="T0" fmla="*/ 948 w 67"/>
                <a:gd name="T1" fmla="*/ 1 h 78"/>
                <a:gd name="T2" fmla="*/ 1505 w 67"/>
                <a:gd name="T3" fmla="*/ 5 h 78"/>
                <a:gd name="T4" fmla="*/ 2173 w 67"/>
                <a:gd name="T5" fmla="*/ 8 h 78"/>
                <a:gd name="T6" fmla="*/ 2697 w 67"/>
                <a:gd name="T7" fmla="*/ 16 h 78"/>
                <a:gd name="T8" fmla="*/ 3028 w 67"/>
                <a:gd name="T9" fmla="*/ 24 h 78"/>
                <a:gd name="T10" fmla="*/ 2965 w 67"/>
                <a:gd name="T11" fmla="*/ 32 h 78"/>
                <a:gd name="T12" fmla="*/ 2348 w 67"/>
                <a:gd name="T13" fmla="*/ 39 h 78"/>
                <a:gd name="T14" fmla="*/ 948 w 67"/>
                <a:gd name="T15" fmla="*/ 44 h 78"/>
                <a:gd name="T16" fmla="*/ 0 w 67"/>
                <a:gd name="T17" fmla="*/ 47 h 78"/>
                <a:gd name="T18" fmla="*/ 124 w 67"/>
                <a:gd name="T19" fmla="*/ 47 h 78"/>
                <a:gd name="T20" fmla="*/ 481 w 67"/>
                <a:gd name="T21" fmla="*/ 48 h 78"/>
                <a:gd name="T22" fmla="*/ 827 w 67"/>
                <a:gd name="T23" fmla="*/ 48 h 78"/>
                <a:gd name="T24" fmla="*/ 1277 w 67"/>
                <a:gd name="T25" fmla="*/ 48 h 78"/>
                <a:gd name="T26" fmla="*/ 1805 w 67"/>
                <a:gd name="T27" fmla="*/ 48 h 78"/>
                <a:gd name="T28" fmla="*/ 2348 w 67"/>
                <a:gd name="T29" fmla="*/ 46 h 78"/>
                <a:gd name="T30" fmla="*/ 2813 w 67"/>
                <a:gd name="T31" fmla="*/ 44 h 78"/>
                <a:gd name="T32" fmla="*/ 3272 w 67"/>
                <a:gd name="T33" fmla="*/ 41 h 78"/>
                <a:gd name="T34" fmla="*/ 3493 w 67"/>
                <a:gd name="T35" fmla="*/ 38 h 78"/>
                <a:gd name="T36" fmla="*/ 3680 w 67"/>
                <a:gd name="T37" fmla="*/ 35 h 78"/>
                <a:gd name="T38" fmla="*/ 3737 w 67"/>
                <a:gd name="T39" fmla="*/ 31 h 78"/>
                <a:gd name="T40" fmla="*/ 3854 w 67"/>
                <a:gd name="T41" fmla="*/ 28 h 78"/>
                <a:gd name="T42" fmla="*/ 3854 w 67"/>
                <a:gd name="T43" fmla="*/ 26 h 78"/>
                <a:gd name="T44" fmla="*/ 3854 w 67"/>
                <a:gd name="T45" fmla="*/ 24 h 78"/>
                <a:gd name="T46" fmla="*/ 3854 w 67"/>
                <a:gd name="T47" fmla="*/ 23 h 78"/>
                <a:gd name="T48" fmla="*/ 3737 w 67"/>
                <a:gd name="T49" fmla="*/ 18 h 78"/>
                <a:gd name="T50" fmla="*/ 3450 w 67"/>
                <a:gd name="T51" fmla="*/ 12 h 78"/>
                <a:gd name="T52" fmla="*/ 2965 w 67"/>
                <a:gd name="T53" fmla="*/ 6 h 78"/>
                <a:gd name="T54" fmla="*/ 2516 w 67"/>
                <a:gd name="T55" fmla="*/ 5 h 78"/>
                <a:gd name="T56" fmla="*/ 1925 w 67"/>
                <a:gd name="T57" fmla="*/ 2 h 78"/>
                <a:gd name="T58" fmla="*/ 1460 w 67"/>
                <a:gd name="T59" fmla="*/ 1 h 78"/>
                <a:gd name="T60" fmla="*/ 977 w 67"/>
                <a:gd name="T61" fmla="*/ 0 h 78"/>
                <a:gd name="T62" fmla="*/ 827 w 67"/>
                <a:gd name="T63" fmla="*/ 0 h 78"/>
                <a:gd name="T64" fmla="*/ 827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65" name="Freeform 120"/>
            <p:cNvSpPr>
              <a:spLocks/>
            </p:cNvSpPr>
            <p:nvPr/>
          </p:nvSpPr>
          <p:spPr bwMode="auto">
            <a:xfrm>
              <a:off x="1095" y="1326"/>
              <a:ext cx="209" cy="48"/>
            </a:xfrm>
            <a:custGeom>
              <a:avLst/>
              <a:gdLst>
                <a:gd name="T0" fmla="*/ 6049 w 106"/>
                <a:gd name="T1" fmla="*/ 29 h 51"/>
                <a:gd name="T2" fmla="*/ 5757 w 106"/>
                <a:gd name="T3" fmla="*/ 24 h 51"/>
                <a:gd name="T4" fmla="*/ 5276 w 106"/>
                <a:gd name="T5" fmla="*/ 18 h 51"/>
                <a:gd name="T6" fmla="*/ 4474 w 106"/>
                <a:gd name="T7" fmla="*/ 8 h 51"/>
                <a:gd name="T8" fmla="*/ 3518 w 106"/>
                <a:gd name="T9" fmla="*/ 4 h 51"/>
                <a:gd name="T10" fmla="*/ 2705 w 106"/>
                <a:gd name="T11" fmla="*/ 0 h 51"/>
                <a:gd name="T12" fmla="*/ 2476 w 106"/>
                <a:gd name="T13" fmla="*/ 0 h 51"/>
                <a:gd name="T14" fmla="*/ 1993 w 106"/>
                <a:gd name="T15" fmla="*/ 1 h 51"/>
                <a:gd name="T16" fmla="*/ 1524 w 106"/>
                <a:gd name="T17" fmla="*/ 3 h 51"/>
                <a:gd name="T18" fmla="*/ 1041 w 106"/>
                <a:gd name="T19" fmla="*/ 4 h 51"/>
                <a:gd name="T20" fmla="*/ 773 w 106"/>
                <a:gd name="T21" fmla="*/ 4 h 51"/>
                <a:gd name="T22" fmla="*/ 481 w 106"/>
                <a:gd name="T23" fmla="*/ 8 h 51"/>
                <a:gd name="T24" fmla="*/ 244 w 106"/>
                <a:gd name="T25" fmla="*/ 8 h 51"/>
                <a:gd name="T26" fmla="*/ 63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3 w 106"/>
                <a:gd name="T33" fmla="*/ 24 h 51"/>
                <a:gd name="T34" fmla="*/ 183 w 106"/>
                <a:gd name="T35" fmla="*/ 29 h 51"/>
                <a:gd name="T36" fmla="*/ 361 w 106"/>
                <a:gd name="T37" fmla="*/ 31 h 51"/>
                <a:gd name="T38" fmla="*/ 481 w 106"/>
                <a:gd name="T39" fmla="*/ 34 h 51"/>
                <a:gd name="T40" fmla="*/ 773 w 106"/>
                <a:gd name="T41" fmla="*/ 35 h 51"/>
                <a:gd name="T42" fmla="*/ 1041 w 106"/>
                <a:gd name="T43" fmla="*/ 35 h 51"/>
                <a:gd name="T44" fmla="*/ 1341 w 106"/>
                <a:gd name="T45" fmla="*/ 34 h 51"/>
                <a:gd name="T46" fmla="*/ 1633 w 106"/>
                <a:gd name="T47" fmla="*/ 33 h 51"/>
                <a:gd name="T48" fmla="*/ 1993 w 106"/>
                <a:gd name="T49" fmla="*/ 31 h 51"/>
                <a:gd name="T50" fmla="*/ 2240 w 106"/>
                <a:gd name="T51" fmla="*/ 30 h 51"/>
                <a:gd name="T52" fmla="*/ 2413 w 106"/>
                <a:gd name="T53" fmla="*/ 29 h 51"/>
                <a:gd name="T54" fmla="*/ 2177 w 106"/>
                <a:gd name="T55" fmla="*/ 30 h 51"/>
                <a:gd name="T56" fmla="*/ 1993 w 106"/>
                <a:gd name="T57" fmla="*/ 29 h 51"/>
                <a:gd name="T58" fmla="*/ 1757 w 106"/>
                <a:gd name="T59" fmla="*/ 27 h 51"/>
                <a:gd name="T60" fmla="*/ 1404 w 106"/>
                <a:gd name="T61" fmla="*/ 24 h 51"/>
                <a:gd name="T62" fmla="*/ 891 w 106"/>
                <a:gd name="T63" fmla="*/ 23 h 51"/>
                <a:gd name="T64" fmla="*/ 712 w 106"/>
                <a:gd name="T65" fmla="*/ 22 h 51"/>
                <a:gd name="T66" fmla="*/ 773 w 106"/>
                <a:gd name="T67" fmla="*/ 21 h 51"/>
                <a:gd name="T68" fmla="*/ 1041 w 106"/>
                <a:gd name="T69" fmla="*/ 18 h 51"/>
                <a:gd name="T70" fmla="*/ 1224 w 106"/>
                <a:gd name="T71" fmla="*/ 15 h 51"/>
                <a:gd name="T72" fmla="*/ 1341 w 106"/>
                <a:gd name="T73" fmla="*/ 11 h 51"/>
                <a:gd name="T74" fmla="*/ 1993 w 106"/>
                <a:gd name="T75" fmla="*/ 10 h 51"/>
                <a:gd name="T76" fmla="*/ 3401 w 106"/>
                <a:gd name="T77" fmla="*/ 10 h 51"/>
                <a:gd name="T78" fmla="*/ 4537 w 106"/>
                <a:gd name="T79" fmla="*/ 18 h 51"/>
                <a:gd name="T80" fmla="*/ 5397 w 106"/>
                <a:gd name="T81" fmla="*/ 23 h 51"/>
                <a:gd name="T82" fmla="*/ 5925 w 106"/>
                <a:gd name="T83" fmla="*/ 29 h 51"/>
                <a:gd name="T84" fmla="*/ 6162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66" name="Freeform 121"/>
            <p:cNvSpPr>
              <a:spLocks/>
            </p:cNvSpPr>
            <p:nvPr/>
          </p:nvSpPr>
          <p:spPr bwMode="auto">
            <a:xfrm>
              <a:off x="1665" y="1328"/>
              <a:ext cx="206" cy="47"/>
            </a:xfrm>
            <a:custGeom>
              <a:avLst/>
              <a:gdLst>
                <a:gd name="T0" fmla="*/ 61 w 105"/>
                <a:gd name="T1" fmla="*/ 29 h 50"/>
                <a:gd name="T2" fmla="*/ 353 w 105"/>
                <a:gd name="T3" fmla="*/ 24 h 50"/>
                <a:gd name="T4" fmla="*/ 848 w 105"/>
                <a:gd name="T5" fmla="*/ 18 h 50"/>
                <a:gd name="T6" fmla="*/ 1540 w 105"/>
                <a:gd name="T7" fmla="*/ 8 h 50"/>
                <a:gd name="T8" fmla="*/ 2448 w 105"/>
                <a:gd name="T9" fmla="*/ 5 h 50"/>
                <a:gd name="T10" fmla="*/ 3265 w 105"/>
                <a:gd name="T11" fmla="*/ 1 h 50"/>
                <a:gd name="T12" fmla="*/ 3541 w 105"/>
                <a:gd name="T13" fmla="*/ 1 h 50"/>
                <a:gd name="T14" fmla="*/ 3926 w 105"/>
                <a:gd name="T15" fmla="*/ 1 h 50"/>
                <a:gd name="T16" fmla="*/ 4450 w 105"/>
                <a:gd name="T17" fmla="*/ 2 h 50"/>
                <a:gd name="T18" fmla="*/ 4862 w 105"/>
                <a:gd name="T19" fmla="*/ 4 h 50"/>
                <a:gd name="T20" fmla="*/ 5234 w 105"/>
                <a:gd name="T21" fmla="*/ 4 h 50"/>
                <a:gd name="T22" fmla="*/ 5466 w 105"/>
                <a:gd name="T23" fmla="*/ 8 h 50"/>
                <a:gd name="T24" fmla="*/ 5642 w 105"/>
                <a:gd name="T25" fmla="*/ 9 h 50"/>
                <a:gd name="T26" fmla="*/ 5809 w 105"/>
                <a:gd name="T27" fmla="*/ 15 h 50"/>
                <a:gd name="T28" fmla="*/ 5927 w 105"/>
                <a:gd name="T29" fmla="*/ 19 h 50"/>
                <a:gd name="T30" fmla="*/ 5927 w 105"/>
                <a:gd name="T31" fmla="*/ 22 h 50"/>
                <a:gd name="T32" fmla="*/ 5866 w 105"/>
                <a:gd name="T33" fmla="*/ 24 h 50"/>
                <a:gd name="T34" fmla="*/ 5642 w 105"/>
                <a:gd name="T35" fmla="*/ 29 h 50"/>
                <a:gd name="T36" fmla="*/ 5642 w 105"/>
                <a:gd name="T37" fmla="*/ 31 h 50"/>
                <a:gd name="T38" fmla="*/ 5346 w 105"/>
                <a:gd name="T39" fmla="*/ 34 h 50"/>
                <a:gd name="T40" fmla="*/ 5203 w 105"/>
                <a:gd name="T41" fmla="*/ 34 h 50"/>
                <a:gd name="T42" fmla="*/ 4962 w 105"/>
                <a:gd name="T43" fmla="*/ 34 h 50"/>
                <a:gd name="T44" fmla="*/ 4681 w 105"/>
                <a:gd name="T45" fmla="*/ 34 h 50"/>
                <a:gd name="T46" fmla="*/ 4389 w 105"/>
                <a:gd name="T47" fmla="*/ 34 h 50"/>
                <a:gd name="T48" fmla="*/ 4098 w 105"/>
                <a:gd name="T49" fmla="*/ 34 h 50"/>
                <a:gd name="T50" fmla="*/ 3865 w 105"/>
                <a:gd name="T51" fmla="*/ 33 h 50"/>
                <a:gd name="T52" fmla="*/ 3865 w 105"/>
                <a:gd name="T53" fmla="*/ 31 h 50"/>
                <a:gd name="T54" fmla="*/ 3806 w 105"/>
                <a:gd name="T55" fmla="*/ 29 h 50"/>
                <a:gd name="T56" fmla="*/ 3865 w 105"/>
                <a:gd name="T57" fmla="*/ 27 h 50"/>
                <a:gd name="T58" fmla="*/ 4098 w 105"/>
                <a:gd name="T59" fmla="*/ 25 h 50"/>
                <a:gd name="T60" fmla="*/ 4450 w 105"/>
                <a:gd name="T61" fmla="*/ 24 h 50"/>
                <a:gd name="T62" fmla="*/ 4962 w 105"/>
                <a:gd name="T63" fmla="*/ 23 h 50"/>
                <a:gd name="T64" fmla="*/ 5142 w 105"/>
                <a:gd name="T65" fmla="*/ 22 h 50"/>
                <a:gd name="T66" fmla="*/ 5022 w 105"/>
                <a:gd name="T67" fmla="*/ 21 h 50"/>
                <a:gd name="T68" fmla="*/ 4915 w 105"/>
                <a:gd name="T69" fmla="*/ 19 h 50"/>
                <a:gd name="T70" fmla="*/ 4742 w 105"/>
                <a:gd name="T71" fmla="*/ 15 h 50"/>
                <a:gd name="T72" fmla="*/ 4681 w 105"/>
                <a:gd name="T73" fmla="*/ 12 h 50"/>
                <a:gd name="T74" fmla="*/ 4098 w 105"/>
                <a:gd name="T75" fmla="*/ 9 h 50"/>
                <a:gd name="T76" fmla="*/ 2725 w 105"/>
                <a:gd name="T77" fmla="*/ 9 h 50"/>
                <a:gd name="T78" fmla="*/ 1601 w 105"/>
                <a:gd name="T79" fmla="*/ 17 h 50"/>
                <a:gd name="T80" fmla="*/ 693 w 105"/>
                <a:gd name="T81" fmla="*/ 22 h 50"/>
                <a:gd name="T82" fmla="*/ 180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67" name="Freeform 122"/>
            <p:cNvSpPr>
              <a:spLocks/>
            </p:cNvSpPr>
            <p:nvPr/>
          </p:nvSpPr>
          <p:spPr bwMode="auto">
            <a:xfrm>
              <a:off x="1657" y="1351"/>
              <a:ext cx="114" cy="73"/>
            </a:xfrm>
            <a:custGeom>
              <a:avLst/>
              <a:gdLst>
                <a:gd name="T0" fmla="*/ 3456 w 57"/>
                <a:gd name="T1" fmla="*/ 1 h 78"/>
                <a:gd name="T2" fmla="*/ 3200 w 57"/>
                <a:gd name="T3" fmla="*/ 6 h 78"/>
                <a:gd name="T4" fmla="*/ 2624 w 57"/>
                <a:gd name="T5" fmla="*/ 7 h 78"/>
                <a:gd name="T6" fmla="*/ 2048 w 57"/>
                <a:gd name="T7" fmla="*/ 11 h 78"/>
                <a:gd name="T8" fmla="*/ 1408 w 57"/>
                <a:gd name="T9" fmla="*/ 18 h 78"/>
                <a:gd name="T10" fmla="*/ 704 w 57"/>
                <a:gd name="T11" fmla="*/ 21 h 78"/>
                <a:gd name="T12" fmla="*/ 256 w 57"/>
                <a:gd name="T13" fmla="*/ 25 h 78"/>
                <a:gd name="T14" fmla="*/ 0 w 57"/>
                <a:gd name="T15" fmla="*/ 28 h 78"/>
                <a:gd name="T16" fmla="*/ 128 w 57"/>
                <a:gd name="T17" fmla="*/ 30 h 78"/>
                <a:gd name="T18" fmla="*/ 320 w 57"/>
                <a:gd name="T19" fmla="*/ 35 h 78"/>
                <a:gd name="T20" fmla="*/ 448 w 57"/>
                <a:gd name="T21" fmla="*/ 37 h 78"/>
                <a:gd name="T22" fmla="*/ 384 w 57"/>
                <a:gd name="T23" fmla="*/ 42 h 78"/>
                <a:gd name="T24" fmla="*/ 320 w 57"/>
                <a:gd name="T25" fmla="*/ 46 h 78"/>
                <a:gd name="T26" fmla="*/ 128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320 w 57"/>
                <a:gd name="T35" fmla="*/ 48 h 78"/>
                <a:gd name="T36" fmla="*/ 768 w 57"/>
                <a:gd name="T37" fmla="*/ 40 h 78"/>
                <a:gd name="T38" fmla="*/ 1408 w 57"/>
                <a:gd name="T39" fmla="*/ 31 h 78"/>
                <a:gd name="T40" fmla="*/ 2048 w 57"/>
                <a:gd name="T41" fmla="*/ 21 h 78"/>
                <a:gd name="T42" fmla="*/ 2624 w 57"/>
                <a:gd name="T43" fmla="*/ 12 h 78"/>
                <a:gd name="T44" fmla="*/ 3200 w 57"/>
                <a:gd name="T45" fmla="*/ 7 h 78"/>
                <a:gd name="T46" fmla="*/ 3456 w 57"/>
                <a:gd name="T47" fmla="*/ 1 h 78"/>
                <a:gd name="T48" fmla="*/ 3584 w 57"/>
                <a:gd name="T49" fmla="*/ 0 h 78"/>
                <a:gd name="T50" fmla="*/ 3584 w 57"/>
                <a:gd name="T51" fmla="*/ 0 h 78"/>
                <a:gd name="T52" fmla="*/ 3584 w 57"/>
                <a:gd name="T53" fmla="*/ 0 h 78"/>
                <a:gd name="T54" fmla="*/ 3584 w 57"/>
                <a:gd name="T55" fmla="*/ 0 h 78"/>
                <a:gd name="T56" fmla="*/ 3584 w 57"/>
                <a:gd name="T57" fmla="*/ 0 h 78"/>
                <a:gd name="T58" fmla="*/ 3584 w 57"/>
                <a:gd name="T59" fmla="*/ 0 h 78"/>
                <a:gd name="T60" fmla="*/ 3584 w 57"/>
                <a:gd name="T61" fmla="*/ 0 h 78"/>
                <a:gd name="T62" fmla="*/ 3584 w 57"/>
                <a:gd name="T63" fmla="*/ 0 h 78"/>
                <a:gd name="T64" fmla="*/ 3584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68" name="Freeform 123"/>
            <p:cNvSpPr>
              <a:spLocks/>
            </p:cNvSpPr>
            <p:nvPr/>
          </p:nvSpPr>
          <p:spPr bwMode="auto">
            <a:xfrm>
              <a:off x="1187" y="1351"/>
              <a:ext cx="117" cy="73"/>
            </a:xfrm>
            <a:custGeom>
              <a:avLst/>
              <a:gdLst>
                <a:gd name="T0" fmla="*/ 0 w 59"/>
                <a:gd name="T1" fmla="*/ 1 h 78"/>
                <a:gd name="T2" fmla="*/ 311 w 59"/>
                <a:gd name="T3" fmla="*/ 6 h 78"/>
                <a:gd name="T4" fmla="*/ 740 w 59"/>
                <a:gd name="T5" fmla="*/ 7 h 78"/>
                <a:gd name="T6" fmla="*/ 1404 w 59"/>
                <a:gd name="T7" fmla="*/ 11 h 78"/>
                <a:gd name="T8" fmla="*/ 1997 w 59"/>
                <a:gd name="T9" fmla="*/ 18 h 78"/>
                <a:gd name="T10" fmla="*/ 2612 w 59"/>
                <a:gd name="T11" fmla="*/ 21 h 78"/>
                <a:gd name="T12" fmla="*/ 3096 w 59"/>
                <a:gd name="T13" fmla="*/ 25 h 78"/>
                <a:gd name="T14" fmla="*/ 3460 w 59"/>
                <a:gd name="T15" fmla="*/ 27 h 78"/>
                <a:gd name="T16" fmla="*/ 3276 w 59"/>
                <a:gd name="T17" fmla="*/ 30 h 78"/>
                <a:gd name="T18" fmla="*/ 2973 w 59"/>
                <a:gd name="T19" fmla="*/ 34 h 78"/>
                <a:gd name="T20" fmla="*/ 2909 w 59"/>
                <a:gd name="T21" fmla="*/ 37 h 78"/>
                <a:gd name="T22" fmla="*/ 2909 w 59"/>
                <a:gd name="T23" fmla="*/ 42 h 78"/>
                <a:gd name="T24" fmla="*/ 2973 w 59"/>
                <a:gd name="T25" fmla="*/ 45 h 78"/>
                <a:gd name="T26" fmla="*/ 3096 w 59"/>
                <a:gd name="T27" fmla="*/ 48 h 78"/>
                <a:gd name="T28" fmla="*/ 3157 w 59"/>
                <a:gd name="T29" fmla="*/ 51 h 78"/>
                <a:gd name="T30" fmla="*/ 3276 w 59"/>
                <a:gd name="T31" fmla="*/ 51 h 78"/>
                <a:gd name="T32" fmla="*/ 3276 w 59"/>
                <a:gd name="T33" fmla="*/ 51 h 78"/>
                <a:gd name="T34" fmla="*/ 2973 w 59"/>
                <a:gd name="T35" fmla="*/ 48 h 78"/>
                <a:gd name="T36" fmla="*/ 2489 w 59"/>
                <a:gd name="T37" fmla="*/ 40 h 78"/>
                <a:gd name="T38" fmla="*/ 1872 w 59"/>
                <a:gd name="T39" fmla="*/ 31 h 78"/>
                <a:gd name="T40" fmla="*/ 1348 w 59"/>
                <a:gd name="T41" fmla="*/ 21 h 78"/>
                <a:gd name="T42" fmla="*/ 680 w 59"/>
                <a:gd name="T43" fmla="*/ 12 h 78"/>
                <a:gd name="T44" fmla="*/ 248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69" name="Freeform 124"/>
            <p:cNvSpPr>
              <a:spLocks/>
            </p:cNvSpPr>
            <p:nvPr/>
          </p:nvSpPr>
          <p:spPr bwMode="auto">
            <a:xfrm>
              <a:off x="1371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70" name="Freeform 125"/>
            <p:cNvSpPr>
              <a:spLocks/>
            </p:cNvSpPr>
            <p:nvPr/>
          </p:nvSpPr>
          <p:spPr bwMode="auto">
            <a:xfrm>
              <a:off x="1519" y="1383"/>
              <a:ext cx="74" cy="36"/>
            </a:xfrm>
            <a:custGeom>
              <a:avLst/>
              <a:gdLst>
                <a:gd name="T0" fmla="*/ 1957 w 38"/>
                <a:gd name="T1" fmla="*/ 10 h 38"/>
                <a:gd name="T2" fmla="*/ 1745 w 38"/>
                <a:gd name="T3" fmla="*/ 9 h 38"/>
                <a:gd name="T4" fmla="*/ 1566 w 38"/>
                <a:gd name="T5" fmla="*/ 8 h 38"/>
                <a:gd name="T6" fmla="*/ 1262 w 38"/>
                <a:gd name="T7" fmla="*/ 4 h 38"/>
                <a:gd name="T8" fmla="*/ 974 w 38"/>
                <a:gd name="T9" fmla="*/ 1 h 38"/>
                <a:gd name="T10" fmla="*/ 804 w 38"/>
                <a:gd name="T11" fmla="*/ 1 h 38"/>
                <a:gd name="T12" fmla="*/ 532 w 38"/>
                <a:gd name="T13" fmla="*/ 1 h 38"/>
                <a:gd name="T14" fmla="*/ 273 w 38"/>
                <a:gd name="T15" fmla="*/ 4 h 38"/>
                <a:gd name="T16" fmla="*/ 117 w 38"/>
                <a:gd name="T17" fmla="*/ 7 h 38"/>
                <a:gd name="T18" fmla="*/ 0 w 38"/>
                <a:gd name="T19" fmla="*/ 9 h 38"/>
                <a:gd name="T20" fmla="*/ 60 w 38"/>
                <a:gd name="T21" fmla="*/ 12 h 38"/>
                <a:gd name="T22" fmla="*/ 60 w 38"/>
                <a:gd name="T23" fmla="*/ 17 h 38"/>
                <a:gd name="T24" fmla="*/ 60 w 38"/>
                <a:gd name="T25" fmla="*/ 22 h 38"/>
                <a:gd name="T26" fmla="*/ 117 w 38"/>
                <a:gd name="T27" fmla="*/ 24 h 38"/>
                <a:gd name="T28" fmla="*/ 333 w 38"/>
                <a:gd name="T29" fmla="*/ 25 h 38"/>
                <a:gd name="T30" fmla="*/ 648 w 38"/>
                <a:gd name="T31" fmla="*/ 26 h 38"/>
                <a:gd name="T32" fmla="*/ 1036 w 38"/>
                <a:gd name="T33" fmla="*/ 26 h 38"/>
                <a:gd name="T34" fmla="*/ 1262 w 38"/>
                <a:gd name="T35" fmla="*/ 25 h 38"/>
                <a:gd name="T36" fmla="*/ 1482 w 38"/>
                <a:gd name="T37" fmla="*/ 23 h 38"/>
                <a:gd name="T38" fmla="*/ 1482 w 38"/>
                <a:gd name="T39" fmla="*/ 22 h 38"/>
                <a:gd name="T40" fmla="*/ 1536 w 38"/>
                <a:gd name="T41" fmla="*/ 19 h 38"/>
                <a:gd name="T42" fmla="*/ 1536 w 38"/>
                <a:gd name="T43" fmla="*/ 16 h 38"/>
                <a:gd name="T44" fmla="*/ 1536 w 38"/>
                <a:gd name="T45" fmla="*/ 10 h 38"/>
                <a:gd name="T46" fmla="*/ 1425 w 38"/>
                <a:gd name="T47" fmla="*/ 10 h 38"/>
                <a:gd name="T48" fmla="*/ 1365 w 38"/>
                <a:gd name="T49" fmla="*/ 10 h 38"/>
                <a:gd name="T50" fmla="*/ 1262 w 38"/>
                <a:gd name="T51" fmla="*/ 12 h 38"/>
                <a:gd name="T52" fmla="*/ 1262 w 38"/>
                <a:gd name="T53" fmla="*/ 12 h 38"/>
                <a:gd name="T54" fmla="*/ 1153 w 38"/>
                <a:gd name="T55" fmla="*/ 14 h 38"/>
                <a:gd name="T56" fmla="*/ 1092 w 38"/>
                <a:gd name="T57" fmla="*/ 16 h 38"/>
                <a:gd name="T58" fmla="*/ 1036 w 38"/>
                <a:gd name="T59" fmla="*/ 20 h 38"/>
                <a:gd name="T60" fmla="*/ 1036 w 38"/>
                <a:gd name="T61" fmla="*/ 22 h 38"/>
                <a:gd name="T62" fmla="*/ 1036 w 38"/>
                <a:gd name="T63" fmla="*/ 23 h 38"/>
                <a:gd name="T64" fmla="*/ 701 w 38"/>
                <a:gd name="T65" fmla="*/ 22 h 38"/>
                <a:gd name="T66" fmla="*/ 500 w 38"/>
                <a:gd name="T67" fmla="*/ 21 h 38"/>
                <a:gd name="T68" fmla="*/ 444 w 38"/>
                <a:gd name="T69" fmla="*/ 16 h 38"/>
                <a:gd name="T70" fmla="*/ 391 w 38"/>
                <a:gd name="T71" fmla="*/ 14 h 38"/>
                <a:gd name="T72" fmla="*/ 444 w 38"/>
                <a:gd name="T73" fmla="*/ 11 h 38"/>
                <a:gd name="T74" fmla="*/ 500 w 38"/>
                <a:gd name="T75" fmla="*/ 9 h 38"/>
                <a:gd name="T76" fmla="*/ 592 w 38"/>
                <a:gd name="T77" fmla="*/ 9 h 38"/>
                <a:gd name="T78" fmla="*/ 701 w 38"/>
                <a:gd name="T79" fmla="*/ 8 h 38"/>
                <a:gd name="T80" fmla="*/ 921 w 38"/>
                <a:gd name="T81" fmla="*/ 6 h 38"/>
                <a:gd name="T82" fmla="*/ 1036 w 38"/>
                <a:gd name="T83" fmla="*/ 6 h 38"/>
                <a:gd name="T84" fmla="*/ 1092 w 38"/>
                <a:gd name="T85" fmla="*/ 6 h 38"/>
                <a:gd name="T86" fmla="*/ 1262 w 38"/>
                <a:gd name="T87" fmla="*/ 8 h 38"/>
                <a:gd name="T88" fmla="*/ 1425 w 38"/>
                <a:gd name="T89" fmla="*/ 9 h 38"/>
                <a:gd name="T90" fmla="*/ 1622 w 38"/>
                <a:gd name="T91" fmla="*/ 9 h 38"/>
                <a:gd name="T92" fmla="*/ 1854 w 38"/>
                <a:gd name="T93" fmla="*/ 9 h 38"/>
                <a:gd name="T94" fmla="*/ 1897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71" name="AutoShape 126"/>
            <p:cNvSpPr>
              <a:spLocks noChangeArrowheads="1"/>
            </p:cNvSpPr>
            <p:nvPr/>
          </p:nvSpPr>
          <p:spPr bwMode="auto">
            <a:xfrm flipV="1">
              <a:off x="794" y="1073"/>
              <a:ext cx="4822" cy="16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8472" name="AutoShape 127"/>
            <p:cNvSpPr>
              <a:spLocks noChangeArrowheads="1"/>
            </p:cNvSpPr>
            <p:nvPr/>
          </p:nvSpPr>
          <p:spPr bwMode="auto">
            <a:xfrm flipV="1">
              <a:off x="786" y="1025"/>
              <a:ext cx="4830" cy="60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8473" name="AutoShape 128"/>
            <p:cNvSpPr>
              <a:spLocks noChangeArrowheads="1"/>
            </p:cNvSpPr>
            <p:nvPr/>
          </p:nvSpPr>
          <p:spPr bwMode="auto">
            <a:xfrm flipV="1">
              <a:off x="876" y="1076"/>
              <a:ext cx="4609" cy="142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8474" name="Freeform 129"/>
            <p:cNvSpPr>
              <a:spLocks/>
            </p:cNvSpPr>
            <p:nvPr/>
          </p:nvSpPr>
          <p:spPr bwMode="auto">
            <a:xfrm>
              <a:off x="798" y="236"/>
              <a:ext cx="4782" cy="791"/>
            </a:xfrm>
            <a:custGeom>
              <a:avLst/>
              <a:gdLst>
                <a:gd name="T0" fmla="*/ 0 w 5435"/>
                <a:gd name="T1" fmla="*/ 552 h 850"/>
                <a:gd name="T2" fmla="*/ 66 w 5435"/>
                <a:gd name="T3" fmla="*/ 351 h 850"/>
                <a:gd name="T4" fmla="*/ 1229 w 5435"/>
                <a:gd name="T5" fmla="*/ 0 h 850"/>
                <a:gd name="T6" fmla="*/ 2464 w 5435"/>
                <a:gd name="T7" fmla="*/ 351 h 850"/>
                <a:gd name="T8" fmla="*/ 2522 w 5435"/>
                <a:gd name="T9" fmla="*/ 552 h 850"/>
                <a:gd name="T10" fmla="*/ 0 w 5435"/>
                <a:gd name="T11" fmla="*/ 552 h 850"/>
                <a:gd name="T12" fmla="*/ 0 w 5435"/>
                <a:gd name="T13" fmla="*/ 552 h 8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35"/>
                <a:gd name="T22" fmla="*/ 0 h 850"/>
                <a:gd name="T23" fmla="*/ 5435 w 5435"/>
                <a:gd name="T24" fmla="*/ 850 h 85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35" h="850">
                  <a:moveTo>
                    <a:pt x="0" y="849"/>
                  </a:moveTo>
                  <a:lnTo>
                    <a:pt x="142" y="539"/>
                  </a:lnTo>
                  <a:lnTo>
                    <a:pt x="2651" y="0"/>
                  </a:lnTo>
                  <a:lnTo>
                    <a:pt x="5313" y="539"/>
                  </a:lnTo>
                  <a:lnTo>
                    <a:pt x="5434" y="849"/>
                  </a:lnTo>
                  <a:lnTo>
                    <a:pt x="0" y="849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75" name="Freeform 130"/>
            <p:cNvSpPr>
              <a:spLocks/>
            </p:cNvSpPr>
            <p:nvPr/>
          </p:nvSpPr>
          <p:spPr bwMode="auto">
            <a:xfrm>
              <a:off x="765" y="236"/>
              <a:ext cx="2343" cy="785"/>
            </a:xfrm>
            <a:custGeom>
              <a:avLst/>
              <a:gdLst>
                <a:gd name="T0" fmla="*/ 1238 w 2662"/>
                <a:gd name="T1" fmla="*/ 0 h 846"/>
                <a:gd name="T2" fmla="*/ 0 w 2662"/>
                <a:gd name="T3" fmla="*/ 539 h 846"/>
                <a:gd name="T4" fmla="*/ 70 w 2662"/>
                <a:gd name="T5" fmla="*/ 343 h 846"/>
                <a:gd name="T6" fmla="*/ 1221 w 2662"/>
                <a:gd name="T7" fmla="*/ 9 h 846"/>
                <a:gd name="T8" fmla="*/ 1230 w 2662"/>
                <a:gd name="T9" fmla="*/ 0 h 846"/>
                <a:gd name="T10" fmla="*/ 1238 w 2662"/>
                <a:gd name="T11" fmla="*/ 0 h 846"/>
                <a:gd name="T12" fmla="*/ 1238 w 2662"/>
                <a:gd name="T13" fmla="*/ 0 h 8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62"/>
                <a:gd name="T22" fmla="*/ 0 h 846"/>
                <a:gd name="T23" fmla="*/ 2662 w 2662"/>
                <a:gd name="T24" fmla="*/ 846 h 8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62" h="846">
                  <a:moveTo>
                    <a:pt x="2661" y="0"/>
                  </a:moveTo>
                  <a:lnTo>
                    <a:pt x="0" y="845"/>
                  </a:lnTo>
                  <a:lnTo>
                    <a:pt x="151" y="538"/>
                  </a:lnTo>
                  <a:lnTo>
                    <a:pt x="2627" y="15"/>
                  </a:lnTo>
                  <a:lnTo>
                    <a:pt x="2644" y="0"/>
                  </a:lnTo>
                  <a:lnTo>
                    <a:pt x="266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76" name="Line 131"/>
            <p:cNvSpPr>
              <a:spLocks noChangeShapeType="1"/>
            </p:cNvSpPr>
            <p:nvPr/>
          </p:nvSpPr>
          <p:spPr bwMode="auto">
            <a:xfrm flipH="1">
              <a:off x="838" y="236"/>
              <a:ext cx="2282" cy="770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8477" name="Freeform 132"/>
            <p:cNvSpPr>
              <a:spLocks/>
            </p:cNvSpPr>
            <p:nvPr/>
          </p:nvSpPr>
          <p:spPr bwMode="auto">
            <a:xfrm>
              <a:off x="3136" y="220"/>
              <a:ext cx="2448" cy="772"/>
            </a:xfrm>
            <a:custGeom>
              <a:avLst/>
              <a:gdLst>
                <a:gd name="T0" fmla="*/ 0 w 2782"/>
                <a:gd name="T1" fmla="*/ 0 h 830"/>
                <a:gd name="T2" fmla="*/ 1291 w 2782"/>
                <a:gd name="T3" fmla="*/ 537 h 830"/>
                <a:gd name="T4" fmla="*/ 1235 w 2782"/>
                <a:gd name="T5" fmla="*/ 357 h 830"/>
                <a:gd name="T6" fmla="*/ 0 w 2782"/>
                <a:gd name="T7" fmla="*/ 0 h 830"/>
                <a:gd name="T8" fmla="*/ 0 w 2782"/>
                <a:gd name="T9" fmla="*/ 0 h 8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82"/>
                <a:gd name="T16" fmla="*/ 0 h 830"/>
                <a:gd name="T17" fmla="*/ 2782 w 2782"/>
                <a:gd name="T18" fmla="*/ 830 h 83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82" h="830">
                  <a:moveTo>
                    <a:pt x="0" y="0"/>
                  </a:moveTo>
                  <a:lnTo>
                    <a:pt x="2781" y="829"/>
                  </a:lnTo>
                  <a:lnTo>
                    <a:pt x="2662" y="552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78" name="Line 133"/>
            <p:cNvSpPr>
              <a:spLocks noChangeShapeType="1"/>
            </p:cNvSpPr>
            <p:nvPr/>
          </p:nvSpPr>
          <p:spPr bwMode="auto">
            <a:xfrm>
              <a:off x="3136" y="250"/>
              <a:ext cx="2461" cy="756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8479" name="AutoShape 134"/>
            <p:cNvSpPr>
              <a:spLocks noChangeArrowheads="1"/>
            </p:cNvSpPr>
            <p:nvPr/>
          </p:nvSpPr>
          <p:spPr bwMode="auto">
            <a:xfrm flipV="1">
              <a:off x="789" y="1028"/>
              <a:ext cx="4825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8480" name="AutoShape 135"/>
            <p:cNvSpPr>
              <a:spLocks noChangeArrowheads="1"/>
            </p:cNvSpPr>
            <p:nvPr/>
          </p:nvSpPr>
          <p:spPr bwMode="auto">
            <a:xfrm flipV="1">
              <a:off x="774" y="967"/>
              <a:ext cx="4829" cy="61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8481" name="AutoShape 136"/>
            <p:cNvSpPr>
              <a:spLocks noChangeArrowheads="1"/>
            </p:cNvSpPr>
            <p:nvPr/>
          </p:nvSpPr>
          <p:spPr bwMode="auto">
            <a:xfrm flipV="1">
              <a:off x="874" y="1150"/>
              <a:ext cx="4607" cy="145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8482" name="Freeform 137"/>
            <p:cNvSpPr>
              <a:spLocks/>
            </p:cNvSpPr>
            <p:nvPr/>
          </p:nvSpPr>
          <p:spPr bwMode="auto">
            <a:xfrm>
              <a:off x="794" y="190"/>
              <a:ext cx="4782" cy="792"/>
            </a:xfrm>
            <a:custGeom>
              <a:avLst/>
              <a:gdLst>
                <a:gd name="T0" fmla="*/ 0 w 5435"/>
                <a:gd name="T1" fmla="*/ 548 h 852"/>
                <a:gd name="T2" fmla="*/ 67 w 5435"/>
                <a:gd name="T3" fmla="*/ 350 h 852"/>
                <a:gd name="T4" fmla="*/ 1230 w 5435"/>
                <a:gd name="T5" fmla="*/ 0 h 852"/>
                <a:gd name="T6" fmla="*/ 2465 w 5435"/>
                <a:gd name="T7" fmla="*/ 350 h 852"/>
                <a:gd name="T8" fmla="*/ 2522 w 5435"/>
                <a:gd name="T9" fmla="*/ 548 h 852"/>
                <a:gd name="T10" fmla="*/ 0 w 5435"/>
                <a:gd name="T11" fmla="*/ 548 h 852"/>
                <a:gd name="T12" fmla="*/ 0 w 5435"/>
                <a:gd name="T13" fmla="*/ 548 h 8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35"/>
                <a:gd name="T22" fmla="*/ 0 h 852"/>
                <a:gd name="T23" fmla="*/ 5435 w 5435"/>
                <a:gd name="T24" fmla="*/ 852 h 85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35" h="852">
                  <a:moveTo>
                    <a:pt x="0" y="851"/>
                  </a:moveTo>
                  <a:lnTo>
                    <a:pt x="143" y="541"/>
                  </a:lnTo>
                  <a:lnTo>
                    <a:pt x="2652" y="0"/>
                  </a:lnTo>
                  <a:lnTo>
                    <a:pt x="5314" y="541"/>
                  </a:lnTo>
                  <a:lnTo>
                    <a:pt x="5434" y="851"/>
                  </a:lnTo>
                  <a:lnTo>
                    <a:pt x="0" y="85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rgbClr val="FFFFFF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83" name="Line 138"/>
            <p:cNvSpPr>
              <a:spLocks noChangeShapeType="1"/>
            </p:cNvSpPr>
            <p:nvPr/>
          </p:nvSpPr>
          <p:spPr bwMode="auto">
            <a:xfrm flipH="1">
              <a:off x="800" y="205"/>
              <a:ext cx="2314" cy="747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8484" name="Line 139"/>
            <p:cNvSpPr>
              <a:spLocks noChangeShapeType="1"/>
            </p:cNvSpPr>
            <p:nvPr/>
          </p:nvSpPr>
          <p:spPr bwMode="auto">
            <a:xfrm>
              <a:off x="3120" y="203"/>
              <a:ext cx="2442" cy="727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8485" name="Freeform 140"/>
            <p:cNvSpPr>
              <a:spLocks/>
            </p:cNvSpPr>
            <p:nvPr/>
          </p:nvSpPr>
          <p:spPr bwMode="auto">
            <a:xfrm>
              <a:off x="1204" y="276"/>
              <a:ext cx="4079" cy="644"/>
            </a:xfrm>
            <a:custGeom>
              <a:avLst/>
              <a:gdLst>
                <a:gd name="T0" fmla="*/ 999 w 4636"/>
                <a:gd name="T1" fmla="*/ 8 h 693"/>
                <a:gd name="T2" fmla="*/ 0 w 4636"/>
                <a:gd name="T3" fmla="*/ 437 h 693"/>
                <a:gd name="T4" fmla="*/ 2091 w 4636"/>
                <a:gd name="T5" fmla="*/ 446 h 693"/>
                <a:gd name="T6" fmla="*/ 2150 w 4636"/>
                <a:gd name="T7" fmla="*/ 446 h 693"/>
                <a:gd name="T8" fmla="*/ 1007 w 4636"/>
                <a:gd name="T9" fmla="*/ 0 h 693"/>
                <a:gd name="T10" fmla="*/ 999 w 4636"/>
                <a:gd name="T11" fmla="*/ 8 h 693"/>
                <a:gd name="T12" fmla="*/ 999 w 4636"/>
                <a:gd name="T13" fmla="*/ 8 h 6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636"/>
                <a:gd name="T22" fmla="*/ 0 h 693"/>
                <a:gd name="T23" fmla="*/ 4636 w 4636"/>
                <a:gd name="T24" fmla="*/ 693 h 69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636" h="693">
                  <a:moveTo>
                    <a:pt x="2153" y="14"/>
                  </a:moveTo>
                  <a:lnTo>
                    <a:pt x="0" y="677"/>
                  </a:lnTo>
                  <a:lnTo>
                    <a:pt x="4509" y="692"/>
                  </a:lnTo>
                  <a:lnTo>
                    <a:pt x="4635" y="692"/>
                  </a:lnTo>
                  <a:lnTo>
                    <a:pt x="2171" y="0"/>
                  </a:lnTo>
                  <a:lnTo>
                    <a:pt x="2153" y="14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86" name="Line 141"/>
            <p:cNvSpPr>
              <a:spLocks noChangeShapeType="1"/>
            </p:cNvSpPr>
            <p:nvPr/>
          </p:nvSpPr>
          <p:spPr bwMode="auto">
            <a:xfrm flipH="1">
              <a:off x="863" y="194"/>
              <a:ext cx="2251" cy="631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8487" name="Line 142"/>
            <p:cNvSpPr>
              <a:spLocks noChangeShapeType="1"/>
            </p:cNvSpPr>
            <p:nvPr/>
          </p:nvSpPr>
          <p:spPr bwMode="auto">
            <a:xfrm>
              <a:off x="3117" y="194"/>
              <a:ext cx="2399" cy="631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</p:grpSp>
      <p:sp>
        <p:nvSpPr>
          <p:cNvPr id="58372" name="Rectangle 143"/>
          <p:cNvSpPr>
            <a:spLocks noChangeArrowheads="1"/>
          </p:cNvSpPr>
          <p:nvPr/>
        </p:nvSpPr>
        <p:spPr bwMode="auto">
          <a:xfrm>
            <a:off x="2794000" y="523875"/>
            <a:ext cx="4940007" cy="40011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en-GB" sz="2000" b="1" dirty="0"/>
              <a:t> CONTROLLO INTERNO - RISK MANAGEMENT</a:t>
            </a:r>
          </a:p>
        </p:txBody>
      </p:sp>
      <p:sp>
        <p:nvSpPr>
          <p:cNvPr id="58373" name="Rectangle 144"/>
          <p:cNvSpPr>
            <a:spLocks noChangeArrowheads="1"/>
          </p:cNvSpPr>
          <p:nvPr/>
        </p:nvSpPr>
        <p:spPr bwMode="auto">
          <a:xfrm>
            <a:off x="7740650" y="6165850"/>
            <a:ext cx="914400" cy="55403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it-IT" sz="1800" b="1" i="0"/>
              <a:t>AT</a:t>
            </a:r>
            <a:endParaRPr lang="en-US" sz="1800" b="1" i="0"/>
          </a:p>
        </p:txBody>
      </p:sp>
      <p:sp>
        <p:nvSpPr>
          <p:cNvPr id="58374" name="Text Box 145"/>
          <p:cNvSpPr txBox="1">
            <a:spLocks noChangeArrowheads="1"/>
          </p:cNvSpPr>
          <p:nvPr/>
        </p:nvSpPr>
        <p:spPr bwMode="auto">
          <a:xfrm>
            <a:off x="1600200" y="1911350"/>
            <a:ext cx="1103313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it-IT" sz="2000" b="1" i="0"/>
              <a:t>EVENTI</a:t>
            </a:r>
            <a:endParaRPr lang="en-US" sz="2000" b="1" i="0"/>
          </a:p>
        </p:txBody>
      </p:sp>
      <p:sp>
        <p:nvSpPr>
          <p:cNvPr id="58375" name="Text Box 146"/>
          <p:cNvSpPr txBox="1">
            <a:spLocks noChangeArrowheads="1"/>
          </p:cNvSpPr>
          <p:nvPr/>
        </p:nvSpPr>
        <p:spPr bwMode="auto">
          <a:xfrm>
            <a:off x="5508625" y="1911350"/>
            <a:ext cx="3251200" cy="1616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it-IT" sz="2000" b="1" i="0"/>
              <a:t>EFFETTI</a:t>
            </a:r>
          </a:p>
          <a:p>
            <a:r>
              <a:rPr lang="it-IT" sz="2000" i="0"/>
              <a:t>     </a:t>
            </a:r>
          </a:p>
          <a:p>
            <a:r>
              <a:rPr lang="it-IT" sz="2000" i="0"/>
              <a:t>     POSITIVI</a:t>
            </a:r>
          </a:p>
          <a:p>
            <a:r>
              <a:rPr lang="it-IT" sz="2000" i="0"/>
              <a:t>     NEGATIVI</a:t>
            </a:r>
          </a:p>
          <a:p>
            <a:r>
              <a:rPr lang="it-IT" sz="2000" i="0"/>
              <a:t>     O GLI UNI O GLI ALTRI</a:t>
            </a:r>
            <a:endParaRPr lang="en-US" sz="2000" i="0"/>
          </a:p>
        </p:txBody>
      </p:sp>
      <p:sp>
        <p:nvSpPr>
          <p:cNvPr id="58376" name="AutoShape 147"/>
          <p:cNvSpPr>
            <a:spLocks noChangeArrowheads="1"/>
          </p:cNvSpPr>
          <p:nvPr/>
        </p:nvSpPr>
        <p:spPr bwMode="auto">
          <a:xfrm>
            <a:off x="3995738" y="2060575"/>
            <a:ext cx="360362" cy="215900"/>
          </a:xfrm>
          <a:prstGeom prst="rightArrow">
            <a:avLst>
              <a:gd name="adj1" fmla="val 50000"/>
              <a:gd name="adj2" fmla="val 41728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it-IT"/>
          </a:p>
        </p:txBody>
      </p:sp>
      <p:sp>
        <p:nvSpPr>
          <p:cNvPr id="58377" name="Text Box 148"/>
          <p:cNvSpPr txBox="1">
            <a:spLocks noChangeArrowheads="1"/>
          </p:cNvSpPr>
          <p:nvPr/>
        </p:nvSpPr>
        <p:spPr bwMode="auto">
          <a:xfrm>
            <a:off x="1547813" y="4311650"/>
            <a:ext cx="6181725" cy="1006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it-IT" sz="2000" i="0"/>
              <a:t> </a:t>
            </a:r>
            <a:r>
              <a:rPr lang="it-IT" sz="2000" b="1" i="0"/>
              <a:t>RISCHIO</a:t>
            </a:r>
            <a:endParaRPr lang="it-IT" sz="2000" i="0"/>
          </a:p>
          <a:p>
            <a:r>
              <a:rPr lang="it-IT" sz="2000"/>
              <a:t>“ possibilità che un evento accada e influisca</a:t>
            </a:r>
          </a:p>
          <a:p>
            <a:r>
              <a:rPr lang="it-IT" sz="2000"/>
              <a:t> in senso negativo sul conseguimento degli obiettivi.”</a:t>
            </a:r>
            <a:r>
              <a:rPr lang="it-IT" sz="2000" i="0"/>
              <a:t> </a:t>
            </a:r>
            <a:endParaRPr lang="en-US" sz="2000" i="0"/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Segnaposto numero diapositiva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EDBC4F23-7D6B-4A99-AC52-7632BC31BDEB}" type="slidenum">
              <a:rPr lang="en-US" smtClean="0"/>
              <a:pPr/>
              <a:t>5</a:t>
            </a:fld>
            <a:endParaRPr lang="en-US"/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395288" y="333375"/>
            <a:ext cx="8697912" cy="6270625"/>
            <a:chOff x="385" y="190"/>
            <a:chExt cx="5479" cy="3950"/>
          </a:xfrm>
        </p:grpSpPr>
        <p:sp>
          <p:nvSpPr>
            <p:cNvPr id="59403" name="AutoShape 3"/>
            <p:cNvSpPr>
              <a:spLocks noChangeArrowheads="1"/>
            </p:cNvSpPr>
            <p:nvPr/>
          </p:nvSpPr>
          <p:spPr bwMode="auto">
            <a:xfrm flipV="1">
              <a:off x="385" y="4083"/>
              <a:ext cx="5479" cy="5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9404" name="AutoShape 4"/>
            <p:cNvSpPr>
              <a:spLocks noChangeArrowheads="1"/>
            </p:cNvSpPr>
            <p:nvPr/>
          </p:nvSpPr>
          <p:spPr bwMode="auto">
            <a:xfrm flipV="1">
              <a:off x="583" y="3675"/>
              <a:ext cx="5128" cy="256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9405" name="Freeform 5"/>
            <p:cNvSpPr>
              <a:spLocks/>
            </p:cNvSpPr>
            <p:nvPr/>
          </p:nvSpPr>
          <p:spPr bwMode="auto">
            <a:xfrm>
              <a:off x="2873" y="1593"/>
              <a:ext cx="535" cy="1911"/>
            </a:xfrm>
            <a:custGeom>
              <a:avLst/>
              <a:gdLst>
                <a:gd name="T0" fmla="*/ 0 w 271"/>
                <a:gd name="T1" fmla="*/ 1316 h 2059"/>
                <a:gd name="T2" fmla="*/ 15979 w 271"/>
                <a:gd name="T3" fmla="*/ 1316 h 2059"/>
                <a:gd name="T4" fmla="*/ 15979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2782" y="3474"/>
              <a:ext cx="703" cy="203"/>
              <a:chOff x="3110" y="3961"/>
              <a:chExt cx="356" cy="218"/>
            </a:xfrm>
          </p:grpSpPr>
          <p:sp>
            <p:nvSpPr>
              <p:cNvPr id="59533" name="Freeform 7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34" name="Freeform 8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35" name="Freeform 9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36" name="Freeform 10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37" name="Freeform 11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38" name="Freeform 12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39" name="Line 13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9540" name="Freeform 14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41" name="Freeform 15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42" name="Line 16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59407" name="Freeform 17"/>
            <p:cNvSpPr>
              <a:spLocks/>
            </p:cNvSpPr>
            <p:nvPr/>
          </p:nvSpPr>
          <p:spPr bwMode="auto">
            <a:xfrm>
              <a:off x="2944" y="1582"/>
              <a:ext cx="464" cy="212"/>
            </a:xfrm>
            <a:custGeom>
              <a:avLst/>
              <a:gdLst>
                <a:gd name="T0" fmla="*/ 5852 w 235"/>
                <a:gd name="T1" fmla="*/ 1 h 227"/>
                <a:gd name="T2" fmla="*/ 7645 w 235"/>
                <a:gd name="T3" fmla="*/ 3 h 227"/>
                <a:gd name="T4" fmla="*/ 9298 w 235"/>
                <a:gd name="T5" fmla="*/ 4 h 227"/>
                <a:gd name="T6" fmla="*/ 10530 w 235"/>
                <a:gd name="T7" fmla="*/ 7 h 227"/>
                <a:gd name="T8" fmla="*/ 11555 w 235"/>
                <a:gd name="T9" fmla="*/ 7 h 227"/>
                <a:gd name="T10" fmla="*/ 12163 w 235"/>
                <a:gd name="T11" fmla="*/ 7 h 227"/>
                <a:gd name="T12" fmla="*/ 12569 w 235"/>
                <a:gd name="T13" fmla="*/ 7 h 227"/>
                <a:gd name="T14" fmla="*/ 12962 w 235"/>
                <a:gd name="T15" fmla="*/ 8 h 227"/>
                <a:gd name="T16" fmla="*/ 13395 w 235"/>
                <a:gd name="T17" fmla="*/ 8 h 227"/>
                <a:gd name="T18" fmla="*/ 13618 w 235"/>
                <a:gd name="T19" fmla="*/ 8 h 227"/>
                <a:gd name="T20" fmla="*/ 13863 w 235"/>
                <a:gd name="T21" fmla="*/ 8 h 227"/>
                <a:gd name="T22" fmla="*/ 13863 w 235"/>
                <a:gd name="T23" fmla="*/ 21 h 227"/>
                <a:gd name="T24" fmla="*/ 13863 w 235"/>
                <a:gd name="T25" fmla="*/ 49 h 227"/>
                <a:gd name="T26" fmla="*/ 13863 w 235"/>
                <a:gd name="T27" fmla="*/ 86 h 227"/>
                <a:gd name="T28" fmla="*/ 13863 w 235"/>
                <a:gd name="T29" fmla="*/ 120 h 227"/>
                <a:gd name="T30" fmla="*/ 13863 w 235"/>
                <a:gd name="T31" fmla="*/ 145 h 227"/>
                <a:gd name="T32" fmla="*/ 13738 w 235"/>
                <a:gd name="T33" fmla="*/ 148 h 227"/>
                <a:gd name="T34" fmla="*/ 13555 w 235"/>
                <a:gd name="T35" fmla="*/ 141 h 227"/>
                <a:gd name="T36" fmla="*/ 13555 w 235"/>
                <a:gd name="T37" fmla="*/ 128 h 227"/>
                <a:gd name="T38" fmla="*/ 13334 w 235"/>
                <a:gd name="T39" fmla="*/ 116 h 227"/>
                <a:gd name="T40" fmla="*/ 13146 w 235"/>
                <a:gd name="T41" fmla="*/ 104 h 227"/>
                <a:gd name="T42" fmla="*/ 12901 w 235"/>
                <a:gd name="T43" fmla="*/ 97 h 227"/>
                <a:gd name="T44" fmla="*/ 12338 w 235"/>
                <a:gd name="T45" fmla="*/ 88 h 227"/>
                <a:gd name="T46" fmla="*/ 11369 w 235"/>
                <a:gd name="T47" fmla="*/ 78 h 227"/>
                <a:gd name="T48" fmla="*/ 10386 w 235"/>
                <a:gd name="T49" fmla="*/ 66 h 227"/>
                <a:gd name="T50" fmla="*/ 9422 w 235"/>
                <a:gd name="T51" fmla="*/ 57 h 227"/>
                <a:gd name="T52" fmla="*/ 8814 w 235"/>
                <a:gd name="T53" fmla="*/ 49 h 227"/>
                <a:gd name="T54" fmla="*/ 8066 w 235"/>
                <a:gd name="T55" fmla="*/ 45 h 227"/>
                <a:gd name="T56" fmla="*/ 6865 w 235"/>
                <a:gd name="T57" fmla="*/ 37 h 227"/>
                <a:gd name="T58" fmla="*/ 5578 w 235"/>
                <a:gd name="T59" fmla="*/ 29 h 227"/>
                <a:gd name="T60" fmla="*/ 4441 w 235"/>
                <a:gd name="T61" fmla="*/ 21 h 227"/>
                <a:gd name="T62" fmla="*/ 3728 w 235"/>
                <a:gd name="T63" fmla="*/ 19 h 227"/>
                <a:gd name="T64" fmla="*/ 3540 w 235"/>
                <a:gd name="T65" fmla="*/ 18 h 227"/>
                <a:gd name="T66" fmla="*/ 2796 w 235"/>
                <a:gd name="T67" fmla="*/ 16 h 227"/>
                <a:gd name="T68" fmla="*/ 1824 w 235"/>
                <a:gd name="T69" fmla="*/ 11 h 227"/>
                <a:gd name="T70" fmla="*/ 776 w 235"/>
                <a:gd name="T71" fmla="*/ 7 h 227"/>
                <a:gd name="T72" fmla="*/ 124 w 235"/>
                <a:gd name="T73" fmla="*/ 7 h 227"/>
                <a:gd name="T74" fmla="*/ 124 w 235"/>
                <a:gd name="T75" fmla="*/ 7 h 227"/>
                <a:gd name="T76" fmla="*/ 592 w 235"/>
                <a:gd name="T77" fmla="*/ 6 h 227"/>
                <a:gd name="T78" fmla="*/ 1169 w 235"/>
                <a:gd name="T79" fmla="*/ 5 h 227"/>
                <a:gd name="T80" fmla="*/ 1949 w 235"/>
                <a:gd name="T81" fmla="*/ 3 h 227"/>
                <a:gd name="T82" fmla="*/ 3025 w 235"/>
                <a:gd name="T83" fmla="*/ 1 h 227"/>
                <a:gd name="T84" fmla="*/ 4557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08" name="Freeform 18"/>
            <p:cNvSpPr>
              <a:spLocks/>
            </p:cNvSpPr>
            <p:nvPr/>
          </p:nvSpPr>
          <p:spPr bwMode="auto">
            <a:xfrm>
              <a:off x="2848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09" name="Freeform 19"/>
            <p:cNvSpPr>
              <a:spLocks/>
            </p:cNvSpPr>
            <p:nvPr/>
          </p:nvSpPr>
          <p:spPr bwMode="auto">
            <a:xfrm>
              <a:off x="2678" y="1270"/>
              <a:ext cx="911" cy="309"/>
            </a:xfrm>
            <a:custGeom>
              <a:avLst/>
              <a:gdLst>
                <a:gd name="T0" fmla="*/ 16875 w 462"/>
                <a:gd name="T1" fmla="*/ 204 h 333"/>
                <a:gd name="T2" fmla="*/ 20456 w 462"/>
                <a:gd name="T3" fmla="*/ 209 h 333"/>
                <a:gd name="T4" fmla="*/ 21759 w 462"/>
                <a:gd name="T5" fmla="*/ 212 h 333"/>
                <a:gd name="T6" fmla="*/ 21933 w 462"/>
                <a:gd name="T7" fmla="*/ 201 h 333"/>
                <a:gd name="T8" fmla="*/ 22209 w 462"/>
                <a:gd name="T9" fmla="*/ 182 h 333"/>
                <a:gd name="T10" fmla="*/ 22801 w 462"/>
                <a:gd name="T11" fmla="*/ 161 h 333"/>
                <a:gd name="T12" fmla="*/ 23400 w 462"/>
                <a:gd name="T13" fmla="*/ 148 h 333"/>
                <a:gd name="T14" fmla="*/ 25465 w 462"/>
                <a:gd name="T15" fmla="*/ 146 h 333"/>
                <a:gd name="T16" fmla="*/ 24686 w 462"/>
                <a:gd name="T17" fmla="*/ 118 h 333"/>
                <a:gd name="T18" fmla="*/ 22856 w 462"/>
                <a:gd name="T19" fmla="*/ 120 h 333"/>
                <a:gd name="T20" fmla="*/ 21965 w 462"/>
                <a:gd name="T21" fmla="*/ 115 h 333"/>
                <a:gd name="T22" fmla="*/ 21712 w 462"/>
                <a:gd name="T23" fmla="*/ 120 h 333"/>
                <a:gd name="T24" fmla="*/ 20801 w 462"/>
                <a:gd name="T25" fmla="*/ 121 h 333"/>
                <a:gd name="T26" fmla="*/ 20801 w 462"/>
                <a:gd name="T27" fmla="*/ 109 h 333"/>
                <a:gd name="T28" fmla="*/ 21592 w 462"/>
                <a:gd name="T29" fmla="*/ 114 h 333"/>
                <a:gd name="T30" fmla="*/ 21965 w 462"/>
                <a:gd name="T31" fmla="*/ 109 h 333"/>
                <a:gd name="T32" fmla="*/ 22980 w 462"/>
                <a:gd name="T33" fmla="*/ 106 h 333"/>
                <a:gd name="T34" fmla="*/ 23286 w 462"/>
                <a:gd name="T35" fmla="*/ 87 h 333"/>
                <a:gd name="T36" fmla="*/ 22633 w 462"/>
                <a:gd name="T37" fmla="*/ 82 h 333"/>
                <a:gd name="T38" fmla="*/ 22633 w 462"/>
                <a:gd name="T39" fmla="*/ 78 h 333"/>
                <a:gd name="T40" fmla="*/ 23645 w 462"/>
                <a:gd name="T41" fmla="*/ 81 h 333"/>
                <a:gd name="T42" fmla="*/ 25885 w 462"/>
                <a:gd name="T43" fmla="*/ 79 h 333"/>
                <a:gd name="T44" fmla="*/ 26926 w 462"/>
                <a:gd name="T45" fmla="*/ 70 h 333"/>
                <a:gd name="T46" fmla="*/ 26742 w 462"/>
                <a:gd name="T47" fmla="*/ 45 h 333"/>
                <a:gd name="T48" fmla="*/ 25340 w 462"/>
                <a:gd name="T49" fmla="*/ 34 h 333"/>
                <a:gd name="T50" fmla="*/ 26198 w 462"/>
                <a:gd name="T51" fmla="*/ 33 h 333"/>
                <a:gd name="T52" fmla="*/ 26320 w 462"/>
                <a:gd name="T53" fmla="*/ 22 h 333"/>
                <a:gd name="T54" fmla="*/ 25157 w 462"/>
                <a:gd name="T55" fmla="*/ 22 h 333"/>
                <a:gd name="T56" fmla="*/ 25522 w 462"/>
                <a:gd name="T57" fmla="*/ 15 h 333"/>
                <a:gd name="T58" fmla="*/ 25993 w 462"/>
                <a:gd name="T59" fmla="*/ 14 h 333"/>
                <a:gd name="T60" fmla="*/ 26320 w 462"/>
                <a:gd name="T61" fmla="*/ 2 h 333"/>
                <a:gd name="T62" fmla="*/ 14286 w 462"/>
                <a:gd name="T63" fmla="*/ 6 h 333"/>
                <a:gd name="T64" fmla="*/ 1404 w 462"/>
                <a:gd name="T65" fmla="*/ 5 h 333"/>
                <a:gd name="T66" fmla="*/ 828 w 462"/>
                <a:gd name="T67" fmla="*/ 13 h 333"/>
                <a:gd name="T68" fmla="*/ 1341 w 462"/>
                <a:gd name="T69" fmla="*/ 14 h 333"/>
                <a:gd name="T70" fmla="*/ 1996 w 462"/>
                <a:gd name="T71" fmla="*/ 22 h 333"/>
                <a:gd name="T72" fmla="*/ 483 w 462"/>
                <a:gd name="T73" fmla="*/ 22 h 333"/>
                <a:gd name="T74" fmla="*/ 420 w 462"/>
                <a:gd name="T75" fmla="*/ 32 h 333"/>
                <a:gd name="T76" fmla="*/ 1341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30 w 462"/>
                <a:gd name="T85" fmla="*/ 78 h 333"/>
                <a:gd name="T86" fmla="*/ 4354 w 462"/>
                <a:gd name="T87" fmla="*/ 81 h 333"/>
                <a:gd name="T88" fmla="*/ 3749 w 462"/>
                <a:gd name="T89" fmla="*/ 84 h 333"/>
                <a:gd name="T90" fmla="*/ 3581 w 462"/>
                <a:gd name="T91" fmla="*/ 99 h 333"/>
                <a:gd name="T92" fmla="*/ 4109 w 462"/>
                <a:gd name="T93" fmla="*/ 108 h 333"/>
                <a:gd name="T94" fmla="*/ 4884 w 462"/>
                <a:gd name="T95" fmla="*/ 109 h 333"/>
                <a:gd name="T96" fmla="*/ 5214 w 462"/>
                <a:gd name="T97" fmla="*/ 113 h 333"/>
                <a:gd name="T98" fmla="*/ 6050 w 462"/>
                <a:gd name="T99" fmla="*/ 109 h 333"/>
                <a:gd name="T100" fmla="*/ 6113 w 462"/>
                <a:gd name="T101" fmla="*/ 119 h 333"/>
                <a:gd name="T102" fmla="*/ 5334 w 462"/>
                <a:gd name="T103" fmla="*/ 121 h 333"/>
                <a:gd name="T104" fmla="*/ 5009 w 462"/>
                <a:gd name="T105" fmla="*/ 115 h 333"/>
                <a:gd name="T106" fmla="*/ 4172 w 462"/>
                <a:gd name="T107" fmla="*/ 120 h 333"/>
                <a:gd name="T108" fmla="*/ 2416 w 462"/>
                <a:gd name="T109" fmla="*/ 118 h 333"/>
                <a:gd name="T110" fmla="*/ 1404 w 462"/>
                <a:gd name="T111" fmla="*/ 143 h 333"/>
                <a:gd name="T112" fmla="*/ 3129 w 462"/>
                <a:gd name="T113" fmla="*/ 149 h 333"/>
                <a:gd name="T114" fmla="*/ 3581 w 462"/>
                <a:gd name="T115" fmla="*/ 161 h 333"/>
                <a:gd name="T116" fmla="*/ 4537 w 462"/>
                <a:gd name="T117" fmla="*/ 177 h 333"/>
                <a:gd name="T118" fmla="*/ 5066 w 462"/>
                <a:gd name="T119" fmla="*/ 198 h 333"/>
                <a:gd name="T120" fmla="*/ 5521 w 462"/>
                <a:gd name="T121" fmla="*/ 211 h 333"/>
                <a:gd name="T122" fmla="*/ 9814 w 462"/>
                <a:gd name="T123" fmla="*/ 205 h 333"/>
                <a:gd name="T124" fmla="*/ 11930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10" name="Freeform 20"/>
            <p:cNvSpPr>
              <a:spLocks/>
            </p:cNvSpPr>
            <p:nvPr/>
          </p:nvSpPr>
          <p:spPr bwMode="auto">
            <a:xfrm>
              <a:off x="3051" y="1469"/>
              <a:ext cx="72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4 w 36"/>
                <a:gd name="T7" fmla="*/ 3 h 103"/>
                <a:gd name="T8" fmla="*/ 192 w 36"/>
                <a:gd name="T9" fmla="*/ 3 h 103"/>
                <a:gd name="T10" fmla="*/ 256 w 36"/>
                <a:gd name="T11" fmla="*/ 5 h 103"/>
                <a:gd name="T12" fmla="*/ 384 w 36"/>
                <a:gd name="T13" fmla="*/ 6 h 103"/>
                <a:gd name="T14" fmla="*/ 448 w 36"/>
                <a:gd name="T15" fmla="*/ 8 h 103"/>
                <a:gd name="T16" fmla="*/ 576 w 36"/>
                <a:gd name="T17" fmla="*/ 8 h 103"/>
                <a:gd name="T18" fmla="*/ 704 w 36"/>
                <a:gd name="T19" fmla="*/ 10 h 103"/>
                <a:gd name="T20" fmla="*/ 768 w 36"/>
                <a:gd name="T21" fmla="*/ 10 h 103"/>
                <a:gd name="T22" fmla="*/ 896 w 36"/>
                <a:gd name="T23" fmla="*/ 10 h 103"/>
                <a:gd name="T24" fmla="*/ 1024 w 36"/>
                <a:gd name="T25" fmla="*/ 10 h 103"/>
                <a:gd name="T26" fmla="*/ 1088 w 36"/>
                <a:gd name="T27" fmla="*/ 10 h 103"/>
                <a:gd name="T28" fmla="*/ 1216 w 36"/>
                <a:gd name="T29" fmla="*/ 11 h 103"/>
                <a:gd name="T30" fmla="*/ 1216 w 36"/>
                <a:gd name="T31" fmla="*/ 13 h 103"/>
                <a:gd name="T32" fmla="*/ 1344 w 36"/>
                <a:gd name="T33" fmla="*/ 13 h 103"/>
                <a:gd name="T34" fmla="*/ 1408 w 36"/>
                <a:gd name="T35" fmla="*/ 19 h 103"/>
                <a:gd name="T36" fmla="*/ 1472 w 36"/>
                <a:gd name="T37" fmla="*/ 23 h 103"/>
                <a:gd name="T38" fmla="*/ 1600 w 36"/>
                <a:gd name="T39" fmla="*/ 27 h 103"/>
                <a:gd name="T40" fmla="*/ 1728 w 36"/>
                <a:gd name="T41" fmla="*/ 29 h 103"/>
                <a:gd name="T42" fmla="*/ 1728 w 36"/>
                <a:gd name="T43" fmla="*/ 36 h 103"/>
                <a:gd name="T44" fmla="*/ 1792 w 36"/>
                <a:gd name="T45" fmla="*/ 41 h 103"/>
                <a:gd name="T46" fmla="*/ 1920 w 36"/>
                <a:gd name="T47" fmla="*/ 46 h 103"/>
                <a:gd name="T48" fmla="*/ 1984 w 36"/>
                <a:gd name="T49" fmla="*/ 50 h 103"/>
                <a:gd name="T50" fmla="*/ 1984 w 36"/>
                <a:gd name="T51" fmla="*/ 57 h 103"/>
                <a:gd name="T52" fmla="*/ 2048 w 36"/>
                <a:gd name="T53" fmla="*/ 61 h 103"/>
                <a:gd name="T54" fmla="*/ 2048 w 36"/>
                <a:gd name="T55" fmla="*/ 66 h 103"/>
                <a:gd name="T56" fmla="*/ 2176 w 36"/>
                <a:gd name="T57" fmla="*/ 69 h 103"/>
                <a:gd name="T58" fmla="*/ 2176 w 36"/>
                <a:gd name="T59" fmla="*/ 72 h 103"/>
                <a:gd name="T60" fmla="*/ 2176 w 36"/>
                <a:gd name="T61" fmla="*/ 74 h 103"/>
                <a:gd name="T62" fmla="*/ 2176 w 36"/>
                <a:gd name="T63" fmla="*/ 76 h 103"/>
                <a:gd name="T64" fmla="*/ 2240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11" name="Freeform 21"/>
            <p:cNvSpPr>
              <a:spLocks/>
            </p:cNvSpPr>
            <p:nvPr/>
          </p:nvSpPr>
          <p:spPr bwMode="auto">
            <a:xfrm>
              <a:off x="3142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12" name="Freeform 22"/>
            <p:cNvSpPr>
              <a:spLocks/>
            </p:cNvSpPr>
            <p:nvPr/>
          </p:nvSpPr>
          <p:spPr bwMode="auto">
            <a:xfrm>
              <a:off x="3104" y="1468"/>
              <a:ext cx="71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63 w 36"/>
                <a:gd name="T5" fmla="*/ 8 h 106"/>
                <a:gd name="T6" fmla="*/ 183 w 36"/>
                <a:gd name="T7" fmla="*/ 8 h 106"/>
                <a:gd name="T8" fmla="*/ 300 w 36"/>
                <a:gd name="T9" fmla="*/ 10 h 106"/>
                <a:gd name="T10" fmla="*/ 361 w 36"/>
                <a:gd name="T11" fmla="*/ 14 h 106"/>
                <a:gd name="T12" fmla="*/ 483 w 36"/>
                <a:gd name="T13" fmla="*/ 18 h 106"/>
                <a:gd name="T14" fmla="*/ 544 w 36"/>
                <a:gd name="T15" fmla="*/ 20 h 106"/>
                <a:gd name="T16" fmla="*/ 653 w 36"/>
                <a:gd name="T17" fmla="*/ 23 h 106"/>
                <a:gd name="T18" fmla="*/ 653 w 36"/>
                <a:gd name="T19" fmla="*/ 30 h 106"/>
                <a:gd name="T20" fmla="*/ 712 w 36"/>
                <a:gd name="T21" fmla="*/ 38 h 106"/>
                <a:gd name="T22" fmla="*/ 712 w 36"/>
                <a:gd name="T23" fmla="*/ 45 h 106"/>
                <a:gd name="T24" fmla="*/ 653 w 36"/>
                <a:gd name="T25" fmla="*/ 54 h 106"/>
                <a:gd name="T26" fmla="*/ 653 w 36"/>
                <a:gd name="T27" fmla="*/ 61 h 106"/>
                <a:gd name="T28" fmla="*/ 653 w 36"/>
                <a:gd name="T29" fmla="*/ 68 h 106"/>
                <a:gd name="T30" fmla="*/ 653 w 36"/>
                <a:gd name="T31" fmla="*/ 72 h 106"/>
                <a:gd name="T32" fmla="*/ 653 w 36"/>
                <a:gd name="T33" fmla="*/ 73 h 106"/>
                <a:gd name="T34" fmla="*/ 653 w 36"/>
                <a:gd name="T35" fmla="*/ 73 h 106"/>
                <a:gd name="T36" fmla="*/ 712 w 36"/>
                <a:gd name="T37" fmla="*/ 73 h 106"/>
                <a:gd name="T38" fmla="*/ 712 w 36"/>
                <a:gd name="T39" fmla="*/ 73 h 106"/>
                <a:gd name="T40" fmla="*/ 828 w 36"/>
                <a:gd name="T41" fmla="*/ 74 h 106"/>
                <a:gd name="T42" fmla="*/ 828 w 36"/>
                <a:gd name="T43" fmla="*/ 74 h 106"/>
                <a:gd name="T44" fmla="*/ 891 w 36"/>
                <a:gd name="T45" fmla="*/ 74 h 106"/>
                <a:gd name="T46" fmla="*/ 891 w 36"/>
                <a:gd name="T47" fmla="*/ 74 h 106"/>
                <a:gd name="T48" fmla="*/ 953 w 36"/>
                <a:gd name="T49" fmla="*/ 74 h 106"/>
                <a:gd name="T50" fmla="*/ 953 w 36"/>
                <a:gd name="T51" fmla="*/ 71 h 106"/>
                <a:gd name="T52" fmla="*/ 953 w 36"/>
                <a:gd name="T53" fmla="*/ 67 h 106"/>
                <a:gd name="T54" fmla="*/ 953 w 36"/>
                <a:gd name="T55" fmla="*/ 60 h 106"/>
                <a:gd name="T56" fmla="*/ 953 w 36"/>
                <a:gd name="T57" fmla="*/ 55 h 106"/>
                <a:gd name="T58" fmla="*/ 953 w 36"/>
                <a:gd name="T59" fmla="*/ 49 h 106"/>
                <a:gd name="T60" fmla="*/ 1012 w 36"/>
                <a:gd name="T61" fmla="*/ 42 h 106"/>
                <a:gd name="T62" fmla="*/ 1012 w 36"/>
                <a:gd name="T63" fmla="*/ 37 h 106"/>
                <a:gd name="T64" fmla="*/ 1104 w 36"/>
                <a:gd name="T65" fmla="*/ 34 h 106"/>
                <a:gd name="T66" fmla="*/ 1104 w 36"/>
                <a:gd name="T67" fmla="*/ 32 h 106"/>
                <a:gd name="T68" fmla="*/ 1104 w 36"/>
                <a:gd name="T69" fmla="*/ 28 h 106"/>
                <a:gd name="T70" fmla="*/ 1104 w 36"/>
                <a:gd name="T71" fmla="*/ 24 h 106"/>
                <a:gd name="T72" fmla="*/ 1104 w 36"/>
                <a:gd name="T73" fmla="*/ 21 h 106"/>
                <a:gd name="T74" fmla="*/ 1104 w 36"/>
                <a:gd name="T75" fmla="*/ 18 h 106"/>
                <a:gd name="T76" fmla="*/ 1229 w 36"/>
                <a:gd name="T77" fmla="*/ 12 h 106"/>
                <a:gd name="T78" fmla="*/ 1288 w 36"/>
                <a:gd name="T79" fmla="*/ 8 h 106"/>
                <a:gd name="T80" fmla="*/ 1349 w 36"/>
                <a:gd name="T81" fmla="*/ 8 h 106"/>
                <a:gd name="T82" fmla="*/ 1349 w 36"/>
                <a:gd name="T83" fmla="*/ 8 h 106"/>
                <a:gd name="T84" fmla="*/ 1467 w 36"/>
                <a:gd name="T85" fmla="*/ 8 h 106"/>
                <a:gd name="T86" fmla="*/ 1633 w 36"/>
                <a:gd name="T87" fmla="*/ 6 h 106"/>
                <a:gd name="T88" fmla="*/ 1757 w 36"/>
                <a:gd name="T89" fmla="*/ 5 h 106"/>
                <a:gd name="T90" fmla="*/ 1816 w 36"/>
                <a:gd name="T91" fmla="*/ 4 h 106"/>
                <a:gd name="T92" fmla="*/ 1933 w 36"/>
                <a:gd name="T93" fmla="*/ 2 h 106"/>
                <a:gd name="T94" fmla="*/ 1996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13" name="AutoShape 23"/>
            <p:cNvSpPr>
              <a:spLocks noChangeArrowheads="1"/>
            </p:cNvSpPr>
            <p:nvPr/>
          </p:nvSpPr>
          <p:spPr bwMode="auto">
            <a:xfrm flipV="1">
              <a:off x="2695" y="1302"/>
              <a:ext cx="868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9414" name="AutoShape 24"/>
            <p:cNvSpPr>
              <a:spLocks noChangeArrowheads="1"/>
            </p:cNvSpPr>
            <p:nvPr/>
          </p:nvSpPr>
          <p:spPr bwMode="auto">
            <a:xfrm flipV="1">
              <a:off x="2737" y="1293"/>
              <a:ext cx="787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9415" name="Oval 25"/>
            <p:cNvSpPr>
              <a:spLocks noChangeArrowheads="1"/>
            </p:cNvSpPr>
            <p:nvPr/>
          </p:nvSpPr>
          <p:spPr bwMode="auto">
            <a:xfrm>
              <a:off x="2968" y="1473"/>
              <a:ext cx="41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9416" name="Oval 26"/>
            <p:cNvSpPr>
              <a:spLocks noChangeArrowheads="1"/>
            </p:cNvSpPr>
            <p:nvPr/>
          </p:nvSpPr>
          <p:spPr bwMode="auto">
            <a:xfrm>
              <a:off x="3254" y="1475"/>
              <a:ext cx="42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9417" name="Freeform 27"/>
            <p:cNvSpPr>
              <a:spLocks/>
            </p:cNvSpPr>
            <p:nvPr/>
          </p:nvSpPr>
          <p:spPr bwMode="auto">
            <a:xfrm>
              <a:off x="2900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18" name="Freeform 28"/>
            <p:cNvSpPr>
              <a:spLocks/>
            </p:cNvSpPr>
            <p:nvPr/>
          </p:nvSpPr>
          <p:spPr bwMode="auto">
            <a:xfrm>
              <a:off x="2825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19" name="Freeform 29"/>
            <p:cNvSpPr>
              <a:spLocks/>
            </p:cNvSpPr>
            <p:nvPr/>
          </p:nvSpPr>
          <p:spPr bwMode="auto">
            <a:xfrm>
              <a:off x="3308" y="1320"/>
              <a:ext cx="58" cy="35"/>
            </a:xfrm>
            <a:custGeom>
              <a:avLst/>
              <a:gdLst>
                <a:gd name="T0" fmla="*/ 1454 w 30"/>
                <a:gd name="T1" fmla="*/ 0 h 38"/>
                <a:gd name="T2" fmla="*/ 1357 w 30"/>
                <a:gd name="T3" fmla="*/ 0 h 38"/>
                <a:gd name="T4" fmla="*/ 1245 w 30"/>
                <a:gd name="T5" fmla="*/ 0 h 38"/>
                <a:gd name="T6" fmla="*/ 1106 w 30"/>
                <a:gd name="T7" fmla="*/ 0 h 38"/>
                <a:gd name="T8" fmla="*/ 1046 w 30"/>
                <a:gd name="T9" fmla="*/ 0 h 38"/>
                <a:gd name="T10" fmla="*/ 837 w 30"/>
                <a:gd name="T11" fmla="*/ 0 h 38"/>
                <a:gd name="T12" fmla="*/ 781 w 30"/>
                <a:gd name="T13" fmla="*/ 0 h 38"/>
                <a:gd name="T14" fmla="*/ 781 w 30"/>
                <a:gd name="T15" fmla="*/ 0 h 38"/>
                <a:gd name="T16" fmla="*/ 673 w 30"/>
                <a:gd name="T17" fmla="*/ 2 h 38"/>
                <a:gd name="T18" fmla="*/ 572 w 30"/>
                <a:gd name="T19" fmla="*/ 3 h 38"/>
                <a:gd name="T20" fmla="*/ 520 w 30"/>
                <a:gd name="T21" fmla="*/ 5 h 38"/>
                <a:gd name="T22" fmla="*/ 377 w 30"/>
                <a:gd name="T23" fmla="*/ 6 h 38"/>
                <a:gd name="T24" fmla="*/ 269 w 30"/>
                <a:gd name="T25" fmla="*/ 6 h 38"/>
                <a:gd name="T26" fmla="*/ 56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08 w 30"/>
                <a:gd name="T39" fmla="*/ 17 h 38"/>
                <a:gd name="T40" fmla="*/ 209 w 30"/>
                <a:gd name="T41" fmla="*/ 18 h 38"/>
                <a:gd name="T42" fmla="*/ 269 w 30"/>
                <a:gd name="T43" fmla="*/ 21 h 38"/>
                <a:gd name="T44" fmla="*/ 377 w 30"/>
                <a:gd name="T45" fmla="*/ 23 h 38"/>
                <a:gd name="T46" fmla="*/ 404 w 30"/>
                <a:gd name="T47" fmla="*/ 23 h 38"/>
                <a:gd name="T48" fmla="*/ 520 w 30"/>
                <a:gd name="T49" fmla="*/ 23 h 38"/>
                <a:gd name="T50" fmla="*/ 520 w 30"/>
                <a:gd name="T51" fmla="*/ 21 h 38"/>
                <a:gd name="T52" fmla="*/ 572 w 30"/>
                <a:gd name="T53" fmla="*/ 20 h 38"/>
                <a:gd name="T54" fmla="*/ 781 w 30"/>
                <a:gd name="T55" fmla="*/ 18 h 38"/>
                <a:gd name="T56" fmla="*/ 897 w 30"/>
                <a:gd name="T57" fmla="*/ 16 h 38"/>
                <a:gd name="T58" fmla="*/ 1046 w 30"/>
                <a:gd name="T59" fmla="*/ 15 h 38"/>
                <a:gd name="T60" fmla="*/ 1106 w 30"/>
                <a:gd name="T61" fmla="*/ 13 h 38"/>
                <a:gd name="T62" fmla="*/ 1185 w 30"/>
                <a:gd name="T63" fmla="*/ 12 h 38"/>
                <a:gd name="T64" fmla="*/ 1245 w 30"/>
                <a:gd name="T65" fmla="*/ 11 h 38"/>
                <a:gd name="T66" fmla="*/ 1245 w 30"/>
                <a:gd name="T67" fmla="*/ 10 h 38"/>
                <a:gd name="T68" fmla="*/ 1301 w 30"/>
                <a:gd name="T69" fmla="*/ 8 h 38"/>
                <a:gd name="T70" fmla="*/ 1301 w 30"/>
                <a:gd name="T71" fmla="*/ 6 h 38"/>
                <a:gd name="T72" fmla="*/ 1409 w 30"/>
                <a:gd name="T73" fmla="*/ 6 h 38"/>
                <a:gd name="T74" fmla="*/ 1409 w 30"/>
                <a:gd name="T75" fmla="*/ 6 h 38"/>
                <a:gd name="T76" fmla="*/ 1510 w 30"/>
                <a:gd name="T77" fmla="*/ 5 h 38"/>
                <a:gd name="T78" fmla="*/ 1510 w 30"/>
                <a:gd name="T79" fmla="*/ 2 h 38"/>
                <a:gd name="T80" fmla="*/ 1510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20" name="Freeform 30"/>
            <p:cNvSpPr>
              <a:spLocks/>
            </p:cNvSpPr>
            <p:nvPr/>
          </p:nvSpPr>
          <p:spPr bwMode="auto">
            <a:xfrm>
              <a:off x="3133" y="1319"/>
              <a:ext cx="313" cy="141"/>
            </a:xfrm>
            <a:custGeom>
              <a:avLst/>
              <a:gdLst>
                <a:gd name="T0" fmla="*/ 2685 w 159"/>
                <a:gd name="T1" fmla="*/ 1 h 152"/>
                <a:gd name="T2" fmla="*/ 465 w 159"/>
                <a:gd name="T3" fmla="*/ 17 h 152"/>
                <a:gd name="T4" fmla="*/ 360 w 159"/>
                <a:gd name="T5" fmla="*/ 33 h 152"/>
                <a:gd name="T6" fmla="*/ 61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396 w 159"/>
                <a:gd name="T15" fmla="*/ 94 h 152"/>
                <a:gd name="T16" fmla="*/ 3197 w 159"/>
                <a:gd name="T17" fmla="*/ 89 h 152"/>
                <a:gd name="T18" fmla="*/ 3782 w 159"/>
                <a:gd name="T19" fmla="*/ 89 h 152"/>
                <a:gd name="T20" fmla="*/ 5165 w 159"/>
                <a:gd name="T21" fmla="*/ 89 h 152"/>
                <a:gd name="T22" fmla="*/ 5522 w 159"/>
                <a:gd name="T23" fmla="*/ 90 h 152"/>
                <a:gd name="T24" fmla="*/ 5522 w 159"/>
                <a:gd name="T25" fmla="*/ 93 h 152"/>
                <a:gd name="T26" fmla="*/ 5646 w 159"/>
                <a:gd name="T27" fmla="*/ 95 h 152"/>
                <a:gd name="T28" fmla="*/ 6293 w 159"/>
                <a:gd name="T29" fmla="*/ 91 h 152"/>
                <a:gd name="T30" fmla="*/ 6742 w 159"/>
                <a:gd name="T31" fmla="*/ 83 h 152"/>
                <a:gd name="T32" fmla="*/ 6979 w 159"/>
                <a:gd name="T33" fmla="*/ 71 h 152"/>
                <a:gd name="T34" fmla="*/ 7986 w 159"/>
                <a:gd name="T35" fmla="*/ 57 h 152"/>
                <a:gd name="T36" fmla="*/ 8843 w 159"/>
                <a:gd name="T37" fmla="*/ 54 h 152"/>
                <a:gd name="T38" fmla="*/ 7813 w 159"/>
                <a:gd name="T39" fmla="*/ 53 h 152"/>
                <a:gd name="T40" fmla="*/ 6866 w 159"/>
                <a:gd name="T41" fmla="*/ 57 h 152"/>
                <a:gd name="T42" fmla="*/ 6110 w 159"/>
                <a:gd name="T43" fmla="*/ 68 h 152"/>
                <a:gd name="T44" fmla="*/ 6065 w 159"/>
                <a:gd name="T45" fmla="*/ 78 h 152"/>
                <a:gd name="T46" fmla="*/ 5286 w 159"/>
                <a:gd name="T47" fmla="*/ 81 h 152"/>
                <a:gd name="T48" fmla="*/ 4608 w 159"/>
                <a:gd name="T49" fmla="*/ 81 h 152"/>
                <a:gd name="T50" fmla="*/ 4433 w 159"/>
                <a:gd name="T51" fmla="*/ 75 h 152"/>
                <a:gd name="T52" fmla="*/ 4372 w 159"/>
                <a:gd name="T53" fmla="*/ 59 h 152"/>
                <a:gd name="T54" fmla="*/ 4309 w 159"/>
                <a:gd name="T55" fmla="*/ 58 h 152"/>
                <a:gd name="T56" fmla="*/ 4142 w 159"/>
                <a:gd name="T57" fmla="*/ 71 h 152"/>
                <a:gd name="T58" fmla="*/ 2778 w 159"/>
                <a:gd name="T59" fmla="*/ 79 h 152"/>
                <a:gd name="T60" fmla="*/ 1096 w 159"/>
                <a:gd name="T61" fmla="*/ 71 h 152"/>
                <a:gd name="T62" fmla="*/ 465 w 159"/>
                <a:gd name="T63" fmla="*/ 60 h 152"/>
                <a:gd name="T64" fmla="*/ 764 w 159"/>
                <a:gd name="T65" fmla="*/ 46 h 152"/>
                <a:gd name="T66" fmla="*/ 1565 w 159"/>
                <a:gd name="T67" fmla="*/ 42 h 152"/>
                <a:gd name="T68" fmla="*/ 2624 w 159"/>
                <a:gd name="T69" fmla="*/ 42 h 152"/>
                <a:gd name="T70" fmla="*/ 4142 w 159"/>
                <a:gd name="T71" fmla="*/ 47 h 152"/>
                <a:gd name="T72" fmla="*/ 4638 w 159"/>
                <a:gd name="T73" fmla="*/ 49 h 152"/>
                <a:gd name="T74" fmla="*/ 4638 w 159"/>
                <a:gd name="T75" fmla="*/ 46 h 152"/>
                <a:gd name="T76" fmla="*/ 4701 w 159"/>
                <a:gd name="T77" fmla="*/ 42 h 152"/>
                <a:gd name="T78" fmla="*/ 3260 w 159"/>
                <a:gd name="T79" fmla="*/ 40 h 152"/>
                <a:gd name="T80" fmla="*/ 1740 w 159"/>
                <a:gd name="T81" fmla="*/ 36 h 152"/>
                <a:gd name="T82" fmla="*/ 1096 w 159"/>
                <a:gd name="T83" fmla="*/ 30 h 152"/>
                <a:gd name="T84" fmla="*/ 976 w 159"/>
                <a:gd name="T85" fmla="*/ 16 h 152"/>
                <a:gd name="T86" fmla="*/ 2158 w 159"/>
                <a:gd name="T87" fmla="*/ 10 h 152"/>
                <a:gd name="T88" fmla="*/ 2837 w 159"/>
                <a:gd name="T89" fmla="*/ 19 h 152"/>
                <a:gd name="T90" fmla="*/ 2158 w 159"/>
                <a:gd name="T91" fmla="*/ 26 h 152"/>
                <a:gd name="T92" fmla="*/ 1921 w 159"/>
                <a:gd name="T93" fmla="*/ 22 h 152"/>
                <a:gd name="T94" fmla="*/ 1860 w 159"/>
                <a:gd name="T95" fmla="*/ 19 h 152"/>
                <a:gd name="T96" fmla="*/ 1565 w 159"/>
                <a:gd name="T97" fmla="*/ 22 h 152"/>
                <a:gd name="T98" fmla="*/ 1441 w 159"/>
                <a:gd name="T99" fmla="*/ 28 h 152"/>
                <a:gd name="T100" fmla="*/ 2282 w 159"/>
                <a:gd name="T101" fmla="*/ 31 h 152"/>
                <a:gd name="T102" fmla="*/ 3545 w 159"/>
                <a:gd name="T103" fmla="*/ 35 h 152"/>
                <a:gd name="T104" fmla="*/ 3725 w 159"/>
                <a:gd name="T105" fmla="*/ 33 h 152"/>
                <a:gd name="T106" fmla="*/ 3425 w 159"/>
                <a:gd name="T107" fmla="*/ 28 h 152"/>
                <a:gd name="T108" fmla="*/ 3425 w 159"/>
                <a:gd name="T109" fmla="*/ 14 h 152"/>
                <a:gd name="T110" fmla="*/ 3600 w 159"/>
                <a:gd name="T111" fmla="*/ 6 h 152"/>
                <a:gd name="T112" fmla="*/ 4026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21" name="Freeform 31"/>
            <p:cNvSpPr>
              <a:spLocks/>
            </p:cNvSpPr>
            <p:nvPr/>
          </p:nvSpPr>
          <p:spPr bwMode="auto">
            <a:xfrm>
              <a:off x="2782" y="1465"/>
              <a:ext cx="325" cy="105"/>
            </a:xfrm>
            <a:custGeom>
              <a:avLst/>
              <a:gdLst>
                <a:gd name="T0" fmla="*/ 63 w 164"/>
                <a:gd name="T1" fmla="*/ 6 h 114"/>
                <a:gd name="T2" fmla="*/ 428 w 164"/>
                <a:gd name="T3" fmla="*/ 6 h 114"/>
                <a:gd name="T4" fmla="*/ 848 w 164"/>
                <a:gd name="T5" fmla="*/ 4 h 114"/>
                <a:gd name="T6" fmla="*/ 1096 w 164"/>
                <a:gd name="T7" fmla="*/ 1 h 114"/>
                <a:gd name="T8" fmla="*/ 2592 w 164"/>
                <a:gd name="T9" fmla="*/ 6 h 114"/>
                <a:gd name="T10" fmla="*/ 4132 w 164"/>
                <a:gd name="T11" fmla="*/ 12 h 114"/>
                <a:gd name="T12" fmla="*/ 4980 w 164"/>
                <a:gd name="T13" fmla="*/ 13 h 114"/>
                <a:gd name="T14" fmla="*/ 5384 w 164"/>
                <a:gd name="T15" fmla="*/ 13 h 114"/>
                <a:gd name="T16" fmla="*/ 5200 w 164"/>
                <a:gd name="T17" fmla="*/ 24 h 114"/>
                <a:gd name="T18" fmla="*/ 5200 w 164"/>
                <a:gd name="T19" fmla="*/ 41 h 114"/>
                <a:gd name="T20" fmla="*/ 5628 w 164"/>
                <a:gd name="T21" fmla="*/ 57 h 114"/>
                <a:gd name="T22" fmla="*/ 6112 w 164"/>
                <a:gd name="T23" fmla="*/ 65 h 114"/>
                <a:gd name="T24" fmla="*/ 6476 w 164"/>
                <a:gd name="T25" fmla="*/ 64 h 114"/>
                <a:gd name="T26" fmla="*/ 6597 w 164"/>
                <a:gd name="T27" fmla="*/ 54 h 114"/>
                <a:gd name="T28" fmla="*/ 6976 w 164"/>
                <a:gd name="T29" fmla="*/ 41 h 114"/>
                <a:gd name="T30" fmla="*/ 7945 w 164"/>
                <a:gd name="T31" fmla="*/ 32 h 114"/>
                <a:gd name="T32" fmla="*/ 8404 w 164"/>
                <a:gd name="T33" fmla="*/ 29 h 114"/>
                <a:gd name="T34" fmla="*/ 8468 w 164"/>
                <a:gd name="T35" fmla="*/ 22 h 114"/>
                <a:gd name="T36" fmla="*/ 8593 w 164"/>
                <a:gd name="T37" fmla="*/ 16 h 114"/>
                <a:gd name="T38" fmla="*/ 8718 w 164"/>
                <a:gd name="T39" fmla="*/ 11 h 114"/>
                <a:gd name="T40" fmla="*/ 8840 w 164"/>
                <a:gd name="T41" fmla="*/ 27 h 114"/>
                <a:gd name="T42" fmla="*/ 9253 w 164"/>
                <a:gd name="T43" fmla="*/ 45 h 114"/>
                <a:gd name="T44" fmla="*/ 9566 w 164"/>
                <a:gd name="T45" fmla="*/ 59 h 114"/>
                <a:gd name="T46" fmla="*/ 9805 w 164"/>
                <a:gd name="T47" fmla="*/ 64 h 114"/>
                <a:gd name="T48" fmla="*/ 9441 w 164"/>
                <a:gd name="T49" fmla="*/ 66 h 114"/>
                <a:gd name="T50" fmla="*/ 8718 w 164"/>
                <a:gd name="T51" fmla="*/ 68 h 114"/>
                <a:gd name="T52" fmla="*/ 7760 w 164"/>
                <a:gd name="T53" fmla="*/ 69 h 114"/>
                <a:gd name="T54" fmla="*/ 6597 w 164"/>
                <a:gd name="T55" fmla="*/ 69 h 114"/>
                <a:gd name="T56" fmla="*/ 6112 w 164"/>
                <a:gd name="T57" fmla="*/ 69 h 114"/>
                <a:gd name="T58" fmla="*/ 5628 w 164"/>
                <a:gd name="T59" fmla="*/ 65 h 114"/>
                <a:gd name="T60" fmla="*/ 4917 w 164"/>
                <a:gd name="T61" fmla="*/ 62 h 114"/>
                <a:gd name="T62" fmla="*/ 4429 w 164"/>
                <a:gd name="T63" fmla="*/ 58 h 114"/>
                <a:gd name="T64" fmla="*/ 4068 w 164"/>
                <a:gd name="T65" fmla="*/ 54 h 114"/>
                <a:gd name="T66" fmla="*/ 3884 w 164"/>
                <a:gd name="T67" fmla="*/ 50 h 114"/>
                <a:gd name="T68" fmla="*/ 3520 w 164"/>
                <a:gd name="T69" fmla="*/ 48 h 114"/>
                <a:gd name="T70" fmla="*/ 3268 w 164"/>
                <a:gd name="T71" fmla="*/ 46 h 114"/>
                <a:gd name="T72" fmla="*/ 2957 w 164"/>
                <a:gd name="T73" fmla="*/ 46 h 114"/>
                <a:gd name="T74" fmla="*/ 2592 w 164"/>
                <a:gd name="T75" fmla="*/ 42 h 114"/>
                <a:gd name="T76" fmla="*/ 2172 w 164"/>
                <a:gd name="T77" fmla="*/ 38 h 114"/>
                <a:gd name="T78" fmla="*/ 1992 w 164"/>
                <a:gd name="T79" fmla="*/ 35 h 114"/>
                <a:gd name="T80" fmla="*/ 2109 w 164"/>
                <a:gd name="T81" fmla="*/ 34 h 114"/>
                <a:gd name="T82" fmla="*/ 2481 w 164"/>
                <a:gd name="T83" fmla="*/ 33 h 114"/>
                <a:gd name="T84" fmla="*/ 2957 w 164"/>
                <a:gd name="T85" fmla="*/ 32 h 114"/>
                <a:gd name="T86" fmla="*/ 3268 w 164"/>
                <a:gd name="T87" fmla="*/ 32 h 114"/>
                <a:gd name="T88" fmla="*/ 2957 w 164"/>
                <a:gd name="T89" fmla="*/ 19 h 114"/>
                <a:gd name="T90" fmla="*/ 2172 w 164"/>
                <a:gd name="T91" fmla="*/ 12 h 114"/>
                <a:gd name="T92" fmla="*/ 1096 w 164"/>
                <a:gd name="T93" fmla="*/ 10 h 114"/>
                <a:gd name="T94" fmla="*/ 188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22" name="Freeform 32"/>
            <p:cNvSpPr>
              <a:spLocks/>
            </p:cNvSpPr>
            <p:nvPr/>
          </p:nvSpPr>
          <p:spPr bwMode="auto">
            <a:xfrm>
              <a:off x="3162" y="1464"/>
              <a:ext cx="323" cy="105"/>
            </a:xfrm>
            <a:custGeom>
              <a:avLst/>
              <a:gdLst>
                <a:gd name="T0" fmla="*/ 9330 w 164"/>
                <a:gd name="T1" fmla="*/ 6 h 114"/>
                <a:gd name="T2" fmla="*/ 8983 w 164"/>
                <a:gd name="T3" fmla="*/ 6 h 114"/>
                <a:gd name="T4" fmla="*/ 8595 w 164"/>
                <a:gd name="T5" fmla="*/ 4 h 114"/>
                <a:gd name="T6" fmla="*/ 8351 w 164"/>
                <a:gd name="T7" fmla="*/ 2 h 114"/>
                <a:gd name="T8" fmla="*/ 6815 w 164"/>
                <a:gd name="T9" fmla="*/ 6 h 114"/>
                <a:gd name="T10" fmla="*/ 5414 w 164"/>
                <a:gd name="T11" fmla="*/ 12 h 114"/>
                <a:gd name="T12" fmla="*/ 4561 w 164"/>
                <a:gd name="T13" fmla="*/ 13 h 114"/>
                <a:gd name="T14" fmla="*/ 4209 w 164"/>
                <a:gd name="T15" fmla="*/ 13 h 114"/>
                <a:gd name="T16" fmla="*/ 4333 w 164"/>
                <a:gd name="T17" fmla="*/ 24 h 114"/>
                <a:gd name="T18" fmla="*/ 4270 w 164"/>
                <a:gd name="T19" fmla="*/ 41 h 114"/>
                <a:gd name="T20" fmla="*/ 3973 w 164"/>
                <a:gd name="T21" fmla="*/ 57 h 114"/>
                <a:gd name="T22" fmla="*/ 3492 w 164"/>
                <a:gd name="T23" fmla="*/ 65 h 114"/>
                <a:gd name="T24" fmla="*/ 3088 w 164"/>
                <a:gd name="T25" fmla="*/ 64 h 114"/>
                <a:gd name="T26" fmla="*/ 2901 w 164"/>
                <a:gd name="T27" fmla="*/ 54 h 114"/>
                <a:gd name="T28" fmla="*/ 2576 w 164"/>
                <a:gd name="T29" fmla="*/ 42 h 114"/>
                <a:gd name="T30" fmla="*/ 1629 w 164"/>
                <a:gd name="T31" fmla="*/ 32 h 114"/>
                <a:gd name="T32" fmla="*/ 1221 w 164"/>
                <a:gd name="T33" fmla="*/ 29 h 114"/>
                <a:gd name="T34" fmla="*/ 1160 w 164"/>
                <a:gd name="T35" fmla="*/ 23 h 114"/>
                <a:gd name="T36" fmla="*/ 1040 w 164"/>
                <a:gd name="T37" fmla="*/ 16 h 114"/>
                <a:gd name="T38" fmla="*/ 977 w 164"/>
                <a:gd name="T39" fmla="*/ 12 h 114"/>
                <a:gd name="T40" fmla="*/ 764 w 164"/>
                <a:gd name="T41" fmla="*/ 27 h 114"/>
                <a:gd name="T42" fmla="*/ 420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299 w 164"/>
                <a:gd name="T49" fmla="*/ 67 h 114"/>
                <a:gd name="T50" fmla="*/ 947 w 164"/>
                <a:gd name="T51" fmla="*/ 68 h 114"/>
                <a:gd name="T52" fmla="*/ 1804 w 164"/>
                <a:gd name="T53" fmla="*/ 69 h 114"/>
                <a:gd name="T54" fmla="*/ 3025 w 164"/>
                <a:gd name="T55" fmla="*/ 69 h 114"/>
                <a:gd name="T56" fmla="*/ 3492 w 164"/>
                <a:gd name="T57" fmla="*/ 69 h 114"/>
                <a:gd name="T58" fmla="*/ 3973 w 164"/>
                <a:gd name="T59" fmla="*/ 65 h 114"/>
                <a:gd name="T60" fmla="*/ 4561 w 164"/>
                <a:gd name="T61" fmla="*/ 62 h 114"/>
                <a:gd name="T62" fmla="*/ 5136 w 164"/>
                <a:gd name="T63" fmla="*/ 58 h 114"/>
                <a:gd name="T64" fmla="*/ 5357 w 164"/>
                <a:gd name="T65" fmla="*/ 54 h 114"/>
                <a:gd name="T66" fmla="*/ 5538 w 164"/>
                <a:gd name="T67" fmla="*/ 50 h 114"/>
                <a:gd name="T68" fmla="*/ 5838 w 164"/>
                <a:gd name="T69" fmla="*/ 48 h 114"/>
                <a:gd name="T70" fmla="*/ 6194 w 164"/>
                <a:gd name="T71" fmla="*/ 46 h 114"/>
                <a:gd name="T72" fmla="*/ 6425 w 164"/>
                <a:gd name="T73" fmla="*/ 46 h 114"/>
                <a:gd name="T74" fmla="*/ 6815 w 164"/>
                <a:gd name="T75" fmla="*/ 42 h 114"/>
                <a:gd name="T76" fmla="*/ 7234 w 164"/>
                <a:gd name="T77" fmla="*/ 38 h 114"/>
                <a:gd name="T78" fmla="*/ 7462 w 164"/>
                <a:gd name="T79" fmla="*/ 35 h 114"/>
                <a:gd name="T80" fmla="*/ 7281 w 164"/>
                <a:gd name="T81" fmla="*/ 35 h 114"/>
                <a:gd name="T82" fmla="*/ 6935 w 164"/>
                <a:gd name="T83" fmla="*/ 33 h 114"/>
                <a:gd name="T84" fmla="*/ 6486 w 164"/>
                <a:gd name="T85" fmla="*/ 32 h 114"/>
                <a:gd name="T86" fmla="*/ 6318 w 164"/>
                <a:gd name="T87" fmla="*/ 32 h 114"/>
                <a:gd name="T88" fmla="*/ 6486 w 164"/>
                <a:gd name="T89" fmla="*/ 19 h 114"/>
                <a:gd name="T90" fmla="*/ 7281 w 164"/>
                <a:gd name="T91" fmla="*/ 12 h 114"/>
                <a:gd name="T92" fmla="*/ 8242 w 164"/>
                <a:gd name="T93" fmla="*/ 9 h 114"/>
                <a:gd name="T94" fmla="*/ 9267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23" name="Freeform 33"/>
            <p:cNvSpPr>
              <a:spLocks/>
            </p:cNvSpPr>
            <p:nvPr/>
          </p:nvSpPr>
          <p:spPr bwMode="auto">
            <a:xfrm>
              <a:off x="2725" y="1477"/>
              <a:ext cx="168" cy="100"/>
            </a:xfrm>
            <a:custGeom>
              <a:avLst/>
              <a:gdLst>
                <a:gd name="T0" fmla="*/ 61 w 86"/>
                <a:gd name="T1" fmla="*/ 6 h 109"/>
                <a:gd name="T2" fmla="*/ 397 w 86"/>
                <a:gd name="T3" fmla="*/ 6 h 109"/>
                <a:gd name="T4" fmla="*/ 932 w 86"/>
                <a:gd name="T5" fmla="*/ 6 h 109"/>
                <a:gd name="T6" fmla="*/ 1401 w 86"/>
                <a:gd name="T7" fmla="*/ 6 h 109"/>
                <a:gd name="T8" fmla="*/ 1789 w 86"/>
                <a:gd name="T9" fmla="*/ 6 h 109"/>
                <a:gd name="T10" fmla="*/ 1821 w 86"/>
                <a:gd name="T11" fmla="*/ 6 h 109"/>
                <a:gd name="T12" fmla="*/ 1821 w 86"/>
                <a:gd name="T13" fmla="*/ 7 h 109"/>
                <a:gd name="T14" fmla="*/ 1877 w 86"/>
                <a:gd name="T15" fmla="*/ 13 h 109"/>
                <a:gd name="T16" fmla="*/ 2110 w 86"/>
                <a:gd name="T17" fmla="*/ 17 h 109"/>
                <a:gd name="T18" fmla="*/ 2274 w 86"/>
                <a:gd name="T19" fmla="*/ 23 h 109"/>
                <a:gd name="T20" fmla="*/ 2625 w 86"/>
                <a:gd name="T21" fmla="*/ 26 h 109"/>
                <a:gd name="T22" fmla="*/ 2838 w 86"/>
                <a:gd name="T23" fmla="*/ 31 h 109"/>
                <a:gd name="T24" fmla="*/ 3042 w 86"/>
                <a:gd name="T25" fmla="*/ 38 h 109"/>
                <a:gd name="T26" fmla="*/ 3221 w 86"/>
                <a:gd name="T27" fmla="*/ 45 h 109"/>
                <a:gd name="T28" fmla="*/ 3438 w 86"/>
                <a:gd name="T29" fmla="*/ 51 h 109"/>
                <a:gd name="T30" fmla="*/ 3495 w 86"/>
                <a:gd name="T31" fmla="*/ 58 h 109"/>
                <a:gd name="T32" fmla="*/ 3495 w 86"/>
                <a:gd name="T33" fmla="*/ 61 h 109"/>
                <a:gd name="T34" fmla="*/ 3557 w 86"/>
                <a:gd name="T35" fmla="*/ 61 h 109"/>
                <a:gd name="T36" fmla="*/ 3667 w 86"/>
                <a:gd name="T37" fmla="*/ 61 h 109"/>
                <a:gd name="T38" fmla="*/ 3729 w 86"/>
                <a:gd name="T39" fmla="*/ 63 h 109"/>
                <a:gd name="T40" fmla="*/ 3907 w 86"/>
                <a:gd name="T41" fmla="*/ 64 h 109"/>
                <a:gd name="T42" fmla="*/ 3958 w 86"/>
                <a:gd name="T43" fmla="*/ 64 h 109"/>
                <a:gd name="T44" fmla="*/ 4122 w 86"/>
                <a:gd name="T45" fmla="*/ 64 h 109"/>
                <a:gd name="T46" fmla="*/ 4323 w 86"/>
                <a:gd name="T47" fmla="*/ 64 h 109"/>
                <a:gd name="T48" fmla="*/ 4503 w 86"/>
                <a:gd name="T49" fmla="*/ 64 h 109"/>
                <a:gd name="T50" fmla="*/ 4599 w 86"/>
                <a:gd name="T51" fmla="*/ 64 h 109"/>
                <a:gd name="T52" fmla="*/ 4720 w 86"/>
                <a:gd name="T53" fmla="*/ 63 h 109"/>
                <a:gd name="T54" fmla="*/ 4503 w 86"/>
                <a:gd name="T55" fmla="*/ 58 h 109"/>
                <a:gd name="T56" fmla="*/ 4063 w 86"/>
                <a:gd name="T57" fmla="*/ 45 h 109"/>
                <a:gd name="T58" fmla="*/ 3495 w 86"/>
                <a:gd name="T59" fmla="*/ 28 h 109"/>
                <a:gd name="T60" fmla="*/ 2961 w 86"/>
                <a:gd name="T61" fmla="*/ 14 h 109"/>
                <a:gd name="T62" fmla="*/ 2625 w 86"/>
                <a:gd name="T63" fmla="*/ 6 h 109"/>
                <a:gd name="T64" fmla="*/ 2446 w 86"/>
                <a:gd name="T65" fmla="*/ 3 h 109"/>
                <a:gd name="T66" fmla="*/ 1877 w 86"/>
                <a:gd name="T67" fmla="*/ 1 h 109"/>
                <a:gd name="T68" fmla="*/ 1281 w 86"/>
                <a:gd name="T69" fmla="*/ 0 h 109"/>
                <a:gd name="T70" fmla="*/ 596 w 86"/>
                <a:gd name="T71" fmla="*/ 1 h 109"/>
                <a:gd name="T72" fmla="*/ 172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24" name="Freeform 34"/>
            <p:cNvSpPr>
              <a:spLocks/>
            </p:cNvSpPr>
            <p:nvPr/>
          </p:nvSpPr>
          <p:spPr bwMode="auto">
            <a:xfrm>
              <a:off x="3371" y="1478"/>
              <a:ext cx="170" cy="99"/>
            </a:xfrm>
            <a:custGeom>
              <a:avLst/>
              <a:gdLst>
                <a:gd name="T0" fmla="*/ 4662 w 87"/>
                <a:gd name="T1" fmla="*/ 6 h 108"/>
                <a:gd name="T2" fmla="*/ 4277 w 87"/>
                <a:gd name="T3" fmla="*/ 6 h 108"/>
                <a:gd name="T4" fmla="*/ 3849 w 87"/>
                <a:gd name="T5" fmla="*/ 6 h 108"/>
                <a:gd name="T6" fmla="*/ 3283 w 87"/>
                <a:gd name="T7" fmla="*/ 6 h 108"/>
                <a:gd name="T8" fmla="*/ 2962 w 87"/>
                <a:gd name="T9" fmla="*/ 6 h 108"/>
                <a:gd name="T10" fmla="*/ 2841 w 87"/>
                <a:gd name="T11" fmla="*/ 6 h 108"/>
                <a:gd name="T12" fmla="*/ 2841 w 87"/>
                <a:gd name="T13" fmla="*/ 6 h 108"/>
                <a:gd name="T14" fmla="*/ 2738 w 87"/>
                <a:gd name="T15" fmla="*/ 13 h 108"/>
                <a:gd name="T16" fmla="*/ 2566 w 87"/>
                <a:gd name="T17" fmla="*/ 17 h 108"/>
                <a:gd name="T18" fmla="*/ 2386 w 87"/>
                <a:gd name="T19" fmla="*/ 23 h 108"/>
                <a:gd name="T20" fmla="*/ 2173 w 87"/>
                <a:gd name="T21" fmla="*/ 26 h 108"/>
                <a:gd name="T22" fmla="*/ 1878 w 87"/>
                <a:gd name="T23" fmla="*/ 32 h 108"/>
                <a:gd name="T24" fmla="*/ 1557 w 87"/>
                <a:gd name="T25" fmla="*/ 38 h 108"/>
                <a:gd name="T26" fmla="*/ 1344 w 87"/>
                <a:gd name="T27" fmla="*/ 45 h 108"/>
                <a:gd name="T28" fmla="*/ 1221 w 87"/>
                <a:gd name="T29" fmla="*/ 51 h 108"/>
                <a:gd name="T30" fmla="*/ 1221 w 87"/>
                <a:gd name="T31" fmla="*/ 59 h 108"/>
                <a:gd name="T32" fmla="*/ 1221 w 87"/>
                <a:gd name="T33" fmla="*/ 61 h 108"/>
                <a:gd name="T34" fmla="*/ 1053 w 87"/>
                <a:gd name="T35" fmla="*/ 61 h 108"/>
                <a:gd name="T36" fmla="*/ 1053 w 87"/>
                <a:gd name="T37" fmla="*/ 61 h 108"/>
                <a:gd name="T38" fmla="*/ 889 w 87"/>
                <a:gd name="T39" fmla="*/ 63 h 108"/>
                <a:gd name="T40" fmla="*/ 776 w 87"/>
                <a:gd name="T41" fmla="*/ 64 h 108"/>
                <a:gd name="T42" fmla="*/ 717 w 87"/>
                <a:gd name="T43" fmla="*/ 64 h 108"/>
                <a:gd name="T44" fmla="*/ 569 w 87"/>
                <a:gd name="T45" fmla="*/ 64 h 108"/>
                <a:gd name="T46" fmla="*/ 336 w 87"/>
                <a:gd name="T47" fmla="*/ 64 h 108"/>
                <a:gd name="T48" fmla="*/ 233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72 w 87"/>
                <a:gd name="T55" fmla="*/ 59 h 108"/>
                <a:gd name="T56" fmla="*/ 596 w 87"/>
                <a:gd name="T57" fmla="*/ 45 h 108"/>
                <a:gd name="T58" fmla="*/ 1221 w 87"/>
                <a:gd name="T59" fmla="*/ 27 h 108"/>
                <a:gd name="T60" fmla="*/ 1790 w 87"/>
                <a:gd name="T61" fmla="*/ 13 h 108"/>
                <a:gd name="T62" fmla="*/ 2058 w 87"/>
                <a:gd name="T63" fmla="*/ 6 h 108"/>
                <a:gd name="T64" fmla="*/ 2214 w 87"/>
                <a:gd name="T65" fmla="*/ 3 h 108"/>
                <a:gd name="T66" fmla="*/ 2783 w 87"/>
                <a:gd name="T67" fmla="*/ 1 h 108"/>
                <a:gd name="T68" fmla="*/ 3441 w 87"/>
                <a:gd name="T69" fmla="*/ 0 h 108"/>
                <a:gd name="T70" fmla="*/ 4066 w 87"/>
                <a:gd name="T71" fmla="*/ 0 h 108"/>
                <a:gd name="T72" fmla="*/ 4567 w 87"/>
                <a:gd name="T73" fmla="*/ 0 h 108"/>
                <a:gd name="T74" fmla="*/ 4662 w 87"/>
                <a:gd name="T75" fmla="*/ 1 h 108"/>
                <a:gd name="T76" fmla="*/ 4662 w 87"/>
                <a:gd name="T77" fmla="*/ 2 h 108"/>
                <a:gd name="T78" fmla="*/ 4662 w 87"/>
                <a:gd name="T79" fmla="*/ 4 h 108"/>
                <a:gd name="T80" fmla="*/ 4723 w 87"/>
                <a:gd name="T81" fmla="*/ 5 h 108"/>
                <a:gd name="T82" fmla="*/ 4723 w 87"/>
                <a:gd name="T83" fmla="*/ 6 h 108"/>
                <a:gd name="T84" fmla="*/ 4783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25" name="Freeform 35"/>
            <p:cNvSpPr>
              <a:spLocks/>
            </p:cNvSpPr>
            <p:nvPr/>
          </p:nvSpPr>
          <p:spPr bwMode="auto">
            <a:xfrm>
              <a:off x="2974" y="1454"/>
              <a:ext cx="68" cy="100"/>
            </a:xfrm>
            <a:custGeom>
              <a:avLst/>
              <a:gdLst>
                <a:gd name="T0" fmla="*/ 1766 w 35"/>
                <a:gd name="T1" fmla="*/ 3 h 107"/>
                <a:gd name="T2" fmla="*/ 1665 w 35"/>
                <a:gd name="T3" fmla="*/ 5 h 107"/>
                <a:gd name="T4" fmla="*/ 1613 w 35"/>
                <a:gd name="T5" fmla="*/ 7 h 107"/>
                <a:gd name="T6" fmla="*/ 1438 w 35"/>
                <a:gd name="T7" fmla="*/ 9 h 107"/>
                <a:gd name="T8" fmla="*/ 1409 w 35"/>
                <a:gd name="T9" fmla="*/ 15 h 107"/>
                <a:gd name="T10" fmla="*/ 1409 w 35"/>
                <a:gd name="T11" fmla="*/ 19 h 107"/>
                <a:gd name="T12" fmla="*/ 1438 w 35"/>
                <a:gd name="T13" fmla="*/ 23 h 107"/>
                <a:gd name="T14" fmla="*/ 1665 w 35"/>
                <a:gd name="T15" fmla="*/ 28 h 107"/>
                <a:gd name="T16" fmla="*/ 1766 w 35"/>
                <a:gd name="T17" fmla="*/ 31 h 107"/>
                <a:gd name="T18" fmla="*/ 1665 w 35"/>
                <a:gd name="T19" fmla="*/ 32 h 107"/>
                <a:gd name="T20" fmla="*/ 1409 w 35"/>
                <a:gd name="T21" fmla="*/ 33 h 107"/>
                <a:gd name="T22" fmla="*/ 1137 w 35"/>
                <a:gd name="T23" fmla="*/ 36 h 107"/>
                <a:gd name="T24" fmla="*/ 800 w 35"/>
                <a:gd name="T25" fmla="*/ 36 h 107"/>
                <a:gd name="T26" fmla="*/ 528 w 35"/>
                <a:gd name="T27" fmla="*/ 39 h 107"/>
                <a:gd name="T28" fmla="*/ 328 w 35"/>
                <a:gd name="T29" fmla="*/ 41 h 107"/>
                <a:gd name="T30" fmla="*/ 227 w 35"/>
                <a:gd name="T31" fmla="*/ 43 h 107"/>
                <a:gd name="T32" fmla="*/ 169 w 35"/>
                <a:gd name="T33" fmla="*/ 44 h 107"/>
                <a:gd name="T34" fmla="*/ 169 w 35"/>
                <a:gd name="T35" fmla="*/ 46 h 107"/>
                <a:gd name="T36" fmla="*/ 169 w 35"/>
                <a:gd name="T37" fmla="*/ 50 h 107"/>
                <a:gd name="T38" fmla="*/ 169 w 35"/>
                <a:gd name="T39" fmla="*/ 56 h 107"/>
                <a:gd name="T40" fmla="*/ 272 w 35"/>
                <a:gd name="T41" fmla="*/ 61 h 107"/>
                <a:gd name="T42" fmla="*/ 272 w 35"/>
                <a:gd name="T43" fmla="*/ 66 h 107"/>
                <a:gd name="T44" fmla="*/ 328 w 35"/>
                <a:gd name="T45" fmla="*/ 69 h 107"/>
                <a:gd name="T46" fmla="*/ 328 w 35"/>
                <a:gd name="T47" fmla="*/ 71 h 107"/>
                <a:gd name="T48" fmla="*/ 272 w 35"/>
                <a:gd name="T49" fmla="*/ 69 h 107"/>
                <a:gd name="T50" fmla="*/ 169 w 35"/>
                <a:gd name="T51" fmla="*/ 65 h 107"/>
                <a:gd name="T52" fmla="*/ 60 w 35"/>
                <a:gd name="T53" fmla="*/ 61 h 107"/>
                <a:gd name="T54" fmla="*/ 60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69 w 35"/>
                <a:gd name="T65" fmla="*/ 39 h 107"/>
                <a:gd name="T66" fmla="*/ 441 w 35"/>
                <a:gd name="T67" fmla="*/ 34 h 107"/>
                <a:gd name="T68" fmla="*/ 697 w 35"/>
                <a:gd name="T69" fmla="*/ 28 h 107"/>
                <a:gd name="T70" fmla="*/ 1026 w 35"/>
                <a:gd name="T71" fmla="*/ 20 h 107"/>
                <a:gd name="T72" fmla="*/ 1354 w 35"/>
                <a:gd name="T73" fmla="*/ 16 h 107"/>
                <a:gd name="T74" fmla="*/ 1494 w 35"/>
                <a:gd name="T75" fmla="*/ 7 h 107"/>
                <a:gd name="T76" fmla="*/ 1665 w 35"/>
                <a:gd name="T77" fmla="*/ 6 h 107"/>
                <a:gd name="T78" fmla="*/ 1766 w 35"/>
                <a:gd name="T79" fmla="*/ 1 h 107"/>
                <a:gd name="T80" fmla="*/ 1826 w 35"/>
                <a:gd name="T81" fmla="*/ 1 h 107"/>
                <a:gd name="T82" fmla="*/ 1826 w 35"/>
                <a:gd name="T83" fmla="*/ 1 h 107"/>
                <a:gd name="T84" fmla="*/ 1826 w 35"/>
                <a:gd name="T85" fmla="*/ 1 h 107"/>
                <a:gd name="T86" fmla="*/ 1826 w 35"/>
                <a:gd name="T87" fmla="*/ 1 h 107"/>
                <a:gd name="T88" fmla="*/ 1826 w 35"/>
                <a:gd name="T89" fmla="*/ 1 h 107"/>
                <a:gd name="T90" fmla="*/ 1826 w 35"/>
                <a:gd name="T91" fmla="*/ 1 h 107"/>
                <a:gd name="T92" fmla="*/ 1826 w 35"/>
                <a:gd name="T93" fmla="*/ 1 h 107"/>
                <a:gd name="T94" fmla="*/ 1826 w 35"/>
                <a:gd name="T95" fmla="*/ 1 h 107"/>
                <a:gd name="T96" fmla="*/ 1826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26" name="Freeform 36"/>
            <p:cNvSpPr>
              <a:spLocks/>
            </p:cNvSpPr>
            <p:nvPr/>
          </p:nvSpPr>
          <p:spPr bwMode="auto">
            <a:xfrm>
              <a:off x="3223" y="1454"/>
              <a:ext cx="68" cy="100"/>
            </a:xfrm>
            <a:custGeom>
              <a:avLst/>
              <a:gdLst>
                <a:gd name="T0" fmla="*/ 60 w 35"/>
                <a:gd name="T1" fmla="*/ 3 h 107"/>
                <a:gd name="T2" fmla="*/ 60 w 35"/>
                <a:gd name="T3" fmla="*/ 5 h 107"/>
                <a:gd name="T4" fmla="*/ 169 w 35"/>
                <a:gd name="T5" fmla="*/ 7 h 107"/>
                <a:gd name="T6" fmla="*/ 272 w 35"/>
                <a:gd name="T7" fmla="*/ 7 h 107"/>
                <a:gd name="T8" fmla="*/ 328 w 35"/>
                <a:gd name="T9" fmla="*/ 12 h 107"/>
                <a:gd name="T10" fmla="*/ 328 w 35"/>
                <a:gd name="T11" fmla="*/ 17 h 107"/>
                <a:gd name="T12" fmla="*/ 272 w 35"/>
                <a:gd name="T13" fmla="*/ 20 h 107"/>
                <a:gd name="T14" fmla="*/ 117 w 35"/>
                <a:gd name="T15" fmla="*/ 26 h 107"/>
                <a:gd name="T16" fmla="*/ 0 w 35"/>
                <a:gd name="T17" fmla="*/ 28 h 107"/>
                <a:gd name="T18" fmla="*/ 169 w 35"/>
                <a:gd name="T19" fmla="*/ 30 h 107"/>
                <a:gd name="T20" fmla="*/ 328 w 35"/>
                <a:gd name="T21" fmla="*/ 31 h 107"/>
                <a:gd name="T22" fmla="*/ 585 w 35"/>
                <a:gd name="T23" fmla="*/ 34 h 107"/>
                <a:gd name="T24" fmla="*/ 909 w 35"/>
                <a:gd name="T25" fmla="*/ 36 h 107"/>
                <a:gd name="T26" fmla="*/ 1197 w 35"/>
                <a:gd name="T27" fmla="*/ 38 h 107"/>
                <a:gd name="T28" fmla="*/ 1409 w 35"/>
                <a:gd name="T29" fmla="*/ 41 h 107"/>
                <a:gd name="T30" fmla="*/ 1554 w 35"/>
                <a:gd name="T31" fmla="*/ 43 h 107"/>
                <a:gd name="T32" fmla="*/ 1613 w 35"/>
                <a:gd name="T33" fmla="*/ 44 h 107"/>
                <a:gd name="T34" fmla="*/ 1613 w 35"/>
                <a:gd name="T35" fmla="*/ 46 h 107"/>
                <a:gd name="T36" fmla="*/ 1554 w 35"/>
                <a:gd name="T37" fmla="*/ 50 h 107"/>
                <a:gd name="T38" fmla="*/ 1554 w 35"/>
                <a:gd name="T39" fmla="*/ 56 h 107"/>
                <a:gd name="T40" fmla="*/ 1494 w 35"/>
                <a:gd name="T41" fmla="*/ 61 h 107"/>
                <a:gd name="T42" fmla="*/ 1494 w 35"/>
                <a:gd name="T43" fmla="*/ 66 h 107"/>
                <a:gd name="T44" fmla="*/ 1494 w 35"/>
                <a:gd name="T45" fmla="*/ 69 h 107"/>
                <a:gd name="T46" fmla="*/ 1494 w 35"/>
                <a:gd name="T47" fmla="*/ 71 h 107"/>
                <a:gd name="T48" fmla="*/ 1554 w 35"/>
                <a:gd name="T49" fmla="*/ 69 h 107"/>
                <a:gd name="T50" fmla="*/ 1554 w 35"/>
                <a:gd name="T51" fmla="*/ 65 h 107"/>
                <a:gd name="T52" fmla="*/ 1613 w 35"/>
                <a:gd name="T53" fmla="*/ 61 h 107"/>
                <a:gd name="T54" fmla="*/ 1710 w 35"/>
                <a:gd name="T55" fmla="*/ 56 h 107"/>
                <a:gd name="T56" fmla="*/ 1826 w 35"/>
                <a:gd name="T57" fmla="*/ 52 h 107"/>
                <a:gd name="T58" fmla="*/ 1826 w 35"/>
                <a:gd name="T59" fmla="*/ 48 h 107"/>
                <a:gd name="T60" fmla="*/ 1826 w 35"/>
                <a:gd name="T61" fmla="*/ 44 h 107"/>
                <a:gd name="T62" fmla="*/ 1826 w 35"/>
                <a:gd name="T63" fmla="*/ 41 h 107"/>
                <a:gd name="T64" fmla="*/ 1613 w 35"/>
                <a:gd name="T65" fmla="*/ 39 h 107"/>
                <a:gd name="T66" fmla="*/ 1298 w 35"/>
                <a:gd name="T67" fmla="*/ 34 h 107"/>
                <a:gd name="T68" fmla="*/ 1026 w 35"/>
                <a:gd name="T69" fmla="*/ 28 h 107"/>
                <a:gd name="T70" fmla="*/ 740 w 35"/>
                <a:gd name="T71" fmla="*/ 20 h 107"/>
                <a:gd name="T72" fmla="*/ 468 w 35"/>
                <a:gd name="T73" fmla="*/ 16 h 107"/>
                <a:gd name="T74" fmla="*/ 272 w 35"/>
                <a:gd name="T75" fmla="*/ 7 h 107"/>
                <a:gd name="T76" fmla="*/ 117 w 35"/>
                <a:gd name="T77" fmla="*/ 6 h 107"/>
                <a:gd name="T78" fmla="*/ 60 w 35"/>
                <a:gd name="T79" fmla="*/ 1 h 107"/>
                <a:gd name="T80" fmla="*/ 60 w 35"/>
                <a:gd name="T81" fmla="*/ 1 h 107"/>
                <a:gd name="T82" fmla="*/ 60 w 35"/>
                <a:gd name="T83" fmla="*/ 1 h 107"/>
                <a:gd name="T84" fmla="*/ 60 w 35"/>
                <a:gd name="T85" fmla="*/ 1 h 107"/>
                <a:gd name="T86" fmla="*/ 60 w 35"/>
                <a:gd name="T87" fmla="*/ 1 h 107"/>
                <a:gd name="T88" fmla="*/ 60 w 35"/>
                <a:gd name="T89" fmla="*/ 1 h 107"/>
                <a:gd name="T90" fmla="*/ 60 w 35"/>
                <a:gd name="T91" fmla="*/ 1 h 107"/>
                <a:gd name="T92" fmla="*/ 60 w 35"/>
                <a:gd name="T93" fmla="*/ 1 h 107"/>
                <a:gd name="T94" fmla="*/ 60 w 35"/>
                <a:gd name="T95" fmla="*/ 1 h 107"/>
                <a:gd name="T96" fmla="*/ 60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27" name="Freeform 37"/>
            <p:cNvSpPr>
              <a:spLocks/>
            </p:cNvSpPr>
            <p:nvPr/>
          </p:nvSpPr>
          <p:spPr bwMode="auto">
            <a:xfrm>
              <a:off x="2673" y="1319"/>
              <a:ext cx="156" cy="70"/>
            </a:xfrm>
            <a:custGeom>
              <a:avLst/>
              <a:gdLst>
                <a:gd name="T0" fmla="*/ 2433 w 79"/>
                <a:gd name="T1" fmla="*/ 0 h 76"/>
                <a:gd name="T2" fmla="*/ 1888 w 79"/>
                <a:gd name="T3" fmla="*/ 4 h 76"/>
                <a:gd name="T4" fmla="*/ 1357 w 79"/>
                <a:gd name="T5" fmla="*/ 7 h 76"/>
                <a:gd name="T6" fmla="*/ 956 w 79"/>
                <a:gd name="T7" fmla="*/ 16 h 76"/>
                <a:gd name="T8" fmla="*/ 839 w 79"/>
                <a:gd name="T9" fmla="*/ 23 h 76"/>
                <a:gd name="T10" fmla="*/ 1076 w 79"/>
                <a:gd name="T11" fmla="*/ 30 h 76"/>
                <a:gd name="T12" fmla="*/ 1888 w 79"/>
                <a:gd name="T13" fmla="*/ 37 h 76"/>
                <a:gd name="T14" fmla="*/ 3509 w 79"/>
                <a:gd name="T15" fmla="*/ 41 h 76"/>
                <a:gd name="T16" fmla="*/ 4558 w 79"/>
                <a:gd name="T17" fmla="*/ 41 h 76"/>
                <a:gd name="T18" fmla="*/ 4321 w 79"/>
                <a:gd name="T19" fmla="*/ 42 h 76"/>
                <a:gd name="T20" fmla="*/ 3904 w 79"/>
                <a:gd name="T21" fmla="*/ 43 h 76"/>
                <a:gd name="T22" fmla="*/ 3389 w 79"/>
                <a:gd name="T23" fmla="*/ 44 h 76"/>
                <a:gd name="T24" fmla="*/ 2857 w 79"/>
                <a:gd name="T25" fmla="*/ 46 h 76"/>
                <a:gd name="T26" fmla="*/ 2249 w 79"/>
                <a:gd name="T27" fmla="*/ 46 h 76"/>
                <a:gd name="T28" fmla="*/ 1596 w 79"/>
                <a:gd name="T29" fmla="*/ 46 h 76"/>
                <a:gd name="T30" fmla="*/ 1139 w 79"/>
                <a:gd name="T31" fmla="*/ 43 h 76"/>
                <a:gd name="T32" fmla="*/ 656 w 79"/>
                <a:gd name="T33" fmla="*/ 41 h 76"/>
                <a:gd name="T34" fmla="*/ 363 w 79"/>
                <a:gd name="T35" fmla="*/ 38 h 76"/>
                <a:gd name="T36" fmla="*/ 124 w 79"/>
                <a:gd name="T37" fmla="*/ 34 h 76"/>
                <a:gd name="T38" fmla="*/ 63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3 w 79"/>
                <a:gd name="T45" fmla="*/ 23 h 76"/>
                <a:gd name="T46" fmla="*/ 63 w 79"/>
                <a:gd name="T47" fmla="*/ 22 h 76"/>
                <a:gd name="T48" fmla="*/ 124 w 79"/>
                <a:gd name="T49" fmla="*/ 18 h 76"/>
                <a:gd name="T50" fmla="*/ 363 w 79"/>
                <a:gd name="T51" fmla="*/ 11 h 76"/>
                <a:gd name="T52" fmla="*/ 656 w 79"/>
                <a:gd name="T53" fmla="*/ 6 h 76"/>
                <a:gd name="T54" fmla="*/ 1139 w 79"/>
                <a:gd name="T55" fmla="*/ 4 h 76"/>
                <a:gd name="T56" fmla="*/ 1596 w 79"/>
                <a:gd name="T57" fmla="*/ 2 h 76"/>
                <a:gd name="T58" fmla="*/ 2008 w 79"/>
                <a:gd name="T59" fmla="*/ 1 h 76"/>
                <a:gd name="T60" fmla="*/ 2372 w 79"/>
                <a:gd name="T61" fmla="*/ 0 h 76"/>
                <a:gd name="T62" fmla="*/ 2616 w 79"/>
                <a:gd name="T63" fmla="*/ 0 h 76"/>
                <a:gd name="T64" fmla="*/ 268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28" name="Freeform 38"/>
            <p:cNvSpPr>
              <a:spLocks/>
            </p:cNvSpPr>
            <p:nvPr/>
          </p:nvSpPr>
          <p:spPr bwMode="auto">
            <a:xfrm>
              <a:off x="3459" y="1318"/>
              <a:ext cx="131" cy="72"/>
            </a:xfrm>
            <a:custGeom>
              <a:avLst/>
              <a:gdLst>
                <a:gd name="T0" fmla="*/ 892 w 67"/>
                <a:gd name="T1" fmla="*/ 1 h 78"/>
                <a:gd name="T2" fmla="*/ 1464 w 67"/>
                <a:gd name="T3" fmla="*/ 5 h 78"/>
                <a:gd name="T4" fmla="*/ 2065 w 67"/>
                <a:gd name="T5" fmla="*/ 8 h 78"/>
                <a:gd name="T6" fmla="*/ 2573 w 67"/>
                <a:gd name="T7" fmla="*/ 16 h 78"/>
                <a:gd name="T8" fmla="*/ 2909 w 67"/>
                <a:gd name="T9" fmla="*/ 24 h 78"/>
                <a:gd name="T10" fmla="*/ 2862 w 67"/>
                <a:gd name="T11" fmla="*/ 32 h 78"/>
                <a:gd name="T12" fmla="*/ 2237 w 67"/>
                <a:gd name="T13" fmla="*/ 39 h 78"/>
                <a:gd name="T14" fmla="*/ 892 w 67"/>
                <a:gd name="T15" fmla="*/ 44 h 78"/>
                <a:gd name="T16" fmla="*/ 0 w 67"/>
                <a:gd name="T17" fmla="*/ 47 h 78"/>
                <a:gd name="T18" fmla="*/ 119 w 67"/>
                <a:gd name="T19" fmla="*/ 47 h 78"/>
                <a:gd name="T20" fmla="*/ 456 w 67"/>
                <a:gd name="T21" fmla="*/ 48 h 78"/>
                <a:gd name="T22" fmla="*/ 776 w 67"/>
                <a:gd name="T23" fmla="*/ 48 h 78"/>
                <a:gd name="T24" fmla="*/ 1228 w 67"/>
                <a:gd name="T25" fmla="*/ 48 h 78"/>
                <a:gd name="T26" fmla="*/ 1744 w 67"/>
                <a:gd name="T27" fmla="*/ 48 h 78"/>
                <a:gd name="T28" fmla="*/ 2237 w 67"/>
                <a:gd name="T29" fmla="*/ 46 h 78"/>
                <a:gd name="T30" fmla="*/ 2690 w 67"/>
                <a:gd name="T31" fmla="*/ 44 h 78"/>
                <a:gd name="T32" fmla="*/ 3109 w 67"/>
                <a:gd name="T33" fmla="*/ 41 h 78"/>
                <a:gd name="T34" fmla="*/ 3349 w 67"/>
                <a:gd name="T35" fmla="*/ 38 h 78"/>
                <a:gd name="T36" fmla="*/ 3506 w 67"/>
                <a:gd name="T37" fmla="*/ 35 h 78"/>
                <a:gd name="T38" fmla="*/ 3566 w 67"/>
                <a:gd name="T39" fmla="*/ 31 h 78"/>
                <a:gd name="T40" fmla="*/ 3686 w 67"/>
                <a:gd name="T41" fmla="*/ 28 h 78"/>
                <a:gd name="T42" fmla="*/ 3686 w 67"/>
                <a:gd name="T43" fmla="*/ 26 h 78"/>
                <a:gd name="T44" fmla="*/ 3686 w 67"/>
                <a:gd name="T45" fmla="*/ 24 h 78"/>
                <a:gd name="T46" fmla="*/ 3686 w 67"/>
                <a:gd name="T47" fmla="*/ 23 h 78"/>
                <a:gd name="T48" fmla="*/ 3566 w 67"/>
                <a:gd name="T49" fmla="*/ 18 h 78"/>
                <a:gd name="T50" fmla="*/ 3287 w 67"/>
                <a:gd name="T51" fmla="*/ 12 h 78"/>
                <a:gd name="T52" fmla="*/ 2862 w 67"/>
                <a:gd name="T53" fmla="*/ 6 h 78"/>
                <a:gd name="T54" fmla="*/ 2401 w 67"/>
                <a:gd name="T55" fmla="*/ 5 h 78"/>
                <a:gd name="T56" fmla="*/ 1854 w 67"/>
                <a:gd name="T57" fmla="*/ 2 h 78"/>
                <a:gd name="T58" fmla="*/ 1408 w 67"/>
                <a:gd name="T59" fmla="*/ 1 h 78"/>
                <a:gd name="T60" fmla="*/ 948 w 67"/>
                <a:gd name="T61" fmla="*/ 0 h 78"/>
                <a:gd name="T62" fmla="*/ 776 w 67"/>
                <a:gd name="T63" fmla="*/ 0 h 78"/>
                <a:gd name="T64" fmla="*/ 776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29" name="Freeform 39"/>
            <p:cNvSpPr>
              <a:spLocks/>
            </p:cNvSpPr>
            <p:nvPr/>
          </p:nvSpPr>
          <p:spPr bwMode="auto">
            <a:xfrm>
              <a:off x="2748" y="1326"/>
              <a:ext cx="208" cy="48"/>
            </a:xfrm>
            <a:custGeom>
              <a:avLst/>
              <a:gdLst>
                <a:gd name="T0" fmla="*/ 5871 w 106"/>
                <a:gd name="T1" fmla="*/ 29 h 51"/>
                <a:gd name="T2" fmla="*/ 5590 w 106"/>
                <a:gd name="T3" fmla="*/ 24 h 51"/>
                <a:gd name="T4" fmla="*/ 5145 w 106"/>
                <a:gd name="T5" fmla="*/ 18 h 51"/>
                <a:gd name="T6" fmla="*/ 4329 w 106"/>
                <a:gd name="T7" fmla="*/ 8 h 51"/>
                <a:gd name="T8" fmla="*/ 3438 w 106"/>
                <a:gd name="T9" fmla="*/ 4 h 51"/>
                <a:gd name="T10" fmla="*/ 2622 w 106"/>
                <a:gd name="T11" fmla="*/ 0 h 51"/>
                <a:gd name="T12" fmla="*/ 2388 w 106"/>
                <a:gd name="T13" fmla="*/ 0 h 51"/>
                <a:gd name="T14" fmla="*/ 1941 w 106"/>
                <a:gd name="T15" fmla="*/ 1 h 51"/>
                <a:gd name="T16" fmla="*/ 1482 w 106"/>
                <a:gd name="T17" fmla="*/ 3 h 51"/>
                <a:gd name="T18" fmla="*/ 1020 w 106"/>
                <a:gd name="T19" fmla="*/ 4 h 51"/>
                <a:gd name="T20" fmla="*/ 755 w 106"/>
                <a:gd name="T21" fmla="*/ 4 h 51"/>
                <a:gd name="T22" fmla="*/ 461 w 106"/>
                <a:gd name="T23" fmla="*/ 8 h 51"/>
                <a:gd name="T24" fmla="*/ 235 w 106"/>
                <a:gd name="T25" fmla="*/ 8 h 51"/>
                <a:gd name="T26" fmla="*/ 61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1 w 106"/>
                <a:gd name="T33" fmla="*/ 24 h 51"/>
                <a:gd name="T34" fmla="*/ 181 w 106"/>
                <a:gd name="T35" fmla="*/ 29 h 51"/>
                <a:gd name="T36" fmla="*/ 355 w 106"/>
                <a:gd name="T37" fmla="*/ 31 h 51"/>
                <a:gd name="T38" fmla="*/ 461 w 106"/>
                <a:gd name="T39" fmla="*/ 34 h 51"/>
                <a:gd name="T40" fmla="*/ 755 w 106"/>
                <a:gd name="T41" fmla="*/ 35 h 51"/>
                <a:gd name="T42" fmla="*/ 1020 w 106"/>
                <a:gd name="T43" fmla="*/ 35 h 51"/>
                <a:gd name="T44" fmla="*/ 1305 w 106"/>
                <a:gd name="T45" fmla="*/ 34 h 51"/>
                <a:gd name="T46" fmla="*/ 1601 w 106"/>
                <a:gd name="T47" fmla="*/ 33 h 51"/>
                <a:gd name="T48" fmla="*/ 1941 w 106"/>
                <a:gd name="T49" fmla="*/ 31 h 51"/>
                <a:gd name="T50" fmla="*/ 2176 w 106"/>
                <a:gd name="T51" fmla="*/ 30 h 51"/>
                <a:gd name="T52" fmla="*/ 2325 w 106"/>
                <a:gd name="T53" fmla="*/ 29 h 51"/>
                <a:gd name="T54" fmla="*/ 2121 w 106"/>
                <a:gd name="T55" fmla="*/ 30 h 51"/>
                <a:gd name="T56" fmla="*/ 1941 w 106"/>
                <a:gd name="T57" fmla="*/ 29 h 51"/>
                <a:gd name="T58" fmla="*/ 1721 w 106"/>
                <a:gd name="T59" fmla="*/ 27 h 51"/>
                <a:gd name="T60" fmla="*/ 1368 w 106"/>
                <a:gd name="T61" fmla="*/ 24 h 51"/>
                <a:gd name="T62" fmla="*/ 848 w 106"/>
                <a:gd name="T63" fmla="*/ 23 h 51"/>
                <a:gd name="T64" fmla="*/ 697 w 106"/>
                <a:gd name="T65" fmla="*/ 22 h 51"/>
                <a:gd name="T66" fmla="*/ 755 w 106"/>
                <a:gd name="T67" fmla="*/ 21 h 51"/>
                <a:gd name="T68" fmla="*/ 1020 w 106"/>
                <a:gd name="T69" fmla="*/ 18 h 51"/>
                <a:gd name="T70" fmla="*/ 1185 w 106"/>
                <a:gd name="T71" fmla="*/ 15 h 51"/>
                <a:gd name="T72" fmla="*/ 1305 w 106"/>
                <a:gd name="T73" fmla="*/ 11 h 51"/>
                <a:gd name="T74" fmla="*/ 1941 w 106"/>
                <a:gd name="T75" fmla="*/ 10 h 51"/>
                <a:gd name="T76" fmla="*/ 3322 w 106"/>
                <a:gd name="T77" fmla="*/ 10 h 51"/>
                <a:gd name="T78" fmla="*/ 4390 w 106"/>
                <a:gd name="T79" fmla="*/ 18 h 51"/>
                <a:gd name="T80" fmla="*/ 5267 w 106"/>
                <a:gd name="T81" fmla="*/ 23 h 51"/>
                <a:gd name="T82" fmla="*/ 5765 w 106"/>
                <a:gd name="T83" fmla="*/ 29 h 51"/>
                <a:gd name="T84" fmla="*/ 5991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30" name="Freeform 40"/>
            <p:cNvSpPr>
              <a:spLocks/>
            </p:cNvSpPr>
            <p:nvPr/>
          </p:nvSpPr>
          <p:spPr bwMode="auto">
            <a:xfrm>
              <a:off x="3317" y="1328"/>
              <a:ext cx="207" cy="47"/>
            </a:xfrm>
            <a:custGeom>
              <a:avLst/>
              <a:gdLst>
                <a:gd name="T0" fmla="*/ 63 w 105"/>
                <a:gd name="T1" fmla="*/ 29 h 50"/>
                <a:gd name="T2" fmla="*/ 361 w 105"/>
                <a:gd name="T3" fmla="*/ 24 h 50"/>
                <a:gd name="T4" fmla="*/ 889 w 105"/>
                <a:gd name="T5" fmla="*/ 18 h 50"/>
                <a:gd name="T6" fmla="*/ 1569 w 105"/>
                <a:gd name="T7" fmla="*/ 8 h 50"/>
                <a:gd name="T8" fmla="*/ 2537 w 105"/>
                <a:gd name="T9" fmla="*/ 5 h 50"/>
                <a:gd name="T10" fmla="*/ 3342 w 105"/>
                <a:gd name="T11" fmla="*/ 1 h 50"/>
                <a:gd name="T12" fmla="*/ 3637 w 105"/>
                <a:gd name="T13" fmla="*/ 1 h 50"/>
                <a:gd name="T14" fmla="*/ 4045 w 105"/>
                <a:gd name="T15" fmla="*/ 1 h 50"/>
                <a:gd name="T16" fmla="*/ 4589 w 105"/>
                <a:gd name="T17" fmla="*/ 2 h 50"/>
                <a:gd name="T18" fmla="*/ 5002 w 105"/>
                <a:gd name="T19" fmla="*/ 4 h 50"/>
                <a:gd name="T20" fmla="*/ 5394 w 105"/>
                <a:gd name="T21" fmla="*/ 4 h 50"/>
                <a:gd name="T22" fmla="*/ 5632 w 105"/>
                <a:gd name="T23" fmla="*/ 8 h 50"/>
                <a:gd name="T24" fmla="*/ 5798 w 105"/>
                <a:gd name="T25" fmla="*/ 9 h 50"/>
                <a:gd name="T26" fmla="*/ 5985 w 105"/>
                <a:gd name="T27" fmla="*/ 15 h 50"/>
                <a:gd name="T28" fmla="*/ 6098 w 105"/>
                <a:gd name="T29" fmla="*/ 19 h 50"/>
                <a:gd name="T30" fmla="*/ 6098 w 105"/>
                <a:gd name="T31" fmla="*/ 22 h 50"/>
                <a:gd name="T32" fmla="*/ 6044 w 105"/>
                <a:gd name="T33" fmla="*/ 24 h 50"/>
                <a:gd name="T34" fmla="*/ 5798 w 105"/>
                <a:gd name="T35" fmla="*/ 29 h 50"/>
                <a:gd name="T36" fmla="*/ 5798 w 105"/>
                <a:gd name="T37" fmla="*/ 31 h 50"/>
                <a:gd name="T38" fmla="*/ 5514 w 105"/>
                <a:gd name="T39" fmla="*/ 34 h 50"/>
                <a:gd name="T40" fmla="*/ 5333 w 105"/>
                <a:gd name="T41" fmla="*/ 34 h 50"/>
                <a:gd name="T42" fmla="*/ 5118 w 105"/>
                <a:gd name="T43" fmla="*/ 34 h 50"/>
                <a:gd name="T44" fmla="*/ 4820 w 105"/>
                <a:gd name="T45" fmla="*/ 34 h 50"/>
                <a:gd name="T46" fmla="*/ 4528 w 105"/>
                <a:gd name="T47" fmla="*/ 34 h 50"/>
                <a:gd name="T48" fmla="*/ 4229 w 105"/>
                <a:gd name="T49" fmla="*/ 34 h 50"/>
                <a:gd name="T50" fmla="*/ 3984 w 105"/>
                <a:gd name="T51" fmla="*/ 33 h 50"/>
                <a:gd name="T52" fmla="*/ 3984 w 105"/>
                <a:gd name="T53" fmla="*/ 31 h 50"/>
                <a:gd name="T54" fmla="*/ 3929 w 105"/>
                <a:gd name="T55" fmla="*/ 29 h 50"/>
                <a:gd name="T56" fmla="*/ 3984 w 105"/>
                <a:gd name="T57" fmla="*/ 27 h 50"/>
                <a:gd name="T58" fmla="*/ 4229 w 105"/>
                <a:gd name="T59" fmla="*/ 25 h 50"/>
                <a:gd name="T60" fmla="*/ 4589 w 105"/>
                <a:gd name="T61" fmla="*/ 24 h 50"/>
                <a:gd name="T62" fmla="*/ 5118 w 105"/>
                <a:gd name="T63" fmla="*/ 23 h 50"/>
                <a:gd name="T64" fmla="*/ 5270 w 105"/>
                <a:gd name="T65" fmla="*/ 22 h 50"/>
                <a:gd name="T66" fmla="*/ 5149 w 105"/>
                <a:gd name="T67" fmla="*/ 21 h 50"/>
                <a:gd name="T68" fmla="*/ 5057 w 105"/>
                <a:gd name="T69" fmla="*/ 19 h 50"/>
                <a:gd name="T70" fmla="*/ 4881 w 105"/>
                <a:gd name="T71" fmla="*/ 15 h 50"/>
                <a:gd name="T72" fmla="*/ 4820 w 105"/>
                <a:gd name="T73" fmla="*/ 12 h 50"/>
                <a:gd name="T74" fmla="*/ 4229 w 105"/>
                <a:gd name="T75" fmla="*/ 9 h 50"/>
                <a:gd name="T76" fmla="*/ 2825 w 105"/>
                <a:gd name="T77" fmla="*/ 9 h 50"/>
                <a:gd name="T78" fmla="*/ 1632 w 105"/>
                <a:gd name="T79" fmla="*/ 17 h 50"/>
                <a:gd name="T80" fmla="*/ 712 w 105"/>
                <a:gd name="T81" fmla="*/ 22 h 50"/>
                <a:gd name="T82" fmla="*/ 183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31" name="Freeform 41"/>
            <p:cNvSpPr>
              <a:spLocks/>
            </p:cNvSpPr>
            <p:nvPr/>
          </p:nvSpPr>
          <p:spPr bwMode="auto">
            <a:xfrm>
              <a:off x="3311" y="1351"/>
              <a:ext cx="113" cy="73"/>
            </a:xfrm>
            <a:custGeom>
              <a:avLst/>
              <a:gdLst>
                <a:gd name="T0" fmla="*/ 3273 w 57"/>
                <a:gd name="T1" fmla="*/ 1 h 78"/>
                <a:gd name="T2" fmla="*/ 3029 w 57"/>
                <a:gd name="T3" fmla="*/ 6 h 78"/>
                <a:gd name="T4" fmla="*/ 2484 w 57"/>
                <a:gd name="T5" fmla="*/ 7 h 78"/>
                <a:gd name="T6" fmla="*/ 1933 w 57"/>
                <a:gd name="T7" fmla="*/ 11 h 78"/>
                <a:gd name="T8" fmla="*/ 1340 w 57"/>
                <a:gd name="T9" fmla="*/ 18 h 78"/>
                <a:gd name="T10" fmla="*/ 676 w 57"/>
                <a:gd name="T11" fmla="*/ 21 h 78"/>
                <a:gd name="T12" fmla="*/ 248 w 57"/>
                <a:gd name="T13" fmla="*/ 25 h 78"/>
                <a:gd name="T14" fmla="*/ 0 w 57"/>
                <a:gd name="T15" fmla="*/ 28 h 78"/>
                <a:gd name="T16" fmla="*/ 125 w 57"/>
                <a:gd name="T17" fmla="*/ 30 h 78"/>
                <a:gd name="T18" fmla="*/ 311 w 57"/>
                <a:gd name="T19" fmla="*/ 35 h 78"/>
                <a:gd name="T20" fmla="*/ 436 w 57"/>
                <a:gd name="T21" fmla="*/ 37 h 78"/>
                <a:gd name="T22" fmla="*/ 373 w 57"/>
                <a:gd name="T23" fmla="*/ 42 h 78"/>
                <a:gd name="T24" fmla="*/ 311 w 57"/>
                <a:gd name="T25" fmla="*/ 46 h 78"/>
                <a:gd name="T26" fmla="*/ 125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311 w 57"/>
                <a:gd name="T35" fmla="*/ 48 h 78"/>
                <a:gd name="T36" fmla="*/ 739 w 57"/>
                <a:gd name="T37" fmla="*/ 40 h 78"/>
                <a:gd name="T38" fmla="*/ 1340 w 57"/>
                <a:gd name="T39" fmla="*/ 31 h 78"/>
                <a:gd name="T40" fmla="*/ 1933 w 57"/>
                <a:gd name="T41" fmla="*/ 21 h 78"/>
                <a:gd name="T42" fmla="*/ 2484 w 57"/>
                <a:gd name="T43" fmla="*/ 12 h 78"/>
                <a:gd name="T44" fmla="*/ 3029 w 57"/>
                <a:gd name="T45" fmla="*/ 7 h 78"/>
                <a:gd name="T46" fmla="*/ 3273 w 57"/>
                <a:gd name="T47" fmla="*/ 1 h 78"/>
                <a:gd name="T48" fmla="*/ 3396 w 57"/>
                <a:gd name="T49" fmla="*/ 0 h 78"/>
                <a:gd name="T50" fmla="*/ 3396 w 57"/>
                <a:gd name="T51" fmla="*/ 0 h 78"/>
                <a:gd name="T52" fmla="*/ 3396 w 57"/>
                <a:gd name="T53" fmla="*/ 0 h 78"/>
                <a:gd name="T54" fmla="*/ 3396 w 57"/>
                <a:gd name="T55" fmla="*/ 0 h 78"/>
                <a:gd name="T56" fmla="*/ 3396 w 57"/>
                <a:gd name="T57" fmla="*/ 0 h 78"/>
                <a:gd name="T58" fmla="*/ 3396 w 57"/>
                <a:gd name="T59" fmla="*/ 0 h 78"/>
                <a:gd name="T60" fmla="*/ 3396 w 57"/>
                <a:gd name="T61" fmla="*/ 0 h 78"/>
                <a:gd name="T62" fmla="*/ 3396 w 57"/>
                <a:gd name="T63" fmla="*/ 0 h 78"/>
                <a:gd name="T64" fmla="*/ 3396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32" name="Freeform 42"/>
            <p:cNvSpPr>
              <a:spLocks/>
            </p:cNvSpPr>
            <p:nvPr/>
          </p:nvSpPr>
          <p:spPr bwMode="auto">
            <a:xfrm>
              <a:off x="2840" y="1351"/>
              <a:ext cx="116" cy="73"/>
            </a:xfrm>
            <a:custGeom>
              <a:avLst/>
              <a:gdLst>
                <a:gd name="T0" fmla="*/ 0 w 59"/>
                <a:gd name="T1" fmla="*/ 1 h 78"/>
                <a:gd name="T2" fmla="*/ 297 w 59"/>
                <a:gd name="T3" fmla="*/ 6 h 78"/>
                <a:gd name="T4" fmla="*/ 700 w 59"/>
                <a:gd name="T5" fmla="*/ 7 h 78"/>
                <a:gd name="T6" fmla="*/ 1313 w 59"/>
                <a:gd name="T7" fmla="*/ 11 h 78"/>
                <a:gd name="T8" fmla="*/ 1913 w 59"/>
                <a:gd name="T9" fmla="*/ 18 h 78"/>
                <a:gd name="T10" fmla="*/ 2493 w 59"/>
                <a:gd name="T11" fmla="*/ 21 h 78"/>
                <a:gd name="T12" fmla="*/ 2941 w 59"/>
                <a:gd name="T13" fmla="*/ 25 h 78"/>
                <a:gd name="T14" fmla="*/ 3289 w 59"/>
                <a:gd name="T15" fmla="*/ 27 h 78"/>
                <a:gd name="T16" fmla="*/ 3108 w 59"/>
                <a:gd name="T17" fmla="*/ 30 h 78"/>
                <a:gd name="T18" fmla="*/ 2825 w 59"/>
                <a:gd name="T19" fmla="*/ 34 h 78"/>
                <a:gd name="T20" fmla="*/ 2768 w 59"/>
                <a:gd name="T21" fmla="*/ 37 h 78"/>
                <a:gd name="T22" fmla="*/ 2768 w 59"/>
                <a:gd name="T23" fmla="*/ 42 h 78"/>
                <a:gd name="T24" fmla="*/ 2825 w 59"/>
                <a:gd name="T25" fmla="*/ 45 h 78"/>
                <a:gd name="T26" fmla="*/ 2941 w 59"/>
                <a:gd name="T27" fmla="*/ 48 h 78"/>
                <a:gd name="T28" fmla="*/ 3004 w 59"/>
                <a:gd name="T29" fmla="*/ 51 h 78"/>
                <a:gd name="T30" fmla="*/ 3108 w 59"/>
                <a:gd name="T31" fmla="*/ 51 h 78"/>
                <a:gd name="T32" fmla="*/ 3108 w 59"/>
                <a:gd name="T33" fmla="*/ 51 h 78"/>
                <a:gd name="T34" fmla="*/ 2825 w 59"/>
                <a:gd name="T35" fmla="*/ 48 h 78"/>
                <a:gd name="T36" fmla="*/ 2377 w 59"/>
                <a:gd name="T37" fmla="*/ 40 h 78"/>
                <a:gd name="T38" fmla="*/ 1793 w 59"/>
                <a:gd name="T39" fmla="*/ 31 h 78"/>
                <a:gd name="T40" fmla="*/ 1268 w 59"/>
                <a:gd name="T41" fmla="*/ 21 h 78"/>
                <a:gd name="T42" fmla="*/ 645 w 59"/>
                <a:gd name="T43" fmla="*/ 12 h 78"/>
                <a:gd name="T44" fmla="*/ 236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33" name="Freeform 43"/>
            <p:cNvSpPr>
              <a:spLocks/>
            </p:cNvSpPr>
            <p:nvPr/>
          </p:nvSpPr>
          <p:spPr bwMode="auto">
            <a:xfrm>
              <a:off x="3024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34" name="Freeform 44"/>
            <p:cNvSpPr>
              <a:spLocks/>
            </p:cNvSpPr>
            <p:nvPr/>
          </p:nvSpPr>
          <p:spPr bwMode="auto">
            <a:xfrm>
              <a:off x="3172" y="1383"/>
              <a:ext cx="74" cy="36"/>
            </a:xfrm>
            <a:custGeom>
              <a:avLst/>
              <a:gdLst>
                <a:gd name="T0" fmla="*/ 1957 w 38"/>
                <a:gd name="T1" fmla="*/ 10 h 38"/>
                <a:gd name="T2" fmla="*/ 1745 w 38"/>
                <a:gd name="T3" fmla="*/ 9 h 38"/>
                <a:gd name="T4" fmla="*/ 1566 w 38"/>
                <a:gd name="T5" fmla="*/ 8 h 38"/>
                <a:gd name="T6" fmla="*/ 1262 w 38"/>
                <a:gd name="T7" fmla="*/ 4 h 38"/>
                <a:gd name="T8" fmla="*/ 974 w 38"/>
                <a:gd name="T9" fmla="*/ 1 h 38"/>
                <a:gd name="T10" fmla="*/ 804 w 38"/>
                <a:gd name="T11" fmla="*/ 1 h 38"/>
                <a:gd name="T12" fmla="*/ 532 w 38"/>
                <a:gd name="T13" fmla="*/ 1 h 38"/>
                <a:gd name="T14" fmla="*/ 273 w 38"/>
                <a:gd name="T15" fmla="*/ 4 h 38"/>
                <a:gd name="T16" fmla="*/ 117 w 38"/>
                <a:gd name="T17" fmla="*/ 7 h 38"/>
                <a:gd name="T18" fmla="*/ 0 w 38"/>
                <a:gd name="T19" fmla="*/ 9 h 38"/>
                <a:gd name="T20" fmla="*/ 60 w 38"/>
                <a:gd name="T21" fmla="*/ 12 h 38"/>
                <a:gd name="T22" fmla="*/ 60 w 38"/>
                <a:gd name="T23" fmla="*/ 17 h 38"/>
                <a:gd name="T24" fmla="*/ 60 w 38"/>
                <a:gd name="T25" fmla="*/ 22 h 38"/>
                <a:gd name="T26" fmla="*/ 117 w 38"/>
                <a:gd name="T27" fmla="*/ 24 h 38"/>
                <a:gd name="T28" fmla="*/ 333 w 38"/>
                <a:gd name="T29" fmla="*/ 25 h 38"/>
                <a:gd name="T30" fmla="*/ 648 w 38"/>
                <a:gd name="T31" fmla="*/ 26 h 38"/>
                <a:gd name="T32" fmla="*/ 1036 w 38"/>
                <a:gd name="T33" fmla="*/ 26 h 38"/>
                <a:gd name="T34" fmla="*/ 1262 w 38"/>
                <a:gd name="T35" fmla="*/ 25 h 38"/>
                <a:gd name="T36" fmla="*/ 1482 w 38"/>
                <a:gd name="T37" fmla="*/ 23 h 38"/>
                <a:gd name="T38" fmla="*/ 1482 w 38"/>
                <a:gd name="T39" fmla="*/ 22 h 38"/>
                <a:gd name="T40" fmla="*/ 1536 w 38"/>
                <a:gd name="T41" fmla="*/ 19 h 38"/>
                <a:gd name="T42" fmla="*/ 1536 w 38"/>
                <a:gd name="T43" fmla="*/ 16 h 38"/>
                <a:gd name="T44" fmla="*/ 1536 w 38"/>
                <a:gd name="T45" fmla="*/ 10 h 38"/>
                <a:gd name="T46" fmla="*/ 1425 w 38"/>
                <a:gd name="T47" fmla="*/ 10 h 38"/>
                <a:gd name="T48" fmla="*/ 1365 w 38"/>
                <a:gd name="T49" fmla="*/ 10 h 38"/>
                <a:gd name="T50" fmla="*/ 1262 w 38"/>
                <a:gd name="T51" fmla="*/ 12 h 38"/>
                <a:gd name="T52" fmla="*/ 1262 w 38"/>
                <a:gd name="T53" fmla="*/ 12 h 38"/>
                <a:gd name="T54" fmla="*/ 1153 w 38"/>
                <a:gd name="T55" fmla="*/ 14 h 38"/>
                <a:gd name="T56" fmla="*/ 1092 w 38"/>
                <a:gd name="T57" fmla="*/ 16 h 38"/>
                <a:gd name="T58" fmla="*/ 1036 w 38"/>
                <a:gd name="T59" fmla="*/ 20 h 38"/>
                <a:gd name="T60" fmla="*/ 1036 w 38"/>
                <a:gd name="T61" fmla="*/ 22 h 38"/>
                <a:gd name="T62" fmla="*/ 1036 w 38"/>
                <a:gd name="T63" fmla="*/ 23 h 38"/>
                <a:gd name="T64" fmla="*/ 701 w 38"/>
                <a:gd name="T65" fmla="*/ 22 h 38"/>
                <a:gd name="T66" fmla="*/ 500 w 38"/>
                <a:gd name="T67" fmla="*/ 21 h 38"/>
                <a:gd name="T68" fmla="*/ 444 w 38"/>
                <a:gd name="T69" fmla="*/ 16 h 38"/>
                <a:gd name="T70" fmla="*/ 391 w 38"/>
                <a:gd name="T71" fmla="*/ 14 h 38"/>
                <a:gd name="T72" fmla="*/ 444 w 38"/>
                <a:gd name="T73" fmla="*/ 11 h 38"/>
                <a:gd name="T74" fmla="*/ 500 w 38"/>
                <a:gd name="T75" fmla="*/ 9 h 38"/>
                <a:gd name="T76" fmla="*/ 592 w 38"/>
                <a:gd name="T77" fmla="*/ 9 h 38"/>
                <a:gd name="T78" fmla="*/ 701 w 38"/>
                <a:gd name="T79" fmla="*/ 8 h 38"/>
                <a:gd name="T80" fmla="*/ 921 w 38"/>
                <a:gd name="T81" fmla="*/ 6 h 38"/>
                <a:gd name="T82" fmla="*/ 1036 w 38"/>
                <a:gd name="T83" fmla="*/ 6 h 38"/>
                <a:gd name="T84" fmla="*/ 1092 w 38"/>
                <a:gd name="T85" fmla="*/ 6 h 38"/>
                <a:gd name="T86" fmla="*/ 1262 w 38"/>
                <a:gd name="T87" fmla="*/ 8 h 38"/>
                <a:gd name="T88" fmla="*/ 1425 w 38"/>
                <a:gd name="T89" fmla="*/ 9 h 38"/>
                <a:gd name="T90" fmla="*/ 1622 w 38"/>
                <a:gd name="T91" fmla="*/ 9 h 38"/>
                <a:gd name="T92" fmla="*/ 1854 w 38"/>
                <a:gd name="T93" fmla="*/ 9 h 38"/>
                <a:gd name="T94" fmla="*/ 1897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35" name="AutoShape 45"/>
            <p:cNvSpPr>
              <a:spLocks noChangeArrowheads="1"/>
            </p:cNvSpPr>
            <p:nvPr/>
          </p:nvSpPr>
          <p:spPr bwMode="auto">
            <a:xfrm flipV="1">
              <a:off x="403" y="3831"/>
              <a:ext cx="5437" cy="25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9436" name="Freeform 46"/>
            <p:cNvSpPr>
              <a:spLocks/>
            </p:cNvSpPr>
            <p:nvPr/>
          </p:nvSpPr>
          <p:spPr bwMode="auto">
            <a:xfrm>
              <a:off x="4619" y="1593"/>
              <a:ext cx="533" cy="1911"/>
            </a:xfrm>
            <a:custGeom>
              <a:avLst/>
              <a:gdLst>
                <a:gd name="T0" fmla="*/ 0 w 271"/>
                <a:gd name="T1" fmla="*/ 1316 h 2059"/>
                <a:gd name="T2" fmla="*/ 15620 w 271"/>
                <a:gd name="T3" fmla="*/ 1316 h 2059"/>
                <a:gd name="T4" fmla="*/ 15620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4" name="Group 47"/>
            <p:cNvGrpSpPr>
              <a:grpSpLocks/>
            </p:cNvGrpSpPr>
            <p:nvPr/>
          </p:nvGrpSpPr>
          <p:grpSpPr bwMode="auto">
            <a:xfrm>
              <a:off x="4527" y="3474"/>
              <a:ext cx="703" cy="203"/>
              <a:chOff x="3110" y="3961"/>
              <a:chExt cx="356" cy="218"/>
            </a:xfrm>
          </p:grpSpPr>
          <p:sp>
            <p:nvSpPr>
              <p:cNvPr id="59523" name="Freeform 48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24" name="Freeform 49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25" name="Freeform 50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26" name="Freeform 51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27" name="Freeform 52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28" name="Freeform 53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29" name="Line 54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9530" name="Freeform 55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31" name="Freeform 56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32" name="Line 57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59438" name="Freeform 58"/>
            <p:cNvSpPr>
              <a:spLocks/>
            </p:cNvSpPr>
            <p:nvPr/>
          </p:nvSpPr>
          <p:spPr bwMode="auto">
            <a:xfrm>
              <a:off x="4690" y="1582"/>
              <a:ext cx="462" cy="212"/>
            </a:xfrm>
            <a:custGeom>
              <a:avLst/>
              <a:gdLst>
                <a:gd name="T0" fmla="*/ 5721 w 235"/>
                <a:gd name="T1" fmla="*/ 1 h 227"/>
                <a:gd name="T2" fmla="*/ 7455 w 235"/>
                <a:gd name="T3" fmla="*/ 3 h 227"/>
                <a:gd name="T4" fmla="*/ 9063 w 235"/>
                <a:gd name="T5" fmla="*/ 4 h 227"/>
                <a:gd name="T6" fmla="*/ 10280 w 235"/>
                <a:gd name="T7" fmla="*/ 7 h 227"/>
                <a:gd name="T8" fmla="*/ 11247 w 235"/>
                <a:gd name="T9" fmla="*/ 7 h 227"/>
                <a:gd name="T10" fmla="*/ 11831 w 235"/>
                <a:gd name="T11" fmla="*/ 7 h 227"/>
                <a:gd name="T12" fmla="*/ 12248 w 235"/>
                <a:gd name="T13" fmla="*/ 7 h 227"/>
                <a:gd name="T14" fmla="*/ 12651 w 235"/>
                <a:gd name="T15" fmla="*/ 8 h 227"/>
                <a:gd name="T16" fmla="*/ 13040 w 235"/>
                <a:gd name="T17" fmla="*/ 8 h 227"/>
                <a:gd name="T18" fmla="*/ 13280 w 235"/>
                <a:gd name="T19" fmla="*/ 8 h 227"/>
                <a:gd name="T20" fmla="*/ 13504 w 235"/>
                <a:gd name="T21" fmla="*/ 8 h 227"/>
                <a:gd name="T22" fmla="*/ 13504 w 235"/>
                <a:gd name="T23" fmla="*/ 21 h 227"/>
                <a:gd name="T24" fmla="*/ 13504 w 235"/>
                <a:gd name="T25" fmla="*/ 49 h 227"/>
                <a:gd name="T26" fmla="*/ 13504 w 235"/>
                <a:gd name="T27" fmla="*/ 86 h 227"/>
                <a:gd name="T28" fmla="*/ 13504 w 235"/>
                <a:gd name="T29" fmla="*/ 120 h 227"/>
                <a:gd name="T30" fmla="*/ 13504 w 235"/>
                <a:gd name="T31" fmla="*/ 145 h 227"/>
                <a:gd name="T32" fmla="*/ 13380 w 235"/>
                <a:gd name="T33" fmla="*/ 148 h 227"/>
                <a:gd name="T34" fmla="*/ 13223 w 235"/>
                <a:gd name="T35" fmla="*/ 141 h 227"/>
                <a:gd name="T36" fmla="*/ 13223 w 235"/>
                <a:gd name="T37" fmla="*/ 128 h 227"/>
                <a:gd name="T38" fmla="*/ 12979 w 235"/>
                <a:gd name="T39" fmla="*/ 116 h 227"/>
                <a:gd name="T40" fmla="*/ 12804 w 235"/>
                <a:gd name="T41" fmla="*/ 104 h 227"/>
                <a:gd name="T42" fmla="*/ 12592 w 235"/>
                <a:gd name="T43" fmla="*/ 97 h 227"/>
                <a:gd name="T44" fmla="*/ 12012 w 235"/>
                <a:gd name="T45" fmla="*/ 88 h 227"/>
                <a:gd name="T46" fmla="*/ 11070 w 235"/>
                <a:gd name="T47" fmla="*/ 78 h 227"/>
                <a:gd name="T48" fmla="*/ 10099 w 235"/>
                <a:gd name="T49" fmla="*/ 66 h 227"/>
                <a:gd name="T50" fmla="*/ 9187 w 235"/>
                <a:gd name="T51" fmla="*/ 57 h 227"/>
                <a:gd name="T52" fmla="*/ 8599 w 235"/>
                <a:gd name="T53" fmla="*/ 49 h 227"/>
                <a:gd name="T54" fmla="*/ 7842 w 235"/>
                <a:gd name="T55" fmla="*/ 45 h 227"/>
                <a:gd name="T56" fmla="*/ 6694 w 235"/>
                <a:gd name="T57" fmla="*/ 37 h 227"/>
                <a:gd name="T58" fmla="*/ 5442 w 235"/>
                <a:gd name="T59" fmla="*/ 29 h 227"/>
                <a:gd name="T60" fmla="*/ 4317 w 235"/>
                <a:gd name="T61" fmla="*/ 21 h 227"/>
                <a:gd name="T62" fmla="*/ 3649 w 235"/>
                <a:gd name="T63" fmla="*/ 19 h 227"/>
                <a:gd name="T64" fmla="*/ 3462 w 235"/>
                <a:gd name="T65" fmla="*/ 18 h 227"/>
                <a:gd name="T66" fmla="*/ 2705 w 235"/>
                <a:gd name="T67" fmla="*/ 16 h 227"/>
                <a:gd name="T68" fmla="*/ 1793 w 235"/>
                <a:gd name="T69" fmla="*/ 11 h 227"/>
                <a:gd name="T70" fmla="*/ 761 w 235"/>
                <a:gd name="T71" fmla="*/ 7 h 227"/>
                <a:gd name="T72" fmla="*/ 120 w 235"/>
                <a:gd name="T73" fmla="*/ 7 h 227"/>
                <a:gd name="T74" fmla="*/ 120 w 235"/>
                <a:gd name="T75" fmla="*/ 7 h 227"/>
                <a:gd name="T76" fmla="*/ 584 w 235"/>
                <a:gd name="T77" fmla="*/ 6 h 227"/>
                <a:gd name="T78" fmla="*/ 1148 w 235"/>
                <a:gd name="T79" fmla="*/ 5 h 227"/>
                <a:gd name="T80" fmla="*/ 1913 w 235"/>
                <a:gd name="T81" fmla="*/ 3 h 227"/>
                <a:gd name="T82" fmla="*/ 2941 w 235"/>
                <a:gd name="T83" fmla="*/ 1 h 227"/>
                <a:gd name="T84" fmla="*/ 4437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39" name="Freeform 59"/>
            <p:cNvSpPr>
              <a:spLocks/>
            </p:cNvSpPr>
            <p:nvPr/>
          </p:nvSpPr>
          <p:spPr bwMode="auto">
            <a:xfrm>
              <a:off x="4593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40" name="Freeform 60"/>
            <p:cNvSpPr>
              <a:spLocks/>
            </p:cNvSpPr>
            <p:nvPr/>
          </p:nvSpPr>
          <p:spPr bwMode="auto">
            <a:xfrm>
              <a:off x="4423" y="1270"/>
              <a:ext cx="912" cy="309"/>
            </a:xfrm>
            <a:custGeom>
              <a:avLst/>
              <a:gdLst>
                <a:gd name="T0" fmla="*/ 16994 w 462"/>
                <a:gd name="T1" fmla="*/ 204 h 333"/>
                <a:gd name="T2" fmla="*/ 20591 w 462"/>
                <a:gd name="T3" fmla="*/ 209 h 333"/>
                <a:gd name="T4" fmla="*/ 21884 w 462"/>
                <a:gd name="T5" fmla="*/ 212 h 333"/>
                <a:gd name="T6" fmla="*/ 22064 w 462"/>
                <a:gd name="T7" fmla="*/ 201 h 333"/>
                <a:gd name="T8" fmla="*/ 22368 w 462"/>
                <a:gd name="T9" fmla="*/ 182 h 333"/>
                <a:gd name="T10" fmla="*/ 22960 w 462"/>
                <a:gd name="T11" fmla="*/ 161 h 333"/>
                <a:gd name="T12" fmla="*/ 23568 w 462"/>
                <a:gd name="T13" fmla="*/ 148 h 333"/>
                <a:gd name="T14" fmla="*/ 25629 w 462"/>
                <a:gd name="T15" fmla="*/ 146 h 333"/>
                <a:gd name="T16" fmla="*/ 24845 w 462"/>
                <a:gd name="T17" fmla="*/ 118 h 333"/>
                <a:gd name="T18" fmla="*/ 23023 w 462"/>
                <a:gd name="T19" fmla="*/ 120 h 333"/>
                <a:gd name="T20" fmla="*/ 22123 w 462"/>
                <a:gd name="T21" fmla="*/ 115 h 333"/>
                <a:gd name="T22" fmla="*/ 21823 w 462"/>
                <a:gd name="T23" fmla="*/ 120 h 333"/>
                <a:gd name="T24" fmla="*/ 20952 w 462"/>
                <a:gd name="T25" fmla="*/ 121 h 333"/>
                <a:gd name="T26" fmla="*/ 20952 w 462"/>
                <a:gd name="T27" fmla="*/ 109 h 333"/>
                <a:gd name="T28" fmla="*/ 21700 w 462"/>
                <a:gd name="T29" fmla="*/ 114 h 333"/>
                <a:gd name="T30" fmla="*/ 22123 w 462"/>
                <a:gd name="T31" fmla="*/ 109 h 333"/>
                <a:gd name="T32" fmla="*/ 23140 w 462"/>
                <a:gd name="T33" fmla="*/ 106 h 333"/>
                <a:gd name="T34" fmla="*/ 23447 w 462"/>
                <a:gd name="T35" fmla="*/ 87 h 333"/>
                <a:gd name="T36" fmla="*/ 22776 w 462"/>
                <a:gd name="T37" fmla="*/ 82 h 333"/>
                <a:gd name="T38" fmla="*/ 22776 w 462"/>
                <a:gd name="T39" fmla="*/ 78 h 333"/>
                <a:gd name="T40" fmla="*/ 23793 w 462"/>
                <a:gd name="T41" fmla="*/ 81 h 333"/>
                <a:gd name="T42" fmla="*/ 26037 w 462"/>
                <a:gd name="T43" fmla="*/ 79 h 333"/>
                <a:gd name="T44" fmla="*/ 27105 w 462"/>
                <a:gd name="T45" fmla="*/ 70 h 333"/>
                <a:gd name="T46" fmla="*/ 26924 w 462"/>
                <a:gd name="T47" fmla="*/ 45 h 333"/>
                <a:gd name="T48" fmla="*/ 25508 w 462"/>
                <a:gd name="T49" fmla="*/ 34 h 333"/>
                <a:gd name="T50" fmla="*/ 26377 w 462"/>
                <a:gd name="T51" fmla="*/ 33 h 333"/>
                <a:gd name="T52" fmla="*/ 26501 w 462"/>
                <a:gd name="T53" fmla="*/ 22 h 333"/>
                <a:gd name="T54" fmla="*/ 25329 w 462"/>
                <a:gd name="T55" fmla="*/ 22 h 333"/>
                <a:gd name="T56" fmla="*/ 25692 w 462"/>
                <a:gd name="T57" fmla="*/ 15 h 333"/>
                <a:gd name="T58" fmla="*/ 26164 w 462"/>
                <a:gd name="T59" fmla="*/ 14 h 333"/>
                <a:gd name="T60" fmla="*/ 26501 w 462"/>
                <a:gd name="T61" fmla="*/ 2 h 333"/>
                <a:gd name="T62" fmla="*/ 14391 w 462"/>
                <a:gd name="T63" fmla="*/ 6 h 333"/>
                <a:gd name="T64" fmla="*/ 1415 w 462"/>
                <a:gd name="T65" fmla="*/ 5 h 333"/>
                <a:gd name="T66" fmla="*/ 837 w 462"/>
                <a:gd name="T67" fmla="*/ 13 h 333"/>
                <a:gd name="T68" fmla="*/ 1352 w 462"/>
                <a:gd name="T69" fmla="*/ 14 h 333"/>
                <a:gd name="T70" fmla="*/ 2008 w 462"/>
                <a:gd name="T71" fmla="*/ 22 h 333"/>
                <a:gd name="T72" fmla="*/ 484 w 462"/>
                <a:gd name="T73" fmla="*/ 22 h 333"/>
                <a:gd name="T74" fmla="*/ 424 w 462"/>
                <a:gd name="T75" fmla="*/ 32 h 333"/>
                <a:gd name="T76" fmla="*/ 1352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56 w 462"/>
                <a:gd name="T85" fmla="*/ 78 h 333"/>
                <a:gd name="T86" fmla="*/ 4376 w 462"/>
                <a:gd name="T87" fmla="*/ 81 h 333"/>
                <a:gd name="T88" fmla="*/ 3784 w 462"/>
                <a:gd name="T89" fmla="*/ 84 h 333"/>
                <a:gd name="T90" fmla="*/ 3601 w 462"/>
                <a:gd name="T91" fmla="*/ 99 h 333"/>
                <a:gd name="T92" fmla="*/ 4130 w 462"/>
                <a:gd name="T93" fmla="*/ 108 h 333"/>
                <a:gd name="T94" fmla="*/ 4921 w 462"/>
                <a:gd name="T95" fmla="*/ 109 h 333"/>
                <a:gd name="T96" fmla="*/ 5269 w 462"/>
                <a:gd name="T97" fmla="*/ 113 h 333"/>
                <a:gd name="T98" fmla="*/ 6090 w 462"/>
                <a:gd name="T99" fmla="*/ 109 h 333"/>
                <a:gd name="T100" fmla="*/ 6145 w 462"/>
                <a:gd name="T101" fmla="*/ 119 h 333"/>
                <a:gd name="T102" fmla="*/ 5393 w 462"/>
                <a:gd name="T103" fmla="*/ 121 h 333"/>
                <a:gd name="T104" fmla="*/ 5038 w 462"/>
                <a:gd name="T105" fmla="*/ 115 h 333"/>
                <a:gd name="T106" fmla="*/ 4193 w 462"/>
                <a:gd name="T107" fmla="*/ 120 h 333"/>
                <a:gd name="T108" fmla="*/ 2432 w 462"/>
                <a:gd name="T109" fmla="*/ 118 h 333"/>
                <a:gd name="T110" fmla="*/ 1415 w 462"/>
                <a:gd name="T111" fmla="*/ 143 h 333"/>
                <a:gd name="T112" fmla="*/ 3145 w 462"/>
                <a:gd name="T113" fmla="*/ 149 h 333"/>
                <a:gd name="T114" fmla="*/ 3601 w 462"/>
                <a:gd name="T115" fmla="*/ 161 h 333"/>
                <a:gd name="T116" fmla="*/ 4556 w 462"/>
                <a:gd name="T117" fmla="*/ 177 h 333"/>
                <a:gd name="T118" fmla="*/ 5101 w 462"/>
                <a:gd name="T119" fmla="*/ 198 h 333"/>
                <a:gd name="T120" fmla="*/ 5569 w 462"/>
                <a:gd name="T121" fmla="*/ 211 h 333"/>
                <a:gd name="T122" fmla="*/ 9886 w 462"/>
                <a:gd name="T123" fmla="*/ 205 h 333"/>
                <a:gd name="T124" fmla="*/ 12022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41" name="Freeform 61"/>
            <p:cNvSpPr>
              <a:spLocks/>
            </p:cNvSpPr>
            <p:nvPr/>
          </p:nvSpPr>
          <p:spPr bwMode="auto">
            <a:xfrm>
              <a:off x="4796" y="1469"/>
              <a:ext cx="71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3 w 36"/>
                <a:gd name="T7" fmla="*/ 3 h 103"/>
                <a:gd name="T8" fmla="*/ 183 w 36"/>
                <a:gd name="T9" fmla="*/ 3 h 103"/>
                <a:gd name="T10" fmla="*/ 245 w 36"/>
                <a:gd name="T11" fmla="*/ 5 h 103"/>
                <a:gd name="T12" fmla="*/ 361 w 36"/>
                <a:gd name="T13" fmla="*/ 6 h 103"/>
                <a:gd name="T14" fmla="*/ 420 w 36"/>
                <a:gd name="T15" fmla="*/ 8 h 103"/>
                <a:gd name="T16" fmla="*/ 544 w 36"/>
                <a:gd name="T17" fmla="*/ 8 h 103"/>
                <a:gd name="T18" fmla="*/ 653 w 36"/>
                <a:gd name="T19" fmla="*/ 10 h 103"/>
                <a:gd name="T20" fmla="*/ 712 w 36"/>
                <a:gd name="T21" fmla="*/ 10 h 103"/>
                <a:gd name="T22" fmla="*/ 828 w 36"/>
                <a:gd name="T23" fmla="*/ 10 h 103"/>
                <a:gd name="T24" fmla="*/ 953 w 36"/>
                <a:gd name="T25" fmla="*/ 10 h 103"/>
                <a:gd name="T26" fmla="*/ 1012 w 36"/>
                <a:gd name="T27" fmla="*/ 10 h 103"/>
                <a:gd name="T28" fmla="*/ 1104 w 36"/>
                <a:gd name="T29" fmla="*/ 11 h 103"/>
                <a:gd name="T30" fmla="*/ 1104 w 36"/>
                <a:gd name="T31" fmla="*/ 13 h 103"/>
                <a:gd name="T32" fmla="*/ 1229 w 36"/>
                <a:gd name="T33" fmla="*/ 13 h 103"/>
                <a:gd name="T34" fmla="*/ 1288 w 36"/>
                <a:gd name="T35" fmla="*/ 19 h 103"/>
                <a:gd name="T36" fmla="*/ 1349 w 36"/>
                <a:gd name="T37" fmla="*/ 23 h 103"/>
                <a:gd name="T38" fmla="*/ 1467 w 36"/>
                <a:gd name="T39" fmla="*/ 27 h 103"/>
                <a:gd name="T40" fmla="*/ 1588 w 36"/>
                <a:gd name="T41" fmla="*/ 29 h 103"/>
                <a:gd name="T42" fmla="*/ 1588 w 36"/>
                <a:gd name="T43" fmla="*/ 36 h 103"/>
                <a:gd name="T44" fmla="*/ 1633 w 36"/>
                <a:gd name="T45" fmla="*/ 41 h 103"/>
                <a:gd name="T46" fmla="*/ 1757 w 36"/>
                <a:gd name="T47" fmla="*/ 46 h 103"/>
                <a:gd name="T48" fmla="*/ 1816 w 36"/>
                <a:gd name="T49" fmla="*/ 50 h 103"/>
                <a:gd name="T50" fmla="*/ 1816 w 36"/>
                <a:gd name="T51" fmla="*/ 57 h 103"/>
                <a:gd name="T52" fmla="*/ 1880 w 36"/>
                <a:gd name="T53" fmla="*/ 61 h 103"/>
                <a:gd name="T54" fmla="*/ 1880 w 36"/>
                <a:gd name="T55" fmla="*/ 66 h 103"/>
                <a:gd name="T56" fmla="*/ 1996 w 36"/>
                <a:gd name="T57" fmla="*/ 69 h 103"/>
                <a:gd name="T58" fmla="*/ 1996 w 36"/>
                <a:gd name="T59" fmla="*/ 72 h 103"/>
                <a:gd name="T60" fmla="*/ 1996 w 36"/>
                <a:gd name="T61" fmla="*/ 74 h 103"/>
                <a:gd name="T62" fmla="*/ 1996 w 36"/>
                <a:gd name="T63" fmla="*/ 76 h 103"/>
                <a:gd name="T64" fmla="*/ 2057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42" name="Freeform 62"/>
            <p:cNvSpPr>
              <a:spLocks/>
            </p:cNvSpPr>
            <p:nvPr/>
          </p:nvSpPr>
          <p:spPr bwMode="auto">
            <a:xfrm>
              <a:off x="4889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43" name="Freeform 63"/>
            <p:cNvSpPr>
              <a:spLocks/>
            </p:cNvSpPr>
            <p:nvPr/>
          </p:nvSpPr>
          <p:spPr bwMode="auto">
            <a:xfrm>
              <a:off x="4849" y="1468"/>
              <a:ext cx="71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63 w 36"/>
                <a:gd name="T5" fmla="*/ 8 h 106"/>
                <a:gd name="T6" fmla="*/ 183 w 36"/>
                <a:gd name="T7" fmla="*/ 8 h 106"/>
                <a:gd name="T8" fmla="*/ 300 w 36"/>
                <a:gd name="T9" fmla="*/ 10 h 106"/>
                <a:gd name="T10" fmla="*/ 361 w 36"/>
                <a:gd name="T11" fmla="*/ 14 h 106"/>
                <a:gd name="T12" fmla="*/ 483 w 36"/>
                <a:gd name="T13" fmla="*/ 18 h 106"/>
                <a:gd name="T14" fmla="*/ 544 w 36"/>
                <a:gd name="T15" fmla="*/ 20 h 106"/>
                <a:gd name="T16" fmla="*/ 653 w 36"/>
                <a:gd name="T17" fmla="*/ 23 h 106"/>
                <a:gd name="T18" fmla="*/ 653 w 36"/>
                <a:gd name="T19" fmla="*/ 30 h 106"/>
                <a:gd name="T20" fmla="*/ 712 w 36"/>
                <a:gd name="T21" fmla="*/ 38 h 106"/>
                <a:gd name="T22" fmla="*/ 712 w 36"/>
                <a:gd name="T23" fmla="*/ 45 h 106"/>
                <a:gd name="T24" fmla="*/ 653 w 36"/>
                <a:gd name="T25" fmla="*/ 54 h 106"/>
                <a:gd name="T26" fmla="*/ 653 w 36"/>
                <a:gd name="T27" fmla="*/ 61 h 106"/>
                <a:gd name="T28" fmla="*/ 653 w 36"/>
                <a:gd name="T29" fmla="*/ 68 h 106"/>
                <a:gd name="T30" fmla="*/ 653 w 36"/>
                <a:gd name="T31" fmla="*/ 72 h 106"/>
                <a:gd name="T32" fmla="*/ 653 w 36"/>
                <a:gd name="T33" fmla="*/ 73 h 106"/>
                <a:gd name="T34" fmla="*/ 653 w 36"/>
                <a:gd name="T35" fmla="*/ 73 h 106"/>
                <a:gd name="T36" fmla="*/ 712 w 36"/>
                <a:gd name="T37" fmla="*/ 73 h 106"/>
                <a:gd name="T38" fmla="*/ 712 w 36"/>
                <a:gd name="T39" fmla="*/ 73 h 106"/>
                <a:gd name="T40" fmla="*/ 828 w 36"/>
                <a:gd name="T41" fmla="*/ 74 h 106"/>
                <a:gd name="T42" fmla="*/ 828 w 36"/>
                <a:gd name="T43" fmla="*/ 74 h 106"/>
                <a:gd name="T44" fmla="*/ 891 w 36"/>
                <a:gd name="T45" fmla="*/ 74 h 106"/>
                <a:gd name="T46" fmla="*/ 891 w 36"/>
                <a:gd name="T47" fmla="*/ 74 h 106"/>
                <a:gd name="T48" fmla="*/ 953 w 36"/>
                <a:gd name="T49" fmla="*/ 74 h 106"/>
                <a:gd name="T50" fmla="*/ 953 w 36"/>
                <a:gd name="T51" fmla="*/ 71 h 106"/>
                <a:gd name="T52" fmla="*/ 953 w 36"/>
                <a:gd name="T53" fmla="*/ 67 h 106"/>
                <a:gd name="T54" fmla="*/ 953 w 36"/>
                <a:gd name="T55" fmla="*/ 60 h 106"/>
                <a:gd name="T56" fmla="*/ 953 w 36"/>
                <a:gd name="T57" fmla="*/ 55 h 106"/>
                <a:gd name="T58" fmla="*/ 953 w 36"/>
                <a:gd name="T59" fmla="*/ 49 h 106"/>
                <a:gd name="T60" fmla="*/ 1012 w 36"/>
                <a:gd name="T61" fmla="*/ 42 h 106"/>
                <a:gd name="T62" fmla="*/ 1012 w 36"/>
                <a:gd name="T63" fmla="*/ 37 h 106"/>
                <a:gd name="T64" fmla="*/ 1104 w 36"/>
                <a:gd name="T65" fmla="*/ 34 h 106"/>
                <a:gd name="T66" fmla="*/ 1104 w 36"/>
                <a:gd name="T67" fmla="*/ 32 h 106"/>
                <a:gd name="T68" fmla="*/ 1104 w 36"/>
                <a:gd name="T69" fmla="*/ 28 h 106"/>
                <a:gd name="T70" fmla="*/ 1104 w 36"/>
                <a:gd name="T71" fmla="*/ 24 h 106"/>
                <a:gd name="T72" fmla="*/ 1104 w 36"/>
                <a:gd name="T73" fmla="*/ 21 h 106"/>
                <a:gd name="T74" fmla="*/ 1104 w 36"/>
                <a:gd name="T75" fmla="*/ 18 h 106"/>
                <a:gd name="T76" fmla="*/ 1229 w 36"/>
                <a:gd name="T77" fmla="*/ 12 h 106"/>
                <a:gd name="T78" fmla="*/ 1288 w 36"/>
                <a:gd name="T79" fmla="*/ 8 h 106"/>
                <a:gd name="T80" fmla="*/ 1349 w 36"/>
                <a:gd name="T81" fmla="*/ 8 h 106"/>
                <a:gd name="T82" fmla="*/ 1349 w 36"/>
                <a:gd name="T83" fmla="*/ 8 h 106"/>
                <a:gd name="T84" fmla="*/ 1467 w 36"/>
                <a:gd name="T85" fmla="*/ 8 h 106"/>
                <a:gd name="T86" fmla="*/ 1633 w 36"/>
                <a:gd name="T87" fmla="*/ 6 h 106"/>
                <a:gd name="T88" fmla="*/ 1757 w 36"/>
                <a:gd name="T89" fmla="*/ 5 h 106"/>
                <a:gd name="T90" fmla="*/ 1816 w 36"/>
                <a:gd name="T91" fmla="*/ 4 h 106"/>
                <a:gd name="T92" fmla="*/ 1933 w 36"/>
                <a:gd name="T93" fmla="*/ 2 h 106"/>
                <a:gd name="T94" fmla="*/ 1996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44" name="AutoShape 64"/>
            <p:cNvSpPr>
              <a:spLocks noChangeArrowheads="1"/>
            </p:cNvSpPr>
            <p:nvPr/>
          </p:nvSpPr>
          <p:spPr bwMode="auto">
            <a:xfrm flipV="1">
              <a:off x="4440" y="1302"/>
              <a:ext cx="867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9445" name="AutoShape 65"/>
            <p:cNvSpPr>
              <a:spLocks noChangeArrowheads="1"/>
            </p:cNvSpPr>
            <p:nvPr/>
          </p:nvSpPr>
          <p:spPr bwMode="auto">
            <a:xfrm flipV="1">
              <a:off x="4481" y="1293"/>
              <a:ext cx="788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9446" name="Oval 66"/>
            <p:cNvSpPr>
              <a:spLocks noChangeArrowheads="1"/>
            </p:cNvSpPr>
            <p:nvPr/>
          </p:nvSpPr>
          <p:spPr bwMode="auto">
            <a:xfrm>
              <a:off x="4713" y="1473"/>
              <a:ext cx="42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9447" name="Oval 67"/>
            <p:cNvSpPr>
              <a:spLocks noChangeArrowheads="1"/>
            </p:cNvSpPr>
            <p:nvPr/>
          </p:nvSpPr>
          <p:spPr bwMode="auto">
            <a:xfrm>
              <a:off x="5000" y="1475"/>
              <a:ext cx="40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9448" name="Freeform 68"/>
            <p:cNvSpPr>
              <a:spLocks/>
            </p:cNvSpPr>
            <p:nvPr/>
          </p:nvSpPr>
          <p:spPr bwMode="auto">
            <a:xfrm>
              <a:off x="4644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49" name="Freeform 69"/>
            <p:cNvSpPr>
              <a:spLocks/>
            </p:cNvSpPr>
            <p:nvPr/>
          </p:nvSpPr>
          <p:spPr bwMode="auto">
            <a:xfrm>
              <a:off x="4569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50" name="Freeform 70"/>
            <p:cNvSpPr>
              <a:spLocks/>
            </p:cNvSpPr>
            <p:nvPr/>
          </p:nvSpPr>
          <p:spPr bwMode="auto">
            <a:xfrm>
              <a:off x="5052" y="1320"/>
              <a:ext cx="59" cy="35"/>
            </a:xfrm>
            <a:custGeom>
              <a:avLst/>
              <a:gdLst>
                <a:gd name="T0" fmla="*/ 1613 w 30"/>
                <a:gd name="T1" fmla="*/ 0 h 38"/>
                <a:gd name="T2" fmla="*/ 1497 w 30"/>
                <a:gd name="T3" fmla="*/ 0 h 38"/>
                <a:gd name="T4" fmla="*/ 1377 w 30"/>
                <a:gd name="T5" fmla="*/ 0 h 38"/>
                <a:gd name="T6" fmla="*/ 1211 w 30"/>
                <a:gd name="T7" fmla="*/ 0 h 38"/>
                <a:gd name="T8" fmla="*/ 1149 w 30"/>
                <a:gd name="T9" fmla="*/ 0 h 38"/>
                <a:gd name="T10" fmla="*/ 913 w 30"/>
                <a:gd name="T11" fmla="*/ 0 h 38"/>
                <a:gd name="T12" fmla="*/ 881 w 30"/>
                <a:gd name="T13" fmla="*/ 0 h 38"/>
                <a:gd name="T14" fmla="*/ 881 w 30"/>
                <a:gd name="T15" fmla="*/ 0 h 38"/>
                <a:gd name="T16" fmla="*/ 761 w 30"/>
                <a:gd name="T17" fmla="*/ 2 h 38"/>
                <a:gd name="T18" fmla="*/ 645 w 30"/>
                <a:gd name="T19" fmla="*/ 3 h 38"/>
                <a:gd name="T20" fmla="*/ 584 w 30"/>
                <a:gd name="T21" fmla="*/ 5 h 38"/>
                <a:gd name="T22" fmla="*/ 417 w 30"/>
                <a:gd name="T23" fmla="*/ 6 h 38"/>
                <a:gd name="T24" fmla="*/ 297 w 30"/>
                <a:gd name="T25" fmla="*/ 6 h 38"/>
                <a:gd name="T26" fmla="*/ 61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20 w 30"/>
                <a:gd name="T39" fmla="*/ 17 h 38"/>
                <a:gd name="T40" fmla="*/ 236 w 30"/>
                <a:gd name="T41" fmla="*/ 18 h 38"/>
                <a:gd name="T42" fmla="*/ 297 w 30"/>
                <a:gd name="T43" fmla="*/ 21 h 38"/>
                <a:gd name="T44" fmla="*/ 417 w 30"/>
                <a:gd name="T45" fmla="*/ 23 h 38"/>
                <a:gd name="T46" fmla="*/ 464 w 30"/>
                <a:gd name="T47" fmla="*/ 23 h 38"/>
                <a:gd name="T48" fmla="*/ 584 w 30"/>
                <a:gd name="T49" fmla="*/ 23 h 38"/>
                <a:gd name="T50" fmla="*/ 584 w 30"/>
                <a:gd name="T51" fmla="*/ 21 h 38"/>
                <a:gd name="T52" fmla="*/ 645 w 30"/>
                <a:gd name="T53" fmla="*/ 20 h 38"/>
                <a:gd name="T54" fmla="*/ 881 w 30"/>
                <a:gd name="T55" fmla="*/ 18 h 38"/>
                <a:gd name="T56" fmla="*/ 975 w 30"/>
                <a:gd name="T57" fmla="*/ 16 h 38"/>
                <a:gd name="T58" fmla="*/ 1149 w 30"/>
                <a:gd name="T59" fmla="*/ 15 h 38"/>
                <a:gd name="T60" fmla="*/ 1211 w 30"/>
                <a:gd name="T61" fmla="*/ 13 h 38"/>
                <a:gd name="T62" fmla="*/ 1331 w 30"/>
                <a:gd name="T63" fmla="*/ 12 h 38"/>
                <a:gd name="T64" fmla="*/ 1377 w 30"/>
                <a:gd name="T65" fmla="*/ 11 h 38"/>
                <a:gd name="T66" fmla="*/ 1377 w 30"/>
                <a:gd name="T67" fmla="*/ 10 h 38"/>
                <a:gd name="T68" fmla="*/ 1440 w 30"/>
                <a:gd name="T69" fmla="*/ 8 h 38"/>
                <a:gd name="T70" fmla="*/ 1440 w 30"/>
                <a:gd name="T71" fmla="*/ 6 h 38"/>
                <a:gd name="T72" fmla="*/ 1560 w 30"/>
                <a:gd name="T73" fmla="*/ 6 h 38"/>
                <a:gd name="T74" fmla="*/ 1560 w 30"/>
                <a:gd name="T75" fmla="*/ 6 h 38"/>
                <a:gd name="T76" fmla="*/ 1676 w 30"/>
                <a:gd name="T77" fmla="*/ 5 h 38"/>
                <a:gd name="T78" fmla="*/ 1676 w 30"/>
                <a:gd name="T79" fmla="*/ 2 h 38"/>
                <a:gd name="T80" fmla="*/ 1676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51" name="Freeform 71"/>
            <p:cNvSpPr>
              <a:spLocks/>
            </p:cNvSpPr>
            <p:nvPr/>
          </p:nvSpPr>
          <p:spPr bwMode="auto">
            <a:xfrm>
              <a:off x="4877" y="1319"/>
              <a:ext cx="314" cy="141"/>
            </a:xfrm>
            <a:custGeom>
              <a:avLst/>
              <a:gdLst>
                <a:gd name="T0" fmla="*/ 2733 w 159"/>
                <a:gd name="T1" fmla="*/ 1 h 152"/>
                <a:gd name="T2" fmla="*/ 484 w 159"/>
                <a:gd name="T3" fmla="*/ 17 h 152"/>
                <a:gd name="T4" fmla="*/ 363 w 159"/>
                <a:gd name="T5" fmla="*/ 33 h 152"/>
                <a:gd name="T6" fmla="*/ 63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416 w 159"/>
                <a:gd name="T15" fmla="*/ 94 h 152"/>
                <a:gd name="T16" fmla="*/ 3272 w 159"/>
                <a:gd name="T17" fmla="*/ 89 h 152"/>
                <a:gd name="T18" fmla="*/ 3849 w 159"/>
                <a:gd name="T19" fmla="*/ 89 h 152"/>
                <a:gd name="T20" fmla="*/ 5293 w 159"/>
                <a:gd name="T21" fmla="*/ 89 h 152"/>
                <a:gd name="T22" fmla="*/ 5648 w 159"/>
                <a:gd name="T23" fmla="*/ 90 h 152"/>
                <a:gd name="T24" fmla="*/ 5648 w 159"/>
                <a:gd name="T25" fmla="*/ 93 h 152"/>
                <a:gd name="T26" fmla="*/ 5761 w 159"/>
                <a:gd name="T27" fmla="*/ 95 h 152"/>
                <a:gd name="T28" fmla="*/ 6400 w 159"/>
                <a:gd name="T29" fmla="*/ 91 h 152"/>
                <a:gd name="T30" fmla="*/ 6880 w 159"/>
                <a:gd name="T31" fmla="*/ 83 h 152"/>
                <a:gd name="T32" fmla="*/ 7117 w 159"/>
                <a:gd name="T33" fmla="*/ 71 h 152"/>
                <a:gd name="T34" fmla="*/ 8138 w 159"/>
                <a:gd name="T35" fmla="*/ 57 h 152"/>
                <a:gd name="T36" fmla="*/ 9005 w 159"/>
                <a:gd name="T37" fmla="*/ 54 h 152"/>
                <a:gd name="T38" fmla="*/ 7957 w 159"/>
                <a:gd name="T39" fmla="*/ 53 h 152"/>
                <a:gd name="T40" fmla="*/ 6993 w 159"/>
                <a:gd name="T41" fmla="*/ 57 h 152"/>
                <a:gd name="T42" fmla="*/ 6225 w 159"/>
                <a:gd name="T43" fmla="*/ 68 h 152"/>
                <a:gd name="T44" fmla="*/ 6162 w 159"/>
                <a:gd name="T45" fmla="*/ 78 h 152"/>
                <a:gd name="T46" fmla="*/ 5397 w 159"/>
                <a:gd name="T47" fmla="*/ 81 h 152"/>
                <a:gd name="T48" fmla="*/ 4684 w 159"/>
                <a:gd name="T49" fmla="*/ 81 h 152"/>
                <a:gd name="T50" fmla="*/ 4505 w 159"/>
                <a:gd name="T51" fmla="*/ 75 h 152"/>
                <a:gd name="T52" fmla="*/ 4441 w 159"/>
                <a:gd name="T53" fmla="*/ 59 h 152"/>
                <a:gd name="T54" fmla="*/ 4384 w 159"/>
                <a:gd name="T55" fmla="*/ 58 h 152"/>
                <a:gd name="T56" fmla="*/ 4197 w 159"/>
                <a:gd name="T57" fmla="*/ 71 h 152"/>
                <a:gd name="T58" fmla="*/ 2860 w 159"/>
                <a:gd name="T59" fmla="*/ 79 h 152"/>
                <a:gd name="T60" fmla="*/ 1139 w 159"/>
                <a:gd name="T61" fmla="*/ 71 h 152"/>
                <a:gd name="T62" fmla="*/ 484 w 159"/>
                <a:gd name="T63" fmla="*/ 60 h 152"/>
                <a:gd name="T64" fmla="*/ 776 w 159"/>
                <a:gd name="T65" fmla="*/ 46 h 152"/>
                <a:gd name="T66" fmla="*/ 1596 w 159"/>
                <a:gd name="T67" fmla="*/ 42 h 152"/>
                <a:gd name="T68" fmla="*/ 2680 w 159"/>
                <a:gd name="T69" fmla="*/ 42 h 152"/>
                <a:gd name="T70" fmla="*/ 4197 w 159"/>
                <a:gd name="T71" fmla="*/ 47 h 152"/>
                <a:gd name="T72" fmla="*/ 4746 w 159"/>
                <a:gd name="T73" fmla="*/ 49 h 152"/>
                <a:gd name="T74" fmla="*/ 4746 w 159"/>
                <a:gd name="T75" fmla="*/ 46 h 152"/>
                <a:gd name="T76" fmla="*/ 4805 w 159"/>
                <a:gd name="T77" fmla="*/ 42 h 152"/>
                <a:gd name="T78" fmla="*/ 3328 w 159"/>
                <a:gd name="T79" fmla="*/ 40 h 152"/>
                <a:gd name="T80" fmla="*/ 1779 w 159"/>
                <a:gd name="T81" fmla="*/ 36 h 152"/>
                <a:gd name="T82" fmla="*/ 1139 w 159"/>
                <a:gd name="T83" fmla="*/ 30 h 152"/>
                <a:gd name="T84" fmla="*/ 1017 w 159"/>
                <a:gd name="T85" fmla="*/ 16 h 152"/>
                <a:gd name="T86" fmla="*/ 2188 w 159"/>
                <a:gd name="T87" fmla="*/ 10 h 152"/>
                <a:gd name="T88" fmla="*/ 2917 w 159"/>
                <a:gd name="T89" fmla="*/ 19 h 152"/>
                <a:gd name="T90" fmla="*/ 2188 w 159"/>
                <a:gd name="T91" fmla="*/ 26 h 152"/>
                <a:gd name="T92" fmla="*/ 1949 w 159"/>
                <a:gd name="T93" fmla="*/ 22 h 152"/>
                <a:gd name="T94" fmla="*/ 1888 w 159"/>
                <a:gd name="T95" fmla="*/ 19 h 152"/>
                <a:gd name="T96" fmla="*/ 1596 w 159"/>
                <a:gd name="T97" fmla="*/ 22 h 152"/>
                <a:gd name="T98" fmla="*/ 1477 w 159"/>
                <a:gd name="T99" fmla="*/ 28 h 152"/>
                <a:gd name="T100" fmla="*/ 2309 w 159"/>
                <a:gd name="T101" fmla="*/ 31 h 152"/>
                <a:gd name="T102" fmla="*/ 3604 w 159"/>
                <a:gd name="T103" fmla="*/ 35 h 152"/>
                <a:gd name="T104" fmla="*/ 3792 w 159"/>
                <a:gd name="T105" fmla="*/ 33 h 152"/>
                <a:gd name="T106" fmla="*/ 3513 w 159"/>
                <a:gd name="T107" fmla="*/ 28 h 152"/>
                <a:gd name="T108" fmla="*/ 3513 w 159"/>
                <a:gd name="T109" fmla="*/ 14 h 152"/>
                <a:gd name="T110" fmla="*/ 3665 w 159"/>
                <a:gd name="T111" fmla="*/ 6 h 152"/>
                <a:gd name="T112" fmla="*/ 4092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52" name="Freeform 72"/>
            <p:cNvSpPr>
              <a:spLocks/>
            </p:cNvSpPr>
            <p:nvPr/>
          </p:nvSpPr>
          <p:spPr bwMode="auto">
            <a:xfrm>
              <a:off x="4527" y="1465"/>
              <a:ext cx="324" cy="105"/>
            </a:xfrm>
            <a:custGeom>
              <a:avLst/>
              <a:gdLst>
                <a:gd name="T0" fmla="*/ 63 w 164"/>
                <a:gd name="T1" fmla="*/ 6 h 114"/>
                <a:gd name="T2" fmla="*/ 425 w 164"/>
                <a:gd name="T3" fmla="*/ 6 h 114"/>
                <a:gd name="T4" fmla="*/ 840 w 164"/>
                <a:gd name="T5" fmla="*/ 4 h 114"/>
                <a:gd name="T6" fmla="*/ 1081 w 164"/>
                <a:gd name="T7" fmla="*/ 1 h 114"/>
                <a:gd name="T8" fmla="*/ 2560 w 164"/>
                <a:gd name="T9" fmla="*/ 6 h 114"/>
                <a:gd name="T10" fmla="*/ 4040 w 164"/>
                <a:gd name="T11" fmla="*/ 12 h 114"/>
                <a:gd name="T12" fmla="*/ 4876 w 164"/>
                <a:gd name="T13" fmla="*/ 13 h 114"/>
                <a:gd name="T14" fmla="*/ 5305 w 164"/>
                <a:gd name="T15" fmla="*/ 13 h 114"/>
                <a:gd name="T16" fmla="*/ 5121 w 164"/>
                <a:gd name="T17" fmla="*/ 24 h 114"/>
                <a:gd name="T18" fmla="*/ 5121 w 164"/>
                <a:gd name="T19" fmla="*/ 41 h 114"/>
                <a:gd name="T20" fmla="*/ 5542 w 164"/>
                <a:gd name="T21" fmla="*/ 57 h 114"/>
                <a:gd name="T22" fmla="*/ 6014 w 164"/>
                <a:gd name="T23" fmla="*/ 65 h 114"/>
                <a:gd name="T24" fmla="*/ 6354 w 164"/>
                <a:gd name="T25" fmla="*/ 64 h 114"/>
                <a:gd name="T26" fmla="*/ 6480 w 164"/>
                <a:gd name="T27" fmla="*/ 54 h 114"/>
                <a:gd name="T28" fmla="*/ 6822 w 164"/>
                <a:gd name="T29" fmla="*/ 41 h 114"/>
                <a:gd name="T30" fmla="*/ 7802 w 164"/>
                <a:gd name="T31" fmla="*/ 32 h 114"/>
                <a:gd name="T32" fmla="*/ 8274 w 164"/>
                <a:gd name="T33" fmla="*/ 29 h 114"/>
                <a:gd name="T34" fmla="*/ 8337 w 164"/>
                <a:gd name="T35" fmla="*/ 22 h 114"/>
                <a:gd name="T36" fmla="*/ 8450 w 164"/>
                <a:gd name="T37" fmla="*/ 16 h 114"/>
                <a:gd name="T38" fmla="*/ 8545 w 164"/>
                <a:gd name="T39" fmla="*/ 11 h 114"/>
                <a:gd name="T40" fmla="*/ 8669 w 164"/>
                <a:gd name="T41" fmla="*/ 27 h 114"/>
                <a:gd name="T42" fmla="*/ 9090 w 164"/>
                <a:gd name="T43" fmla="*/ 45 h 114"/>
                <a:gd name="T44" fmla="*/ 9382 w 164"/>
                <a:gd name="T45" fmla="*/ 59 h 114"/>
                <a:gd name="T46" fmla="*/ 9633 w 164"/>
                <a:gd name="T47" fmla="*/ 64 h 114"/>
                <a:gd name="T48" fmla="*/ 9262 w 164"/>
                <a:gd name="T49" fmla="*/ 66 h 114"/>
                <a:gd name="T50" fmla="*/ 8545 w 164"/>
                <a:gd name="T51" fmla="*/ 68 h 114"/>
                <a:gd name="T52" fmla="*/ 7618 w 164"/>
                <a:gd name="T53" fmla="*/ 69 h 114"/>
                <a:gd name="T54" fmla="*/ 6480 w 164"/>
                <a:gd name="T55" fmla="*/ 69 h 114"/>
                <a:gd name="T56" fmla="*/ 6014 w 164"/>
                <a:gd name="T57" fmla="*/ 69 h 114"/>
                <a:gd name="T58" fmla="*/ 5542 w 164"/>
                <a:gd name="T59" fmla="*/ 65 h 114"/>
                <a:gd name="T60" fmla="*/ 4813 w 164"/>
                <a:gd name="T61" fmla="*/ 62 h 114"/>
                <a:gd name="T62" fmla="*/ 4325 w 164"/>
                <a:gd name="T63" fmla="*/ 58 h 114"/>
                <a:gd name="T64" fmla="*/ 3977 w 164"/>
                <a:gd name="T65" fmla="*/ 54 h 114"/>
                <a:gd name="T66" fmla="*/ 3793 w 164"/>
                <a:gd name="T67" fmla="*/ 50 h 114"/>
                <a:gd name="T68" fmla="*/ 3453 w 164"/>
                <a:gd name="T69" fmla="*/ 48 h 114"/>
                <a:gd name="T70" fmla="*/ 3216 w 164"/>
                <a:gd name="T71" fmla="*/ 46 h 114"/>
                <a:gd name="T72" fmla="*/ 2924 w 164"/>
                <a:gd name="T73" fmla="*/ 46 h 114"/>
                <a:gd name="T74" fmla="*/ 2560 w 164"/>
                <a:gd name="T75" fmla="*/ 42 h 114"/>
                <a:gd name="T76" fmla="*/ 2136 w 164"/>
                <a:gd name="T77" fmla="*/ 38 h 114"/>
                <a:gd name="T78" fmla="*/ 1952 w 164"/>
                <a:gd name="T79" fmla="*/ 35 h 114"/>
                <a:gd name="T80" fmla="*/ 2072 w 164"/>
                <a:gd name="T81" fmla="*/ 34 h 114"/>
                <a:gd name="T82" fmla="*/ 2436 w 164"/>
                <a:gd name="T83" fmla="*/ 33 h 114"/>
                <a:gd name="T84" fmla="*/ 2924 w 164"/>
                <a:gd name="T85" fmla="*/ 32 h 114"/>
                <a:gd name="T86" fmla="*/ 3216 w 164"/>
                <a:gd name="T87" fmla="*/ 32 h 114"/>
                <a:gd name="T88" fmla="*/ 2924 w 164"/>
                <a:gd name="T89" fmla="*/ 19 h 114"/>
                <a:gd name="T90" fmla="*/ 2136 w 164"/>
                <a:gd name="T91" fmla="*/ 12 h 114"/>
                <a:gd name="T92" fmla="*/ 1081 w 164"/>
                <a:gd name="T93" fmla="*/ 10 h 114"/>
                <a:gd name="T94" fmla="*/ 184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53" name="Freeform 73"/>
            <p:cNvSpPr>
              <a:spLocks/>
            </p:cNvSpPr>
            <p:nvPr/>
          </p:nvSpPr>
          <p:spPr bwMode="auto">
            <a:xfrm>
              <a:off x="4906" y="1464"/>
              <a:ext cx="324" cy="105"/>
            </a:xfrm>
            <a:custGeom>
              <a:avLst/>
              <a:gdLst>
                <a:gd name="T0" fmla="*/ 9509 w 164"/>
                <a:gd name="T1" fmla="*/ 6 h 114"/>
                <a:gd name="T2" fmla="*/ 9153 w 164"/>
                <a:gd name="T3" fmla="*/ 6 h 114"/>
                <a:gd name="T4" fmla="*/ 8726 w 164"/>
                <a:gd name="T5" fmla="*/ 4 h 114"/>
                <a:gd name="T6" fmla="*/ 8513 w 164"/>
                <a:gd name="T7" fmla="*/ 2 h 114"/>
                <a:gd name="T8" fmla="*/ 6948 w 164"/>
                <a:gd name="T9" fmla="*/ 6 h 114"/>
                <a:gd name="T10" fmla="*/ 5542 w 164"/>
                <a:gd name="T11" fmla="*/ 12 h 114"/>
                <a:gd name="T12" fmla="*/ 4633 w 164"/>
                <a:gd name="T13" fmla="*/ 13 h 114"/>
                <a:gd name="T14" fmla="*/ 4277 w 164"/>
                <a:gd name="T15" fmla="*/ 13 h 114"/>
                <a:gd name="T16" fmla="*/ 4388 w 164"/>
                <a:gd name="T17" fmla="*/ 24 h 114"/>
                <a:gd name="T18" fmla="*/ 4325 w 164"/>
                <a:gd name="T19" fmla="*/ 41 h 114"/>
                <a:gd name="T20" fmla="*/ 4040 w 164"/>
                <a:gd name="T21" fmla="*/ 57 h 114"/>
                <a:gd name="T22" fmla="*/ 3580 w 164"/>
                <a:gd name="T23" fmla="*/ 65 h 114"/>
                <a:gd name="T24" fmla="*/ 3153 w 164"/>
                <a:gd name="T25" fmla="*/ 64 h 114"/>
                <a:gd name="T26" fmla="*/ 2985 w 164"/>
                <a:gd name="T27" fmla="*/ 54 h 114"/>
                <a:gd name="T28" fmla="*/ 2624 w 164"/>
                <a:gd name="T29" fmla="*/ 42 h 114"/>
                <a:gd name="T30" fmla="*/ 1660 w 164"/>
                <a:gd name="T31" fmla="*/ 32 h 114"/>
                <a:gd name="T32" fmla="*/ 1233 w 164"/>
                <a:gd name="T33" fmla="*/ 29 h 114"/>
                <a:gd name="T34" fmla="*/ 1201 w 164"/>
                <a:gd name="T35" fmla="*/ 23 h 114"/>
                <a:gd name="T36" fmla="*/ 1081 w 164"/>
                <a:gd name="T37" fmla="*/ 16 h 114"/>
                <a:gd name="T38" fmla="*/ 1019 w 164"/>
                <a:gd name="T39" fmla="*/ 12 h 114"/>
                <a:gd name="T40" fmla="*/ 780 w 164"/>
                <a:gd name="T41" fmla="*/ 27 h 114"/>
                <a:gd name="T42" fmla="*/ 425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308 w 164"/>
                <a:gd name="T49" fmla="*/ 67 h 114"/>
                <a:gd name="T50" fmla="*/ 956 w 164"/>
                <a:gd name="T51" fmla="*/ 68 h 114"/>
                <a:gd name="T52" fmla="*/ 1841 w 164"/>
                <a:gd name="T53" fmla="*/ 69 h 114"/>
                <a:gd name="T54" fmla="*/ 3092 w 164"/>
                <a:gd name="T55" fmla="*/ 69 h 114"/>
                <a:gd name="T56" fmla="*/ 3580 w 164"/>
                <a:gd name="T57" fmla="*/ 69 h 114"/>
                <a:gd name="T58" fmla="*/ 4040 w 164"/>
                <a:gd name="T59" fmla="*/ 65 h 114"/>
                <a:gd name="T60" fmla="*/ 4633 w 164"/>
                <a:gd name="T61" fmla="*/ 62 h 114"/>
                <a:gd name="T62" fmla="*/ 5241 w 164"/>
                <a:gd name="T63" fmla="*/ 58 h 114"/>
                <a:gd name="T64" fmla="*/ 5484 w 164"/>
                <a:gd name="T65" fmla="*/ 54 h 114"/>
                <a:gd name="T66" fmla="*/ 5652 w 164"/>
                <a:gd name="T67" fmla="*/ 50 h 114"/>
                <a:gd name="T68" fmla="*/ 5953 w 164"/>
                <a:gd name="T69" fmla="*/ 48 h 114"/>
                <a:gd name="T70" fmla="*/ 6292 w 164"/>
                <a:gd name="T71" fmla="*/ 46 h 114"/>
                <a:gd name="T72" fmla="*/ 6537 w 164"/>
                <a:gd name="T73" fmla="*/ 46 h 114"/>
                <a:gd name="T74" fmla="*/ 6948 w 164"/>
                <a:gd name="T75" fmla="*/ 42 h 114"/>
                <a:gd name="T76" fmla="*/ 7373 w 164"/>
                <a:gd name="T77" fmla="*/ 38 h 114"/>
                <a:gd name="T78" fmla="*/ 7618 w 164"/>
                <a:gd name="T79" fmla="*/ 35 h 114"/>
                <a:gd name="T80" fmla="*/ 7432 w 164"/>
                <a:gd name="T81" fmla="*/ 35 h 114"/>
                <a:gd name="T82" fmla="*/ 7073 w 164"/>
                <a:gd name="T83" fmla="*/ 33 h 114"/>
                <a:gd name="T84" fmla="*/ 6593 w 164"/>
                <a:gd name="T85" fmla="*/ 32 h 114"/>
                <a:gd name="T86" fmla="*/ 6417 w 164"/>
                <a:gd name="T87" fmla="*/ 32 h 114"/>
                <a:gd name="T88" fmla="*/ 6593 w 164"/>
                <a:gd name="T89" fmla="*/ 19 h 114"/>
                <a:gd name="T90" fmla="*/ 7432 w 164"/>
                <a:gd name="T91" fmla="*/ 12 h 114"/>
                <a:gd name="T92" fmla="*/ 8396 w 164"/>
                <a:gd name="T93" fmla="*/ 9 h 114"/>
                <a:gd name="T94" fmla="*/ 9445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54" name="Freeform 74"/>
            <p:cNvSpPr>
              <a:spLocks/>
            </p:cNvSpPr>
            <p:nvPr/>
          </p:nvSpPr>
          <p:spPr bwMode="auto">
            <a:xfrm>
              <a:off x="4469" y="1477"/>
              <a:ext cx="170" cy="100"/>
            </a:xfrm>
            <a:custGeom>
              <a:avLst/>
              <a:gdLst>
                <a:gd name="T0" fmla="*/ 63 w 86"/>
                <a:gd name="T1" fmla="*/ 6 h 109"/>
                <a:gd name="T2" fmla="*/ 425 w 86"/>
                <a:gd name="T3" fmla="*/ 6 h 109"/>
                <a:gd name="T4" fmla="*/ 1020 w 86"/>
                <a:gd name="T5" fmla="*/ 6 h 109"/>
                <a:gd name="T6" fmla="*/ 1485 w 86"/>
                <a:gd name="T7" fmla="*/ 6 h 109"/>
                <a:gd name="T8" fmla="*/ 1908 w 86"/>
                <a:gd name="T9" fmla="*/ 6 h 109"/>
                <a:gd name="T10" fmla="*/ 1953 w 86"/>
                <a:gd name="T11" fmla="*/ 6 h 109"/>
                <a:gd name="T12" fmla="*/ 1953 w 86"/>
                <a:gd name="T13" fmla="*/ 7 h 109"/>
                <a:gd name="T14" fmla="*/ 2016 w 86"/>
                <a:gd name="T15" fmla="*/ 13 h 109"/>
                <a:gd name="T16" fmla="*/ 2263 w 86"/>
                <a:gd name="T17" fmla="*/ 17 h 109"/>
                <a:gd name="T18" fmla="*/ 2441 w 86"/>
                <a:gd name="T19" fmla="*/ 23 h 109"/>
                <a:gd name="T20" fmla="*/ 2813 w 86"/>
                <a:gd name="T21" fmla="*/ 26 h 109"/>
                <a:gd name="T22" fmla="*/ 3052 w 86"/>
                <a:gd name="T23" fmla="*/ 31 h 109"/>
                <a:gd name="T24" fmla="*/ 3281 w 86"/>
                <a:gd name="T25" fmla="*/ 38 h 109"/>
                <a:gd name="T26" fmla="*/ 3469 w 86"/>
                <a:gd name="T27" fmla="*/ 45 h 109"/>
                <a:gd name="T28" fmla="*/ 3708 w 86"/>
                <a:gd name="T29" fmla="*/ 51 h 109"/>
                <a:gd name="T30" fmla="*/ 3772 w 86"/>
                <a:gd name="T31" fmla="*/ 58 h 109"/>
                <a:gd name="T32" fmla="*/ 3772 w 86"/>
                <a:gd name="T33" fmla="*/ 61 h 109"/>
                <a:gd name="T34" fmla="*/ 3829 w 86"/>
                <a:gd name="T35" fmla="*/ 61 h 109"/>
                <a:gd name="T36" fmla="*/ 3924 w 86"/>
                <a:gd name="T37" fmla="*/ 61 h 109"/>
                <a:gd name="T38" fmla="*/ 3985 w 86"/>
                <a:gd name="T39" fmla="*/ 63 h 109"/>
                <a:gd name="T40" fmla="*/ 4169 w 86"/>
                <a:gd name="T41" fmla="*/ 64 h 109"/>
                <a:gd name="T42" fmla="*/ 4232 w 86"/>
                <a:gd name="T43" fmla="*/ 64 h 109"/>
                <a:gd name="T44" fmla="*/ 4412 w 86"/>
                <a:gd name="T45" fmla="*/ 64 h 109"/>
                <a:gd name="T46" fmla="*/ 4641 w 86"/>
                <a:gd name="T47" fmla="*/ 64 h 109"/>
                <a:gd name="T48" fmla="*/ 4825 w 86"/>
                <a:gd name="T49" fmla="*/ 64 h 109"/>
                <a:gd name="T50" fmla="*/ 4944 w 86"/>
                <a:gd name="T51" fmla="*/ 64 h 109"/>
                <a:gd name="T52" fmla="*/ 5068 w 86"/>
                <a:gd name="T53" fmla="*/ 63 h 109"/>
                <a:gd name="T54" fmla="*/ 4825 w 86"/>
                <a:gd name="T55" fmla="*/ 58 h 109"/>
                <a:gd name="T56" fmla="*/ 4349 w 86"/>
                <a:gd name="T57" fmla="*/ 45 h 109"/>
                <a:gd name="T58" fmla="*/ 3772 w 86"/>
                <a:gd name="T59" fmla="*/ 28 h 109"/>
                <a:gd name="T60" fmla="*/ 3173 w 86"/>
                <a:gd name="T61" fmla="*/ 14 h 109"/>
                <a:gd name="T62" fmla="*/ 2813 w 86"/>
                <a:gd name="T63" fmla="*/ 6 h 109"/>
                <a:gd name="T64" fmla="*/ 2625 w 86"/>
                <a:gd name="T65" fmla="*/ 3 h 109"/>
                <a:gd name="T66" fmla="*/ 2016 w 86"/>
                <a:gd name="T67" fmla="*/ 1 h 109"/>
                <a:gd name="T68" fmla="*/ 1360 w 86"/>
                <a:gd name="T69" fmla="*/ 0 h 109"/>
                <a:gd name="T70" fmla="*/ 656 w 86"/>
                <a:gd name="T71" fmla="*/ 1 h 109"/>
                <a:gd name="T72" fmla="*/ 184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55" name="Freeform 75"/>
            <p:cNvSpPr>
              <a:spLocks/>
            </p:cNvSpPr>
            <p:nvPr/>
          </p:nvSpPr>
          <p:spPr bwMode="auto">
            <a:xfrm>
              <a:off x="5115" y="1478"/>
              <a:ext cx="171" cy="99"/>
            </a:xfrm>
            <a:custGeom>
              <a:avLst/>
              <a:gdLst>
                <a:gd name="T0" fmla="*/ 4837 w 87"/>
                <a:gd name="T1" fmla="*/ 6 h 108"/>
                <a:gd name="T2" fmla="*/ 4434 w 87"/>
                <a:gd name="T3" fmla="*/ 6 h 108"/>
                <a:gd name="T4" fmla="*/ 3986 w 87"/>
                <a:gd name="T5" fmla="*/ 6 h 108"/>
                <a:gd name="T6" fmla="*/ 3404 w 87"/>
                <a:gd name="T7" fmla="*/ 6 h 108"/>
                <a:gd name="T8" fmla="*/ 3045 w 87"/>
                <a:gd name="T9" fmla="*/ 6 h 108"/>
                <a:gd name="T10" fmla="*/ 2940 w 87"/>
                <a:gd name="T11" fmla="*/ 6 h 108"/>
                <a:gd name="T12" fmla="*/ 2940 w 87"/>
                <a:gd name="T13" fmla="*/ 6 h 108"/>
                <a:gd name="T14" fmla="*/ 2817 w 87"/>
                <a:gd name="T15" fmla="*/ 13 h 108"/>
                <a:gd name="T16" fmla="*/ 2642 w 87"/>
                <a:gd name="T17" fmla="*/ 17 h 108"/>
                <a:gd name="T18" fmla="*/ 2492 w 87"/>
                <a:gd name="T19" fmla="*/ 23 h 108"/>
                <a:gd name="T20" fmla="*/ 2256 w 87"/>
                <a:gd name="T21" fmla="*/ 26 h 108"/>
                <a:gd name="T22" fmla="*/ 1966 w 87"/>
                <a:gd name="T23" fmla="*/ 32 h 108"/>
                <a:gd name="T24" fmla="*/ 1612 w 87"/>
                <a:gd name="T25" fmla="*/ 38 h 108"/>
                <a:gd name="T26" fmla="*/ 1376 w 87"/>
                <a:gd name="T27" fmla="*/ 45 h 108"/>
                <a:gd name="T28" fmla="*/ 1268 w 87"/>
                <a:gd name="T29" fmla="*/ 51 h 108"/>
                <a:gd name="T30" fmla="*/ 1268 w 87"/>
                <a:gd name="T31" fmla="*/ 59 h 108"/>
                <a:gd name="T32" fmla="*/ 1268 w 87"/>
                <a:gd name="T33" fmla="*/ 61 h 108"/>
                <a:gd name="T34" fmla="*/ 1085 w 87"/>
                <a:gd name="T35" fmla="*/ 61 h 108"/>
                <a:gd name="T36" fmla="*/ 1085 w 87"/>
                <a:gd name="T37" fmla="*/ 61 h 108"/>
                <a:gd name="T38" fmla="*/ 912 w 87"/>
                <a:gd name="T39" fmla="*/ 63 h 108"/>
                <a:gd name="T40" fmla="*/ 820 w 87"/>
                <a:gd name="T41" fmla="*/ 64 h 108"/>
                <a:gd name="T42" fmla="*/ 761 w 87"/>
                <a:gd name="T43" fmla="*/ 64 h 108"/>
                <a:gd name="T44" fmla="*/ 584 w 87"/>
                <a:gd name="T45" fmla="*/ 64 h 108"/>
                <a:gd name="T46" fmla="*/ 356 w 87"/>
                <a:gd name="T47" fmla="*/ 64 h 108"/>
                <a:gd name="T48" fmla="*/ 236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81 w 87"/>
                <a:gd name="T55" fmla="*/ 59 h 108"/>
                <a:gd name="T56" fmla="*/ 645 w 87"/>
                <a:gd name="T57" fmla="*/ 45 h 108"/>
                <a:gd name="T58" fmla="*/ 1268 w 87"/>
                <a:gd name="T59" fmla="*/ 27 h 108"/>
                <a:gd name="T60" fmla="*/ 1853 w 87"/>
                <a:gd name="T61" fmla="*/ 13 h 108"/>
                <a:gd name="T62" fmla="*/ 2133 w 87"/>
                <a:gd name="T63" fmla="*/ 6 h 108"/>
                <a:gd name="T64" fmla="*/ 2313 w 87"/>
                <a:gd name="T65" fmla="*/ 3 h 108"/>
                <a:gd name="T66" fmla="*/ 2878 w 87"/>
                <a:gd name="T67" fmla="*/ 1 h 108"/>
                <a:gd name="T68" fmla="*/ 3585 w 87"/>
                <a:gd name="T69" fmla="*/ 0 h 108"/>
                <a:gd name="T70" fmla="*/ 4192 w 87"/>
                <a:gd name="T71" fmla="*/ 0 h 108"/>
                <a:gd name="T72" fmla="*/ 4717 w 87"/>
                <a:gd name="T73" fmla="*/ 0 h 108"/>
                <a:gd name="T74" fmla="*/ 4837 w 87"/>
                <a:gd name="T75" fmla="*/ 1 h 108"/>
                <a:gd name="T76" fmla="*/ 4837 w 87"/>
                <a:gd name="T77" fmla="*/ 2 h 108"/>
                <a:gd name="T78" fmla="*/ 4837 w 87"/>
                <a:gd name="T79" fmla="*/ 4 h 108"/>
                <a:gd name="T80" fmla="*/ 4898 w 87"/>
                <a:gd name="T81" fmla="*/ 5 h 108"/>
                <a:gd name="T82" fmla="*/ 4898 w 87"/>
                <a:gd name="T83" fmla="*/ 6 h 108"/>
                <a:gd name="T84" fmla="*/ 4957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56" name="Freeform 76"/>
            <p:cNvSpPr>
              <a:spLocks/>
            </p:cNvSpPr>
            <p:nvPr/>
          </p:nvSpPr>
          <p:spPr bwMode="auto">
            <a:xfrm>
              <a:off x="4719" y="1454"/>
              <a:ext cx="69" cy="100"/>
            </a:xfrm>
            <a:custGeom>
              <a:avLst/>
              <a:gdLst>
                <a:gd name="T0" fmla="*/ 1932 w 35"/>
                <a:gd name="T1" fmla="*/ 3 h 107"/>
                <a:gd name="T2" fmla="*/ 1816 w 35"/>
                <a:gd name="T3" fmla="*/ 5 h 107"/>
                <a:gd name="T4" fmla="*/ 1753 w 35"/>
                <a:gd name="T5" fmla="*/ 7 h 107"/>
                <a:gd name="T6" fmla="*/ 1569 w 35"/>
                <a:gd name="T7" fmla="*/ 9 h 107"/>
                <a:gd name="T8" fmla="*/ 1524 w 35"/>
                <a:gd name="T9" fmla="*/ 15 h 107"/>
                <a:gd name="T10" fmla="*/ 1524 w 35"/>
                <a:gd name="T11" fmla="*/ 19 h 107"/>
                <a:gd name="T12" fmla="*/ 1569 w 35"/>
                <a:gd name="T13" fmla="*/ 23 h 107"/>
                <a:gd name="T14" fmla="*/ 1816 w 35"/>
                <a:gd name="T15" fmla="*/ 28 h 107"/>
                <a:gd name="T16" fmla="*/ 1932 w 35"/>
                <a:gd name="T17" fmla="*/ 31 h 107"/>
                <a:gd name="T18" fmla="*/ 1816 w 35"/>
                <a:gd name="T19" fmla="*/ 32 h 107"/>
                <a:gd name="T20" fmla="*/ 1524 w 35"/>
                <a:gd name="T21" fmla="*/ 33 h 107"/>
                <a:gd name="T22" fmla="*/ 1224 w 35"/>
                <a:gd name="T23" fmla="*/ 36 h 107"/>
                <a:gd name="T24" fmla="*/ 889 w 35"/>
                <a:gd name="T25" fmla="*/ 36 h 107"/>
                <a:gd name="T26" fmla="*/ 591 w 35"/>
                <a:gd name="T27" fmla="*/ 39 h 107"/>
                <a:gd name="T28" fmla="*/ 361 w 35"/>
                <a:gd name="T29" fmla="*/ 41 h 107"/>
                <a:gd name="T30" fmla="*/ 244 w 35"/>
                <a:gd name="T31" fmla="*/ 43 h 107"/>
                <a:gd name="T32" fmla="*/ 183 w 35"/>
                <a:gd name="T33" fmla="*/ 44 h 107"/>
                <a:gd name="T34" fmla="*/ 183 w 35"/>
                <a:gd name="T35" fmla="*/ 46 h 107"/>
                <a:gd name="T36" fmla="*/ 183 w 35"/>
                <a:gd name="T37" fmla="*/ 50 h 107"/>
                <a:gd name="T38" fmla="*/ 183 w 35"/>
                <a:gd name="T39" fmla="*/ 56 h 107"/>
                <a:gd name="T40" fmla="*/ 300 w 35"/>
                <a:gd name="T41" fmla="*/ 61 h 107"/>
                <a:gd name="T42" fmla="*/ 300 w 35"/>
                <a:gd name="T43" fmla="*/ 66 h 107"/>
                <a:gd name="T44" fmla="*/ 361 w 35"/>
                <a:gd name="T45" fmla="*/ 69 h 107"/>
                <a:gd name="T46" fmla="*/ 361 w 35"/>
                <a:gd name="T47" fmla="*/ 71 h 107"/>
                <a:gd name="T48" fmla="*/ 300 w 35"/>
                <a:gd name="T49" fmla="*/ 69 h 107"/>
                <a:gd name="T50" fmla="*/ 183 w 35"/>
                <a:gd name="T51" fmla="*/ 65 h 107"/>
                <a:gd name="T52" fmla="*/ 63 w 35"/>
                <a:gd name="T53" fmla="*/ 61 h 107"/>
                <a:gd name="T54" fmla="*/ 63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83 w 35"/>
                <a:gd name="T65" fmla="*/ 39 h 107"/>
                <a:gd name="T66" fmla="*/ 481 w 35"/>
                <a:gd name="T67" fmla="*/ 34 h 107"/>
                <a:gd name="T68" fmla="*/ 773 w 35"/>
                <a:gd name="T69" fmla="*/ 28 h 107"/>
                <a:gd name="T70" fmla="*/ 1104 w 35"/>
                <a:gd name="T71" fmla="*/ 20 h 107"/>
                <a:gd name="T72" fmla="*/ 1465 w 35"/>
                <a:gd name="T73" fmla="*/ 16 h 107"/>
                <a:gd name="T74" fmla="*/ 1632 w 35"/>
                <a:gd name="T75" fmla="*/ 7 h 107"/>
                <a:gd name="T76" fmla="*/ 1816 w 35"/>
                <a:gd name="T77" fmla="*/ 6 h 107"/>
                <a:gd name="T78" fmla="*/ 1932 w 35"/>
                <a:gd name="T79" fmla="*/ 1 h 107"/>
                <a:gd name="T80" fmla="*/ 1993 w 35"/>
                <a:gd name="T81" fmla="*/ 1 h 107"/>
                <a:gd name="T82" fmla="*/ 1993 w 35"/>
                <a:gd name="T83" fmla="*/ 1 h 107"/>
                <a:gd name="T84" fmla="*/ 1993 w 35"/>
                <a:gd name="T85" fmla="*/ 1 h 107"/>
                <a:gd name="T86" fmla="*/ 1993 w 35"/>
                <a:gd name="T87" fmla="*/ 1 h 107"/>
                <a:gd name="T88" fmla="*/ 1993 w 35"/>
                <a:gd name="T89" fmla="*/ 1 h 107"/>
                <a:gd name="T90" fmla="*/ 1993 w 35"/>
                <a:gd name="T91" fmla="*/ 1 h 107"/>
                <a:gd name="T92" fmla="*/ 1993 w 35"/>
                <a:gd name="T93" fmla="*/ 1 h 107"/>
                <a:gd name="T94" fmla="*/ 1993 w 35"/>
                <a:gd name="T95" fmla="*/ 1 h 107"/>
                <a:gd name="T96" fmla="*/ 199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57" name="Freeform 77"/>
            <p:cNvSpPr>
              <a:spLocks/>
            </p:cNvSpPr>
            <p:nvPr/>
          </p:nvSpPr>
          <p:spPr bwMode="auto">
            <a:xfrm>
              <a:off x="4967" y="1454"/>
              <a:ext cx="69" cy="100"/>
            </a:xfrm>
            <a:custGeom>
              <a:avLst/>
              <a:gdLst>
                <a:gd name="T0" fmla="*/ 63 w 35"/>
                <a:gd name="T1" fmla="*/ 3 h 107"/>
                <a:gd name="T2" fmla="*/ 63 w 35"/>
                <a:gd name="T3" fmla="*/ 5 h 107"/>
                <a:gd name="T4" fmla="*/ 183 w 35"/>
                <a:gd name="T5" fmla="*/ 7 h 107"/>
                <a:gd name="T6" fmla="*/ 300 w 35"/>
                <a:gd name="T7" fmla="*/ 7 h 107"/>
                <a:gd name="T8" fmla="*/ 361 w 35"/>
                <a:gd name="T9" fmla="*/ 12 h 107"/>
                <a:gd name="T10" fmla="*/ 361 w 35"/>
                <a:gd name="T11" fmla="*/ 17 h 107"/>
                <a:gd name="T12" fmla="*/ 300 w 35"/>
                <a:gd name="T13" fmla="*/ 20 h 107"/>
                <a:gd name="T14" fmla="*/ 124 w 35"/>
                <a:gd name="T15" fmla="*/ 26 h 107"/>
                <a:gd name="T16" fmla="*/ 0 w 35"/>
                <a:gd name="T17" fmla="*/ 28 h 107"/>
                <a:gd name="T18" fmla="*/ 183 w 35"/>
                <a:gd name="T19" fmla="*/ 30 h 107"/>
                <a:gd name="T20" fmla="*/ 361 w 35"/>
                <a:gd name="T21" fmla="*/ 31 h 107"/>
                <a:gd name="T22" fmla="*/ 653 w 35"/>
                <a:gd name="T23" fmla="*/ 34 h 107"/>
                <a:gd name="T24" fmla="*/ 1011 w 35"/>
                <a:gd name="T25" fmla="*/ 36 h 107"/>
                <a:gd name="T26" fmla="*/ 1287 w 35"/>
                <a:gd name="T27" fmla="*/ 38 h 107"/>
                <a:gd name="T28" fmla="*/ 1524 w 35"/>
                <a:gd name="T29" fmla="*/ 41 h 107"/>
                <a:gd name="T30" fmla="*/ 1695 w 35"/>
                <a:gd name="T31" fmla="*/ 43 h 107"/>
                <a:gd name="T32" fmla="*/ 1753 w 35"/>
                <a:gd name="T33" fmla="*/ 44 h 107"/>
                <a:gd name="T34" fmla="*/ 1753 w 35"/>
                <a:gd name="T35" fmla="*/ 46 h 107"/>
                <a:gd name="T36" fmla="*/ 1695 w 35"/>
                <a:gd name="T37" fmla="*/ 50 h 107"/>
                <a:gd name="T38" fmla="*/ 1695 w 35"/>
                <a:gd name="T39" fmla="*/ 56 h 107"/>
                <a:gd name="T40" fmla="*/ 1632 w 35"/>
                <a:gd name="T41" fmla="*/ 61 h 107"/>
                <a:gd name="T42" fmla="*/ 1632 w 35"/>
                <a:gd name="T43" fmla="*/ 66 h 107"/>
                <a:gd name="T44" fmla="*/ 1632 w 35"/>
                <a:gd name="T45" fmla="*/ 69 h 107"/>
                <a:gd name="T46" fmla="*/ 1632 w 35"/>
                <a:gd name="T47" fmla="*/ 71 h 107"/>
                <a:gd name="T48" fmla="*/ 1695 w 35"/>
                <a:gd name="T49" fmla="*/ 69 h 107"/>
                <a:gd name="T50" fmla="*/ 1695 w 35"/>
                <a:gd name="T51" fmla="*/ 65 h 107"/>
                <a:gd name="T52" fmla="*/ 1753 w 35"/>
                <a:gd name="T53" fmla="*/ 61 h 107"/>
                <a:gd name="T54" fmla="*/ 1869 w 35"/>
                <a:gd name="T55" fmla="*/ 56 h 107"/>
                <a:gd name="T56" fmla="*/ 1993 w 35"/>
                <a:gd name="T57" fmla="*/ 52 h 107"/>
                <a:gd name="T58" fmla="*/ 1993 w 35"/>
                <a:gd name="T59" fmla="*/ 48 h 107"/>
                <a:gd name="T60" fmla="*/ 1993 w 35"/>
                <a:gd name="T61" fmla="*/ 44 h 107"/>
                <a:gd name="T62" fmla="*/ 1993 w 35"/>
                <a:gd name="T63" fmla="*/ 41 h 107"/>
                <a:gd name="T64" fmla="*/ 1753 w 35"/>
                <a:gd name="T65" fmla="*/ 39 h 107"/>
                <a:gd name="T66" fmla="*/ 1404 w 35"/>
                <a:gd name="T67" fmla="*/ 34 h 107"/>
                <a:gd name="T68" fmla="*/ 1104 w 35"/>
                <a:gd name="T69" fmla="*/ 28 h 107"/>
                <a:gd name="T70" fmla="*/ 828 w 35"/>
                <a:gd name="T71" fmla="*/ 20 h 107"/>
                <a:gd name="T72" fmla="*/ 528 w 35"/>
                <a:gd name="T73" fmla="*/ 16 h 107"/>
                <a:gd name="T74" fmla="*/ 300 w 35"/>
                <a:gd name="T75" fmla="*/ 7 h 107"/>
                <a:gd name="T76" fmla="*/ 124 w 35"/>
                <a:gd name="T77" fmla="*/ 6 h 107"/>
                <a:gd name="T78" fmla="*/ 63 w 35"/>
                <a:gd name="T79" fmla="*/ 1 h 107"/>
                <a:gd name="T80" fmla="*/ 63 w 35"/>
                <a:gd name="T81" fmla="*/ 1 h 107"/>
                <a:gd name="T82" fmla="*/ 63 w 35"/>
                <a:gd name="T83" fmla="*/ 1 h 107"/>
                <a:gd name="T84" fmla="*/ 63 w 35"/>
                <a:gd name="T85" fmla="*/ 1 h 107"/>
                <a:gd name="T86" fmla="*/ 63 w 35"/>
                <a:gd name="T87" fmla="*/ 1 h 107"/>
                <a:gd name="T88" fmla="*/ 63 w 35"/>
                <a:gd name="T89" fmla="*/ 1 h 107"/>
                <a:gd name="T90" fmla="*/ 63 w 35"/>
                <a:gd name="T91" fmla="*/ 1 h 107"/>
                <a:gd name="T92" fmla="*/ 63 w 35"/>
                <a:gd name="T93" fmla="*/ 1 h 107"/>
                <a:gd name="T94" fmla="*/ 63 w 35"/>
                <a:gd name="T95" fmla="*/ 1 h 107"/>
                <a:gd name="T96" fmla="*/ 6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58" name="Freeform 78"/>
            <p:cNvSpPr>
              <a:spLocks/>
            </p:cNvSpPr>
            <p:nvPr/>
          </p:nvSpPr>
          <p:spPr bwMode="auto">
            <a:xfrm>
              <a:off x="4418" y="1319"/>
              <a:ext cx="155" cy="70"/>
            </a:xfrm>
            <a:custGeom>
              <a:avLst/>
              <a:gdLst>
                <a:gd name="T0" fmla="*/ 2325 w 79"/>
                <a:gd name="T1" fmla="*/ 0 h 76"/>
                <a:gd name="T2" fmla="*/ 1836 w 79"/>
                <a:gd name="T3" fmla="*/ 4 h 76"/>
                <a:gd name="T4" fmla="*/ 1305 w 79"/>
                <a:gd name="T5" fmla="*/ 7 h 76"/>
                <a:gd name="T6" fmla="*/ 904 w 79"/>
                <a:gd name="T7" fmla="*/ 16 h 76"/>
                <a:gd name="T8" fmla="*/ 785 w 79"/>
                <a:gd name="T9" fmla="*/ 23 h 76"/>
                <a:gd name="T10" fmla="*/ 1020 w 79"/>
                <a:gd name="T11" fmla="*/ 30 h 76"/>
                <a:gd name="T12" fmla="*/ 1836 w 79"/>
                <a:gd name="T13" fmla="*/ 37 h 76"/>
                <a:gd name="T14" fmla="*/ 3377 w 79"/>
                <a:gd name="T15" fmla="*/ 41 h 76"/>
                <a:gd name="T16" fmla="*/ 4389 w 79"/>
                <a:gd name="T17" fmla="*/ 41 h 76"/>
                <a:gd name="T18" fmla="*/ 4161 w 79"/>
                <a:gd name="T19" fmla="*/ 42 h 76"/>
                <a:gd name="T20" fmla="*/ 3746 w 79"/>
                <a:gd name="T21" fmla="*/ 43 h 76"/>
                <a:gd name="T22" fmla="*/ 3265 w 79"/>
                <a:gd name="T23" fmla="*/ 44 h 76"/>
                <a:gd name="T24" fmla="*/ 2725 w 79"/>
                <a:gd name="T25" fmla="*/ 46 h 76"/>
                <a:gd name="T26" fmla="*/ 2176 w 79"/>
                <a:gd name="T27" fmla="*/ 46 h 76"/>
                <a:gd name="T28" fmla="*/ 1540 w 79"/>
                <a:gd name="T29" fmla="*/ 46 h 76"/>
                <a:gd name="T30" fmla="*/ 1081 w 79"/>
                <a:gd name="T31" fmla="*/ 43 h 76"/>
                <a:gd name="T32" fmla="*/ 636 w 79"/>
                <a:gd name="T33" fmla="*/ 41 h 76"/>
                <a:gd name="T34" fmla="*/ 355 w 79"/>
                <a:gd name="T35" fmla="*/ 38 h 76"/>
                <a:gd name="T36" fmla="*/ 120 w 79"/>
                <a:gd name="T37" fmla="*/ 34 h 76"/>
                <a:gd name="T38" fmla="*/ 61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1 w 79"/>
                <a:gd name="T45" fmla="*/ 23 h 76"/>
                <a:gd name="T46" fmla="*/ 61 w 79"/>
                <a:gd name="T47" fmla="*/ 22 h 76"/>
                <a:gd name="T48" fmla="*/ 120 w 79"/>
                <a:gd name="T49" fmla="*/ 18 h 76"/>
                <a:gd name="T50" fmla="*/ 355 w 79"/>
                <a:gd name="T51" fmla="*/ 11 h 76"/>
                <a:gd name="T52" fmla="*/ 636 w 79"/>
                <a:gd name="T53" fmla="*/ 6 h 76"/>
                <a:gd name="T54" fmla="*/ 1081 w 79"/>
                <a:gd name="T55" fmla="*/ 4 h 76"/>
                <a:gd name="T56" fmla="*/ 1540 w 79"/>
                <a:gd name="T57" fmla="*/ 2 h 76"/>
                <a:gd name="T58" fmla="*/ 1940 w 79"/>
                <a:gd name="T59" fmla="*/ 1 h 76"/>
                <a:gd name="T60" fmla="*/ 2268 w 79"/>
                <a:gd name="T61" fmla="*/ 0 h 76"/>
                <a:gd name="T62" fmla="*/ 2506 w 79"/>
                <a:gd name="T63" fmla="*/ 0 h 76"/>
                <a:gd name="T64" fmla="*/ 256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59" name="Freeform 79"/>
            <p:cNvSpPr>
              <a:spLocks/>
            </p:cNvSpPr>
            <p:nvPr/>
          </p:nvSpPr>
          <p:spPr bwMode="auto">
            <a:xfrm>
              <a:off x="5203" y="1318"/>
              <a:ext cx="134" cy="72"/>
            </a:xfrm>
            <a:custGeom>
              <a:avLst/>
              <a:gdLst>
                <a:gd name="T0" fmla="*/ 1024 w 67"/>
                <a:gd name="T1" fmla="*/ 1 h 78"/>
                <a:gd name="T2" fmla="*/ 1664 w 67"/>
                <a:gd name="T3" fmla="*/ 5 h 78"/>
                <a:gd name="T4" fmla="*/ 2368 w 67"/>
                <a:gd name="T5" fmla="*/ 8 h 78"/>
                <a:gd name="T6" fmla="*/ 2944 w 67"/>
                <a:gd name="T7" fmla="*/ 16 h 78"/>
                <a:gd name="T8" fmla="*/ 3328 w 67"/>
                <a:gd name="T9" fmla="*/ 24 h 78"/>
                <a:gd name="T10" fmla="*/ 3264 w 67"/>
                <a:gd name="T11" fmla="*/ 32 h 78"/>
                <a:gd name="T12" fmla="*/ 2560 w 67"/>
                <a:gd name="T13" fmla="*/ 39 h 78"/>
                <a:gd name="T14" fmla="*/ 1024 w 67"/>
                <a:gd name="T15" fmla="*/ 44 h 78"/>
                <a:gd name="T16" fmla="*/ 0 w 67"/>
                <a:gd name="T17" fmla="*/ 47 h 78"/>
                <a:gd name="T18" fmla="*/ 128 w 67"/>
                <a:gd name="T19" fmla="*/ 47 h 78"/>
                <a:gd name="T20" fmla="*/ 512 w 67"/>
                <a:gd name="T21" fmla="*/ 48 h 78"/>
                <a:gd name="T22" fmla="*/ 896 w 67"/>
                <a:gd name="T23" fmla="*/ 48 h 78"/>
                <a:gd name="T24" fmla="*/ 1408 w 67"/>
                <a:gd name="T25" fmla="*/ 48 h 78"/>
                <a:gd name="T26" fmla="*/ 1984 w 67"/>
                <a:gd name="T27" fmla="*/ 48 h 78"/>
                <a:gd name="T28" fmla="*/ 2560 w 67"/>
                <a:gd name="T29" fmla="*/ 46 h 78"/>
                <a:gd name="T30" fmla="*/ 3072 w 67"/>
                <a:gd name="T31" fmla="*/ 44 h 78"/>
                <a:gd name="T32" fmla="*/ 3584 w 67"/>
                <a:gd name="T33" fmla="*/ 41 h 78"/>
                <a:gd name="T34" fmla="*/ 3840 w 67"/>
                <a:gd name="T35" fmla="*/ 38 h 78"/>
                <a:gd name="T36" fmla="*/ 4032 w 67"/>
                <a:gd name="T37" fmla="*/ 35 h 78"/>
                <a:gd name="T38" fmla="*/ 4096 w 67"/>
                <a:gd name="T39" fmla="*/ 31 h 78"/>
                <a:gd name="T40" fmla="*/ 4224 w 67"/>
                <a:gd name="T41" fmla="*/ 28 h 78"/>
                <a:gd name="T42" fmla="*/ 4224 w 67"/>
                <a:gd name="T43" fmla="*/ 26 h 78"/>
                <a:gd name="T44" fmla="*/ 4224 w 67"/>
                <a:gd name="T45" fmla="*/ 24 h 78"/>
                <a:gd name="T46" fmla="*/ 4224 w 67"/>
                <a:gd name="T47" fmla="*/ 23 h 78"/>
                <a:gd name="T48" fmla="*/ 4096 w 67"/>
                <a:gd name="T49" fmla="*/ 18 h 78"/>
                <a:gd name="T50" fmla="*/ 3776 w 67"/>
                <a:gd name="T51" fmla="*/ 12 h 78"/>
                <a:gd name="T52" fmla="*/ 3264 w 67"/>
                <a:gd name="T53" fmla="*/ 6 h 78"/>
                <a:gd name="T54" fmla="*/ 2752 w 67"/>
                <a:gd name="T55" fmla="*/ 5 h 78"/>
                <a:gd name="T56" fmla="*/ 2112 w 67"/>
                <a:gd name="T57" fmla="*/ 2 h 78"/>
                <a:gd name="T58" fmla="*/ 1600 w 67"/>
                <a:gd name="T59" fmla="*/ 1 h 78"/>
                <a:gd name="T60" fmla="*/ 1088 w 67"/>
                <a:gd name="T61" fmla="*/ 0 h 78"/>
                <a:gd name="T62" fmla="*/ 896 w 67"/>
                <a:gd name="T63" fmla="*/ 0 h 78"/>
                <a:gd name="T64" fmla="*/ 896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60" name="Freeform 80"/>
            <p:cNvSpPr>
              <a:spLocks/>
            </p:cNvSpPr>
            <p:nvPr/>
          </p:nvSpPr>
          <p:spPr bwMode="auto">
            <a:xfrm>
              <a:off x="4493" y="1326"/>
              <a:ext cx="209" cy="48"/>
            </a:xfrm>
            <a:custGeom>
              <a:avLst/>
              <a:gdLst>
                <a:gd name="T0" fmla="*/ 6049 w 106"/>
                <a:gd name="T1" fmla="*/ 29 h 51"/>
                <a:gd name="T2" fmla="*/ 5757 w 106"/>
                <a:gd name="T3" fmla="*/ 24 h 51"/>
                <a:gd name="T4" fmla="*/ 5276 w 106"/>
                <a:gd name="T5" fmla="*/ 18 h 51"/>
                <a:gd name="T6" fmla="*/ 4474 w 106"/>
                <a:gd name="T7" fmla="*/ 8 h 51"/>
                <a:gd name="T8" fmla="*/ 3518 w 106"/>
                <a:gd name="T9" fmla="*/ 4 h 51"/>
                <a:gd name="T10" fmla="*/ 2705 w 106"/>
                <a:gd name="T11" fmla="*/ 0 h 51"/>
                <a:gd name="T12" fmla="*/ 2476 w 106"/>
                <a:gd name="T13" fmla="*/ 0 h 51"/>
                <a:gd name="T14" fmla="*/ 1993 w 106"/>
                <a:gd name="T15" fmla="*/ 1 h 51"/>
                <a:gd name="T16" fmla="*/ 1524 w 106"/>
                <a:gd name="T17" fmla="*/ 3 h 51"/>
                <a:gd name="T18" fmla="*/ 1041 w 106"/>
                <a:gd name="T19" fmla="*/ 4 h 51"/>
                <a:gd name="T20" fmla="*/ 773 w 106"/>
                <a:gd name="T21" fmla="*/ 4 h 51"/>
                <a:gd name="T22" fmla="*/ 481 w 106"/>
                <a:gd name="T23" fmla="*/ 8 h 51"/>
                <a:gd name="T24" fmla="*/ 244 w 106"/>
                <a:gd name="T25" fmla="*/ 8 h 51"/>
                <a:gd name="T26" fmla="*/ 63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3 w 106"/>
                <a:gd name="T33" fmla="*/ 24 h 51"/>
                <a:gd name="T34" fmla="*/ 183 w 106"/>
                <a:gd name="T35" fmla="*/ 29 h 51"/>
                <a:gd name="T36" fmla="*/ 361 w 106"/>
                <a:gd name="T37" fmla="*/ 31 h 51"/>
                <a:gd name="T38" fmla="*/ 481 w 106"/>
                <a:gd name="T39" fmla="*/ 34 h 51"/>
                <a:gd name="T40" fmla="*/ 773 w 106"/>
                <a:gd name="T41" fmla="*/ 35 h 51"/>
                <a:gd name="T42" fmla="*/ 1041 w 106"/>
                <a:gd name="T43" fmla="*/ 35 h 51"/>
                <a:gd name="T44" fmla="*/ 1341 w 106"/>
                <a:gd name="T45" fmla="*/ 34 h 51"/>
                <a:gd name="T46" fmla="*/ 1633 w 106"/>
                <a:gd name="T47" fmla="*/ 33 h 51"/>
                <a:gd name="T48" fmla="*/ 1993 w 106"/>
                <a:gd name="T49" fmla="*/ 31 h 51"/>
                <a:gd name="T50" fmla="*/ 2240 w 106"/>
                <a:gd name="T51" fmla="*/ 30 h 51"/>
                <a:gd name="T52" fmla="*/ 2413 w 106"/>
                <a:gd name="T53" fmla="*/ 29 h 51"/>
                <a:gd name="T54" fmla="*/ 2177 w 106"/>
                <a:gd name="T55" fmla="*/ 30 h 51"/>
                <a:gd name="T56" fmla="*/ 1993 w 106"/>
                <a:gd name="T57" fmla="*/ 29 h 51"/>
                <a:gd name="T58" fmla="*/ 1757 w 106"/>
                <a:gd name="T59" fmla="*/ 27 h 51"/>
                <a:gd name="T60" fmla="*/ 1404 w 106"/>
                <a:gd name="T61" fmla="*/ 24 h 51"/>
                <a:gd name="T62" fmla="*/ 891 w 106"/>
                <a:gd name="T63" fmla="*/ 23 h 51"/>
                <a:gd name="T64" fmla="*/ 712 w 106"/>
                <a:gd name="T65" fmla="*/ 22 h 51"/>
                <a:gd name="T66" fmla="*/ 773 w 106"/>
                <a:gd name="T67" fmla="*/ 21 h 51"/>
                <a:gd name="T68" fmla="*/ 1041 w 106"/>
                <a:gd name="T69" fmla="*/ 18 h 51"/>
                <a:gd name="T70" fmla="*/ 1224 w 106"/>
                <a:gd name="T71" fmla="*/ 15 h 51"/>
                <a:gd name="T72" fmla="*/ 1341 w 106"/>
                <a:gd name="T73" fmla="*/ 11 h 51"/>
                <a:gd name="T74" fmla="*/ 1993 w 106"/>
                <a:gd name="T75" fmla="*/ 10 h 51"/>
                <a:gd name="T76" fmla="*/ 3401 w 106"/>
                <a:gd name="T77" fmla="*/ 10 h 51"/>
                <a:gd name="T78" fmla="*/ 4537 w 106"/>
                <a:gd name="T79" fmla="*/ 18 h 51"/>
                <a:gd name="T80" fmla="*/ 5397 w 106"/>
                <a:gd name="T81" fmla="*/ 23 h 51"/>
                <a:gd name="T82" fmla="*/ 5925 w 106"/>
                <a:gd name="T83" fmla="*/ 29 h 51"/>
                <a:gd name="T84" fmla="*/ 6162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61" name="Freeform 81"/>
            <p:cNvSpPr>
              <a:spLocks/>
            </p:cNvSpPr>
            <p:nvPr/>
          </p:nvSpPr>
          <p:spPr bwMode="auto">
            <a:xfrm>
              <a:off x="5063" y="1328"/>
              <a:ext cx="206" cy="47"/>
            </a:xfrm>
            <a:custGeom>
              <a:avLst/>
              <a:gdLst>
                <a:gd name="T0" fmla="*/ 61 w 105"/>
                <a:gd name="T1" fmla="*/ 29 h 50"/>
                <a:gd name="T2" fmla="*/ 353 w 105"/>
                <a:gd name="T3" fmla="*/ 24 h 50"/>
                <a:gd name="T4" fmla="*/ 848 w 105"/>
                <a:gd name="T5" fmla="*/ 18 h 50"/>
                <a:gd name="T6" fmla="*/ 1540 w 105"/>
                <a:gd name="T7" fmla="*/ 8 h 50"/>
                <a:gd name="T8" fmla="*/ 2448 w 105"/>
                <a:gd name="T9" fmla="*/ 5 h 50"/>
                <a:gd name="T10" fmla="*/ 3265 w 105"/>
                <a:gd name="T11" fmla="*/ 1 h 50"/>
                <a:gd name="T12" fmla="*/ 3541 w 105"/>
                <a:gd name="T13" fmla="*/ 1 h 50"/>
                <a:gd name="T14" fmla="*/ 3926 w 105"/>
                <a:gd name="T15" fmla="*/ 1 h 50"/>
                <a:gd name="T16" fmla="*/ 4450 w 105"/>
                <a:gd name="T17" fmla="*/ 2 h 50"/>
                <a:gd name="T18" fmla="*/ 4862 w 105"/>
                <a:gd name="T19" fmla="*/ 4 h 50"/>
                <a:gd name="T20" fmla="*/ 5234 w 105"/>
                <a:gd name="T21" fmla="*/ 4 h 50"/>
                <a:gd name="T22" fmla="*/ 5466 w 105"/>
                <a:gd name="T23" fmla="*/ 8 h 50"/>
                <a:gd name="T24" fmla="*/ 5642 w 105"/>
                <a:gd name="T25" fmla="*/ 9 h 50"/>
                <a:gd name="T26" fmla="*/ 5809 w 105"/>
                <a:gd name="T27" fmla="*/ 15 h 50"/>
                <a:gd name="T28" fmla="*/ 5927 w 105"/>
                <a:gd name="T29" fmla="*/ 19 h 50"/>
                <a:gd name="T30" fmla="*/ 5927 w 105"/>
                <a:gd name="T31" fmla="*/ 22 h 50"/>
                <a:gd name="T32" fmla="*/ 5866 w 105"/>
                <a:gd name="T33" fmla="*/ 24 h 50"/>
                <a:gd name="T34" fmla="*/ 5642 w 105"/>
                <a:gd name="T35" fmla="*/ 29 h 50"/>
                <a:gd name="T36" fmla="*/ 5642 w 105"/>
                <a:gd name="T37" fmla="*/ 31 h 50"/>
                <a:gd name="T38" fmla="*/ 5346 w 105"/>
                <a:gd name="T39" fmla="*/ 34 h 50"/>
                <a:gd name="T40" fmla="*/ 5203 w 105"/>
                <a:gd name="T41" fmla="*/ 34 h 50"/>
                <a:gd name="T42" fmla="*/ 4962 w 105"/>
                <a:gd name="T43" fmla="*/ 34 h 50"/>
                <a:gd name="T44" fmla="*/ 4681 w 105"/>
                <a:gd name="T45" fmla="*/ 34 h 50"/>
                <a:gd name="T46" fmla="*/ 4389 w 105"/>
                <a:gd name="T47" fmla="*/ 34 h 50"/>
                <a:gd name="T48" fmla="*/ 4098 w 105"/>
                <a:gd name="T49" fmla="*/ 34 h 50"/>
                <a:gd name="T50" fmla="*/ 3865 w 105"/>
                <a:gd name="T51" fmla="*/ 33 h 50"/>
                <a:gd name="T52" fmla="*/ 3865 w 105"/>
                <a:gd name="T53" fmla="*/ 31 h 50"/>
                <a:gd name="T54" fmla="*/ 3806 w 105"/>
                <a:gd name="T55" fmla="*/ 29 h 50"/>
                <a:gd name="T56" fmla="*/ 3865 w 105"/>
                <a:gd name="T57" fmla="*/ 27 h 50"/>
                <a:gd name="T58" fmla="*/ 4098 w 105"/>
                <a:gd name="T59" fmla="*/ 25 h 50"/>
                <a:gd name="T60" fmla="*/ 4450 w 105"/>
                <a:gd name="T61" fmla="*/ 24 h 50"/>
                <a:gd name="T62" fmla="*/ 4962 w 105"/>
                <a:gd name="T63" fmla="*/ 23 h 50"/>
                <a:gd name="T64" fmla="*/ 5142 w 105"/>
                <a:gd name="T65" fmla="*/ 22 h 50"/>
                <a:gd name="T66" fmla="*/ 5022 w 105"/>
                <a:gd name="T67" fmla="*/ 21 h 50"/>
                <a:gd name="T68" fmla="*/ 4915 w 105"/>
                <a:gd name="T69" fmla="*/ 19 h 50"/>
                <a:gd name="T70" fmla="*/ 4742 w 105"/>
                <a:gd name="T71" fmla="*/ 15 h 50"/>
                <a:gd name="T72" fmla="*/ 4681 w 105"/>
                <a:gd name="T73" fmla="*/ 12 h 50"/>
                <a:gd name="T74" fmla="*/ 4098 w 105"/>
                <a:gd name="T75" fmla="*/ 9 h 50"/>
                <a:gd name="T76" fmla="*/ 2725 w 105"/>
                <a:gd name="T77" fmla="*/ 9 h 50"/>
                <a:gd name="T78" fmla="*/ 1601 w 105"/>
                <a:gd name="T79" fmla="*/ 17 h 50"/>
                <a:gd name="T80" fmla="*/ 693 w 105"/>
                <a:gd name="T81" fmla="*/ 22 h 50"/>
                <a:gd name="T82" fmla="*/ 180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62" name="Freeform 82"/>
            <p:cNvSpPr>
              <a:spLocks/>
            </p:cNvSpPr>
            <p:nvPr/>
          </p:nvSpPr>
          <p:spPr bwMode="auto">
            <a:xfrm>
              <a:off x="5056" y="1351"/>
              <a:ext cx="112" cy="73"/>
            </a:xfrm>
            <a:custGeom>
              <a:avLst/>
              <a:gdLst>
                <a:gd name="T0" fmla="*/ 3105 w 57"/>
                <a:gd name="T1" fmla="*/ 1 h 78"/>
                <a:gd name="T2" fmla="*/ 2877 w 57"/>
                <a:gd name="T3" fmla="*/ 6 h 78"/>
                <a:gd name="T4" fmla="*/ 2366 w 57"/>
                <a:gd name="T5" fmla="*/ 7 h 78"/>
                <a:gd name="T6" fmla="*/ 1849 w 57"/>
                <a:gd name="T7" fmla="*/ 11 h 78"/>
                <a:gd name="T8" fmla="*/ 1252 w 57"/>
                <a:gd name="T9" fmla="*/ 18 h 78"/>
                <a:gd name="T10" fmla="*/ 637 w 57"/>
                <a:gd name="T11" fmla="*/ 21 h 78"/>
                <a:gd name="T12" fmla="*/ 236 w 57"/>
                <a:gd name="T13" fmla="*/ 25 h 78"/>
                <a:gd name="T14" fmla="*/ 0 w 57"/>
                <a:gd name="T15" fmla="*/ 28 h 78"/>
                <a:gd name="T16" fmla="*/ 120 w 57"/>
                <a:gd name="T17" fmla="*/ 30 h 78"/>
                <a:gd name="T18" fmla="*/ 297 w 57"/>
                <a:gd name="T19" fmla="*/ 35 h 78"/>
                <a:gd name="T20" fmla="*/ 417 w 57"/>
                <a:gd name="T21" fmla="*/ 37 h 78"/>
                <a:gd name="T22" fmla="*/ 356 w 57"/>
                <a:gd name="T23" fmla="*/ 42 h 78"/>
                <a:gd name="T24" fmla="*/ 297 w 57"/>
                <a:gd name="T25" fmla="*/ 46 h 78"/>
                <a:gd name="T26" fmla="*/ 120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297 w 57"/>
                <a:gd name="T35" fmla="*/ 48 h 78"/>
                <a:gd name="T36" fmla="*/ 700 w 57"/>
                <a:gd name="T37" fmla="*/ 40 h 78"/>
                <a:gd name="T38" fmla="*/ 1252 w 57"/>
                <a:gd name="T39" fmla="*/ 31 h 78"/>
                <a:gd name="T40" fmla="*/ 1849 w 57"/>
                <a:gd name="T41" fmla="*/ 21 h 78"/>
                <a:gd name="T42" fmla="*/ 2366 w 57"/>
                <a:gd name="T43" fmla="*/ 12 h 78"/>
                <a:gd name="T44" fmla="*/ 2877 w 57"/>
                <a:gd name="T45" fmla="*/ 7 h 78"/>
                <a:gd name="T46" fmla="*/ 3105 w 57"/>
                <a:gd name="T47" fmla="*/ 1 h 78"/>
                <a:gd name="T48" fmla="*/ 3217 w 57"/>
                <a:gd name="T49" fmla="*/ 0 h 78"/>
                <a:gd name="T50" fmla="*/ 3217 w 57"/>
                <a:gd name="T51" fmla="*/ 0 h 78"/>
                <a:gd name="T52" fmla="*/ 3217 w 57"/>
                <a:gd name="T53" fmla="*/ 0 h 78"/>
                <a:gd name="T54" fmla="*/ 3217 w 57"/>
                <a:gd name="T55" fmla="*/ 0 h 78"/>
                <a:gd name="T56" fmla="*/ 3217 w 57"/>
                <a:gd name="T57" fmla="*/ 0 h 78"/>
                <a:gd name="T58" fmla="*/ 3217 w 57"/>
                <a:gd name="T59" fmla="*/ 0 h 78"/>
                <a:gd name="T60" fmla="*/ 3217 w 57"/>
                <a:gd name="T61" fmla="*/ 0 h 78"/>
                <a:gd name="T62" fmla="*/ 3217 w 57"/>
                <a:gd name="T63" fmla="*/ 0 h 78"/>
                <a:gd name="T64" fmla="*/ 3217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63" name="Freeform 83"/>
            <p:cNvSpPr>
              <a:spLocks/>
            </p:cNvSpPr>
            <p:nvPr/>
          </p:nvSpPr>
          <p:spPr bwMode="auto">
            <a:xfrm>
              <a:off x="4585" y="1351"/>
              <a:ext cx="117" cy="73"/>
            </a:xfrm>
            <a:custGeom>
              <a:avLst/>
              <a:gdLst>
                <a:gd name="T0" fmla="*/ 0 w 59"/>
                <a:gd name="T1" fmla="*/ 1 h 78"/>
                <a:gd name="T2" fmla="*/ 311 w 59"/>
                <a:gd name="T3" fmla="*/ 6 h 78"/>
                <a:gd name="T4" fmla="*/ 740 w 59"/>
                <a:gd name="T5" fmla="*/ 7 h 78"/>
                <a:gd name="T6" fmla="*/ 1404 w 59"/>
                <a:gd name="T7" fmla="*/ 11 h 78"/>
                <a:gd name="T8" fmla="*/ 1997 w 59"/>
                <a:gd name="T9" fmla="*/ 18 h 78"/>
                <a:gd name="T10" fmla="*/ 2612 w 59"/>
                <a:gd name="T11" fmla="*/ 21 h 78"/>
                <a:gd name="T12" fmla="*/ 3096 w 59"/>
                <a:gd name="T13" fmla="*/ 25 h 78"/>
                <a:gd name="T14" fmla="*/ 3460 w 59"/>
                <a:gd name="T15" fmla="*/ 27 h 78"/>
                <a:gd name="T16" fmla="*/ 3276 w 59"/>
                <a:gd name="T17" fmla="*/ 30 h 78"/>
                <a:gd name="T18" fmla="*/ 2973 w 59"/>
                <a:gd name="T19" fmla="*/ 34 h 78"/>
                <a:gd name="T20" fmla="*/ 2909 w 59"/>
                <a:gd name="T21" fmla="*/ 37 h 78"/>
                <a:gd name="T22" fmla="*/ 2909 w 59"/>
                <a:gd name="T23" fmla="*/ 42 h 78"/>
                <a:gd name="T24" fmla="*/ 2973 w 59"/>
                <a:gd name="T25" fmla="*/ 45 h 78"/>
                <a:gd name="T26" fmla="*/ 3096 w 59"/>
                <a:gd name="T27" fmla="*/ 48 h 78"/>
                <a:gd name="T28" fmla="*/ 3157 w 59"/>
                <a:gd name="T29" fmla="*/ 51 h 78"/>
                <a:gd name="T30" fmla="*/ 3276 w 59"/>
                <a:gd name="T31" fmla="*/ 51 h 78"/>
                <a:gd name="T32" fmla="*/ 3276 w 59"/>
                <a:gd name="T33" fmla="*/ 51 h 78"/>
                <a:gd name="T34" fmla="*/ 2973 w 59"/>
                <a:gd name="T35" fmla="*/ 48 h 78"/>
                <a:gd name="T36" fmla="*/ 2489 w 59"/>
                <a:gd name="T37" fmla="*/ 40 h 78"/>
                <a:gd name="T38" fmla="*/ 1872 w 59"/>
                <a:gd name="T39" fmla="*/ 31 h 78"/>
                <a:gd name="T40" fmla="*/ 1348 w 59"/>
                <a:gd name="T41" fmla="*/ 21 h 78"/>
                <a:gd name="T42" fmla="*/ 680 w 59"/>
                <a:gd name="T43" fmla="*/ 12 h 78"/>
                <a:gd name="T44" fmla="*/ 248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64" name="Freeform 84"/>
            <p:cNvSpPr>
              <a:spLocks/>
            </p:cNvSpPr>
            <p:nvPr/>
          </p:nvSpPr>
          <p:spPr bwMode="auto">
            <a:xfrm>
              <a:off x="4768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65" name="Freeform 85"/>
            <p:cNvSpPr>
              <a:spLocks/>
            </p:cNvSpPr>
            <p:nvPr/>
          </p:nvSpPr>
          <p:spPr bwMode="auto">
            <a:xfrm>
              <a:off x="4916" y="1383"/>
              <a:ext cx="75" cy="36"/>
            </a:xfrm>
            <a:custGeom>
              <a:avLst/>
              <a:gdLst>
                <a:gd name="T0" fmla="*/ 2124 w 38"/>
                <a:gd name="T1" fmla="*/ 10 h 38"/>
                <a:gd name="T2" fmla="*/ 1885 w 38"/>
                <a:gd name="T3" fmla="*/ 9 h 38"/>
                <a:gd name="T4" fmla="*/ 1699 w 38"/>
                <a:gd name="T5" fmla="*/ 8 h 38"/>
                <a:gd name="T6" fmla="*/ 1352 w 38"/>
                <a:gd name="T7" fmla="*/ 4 h 38"/>
                <a:gd name="T8" fmla="*/ 1076 w 38"/>
                <a:gd name="T9" fmla="*/ 1 h 38"/>
                <a:gd name="T10" fmla="*/ 892 w 38"/>
                <a:gd name="T11" fmla="*/ 1 h 38"/>
                <a:gd name="T12" fmla="*/ 592 w 38"/>
                <a:gd name="T13" fmla="*/ 1 h 38"/>
                <a:gd name="T14" fmla="*/ 300 w 38"/>
                <a:gd name="T15" fmla="*/ 4 h 38"/>
                <a:gd name="T16" fmla="*/ 124 w 38"/>
                <a:gd name="T17" fmla="*/ 7 h 38"/>
                <a:gd name="T18" fmla="*/ 0 w 38"/>
                <a:gd name="T19" fmla="*/ 9 h 38"/>
                <a:gd name="T20" fmla="*/ 63 w 38"/>
                <a:gd name="T21" fmla="*/ 12 h 38"/>
                <a:gd name="T22" fmla="*/ 63 w 38"/>
                <a:gd name="T23" fmla="*/ 17 h 38"/>
                <a:gd name="T24" fmla="*/ 63 w 38"/>
                <a:gd name="T25" fmla="*/ 22 h 38"/>
                <a:gd name="T26" fmla="*/ 124 w 38"/>
                <a:gd name="T27" fmla="*/ 24 h 38"/>
                <a:gd name="T28" fmla="*/ 363 w 38"/>
                <a:gd name="T29" fmla="*/ 25 h 38"/>
                <a:gd name="T30" fmla="*/ 716 w 38"/>
                <a:gd name="T31" fmla="*/ 26 h 38"/>
                <a:gd name="T32" fmla="*/ 1137 w 38"/>
                <a:gd name="T33" fmla="*/ 26 h 38"/>
                <a:gd name="T34" fmla="*/ 1352 w 38"/>
                <a:gd name="T35" fmla="*/ 25 h 38"/>
                <a:gd name="T36" fmla="*/ 1593 w 38"/>
                <a:gd name="T37" fmla="*/ 23 h 38"/>
                <a:gd name="T38" fmla="*/ 1593 w 38"/>
                <a:gd name="T39" fmla="*/ 22 h 38"/>
                <a:gd name="T40" fmla="*/ 1652 w 38"/>
                <a:gd name="T41" fmla="*/ 19 h 38"/>
                <a:gd name="T42" fmla="*/ 1652 w 38"/>
                <a:gd name="T43" fmla="*/ 16 h 38"/>
                <a:gd name="T44" fmla="*/ 1652 w 38"/>
                <a:gd name="T45" fmla="*/ 10 h 38"/>
                <a:gd name="T46" fmla="*/ 1532 w 38"/>
                <a:gd name="T47" fmla="*/ 10 h 38"/>
                <a:gd name="T48" fmla="*/ 1468 w 38"/>
                <a:gd name="T49" fmla="*/ 10 h 38"/>
                <a:gd name="T50" fmla="*/ 1352 w 38"/>
                <a:gd name="T51" fmla="*/ 12 h 38"/>
                <a:gd name="T52" fmla="*/ 1352 w 38"/>
                <a:gd name="T53" fmla="*/ 12 h 38"/>
                <a:gd name="T54" fmla="*/ 1232 w 38"/>
                <a:gd name="T55" fmla="*/ 14 h 38"/>
                <a:gd name="T56" fmla="*/ 1168 w 38"/>
                <a:gd name="T57" fmla="*/ 16 h 38"/>
                <a:gd name="T58" fmla="*/ 1137 w 38"/>
                <a:gd name="T59" fmla="*/ 20 h 38"/>
                <a:gd name="T60" fmla="*/ 1137 w 38"/>
                <a:gd name="T61" fmla="*/ 22 h 38"/>
                <a:gd name="T62" fmla="*/ 1137 w 38"/>
                <a:gd name="T63" fmla="*/ 23 h 38"/>
                <a:gd name="T64" fmla="*/ 776 w 38"/>
                <a:gd name="T65" fmla="*/ 22 h 38"/>
                <a:gd name="T66" fmla="*/ 545 w 38"/>
                <a:gd name="T67" fmla="*/ 21 h 38"/>
                <a:gd name="T68" fmla="*/ 484 w 38"/>
                <a:gd name="T69" fmla="*/ 16 h 38"/>
                <a:gd name="T70" fmla="*/ 424 w 38"/>
                <a:gd name="T71" fmla="*/ 14 h 38"/>
                <a:gd name="T72" fmla="*/ 484 w 38"/>
                <a:gd name="T73" fmla="*/ 11 h 38"/>
                <a:gd name="T74" fmla="*/ 545 w 38"/>
                <a:gd name="T75" fmla="*/ 9 h 38"/>
                <a:gd name="T76" fmla="*/ 655 w 38"/>
                <a:gd name="T77" fmla="*/ 9 h 38"/>
                <a:gd name="T78" fmla="*/ 776 w 38"/>
                <a:gd name="T79" fmla="*/ 8 h 38"/>
                <a:gd name="T80" fmla="*/ 1016 w 38"/>
                <a:gd name="T81" fmla="*/ 6 h 38"/>
                <a:gd name="T82" fmla="*/ 1137 w 38"/>
                <a:gd name="T83" fmla="*/ 6 h 38"/>
                <a:gd name="T84" fmla="*/ 1168 w 38"/>
                <a:gd name="T85" fmla="*/ 6 h 38"/>
                <a:gd name="T86" fmla="*/ 1352 w 38"/>
                <a:gd name="T87" fmla="*/ 8 h 38"/>
                <a:gd name="T88" fmla="*/ 1532 w 38"/>
                <a:gd name="T89" fmla="*/ 9 h 38"/>
                <a:gd name="T90" fmla="*/ 1761 w 38"/>
                <a:gd name="T91" fmla="*/ 9 h 38"/>
                <a:gd name="T92" fmla="*/ 2005 w 38"/>
                <a:gd name="T93" fmla="*/ 9 h 38"/>
                <a:gd name="T94" fmla="*/ 2061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66" name="Freeform 86"/>
            <p:cNvSpPr>
              <a:spLocks/>
            </p:cNvSpPr>
            <p:nvPr/>
          </p:nvSpPr>
          <p:spPr bwMode="auto">
            <a:xfrm>
              <a:off x="1220" y="1593"/>
              <a:ext cx="535" cy="1911"/>
            </a:xfrm>
            <a:custGeom>
              <a:avLst/>
              <a:gdLst>
                <a:gd name="T0" fmla="*/ 0 w 271"/>
                <a:gd name="T1" fmla="*/ 1316 h 2059"/>
                <a:gd name="T2" fmla="*/ 15979 w 271"/>
                <a:gd name="T3" fmla="*/ 1316 h 2059"/>
                <a:gd name="T4" fmla="*/ 15979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5" name="Group 87"/>
            <p:cNvGrpSpPr>
              <a:grpSpLocks/>
            </p:cNvGrpSpPr>
            <p:nvPr/>
          </p:nvGrpSpPr>
          <p:grpSpPr bwMode="auto">
            <a:xfrm>
              <a:off x="1130" y="3474"/>
              <a:ext cx="702" cy="203"/>
              <a:chOff x="3110" y="3961"/>
              <a:chExt cx="356" cy="218"/>
            </a:xfrm>
          </p:grpSpPr>
          <p:sp>
            <p:nvSpPr>
              <p:cNvPr id="59513" name="Freeform 88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14" name="Freeform 89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15" name="Freeform 90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16" name="Freeform 91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17" name="Freeform 92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18" name="Freeform 93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19" name="Line 94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9520" name="Freeform 95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21" name="Freeform 96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22" name="Line 97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59468" name="Freeform 98"/>
            <p:cNvSpPr>
              <a:spLocks/>
            </p:cNvSpPr>
            <p:nvPr/>
          </p:nvSpPr>
          <p:spPr bwMode="auto">
            <a:xfrm>
              <a:off x="1292" y="1582"/>
              <a:ext cx="463" cy="212"/>
            </a:xfrm>
            <a:custGeom>
              <a:avLst/>
              <a:gdLst>
                <a:gd name="T0" fmla="*/ 5788 w 235"/>
                <a:gd name="T1" fmla="*/ 1 h 227"/>
                <a:gd name="T2" fmla="*/ 7534 w 235"/>
                <a:gd name="T3" fmla="*/ 3 h 227"/>
                <a:gd name="T4" fmla="*/ 9177 w 235"/>
                <a:gd name="T5" fmla="*/ 4 h 227"/>
                <a:gd name="T6" fmla="*/ 10422 w 235"/>
                <a:gd name="T7" fmla="*/ 7 h 227"/>
                <a:gd name="T8" fmla="*/ 11404 w 235"/>
                <a:gd name="T9" fmla="*/ 7 h 227"/>
                <a:gd name="T10" fmla="*/ 11991 w 235"/>
                <a:gd name="T11" fmla="*/ 7 h 227"/>
                <a:gd name="T12" fmla="*/ 12414 w 235"/>
                <a:gd name="T13" fmla="*/ 7 h 227"/>
                <a:gd name="T14" fmla="*/ 12795 w 235"/>
                <a:gd name="T15" fmla="*/ 8 h 227"/>
                <a:gd name="T16" fmla="*/ 13218 w 235"/>
                <a:gd name="T17" fmla="*/ 8 h 227"/>
                <a:gd name="T18" fmla="*/ 13455 w 235"/>
                <a:gd name="T19" fmla="*/ 8 h 227"/>
                <a:gd name="T20" fmla="*/ 13683 w 235"/>
                <a:gd name="T21" fmla="*/ 8 h 227"/>
                <a:gd name="T22" fmla="*/ 13683 w 235"/>
                <a:gd name="T23" fmla="*/ 21 h 227"/>
                <a:gd name="T24" fmla="*/ 13683 w 235"/>
                <a:gd name="T25" fmla="*/ 49 h 227"/>
                <a:gd name="T26" fmla="*/ 13683 w 235"/>
                <a:gd name="T27" fmla="*/ 86 h 227"/>
                <a:gd name="T28" fmla="*/ 13683 w 235"/>
                <a:gd name="T29" fmla="*/ 120 h 227"/>
                <a:gd name="T30" fmla="*/ 13683 w 235"/>
                <a:gd name="T31" fmla="*/ 145 h 227"/>
                <a:gd name="T32" fmla="*/ 13559 w 235"/>
                <a:gd name="T33" fmla="*/ 148 h 227"/>
                <a:gd name="T34" fmla="*/ 13399 w 235"/>
                <a:gd name="T35" fmla="*/ 141 h 227"/>
                <a:gd name="T36" fmla="*/ 13399 w 235"/>
                <a:gd name="T37" fmla="*/ 128 h 227"/>
                <a:gd name="T38" fmla="*/ 13155 w 235"/>
                <a:gd name="T39" fmla="*/ 116 h 227"/>
                <a:gd name="T40" fmla="*/ 12968 w 235"/>
                <a:gd name="T41" fmla="*/ 104 h 227"/>
                <a:gd name="T42" fmla="*/ 12763 w 235"/>
                <a:gd name="T43" fmla="*/ 97 h 227"/>
                <a:gd name="T44" fmla="*/ 12178 w 235"/>
                <a:gd name="T45" fmla="*/ 88 h 227"/>
                <a:gd name="T46" fmla="*/ 11226 w 235"/>
                <a:gd name="T47" fmla="*/ 78 h 227"/>
                <a:gd name="T48" fmla="*/ 10247 w 235"/>
                <a:gd name="T49" fmla="*/ 66 h 227"/>
                <a:gd name="T50" fmla="*/ 9301 w 235"/>
                <a:gd name="T51" fmla="*/ 57 h 227"/>
                <a:gd name="T52" fmla="*/ 8726 w 235"/>
                <a:gd name="T53" fmla="*/ 49 h 227"/>
                <a:gd name="T54" fmla="*/ 7954 w 235"/>
                <a:gd name="T55" fmla="*/ 45 h 227"/>
                <a:gd name="T56" fmla="*/ 6801 w 235"/>
                <a:gd name="T57" fmla="*/ 37 h 227"/>
                <a:gd name="T58" fmla="*/ 5485 w 235"/>
                <a:gd name="T59" fmla="*/ 29 h 227"/>
                <a:gd name="T60" fmla="*/ 4398 w 235"/>
                <a:gd name="T61" fmla="*/ 21 h 227"/>
                <a:gd name="T62" fmla="*/ 3680 w 235"/>
                <a:gd name="T63" fmla="*/ 19 h 227"/>
                <a:gd name="T64" fmla="*/ 3493 w 235"/>
                <a:gd name="T65" fmla="*/ 18 h 227"/>
                <a:gd name="T66" fmla="*/ 2760 w 235"/>
                <a:gd name="T67" fmla="*/ 16 h 227"/>
                <a:gd name="T68" fmla="*/ 1805 w 235"/>
                <a:gd name="T69" fmla="*/ 11 h 227"/>
                <a:gd name="T70" fmla="*/ 764 w 235"/>
                <a:gd name="T71" fmla="*/ 7 h 227"/>
                <a:gd name="T72" fmla="*/ 124 w 235"/>
                <a:gd name="T73" fmla="*/ 7 h 227"/>
                <a:gd name="T74" fmla="*/ 124 w 235"/>
                <a:gd name="T75" fmla="*/ 7 h 227"/>
                <a:gd name="T76" fmla="*/ 589 w 235"/>
                <a:gd name="T77" fmla="*/ 6 h 227"/>
                <a:gd name="T78" fmla="*/ 1160 w 235"/>
                <a:gd name="T79" fmla="*/ 5 h 227"/>
                <a:gd name="T80" fmla="*/ 1925 w 235"/>
                <a:gd name="T81" fmla="*/ 3 h 227"/>
                <a:gd name="T82" fmla="*/ 2965 w 235"/>
                <a:gd name="T83" fmla="*/ 1 h 227"/>
                <a:gd name="T84" fmla="*/ 4502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69" name="Freeform 99"/>
            <p:cNvSpPr>
              <a:spLocks/>
            </p:cNvSpPr>
            <p:nvPr/>
          </p:nvSpPr>
          <p:spPr bwMode="auto">
            <a:xfrm>
              <a:off x="1195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70" name="Freeform 100"/>
            <p:cNvSpPr>
              <a:spLocks/>
            </p:cNvSpPr>
            <p:nvPr/>
          </p:nvSpPr>
          <p:spPr bwMode="auto">
            <a:xfrm>
              <a:off x="1025" y="1270"/>
              <a:ext cx="911" cy="309"/>
            </a:xfrm>
            <a:custGeom>
              <a:avLst/>
              <a:gdLst>
                <a:gd name="T0" fmla="*/ 16875 w 462"/>
                <a:gd name="T1" fmla="*/ 204 h 333"/>
                <a:gd name="T2" fmla="*/ 20456 w 462"/>
                <a:gd name="T3" fmla="*/ 209 h 333"/>
                <a:gd name="T4" fmla="*/ 21759 w 462"/>
                <a:gd name="T5" fmla="*/ 212 h 333"/>
                <a:gd name="T6" fmla="*/ 21933 w 462"/>
                <a:gd name="T7" fmla="*/ 201 h 333"/>
                <a:gd name="T8" fmla="*/ 22209 w 462"/>
                <a:gd name="T9" fmla="*/ 182 h 333"/>
                <a:gd name="T10" fmla="*/ 22801 w 462"/>
                <a:gd name="T11" fmla="*/ 161 h 333"/>
                <a:gd name="T12" fmla="*/ 23400 w 462"/>
                <a:gd name="T13" fmla="*/ 148 h 333"/>
                <a:gd name="T14" fmla="*/ 25465 w 462"/>
                <a:gd name="T15" fmla="*/ 146 h 333"/>
                <a:gd name="T16" fmla="*/ 24686 w 462"/>
                <a:gd name="T17" fmla="*/ 118 h 333"/>
                <a:gd name="T18" fmla="*/ 22856 w 462"/>
                <a:gd name="T19" fmla="*/ 120 h 333"/>
                <a:gd name="T20" fmla="*/ 21965 w 462"/>
                <a:gd name="T21" fmla="*/ 115 h 333"/>
                <a:gd name="T22" fmla="*/ 21712 w 462"/>
                <a:gd name="T23" fmla="*/ 120 h 333"/>
                <a:gd name="T24" fmla="*/ 20801 w 462"/>
                <a:gd name="T25" fmla="*/ 121 h 333"/>
                <a:gd name="T26" fmla="*/ 20801 w 462"/>
                <a:gd name="T27" fmla="*/ 109 h 333"/>
                <a:gd name="T28" fmla="*/ 21592 w 462"/>
                <a:gd name="T29" fmla="*/ 114 h 333"/>
                <a:gd name="T30" fmla="*/ 21965 w 462"/>
                <a:gd name="T31" fmla="*/ 109 h 333"/>
                <a:gd name="T32" fmla="*/ 22980 w 462"/>
                <a:gd name="T33" fmla="*/ 106 h 333"/>
                <a:gd name="T34" fmla="*/ 23286 w 462"/>
                <a:gd name="T35" fmla="*/ 87 h 333"/>
                <a:gd name="T36" fmla="*/ 22633 w 462"/>
                <a:gd name="T37" fmla="*/ 82 h 333"/>
                <a:gd name="T38" fmla="*/ 22633 w 462"/>
                <a:gd name="T39" fmla="*/ 78 h 333"/>
                <a:gd name="T40" fmla="*/ 23645 w 462"/>
                <a:gd name="T41" fmla="*/ 81 h 333"/>
                <a:gd name="T42" fmla="*/ 25885 w 462"/>
                <a:gd name="T43" fmla="*/ 79 h 333"/>
                <a:gd name="T44" fmla="*/ 26926 w 462"/>
                <a:gd name="T45" fmla="*/ 70 h 333"/>
                <a:gd name="T46" fmla="*/ 26742 w 462"/>
                <a:gd name="T47" fmla="*/ 45 h 333"/>
                <a:gd name="T48" fmla="*/ 25340 w 462"/>
                <a:gd name="T49" fmla="*/ 34 h 333"/>
                <a:gd name="T50" fmla="*/ 26198 w 462"/>
                <a:gd name="T51" fmla="*/ 33 h 333"/>
                <a:gd name="T52" fmla="*/ 26320 w 462"/>
                <a:gd name="T53" fmla="*/ 22 h 333"/>
                <a:gd name="T54" fmla="*/ 25157 w 462"/>
                <a:gd name="T55" fmla="*/ 22 h 333"/>
                <a:gd name="T56" fmla="*/ 25522 w 462"/>
                <a:gd name="T57" fmla="*/ 15 h 333"/>
                <a:gd name="T58" fmla="*/ 25993 w 462"/>
                <a:gd name="T59" fmla="*/ 14 h 333"/>
                <a:gd name="T60" fmla="*/ 26320 w 462"/>
                <a:gd name="T61" fmla="*/ 2 h 333"/>
                <a:gd name="T62" fmla="*/ 14286 w 462"/>
                <a:gd name="T63" fmla="*/ 6 h 333"/>
                <a:gd name="T64" fmla="*/ 1404 w 462"/>
                <a:gd name="T65" fmla="*/ 5 h 333"/>
                <a:gd name="T66" fmla="*/ 828 w 462"/>
                <a:gd name="T67" fmla="*/ 13 h 333"/>
                <a:gd name="T68" fmla="*/ 1341 w 462"/>
                <a:gd name="T69" fmla="*/ 14 h 333"/>
                <a:gd name="T70" fmla="*/ 1996 w 462"/>
                <a:gd name="T71" fmla="*/ 22 h 333"/>
                <a:gd name="T72" fmla="*/ 483 w 462"/>
                <a:gd name="T73" fmla="*/ 22 h 333"/>
                <a:gd name="T74" fmla="*/ 420 w 462"/>
                <a:gd name="T75" fmla="*/ 32 h 333"/>
                <a:gd name="T76" fmla="*/ 1341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30 w 462"/>
                <a:gd name="T85" fmla="*/ 78 h 333"/>
                <a:gd name="T86" fmla="*/ 4354 w 462"/>
                <a:gd name="T87" fmla="*/ 81 h 333"/>
                <a:gd name="T88" fmla="*/ 3749 w 462"/>
                <a:gd name="T89" fmla="*/ 84 h 333"/>
                <a:gd name="T90" fmla="*/ 3581 w 462"/>
                <a:gd name="T91" fmla="*/ 99 h 333"/>
                <a:gd name="T92" fmla="*/ 4109 w 462"/>
                <a:gd name="T93" fmla="*/ 108 h 333"/>
                <a:gd name="T94" fmla="*/ 4884 w 462"/>
                <a:gd name="T95" fmla="*/ 109 h 333"/>
                <a:gd name="T96" fmla="*/ 5214 w 462"/>
                <a:gd name="T97" fmla="*/ 113 h 333"/>
                <a:gd name="T98" fmla="*/ 6050 w 462"/>
                <a:gd name="T99" fmla="*/ 109 h 333"/>
                <a:gd name="T100" fmla="*/ 6113 w 462"/>
                <a:gd name="T101" fmla="*/ 119 h 333"/>
                <a:gd name="T102" fmla="*/ 5334 w 462"/>
                <a:gd name="T103" fmla="*/ 121 h 333"/>
                <a:gd name="T104" fmla="*/ 5009 w 462"/>
                <a:gd name="T105" fmla="*/ 115 h 333"/>
                <a:gd name="T106" fmla="*/ 4172 w 462"/>
                <a:gd name="T107" fmla="*/ 120 h 333"/>
                <a:gd name="T108" fmla="*/ 2416 w 462"/>
                <a:gd name="T109" fmla="*/ 118 h 333"/>
                <a:gd name="T110" fmla="*/ 1404 w 462"/>
                <a:gd name="T111" fmla="*/ 143 h 333"/>
                <a:gd name="T112" fmla="*/ 3129 w 462"/>
                <a:gd name="T113" fmla="*/ 149 h 333"/>
                <a:gd name="T114" fmla="*/ 3581 w 462"/>
                <a:gd name="T115" fmla="*/ 161 h 333"/>
                <a:gd name="T116" fmla="*/ 4537 w 462"/>
                <a:gd name="T117" fmla="*/ 177 h 333"/>
                <a:gd name="T118" fmla="*/ 5066 w 462"/>
                <a:gd name="T119" fmla="*/ 198 h 333"/>
                <a:gd name="T120" fmla="*/ 5521 w 462"/>
                <a:gd name="T121" fmla="*/ 211 h 333"/>
                <a:gd name="T122" fmla="*/ 9814 w 462"/>
                <a:gd name="T123" fmla="*/ 205 h 333"/>
                <a:gd name="T124" fmla="*/ 11930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71" name="Freeform 101"/>
            <p:cNvSpPr>
              <a:spLocks/>
            </p:cNvSpPr>
            <p:nvPr/>
          </p:nvSpPr>
          <p:spPr bwMode="auto">
            <a:xfrm>
              <a:off x="1398" y="1469"/>
              <a:ext cx="72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4 w 36"/>
                <a:gd name="T7" fmla="*/ 3 h 103"/>
                <a:gd name="T8" fmla="*/ 192 w 36"/>
                <a:gd name="T9" fmla="*/ 3 h 103"/>
                <a:gd name="T10" fmla="*/ 256 w 36"/>
                <a:gd name="T11" fmla="*/ 5 h 103"/>
                <a:gd name="T12" fmla="*/ 384 w 36"/>
                <a:gd name="T13" fmla="*/ 6 h 103"/>
                <a:gd name="T14" fmla="*/ 448 w 36"/>
                <a:gd name="T15" fmla="*/ 8 h 103"/>
                <a:gd name="T16" fmla="*/ 576 w 36"/>
                <a:gd name="T17" fmla="*/ 8 h 103"/>
                <a:gd name="T18" fmla="*/ 704 w 36"/>
                <a:gd name="T19" fmla="*/ 10 h 103"/>
                <a:gd name="T20" fmla="*/ 768 w 36"/>
                <a:gd name="T21" fmla="*/ 10 h 103"/>
                <a:gd name="T22" fmla="*/ 896 w 36"/>
                <a:gd name="T23" fmla="*/ 10 h 103"/>
                <a:gd name="T24" fmla="*/ 1024 w 36"/>
                <a:gd name="T25" fmla="*/ 10 h 103"/>
                <a:gd name="T26" fmla="*/ 1088 w 36"/>
                <a:gd name="T27" fmla="*/ 10 h 103"/>
                <a:gd name="T28" fmla="*/ 1216 w 36"/>
                <a:gd name="T29" fmla="*/ 11 h 103"/>
                <a:gd name="T30" fmla="*/ 1216 w 36"/>
                <a:gd name="T31" fmla="*/ 13 h 103"/>
                <a:gd name="T32" fmla="*/ 1344 w 36"/>
                <a:gd name="T33" fmla="*/ 13 h 103"/>
                <a:gd name="T34" fmla="*/ 1408 w 36"/>
                <a:gd name="T35" fmla="*/ 19 h 103"/>
                <a:gd name="T36" fmla="*/ 1472 w 36"/>
                <a:gd name="T37" fmla="*/ 23 h 103"/>
                <a:gd name="T38" fmla="*/ 1600 w 36"/>
                <a:gd name="T39" fmla="*/ 27 h 103"/>
                <a:gd name="T40" fmla="*/ 1728 w 36"/>
                <a:gd name="T41" fmla="*/ 29 h 103"/>
                <a:gd name="T42" fmla="*/ 1728 w 36"/>
                <a:gd name="T43" fmla="*/ 36 h 103"/>
                <a:gd name="T44" fmla="*/ 1792 w 36"/>
                <a:gd name="T45" fmla="*/ 41 h 103"/>
                <a:gd name="T46" fmla="*/ 1920 w 36"/>
                <a:gd name="T47" fmla="*/ 46 h 103"/>
                <a:gd name="T48" fmla="*/ 1984 w 36"/>
                <a:gd name="T49" fmla="*/ 50 h 103"/>
                <a:gd name="T50" fmla="*/ 1984 w 36"/>
                <a:gd name="T51" fmla="*/ 57 h 103"/>
                <a:gd name="T52" fmla="*/ 2048 w 36"/>
                <a:gd name="T53" fmla="*/ 61 h 103"/>
                <a:gd name="T54" fmla="*/ 2048 w 36"/>
                <a:gd name="T55" fmla="*/ 66 h 103"/>
                <a:gd name="T56" fmla="*/ 2176 w 36"/>
                <a:gd name="T57" fmla="*/ 69 h 103"/>
                <a:gd name="T58" fmla="*/ 2176 w 36"/>
                <a:gd name="T59" fmla="*/ 72 h 103"/>
                <a:gd name="T60" fmla="*/ 2176 w 36"/>
                <a:gd name="T61" fmla="*/ 74 h 103"/>
                <a:gd name="T62" fmla="*/ 2176 w 36"/>
                <a:gd name="T63" fmla="*/ 76 h 103"/>
                <a:gd name="T64" fmla="*/ 2240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72" name="Freeform 102"/>
            <p:cNvSpPr>
              <a:spLocks/>
            </p:cNvSpPr>
            <p:nvPr/>
          </p:nvSpPr>
          <p:spPr bwMode="auto">
            <a:xfrm>
              <a:off x="1490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73" name="Freeform 103"/>
            <p:cNvSpPr>
              <a:spLocks/>
            </p:cNvSpPr>
            <p:nvPr/>
          </p:nvSpPr>
          <p:spPr bwMode="auto">
            <a:xfrm>
              <a:off x="1452" y="1468"/>
              <a:ext cx="69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56 w 36"/>
                <a:gd name="T5" fmla="*/ 8 h 106"/>
                <a:gd name="T6" fmla="*/ 148 w 36"/>
                <a:gd name="T7" fmla="*/ 8 h 106"/>
                <a:gd name="T8" fmla="*/ 253 w 36"/>
                <a:gd name="T9" fmla="*/ 10 h 106"/>
                <a:gd name="T10" fmla="*/ 284 w 36"/>
                <a:gd name="T11" fmla="*/ 14 h 106"/>
                <a:gd name="T12" fmla="*/ 393 w 36"/>
                <a:gd name="T13" fmla="*/ 18 h 106"/>
                <a:gd name="T14" fmla="*/ 445 w 36"/>
                <a:gd name="T15" fmla="*/ 20 h 106"/>
                <a:gd name="T16" fmla="*/ 544 w 36"/>
                <a:gd name="T17" fmla="*/ 23 h 106"/>
                <a:gd name="T18" fmla="*/ 544 w 36"/>
                <a:gd name="T19" fmla="*/ 30 h 106"/>
                <a:gd name="T20" fmla="*/ 592 w 36"/>
                <a:gd name="T21" fmla="*/ 38 h 106"/>
                <a:gd name="T22" fmla="*/ 592 w 36"/>
                <a:gd name="T23" fmla="*/ 45 h 106"/>
                <a:gd name="T24" fmla="*/ 544 w 36"/>
                <a:gd name="T25" fmla="*/ 54 h 106"/>
                <a:gd name="T26" fmla="*/ 544 w 36"/>
                <a:gd name="T27" fmla="*/ 61 h 106"/>
                <a:gd name="T28" fmla="*/ 544 w 36"/>
                <a:gd name="T29" fmla="*/ 68 h 106"/>
                <a:gd name="T30" fmla="*/ 544 w 36"/>
                <a:gd name="T31" fmla="*/ 72 h 106"/>
                <a:gd name="T32" fmla="*/ 544 w 36"/>
                <a:gd name="T33" fmla="*/ 73 h 106"/>
                <a:gd name="T34" fmla="*/ 544 w 36"/>
                <a:gd name="T35" fmla="*/ 73 h 106"/>
                <a:gd name="T36" fmla="*/ 592 w 36"/>
                <a:gd name="T37" fmla="*/ 73 h 106"/>
                <a:gd name="T38" fmla="*/ 592 w 36"/>
                <a:gd name="T39" fmla="*/ 73 h 106"/>
                <a:gd name="T40" fmla="*/ 705 w 36"/>
                <a:gd name="T41" fmla="*/ 74 h 106"/>
                <a:gd name="T42" fmla="*/ 705 w 36"/>
                <a:gd name="T43" fmla="*/ 74 h 106"/>
                <a:gd name="T44" fmla="*/ 753 w 36"/>
                <a:gd name="T45" fmla="*/ 74 h 106"/>
                <a:gd name="T46" fmla="*/ 753 w 36"/>
                <a:gd name="T47" fmla="*/ 74 h 106"/>
                <a:gd name="T48" fmla="*/ 797 w 36"/>
                <a:gd name="T49" fmla="*/ 74 h 106"/>
                <a:gd name="T50" fmla="*/ 797 w 36"/>
                <a:gd name="T51" fmla="*/ 71 h 106"/>
                <a:gd name="T52" fmla="*/ 797 w 36"/>
                <a:gd name="T53" fmla="*/ 67 h 106"/>
                <a:gd name="T54" fmla="*/ 797 w 36"/>
                <a:gd name="T55" fmla="*/ 60 h 106"/>
                <a:gd name="T56" fmla="*/ 797 w 36"/>
                <a:gd name="T57" fmla="*/ 55 h 106"/>
                <a:gd name="T58" fmla="*/ 797 w 36"/>
                <a:gd name="T59" fmla="*/ 49 h 106"/>
                <a:gd name="T60" fmla="*/ 853 w 36"/>
                <a:gd name="T61" fmla="*/ 42 h 106"/>
                <a:gd name="T62" fmla="*/ 853 w 36"/>
                <a:gd name="T63" fmla="*/ 37 h 106"/>
                <a:gd name="T64" fmla="*/ 930 w 36"/>
                <a:gd name="T65" fmla="*/ 34 h 106"/>
                <a:gd name="T66" fmla="*/ 930 w 36"/>
                <a:gd name="T67" fmla="*/ 32 h 106"/>
                <a:gd name="T68" fmla="*/ 930 w 36"/>
                <a:gd name="T69" fmla="*/ 28 h 106"/>
                <a:gd name="T70" fmla="*/ 930 w 36"/>
                <a:gd name="T71" fmla="*/ 24 h 106"/>
                <a:gd name="T72" fmla="*/ 930 w 36"/>
                <a:gd name="T73" fmla="*/ 21 h 106"/>
                <a:gd name="T74" fmla="*/ 930 w 36"/>
                <a:gd name="T75" fmla="*/ 18 h 106"/>
                <a:gd name="T76" fmla="*/ 1043 w 36"/>
                <a:gd name="T77" fmla="*/ 12 h 106"/>
                <a:gd name="T78" fmla="*/ 1077 w 36"/>
                <a:gd name="T79" fmla="*/ 8 h 106"/>
                <a:gd name="T80" fmla="*/ 1135 w 36"/>
                <a:gd name="T81" fmla="*/ 8 h 106"/>
                <a:gd name="T82" fmla="*/ 1135 w 36"/>
                <a:gd name="T83" fmla="*/ 8 h 106"/>
                <a:gd name="T84" fmla="*/ 1238 w 36"/>
                <a:gd name="T85" fmla="*/ 8 h 106"/>
                <a:gd name="T86" fmla="*/ 1388 w 36"/>
                <a:gd name="T87" fmla="*/ 6 h 106"/>
                <a:gd name="T88" fmla="*/ 1474 w 36"/>
                <a:gd name="T89" fmla="*/ 5 h 106"/>
                <a:gd name="T90" fmla="*/ 1528 w 36"/>
                <a:gd name="T91" fmla="*/ 4 h 106"/>
                <a:gd name="T92" fmla="*/ 1635 w 36"/>
                <a:gd name="T93" fmla="*/ 2 h 106"/>
                <a:gd name="T94" fmla="*/ 1690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74" name="AutoShape 104"/>
            <p:cNvSpPr>
              <a:spLocks noChangeArrowheads="1"/>
            </p:cNvSpPr>
            <p:nvPr/>
          </p:nvSpPr>
          <p:spPr bwMode="auto">
            <a:xfrm flipV="1">
              <a:off x="1043" y="1302"/>
              <a:ext cx="867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9475" name="AutoShape 105"/>
            <p:cNvSpPr>
              <a:spLocks noChangeArrowheads="1"/>
            </p:cNvSpPr>
            <p:nvPr/>
          </p:nvSpPr>
          <p:spPr bwMode="auto">
            <a:xfrm flipV="1">
              <a:off x="1083" y="1293"/>
              <a:ext cx="788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9476" name="Oval 106"/>
            <p:cNvSpPr>
              <a:spLocks noChangeArrowheads="1"/>
            </p:cNvSpPr>
            <p:nvPr/>
          </p:nvSpPr>
          <p:spPr bwMode="auto">
            <a:xfrm>
              <a:off x="1316" y="1473"/>
              <a:ext cx="40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9477" name="Oval 107"/>
            <p:cNvSpPr>
              <a:spLocks noChangeArrowheads="1"/>
            </p:cNvSpPr>
            <p:nvPr/>
          </p:nvSpPr>
          <p:spPr bwMode="auto">
            <a:xfrm>
              <a:off x="1602" y="1475"/>
              <a:ext cx="41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9478" name="Freeform 108"/>
            <p:cNvSpPr>
              <a:spLocks/>
            </p:cNvSpPr>
            <p:nvPr/>
          </p:nvSpPr>
          <p:spPr bwMode="auto">
            <a:xfrm>
              <a:off x="1247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79" name="Freeform 109"/>
            <p:cNvSpPr>
              <a:spLocks/>
            </p:cNvSpPr>
            <p:nvPr/>
          </p:nvSpPr>
          <p:spPr bwMode="auto">
            <a:xfrm>
              <a:off x="1172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80" name="Freeform 110"/>
            <p:cNvSpPr>
              <a:spLocks/>
            </p:cNvSpPr>
            <p:nvPr/>
          </p:nvSpPr>
          <p:spPr bwMode="auto">
            <a:xfrm>
              <a:off x="1655" y="1320"/>
              <a:ext cx="59" cy="35"/>
            </a:xfrm>
            <a:custGeom>
              <a:avLst/>
              <a:gdLst>
                <a:gd name="T0" fmla="*/ 1613 w 30"/>
                <a:gd name="T1" fmla="*/ 0 h 38"/>
                <a:gd name="T2" fmla="*/ 1497 w 30"/>
                <a:gd name="T3" fmla="*/ 0 h 38"/>
                <a:gd name="T4" fmla="*/ 1377 w 30"/>
                <a:gd name="T5" fmla="*/ 0 h 38"/>
                <a:gd name="T6" fmla="*/ 1211 w 30"/>
                <a:gd name="T7" fmla="*/ 0 h 38"/>
                <a:gd name="T8" fmla="*/ 1149 w 30"/>
                <a:gd name="T9" fmla="*/ 0 h 38"/>
                <a:gd name="T10" fmla="*/ 913 w 30"/>
                <a:gd name="T11" fmla="*/ 0 h 38"/>
                <a:gd name="T12" fmla="*/ 881 w 30"/>
                <a:gd name="T13" fmla="*/ 0 h 38"/>
                <a:gd name="T14" fmla="*/ 881 w 30"/>
                <a:gd name="T15" fmla="*/ 0 h 38"/>
                <a:gd name="T16" fmla="*/ 761 w 30"/>
                <a:gd name="T17" fmla="*/ 2 h 38"/>
                <a:gd name="T18" fmla="*/ 645 w 30"/>
                <a:gd name="T19" fmla="*/ 3 h 38"/>
                <a:gd name="T20" fmla="*/ 584 w 30"/>
                <a:gd name="T21" fmla="*/ 5 h 38"/>
                <a:gd name="T22" fmla="*/ 417 w 30"/>
                <a:gd name="T23" fmla="*/ 6 h 38"/>
                <a:gd name="T24" fmla="*/ 297 w 30"/>
                <a:gd name="T25" fmla="*/ 6 h 38"/>
                <a:gd name="T26" fmla="*/ 61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20 w 30"/>
                <a:gd name="T39" fmla="*/ 17 h 38"/>
                <a:gd name="T40" fmla="*/ 236 w 30"/>
                <a:gd name="T41" fmla="*/ 18 h 38"/>
                <a:gd name="T42" fmla="*/ 297 w 30"/>
                <a:gd name="T43" fmla="*/ 21 h 38"/>
                <a:gd name="T44" fmla="*/ 417 w 30"/>
                <a:gd name="T45" fmla="*/ 23 h 38"/>
                <a:gd name="T46" fmla="*/ 464 w 30"/>
                <a:gd name="T47" fmla="*/ 23 h 38"/>
                <a:gd name="T48" fmla="*/ 584 w 30"/>
                <a:gd name="T49" fmla="*/ 23 h 38"/>
                <a:gd name="T50" fmla="*/ 584 w 30"/>
                <a:gd name="T51" fmla="*/ 21 h 38"/>
                <a:gd name="T52" fmla="*/ 645 w 30"/>
                <a:gd name="T53" fmla="*/ 20 h 38"/>
                <a:gd name="T54" fmla="*/ 881 w 30"/>
                <a:gd name="T55" fmla="*/ 18 h 38"/>
                <a:gd name="T56" fmla="*/ 975 w 30"/>
                <a:gd name="T57" fmla="*/ 16 h 38"/>
                <a:gd name="T58" fmla="*/ 1149 w 30"/>
                <a:gd name="T59" fmla="*/ 15 h 38"/>
                <a:gd name="T60" fmla="*/ 1211 w 30"/>
                <a:gd name="T61" fmla="*/ 13 h 38"/>
                <a:gd name="T62" fmla="*/ 1331 w 30"/>
                <a:gd name="T63" fmla="*/ 12 h 38"/>
                <a:gd name="T64" fmla="*/ 1377 w 30"/>
                <a:gd name="T65" fmla="*/ 11 h 38"/>
                <a:gd name="T66" fmla="*/ 1377 w 30"/>
                <a:gd name="T67" fmla="*/ 10 h 38"/>
                <a:gd name="T68" fmla="*/ 1440 w 30"/>
                <a:gd name="T69" fmla="*/ 8 h 38"/>
                <a:gd name="T70" fmla="*/ 1440 w 30"/>
                <a:gd name="T71" fmla="*/ 6 h 38"/>
                <a:gd name="T72" fmla="*/ 1560 w 30"/>
                <a:gd name="T73" fmla="*/ 6 h 38"/>
                <a:gd name="T74" fmla="*/ 1560 w 30"/>
                <a:gd name="T75" fmla="*/ 6 h 38"/>
                <a:gd name="T76" fmla="*/ 1676 w 30"/>
                <a:gd name="T77" fmla="*/ 5 h 38"/>
                <a:gd name="T78" fmla="*/ 1676 w 30"/>
                <a:gd name="T79" fmla="*/ 2 h 38"/>
                <a:gd name="T80" fmla="*/ 1676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81" name="Freeform 111"/>
            <p:cNvSpPr>
              <a:spLocks/>
            </p:cNvSpPr>
            <p:nvPr/>
          </p:nvSpPr>
          <p:spPr bwMode="auto">
            <a:xfrm>
              <a:off x="1480" y="1319"/>
              <a:ext cx="312" cy="141"/>
            </a:xfrm>
            <a:custGeom>
              <a:avLst/>
              <a:gdLst>
                <a:gd name="T0" fmla="*/ 2622 w 159"/>
                <a:gd name="T1" fmla="*/ 1 h 152"/>
                <a:gd name="T2" fmla="*/ 461 w 159"/>
                <a:gd name="T3" fmla="*/ 17 h 152"/>
                <a:gd name="T4" fmla="*/ 355 w 159"/>
                <a:gd name="T5" fmla="*/ 33 h 152"/>
                <a:gd name="T6" fmla="*/ 61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368 w 159"/>
                <a:gd name="T15" fmla="*/ 94 h 152"/>
                <a:gd name="T16" fmla="*/ 3142 w 159"/>
                <a:gd name="T17" fmla="*/ 89 h 152"/>
                <a:gd name="T18" fmla="*/ 3724 w 159"/>
                <a:gd name="T19" fmla="*/ 89 h 152"/>
                <a:gd name="T20" fmla="*/ 5086 w 159"/>
                <a:gd name="T21" fmla="*/ 89 h 152"/>
                <a:gd name="T22" fmla="*/ 5410 w 159"/>
                <a:gd name="T23" fmla="*/ 90 h 152"/>
                <a:gd name="T24" fmla="*/ 5410 w 159"/>
                <a:gd name="T25" fmla="*/ 93 h 152"/>
                <a:gd name="T26" fmla="*/ 5530 w 159"/>
                <a:gd name="T27" fmla="*/ 95 h 152"/>
                <a:gd name="T28" fmla="*/ 6165 w 159"/>
                <a:gd name="T29" fmla="*/ 91 h 152"/>
                <a:gd name="T30" fmla="*/ 6627 w 159"/>
                <a:gd name="T31" fmla="*/ 83 h 152"/>
                <a:gd name="T32" fmla="*/ 6838 w 159"/>
                <a:gd name="T33" fmla="*/ 71 h 152"/>
                <a:gd name="T34" fmla="*/ 7827 w 159"/>
                <a:gd name="T35" fmla="*/ 57 h 152"/>
                <a:gd name="T36" fmla="*/ 8675 w 159"/>
                <a:gd name="T37" fmla="*/ 54 h 152"/>
                <a:gd name="T38" fmla="*/ 7655 w 159"/>
                <a:gd name="T39" fmla="*/ 53 h 152"/>
                <a:gd name="T40" fmla="*/ 6746 w 159"/>
                <a:gd name="T41" fmla="*/ 57 h 152"/>
                <a:gd name="T42" fmla="*/ 5991 w 159"/>
                <a:gd name="T43" fmla="*/ 68 h 152"/>
                <a:gd name="T44" fmla="*/ 5930 w 159"/>
                <a:gd name="T45" fmla="*/ 78 h 152"/>
                <a:gd name="T46" fmla="*/ 5206 w 159"/>
                <a:gd name="T47" fmla="*/ 81 h 152"/>
                <a:gd name="T48" fmla="*/ 4509 w 159"/>
                <a:gd name="T49" fmla="*/ 81 h 152"/>
                <a:gd name="T50" fmla="*/ 4329 w 159"/>
                <a:gd name="T51" fmla="*/ 75 h 152"/>
                <a:gd name="T52" fmla="*/ 4270 w 159"/>
                <a:gd name="T53" fmla="*/ 59 h 152"/>
                <a:gd name="T54" fmla="*/ 4225 w 159"/>
                <a:gd name="T55" fmla="*/ 58 h 152"/>
                <a:gd name="T56" fmla="*/ 4050 w 159"/>
                <a:gd name="T57" fmla="*/ 71 h 152"/>
                <a:gd name="T58" fmla="*/ 2726 w 159"/>
                <a:gd name="T59" fmla="*/ 79 h 152"/>
                <a:gd name="T60" fmla="*/ 1081 w 159"/>
                <a:gd name="T61" fmla="*/ 71 h 152"/>
                <a:gd name="T62" fmla="*/ 461 w 159"/>
                <a:gd name="T63" fmla="*/ 60 h 152"/>
                <a:gd name="T64" fmla="*/ 755 w 159"/>
                <a:gd name="T65" fmla="*/ 46 h 152"/>
                <a:gd name="T66" fmla="*/ 1540 w 159"/>
                <a:gd name="T67" fmla="*/ 42 h 152"/>
                <a:gd name="T68" fmla="*/ 2561 w 159"/>
                <a:gd name="T69" fmla="*/ 42 h 152"/>
                <a:gd name="T70" fmla="*/ 4050 w 159"/>
                <a:gd name="T71" fmla="*/ 47 h 152"/>
                <a:gd name="T72" fmla="*/ 4562 w 159"/>
                <a:gd name="T73" fmla="*/ 49 h 152"/>
                <a:gd name="T74" fmla="*/ 4562 w 159"/>
                <a:gd name="T75" fmla="*/ 46 h 152"/>
                <a:gd name="T76" fmla="*/ 4625 w 159"/>
                <a:gd name="T77" fmla="*/ 42 h 152"/>
                <a:gd name="T78" fmla="*/ 3204 w 159"/>
                <a:gd name="T79" fmla="*/ 40 h 152"/>
                <a:gd name="T80" fmla="*/ 1721 w 159"/>
                <a:gd name="T81" fmla="*/ 36 h 152"/>
                <a:gd name="T82" fmla="*/ 1081 w 159"/>
                <a:gd name="T83" fmla="*/ 30 h 152"/>
                <a:gd name="T84" fmla="*/ 967 w 159"/>
                <a:gd name="T85" fmla="*/ 16 h 152"/>
                <a:gd name="T86" fmla="*/ 2121 w 159"/>
                <a:gd name="T87" fmla="*/ 10 h 152"/>
                <a:gd name="T88" fmla="*/ 2788 w 159"/>
                <a:gd name="T89" fmla="*/ 19 h 152"/>
                <a:gd name="T90" fmla="*/ 2121 w 159"/>
                <a:gd name="T91" fmla="*/ 26 h 152"/>
                <a:gd name="T92" fmla="*/ 1898 w 159"/>
                <a:gd name="T93" fmla="*/ 22 h 152"/>
                <a:gd name="T94" fmla="*/ 1837 w 159"/>
                <a:gd name="T95" fmla="*/ 19 h 152"/>
                <a:gd name="T96" fmla="*/ 1540 w 159"/>
                <a:gd name="T97" fmla="*/ 22 h 152"/>
                <a:gd name="T98" fmla="*/ 1421 w 159"/>
                <a:gd name="T99" fmla="*/ 28 h 152"/>
                <a:gd name="T100" fmla="*/ 2237 w 159"/>
                <a:gd name="T101" fmla="*/ 31 h 152"/>
                <a:gd name="T102" fmla="*/ 3485 w 159"/>
                <a:gd name="T103" fmla="*/ 35 h 152"/>
                <a:gd name="T104" fmla="*/ 3666 w 159"/>
                <a:gd name="T105" fmla="*/ 33 h 152"/>
                <a:gd name="T106" fmla="*/ 3377 w 159"/>
                <a:gd name="T107" fmla="*/ 28 h 152"/>
                <a:gd name="T108" fmla="*/ 3377 w 159"/>
                <a:gd name="T109" fmla="*/ 14 h 152"/>
                <a:gd name="T110" fmla="*/ 3542 w 159"/>
                <a:gd name="T111" fmla="*/ 6 h 152"/>
                <a:gd name="T112" fmla="*/ 3928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82" name="Freeform 112"/>
            <p:cNvSpPr>
              <a:spLocks/>
            </p:cNvSpPr>
            <p:nvPr/>
          </p:nvSpPr>
          <p:spPr bwMode="auto">
            <a:xfrm>
              <a:off x="1130" y="1465"/>
              <a:ext cx="324" cy="105"/>
            </a:xfrm>
            <a:custGeom>
              <a:avLst/>
              <a:gdLst>
                <a:gd name="T0" fmla="*/ 63 w 164"/>
                <a:gd name="T1" fmla="*/ 6 h 114"/>
                <a:gd name="T2" fmla="*/ 425 w 164"/>
                <a:gd name="T3" fmla="*/ 6 h 114"/>
                <a:gd name="T4" fmla="*/ 840 w 164"/>
                <a:gd name="T5" fmla="*/ 4 h 114"/>
                <a:gd name="T6" fmla="*/ 1081 w 164"/>
                <a:gd name="T7" fmla="*/ 1 h 114"/>
                <a:gd name="T8" fmla="*/ 2560 w 164"/>
                <a:gd name="T9" fmla="*/ 6 h 114"/>
                <a:gd name="T10" fmla="*/ 4040 w 164"/>
                <a:gd name="T11" fmla="*/ 12 h 114"/>
                <a:gd name="T12" fmla="*/ 4876 w 164"/>
                <a:gd name="T13" fmla="*/ 13 h 114"/>
                <a:gd name="T14" fmla="*/ 5305 w 164"/>
                <a:gd name="T15" fmla="*/ 13 h 114"/>
                <a:gd name="T16" fmla="*/ 5121 w 164"/>
                <a:gd name="T17" fmla="*/ 24 h 114"/>
                <a:gd name="T18" fmla="*/ 5121 w 164"/>
                <a:gd name="T19" fmla="*/ 41 h 114"/>
                <a:gd name="T20" fmla="*/ 5542 w 164"/>
                <a:gd name="T21" fmla="*/ 57 h 114"/>
                <a:gd name="T22" fmla="*/ 6014 w 164"/>
                <a:gd name="T23" fmla="*/ 65 h 114"/>
                <a:gd name="T24" fmla="*/ 6354 w 164"/>
                <a:gd name="T25" fmla="*/ 64 h 114"/>
                <a:gd name="T26" fmla="*/ 6480 w 164"/>
                <a:gd name="T27" fmla="*/ 54 h 114"/>
                <a:gd name="T28" fmla="*/ 6822 w 164"/>
                <a:gd name="T29" fmla="*/ 41 h 114"/>
                <a:gd name="T30" fmla="*/ 7802 w 164"/>
                <a:gd name="T31" fmla="*/ 32 h 114"/>
                <a:gd name="T32" fmla="*/ 8274 w 164"/>
                <a:gd name="T33" fmla="*/ 29 h 114"/>
                <a:gd name="T34" fmla="*/ 8337 w 164"/>
                <a:gd name="T35" fmla="*/ 22 h 114"/>
                <a:gd name="T36" fmla="*/ 8450 w 164"/>
                <a:gd name="T37" fmla="*/ 16 h 114"/>
                <a:gd name="T38" fmla="*/ 8545 w 164"/>
                <a:gd name="T39" fmla="*/ 11 h 114"/>
                <a:gd name="T40" fmla="*/ 8669 w 164"/>
                <a:gd name="T41" fmla="*/ 27 h 114"/>
                <a:gd name="T42" fmla="*/ 9090 w 164"/>
                <a:gd name="T43" fmla="*/ 45 h 114"/>
                <a:gd name="T44" fmla="*/ 9382 w 164"/>
                <a:gd name="T45" fmla="*/ 59 h 114"/>
                <a:gd name="T46" fmla="*/ 9633 w 164"/>
                <a:gd name="T47" fmla="*/ 64 h 114"/>
                <a:gd name="T48" fmla="*/ 9262 w 164"/>
                <a:gd name="T49" fmla="*/ 66 h 114"/>
                <a:gd name="T50" fmla="*/ 8545 w 164"/>
                <a:gd name="T51" fmla="*/ 68 h 114"/>
                <a:gd name="T52" fmla="*/ 7618 w 164"/>
                <a:gd name="T53" fmla="*/ 69 h 114"/>
                <a:gd name="T54" fmla="*/ 6480 w 164"/>
                <a:gd name="T55" fmla="*/ 69 h 114"/>
                <a:gd name="T56" fmla="*/ 6014 w 164"/>
                <a:gd name="T57" fmla="*/ 69 h 114"/>
                <a:gd name="T58" fmla="*/ 5542 w 164"/>
                <a:gd name="T59" fmla="*/ 65 h 114"/>
                <a:gd name="T60" fmla="*/ 4813 w 164"/>
                <a:gd name="T61" fmla="*/ 62 h 114"/>
                <a:gd name="T62" fmla="*/ 4325 w 164"/>
                <a:gd name="T63" fmla="*/ 58 h 114"/>
                <a:gd name="T64" fmla="*/ 3977 w 164"/>
                <a:gd name="T65" fmla="*/ 54 h 114"/>
                <a:gd name="T66" fmla="*/ 3793 w 164"/>
                <a:gd name="T67" fmla="*/ 50 h 114"/>
                <a:gd name="T68" fmla="*/ 3453 w 164"/>
                <a:gd name="T69" fmla="*/ 48 h 114"/>
                <a:gd name="T70" fmla="*/ 3216 w 164"/>
                <a:gd name="T71" fmla="*/ 46 h 114"/>
                <a:gd name="T72" fmla="*/ 2924 w 164"/>
                <a:gd name="T73" fmla="*/ 46 h 114"/>
                <a:gd name="T74" fmla="*/ 2560 w 164"/>
                <a:gd name="T75" fmla="*/ 42 h 114"/>
                <a:gd name="T76" fmla="*/ 2136 w 164"/>
                <a:gd name="T77" fmla="*/ 38 h 114"/>
                <a:gd name="T78" fmla="*/ 1952 w 164"/>
                <a:gd name="T79" fmla="*/ 35 h 114"/>
                <a:gd name="T80" fmla="*/ 2072 w 164"/>
                <a:gd name="T81" fmla="*/ 34 h 114"/>
                <a:gd name="T82" fmla="*/ 2436 w 164"/>
                <a:gd name="T83" fmla="*/ 33 h 114"/>
                <a:gd name="T84" fmla="*/ 2924 w 164"/>
                <a:gd name="T85" fmla="*/ 32 h 114"/>
                <a:gd name="T86" fmla="*/ 3216 w 164"/>
                <a:gd name="T87" fmla="*/ 32 h 114"/>
                <a:gd name="T88" fmla="*/ 2924 w 164"/>
                <a:gd name="T89" fmla="*/ 19 h 114"/>
                <a:gd name="T90" fmla="*/ 2136 w 164"/>
                <a:gd name="T91" fmla="*/ 12 h 114"/>
                <a:gd name="T92" fmla="*/ 1081 w 164"/>
                <a:gd name="T93" fmla="*/ 10 h 114"/>
                <a:gd name="T94" fmla="*/ 184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83" name="Freeform 113"/>
            <p:cNvSpPr>
              <a:spLocks/>
            </p:cNvSpPr>
            <p:nvPr/>
          </p:nvSpPr>
          <p:spPr bwMode="auto">
            <a:xfrm>
              <a:off x="1509" y="1464"/>
              <a:ext cx="323" cy="105"/>
            </a:xfrm>
            <a:custGeom>
              <a:avLst/>
              <a:gdLst>
                <a:gd name="T0" fmla="*/ 9330 w 164"/>
                <a:gd name="T1" fmla="*/ 6 h 114"/>
                <a:gd name="T2" fmla="*/ 8983 w 164"/>
                <a:gd name="T3" fmla="*/ 6 h 114"/>
                <a:gd name="T4" fmla="*/ 8595 w 164"/>
                <a:gd name="T5" fmla="*/ 4 h 114"/>
                <a:gd name="T6" fmla="*/ 8351 w 164"/>
                <a:gd name="T7" fmla="*/ 2 h 114"/>
                <a:gd name="T8" fmla="*/ 6815 w 164"/>
                <a:gd name="T9" fmla="*/ 6 h 114"/>
                <a:gd name="T10" fmla="*/ 5414 w 164"/>
                <a:gd name="T11" fmla="*/ 12 h 114"/>
                <a:gd name="T12" fmla="*/ 4561 w 164"/>
                <a:gd name="T13" fmla="*/ 13 h 114"/>
                <a:gd name="T14" fmla="*/ 4209 w 164"/>
                <a:gd name="T15" fmla="*/ 13 h 114"/>
                <a:gd name="T16" fmla="*/ 4333 w 164"/>
                <a:gd name="T17" fmla="*/ 24 h 114"/>
                <a:gd name="T18" fmla="*/ 4270 w 164"/>
                <a:gd name="T19" fmla="*/ 41 h 114"/>
                <a:gd name="T20" fmla="*/ 3973 w 164"/>
                <a:gd name="T21" fmla="*/ 57 h 114"/>
                <a:gd name="T22" fmla="*/ 3492 w 164"/>
                <a:gd name="T23" fmla="*/ 65 h 114"/>
                <a:gd name="T24" fmla="*/ 3088 w 164"/>
                <a:gd name="T25" fmla="*/ 64 h 114"/>
                <a:gd name="T26" fmla="*/ 2901 w 164"/>
                <a:gd name="T27" fmla="*/ 54 h 114"/>
                <a:gd name="T28" fmla="*/ 2576 w 164"/>
                <a:gd name="T29" fmla="*/ 42 h 114"/>
                <a:gd name="T30" fmla="*/ 1629 w 164"/>
                <a:gd name="T31" fmla="*/ 32 h 114"/>
                <a:gd name="T32" fmla="*/ 1221 w 164"/>
                <a:gd name="T33" fmla="*/ 29 h 114"/>
                <a:gd name="T34" fmla="*/ 1160 w 164"/>
                <a:gd name="T35" fmla="*/ 23 h 114"/>
                <a:gd name="T36" fmla="*/ 1040 w 164"/>
                <a:gd name="T37" fmla="*/ 16 h 114"/>
                <a:gd name="T38" fmla="*/ 977 w 164"/>
                <a:gd name="T39" fmla="*/ 12 h 114"/>
                <a:gd name="T40" fmla="*/ 764 w 164"/>
                <a:gd name="T41" fmla="*/ 27 h 114"/>
                <a:gd name="T42" fmla="*/ 420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299 w 164"/>
                <a:gd name="T49" fmla="*/ 67 h 114"/>
                <a:gd name="T50" fmla="*/ 947 w 164"/>
                <a:gd name="T51" fmla="*/ 68 h 114"/>
                <a:gd name="T52" fmla="*/ 1804 w 164"/>
                <a:gd name="T53" fmla="*/ 69 h 114"/>
                <a:gd name="T54" fmla="*/ 3025 w 164"/>
                <a:gd name="T55" fmla="*/ 69 h 114"/>
                <a:gd name="T56" fmla="*/ 3492 w 164"/>
                <a:gd name="T57" fmla="*/ 69 h 114"/>
                <a:gd name="T58" fmla="*/ 3973 w 164"/>
                <a:gd name="T59" fmla="*/ 65 h 114"/>
                <a:gd name="T60" fmla="*/ 4561 w 164"/>
                <a:gd name="T61" fmla="*/ 62 h 114"/>
                <a:gd name="T62" fmla="*/ 5136 w 164"/>
                <a:gd name="T63" fmla="*/ 58 h 114"/>
                <a:gd name="T64" fmla="*/ 5357 w 164"/>
                <a:gd name="T65" fmla="*/ 54 h 114"/>
                <a:gd name="T66" fmla="*/ 5538 w 164"/>
                <a:gd name="T67" fmla="*/ 50 h 114"/>
                <a:gd name="T68" fmla="*/ 5838 w 164"/>
                <a:gd name="T69" fmla="*/ 48 h 114"/>
                <a:gd name="T70" fmla="*/ 6194 w 164"/>
                <a:gd name="T71" fmla="*/ 46 h 114"/>
                <a:gd name="T72" fmla="*/ 6425 w 164"/>
                <a:gd name="T73" fmla="*/ 46 h 114"/>
                <a:gd name="T74" fmla="*/ 6815 w 164"/>
                <a:gd name="T75" fmla="*/ 42 h 114"/>
                <a:gd name="T76" fmla="*/ 7234 w 164"/>
                <a:gd name="T77" fmla="*/ 38 h 114"/>
                <a:gd name="T78" fmla="*/ 7462 w 164"/>
                <a:gd name="T79" fmla="*/ 35 h 114"/>
                <a:gd name="T80" fmla="*/ 7281 w 164"/>
                <a:gd name="T81" fmla="*/ 35 h 114"/>
                <a:gd name="T82" fmla="*/ 6935 w 164"/>
                <a:gd name="T83" fmla="*/ 33 h 114"/>
                <a:gd name="T84" fmla="*/ 6486 w 164"/>
                <a:gd name="T85" fmla="*/ 32 h 114"/>
                <a:gd name="T86" fmla="*/ 6318 w 164"/>
                <a:gd name="T87" fmla="*/ 32 h 114"/>
                <a:gd name="T88" fmla="*/ 6486 w 164"/>
                <a:gd name="T89" fmla="*/ 19 h 114"/>
                <a:gd name="T90" fmla="*/ 7281 w 164"/>
                <a:gd name="T91" fmla="*/ 12 h 114"/>
                <a:gd name="T92" fmla="*/ 8242 w 164"/>
                <a:gd name="T93" fmla="*/ 9 h 114"/>
                <a:gd name="T94" fmla="*/ 9267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84" name="Freeform 114"/>
            <p:cNvSpPr>
              <a:spLocks/>
            </p:cNvSpPr>
            <p:nvPr/>
          </p:nvSpPr>
          <p:spPr bwMode="auto">
            <a:xfrm>
              <a:off x="1072" y="1477"/>
              <a:ext cx="169" cy="100"/>
            </a:xfrm>
            <a:custGeom>
              <a:avLst/>
              <a:gdLst>
                <a:gd name="T0" fmla="*/ 61 w 86"/>
                <a:gd name="T1" fmla="*/ 6 h 109"/>
                <a:gd name="T2" fmla="*/ 417 w 86"/>
                <a:gd name="T3" fmla="*/ 6 h 109"/>
                <a:gd name="T4" fmla="*/ 973 w 86"/>
                <a:gd name="T5" fmla="*/ 6 h 109"/>
                <a:gd name="T6" fmla="*/ 1433 w 86"/>
                <a:gd name="T7" fmla="*/ 6 h 109"/>
                <a:gd name="T8" fmla="*/ 1849 w 86"/>
                <a:gd name="T9" fmla="*/ 6 h 109"/>
                <a:gd name="T10" fmla="*/ 1912 w 86"/>
                <a:gd name="T11" fmla="*/ 6 h 109"/>
                <a:gd name="T12" fmla="*/ 1912 w 86"/>
                <a:gd name="T13" fmla="*/ 7 h 109"/>
                <a:gd name="T14" fmla="*/ 1965 w 86"/>
                <a:gd name="T15" fmla="*/ 13 h 109"/>
                <a:gd name="T16" fmla="*/ 2193 w 86"/>
                <a:gd name="T17" fmla="*/ 17 h 109"/>
                <a:gd name="T18" fmla="*/ 2368 w 86"/>
                <a:gd name="T19" fmla="*/ 23 h 109"/>
                <a:gd name="T20" fmla="*/ 2704 w 86"/>
                <a:gd name="T21" fmla="*/ 26 h 109"/>
                <a:gd name="T22" fmla="*/ 2934 w 86"/>
                <a:gd name="T23" fmla="*/ 31 h 109"/>
                <a:gd name="T24" fmla="*/ 3162 w 86"/>
                <a:gd name="T25" fmla="*/ 38 h 109"/>
                <a:gd name="T26" fmla="*/ 3341 w 86"/>
                <a:gd name="T27" fmla="*/ 45 h 109"/>
                <a:gd name="T28" fmla="*/ 3584 w 86"/>
                <a:gd name="T29" fmla="*/ 51 h 109"/>
                <a:gd name="T30" fmla="*/ 3633 w 86"/>
                <a:gd name="T31" fmla="*/ 58 h 109"/>
                <a:gd name="T32" fmla="*/ 3633 w 86"/>
                <a:gd name="T33" fmla="*/ 61 h 109"/>
                <a:gd name="T34" fmla="*/ 3696 w 86"/>
                <a:gd name="T35" fmla="*/ 61 h 109"/>
                <a:gd name="T36" fmla="*/ 3804 w 86"/>
                <a:gd name="T37" fmla="*/ 61 h 109"/>
                <a:gd name="T38" fmla="*/ 3861 w 86"/>
                <a:gd name="T39" fmla="*/ 63 h 109"/>
                <a:gd name="T40" fmla="*/ 4042 w 86"/>
                <a:gd name="T41" fmla="*/ 64 h 109"/>
                <a:gd name="T42" fmla="*/ 4097 w 86"/>
                <a:gd name="T43" fmla="*/ 64 h 109"/>
                <a:gd name="T44" fmla="*/ 4249 w 86"/>
                <a:gd name="T45" fmla="*/ 64 h 109"/>
                <a:gd name="T46" fmla="*/ 4490 w 86"/>
                <a:gd name="T47" fmla="*/ 64 h 109"/>
                <a:gd name="T48" fmla="*/ 4653 w 86"/>
                <a:gd name="T49" fmla="*/ 64 h 109"/>
                <a:gd name="T50" fmla="*/ 4773 w 86"/>
                <a:gd name="T51" fmla="*/ 64 h 109"/>
                <a:gd name="T52" fmla="*/ 4897 w 86"/>
                <a:gd name="T53" fmla="*/ 63 h 109"/>
                <a:gd name="T54" fmla="*/ 4653 w 86"/>
                <a:gd name="T55" fmla="*/ 58 h 109"/>
                <a:gd name="T56" fmla="*/ 4190 w 86"/>
                <a:gd name="T57" fmla="*/ 45 h 109"/>
                <a:gd name="T58" fmla="*/ 3633 w 86"/>
                <a:gd name="T59" fmla="*/ 28 h 109"/>
                <a:gd name="T60" fmla="*/ 3044 w 86"/>
                <a:gd name="T61" fmla="*/ 14 h 109"/>
                <a:gd name="T62" fmla="*/ 2704 w 86"/>
                <a:gd name="T63" fmla="*/ 6 h 109"/>
                <a:gd name="T64" fmla="*/ 2517 w 86"/>
                <a:gd name="T65" fmla="*/ 3 h 109"/>
                <a:gd name="T66" fmla="*/ 1965 w 86"/>
                <a:gd name="T67" fmla="*/ 1 h 109"/>
                <a:gd name="T68" fmla="*/ 1313 w 86"/>
                <a:gd name="T69" fmla="*/ 0 h 109"/>
                <a:gd name="T70" fmla="*/ 645 w 86"/>
                <a:gd name="T71" fmla="*/ 1 h 109"/>
                <a:gd name="T72" fmla="*/ 181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85" name="Freeform 115"/>
            <p:cNvSpPr>
              <a:spLocks/>
            </p:cNvSpPr>
            <p:nvPr/>
          </p:nvSpPr>
          <p:spPr bwMode="auto">
            <a:xfrm>
              <a:off x="1724" y="1481"/>
              <a:ext cx="171" cy="99"/>
            </a:xfrm>
            <a:custGeom>
              <a:avLst/>
              <a:gdLst>
                <a:gd name="T0" fmla="*/ 4837 w 87"/>
                <a:gd name="T1" fmla="*/ 6 h 108"/>
                <a:gd name="T2" fmla="*/ 4434 w 87"/>
                <a:gd name="T3" fmla="*/ 6 h 108"/>
                <a:gd name="T4" fmla="*/ 3986 w 87"/>
                <a:gd name="T5" fmla="*/ 6 h 108"/>
                <a:gd name="T6" fmla="*/ 3404 w 87"/>
                <a:gd name="T7" fmla="*/ 6 h 108"/>
                <a:gd name="T8" fmla="*/ 3045 w 87"/>
                <a:gd name="T9" fmla="*/ 6 h 108"/>
                <a:gd name="T10" fmla="*/ 2940 w 87"/>
                <a:gd name="T11" fmla="*/ 6 h 108"/>
                <a:gd name="T12" fmla="*/ 2940 w 87"/>
                <a:gd name="T13" fmla="*/ 6 h 108"/>
                <a:gd name="T14" fmla="*/ 2817 w 87"/>
                <a:gd name="T15" fmla="*/ 13 h 108"/>
                <a:gd name="T16" fmla="*/ 2642 w 87"/>
                <a:gd name="T17" fmla="*/ 17 h 108"/>
                <a:gd name="T18" fmla="*/ 2492 w 87"/>
                <a:gd name="T19" fmla="*/ 23 h 108"/>
                <a:gd name="T20" fmla="*/ 2256 w 87"/>
                <a:gd name="T21" fmla="*/ 26 h 108"/>
                <a:gd name="T22" fmla="*/ 1966 w 87"/>
                <a:gd name="T23" fmla="*/ 32 h 108"/>
                <a:gd name="T24" fmla="*/ 1612 w 87"/>
                <a:gd name="T25" fmla="*/ 38 h 108"/>
                <a:gd name="T26" fmla="*/ 1376 w 87"/>
                <a:gd name="T27" fmla="*/ 45 h 108"/>
                <a:gd name="T28" fmla="*/ 1268 w 87"/>
                <a:gd name="T29" fmla="*/ 51 h 108"/>
                <a:gd name="T30" fmla="*/ 1268 w 87"/>
                <a:gd name="T31" fmla="*/ 59 h 108"/>
                <a:gd name="T32" fmla="*/ 1268 w 87"/>
                <a:gd name="T33" fmla="*/ 61 h 108"/>
                <a:gd name="T34" fmla="*/ 1085 w 87"/>
                <a:gd name="T35" fmla="*/ 61 h 108"/>
                <a:gd name="T36" fmla="*/ 1085 w 87"/>
                <a:gd name="T37" fmla="*/ 61 h 108"/>
                <a:gd name="T38" fmla="*/ 912 w 87"/>
                <a:gd name="T39" fmla="*/ 63 h 108"/>
                <a:gd name="T40" fmla="*/ 820 w 87"/>
                <a:gd name="T41" fmla="*/ 64 h 108"/>
                <a:gd name="T42" fmla="*/ 761 w 87"/>
                <a:gd name="T43" fmla="*/ 64 h 108"/>
                <a:gd name="T44" fmla="*/ 584 w 87"/>
                <a:gd name="T45" fmla="*/ 64 h 108"/>
                <a:gd name="T46" fmla="*/ 356 w 87"/>
                <a:gd name="T47" fmla="*/ 64 h 108"/>
                <a:gd name="T48" fmla="*/ 236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81 w 87"/>
                <a:gd name="T55" fmla="*/ 59 h 108"/>
                <a:gd name="T56" fmla="*/ 645 w 87"/>
                <a:gd name="T57" fmla="*/ 45 h 108"/>
                <a:gd name="T58" fmla="*/ 1268 w 87"/>
                <a:gd name="T59" fmla="*/ 27 h 108"/>
                <a:gd name="T60" fmla="*/ 1853 w 87"/>
                <a:gd name="T61" fmla="*/ 13 h 108"/>
                <a:gd name="T62" fmla="*/ 2133 w 87"/>
                <a:gd name="T63" fmla="*/ 6 h 108"/>
                <a:gd name="T64" fmla="*/ 2313 w 87"/>
                <a:gd name="T65" fmla="*/ 3 h 108"/>
                <a:gd name="T66" fmla="*/ 2878 w 87"/>
                <a:gd name="T67" fmla="*/ 1 h 108"/>
                <a:gd name="T68" fmla="*/ 3585 w 87"/>
                <a:gd name="T69" fmla="*/ 0 h 108"/>
                <a:gd name="T70" fmla="*/ 4192 w 87"/>
                <a:gd name="T71" fmla="*/ 0 h 108"/>
                <a:gd name="T72" fmla="*/ 4717 w 87"/>
                <a:gd name="T73" fmla="*/ 0 h 108"/>
                <a:gd name="T74" fmla="*/ 4837 w 87"/>
                <a:gd name="T75" fmla="*/ 1 h 108"/>
                <a:gd name="T76" fmla="*/ 4837 w 87"/>
                <a:gd name="T77" fmla="*/ 2 h 108"/>
                <a:gd name="T78" fmla="*/ 4837 w 87"/>
                <a:gd name="T79" fmla="*/ 4 h 108"/>
                <a:gd name="T80" fmla="*/ 4898 w 87"/>
                <a:gd name="T81" fmla="*/ 5 h 108"/>
                <a:gd name="T82" fmla="*/ 4898 w 87"/>
                <a:gd name="T83" fmla="*/ 6 h 108"/>
                <a:gd name="T84" fmla="*/ 4957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86" name="Freeform 116"/>
            <p:cNvSpPr>
              <a:spLocks/>
            </p:cNvSpPr>
            <p:nvPr/>
          </p:nvSpPr>
          <p:spPr bwMode="auto">
            <a:xfrm>
              <a:off x="1321" y="1454"/>
              <a:ext cx="69" cy="100"/>
            </a:xfrm>
            <a:custGeom>
              <a:avLst/>
              <a:gdLst>
                <a:gd name="T0" fmla="*/ 1932 w 35"/>
                <a:gd name="T1" fmla="*/ 3 h 107"/>
                <a:gd name="T2" fmla="*/ 1816 w 35"/>
                <a:gd name="T3" fmla="*/ 5 h 107"/>
                <a:gd name="T4" fmla="*/ 1753 w 35"/>
                <a:gd name="T5" fmla="*/ 7 h 107"/>
                <a:gd name="T6" fmla="*/ 1569 w 35"/>
                <a:gd name="T7" fmla="*/ 9 h 107"/>
                <a:gd name="T8" fmla="*/ 1524 w 35"/>
                <a:gd name="T9" fmla="*/ 15 h 107"/>
                <a:gd name="T10" fmla="*/ 1524 w 35"/>
                <a:gd name="T11" fmla="*/ 19 h 107"/>
                <a:gd name="T12" fmla="*/ 1569 w 35"/>
                <a:gd name="T13" fmla="*/ 23 h 107"/>
                <a:gd name="T14" fmla="*/ 1816 w 35"/>
                <a:gd name="T15" fmla="*/ 28 h 107"/>
                <a:gd name="T16" fmla="*/ 1932 w 35"/>
                <a:gd name="T17" fmla="*/ 31 h 107"/>
                <a:gd name="T18" fmla="*/ 1816 w 35"/>
                <a:gd name="T19" fmla="*/ 32 h 107"/>
                <a:gd name="T20" fmla="*/ 1524 w 35"/>
                <a:gd name="T21" fmla="*/ 33 h 107"/>
                <a:gd name="T22" fmla="*/ 1224 w 35"/>
                <a:gd name="T23" fmla="*/ 36 h 107"/>
                <a:gd name="T24" fmla="*/ 889 w 35"/>
                <a:gd name="T25" fmla="*/ 36 h 107"/>
                <a:gd name="T26" fmla="*/ 591 w 35"/>
                <a:gd name="T27" fmla="*/ 39 h 107"/>
                <a:gd name="T28" fmla="*/ 361 w 35"/>
                <a:gd name="T29" fmla="*/ 41 h 107"/>
                <a:gd name="T30" fmla="*/ 244 w 35"/>
                <a:gd name="T31" fmla="*/ 43 h 107"/>
                <a:gd name="T32" fmla="*/ 183 w 35"/>
                <a:gd name="T33" fmla="*/ 44 h 107"/>
                <a:gd name="T34" fmla="*/ 183 w 35"/>
                <a:gd name="T35" fmla="*/ 46 h 107"/>
                <a:gd name="T36" fmla="*/ 183 w 35"/>
                <a:gd name="T37" fmla="*/ 50 h 107"/>
                <a:gd name="T38" fmla="*/ 183 w 35"/>
                <a:gd name="T39" fmla="*/ 56 h 107"/>
                <a:gd name="T40" fmla="*/ 300 w 35"/>
                <a:gd name="T41" fmla="*/ 61 h 107"/>
                <a:gd name="T42" fmla="*/ 300 w 35"/>
                <a:gd name="T43" fmla="*/ 66 h 107"/>
                <a:gd name="T44" fmla="*/ 361 w 35"/>
                <a:gd name="T45" fmla="*/ 69 h 107"/>
                <a:gd name="T46" fmla="*/ 361 w 35"/>
                <a:gd name="T47" fmla="*/ 71 h 107"/>
                <a:gd name="T48" fmla="*/ 300 w 35"/>
                <a:gd name="T49" fmla="*/ 69 h 107"/>
                <a:gd name="T50" fmla="*/ 183 w 35"/>
                <a:gd name="T51" fmla="*/ 65 h 107"/>
                <a:gd name="T52" fmla="*/ 63 w 35"/>
                <a:gd name="T53" fmla="*/ 61 h 107"/>
                <a:gd name="T54" fmla="*/ 63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83 w 35"/>
                <a:gd name="T65" fmla="*/ 39 h 107"/>
                <a:gd name="T66" fmla="*/ 481 w 35"/>
                <a:gd name="T67" fmla="*/ 34 h 107"/>
                <a:gd name="T68" fmla="*/ 773 w 35"/>
                <a:gd name="T69" fmla="*/ 28 h 107"/>
                <a:gd name="T70" fmla="*/ 1104 w 35"/>
                <a:gd name="T71" fmla="*/ 20 h 107"/>
                <a:gd name="T72" fmla="*/ 1465 w 35"/>
                <a:gd name="T73" fmla="*/ 16 h 107"/>
                <a:gd name="T74" fmla="*/ 1632 w 35"/>
                <a:gd name="T75" fmla="*/ 7 h 107"/>
                <a:gd name="T76" fmla="*/ 1816 w 35"/>
                <a:gd name="T77" fmla="*/ 6 h 107"/>
                <a:gd name="T78" fmla="*/ 1932 w 35"/>
                <a:gd name="T79" fmla="*/ 1 h 107"/>
                <a:gd name="T80" fmla="*/ 1993 w 35"/>
                <a:gd name="T81" fmla="*/ 1 h 107"/>
                <a:gd name="T82" fmla="*/ 1993 w 35"/>
                <a:gd name="T83" fmla="*/ 1 h 107"/>
                <a:gd name="T84" fmla="*/ 1993 w 35"/>
                <a:gd name="T85" fmla="*/ 1 h 107"/>
                <a:gd name="T86" fmla="*/ 1993 w 35"/>
                <a:gd name="T87" fmla="*/ 1 h 107"/>
                <a:gd name="T88" fmla="*/ 1993 w 35"/>
                <a:gd name="T89" fmla="*/ 1 h 107"/>
                <a:gd name="T90" fmla="*/ 1993 w 35"/>
                <a:gd name="T91" fmla="*/ 1 h 107"/>
                <a:gd name="T92" fmla="*/ 1993 w 35"/>
                <a:gd name="T93" fmla="*/ 1 h 107"/>
                <a:gd name="T94" fmla="*/ 1993 w 35"/>
                <a:gd name="T95" fmla="*/ 1 h 107"/>
                <a:gd name="T96" fmla="*/ 199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87" name="Freeform 117"/>
            <p:cNvSpPr>
              <a:spLocks/>
            </p:cNvSpPr>
            <p:nvPr/>
          </p:nvSpPr>
          <p:spPr bwMode="auto">
            <a:xfrm>
              <a:off x="1570" y="1454"/>
              <a:ext cx="69" cy="100"/>
            </a:xfrm>
            <a:custGeom>
              <a:avLst/>
              <a:gdLst>
                <a:gd name="T0" fmla="*/ 63 w 35"/>
                <a:gd name="T1" fmla="*/ 3 h 107"/>
                <a:gd name="T2" fmla="*/ 63 w 35"/>
                <a:gd name="T3" fmla="*/ 5 h 107"/>
                <a:gd name="T4" fmla="*/ 183 w 35"/>
                <a:gd name="T5" fmla="*/ 7 h 107"/>
                <a:gd name="T6" fmla="*/ 300 w 35"/>
                <a:gd name="T7" fmla="*/ 7 h 107"/>
                <a:gd name="T8" fmla="*/ 361 w 35"/>
                <a:gd name="T9" fmla="*/ 12 h 107"/>
                <a:gd name="T10" fmla="*/ 361 w 35"/>
                <a:gd name="T11" fmla="*/ 17 h 107"/>
                <a:gd name="T12" fmla="*/ 300 w 35"/>
                <a:gd name="T13" fmla="*/ 20 h 107"/>
                <a:gd name="T14" fmla="*/ 124 w 35"/>
                <a:gd name="T15" fmla="*/ 26 h 107"/>
                <a:gd name="T16" fmla="*/ 0 w 35"/>
                <a:gd name="T17" fmla="*/ 28 h 107"/>
                <a:gd name="T18" fmla="*/ 183 w 35"/>
                <a:gd name="T19" fmla="*/ 30 h 107"/>
                <a:gd name="T20" fmla="*/ 361 w 35"/>
                <a:gd name="T21" fmla="*/ 31 h 107"/>
                <a:gd name="T22" fmla="*/ 653 w 35"/>
                <a:gd name="T23" fmla="*/ 34 h 107"/>
                <a:gd name="T24" fmla="*/ 1011 w 35"/>
                <a:gd name="T25" fmla="*/ 36 h 107"/>
                <a:gd name="T26" fmla="*/ 1287 w 35"/>
                <a:gd name="T27" fmla="*/ 38 h 107"/>
                <a:gd name="T28" fmla="*/ 1524 w 35"/>
                <a:gd name="T29" fmla="*/ 41 h 107"/>
                <a:gd name="T30" fmla="*/ 1695 w 35"/>
                <a:gd name="T31" fmla="*/ 43 h 107"/>
                <a:gd name="T32" fmla="*/ 1753 w 35"/>
                <a:gd name="T33" fmla="*/ 44 h 107"/>
                <a:gd name="T34" fmla="*/ 1753 w 35"/>
                <a:gd name="T35" fmla="*/ 46 h 107"/>
                <a:gd name="T36" fmla="*/ 1695 w 35"/>
                <a:gd name="T37" fmla="*/ 50 h 107"/>
                <a:gd name="T38" fmla="*/ 1695 w 35"/>
                <a:gd name="T39" fmla="*/ 56 h 107"/>
                <a:gd name="T40" fmla="*/ 1632 w 35"/>
                <a:gd name="T41" fmla="*/ 61 h 107"/>
                <a:gd name="T42" fmla="*/ 1632 w 35"/>
                <a:gd name="T43" fmla="*/ 66 h 107"/>
                <a:gd name="T44" fmla="*/ 1632 w 35"/>
                <a:gd name="T45" fmla="*/ 69 h 107"/>
                <a:gd name="T46" fmla="*/ 1632 w 35"/>
                <a:gd name="T47" fmla="*/ 71 h 107"/>
                <a:gd name="T48" fmla="*/ 1695 w 35"/>
                <a:gd name="T49" fmla="*/ 69 h 107"/>
                <a:gd name="T50" fmla="*/ 1695 w 35"/>
                <a:gd name="T51" fmla="*/ 65 h 107"/>
                <a:gd name="T52" fmla="*/ 1753 w 35"/>
                <a:gd name="T53" fmla="*/ 61 h 107"/>
                <a:gd name="T54" fmla="*/ 1869 w 35"/>
                <a:gd name="T55" fmla="*/ 56 h 107"/>
                <a:gd name="T56" fmla="*/ 1993 w 35"/>
                <a:gd name="T57" fmla="*/ 52 h 107"/>
                <a:gd name="T58" fmla="*/ 1993 w 35"/>
                <a:gd name="T59" fmla="*/ 48 h 107"/>
                <a:gd name="T60" fmla="*/ 1993 w 35"/>
                <a:gd name="T61" fmla="*/ 44 h 107"/>
                <a:gd name="T62" fmla="*/ 1993 w 35"/>
                <a:gd name="T63" fmla="*/ 41 h 107"/>
                <a:gd name="T64" fmla="*/ 1753 w 35"/>
                <a:gd name="T65" fmla="*/ 39 h 107"/>
                <a:gd name="T66" fmla="*/ 1404 w 35"/>
                <a:gd name="T67" fmla="*/ 34 h 107"/>
                <a:gd name="T68" fmla="*/ 1104 w 35"/>
                <a:gd name="T69" fmla="*/ 28 h 107"/>
                <a:gd name="T70" fmla="*/ 828 w 35"/>
                <a:gd name="T71" fmla="*/ 20 h 107"/>
                <a:gd name="T72" fmla="*/ 528 w 35"/>
                <a:gd name="T73" fmla="*/ 16 h 107"/>
                <a:gd name="T74" fmla="*/ 300 w 35"/>
                <a:gd name="T75" fmla="*/ 7 h 107"/>
                <a:gd name="T76" fmla="*/ 124 w 35"/>
                <a:gd name="T77" fmla="*/ 6 h 107"/>
                <a:gd name="T78" fmla="*/ 63 w 35"/>
                <a:gd name="T79" fmla="*/ 1 h 107"/>
                <a:gd name="T80" fmla="*/ 63 w 35"/>
                <a:gd name="T81" fmla="*/ 1 h 107"/>
                <a:gd name="T82" fmla="*/ 63 w 35"/>
                <a:gd name="T83" fmla="*/ 1 h 107"/>
                <a:gd name="T84" fmla="*/ 63 w 35"/>
                <a:gd name="T85" fmla="*/ 1 h 107"/>
                <a:gd name="T86" fmla="*/ 63 w 35"/>
                <a:gd name="T87" fmla="*/ 1 h 107"/>
                <a:gd name="T88" fmla="*/ 63 w 35"/>
                <a:gd name="T89" fmla="*/ 1 h 107"/>
                <a:gd name="T90" fmla="*/ 63 w 35"/>
                <a:gd name="T91" fmla="*/ 1 h 107"/>
                <a:gd name="T92" fmla="*/ 63 w 35"/>
                <a:gd name="T93" fmla="*/ 1 h 107"/>
                <a:gd name="T94" fmla="*/ 63 w 35"/>
                <a:gd name="T95" fmla="*/ 1 h 107"/>
                <a:gd name="T96" fmla="*/ 6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88" name="Freeform 118"/>
            <p:cNvSpPr>
              <a:spLocks/>
            </p:cNvSpPr>
            <p:nvPr/>
          </p:nvSpPr>
          <p:spPr bwMode="auto">
            <a:xfrm>
              <a:off x="1020" y="1319"/>
              <a:ext cx="156" cy="70"/>
            </a:xfrm>
            <a:custGeom>
              <a:avLst/>
              <a:gdLst>
                <a:gd name="T0" fmla="*/ 2433 w 79"/>
                <a:gd name="T1" fmla="*/ 0 h 76"/>
                <a:gd name="T2" fmla="*/ 1888 w 79"/>
                <a:gd name="T3" fmla="*/ 4 h 76"/>
                <a:gd name="T4" fmla="*/ 1357 w 79"/>
                <a:gd name="T5" fmla="*/ 7 h 76"/>
                <a:gd name="T6" fmla="*/ 956 w 79"/>
                <a:gd name="T7" fmla="*/ 16 h 76"/>
                <a:gd name="T8" fmla="*/ 839 w 79"/>
                <a:gd name="T9" fmla="*/ 23 h 76"/>
                <a:gd name="T10" fmla="*/ 1076 w 79"/>
                <a:gd name="T11" fmla="*/ 30 h 76"/>
                <a:gd name="T12" fmla="*/ 1888 w 79"/>
                <a:gd name="T13" fmla="*/ 37 h 76"/>
                <a:gd name="T14" fmla="*/ 3509 w 79"/>
                <a:gd name="T15" fmla="*/ 41 h 76"/>
                <a:gd name="T16" fmla="*/ 4558 w 79"/>
                <a:gd name="T17" fmla="*/ 41 h 76"/>
                <a:gd name="T18" fmla="*/ 4321 w 79"/>
                <a:gd name="T19" fmla="*/ 42 h 76"/>
                <a:gd name="T20" fmla="*/ 3904 w 79"/>
                <a:gd name="T21" fmla="*/ 43 h 76"/>
                <a:gd name="T22" fmla="*/ 3389 w 79"/>
                <a:gd name="T23" fmla="*/ 44 h 76"/>
                <a:gd name="T24" fmla="*/ 2857 w 79"/>
                <a:gd name="T25" fmla="*/ 46 h 76"/>
                <a:gd name="T26" fmla="*/ 2249 w 79"/>
                <a:gd name="T27" fmla="*/ 46 h 76"/>
                <a:gd name="T28" fmla="*/ 1596 w 79"/>
                <a:gd name="T29" fmla="*/ 46 h 76"/>
                <a:gd name="T30" fmla="*/ 1139 w 79"/>
                <a:gd name="T31" fmla="*/ 43 h 76"/>
                <a:gd name="T32" fmla="*/ 656 w 79"/>
                <a:gd name="T33" fmla="*/ 41 h 76"/>
                <a:gd name="T34" fmla="*/ 363 w 79"/>
                <a:gd name="T35" fmla="*/ 38 h 76"/>
                <a:gd name="T36" fmla="*/ 124 w 79"/>
                <a:gd name="T37" fmla="*/ 34 h 76"/>
                <a:gd name="T38" fmla="*/ 63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3 w 79"/>
                <a:gd name="T45" fmla="*/ 23 h 76"/>
                <a:gd name="T46" fmla="*/ 63 w 79"/>
                <a:gd name="T47" fmla="*/ 22 h 76"/>
                <a:gd name="T48" fmla="*/ 124 w 79"/>
                <a:gd name="T49" fmla="*/ 18 h 76"/>
                <a:gd name="T50" fmla="*/ 363 w 79"/>
                <a:gd name="T51" fmla="*/ 11 h 76"/>
                <a:gd name="T52" fmla="*/ 656 w 79"/>
                <a:gd name="T53" fmla="*/ 6 h 76"/>
                <a:gd name="T54" fmla="*/ 1139 w 79"/>
                <a:gd name="T55" fmla="*/ 4 h 76"/>
                <a:gd name="T56" fmla="*/ 1596 w 79"/>
                <a:gd name="T57" fmla="*/ 2 h 76"/>
                <a:gd name="T58" fmla="*/ 2008 w 79"/>
                <a:gd name="T59" fmla="*/ 1 h 76"/>
                <a:gd name="T60" fmla="*/ 2372 w 79"/>
                <a:gd name="T61" fmla="*/ 0 h 76"/>
                <a:gd name="T62" fmla="*/ 2616 w 79"/>
                <a:gd name="T63" fmla="*/ 0 h 76"/>
                <a:gd name="T64" fmla="*/ 268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89" name="Freeform 119"/>
            <p:cNvSpPr>
              <a:spLocks/>
            </p:cNvSpPr>
            <p:nvPr/>
          </p:nvSpPr>
          <p:spPr bwMode="auto">
            <a:xfrm>
              <a:off x="1806" y="1318"/>
              <a:ext cx="132" cy="72"/>
            </a:xfrm>
            <a:custGeom>
              <a:avLst/>
              <a:gdLst>
                <a:gd name="T0" fmla="*/ 948 w 67"/>
                <a:gd name="T1" fmla="*/ 1 h 78"/>
                <a:gd name="T2" fmla="*/ 1505 w 67"/>
                <a:gd name="T3" fmla="*/ 5 h 78"/>
                <a:gd name="T4" fmla="*/ 2173 w 67"/>
                <a:gd name="T5" fmla="*/ 8 h 78"/>
                <a:gd name="T6" fmla="*/ 2697 w 67"/>
                <a:gd name="T7" fmla="*/ 16 h 78"/>
                <a:gd name="T8" fmla="*/ 3028 w 67"/>
                <a:gd name="T9" fmla="*/ 24 h 78"/>
                <a:gd name="T10" fmla="*/ 2965 w 67"/>
                <a:gd name="T11" fmla="*/ 32 h 78"/>
                <a:gd name="T12" fmla="*/ 2348 w 67"/>
                <a:gd name="T13" fmla="*/ 39 h 78"/>
                <a:gd name="T14" fmla="*/ 948 w 67"/>
                <a:gd name="T15" fmla="*/ 44 h 78"/>
                <a:gd name="T16" fmla="*/ 0 w 67"/>
                <a:gd name="T17" fmla="*/ 47 h 78"/>
                <a:gd name="T18" fmla="*/ 124 w 67"/>
                <a:gd name="T19" fmla="*/ 47 h 78"/>
                <a:gd name="T20" fmla="*/ 481 w 67"/>
                <a:gd name="T21" fmla="*/ 48 h 78"/>
                <a:gd name="T22" fmla="*/ 827 w 67"/>
                <a:gd name="T23" fmla="*/ 48 h 78"/>
                <a:gd name="T24" fmla="*/ 1277 w 67"/>
                <a:gd name="T25" fmla="*/ 48 h 78"/>
                <a:gd name="T26" fmla="*/ 1805 w 67"/>
                <a:gd name="T27" fmla="*/ 48 h 78"/>
                <a:gd name="T28" fmla="*/ 2348 w 67"/>
                <a:gd name="T29" fmla="*/ 46 h 78"/>
                <a:gd name="T30" fmla="*/ 2813 w 67"/>
                <a:gd name="T31" fmla="*/ 44 h 78"/>
                <a:gd name="T32" fmla="*/ 3272 w 67"/>
                <a:gd name="T33" fmla="*/ 41 h 78"/>
                <a:gd name="T34" fmla="*/ 3493 w 67"/>
                <a:gd name="T35" fmla="*/ 38 h 78"/>
                <a:gd name="T36" fmla="*/ 3680 w 67"/>
                <a:gd name="T37" fmla="*/ 35 h 78"/>
                <a:gd name="T38" fmla="*/ 3737 w 67"/>
                <a:gd name="T39" fmla="*/ 31 h 78"/>
                <a:gd name="T40" fmla="*/ 3854 w 67"/>
                <a:gd name="T41" fmla="*/ 28 h 78"/>
                <a:gd name="T42" fmla="*/ 3854 w 67"/>
                <a:gd name="T43" fmla="*/ 26 h 78"/>
                <a:gd name="T44" fmla="*/ 3854 w 67"/>
                <a:gd name="T45" fmla="*/ 24 h 78"/>
                <a:gd name="T46" fmla="*/ 3854 w 67"/>
                <a:gd name="T47" fmla="*/ 23 h 78"/>
                <a:gd name="T48" fmla="*/ 3737 w 67"/>
                <a:gd name="T49" fmla="*/ 18 h 78"/>
                <a:gd name="T50" fmla="*/ 3450 w 67"/>
                <a:gd name="T51" fmla="*/ 12 h 78"/>
                <a:gd name="T52" fmla="*/ 2965 w 67"/>
                <a:gd name="T53" fmla="*/ 6 h 78"/>
                <a:gd name="T54" fmla="*/ 2516 w 67"/>
                <a:gd name="T55" fmla="*/ 5 h 78"/>
                <a:gd name="T56" fmla="*/ 1925 w 67"/>
                <a:gd name="T57" fmla="*/ 2 h 78"/>
                <a:gd name="T58" fmla="*/ 1460 w 67"/>
                <a:gd name="T59" fmla="*/ 1 h 78"/>
                <a:gd name="T60" fmla="*/ 977 w 67"/>
                <a:gd name="T61" fmla="*/ 0 h 78"/>
                <a:gd name="T62" fmla="*/ 827 w 67"/>
                <a:gd name="T63" fmla="*/ 0 h 78"/>
                <a:gd name="T64" fmla="*/ 827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90" name="Freeform 120"/>
            <p:cNvSpPr>
              <a:spLocks/>
            </p:cNvSpPr>
            <p:nvPr/>
          </p:nvSpPr>
          <p:spPr bwMode="auto">
            <a:xfrm>
              <a:off x="1095" y="1326"/>
              <a:ext cx="209" cy="48"/>
            </a:xfrm>
            <a:custGeom>
              <a:avLst/>
              <a:gdLst>
                <a:gd name="T0" fmla="*/ 6049 w 106"/>
                <a:gd name="T1" fmla="*/ 29 h 51"/>
                <a:gd name="T2" fmla="*/ 5757 w 106"/>
                <a:gd name="T3" fmla="*/ 24 h 51"/>
                <a:gd name="T4" fmla="*/ 5276 w 106"/>
                <a:gd name="T5" fmla="*/ 18 h 51"/>
                <a:gd name="T6" fmla="*/ 4474 w 106"/>
                <a:gd name="T7" fmla="*/ 8 h 51"/>
                <a:gd name="T8" fmla="*/ 3518 w 106"/>
                <a:gd name="T9" fmla="*/ 4 h 51"/>
                <a:gd name="T10" fmla="*/ 2705 w 106"/>
                <a:gd name="T11" fmla="*/ 0 h 51"/>
                <a:gd name="T12" fmla="*/ 2476 w 106"/>
                <a:gd name="T13" fmla="*/ 0 h 51"/>
                <a:gd name="T14" fmla="*/ 1993 w 106"/>
                <a:gd name="T15" fmla="*/ 1 h 51"/>
                <a:gd name="T16" fmla="*/ 1524 w 106"/>
                <a:gd name="T17" fmla="*/ 3 h 51"/>
                <a:gd name="T18" fmla="*/ 1041 w 106"/>
                <a:gd name="T19" fmla="*/ 4 h 51"/>
                <a:gd name="T20" fmla="*/ 773 w 106"/>
                <a:gd name="T21" fmla="*/ 4 h 51"/>
                <a:gd name="T22" fmla="*/ 481 w 106"/>
                <a:gd name="T23" fmla="*/ 8 h 51"/>
                <a:gd name="T24" fmla="*/ 244 w 106"/>
                <a:gd name="T25" fmla="*/ 8 h 51"/>
                <a:gd name="T26" fmla="*/ 63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3 w 106"/>
                <a:gd name="T33" fmla="*/ 24 h 51"/>
                <a:gd name="T34" fmla="*/ 183 w 106"/>
                <a:gd name="T35" fmla="*/ 29 h 51"/>
                <a:gd name="T36" fmla="*/ 361 w 106"/>
                <a:gd name="T37" fmla="*/ 31 h 51"/>
                <a:gd name="T38" fmla="*/ 481 w 106"/>
                <a:gd name="T39" fmla="*/ 34 h 51"/>
                <a:gd name="T40" fmla="*/ 773 w 106"/>
                <a:gd name="T41" fmla="*/ 35 h 51"/>
                <a:gd name="T42" fmla="*/ 1041 w 106"/>
                <a:gd name="T43" fmla="*/ 35 h 51"/>
                <a:gd name="T44" fmla="*/ 1341 w 106"/>
                <a:gd name="T45" fmla="*/ 34 h 51"/>
                <a:gd name="T46" fmla="*/ 1633 w 106"/>
                <a:gd name="T47" fmla="*/ 33 h 51"/>
                <a:gd name="T48" fmla="*/ 1993 w 106"/>
                <a:gd name="T49" fmla="*/ 31 h 51"/>
                <a:gd name="T50" fmla="*/ 2240 w 106"/>
                <a:gd name="T51" fmla="*/ 30 h 51"/>
                <a:gd name="T52" fmla="*/ 2413 w 106"/>
                <a:gd name="T53" fmla="*/ 29 h 51"/>
                <a:gd name="T54" fmla="*/ 2177 w 106"/>
                <a:gd name="T55" fmla="*/ 30 h 51"/>
                <a:gd name="T56" fmla="*/ 1993 w 106"/>
                <a:gd name="T57" fmla="*/ 29 h 51"/>
                <a:gd name="T58" fmla="*/ 1757 w 106"/>
                <a:gd name="T59" fmla="*/ 27 h 51"/>
                <a:gd name="T60" fmla="*/ 1404 w 106"/>
                <a:gd name="T61" fmla="*/ 24 h 51"/>
                <a:gd name="T62" fmla="*/ 891 w 106"/>
                <a:gd name="T63" fmla="*/ 23 h 51"/>
                <a:gd name="T64" fmla="*/ 712 w 106"/>
                <a:gd name="T65" fmla="*/ 22 h 51"/>
                <a:gd name="T66" fmla="*/ 773 w 106"/>
                <a:gd name="T67" fmla="*/ 21 h 51"/>
                <a:gd name="T68" fmla="*/ 1041 w 106"/>
                <a:gd name="T69" fmla="*/ 18 h 51"/>
                <a:gd name="T70" fmla="*/ 1224 w 106"/>
                <a:gd name="T71" fmla="*/ 15 h 51"/>
                <a:gd name="T72" fmla="*/ 1341 w 106"/>
                <a:gd name="T73" fmla="*/ 11 h 51"/>
                <a:gd name="T74" fmla="*/ 1993 w 106"/>
                <a:gd name="T75" fmla="*/ 10 h 51"/>
                <a:gd name="T76" fmla="*/ 3401 w 106"/>
                <a:gd name="T77" fmla="*/ 10 h 51"/>
                <a:gd name="T78" fmla="*/ 4537 w 106"/>
                <a:gd name="T79" fmla="*/ 18 h 51"/>
                <a:gd name="T80" fmla="*/ 5397 w 106"/>
                <a:gd name="T81" fmla="*/ 23 h 51"/>
                <a:gd name="T82" fmla="*/ 5925 w 106"/>
                <a:gd name="T83" fmla="*/ 29 h 51"/>
                <a:gd name="T84" fmla="*/ 6162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91" name="Freeform 121"/>
            <p:cNvSpPr>
              <a:spLocks/>
            </p:cNvSpPr>
            <p:nvPr/>
          </p:nvSpPr>
          <p:spPr bwMode="auto">
            <a:xfrm>
              <a:off x="1665" y="1328"/>
              <a:ext cx="206" cy="47"/>
            </a:xfrm>
            <a:custGeom>
              <a:avLst/>
              <a:gdLst>
                <a:gd name="T0" fmla="*/ 61 w 105"/>
                <a:gd name="T1" fmla="*/ 29 h 50"/>
                <a:gd name="T2" fmla="*/ 353 w 105"/>
                <a:gd name="T3" fmla="*/ 24 h 50"/>
                <a:gd name="T4" fmla="*/ 848 w 105"/>
                <a:gd name="T5" fmla="*/ 18 h 50"/>
                <a:gd name="T6" fmla="*/ 1540 w 105"/>
                <a:gd name="T7" fmla="*/ 8 h 50"/>
                <a:gd name="T8" fmla="*/ 2448 w 105"/>
                <a:gd name="T9" fmla="*/ 5 h 50"/>
                <a:gd name="T10" fmla="*/ 3265 w 105"/>
                <a:gd name="T11" fmla="*/ 1 h 50"/>
                <a:gd name="T12" fmla="*/ 3541 w 105"/>
                <a:gd name="T13" fmla="*/ 1 h 50"/>
                <a:gd name="T14" fmla="*/ 3926 w 105"/>
                <a:gd name="T15" fmla="*/ 1 h 50"/>
                <a:gd name="T16" fmla="*/ 4450 w 105"/>
                <a:gd name="T17" fmla="*/ 2 h 50"/>
                <a:gd name="T18" fmla="*/ 4862 w 105"/>
                <a:gd name="T19" fmla="*/ 4 h 50"/>
                <a:gd name="T20" fmla="*/ 5234 w 105"/>
                <a:gd name="T21" fmla="*/ 4 h 50"/>
                <a:gd name="T22" fmla="*/ 5466 w 105"/>
                <a:gd name="T23" fmla="*/ 8 h 50"/>
                <a:gd name="T24" fmla="*/ 5642 w 105"/>
                <a:gd name="T25" fmla="*/ 9 h 50"/>
                <a:gd name="T26" fmla="*/ 5809 w 105"/>
                <a:gd name="T27" fmla="*/ 15 h 50"/>
                <a:gd name="T28" fmla="*/ 5927 w 105"/>
                <a:gd name="T29" fmla="*/ 19 h 50"/>
                <a:gd name="T30" fmla="*/ 5927 w 105"/>
                <a:gd name="T31" fmla="*/ 22 h 50"/>
                <a:gd name="T32" fmla="*/ 5866 w 105"/>
                <a:gd name="T33" fmla="*/ 24 h 50"/>
                <a:gd name="T34" fmla="*/ 5642 w 105"/>
                <a:gd name="T35" fmla="*/ 29 h 50"/>
                <a:gd name="T36" fmla="*/ 5642 w 105"/>
                <a:gd name="T37" fmla="*/ 31 h 50"/>
                <a:gd name="T38" fmla="*/ 5346 w 105"/>
                <a:gd name="T39" fmla="*/ 34 h 50"/>
                <a:gd name="T40" fmla="*/ 5203 w 105"/>
                <a:gd name="T41" fmla="*/ 34 h 50"/>
                <a:gd name="T42" fmla="*/ 4962 w 105"/>
                <a:gd name="T43" fmla="*/ 34 h 50"/>
                <a:gd name="T44" fmla="*/ 4681 w 105"/>
                <a:gd name="T45" fmla="*/ 34 h 50"/>
                <a:gd name="T46" fmla="*/ 4389 w 105"/>
                <a:gd name="T47" fmla="*/ 34 h 50"/>
                <a:gd name="T48" fmla="*/ 4098 w 105"/>
                <a:gd name="T49" fmla="*/ 34 h 50"/>
                <a:gd name="T50" fmla="*/ 3865 w 105"/>
                <a:gd name="T51" fmla="*/ 33 h 50"/>
                <a:gd name="T52" fmla="*/ 3865 w 105"/>
                <a:gd name="T53" fmla="*/ 31 h 50"/>
                <a:gd name="T54" fmla="*/ 3806 w 105"/>
                <a:gd name="T55" fmla="*/ 29 h 50"/>
                <a:gd name="T56" fmla="*/ 3865 w 105"/>
                <a:gd name="T57" fmla="*/ 27 h 50"/>
                <a:gd name="T58" fmla="*/ 4098 w 105"/>
                <a:gd name="T59" fmla="*/ 25 h 50"/>
                <a:gd name="T60" fmla="*/ 4450 w 105"/>
                <a:gd name="T61" fmla="*/ 24 h 50"/>
                <a:gd name="T62" fmla="*/ 4962 w 105"/>
                <a:gd name="T63" fmla="*/ 23 h 50"/>
                <a:gd name="T64" fmla="*/ 5142 w 105"/>
                <a:gd name="T65" fmla="*/ 22 h 50"/>
                <a:gd name="T66" fmla="*/ 5022 w 105"/>
                <a:gd name="T67" fmla="*/ 21 h 50"/>
                <a:gd name="T68" fmla="*/ 4915 w 105"/>
                <a:gd name="T69" fmla="*/ 19 h 50"/>
                <a:gd name="T70" fmla="*/ 4742 w 105"/>
                <a:gd name="T71" fmla="*/ 15 h 50"/>
                <a:gd name="T72" fmla="*/ 4681 w 105"/>
                <a:gd name="T73" fmla="*/ 12 h 50"/>
                <a:gd name="T74" fmla="*/ 4098 w 105"/>
                <a:gd name="T75" fmla="*/ 9 h 50"/>
                <a:gd name="T76" fmla="*/ 2725 w 105"/>
                <a:gd name="T77" fmla="*/ 9 h 50"/>
                <a:gd name="T78" fmla="*/ 1601 w 105"/>
                <a:gd name="T79" fmla="*/ 17 h 50"/>
                <a:gd name="T80" fmla="*/ 693 w 105"/>
                <a:gd name="T81" fmla="*/ 22 h 50"/>
                <a:gd name="T82" fmla="*/ 180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92" name="Freeform 122"/>
            <p:cNvSpPr>
              <a:spLocks/>
            </p:cNvSpPr>
            <p:nvPr/>
          </p:nvSpPr>
          <p:spPr bwMode="auto">
            <a:xfrm>
              <a:off x="1657" y="1351"/>
              <a:ext cx="114" cy="73"/>
            </a:xfrm>
            <a:custGeom>
              <a:avLst/>
              <a:gdLst>
                <a:gd name="T0" fmla="*/ 3456 w 57"/>
                <a:gd name="T1" fmla="*/ 1 h 78"/>
                <a:gd name="T2" fmla="*/ 3200 w 57"/>
                <a:gd name="T3" fmla="*/ 6 h 78"/>
                <a:gd name="T4" fmla="*/ 2624 w 57"/>
                <a:gd name="T5" fmla="*/ 7 h 78"/>
                <a:gd name="T6" fmla="*/ 2048 w 57"/>
                <a:gd name="T7" fmla="*/ 11 h 78"/>
                <a:gd name="T8" fmla="*/ 1408 w 57"/>
                <a:gd name="T9" fmla="*/ 18 h 78"/>
                <a:gd name="T10" fmla="*/ 704 w 57"/>
                <a:gd name="T11" fmla="*/ 21 h 78"/>
                <a:gd name="T12" fmla="*/ 256 w 57"/>
                <a:gd name="T13" fmla="*/ 25 h 78"/>
                <a:gd name="T14" fmla="*/ 0 w 57"/>
                <a:gd name="T15" fmla="*/ 28 h 78"/>
                <a:gd name="T16" fmla="*/ 128 w 57"/>
                <a:gd name="T17" fmla="*/ 30 h 78"/>
                <a:gd name="T18" fmla="*/ 320 w 57"/>
                <a:gd name="T19" fmla="*/ 35 h 78"/>
                <a:gd name="T20" fmla="*/ 448 w 57"/>
                <a:gd name="T21" fmla="*/ 37 h 78"/>
                <a:gd name="T22" fmla="*/ 384 w 57"/>
                <a:gd name="T23" fmla="*/ 42 h 78"/>
                <a:gd name="T24" fmla="*/ 320 w 57"/>
                <a:gd name="T25" fmla="*/ 46 h 78"/>
                <a:gd name="T26" fmla="*/ 128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320 w 57"/>
                <a:gd name="T35" fmla="*/ 48 h 78"/>
                <a:gd name="T36" fmla="*/ 768 w 57"/>
                <a:gd name="T37" fmla="*/ 40 h 78"/>
                <a:gd name="T38" fmla="*/ 1408 w 57"/>
                <a:gd name="T39" fmla="*/ 31 h 78"/>
                <a:gd name="T40" fmla="*/ 2048 w 57"/>
                <a:gd name="T41" fmla="*/ 21 h 78"/>
                <a:gd name="T42" fmla="*/ 2624 w 57"/>
                <a:gd name="T43" fmla="*/ 12 h 78"/>
                <a:gd name="T44" fmla="*/ 3200 w 57"/>
                <a:gd name="T45" fmla="*/ 7 h 78"/>
                <a:gd name="T46" fmla="*/ 3456 w 57"/>
                <a:gd name="T47" fmla="*/ 1 h 78"/>
                <a:gd name="T48" fmla="*/ 3584 w 57"/>
                <a:gd name="T49" fmla="*/ 0 h 78"/>
                <a:gd name="T50" fmla="*/ 3584 w 57"/>
                <a:gd name="T51" fmla="*/ 0 h 78"/>
                <a:gd name="T52" fmla="*/ 3584 w 57"/>
                <a:gd name="T53" fmla="*/ 0 h 78"/>
                <a:gd name="T54" fmla="*/ 3584 w 57"/>
                <a:gd name="T55" fmla="*/ 0 h 78"/>
                <a:gd name="T56" fmla="*/ 3584 w 57"/>
                <a:gd name="T57" fmla="*/ 0 h 78"/>
                <a:gd name="T58" fmla="*/ 3584 w 57"/>
                <a:gd name="T59" fmla="*/ 0 h 78"/>
                <a:gd name="T60" fmla="*/ 3584 w 57"/>
                <a:gd name="T61" fmla="*/ 0 h 78"/>
                <a:gd name="T62" fmla="*/ 3584 w 57"/>
                <a:gd name="T63" fmla="*/ 0 h 78"/>
                <a:gd name="T64" fmla="*/ 3584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93" name="Freeform 123"/>
            <p:cNvSpPr>
              <a:spLocks/>
            </p:cNvSpPr>
            <p:nvPr/>
          </p:nvSpPr>
          <p:spPr bwMode="auto">
            <a:xfrm>
              <a:off x="1187" y="1351"/>
              <a:ext cx="117" cy="73"/>
            </a:xfrm>
            <a:custGeom>
              <a:avLst/>
              <a:gdLst>
                <a:gd name="T0" fmla="*/ 0 w 59"/>
                <a:gd name="T1" fmla="*/ 1 h 78"/>
                <a:gd name="T2" fmla="*/ 311 w 59"/>
                <a:gd name="T3" fmla="*/ 6 h 78"/>
                <a:gd name="T4" fmla="*/ 740 w 59"/>
                <a:gd name="T5" fmla="*/ 7 h 78"/>
                <a:gd name="T6" fmla="*/ 1404 w 59"/>
                <a:gd name="T7" fmla="*/ 11 h 78"/>
                <a:gd name="T8" fmla="*/ 1997 w 59"/>
                <a:gd name="T9" fmla="*/ 18 h 78"/>
                <a:gd name="T10" fmla="*/ 2612 w 59"/>
                <a:gd name="T11" fmla="*/ 21 h 78"/>
                <a:gd name="T12" fmla="*/ 3096 w 59"/>
                <a:gd name="T13" fmla="*/ 25 h 78"/>
                <a:gd name="T14" fmla="*/ 3460 w 59"/>
                <a:gd name="T15" fmla="*/ 27 h 78"/>
                <a:gd name="T16" fmla="*/ 3276 w 59"/>
                <a:gd name="T17" fmla="*/ 30 h 78"/>
                <a:gd name="T18" fmla="*/ 2973 w 59"/>
                <a:gd name="T19" fmla="*/ 34 h 78"/>
                <a:gd name="T20" fmla="*/ 2909 w 59"/>
                <a:gd name="T21" fmla="*/ 37 h 78"/>
                <a:gd name="T22" fmla="*/ 2909 w 59"/>
                <a:gd name="T23" fmla="*/ 42 h 78"/>
                <a:gd name="T24" fmla="*/ 2973 w 59"/>
                <a:gd name="T25" fmla="*/ 45 h 78"/>
                <a:gd name="T26" fmla="*/ 3096 w 59"/>
                <a:gd name="T27" fmla="*/ 48 h 78"/>
                <a:gd name="T28" fmla="*/ 3157 w 59"/>
                <a:gd name="T29" fmla="*/ 51 h 78"/>
                <a:gd name="T30" fmla="*/ 3276 w 59"/>
                <a:gd name="T31" fmla="*/ 51 h 78"/>
                <a:gd name="T32" fmla="*/ 3276 w 59"/>
                <a:gd name="T33" fmla="*/ 51 h 78"/>
                <a:gd name="T34" fmla="*/ 2973 w 59"/>
                <a:gd name="T35" fmla="*/ 48 h 78"/>
                <a:gd name="T36" fmla="*/ 2489 w 59"/>
                <a:gd name="T37" fmla="*/ 40 h 78"/>
                <a:gd name="T38" fmla="*/ 1872 w 59"/>
                <a:gd name="T39" fmla="*/ 31 h 78"/>
                <a:gd name="T40" fmla="*/ 1348 w 59"/>
                <a:gd name="T41" fmla="*/ 21 h 78"/>
                <a:gd name="T42" fmla="*/ 680 w 59"/>
                <a:gd name="T43" fmla="*/ 12 h 78"/>
                <a:gd name="T44" fmla="*/ 248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94" name="Freeform 124"/>
            <p:cNvSpPr>
              <a:spLocks/>
            </p:cNvSpPr>
            <p:nvPr/>
          </p:nvSpPr>
          <p:spPr bwMode="auto">
            <a:xfrm>
              <a:off x="1371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95" name="Freeform 125"/>
            <p:cNvSpPr>
              <a:spLocks/>
            </p:cNvSpPr>
            <p:nvPr/>
          </p:nvSpPr>
          <p:spPr bwMode="auto">
            <a:xfrm>
              <a:off x="1519" y="1383"/>
              <a:ext cx="74" cy="36"/>
            </a:xfrm>
            <a:custGeom>
              <a:avLst/>
              <a:gdLst>
                <a:gd name="T0" fmla="*/ 1957 w 38"/>
                <a:gd name="T1" fmla="*/ 10 h 38"/>
                <a:gd name="T2" fmla="*/ 1745 w 38"/>
                <a:gd name="T3" fmla="*/ 9 h 38"/>
                <a:gd name="T4" fmla="*/ 1566 w 38"/>
                <a:gd name="T5" fmla="*/ 8 h 38"/>
                <a:gd name="T6" fmla="*/ 1262 w 38"/>
                <a:gd name="T7" fmla="*/ 4 h 38"/>
                <a:gd name="T8" fmla="*/ 974 w 38"/>
                <a:gd name="T9" fmla="*/ 1 h 38"/>
                <a:gd name="T10" fmla="*/ 804 w 38"/>
                <a:gd name="T11" fmla="*/ 1 h 38"/>
                <a:gd name="T12" fmla="*/ 532 w 38"/>
                <a:gd name="T13" fmla="*/ 1 h 38"/>
                <a:gd name="T14" fmla="*/ 273 w 38"/>
                <a:gd name="T15" fmla="*/ 4 h 38"/>
                <a:gd name="T16" fmla="*/ 117 w 38"/>
                <a:gd name="T17" fmla="*/ 7 h 38"/>
                <a:gd name="T18" fmla="*/ 0 w 38"/>
                <a:gd name="T19" fmla="*/ 9 h 38"/>
                <a:gd name="T20" fmla="*/ 60 w 38"/>
                <a:gd name="T21" fmla="*/ 12 h 38"/>
                <a:gd name="T22" fmla="*/ 60 w 38"/>
                <a:gd name="T23" fmla="*/ 17 h 38"/>
                <a:gd name="T24" fmla="*/ 60 w 38"/>
                <a:gd name="T25" fmla="*/ 22 h 38"/>
                <a:gd name="T26" fmla="*/ 117 w 38"/>
                <a:gd name="T27" fmla="*/ 24 h 38"/>
                <a:gd name="T28" fmla="*/ 333 w 38"/>
                <a:gd name="T29" fmla="*/ 25 h 38"/>
                <a:gd name="T30" fmla="*/ 648 w 38"/>
                <a:gd name="T31" fmla="*/ 26 h 38"/>
                <a:gd name="T32" fmla="*/ 1036 w 38"/>
                <a:gd name="T33" fmla="*/ 26 h 38"/>
                <a:gd name="T34" fmla="*/ 1262 w 38"/>
                <a:gd name="T35" fmla="*/ 25 h 38"/>
                <a:gd name="T36" fmla="*/ 1482 w 38"/>
                <a:gd name="T37" fmla="*/ 23 h 38"/>
                <a:gd name="T38" fmla="*/ 1482 w 38"/>
                <a:gd name="T39" fmla="*/ 22 h 38"/>
                <a:gd name="T40" fmla="*/ 1536 w 38"/>
                <a:gd name="T41" fmla="*/ 19 h 38"/>
                <a:gd name="T42" fmla="*/ 1536 w 38"/>
                <a:gd name="T43" fmla="*/ 16 h 38"/>
                <a:gd name="T44" fmla="*/ 1536 w 38"/>
                <a:gd name="T45" fmla="*/ 10 h 38"/>
                <a:gd name="T46" fmla="*/ 1425 w 38"/>
                <a:gd name="T47" fmla="*/ 10 h 38"/>
                <a:gd name="T48" fmla="*/ 1365 w 38"/>
                <a:gd name="T49" fmla="*/ 10 h 38"/>
                <a:gd name="T50" fmla="*/ 1262 w 38"/>
                <a:gd name="T51" fmla="*/ 12 h 38"/>
                <a:gd name="T52" fmla="*/ 1262 w 38"/>
                <a:gd name="T53" fmla="*/ 12 h 38"/>
                <a:gd name="T54" fmla="*/ 1153 w 38"/>
                <a:gd name="T55" fmla="*/ 14 h 38"/>
                <a:gd name="T56" fmla="*/ 1092 w 38"/>
                <a:gd name="T57" fmla="*/ 16 h 38"/>
                <a:gd name="T58" fmla="*/ 1036 w 38"/>
                <a:gd name="T59" fmla="*/ 20 h 38"/>
                <a:gd name="T60" fmla="*/ 1036 w 38"/>
                <a:gd name="T61" fmla="*/ 22 h 38"/>
                <a:gd name="T62" fmla="*/ 1036 w 38"/>
                <a:gd name="T63" fmla="*/ 23 h 38"/>
                <a:gd name="T64" fmla="*/ 701 w 38"/>
                <a:gd name="T65" fmla="*/ 22 h 38"/>
                <a:gd name="T66" fmla="*/ 500 w 38"/>
                <a:gd name="T67" fmla="*/ 21 h 38"/>
                <a:gd name="T68" fmla="*/ 444 w 38"/>
                <a:gd name="T69" fmla="*/ 16 h 38"/>
                <a:gd name="T70" fmla="*/ 391 w 38"/>
                <a:gd name="T71" fmla="*/ 14 h 38"/>
                <a:gd name="T72" fmla="*/ 444 w 38"/>
                <a:gd name="T73" fmla="*/ 11 h 38"/>
                <a:gd name="T74" fmla="*/ 500 w 38"/>
                <a:gd name="T75" fmla="*/ 9 h 38"/>
                <a:gd name="T76" fmla="*/ 592 w 38"/>
                <a:gd name="T77" fmla="*/ 9 h 38"/>
                <a:gd name="T78" fmla="*/ 701 w 38"/>
                <a:gd name="T79" fmla="*/ 8 h 38"/>
                <a:gd name="T80" fmla="*/ 921 w 38"/>
                <a:gd name="T81" fmla="*/ 6 h 38"/>
                <a:gd name="T82" fmla="*/ 1036 w 38"/>
                <a:gd name="T83" fmla="*/ 6 h 38"/>
                <a:gd name="T84" fmla="*/ 1092 w 38"/>
                <a:gd name="T85" fmla="*/ 6 h 38"/>
                <a:gd name="T86" fmla="*/ 1262 w 38"/>
                <a:gd name="T87" fmla="*/ 8 h 38"/>
                <a:gd name="T88" fmla="*/ 1425 w 38"/>
                <a:gd name="T89" fmla="*/ 9 h 38"/>
                <a:gd name="T90" fmla="*/ 1622 w 38"/>
                <a:gd name="T91" fmla="*/ 9 h 38"/>
                <a:gd name="T92" fmla="*/ 1854 w 38"/>
                <a:gd name="T93" fmla="*/ 9 h 38"/>
                <a:gd name="T94" fmla="*/ 1897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96" name="AutoShape 126"/>
            <p:cNvSpPr>
              <a:spLocks noChangeArrowheads="1"/>
            </p:cNvSpPr>
            <p:nvPr/>
          </p:nvSpPr>
          <p:spPr bwMode="auto">
            <a:xfrm flipV="1">
              <a:off x="794" y="1073"/>
              <a:ext cx="4822" cy="16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9497" name="AutoShape 127"/>
            <p:cNvSpPr>
              <a:spLocks noChangeArrowheads="1"/>
            </p:cNvSpPr>
            <p:nvPr/>
          </p:nvSpPr>
          <p:spPr bwMode="auto">
            <a:xfrm flipV="1">
              <a:off x="786" y="1025"/>
              <a:ext cx="4830" cy="60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9498" name="AutoShape 128"/>
            <p:cNvSpPr>
              <a:spLocks noChangeArrowheads="1"/>
            </p:cNvSpPr>
            <p:nvPr/>
          </p:nvSpPr>
          <p:spPr bwMode="auto">
            <a:xfrm flipV="1">
              <a:off x="876" y="1076"/>
              <a:ext cx="4609" cy="142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9499" name="Freeform 129"/>
            <p:cNvSpPr>
              <a:spLocks/>
            </p:cNvSpPr>
            <p:nvPr/>
          </p:nvSpPr>
          <p:spPr bwMode="auto">
            <a:xfrm>
              <a:off x="798" y="236"/>
              <a:ext cx="4782" cy="791"/>
            </a:xfrm>
            <a:custGeom>
              <a:avLst/>
              <a:gdLst>
                <a:gd name="T0" fmla="*/ 0 w 5435"/>
                <a:gd name="T1" fmla="*/ 552 h 850"/>
                <a:gd name="T2" fmla="*/ 66 w 5435"/>
                <a:gd name="T3" fmla="*/ 351 h 850"/>
                <a:gd name="T4" fmla="*/ 1229 w 5435"/>
                <a:gd name="T5" fmla="*/ 0 h 850"/>
                <a:gd name="T6" fmla="*/ 2464 w 5435"/>
                <a:gd name="T7" fmla="*/ 351 h 850"/>
                <a:gd name="T8" fmla="*/ 2522 w 5435"/>
                <a:gd name="T9" fmla="*/ 552 h 850"/>
                <a:gd name="T10" fmla="*/ 0 w 5435"/>
                <a:gd name="T11" fmla="*/ 552 h 850"/>
                <a:gd name="T12" fmla="*/ 0 w 5435"/>
                <a:gd name="T13" fmla="*/ 552 h 8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35"/>
                <a:gd name="T22" fmla="*/ 0 h 850"/>
                <a:gd name="T23" fmla="*/ 5435 w 5435"/>
                <a:gd name="T24" fmla="*/ 850 h 85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35" h="850">
                  <a:moveTo>
                    <a:pt x="0" y="849"/>
                  </a:moveTo>
                  <a:lnTo>
                    <a:pt x="142" y="539"/>
                  </a:lnTo>
                  <a:lnTo>
                    <a:pt x="2651" y="0"/>
                  </a:lnTo>
                  <a:lnTo>
                    <a:pt x="5313" y="539"/>
                  </a:lnTo>
                  <a:lnTo>
                    <a:pt x="5434" y="849"/>
                  </a:lnTo>
                  <a:lnTo>
                    <a:pt x="0" y="849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500" name="Freeform 130"/>
            <p:cNvSpPr>
              <a:spLocks/>
            </p:cNvSpPr>
            <p:nvPr/>
          </p:nvSpPr>
          <p:spPr bwMode="auto">
            <a:xfrm>
              <a:off x="765" y="236"/>
              <a:ext cx="2343" cy="785"/>
            </a:xfrm>
            <a:custGeom>
              <a:avLst/>
              <a:gdLst>
                <a:gd name="T0" fmla="*/ 1238 w 2662"/>
                <a:gd name="T1" fmla="*/ 0 h 846"/>
                <a:gd name="T2" fmla="*/ 0 w 2662"/>
                <a:gd name="T3" fmla="*/ 539 h 846"/>
                <a:gd name="T4" fmla="*/ 70 w 2662"/>
                <a:gd name="T5" fmla="*/ 343 h 846"/>
                <a:gd name="T6" fmla="*/ 1221 w 2662"/>
                <a:gd name="T7" fmla="*/ 9 h 846"/>
                <a:gd name="T8" fmla="*/ 1230 w 2662"/>
                <a:gd name="T9" fmla="*/ 0 h 846"/>
                <a:gd name="T10" fmla="*/ 1238 w 2662"/>
                <a:gd name="T11" fmla="*/ 0 h 846"/>
                <a:gd name="T12" fmla="*/ 1238 w 2662"/>
                <a:gd name="T13" fmla="*/ 0 h 8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62"/>
                <a:gd name="T22" fmla="*/ 0 h 846"/>
                <a:gd name="T23" fmla="*/ 2662 w 2662"/>
                <a:gd name="T24" fmla="*/ 846 h 8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62" h="846">
                  <a:moveTo>
                    <a:pt x="2661" y="0"/>
                  </a:moveTo>
                  <a:lnTo>
                    <a:pt x="0" y="845"/>
                  </a:lnTo>
                  <a:lnTo>
                    <a:pt x="151" y="538"/>
                  </a:lnTo>
                  <a:lnTo>
                    <a:pt x="2627" y="15"/>
                  </a:lnTo>
                  <a:lnTo>
                    <a:pt x="2644" y="0"/>
                  </a:lnTo>
                  <a:lnTo>
                    <a:pt x="266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501" name="Line 131"/>
            <p:cNvSpPr>
              <a:spLocks noChangeShapeType="1"/>
            </p:cNvSpPr>
            <p:nvPr/>
          </p:nvSpPr>
          <p:spPr bwMode="auto">
            <a:xfrm flipH="1">
              <a:off x="838" y="236"/>
              <a:ext cx="2282" cy="770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9502" name="Freeform 132"/>
            <p:cNvSpPr>
              <a:spLocks/>
            </p:cNvSpPr>
            <p:nvPr/>
          </p:nvSpPr>
          <p:spPr bwMode="auto">
            <a:xfrm>
              <a:off x="3136" y="220"/>
              <a:ext cx="2448" cy="772"/>
            </a:xfrm>
            <a:custGeom>
              <a:avLst/>
              <a:gdLst>
                <a:gd name="T0" fmla="*/ 0 w 2782"/>
                <a:gd name="T1" fmla="*/ 0 h 830"/>
                <a:gd name="T2" fmla="*/ 1291 w 2782"/>
                <a:gd name="T3" fmla="*/ 537 h 830"/>
                <a:gd name="T4" fmla="*/ 1235 w 2782"/>
                <a:gd name="T5" fmla="*/ 357 h 830"/>
                <a:gd name="T6" fmla="*/ 0 w 2782"/>
                <a:gd name="T7" fmla="*/ 0 h 830"/>
                <a:gd name="T8" fmla="*/ 0 w 2782"/>
                <a:gd name="T9" fmla="*/ 0 h 8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82"/>
                <a:gd name="T16" fmla="*/ 0 h 830"/>
                <a:gd name="T17" fmla="*/ 2782 w 2782"/>
                <a:gd name="T18" fmla="*/ 830 h 83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82" h="830">
                  <a:moveTo>
                    <a:pt x="0" y="0"/>
                  </a:moveTo>
                  <a:lnTo>
                    <a:pt x="2781" y="829"/>
                  </a:lnTo>
                  <a:lnTo>
                    <a:pt x="2662" y="552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503" name="Line 133"/>
            <p:cNvSpPr>
              <a:spLocks noChangeShapeType="1"/>
            </p:cNvSpPr>
            <p:nvPr/>
          </p:nvSpPr>
          <p:spPr bwMode="auto">
            <a:xfrm>
              <a:off x="3136" y="250"/>
              <a:ext cx="2461" cy="756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9504" name="AutoShape 134"/>
            <p:cNvSpPr>
              <a:spLocks noChangeArrowheads="1"/>
            </p:cNvSpPr>
            <p:nvPr/>
          </p:nvSpPr>
          <p:spPr bwMode="auto">
            <a:xfrm flipV="1">
              <a:off x="789" y="1028"/>
              <a:ext cx="4825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9505" name="AutoShape 135"/>
            <p:cNvSpPr>
              <a:spLocks noChangeArrowheads="1"/>
            </p:cNvSpPr>
            <p:nvPr/>
          </p:nvSpPr>
          <p:spPr bwMode="auto">
            <a:xfrm flipV="1">
              <a:off x="774" y="967"/>
              <a:ext cx="4829" cy="61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9506" name="AutoShape 136"/>
            <p:cNvSpPr>
              <a:spLocks noChangeArrowheads="1"/>
            </p:cNvSpPr>
            <p:nvPr/>
          </p:nvSpPr>
          <p:spPr bwMode="auto">
            <a:xfrm flipV="1">
              <a:off x="874" y="1150"/>
              <a:ext cx="4607" cy="145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9507" name="Freeform 137"/>
            <p:cNvSpPr>
              <a:spLocks/>
            </p:cNvSpPr>
            <p:nvPr/>
          </p:nvSpPr>
          <p:spPr bwMode="auto">
            <a:xfrm>
              <a:off x="794" y="190"/>
              <a:ext cx="4782" cy="792"/>
            </a:xfrm>
            <a:custGeom>
              <a:avLst/>
              <a:gdLst>
                <a:gd name="T0" fmla="*/ 0 w 5435"/>
                <a:gd name="T1" fmla="*/ 548 h 852"/>
                <a:gd name="T2" fmla="*/ 67 w 5435"/>
                <a:gd name="T3" fmla="*/ 350 h 852"/>
                <a:gd name="T4" fmla="*/ 1230 w 5435"/>
                <a:gd name="T5" fmla="*/ 0 h 852"/>
                <a:gd name="T6" fmla="*/ 2465 w 5435"/>
                <a:gd name="T7" fmla="*/ 350 h 852"/>
                <a:gd name="T8" fmla="*/ 2522 w 5435"/>
                <a:gd name="T9" fmla="*/ 548 h 852"/>
                <a:gd name="T10" fmla="*/ 0 w 5435"/>
                <a:gd name="T11" fmla="*/ 548 h 852"/>
                <a:gd name="T12" fmla="*/ 0 w 5435"/>
                <a:gd name="T13" fmla="*/ 548 h 8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35"/>
                <a:gd name="T22" fmla="*/ 0 h 852"/>
                <a:gd name="T23" fmla="*/ 5435 w 5435"/>
                <a:gd name="T24" fmla="*/ 852 h 85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35" h="852">
                  <a:moveTo>
                    <a:pt x="0" y="851"/>
                  </a:moveTo>
                  <a:lnTo>
                    <a:pt x="143" y="541"/>
                  </a:lnTo>
                  <a:lnTo>
                    <a:pt x="2652" y="0"/>
                  </a:lnTo>
                  <a:lnTo>
                    <a:pt x="5314" y="541"/>
                  </a:lnTo>
                  <a:lnTo>
                    <a:pt x="5434" y="851"/>
                  </a:lnTo>
                  <a:lnTo>
                    <a:pt x="0" y="85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rgbClr val="FFFFFF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508" name="Line 138"/>
            <p:cNvSpPr>
              <a:spLocks noChangeShapeType="1"/>
            </p:cNvSpPr>
            <p:nvPr/>
          </p:nvSpPr>
          <p:spPr bwMode="auto">
            <a:xfrm flipH="1">
              <a:off x="800" y="205"/>
              <a:ext cx="2314" cy="747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9509" name="Line 139"/>
            <p:cNvSpPr>
              <a:spLocks noChangeShapeType="1"/>
            </p:cNvSpPr>
            <p:nvPr/>
          </p:nvSpPr>
          <p:spPr bwMode="auto">
            <a:xfrm>
              <a:off x="3120" y="203"/>
              <a:ext cx="2442" cy="727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9510" name="Freeform 140"/>
            <p:cNvSpPr>
              <a:spLocks/>
            </p:cNvSpPr>
            <p:nvPr/>
          </p:nvSpPr>
          <p:spPr bwMode="auto">
            <a:xfrm>
              <a:off x="1204" y="276"/>
              <a:ext cx="4079" cy="644"/>
            </a:xfrm>
            <a:custGeom>
              <a:avLst/>
              <a:gdLst>
                <a:gd name="T0" fmla="*/ 999 w 4636"/>
                <a:gd name="T1" fmla="*/ 8 h 693"/>
                <a:gd name="T2" fmla="*/ 0 w 4636"/>
                <a:gd name="T3" fmla="*/ 437 h 693"/>
                <a:gd name="T4" fmla="*/ 2091 w 4636"/>
                <a:gd name="T5" fmla="*/ 446 h 693"/>
                <a:gd name="T6" fmla="*/ 2150 w 4636"/>
                <a:gd name="T7" fmla="*/ 446 h 693"/>
                <a:gd name="T8" fmla="*/ 1007 w 4636"/>
                <a:gd name="T9" fmla="*/ 0 h 693"/>
                <a:gd name="T10" fmla="*/ 999 w 4636"/>
                <a:gd name="T11" fmla="*/ 8 h 693"/>
                <a:gd name="T12" fmla="*/ 999 w 4636"/>
                <a:gd name="T13" fmla="*/ 8 h 6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636"/>
                <a:gd name="T22" fmla="*/ 0 h 693"/>
                <a:gd name="T23" fmla="*/ 4636 w 4636"/>
                <a:gd name="T24" fmla="*/ 693 h 69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636" h="693">
                  <a:moveTo>
                    <a:pt x="2153" y="14"/>
                  </a:moveTo>
                  <a:lnTo>
                    <a:pt x="0" y="677"/>
                  </a:lnTo>
                  <a:lnTo>
                    <a:pt x="4509" y="692"/>
                  </a:lnTo>
                  <a:lnTo>
                    <a:pt x="4635" y="692"/>
                  </a:lnTo>
                  <a:lnTo>
                    <a:pt x="2171" y="0"/>
                  </a:lnTo>
                  <a:lnTo>
                    <a:pt x="2153" y="14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511" name="Line 141"/>
            <p:cNvSpPr>
              <a:spLocks noChangeShapeType="1"/>
            </p:cNvSpPr>
            <p:nvPr/>
          </p:nvSpPr>
          <p:spPr bwMode="auto">
            <a:xfrm flipH="1">
              <a:off x="863" y="194"/>
              <a:ext cx="2251" cy="631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9512" name="Line 142"/>
            <p:cNvSpPr>
              <a:spLocks noChangeShapeType="1"/>
            </p:cNvSpPr>
            <p:nvPr/>
          </p:nvSpPr>
          <p:spPr bwMode="auto">
            <a:xfrm>
              <a:off x="3117" y="194"/>
              <a:ext cx="2399" cy="631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</p:grpSp>
      <p:sp>
        <p:nvSpPr>
          <p:cNvPr id="59396" name="Rectangle 143"/>
          <p:cNvSpPr>
            <a:spLocks noChangeArrowheads="1"/>
          </p:cNvSpPr>
          <p:nvPr/>
        </p:nvSpPr>
        <p:spPr bwMode="auto">
          <a:xfrm>
            <a:off x="1907704" y="511685"/>
            <a:ext cx="4967118" cy="41230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en-GB" sz="2000" b="1" dirty="0"/>
              <a:t> CONTROLLO INTERNO - RISK MANAGEMENT</a:t>
            </a:r>
          </a:p>
        </p:txBody>
      </p:sp>
      <p:sp>
        <p:nvSpPr>
          <p:cNvPr id="59397" name="Rectangle 144"/>
          <p:cNvSpPr>
            <a:spLocks noChangeArrowheads="1"/>
          </p:cNvSpPr>
          <p:nvPr/>
        </p:nvSpPr>
        <p:spPr bwMode="auto">
          <a:xfrm>
            <a:off x="7740650" y="6165850"/>
            <a:ext cx="914400" cy="55403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it-IT" sz="1800" b="1" i="0"/>
              <a:t>AT</a:t>
            </a:r>
            <a:endParaRPr lang="en-US" sz="1800" b="1" i="0"/>
          </a:p>
        </p:txBody>
      </p:sp>
      <p:sp>
        <p:nvSpPr>
          <p:cNvPr id="59398" name="Text Box 145"/>
          <p:cNvSpPr txBox="1">
            <a:spLocks noChangeArrowheads="1"/>
          </p:cNvSpPr>
          <p:nvPr/>
        </p:nvSpPr>
        <p:spPr bwMode="auto">
          <a:xfrm>
            <a:off x="2051050" y="3375025"/>
            <a:ext cx="1841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endParaRPr lang="it-IT" b="1" i="0"/>
          </a:p>
        </p:txBody>
      </p:sp>
      <p:sp>
        <p:nvSpPr>
          <p:cNvPr id="59399" name="Text Box 146"/>
          <p:cNvSpPr txBox="1">
            <a:spLocks noChangeArrowheads="1"/>
          </p:cNvSpPr>
          <p:nvPr/>
        </p:nvSpPr>
        <p:spPr bwMode="auto">
          <a:xfrm>
            <a:off x="755650" y="2060575"/>
            <a:ext cx="7847013" cy="2530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endParaRPr lang="it-IT" sz="2000"/>
          </a:p>
          <a:p>
            <a:r>
              <a:rPr lang="it-IT" sz="2000"/>
              <a:t>…..è un processo, posto in essere dal consiglio di amministrazione,</a:t>
            </a:r>
          </a:p>
          <a:p>
            <a:r>
              <a:rPr lang="it-IT" sz="2000"/>
              <a:t>dal management e da altri operatori della struttura aziendale;</a:t>
            </a:r>
          </a:p>
          <a:p>
            <a:r>
              <a:rPr lang="it-IT" sz="2000"/>
              <a:t>utilizzato per la formulazione delle strategie in tutta l’organizzazione;</a:t>
            </a:r>
          </a:p>
          <a:p>
            <a:r>
              <a:rPr lang="it-IT" sz="2000"/>
              <a:t>progettato per individuare eventi potenziali che possono influire </a:t>
            </a:r>
          </a:p>
          <a:p>
            <a:r>
              <a:rPr lang="it-IT" sz="2000"/>
              <a:t>sull’attività aziendale, per gestire il rischio entro i limiti del </a:t>
            </a:r>
          </a:p>
          <a:p>
            <a:r>
              <a:rPr lang="it-IT" sz="2000" u="sng"/>
              <a:t>Rischio  Accettabile</a:t>
            </a:r>
            <a:r>
              <a:rPr lang="it-IT" sz="2000"/>
              <a:t> e per fornire una ragionevole sicurezza sul </a:t>
            </a:r>
          </a:p>
          <a:p>
            <a:r>
              <a:rPr lang="it-IT" sz="2000"/>
              <a:t>conseguimento degli obiettivi aziendali.”</a:t>
            </a:r>
            <a:endParaRPr lang="en-US" sz="2000"/>
          </a:p>
        </p:txBody>
      </p:sp>
      <p:sp>
        <p:nvSpPr>
          <p:cNvPr id="59400" name="Text Box 147"/>
          <p:cNvSpPr txBox="1">
            <a:spLocks noChangeArrowheads="1"/>
          </p:cNvSpPr>
          <p:nvPr/>
        </p:nvSpPr>
        <p:spPr bwMode="auto">
          <a:xfrm>
            <a:off x="755650" y="1303338"/>
            <a:ext cx="5891213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it-IT" sz="2000" b="1" i="0"/>
              <a:t>ENTERPRISE RISK MANAGEMENT – ERM 2002</a:t>
            </a:r>
            <a:endParaRPr lang="en-US" sz="2000" b="1" i="0"/>
          </a:p>
        </p:txBody>
      </p:sp>
      <p:sp>
        <p:nvSpPr>
          <p:cNvPr id="59401" name="Line 152"/>
          <p:cNvSpPr>
            <a:spLocks noChangeShapeType="1"/>
          </p:cNvSpPr>
          <p:nvPr/>
        </p:nvSpPr>
        <p:spPr bwMode="auto">
          <a:xfrm>
            <a:off x="2268538" y="4221163"/>
            <a:ext cx="2087562" cy="9366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it-IT"/>
          </a:p>
        </p:txBody>
      </p:sp>
      <p:sp>
        <p:nvSpPr>
          <p:cNvPr id="59402" name="Text Box 153"/>
          <p:cNvSpPr txBox="1">
            <a:spLocks noChangeArrowheads="1"/>
          </p:cNvSpPr>
          <p:nvPr/>
        </p:nvSpPr>
        <p:spPr bwMode="auto">
          <a:xfrm>
            <a:off x="3327400" y="5151438"/>
            <a:ext cx="3052763" cy="396875"/>
          </a:xfrm>
          <a:prstGeom prst="rect">
            <a:avLst/>
          </a:prstGeom>
          <a:solidFill>
            <a:srgbClr val="7CF83E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it-IT" sz="2000" i="0"/>
              <a:t>RISCHIO ACCETTABILE</a:t>
            </a:r>
            <a:endParaRPr lang="en-US" sz="2000" i="0"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Segnaposto numero diapositiva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A78F87C4-0E8E-441B-A845-684D8D6F2DF5}" type="slidenum">
              <a:rPr lang="en-US" smtClean="0"/>
              <a:pPr/>
              <a:t>6</a:t>
            </a:fld>
            <a:endParaRPr lang="en-US"/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395288" y="333375"/>
            <a:ext cx="8697912" cy="6270625"/>
            <a:chOff x="385" y="190"/>
            <a:chExt cx="5479" cy="3950"/>
          </a:xfrm>
        </p:grpSpPr>
        <p:sp>
          <p:nvSpPr>
            <p:cNvPr id="60425" name="AutoShape 3"/>
            <p:cNvSpPr>
              <a:spLocks noChangeArrowheads="1"/>
            </p:cNvSpPr>
            <p:nvPr/>
          </p:nvSpPr>
          <p:spPr bwMode="auto">
            <a:xfrm flipV="1">
              <a:off x="385" y="4083"/>
              <a:ext cx="5479" cy="5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0426" name="AutoShape 4"/>
            <p:cNvSpPr>
              <a:spLocks noChangeArrowheads="1"/>
            </p:cNvSpPr>
            <p:nvPr/>
          </p:nvSpPr>
          <p:spPr bwMode="auto">
            <a:xfrm flipV="1">
              <a:off x="583" y="3675"/>
              <a:ext cx="5128" cy="256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0427" name="Freeform 5"/>
            <p:cNvSpPr>
              <a:spLocks/>
            </p:cNvSpPr>
            <p:nvPr/>
          </p:nvSpPr>
          <p:spPr bwMode="auto">
            <a:xfrm>
              <a:off x="2873" y="1593"/>
              <a:ext cx="535" cy="1911"/>
            </a:xfrm>
            <a:custGeom>
              <a:avLst/>
              <a:gdLst>
                <a:gd name="T0" fmla="*/ 0 w 271"/>
                <a:gd name="T1" fmla="*/ 1316 h 2059"/>
                <a:gd name="T2" fmla="*/ 15979 w 271"/>
                <a:gd name="T3" fmla="*/ 1316 h 2059"/>
                <a:gd name="T4" fmla="*/ 15979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2782" y="3474"/>
              <a:ext cx="703" cy="203"/>
              <a:chOff x="3110" y="3961"/>
              <a:chExt cx="356" cy="218"/>
            </a:xfrm>
          </p:grpSpPr>
          <p:sp>
            <p:nvSpPr>
              <p:cNvPr id="60555" name="Freeform 7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0556" name="Freeform 8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0557" name="Freeform 9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0558" name="Freeform 10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0559" name="Freeform 11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0560" name="Freeform 12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0561" name="Line 13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0562" name="Freeform 14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0563" name="Freeform 15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0564" name="Line 16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60429" name="Freeform 17"/>
            <p:cNvSpPr>
              <a:spLocks/>
            </p:cNvSpPr>
            <p:nvPr/>
          </p:nvSpPr>
          <p:spPr bwMode="auto">
            <a:xfrm>
              <a:off x="2944" y="1582"/>
              <a:ext cx="464" cy="212"/>
            </a:xfrm>
            <a:custGeom>
              <a:avLst/>
              <a:gdLst>
                <a:gd name="T0" fmla="*/ 5852 w 235"/>
                <a:gd name="T1" fmla="*/ 1 h 227"/>
                <a:gd name="T2" fmla="*/ 7645 w 235"/>
                <a:gd name="T3" fmla="*/ 3 h 227"/>
                <a:gd name="T4" fmla="*/ 9298 w 235"/>
                <a:gd name="T5" fmla="*/ 4 h 227"/>
                <a:gd name="T6" fmla="*/ 10530 w 235"/>
                <a:gd name="T7" fmla="*/ 7 h 227"/>
                <a:gd name="T8" fmla="*/ 11555 w 235"/>
                <a:gd name="T9" fmla="*/ 7 h 227"/>
                <a:gd name="T10" fmla="*/ 12163 w 235"/>
                <a:gd name="T11" fmla="*/ 7 h 227"/>
                <a:gd name="T12" fmla="*/ 12569 w 235"/>
                <a:gd name="T13" fmla="*/ 7 h 227"/>
                <a:gd name="T14" fmla="*/ 12962 w 235"/>
                <a:gd name="T15" fmla="*/ 8 h 227"/>
                <a:gd name="T16" fmla="*/ 13395 w 235"/>
                <a:gd name="T17" fmla="*/ 8 h 227"/>
                <a:gd name="T18" fmla="*/ 13618 w 235"/>
                <a:gd name="T19" fmla="*/ 8 h 227"/>
                <a:gd name="T20" fmla="*/ 13863 w 235"/>
                <a:gd name="T21" fmla="*/ 8 h 227"/>
                <a:gd name="T22" fmla="*/ 13863 w 235"/>
                <a:gd name="T23" fmla="*/ 21 h 227"/>
                <a:gd name="T24" fmla="*/ 13863 w 235"/>
                <a:gd name="T25" fmla="*/ 49 h 227"/>
                <a:gd name="T26" fmla="*/ 13863 w 235"/>
                <a:gd name="T27" fmla="*/ 86 h 227"/>
                <a:gd name="T28" fmla="*/ 13863 w 235"/>
                <a:gd name="T29" fmla="*/ 120 h 227"/>
                <a:gd name="T30" fmla="*/ 13863 w 235"/>
                <a:gd name="T31" fmla="*/ 145 h 227"/>
                <a:gd name="T32" fmla="*/ 13738 w 235"/>
                <a:gd name="T33" fmla="*/ 148 h 227"/>
                <a:gd name="T34" fmla="*/ 13555 w 235"/>
                <a:gd name="T35" fmla="*/ 141 h 227"/>
                <a:gd name="T36" fmla="*/ 13555 w 235"/>
                <a:gd name="T37" fmla="*/ 128 h 227"/>
                <a:gd name="T38" fmla="*/ 13334 w 235"/>
                <a:gd name="T39" fmla="*/ 116 h 227"/>
                <a:gd name="T40" fmla="*/ 13146 w 235"/>
                <a:gd name="T41" fmla="*/ 104 h 227"/>
                <a:gd name="T42" fmla="*/ 12901 w 235"/>
                <a:gd name="T43" fmla="*/ 97 h 227"/>
                <a:gd name="T44" fmla="*/ 12338 w 235"/>
                <a:gd name="T45" fmla="*/ 88 h 227"/>
                <a:gd name="T46" fmla="*/ 11369 w 235"/>
                <a:gd name="T47" fmla="*/ 78 h 227"/>
                <a:gd name="T48" fmla="*/ 10386 w 235"/>
                <a:gd name="T49" fmla="*/ 66 h 227"/>
                <a:gd name="T50" fmla="*/ 9422 w 235"/>
                <a:gd name="T51" fmla="*/ 57 h 227"/>
                <a:gd name="T52" fmla="*/ 8814 w 235"/>
                <a:gd name="T53" fmla="*/ 49 h 227"/>
                <a:gd name="T54" fmla="*/ 8066 w 235"/>
                <a:gd name="T55" fmla="*/ 45 h 227"/>
                <a:gd name="T56" fmla="*/ 6865 w 235"/>
                <a:gd name="T57" fmla="*/ 37 h 227"/>
                <a:gd name="T58" fmla="*/ 5578 w 235"/>
                <a:gd name="T59" fmla="*/ 29 h 227"/>
                <a:gd name="T60" fmla="*/ 4441 w 235"/>
                <a:gd name="T61" fmla="*/ 21 h 227"/>
                <a:gd name="T62" fmla="*/ 3728 w 235"/>
                <a:gd name="T63" fmla="*/ 19 h 227"/>
                <a:gd name="T64" fmla="*/ 3540 w 235"/>
                <a:gd name="T65" fmla="*/ 18 h 227"/>
                <a:gd name="T66" fmla="*/ 2796 w 235"/>
                <a:gd name="T67" fmla="*/ 16 h 227"/>
                <a:gd name="T68" fmla="*/ 1824 w 235"/>
                <a:gd name="T69" fmla="*/ 11 h 227"/>
                <a:gd name="T70" fmla="*/ 776 w 235"/>
                <a:gd name="T71" fmla="*/ 7 h 227"/>
                <a:gd name="T72" fmla="*/ 124 w 235"/>
                <a:gd name="T73" fmla="*/ 7 h 227"/>
                <a:gd name="T74" fmla="*/ 124 w 235"/>
                <a:gd name="T75" fmla="*/ 7 h 227"/>
                <a:gd name="T76" fmla="*/ 592 w 235"/>
                <a:gd name="T77" fmla="*/ 6 h 227"/>
                <a:gd name="T78" fmla="*/ 1169 w 235"/>
                <a:gd name="T79" fmla="*/ 5 h 227"/>
                <a:gd name="T80" fmla="*/ 1949 w 235"/>
                <a:gd name="T81" fmla="*/ 3 h 227"/>
                <a:gd name="T82" fmla="*/ 3025 w 235"/>
                <a:gd name="T83" fmla="*/ 1 h 227"/>
                <a:gd name="T84" fmla="*/ 4557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30" name="Freeform 18"/>
            <p:cNvSpPr>
              <a:spLocks/>
            </p:cNvSpPr>
            <p:nvPr/>
          </p:nvSpPr>
          <p:spPr bwMode="auto">
            <a:xfrm>
              <a:off x="2848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31" name="Freeform 19"/>
            <p:cNvSpPr>
              <a:spLocks/>
            </p:cNvSpPr>
            <p:nvPr/>
          </p:nvSpPr>
          <p:spPr bwMode="auto">
            <a:xfrm>
              <a:off x="2678" y="1270"/>
              <a:ext cx="911" cy="309"/>
            </a:xfrm>
            <a:custGeom>
              <a:avLst/>
              <a:gdLst>
                <a:gd name="T0" fmla="*/ 16875 w 462"/>
                <a:gd name="T1" fmla="*/ 204 h 333"/>
                <a:gd name="T2" fmla="*/ 20456 w 462"/>
                <a:gd name="T3" fmla="*/ 209 h 333"/>
                <a:gd name="T4" fmla="*/ 21759 w 462"/>
                <a:gd name="T5" fmla="*/ 212 h 333"/>
                <a:gd name="T6" fmla="*/ 21933 w 462"/>
                <a:gd name="T7" fmla="*/ 201 h 333"/>
                <a:gd name="T8" fmla="*/ 22209 w 462"/>
                <a:gd name="T9" fmla="*/ 182 h 333"/>
                <a:gd name="T10" fmla="*/ 22801 w 462"/>
                <a:gd name="T11" fmla="*/ 161 h 333"/>
                <a:gd name="T12" fmla="*/ 23400 w 462"/>
                <a:gd name="T13" fmla="*/ 148 h 333"/>
                <a:gd name="T14" fmla="*/ 25465 w 462"/>
                <a:gd name="T15" fmla="*/ 146 h 333"/>
                <a:gd name="T16" fmla="*/ 24686 w 462"/>
                <a:gd name="T17" fmla="*/ 118 h 333"/>
                <a:gd name="T18" fmla="*/ 22856 w 462"/>
                <a:gd name="T19" fmla="*/ 120 h 333"/>
                <a:gd name="T20" fmla="*/ 21965 w 462"/>
                <a:gd name="T21" fmla="*/ 115 h 333"/>
                <a:gd name="T22" fmla="*/ 21712 w 462"/>
                <a:gd name="T23" fmla="*/ 120 h 333"/>
                <a:gd name="T24" fmla="*/ 20801 w 462"/>
                <a:gd name="T25" fmla="*/ 121 h 333"/>
                <a:gd name="T26" fmla="*/ 20801 w 462"/>
                <a:gd name="T27" fmla="*/ 109 h 333"/>
                <a:gd name="T28" fmla="*/ 21592 w 462"/>
                <a:gd name="T29" fmla="*/ 114 h 333"/>
                <a:gd name="T30" fmla="*/ 21965 w 462"/>
                <a:gd name="T31" fmla="*/ 109 h 333"/>
                <a:gd name="T32" fmla="*/ 22980 w 462"/>
                <a:gd name="T33" fmla="*/ 106 h 333"/>
                <a:gd name="T34" fmla="*/ 23286 w 462"/>
                <a:gd name="T35" fmla="*/ 87 h 333"/>
                <a:gd name="T36" fmla="*/ 22633 w 462"/>
                <a:gd name="T37" fmla="*/ 82 h 333"/>
                <a:gd name="T38" fmla="*/ 22633 w 462"/>
                <a:gd name="T39" fmla="*/ 78 h 333"/>
                <a:gd name="T40" fmla="*/ 23645 w 462"/>
                <a:gd name="T41" fmla="*/ 81 h 333"/>
                <a:gd name="T42" fmla="*/ 25885 w 462"/>
                <a:gd name="T43" fmla="*/ 79 h 333"/>
                <a:gd name="T44" fmla="*/ 26926 w 462"/>
                <a:gd name="T45" fmla="*/ 70 h 333"/>
                <a:gd name="T46" fmla="*/ 26742 w 462"/>
                <a:gd name="T47" fmla="*/ 45 h 333"/>
                <a:gd name="T48" fmla="*/ 25340 w 462"/>
                <a:gd name="T49" fmla="*/ 34 h 333"/>
                <a:gd name="T50" fmla="*/ 26198 w 462"/>
                <a:gd name="T51" fmla="*/ 33 h 333"/>
                <a:gd name="T52" fmla="*/ 26320 w 462"/>
                <a:gd name="T53" fmla="*/ 22 h 333"/>
                <a:gd name="T54" fmla="*/ 25157 w 462"/>
                <a:gd name="T55" fmla="*/ 22 h 333"/>
                <a:gd name="T56" fmla="*/ 25522 w 462"/>
                <a:gd name="T57" fmla="*/ 15 h 333"/>
                <a:gd name="T58" fmla="*/ 25993 w 462"/>
                <a:gd name="T59" fmla="*/ 14 h 333"/>
                <a:gd name="T60" fmla="*/ 26320 w 462"/>
                <a:gd name="T61" fmla="*/ 2 h 333"/>
                <a:gd name="T62" fmla="*/ 14286 w 462"/>
                <a:gd name="T63" fmla="*/ 6 h 333"/>
                <a:gd name="T64" fmla="*/ 1404 w 462"/>
                <a:gd name="T65" fmla="*/ 5 h 333"/>
                <a:gd name="T66" fmla="*/ 828 w 462"/>
                <a:gd name="T67" fmla="*/ 13 h 333"/>
                <a:gd name="T68" fmla="*/ 1341 w 462"/>
                <a:gd name="T69" fmla="*/ 14 h 333"/>
                <a:gd name="T70" fmla="*/ 1996 w 462"/>
                <a:gd name="T71" fmla="*/ 22 h 333"/>
                <a:gd name="T72" fmla="*/ 483 w 462"/>
                <a:gd name="T73" fmla="*/ 22 h 333"/>
                <a:gd name="T74" fmla="*/ 420 w 462"/>
                <a:gd name="T75" fmla="*/ 32 h 333"/>
                <a:gd name="T76" fmla="*/ 1341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30 w 462"/>
                <a:gd name="T85" fmla="*/ 78 h 333"/>
                <a:gd name="T86" fmla="*/ 4354 w 462"/>
                <a:gd name="T87" fmla="*/ 81 h 333"/>
                <a:gd name="T88" fmla="*/ 3749 w 462"/>
                <a:gd name="T89" fmla="*/ 84 h 333"/>
                <a:gd name="T90" fmla="*/ 3581 w 462"/>
                <a:gd name="T91" fmla="*/ 99 h 333"/>
                <a:gd name="T92" fmla="*/ 4109 w 462"/>
                <a:gd name="T93" fmla="*/ 108 h 333"/>
                <a:gd name="T94" fmla="*/ 4884 w 462"/>
                <a:gd name="T95" fmla="*/ 109 h 333"/>
                <a:gd name="T96" fmla="*/ 5214 w 462"/>
                <a:gd name="T97" fmla="*/ 113 h 333"/>
                <a:gd name="T98" fmla="*/ 6050 w 462"/>
                <a:gd name="T99" fmla="*/ 109 h 333"/>
                <a:gd name="T100" fmla="*/ 6113 w 462"/>
                <a:gd name="T101" fmla="*/ 119 h 333"/>
                <a:gd name="T102" fmla="*/ 5334 w 462"/>
                <a:gd name="T103" fmla="*/ 121 h 333"/>
                <a:gd name="T104" fmla="*/ 5009 w 462"/>
                <a:gd name="T105" fmla="*/ 115 h 333"/>
                <a:gd name="T106" fmla="*/ 4172 w 462"/>
                <a:gd name="T107" fmla="*/ 120 h 333"/>
                <a:gd name="T108" fmla="*/ 2416 w 462"/>
                <a:gd name="T109" fmla="*/ 118 h 333"/>
                <a:gd name="T110" fmla="*/ 1404 w 462"/>
                <a:gd name="T111" fmla="*/ 143 h 333"/>
                <a:gd name="T112" fmla="*/ 3129 w 462"/>
                <a:gd name="T113" fmla="*/ 149 h 333"/>
                <a:gd name="T114" fmla="*/ 3581 w 462"/>
                <a:gd name="T115" fmla="*/ 161 h 333"/>
                <a:gd name="T116" fmla="*/ 4537 w 462"/>
                <a:gd name="T117" fmla="*/ 177 h 333"/>
                <a:gd name="T118" fmla="*/ 5066 w 462"/>
                <a:gd name="T119" fmla="*/ 198 h 333"/>
                <a:gd name="T120" fmla="*/ 5521 w 462"/>
                <a:gd name="T121" fmla="*/ 211 h 333"/>
                <a:gd name="T122" fmla="*/ 9814 w 462"/>
                <a:gd name="T123" fmla="*/ 205 h 333"/>
                <a:gd name="T124" fmla="*/ 11930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32" name="Freeform 20"/>
            <p:cNvSpPr>
              <a:spLocks/>
            </p:cNvSpPr>
            <p:nvPr/>
          </p:nvSpPr>
          <p:spPr bwMode="auto">
            <a:xfrm>
              <a:off x="3051" y="1469"/>
              <a:ext cx="72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4 w 36"/>
                <a:gd name="T7" fmla="*/ 3 h 103"/>
                <a:gd name="T8" fmla="*/ 192 w 36"/>
                <a:gd name="T9" fmla="*/ 3 h 103"/>
                <a:gd name="T10" fmla="*/ 256 w 36"/>
                <a:gd name="T11" fmla="*/ 5 h 103"/>
                <a:gd name="T12" fmla="*/ 384 w 36"/>
                <a:gd name="T13" fmla="*/ 6 h 103"/>
                <a:gd name="T14" fmla="*/ 448 w 36"/>
                <a:gd name="T15" fmla="*/ 8 h 103"/>
                <a:gd name="T16" fmla="*/ 576 w 36"/>
                <a:gd name="T17" fmla="*/ 8 h 103"/>
                <a:gd name="T18" fmla="*/ 704 w 36"/>
                <a:gd name="T19" fmla="*/ 10 h 103"/>
                <a:gd name="T20" fmla="*/ 768 w 36"/>
                <a:gd name="T21" fmla="*/ 10 h 103"/>
                <a:gd name="T22" fmla="*/ 896 w 36"/>
                <a:gd name="T23" fmla="*/ 10 h 103"/>
                <a:gd name="T24" fmla="*/ 1024 w 36"/>
                <a:gd name="T25" fmla="*/ 10 h 103"/>
                <a:gd name="T26" fmla="*/ 1088 w 36"/>
                <a:gd name="T27" fmla="*/ 10 h 103"/>
                <a:gd name="T28" fmla="*/ 1216 w 36"/>
                <a:gd name="T29" fmla="*/ 11 h 103"/>
                <a:gd name="T30" fmla="*/ 1216 w 36"/>
                <a:gd name="T31" fmla="*/ 13 h 103"/>
                <a:gd name="T32" fmla="*/ 1344 w 36"/>
                <a:gd name="T33" fmla="*/ 13 h 103"/>
                <a:gd name="T34" fmla="*/ 1408 w 36"/>
                <a:gd name="T35" fmla="*/ 19 h 103"/>
                <a:gd name="T36" fmla="*/ 1472 w 36"/>
                <a:gd name="T37" fmla="*/ 23 h 103"/>
                <a:gd name="T38" fmla="*/ 1600 w 36"/>
                <a:gd name="T39" fmla="*/ 27 h 103"/>
                <a:gd name="T40" fmla="*/ 1728 w 36"/>
                <a:gd name="T41" fmla="*/ 29 h 103"/>
                <a:gd name="T42" fmla="*/ 1728 w 36"/>
                <a:gd name="T43" fmla="*/ 36 h 103"/>
                <a:gd name="T44" fmla="*/ 1792 w 36"/>
                <a:gd name="T45" fmla="*/ 41 h 103"/>
                <a:gd name="T46" fmla="*/ 1920 w 36"/>
                <a:gd name="T47" fmla="*/ 46 h 103"/>
                <a:gd name="T48" fmla="*/ 1984 w 36"/>
                <a:gd name="T49" fmla="*/ 50 h 103"/>
                <a:gd name="T50" fmla="*/ 1984 w 36"/>
                <a:gd name="T51" fmla="*/ 57 h 103"/>
                <a:gd name="T52" fmla="*/ 2048 w 36"/>
                <a:gd name="T53" fmla="*/ 61 h 103"/>
                <a:gd name="T54" fmla="*/ 2048 w 36"/>
                <a:gd name="T55" fmla="*/ 66 h 103"/>
                <a:gd name="T56" fmla="*/ 2176 w 36"/>
                <a:gd name="T57" fmla="*/ 69 h 103"/>
                <a:gd name="T58" fmla="*/ 2176 w 36"/>
                <a:gd name="T59" fmla="*/ 72 h 103"/>
                <a:gd name="T60" fmla="*/ 2176 w 36"/>
                <a:gd name="T61" fmla="*/ 74 h 103"/>
                <a:gd name="T62" fmla="*/ 2176 w 36"/>
                <a:gd name="T63" fmla="*/ 76 h 103"/>
                <a:gd name="T64" fmla="*/ 2240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33" name="Freeform 21"/>
            <p:cNvSpPr>
              <a:spLocks/>
            </p:cNvSpPr>
            <p:nvPr/>
          </p:nvSpPr>
          <p:spPr bwMode="auto">
            <a:xfrm>
              <a:off x="3142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34" name="Freeform 22"/>
            <p:cNvSpPr>
              <a:spLocks/>
            </p:cNvSpPr>
            <p:nvPr/>
          </p:nvSpPr>
          <p:spPr bwMode="auto">
            <a:xfrm>
              <a:off x="3104" y="1468"/>
              <a:ext cx="71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63 w 36"/>
                <a:gd name="T5" fmla="*/ 8 h 106"/>
                <a:gd name="T6" fmla="*/ 183 w 36"/>
                <a:gd name="T7" fmla="*/ 8 h 106"/>
                <a:gd name="T8" fmla="*/ 300 w 36"/>
                <a:gd name="T9" fmla="*/ 10 h 106"/>
                <a:gd name="T10" fmla="*/ 361 w 36"/>
                <a:gd name="T11" fmla="*/ 14 h 106"/>
                <a:gd name="T12" fmla="*/ 483 w 36"/>
                <a:gd name="T13" fmla="*/ 18 h 106"/>
                <a:gd name="T14" fmla="*/ 544 w 36"/>
                <a:gd name="T15" fmla="*/ 20 h 106"/>
                <a:gd name="T16" fmla="*/ 653 w 36"/>
                <a:gd name="T17" fmla="*/ 23 h 106"/>
                <a:gd name="T18" fmla="*/ 653 w 36"/>
                <a:gd name="T19" fmla="*/ 30 h 106"/>
                <a:gd name="T20" fmla="*/ 712 w 36"/>
                <a:gd name="T21" fmla="*/ 38 h 106"/>
                <a:gd name="T22" fmla="*/ 712 w 36"/>
                <a:gd name="T23" fmla="*/ 45 h 106"/>
                <a:gd name="T24" fmla="*/ 653 w 36"/>
                <a:gd name="T25" fmla="*/ 54 h 106"/>
                <a:gd name="T26" fmla="*/ 653 w 36"/>
                <a:gd name="T27" fmla="*/ 61 h 106"/>
                <a:gd name="T28" fmla="*/ 653 w 36"/>
                <a:gd name="T29" fmla="*/ 68 h 106"/>
                <a:gd name="T30" fmla="*/ 653 w 36"/>
                <a:gd name="T31" fmla="*/ 72 h 106"/>
                <a:gd name="T32" fmla="*/ 653 w 36"/>
                <a:gd name="T33" fmla="*/ 73 h 106"/>
                <a:gd name="T34" fmla="*/ 653 w 36"/>
                <a:gd name="T35" fmla="*/ 73 h 106"/>
                <a:gd name="T36" fmla="*/ 712 w 36"/>
                <a:gd name="T37" fmla="*/ 73 h 106"/>
                <a:gd name="T38" fmla="*/ 712 w 36"/>
                <a:gd name="T39" fmla="*/ 73 h 106"/>
                <a:gd name="T40" fmla="*/ 828 w 36"/>
                <a:gd name="T41" fmla="*/ 74 h 106"/>
                <a:gd name="T42" fmla="*/ 828 w 36"/>
                <a:gd name="T43" fmla="*/ 74 h 106"/>
                <a:gd name="T44" fmla="*/ 891 w 36"/>
                <a:gd name="T45" fmla="*/ 74 h 106"/>
                <a:gd name="T46" fmla="*/ 891 w 36"/>
                <a:gd name="T47" fmla="*/ 74 h 106"/>
                <a:gd name="T48" fmla="*/ 953 w 36"/>
                <a:gd name="T49" fmla="*/ 74 h 106"/>
                <a:gd name="T50" fmla="*/ 953 w 36"/>
                <a:gd name="T51" fmla="*/ 71 h 106"/>
                <a:gd name="T52" fmla="*/ 953 w 36"/>
                <a:gd name="T53" fmla="*/ 67 h 106"/>
                <a:gd name="T54" fmla="*/ 953 w 36"/>
                <a:gd name="T55" fmla="*/ 60 h 106"/>
                <a:gd name="T56" fmla="*/ 953 w 36"/>
                <a:gd name="T57" fmla="*/ 55 h 106"/>
                <a:gd name="T58" fmla="*/ 953 w 36"/>
                <a:gd name="T59" fmla="*/ 49 h 106"/>
                <a:gd name="T60" fmla="*/ 1012 w 36"/>
                <a:gd name="T61" fmla="*/ 42 h 106"/>
                <a:gd name="T62" fmla="*/ 1012 w 36"/>
                <a:gd name="T63" fmla="*/ 37 h 106"/>
                <a:gd name="T64" fmla="*/ 1104 w 36"/>
                <a:gd name="T65" fmla="*/ 34 h 106"/>
                <a:gd name="T66" fmla="*/ 1104 w 36"/>
                <a:gd name="T67" fmla="*/ 32 h 106"/>
                <a:gd name="T68" fmla="*/ 1104 w 36"/>
                <a:gd name="T69" fmla="*/ 28 h 106"/>
                <a:gd name="T70" fmla="*/ 1104 w 36"/>
                <a:gd name="T71" fmla="*/ 24 h 106"/>
                <a:gd name="T72" fmla="*/ 1104 w 36"/>
                <a:gd name="T73" fmla="*/ 21 h 106"/>
                <a:gd name="T74" fmla="*/ 1104 w 36"/>
                <a:gd name="T75" fmla="*/ 18 h 106"/>
                <a:gd name="T76" fmla="*/ 1229 w 36"/>
                <a:gd name="T77" fmla="*/ 12 h 106"/>
                <a:gd name="T78" fmla="*/ 1288 w 36"/>
                <a:gd name="T79" fmla="*/ 8 h 106"/>
                <a:gd name="T80" fmla="*/ 1349 w 36"/>
                <a:gd name="T81" fmla="*/ 8 h 106"/>
                <a:gd name="T82" fmla="*/ 1349 w 36"/>
                <a:gd name="T83" fmla="*/ 8 h 106"/>
                <a:gd name="T84" fmla="*/ 1467 w 36"/>
                <a:gd name="T85" fmla="*/ 8 h 106"/>
                <a:gd name="T86" fmla="*/ 1633 w 36"/>
                <a:gd name="T87" fmla="*/ 6 h 106"/>
                <a:gd name="T88" fmla="*/ 1757 w 36"/>
                <a:gd name="T89" fmla="*/ 5 h 106"/>
                <a:gd name="T90" fmla="*/ 1816 w 36"/>
                <a:gd name="T91" fmla="*/ 4 h 106"/>
                <a:gd name="T92" fmla="*/ 1933 w 36"/>
                <a:gd name="T93" fmla="*/ 2 h 106"/>
                <a:gd name="T94" fmla="*/ 1996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35" name="AutoShape 23"/>
            <p:cNvSpPr>
              <a:spLocks noChangeArrowheads="1"/>
            </p:cNvSpPr>
            <p:nvPr/>
          </p:nvSpPr>
          <p:spPr bwMode="auto">
            <a:xfrm flipV="1">
              <a:off x="2695" y="1302"/>
              <a:ext cx="868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0436" name="AutoShape 24"/>
            <p:cNvSpPr>
              <a:spLocks noChangeArrowheads="1"/>
            </p:cNvSpPr>
            <p:nvPr/>
          </p:nvSpPr>
          <p:spPr bwMode="auto">
            <a:xfrm flipV="1">
              <a:off x="2737" y="1293"/>
              <a:ext cx="787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0437" name="Oval 25"/>
            <p:cNvSpPr>
              <a:spLocks noChangeArrowheads="1"/>
            </p:cNvSpPr>
            <p:nvPr/>
          </p:nvSpPr>
          <p:spPr bwMode="auto">
            <a:xfrm>
              <a:off x="2968" y="1473"/>
              <a:ext cx="41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0438" name="Oval 26"/>
            <p:cNvSpPr>
              <a:spLocks noChangeArrowheads="1"/>
            </p:cNvSpPr>
            <p:nvPr/>
          </p:nvSpPr>
          <p:spPr bwMode="auto">
            <a:xfrm>
              <a:off x="3254" y="1475"/>
              <a:ext cx="42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0439" name="Freeform 27"/>
            <p:cNvSpPr>
              <a:spLocks/>
            </p:cNvSpPr>
            <p:nvPr/>
          </p:nvSpPr>
          <p:spPr bwMode="auto">
            <a:xfrm>
              <a:off x="2900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40" name="Freeform 28"/>
            <p:cNvSpPr>
              <a:spLocks/>
            </p:cNvSpPr>
            <p:nvPr/>
          </p:nvSpPr>
          <p:spPr bwMode="auto">
            <a:xfrm>
              <a:off x="2825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41" name="Freeform 29"/>
            <p:cNvSpPr>
              <a:spLocks/>
            </p:cNvSpPr>
            <p:nvPr/>
          </p:nvSpPr>
          <p:spPr bwMode="auto">
            <a:xfrm>
              <a:off x="3308" y="1320"/>
              <a:ext cx="58" cy="35"/>
            </a:xfrm>
            <a:custGeom>
              <a:avLst/>
              <a:gdLst>
                <a:gd name="T0" fmla="*/ 1454 w 30"/>
                <a:gd name="T1" fmla="*/ 0 h 38"/>
                <a:gd name="T2" fmla="*/ 1357 w 30"/>
                <a:gd name="T3" fmla="*/ 0 h 38"/>
                <a:gd name="T4" fmla="*/ 1245 w 30"/>
                <a:gd name="T5" fmla="*/ 0 h 38"/>
                <a:gd name="T6" fmla="*/ 1106 w 30"/>
                <a:gd name="T7" fmla="*/ 0 h 38"/>
                <a:gd name="T8" fmla="*/ 1046 w 30"/>
                <a:gd name="T9" fmla="*/ 0 h 38"/>
                <a:gd name="T10" fmla="*/ 837 w 30"/>
                <a:gd name="T11" fmla="*/ 0 h 38"/>
                <a:gd name="T12" fmla="*/ 781 w 30"/>
                <a:gd name="T13" fmla="*/ 0 h 38"/>
                <a:gd name="T14" fmla="*/ 781 w 30"/>
                <a:gd name="T15" fmla="*/ 0 h 38"/>
                <a:gd name="T16" fmla="*/ 673 w 30"/>
                <a:gd name="T17" fmla="*/ 2 h 38"/>
                <a:gd name="T18" fmla="*/ 572 w 30"/>
                <a:gd name="T19" fmla="*/ 3 h 38"/>
                <a:gd name="T20" fmla="*/ 520 w 30"/>
                <a:gd name="T21" fmla="*/ 5 h 38"/>
                <a:gd name="T22" fmla="*/ 377 w 30"/>
                <a:gd name="T23" fmla="*/ 6 h 38"/>
                <a:gd name="T24" fmla="*/ 269 w 30"/>
                <a:gd name="T25" fmla="*/ 6 h 38"/>
                <a:gd name="T26" fmla="*/ 56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08 w 30"/>
                <a:gd name="T39" fmla="*/ 17 h 38"/>
                <a:gd name="T40" fmla="*/ 209 w 30"/>
                <a:gd name="T41" fmla="*/ 18 h 38"/>
                <a:gd name="T42" fmla="*/ 269 w 30"/>
                <a:gd name="T43" fmla="*/ 21 h 38"/>
                <a:gd name="T44" fmla="*/ 377 w 30"/>
                <a:gd name="T45" fmla="*/ 23 h 38"/>
                <a:gd name="T46" fmla="*/ 404 w 30"/>
                <a:gd name="T47" fmla="*/ 23 h 38"/>
                <a:gd name="T48" fmla="*/ 520 w 30"/>
                <a:gd name="T49" fmla="*/ 23 h 38"/>
                <a:gd name="T50" fmla="*/ 520 w 30"/>
                <a:gd name="T51" fmla="*/ 21 h 38"/>
                <a:gd name="T52" fmla="*/ 572 w 30"/>
                <a:gd name="T53" fmla="*/ 20 h 38"/>
                <a:gd name="T54" fmla="*/ 781 w 30"/>
                <a:gd name="T55" fmla="*/ 18 h 38"/>
                <a:gd name="T56" fmla="*/ 897 w 30"/>
                <a:gd name="T57" fmla="*/ 16 h 38"/>
                <a:gd name="T58" fmla="*/ 1046 w 30"/>
                <a:gd name="T59" fmla="*/ 15 h 38"/>
                <a:gd name="T60" fmla="*/ 1106 w 30"/>
                <a:gd name="T61" fmla="*/ 13 h 38"/>
                <a:gd name="T62" fmla="*/ 1185 w 30"/>
                <a:gd name="T63" fmla="*/ 12 h 38"/>
                <a:gd name="T64" fmla="*/ 1245 w 30"/>
                <a:gd name="T65" fmla="*/ 11 h 38"/>
                <a:gd name="T66" fmla="*/ 1245 w 30"/>
                <a:gd name="T67" fmla="*/ 10 h 38"/>
                <a:gd name="T68" fmla="*/ 1301 w 30"/>
                <a:gd name="T69" fmla="*/ 8 h 38"/>
                <a:gd name="T70" fmla="*/ 1301 w 30"/>
                <a:gd name="T71" fmla="*/ 6 h 38"/>
                <a:gd name="T72" fmla="*/ 1409 w 30"/>
                <a:gd name="T73" fmla="*/ 6 h 38"/>
                <a:gd name="T74" fmla="*/ 1409 w 30"/>
                <a:gd name="T75" fmla="*/ 6 h 38"/>
                <a:gd name="T76" fmla="*/ 1510 w 30"/>
                <a:gd name="T77" fmla="*/ 5 h 38"/>
                <a:gd name="T78" fmla="*/ 1510 w 30"/>
                <a:gd name="T79" fmla="*/ 2 h 38"/>
                <a:gd name="T80" fmla="*/ 1510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42" name="Freeform 30"/>
            <p:cNvSpPr>
              <a:spLocks/>
            </p:cNvSpPr>
            <p:nvPr/>
          </p:nvSpPr>
          <p:spPr bwMode="auto">
            <a:xfrm>
              <a:off x="3133" y="1319"/>
              <a:ext cx="313" cy="141"/>
            </a:xfrm>
            <a:custGeom>
              <a:avLst/>
              <a:gdLst>
                <a:gd name="T0" fmla="*/ 2685 w 159"/>
                <a:gd name="T1" fmla="*/ 1 h 152"/>
                <a:gd name="T2" fmla="*/ 465 w 159"/>
                <a:gd name="T3" fmla="*/ 17 h 152"/>
                <a:gd name="T4" fmla="*/ 360 w 159"/>
                <a:gd name="T5" fmla="*/ 33 h 152"/>
                <a:gd name="T6" fmla="*/ 61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396 w 159"/>
                <a:gd name="T15" fmla="*/ 94 h 152"/>
                <a:gd name="T16" fmla="*/ 3197 w 159"/>
                <a:gd name="T17" fmla="*/ 89 h 152"/>
                <a:gd name="T18" fmla="*/ 3782 w 159"/>
                <a:gd name="T19" fmla="*/ 89 h 152"/>
                <a:gd name="T20" fmla="*/ 5165 w 159"/>
                <a:gd name="T21" fmla="*/ 89 h 152"/>
                <a:gd name="T22" fmla="*/ 5522 w 159"/>
                <a:gd name="T23" fmla="*/ 90 h 152"/>
                <a:gd name="T24" fmla="*/ 5522 w 159"/>
                <a:gd name="T25" fmla="*/ 93 h 152"/>
                <a:gd name="T26" fmla="*/ 5646 w 159"/>
                <a:gd name="T27" fmla="*/ 95 h 152"/>
                <a:gd name="T28" fmla="*/ 6293 w 159"/>
                <a:gd name="T29" fmla="*/ 91 h 152"/>
                <a:gd name="T30" fmla="*/ 6742 w 159"/>
                <a:gd name="T31" fmla="*/ 83 h 152"/>
                <a:gd name="T32" fmla="*/ 6979 w 159"/>
                <a:gd name="T33" fmla="*/ 71 h 152"/>
                <a:gd name="T34" fmla="*/ 7986 w 159"/>
                <a:gd name="T35" fmla="*/ 57 h 152"/>
                <a:gd name="T36" fmla="*/ 8843 w 159"/>
                <a:gd name="T37" fmla="*/ 54 h 152"/>
                <a:gd name="T38" fmla="*/ 7813 w 159"/>
                <a:gd name="T39" fmla="*/ 53 h 152"/>
                <a:gd name="T40" fmla="*/ 6866 w 159"/>
                <a:gd name="T41" fmla="*/ 57 h 152"/>
                <a:gd name="T42" fmla="*/ 6110 w 159"/>
                <a:gd name="T43" fmla="*/ 68 h 152"/>
                <a:gd name="T44" fmla="*/ 6065 w 159"/>
                <a:gd name="T45" fmla="*/ 78 h 152"/>
                <a:gd name="T46" fmla="*/ 5286 w 159"/>
                <a:gd name="T47" fmla="*/ 81 h 152"/>
                <a:gd name="T48" fmla="*/ 4608 w 159"/>
                <a:gd name="T49" fmla="*/ 81 h 152"/>
                <a:gd name="T50" fmla="*/ 4433 w 159"/>
                <a:gd name="T51" fmla="*/ 75 h 152"/>
                <a:gd name="T52" fmla="*/ 4372 w 159"/>
                <a:gd name="T53" fmla="*/ 59 h 152"/>
                <a:gd name="T54" fmla="*/ 4309 w 159"/>
                <a:gd name="T55" fmla="*/ 58 h 152"/>
                <a:gd name="T56" fmla="*/ 4142 w 159"/>
                <a:gd name="T57" fmla="*/ 71 h 152"/>
                <a:gd name="T58" fmla="*/ 2778 w 159"/>
                <a:gd name="T59" fmla="*/ 79 h 152"/>
                <a:gd name="T60" fmla="*/ 1096 w 159"/>
                <a:gd name="T61" fmla="*/ 71 h 152"/>
                <a:gd name="T62" fmla="*/ 465 w 159"/>
                <a:gd name="T63" fmla="*/ 60 h 152"/>
                <a:gd name="T64" fmla="*/ 764 w 159"/>
                <a:gd name="T65" fmla="*/ 46 h 152"/>
                <a:gd name="T66" fmla="*/ 1565 w 159"/>
                <a:gd name="T67" fmla="*/ 42 h 152"/>
                <a:gd name="T68" fmla="*/ 2624 w 159"/>
                <a:gd name="T69" fmla="*/ 42 h 152"/>
                <a:gd name="T70" fmla="*/ 4142 w 159"/>
                <a:gd name="T71" fmla="*/ 47 h 152"/>
                <a:gd name="T72" fmla="*/ 4638 w 159"/>
                <a:gd name="T73" fmla="*/ 49 h 152"/>
                <a:gd name="T74" fmla="*/ 4638 w 159"/>
                <a:gd name="T75" fmla="*/ 46 h 152"/>
                <a:gd name="T76" fmla="*/ 4701 w 159"/>
                <a:gd name="T77" fmla="*/ 42 h 152"/>
                <a:gd name="T78" fmla="*/ 3260 w 159"/>
                <a:gd name="T79" fmla="*/ 40 h 152"/>
                <a:gd name="T80" fmla="*/ 1740 w 159"/>
                <a:gd name="T81" fmla="*/ 36 h 152"/>
                <a:gd name="T82" fmla="*/ 1096 w 159"/>
                <a:gd name="T83" fmla="*/ 30 h 152"/>
                <a:gd name="T84" fmla="*/ 976 w 159"/>
                <a:gd name="T85" fmla="*/ 16 h 152"/>
                <a:gd name="T86" fmla="*/ 2158 w 159"/>
                <a:gd name="T87" fmla="*/ 10 h 152"/>
                <a:gd name="T88" fmla="*/ 2837 w 159"/>
                <a:gd name="T89" fmla="*/ 19 h 152"/>
                <a:gd name="T90" fmla="*/ 2158 w 159"/>
                <a:gd name="T91" fmla="*/ 26 h 152"/>
                <a:gd name="T92" fmla="*/ 1921 w 159"/>
                <a:gd name="T93" fmla="*/ 22 h 152"/>
                <a:gd name="T94" fmla="*/ 1860 w 159"/>
                <a:gd name="T95" fmla="*/ 19 h 152"/>
                <a:gd name="T96" fmla="*/ 1565 w 159"/>
                <a:gd name="T97" fmla="*/ 22 h 152"/>
                <a:gd name="T98" fmla="*/ 1441 w 159"/>
                <a:gd name="T99" fmla="*/ 28 h 152"/>
                <a:gd name="T100" fmla="*/ 2282 w 159"/>
                <a:gd name="T101" fmla="*/ 31 h 152"/>
                <a:gd name="T102" fmla="*/ 3545 w 159"/>
                <a:gd name="T103" fmla="*/ 35 h 152"/>
                <a:gd name="T104" fmla="*/ 3725 w 159"/>
                <a:gd name="T105" fmla="*/ 33 h 152"/>
                <a:gd name="T106" fmla="*/ 3425 w 159"/>
                <a:gd name="T107" fmla="*/ 28 h 152"/>
                <a:gd name="T108" fmla="*/ 3425 w 159"/>
                <a:gd name="T109" fmla="*/ 14 h 152"/>
                <a:gd name="T110" fmla="*/ 3600 w 159"/>
                <a:gd name="T111" fmla="*/ 6 h 152"/>
                <a:gd name="T112" fmla="*/ 4026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43" name="Freeform 31"/>
            <p:cNvSpPr>
              <a:spLocks/>
            </p:cNvSpPr>
            <p:nvPr/>
          </p:nvSpPr>
          <p:spPr bwMode="auto">
            <a:xfrm>
              <a:off x="2782" y="1465"/>
              <a:ext cx="325" cy="105"/>
            </a:xfrm>
            <a:custGeom>
              <a:avLst/>
              <a:gdLst>
                <a:gd name="T0" fmla="*/ 63 w 164"/>
                <a:gd name="T1" fmla="*/ 6 h 114"/>
                <a:gd name="T2" fmla="*/ 428 w 164"/>
                <a:gd name="T3" fmla="*/ 6 h 114"/>
                <a:gd name="T4" fmla="*/ 848 w 164"/>
                <a:gd name="T5" fmla="*/ 4 h 114"/>
                <a:gd name="T6" fmla="*/ 1096 w 164"/>
                <a:gd name="T7" fmla="*/ 1 h 114"/>
                <a:gd name="T8" fmla="*/ 2592 w 164"/>
                <a:gd name="T9" fmla="*/ 6 h 114"/>
                <a:gd name="T10" fmla="*/ 4132 w 164"/>
                <a:gd name="T11" fmla="*/ 12 h 114"/>
                <a:gd name="T12" fmla="*/ 4980 w 164"/>
                <a:gd name="T13" fmla="*/ 13 h 114"/>
                <a:gd name="T14" fmla="*/ 5384 w 164"/>
                <a:gd name="T15" fmla="*/ 13 h 114"/>
                <a:gd name="T16" fmla="*/ 5200 w 164"/>
                <a:gd name="T17" fmla="*/ 24 h 114"/>
                <a:gd name="T18" fmla="*/ 5200 w 164"/>
                <a:gd name="T19" fmla="*/ 41 h 114"/>
                <a:gd name="T20" fmla="*/ 5628 w 164"/>
                <a:gd name="T21" fmla="*/ 57 h 114"/>
                <a:gd name="T22" fmla="*/ 6112 w 164"/>
                <a:gd name="T23" fmla="*/ 65 h 114"/>
                <a:gd name="T24" fmla="*/ 6476 w 164"/>
                <a:gd name="T25" fmla="*/ 64 h 114"/>
                <a:gd name="T26" fmla="*/ 6597 w 164"/>
                <a:gd name="T27" fmla="*/ 54 h 114"/>
                <a:gd name="T28" fmla="*/ 6976 w 164"/>
                <a:gd name="T29" fmla="*/ 41 h 114"/>
                <a:gd name="T30" fmla="*/ 7945 w 164"/>
                <a:gd name="T31" fmla="*/ 32 h 114"/>
                <a:gd name="T32" fmla="*/ 8404 w 164"/>
                <a:gd name="T33" fmla="*/ 29 h 114"/>
                <a:gd name="T34" fmla="*/ 8468 w 164"/>
                <a:gd name="T35" fmla="*/ 22 h 114"/>
                <a:gd name="T36" fmla="*/ 8593 w 164"/>
                <a:gd name="T37" fmla="*/ 16 h 114"/>
                <a:gd name="T38" fmla="*/ 8718 w 164"/>
                <a:gd name="T39" fmla="*/ 11 h 114"/>
                <a:gd name="T40" fmla="*/ 8840 w 164"/>
                <a:gd name="T41" fmla="*/ 27 h 114"/>
                <a:gd name="T42" fmla="*/ 9253 w 164"/>
                <a:gd name="T43" fmla="*/ 45 h 114"/>
                <a:gd name="T44" fmla="*/ 9566 w 164"/>
                <a:gd name="T45" fmla="*/ 59 h 114"/>
                <a:gd name="T46" fmla="*/ 9805 w 164"/>
                <a:gd name="T47" fmla="*/ 64 h 114"/>
                <a:gd name="T48" fmla="*/ 9441 w 164"/>
                <a:gd name="T49" fmla="*/ 66 h 114"/>
                <a:gd name="T50" fmla="*/ 8718 w 164"/>
                <a:gd name="T51" fmla="*/ 68 h 114"/>
                <a:gd name="T52" fmla="*/ 7760 w 164"/>
                <a:gd name="T53" fmla="*/ 69 h 114"/>
                <a:gd name="T54" fmla="*/ 6597 w 164"/>
                <a:gd name="T55" fmla="*/ 69 h 114"/>
                <a:gd name="T56" fmla="*/ 6112 w 164"/>
                <a:gd name="T57" fmla="*/ 69 h 114"/>
                <a:gd name="T58" fmla="*/ 5628 w 164"/>
                <a:gd name="T59" fmla="*/ 65 h 114"/>
                <a:gd name="T60" fmla="*/ 4917 w 164"/>
                <a:gd name="T61" fmla="*/ 62 h 114"/>
                <a:gd name="T62" fmla="*/ 4429 w 164"/>
                <a:gd name="T63" fmla="*/ 58 h 114"/>
                <a:gd name="T64" fmla="*/ 4068 w 164"/>
                <a:gd name="T65" fmla="*/ 54 h 114"/>
                <a:gd name="T66" fmla="*/ 3884 w 164"/>
                <a:gd name="T67" fmla="*/ 50 h 114"/>
                <a:gd name="T68" fmla="*/ 3520 w 164"/>
                <a:gd name="T69" fmla="*/ 48 h 114"/>
                <a:gd name="T70" fmla="*/ 3268 w 164"/>
                <a:gd name="T71" fmla="*/ 46 h 114"/>
                <a:gd name="T72" fmla="*/ 2957 w 164"/>
                <a:gd name="T73" fmla="*/ 46 h 114"/>
                <a:gd name="T74" fmla="*/ 2592 w 164"/>
                <a:gd name="T75" fmla="*/ 42 h 114"/>
                <a:gd name="T76" fmla="*/ 2172 w 164"/>
                <a:gd name="T77" fmla="*/ 38 h 114"/>
                <a:gd name="T78" fmla="*/ 1992 w 164"/>
                <a:gd name="T79" fmla="*/ 35 h 114"/>
                <a:gd name="T80" fmla="*/ 2109 w 164"/>
                <a:gd name="T81" fmla="*/ 34 h 114"/>
                <a:gd name="T82" fmla="*/ 2481 w 164"/>
                <a:gd name="T83" fmla="*/ 33 h 114"/>
                <a:gd name="T84" fmla="*/ 2957 w 164"/>
                <a:gd name="T85" fmla="*/ 32 h 114"/>
                <a:gd name="T86" fmla="*/ 3268 w 164"/>
                <a:gd name="T87" fmla="*/ 32 h 114"/>
                <a:gd name="T88" fmla="*/ 2957 w 164"/>
                <a:gd name="T89" fmla="*/ 19 h 114"/>
                <a:gd name="T90" fmla="*/ 2172 w 164"/>
                <a:gd name="T91" fmla="*/ 12 h 114"/>
                <a:gd name="T92" fmla="*/ 1096 w 164"/>
                <a:gd name="T93" fmla="*/ 10 h 114"/>
                <a:gd name="T94" fmla="*/ 188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44" name="Freeform 32"/>
            <p:cNvSpPr>
              <a:spLocks/>
            </p:cNvSpPr>
            <p:nvPr/>
          </p:nvSpPr>
          <p:spPr bwMode="auto">
            <a:xfrm>
              <a:off x="3162" y="1464"/>
              <a:ext cx="323" cy="105"/>
            </a:xfrm>
            <a:custGeom>
              <a:avLst/>
              <a:gdLst>
                <a:gd name="T0" fmla="*/ 9330 w 164"/>
                <a:gd name="T1" fmla="*/ 6 h 114"/>
                <a:gd name="T2" fmla="*/ 8983 w 164"/>
                <a:gd name="T3" fmla="*/ 6 h 114"/>
                <a:gd name="T4" fmla="*/ 8595 w 164"/>
                <a:gd name="T5" fmla="*/ 4 h 114"/>
                <a:gd name="T6" fmla="*/ 8351 w 164"/>
                <a:gd name="T7" fmla="*/ 2 h 114"/>
                <a:gd name="T8" fmla="*/ 6815 w 164"/>
                <a:gd name="T9" fmla="*/ 6 h 114"/>
                <a:gd name="T10" fmla="*/ 5414 w 164"/>
                <a:gd name="T11" fmla="*/ 12 h 114"/>
                <a:gd name="T12" fmla="*/ 4561 w 164"/>
                <a:gd name="T13" fmla="*/ 13 h 114"/>
                <a:gd name="T14" fmla="*/ 4209 w 164"/>
                <a:gd name="T15" fmla="*/ 13 h 114"/>
                <a:gd name="T16" fmla="*/ 4333 w 164"/>
                <a:gd name="T17" fmla="*/ 24 h 114"/>
                <a:gd name="T18" fmla="*/ 4270 w 164"/>
                <a:gd name="T19" fmla="*/ 41 h 114"/>
                <a:gd name="T20" fmla="*/ 3973 w 164"/>
                <a:gd name="T21" fmla="*/ 57 h 114"/>
                <a:gd name="T22" fmla="*/ 3492 w 164"/>
                <a:gd name="T23" fmla="*/ 65 h 114"/>
                <a:gd name="T24" fmla="*/ 3088 w 164"/>
                <a:gd name="T25" fmla="*/ 64 h 114"/>
                <a:gd name="T26" fmla="*/ 2901 w 164"/>
                <a:gd name="T27" fmla="*/ 54 h 114"/>
                <a:gd name="T28" fmla="*/ 2576 w 164"/>
                <a:gd name="T29" fmla="*/ 42 h 114"/>
                <a:gd name="T30" fmla="*/ 1629 w 164"/>
                <a:gd name="T31" fmla="*/ 32 h 114"/>
                <a:gd name="T32" fmla="*/ 1221 w 164"/>
                <a:gd name="T33" fmla="*/ 29 h 114"/>
                <a:gd name="T34" fmla="*/ 1160 w 164"/>
                <a:gd name="T35" fmla="*/ 23 h 114"/>
                <a:gd name="T36" fmla="*/ 1040 w 164"/>
                <a:gd name="T37" fmla="*/ 16 h 114"/>
                <a:gd name="T38" fmla="*/ 977 w 164"/>
                <a:gd name="T39" fmla="*/ 12 h 114"/>
                <a:gd name="T40" fmla="*/ 764 w 164"/>
                <a:gd name="T41" fmla="*/ 27 h 114"/>
                <a:gd name="T42" fmla="*/ 420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299 w 164"/>
                <a:gd name="T49" fmla="*/ 67 h 114"/>
                <a:gd name="T50" fmla="*/ 947 w 164"/>
                <a:gd name="T51" fmla="*/ 68 h 114"/>
                <a:gd name="T52" fmla="*/ 1804 w 164"/>
                <a:gd name="T53" fmla="*/ 69 h 114"/>
                <a:gd name="T54" fmla="*/ 3025 w 164"/>
                <a:gd name="T55" fmla="*/ 69 h 114"/>
                <a:gd name="T56" fmla="*/ 3492 w 164"/>
                <a:gd name="T57" fmla="*/ 69 h 114"/>
                <a:gd name="T58" fmla="*/ 3973 w 164"/>
                <a:gd name="T59" fmla="*/ 65 h 114"/>
                <a:gd name="T60" fmla="*/ 4561 w 164"/>
                <a:gd name="T61" fmla="*/ 62 h 114"/>
                <a:gd name="T62" fmla="*/ 5136 w 164"/>
                <a:gd name="T63" fmla="*/ 58 h 114"/>
                <a:gd name="T64" fmla="*/ 5357 w 164"/>
                <a:gd name="T65" fmla="*/ 54 h 114"/>
                <a:gd name="T66" fmla="*/ 5538 w 164"/>
                <a:gd name="T67" fmla="*/ 50 h 114"/>
                <a:gd name="T68" fmla="*/ 5838 w 164"/>
                <a:gd name="T69" fmla="*/ 48 h 114"/>
                <a:gd name="T70" fmla="*/ 6194 w 164"/>
                <a:gd name="T71" fmla="*/ 46 h 114"/>
                <a:gd name="T72" fmla="*/ 6425 w 164"/>
                <a:gd name="T73" fmla="*/ 46 h 114"/>
                <a:gd name="T74" fmla="*/ 6815 w 164"/>
                <a:gd name="T75" fmla="*/ 42 h 114"/>
                <a:gd name="T76" fmla="*/ 7234 w 164"/>
                <a:gd name="T77" fmla="*/ 38 h 114"/>
                <a:gd name="T78" fmla="*/ 7462 w 164"/>
                <a:gd name="T79" fmla="*/ 35 h 114"/>
                <a:gd name="T80" fmla="*/ 7281 w 164"/>
                <a:gd name="T81" fmla="*/ 35 h 114"/>
                <a:gd name="T82" fmla="*/ 6935 w 164"/>
                <a:gd name="T83" fmla="*/ 33 h 114"/>
                <a:gd name="T84" fmla="*/ 6486 w 164"/>
                <a:gd name="T85" fmla="*/ 32 h 114"/>
                <a:gd name="T86" fmla="*/ 6318 w 164"/>
                <a:gd name="T87" fmla="*/ 32 h 114"/>
                <a:gd name="T88" fmla="*/ 6486 w 164"/>
                <a:gd name="T89" fmla="*/ 19 h 114"/>
                <a:gd name="T90" fmla="*/ 7281 w 164"/>
                <a:gd name="T91" fmla="*/ 12 h 114"/>
                <a:gd name="T92" fmla="*/ 8242 w 164"/>
                <a:gd name="T93" fmla="*/ 9 h 114"/>
                <a:gd name="T94" fmla="*/ 9267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45" name="Freeform 33"/>
            <p:cNvSpPr>
              <a:spLocks/>
            </p:cNvSpPr>
            <p:nvPr/>
          </p:nvSpPr>
          <p:spPr bwMode="auto">
            <a:xfrm>
              <a:off x="2725" y="1477"/>
              <a:ext cx="168" cy="100"/>
            </a:xfrm>
            <a:custGeom>
              <a:avLst/>
              <a:gdLst>
                <a:gd name="T0" fmla="*/ 61 w 86"/>
                <a:gd name="T1" fmla="*/ 6 h 109"/>
                <a:gd name="T2" fmla="*/ 397 w 86"/>
                <a:gd name="T3" fmla="*/ 6 h 109"/>
                <a:gd name="T4" fmla="*/ 932 w 86"/>
                <a:gd name="T5" fmla="*/ 6 h 109"/>
                <a:gd name="T6" fmla="*/ 1401 w 86"/>
                <a:gd name="T7" fmla="*/ 6 h 109"/>
                <a:gd name="T8" fmla="*/ 1789 w 86"/>
                <a:gd name="T9" fmla="*/ 6 h 109"/>
                <a:gd name="T10" fmla="*/ 1821 w 86"/>
                <a:gd name="T11" fmla="*/ 6 h 109"/>
                <a:gd name="T12" fmla="*/ 1821 w 86"/>
                <a:gd name="T13" fmla="*/ 7 h 109"/>
                <a:gd name="T14" fmla="*/ 1877 w 86"/>
                <a:gd name="T15" fmla="*/ 13 h 109"/>
                <a:gd name="T16" fmla="*/ 2110 w 86"/>
                <a:gd name="T17" fmla="*/ 17 h 109"/>
                <a:gd name="T18" fmla="*/ 2274 w 86"/>
                <a:gd name="T19" fmla="*/ 23 h 109"/>
                <a:gd name="T20" fmla="*/ 2625 w 86"/>
                <a:gd name="T21" fmla="*/ 26 h 109"/>
                <a:gd name="T22" fmla="*/ 2838 w 86"/>
                <a:gd name="T23" fmla="*/ 31 h 109"/>
                <a:gd name="T24" fmla="*/ 3042 w 86"/>
                <a:gd name="T25" fmla="*/ 38 h 109"/>
                <a:gd name="T26" fmla="*/ 3221 w 86"/>
                <a:gd name="T27" fmla="*/ 45 h 109"/>
                <a:gd name="T28" fmla="*/ 3438 w 86"/>
                <a:gd name="T29" fmla="*/ 51 h 109"/>
                <a:gd name="T30" fmla="*/ 3495 w 86"/>
                <a:gd name="T31" fmla="*/ 58 h 109"/>
                <a:gd name="T32" fmla="*/ 3495 w 86"/>
                <a:gd name="T33" fmla="*/ 61 h 109"/>
                <a:gd name="T34" fmla="*/ 3557 w 86"/>
                <a:gd name="T35" fmla="*/ 61 h 109"/>
                <a:gd name="T36" fmla="*/ 3667 w 86"/>
                <a:gd name="T37" fmla="*/ 61 h 109"/>
                <a:gd name="T38" fmla="*/ 3729 w 86"/>
                <a:gd name="T39" fmla="*/ 63 h 109"/>
                <a:gd name="T40" fmla="*/ 3907 w 86"/>
                <a:gd name="T41" fmla="*/ 64 h 109"/>
                <a:gd name="T42" fmla="*/ 3958 w 86"/>
                <a:gd name="T43" fmla="*/ 64 h 109"/>
                <a:gd name="T44" fmla="*/ 4122 w 86"/>
                <a:gd name="T45" fmla="*/ 64 h 109"/>
                <a:gd name="T46" fmla="*/ 4323 w 86"/>
                <a:gd name="T47" fmla="*/ 64 h 109"/>
                <a:gd name="T48" fmla="*/ 4503 w 86"/>
                <a:gd name="T49" fmla="*/ 64 h 109"/>
                <a:gd name="T50" fmla="*/ 4599 w 86"/>
                <a:gd name="T51" fmla="*/ 64 h 109"/>
                <a:gd name="T52" fmla="*/ 4720 w 86"/>
                <a:gd name="T53" fmla="*/ 63 h 109"/>
                <a:gd name="T54" fmla="*/ 4503 w 86"/>
                <a:gd name="T55" fmla="*/ 58 h 109"/>
                <a:gd name="T56" fmla="*/ 4063 w 86"/>
                <a:gd name="T57" fmla="*/ 45 h 109"/>
                <a:gd name="T58" fmla="*/ 3495 w 86"/>
                <a:gd name="T59" fmla="*/ 28 h 109"/>
                <a:gd name="T60" fmla="*/ 2961 w 86"/>
                <a:gd name="T61" fmla="*/ 14 h 109"/>
                <a:gd name="T62" fmla="*/ 2625 w 86"/>
                <a:gd name="T63" fmla="*/ 6 h 109"/>
                <a:gd name="T64" fmla="*/ 2446 w 86"/>
                <a:gd name="T65" fmla="*/ 3 h 109"/>
                <a:gd name="T66" fmla="*/ 1877 w 86"/>
                <a:gd name="T67" fmla="*/ 1 h 109"/>
                <a:gd name="T68" fmla="*/ 1281 w 86"/>
                <a:gd name="T69" fmla="*/ 0 h 109"/>
                <a:gd name="T70" fmla="*/ 596 w 86"/>
                <a:gd name="T71" fmla="*/ 1 h 109"/>
                <a:gd name="T72" fmla="*/ 172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46" name="Freeform 34"/>
            <p:cNvSpPr>
              <a:spLocks/>
            </p:cNvSpPr>
            <p:nvPr/>
          </p:nvSpPr>
          <p:spPr bwMode="auto">
            <a:xfrm>
              <a:off x="3371" y="1478"/>
              <a:ext cx="170" cy="99"/>
            </a:xfrm>
            <a:custGeom>
              <a:avLst/>
              <a:gdLst>
                <a:gd name="T0" fmla="*/ 4662 w 87"/>
                <a:gd name="T1" fmla="*/ 6 h 108"/>
                <a:gd name="T2" fmla="*/ 4277 w 87"/>
                <a:gd name="T3" fmla="*/ 6 h 108"/>
                <a:gd name="T4" fmla="*/ 3849 w 87"/>
                <a:gd name="T5" fmla="*/ 6 h 108"/>
                <a:gd name="T6" fmla="*/ 3283 w 87"/>
                <a:gd name="T7" fmla="*/ 6 h 108"/>
                <a:gd name="T8" fmla="*/ 2962 w 87"/>
                <a:gd name="T9" fmla="*/ 6 h 108"/>
                <a:gd name="T10" fmla="*/ 2841 w 87"/>
                <a:gd name="T11" fmla="*/ 6 h 108"/>
                <a:gd name="T12" fmla="*/ 2841 w 87"/>
                <a:gd name="T13" fmla="*/ 6 h 108"/>
                <a:gd name="T14" fmla="*/ 2738 w 87"/>
                <a:gd name="T15" fmla="*/ 13 h 108"/>
                <a:gd name="T16" fmla="*/ 2566 w 87"/>
                <a:gd name="T17" fmla="*/ 17 h 108"/>
                <a:gd name="T18" fmla="*/ 2386 w 87"/>
                <a:gd name="T19" fmla="*/ 23 h 108"/>
                <a:gd name="T20" fmla="*/ 2173 w 87"/>
                <a:gd name="T21" fmla="*/ 26 h 108"/>
                <a:gd name="T22" fmla="*/ 1878 w 87"/>
                <a:gd name="T23" fmla="*/ 32 h 108"/>
                <a:gd name="T24" fmla="*/ 1557 w 87"/>
                <a:gd name="T25" fmla="*/ 38 h 108"/>
                <a:gd name="T26" fmla="*/ 1344 w 87"/>
                <a:gd name="T27" fmla="*/ 45 h 108"/>
                <a:gd name="T28" fmla="*/ 1221 w 87"/>
                <a:gd name="T29" fmla="*/ 51 h 108"/>
                <a:gd name="T30" fmla="*/ 1221 w 87"/>
                <a:gd name="T31" fmla="*/ 59 h 108"/>
                <a:gd name="T32" fmla="*/ 1221 w 87"/>
                <a:gd name="T33" fmla="*/ 61 h 108"/>
                <a:gd name="T34" fmla="*/ 1053 w 87"/>
                <a:gd name="T35" fmla="*/ 61 h 108"/>
                <a:gd name="T36" fmla="*/ 1053 w 87"/>
                <a:gd name="T37" fmla="*/ 61 h 108"/>
                <a:gd name="T38" fmla="*/ 889 w 87"/>
                <a:gd name="T39" fmla="*/ 63 h 108"/>
                <a:gd name="T40" fmla="*/ 776 w 87"/>
                <a:gd name="T41" fmla="*/ 64 h 108"/>
                <a:gd name="T42" fmla="*/ 717 w 87"/>
                <a:gd name="T43" fmla="*/ 64 h 108"/>
                <a:gd name="T44" fmla="*/ 569 w 87"/>
                <a:gd name="T45" fmla="*/ 64 h 108"/>
                <a:gd name="T46" fmla="*/ 336 w 87"/>
                <a:gd name="T47" fmla="*/ 64 h 108"/>
                <a:gd name="T48" fmla="*/ 233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72 w 87"/>
                <a:gd name="T55" fmla="*/ 59 h 108"/>
                <a:gd name="T56" fmla="*/ 596 w 87"/>
                <a:gd name="T57" fmla="*/ 45 h 108"/>
                <a:gd name="T58" fmla="*/ 1221 w 87"/>
                <a:gd name="T59" fmla="*/ 27 h 108"/>
                <a:gd name="T60" fmla="*/ 1790 w 87"/>
                <a:gd name="T61" fmla="*/ 13 h 108"/>
                <a:gd name="T62" fmla="*/ 2058 w 87"/>
                <a:gd name="T63" fmla="*/ 6 h 108"/>
                <a:gd name="T64" fmla="*/ 2214 w 87"/>
                <a:gd name="T65" fmla="*/ 3 h 108"/>
                <a:gd name="T66" fmla="*/ 2783 w 87"/>
                <a:gd name="T67" fmla="*/ 1 h 108"/>
                <a:gd name="T68" fmla="*/ 3441 w 87"/>
                <a:gd name="T69" fmla="*/ 0 h 108"/>
                <a:gd name="T70" fmla="*/ 4066 w 87"/>
                <a:gd name="T71" fmla="*/ 0 h 108"/>
                <a:gd name="T72" fmla="*/ 4567 w 87"/>
                <a:gd name="T73" fmla="*/ 0 h 108"/>
                <a:gd name="T74" fmla="*/ 4662 w 87"/>
                <a:gd name="T75" fmla="*/ 1 h 108"/>
                <a:gd name="T76" fmla="*/ 4662 w 87"/>
                <a:gd name="T77" fmla="*/ 2 h 108"/>
                <a:gd name="T78" fmla="*/ 4662 w 87"/>
                <a:gd name="T79" fmla="*/ 4 h 108"/>
                <a:gd name="T80" fmla="*/ 4723 w 87"/>
                <a:gd name="T81" fmla="*/ 5 h 108"/>
                <a:gd name="T82" fmla="*/ 4723 w 87"/>
                <a:gd name="T83" fmla="*/ 6 h 108"/>
                <a:gd name="T84" fmla="*/ 4783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47" name="Freeform 35"/>
            <p:cNvSpPr>
              <a:spLocks/>
            </p:cNvSpPr>
            <p:nvPr/>
          </p:nvSpPr>
          <p:spPr bwMode="auto">
            <a:xfrm>
              <a:off x="2974" y="1454"/>
              <a:ext cx="68" cy="100"/>
            </a:xfrm>
            <a:custGeom>
              <a:avLst/>
              <a:gdLst>
                <a:gd name="T0" fmla="*/ 1766 w 35"/>
                <a:gd name="T1" fmla="*/ 3 h 107"/>
                <a:gd name="T2" fmla="*/ 1665 w 35"/>
                <a:gd name="T3" fmla="*/ 5 h 107"/>
                <a:gd name="T4" fmla="*/ 1613 w 35"/>
                <a:gd name="T5" fmla="*/ 7 h 107"/>
                <a:gd name="T6" fmla="*/ 1438 w 35"/>
                <a:gd name="T7" fmla="*/ 9 h 107"/>
                <a:gd name="T8" fmla="*/ 1409 w 35"/>
                <a:gd name="T9" fmla="*/ 15 h 107"/>
                <a:gd name="T10" fmla="*/ 1409 w 35"/>
                <a:gd name="T11" fmla="*/ 19 h 107"/>
                <a:gd name="T12" fmla="*/ 1438 w 35"/>
                <a:gd name="T13" fmla="*/ 23 h 107"/>
                <a:gd name="T14" fmla="*/ 1665 w 35"/>
                <a:gd name="T15" fmla="*/ 28 h 107"/>
                <a:gd name="T16" fmla="*/ 1766 w 35"/>
                <a:gd name="T17" fmla="*/ 31 h 107"/>
                <a:gd name="T18" fmla="*/ 1665 w 35"/>
                <a:gd name="T19" fmla="*/ 32 h 107"/>
                <a:gd name="T20" fmla="*/ 1409 w 35"/>
                <a:gd name="T21" fmla="*/ 33 h 107"/>
                <a:gd name="T22" fmla="*/ 1137 w 35"/>
                <a:gd name="T23" fmla="*/ 36 h 107"/>
                <a:gd name="T24" fmla="*/ 800 w 35"/>
                <a:gd name="T25" fmla="*/ 36 h 107"/>
                <a:gd name="T26" fmla="*/ 528 w 35"/>
                <a:gd name="T27" fmla="*/ 39 h 107"/>
                <a:gd name="T28" fmla="*/ 328 w 35"/>
                <a:gd name="T29" fmla="*/ 41 h 107"/>
                <a:gd name="T30" fmla="*/ 227 w 35"/>
                <a:gd name="T31" fmla="*/ 43 h 107"/>
                <a:gd name="T32" fmla="*/ 169 w 35"/>
                <a:gd name="T33" fmla="*/ 44 h 107"/>
                <a:gd name="T34" fmla="*/ 169 w 35"/>
                <a:gd name="T35" fmla="*/ 46 h 107"/>
                <a:gd name="T36" fmla="*/ 169 w 35"/>
                <a:gd name="T37" fmla="*/ 50 h 107"/>
                <a:gd name="T38" fmla="*/ 169 w 35"/>
                <a:gd name="T39" fmla="*/ 56 h 107"/>
                <a:gd name="T40" fmla="*/ 272 w 35"/>
                <a:gd name="T41" fmla="*/ 61 h 107"/>
                <a:gd name="T42" fmla="*/ 272 w 35"/>
                <a:gd name="T43" fmla="*/ 66 h 107"/>
                <a:gd name="T44" fmla="*/ 328 w 35"/>
                <a:gd name="T45" fmla="*/ 69 h 107"/>
                <a:gd name="T46" fmla="*/ 328 w 35"/>
                <a:gd name="T47" fmla="*/ 71 h 107"/>
                <a:gd name="T48" fmla="*/ 272 w 35"/>
                <a:gd name="T49" fmla="*/ 69 h 107"/>
                <a:gd name="T50" fmla="*/ 169 w 35"/>
                <a:gd name="T51" fmla="*/ 65 h 107"/>
                <a:gd name="T52" fmla="*/ 60 w 35"/>
                <a:gd name="T53" fmla="*/ 61 h 107"/>
                <a:gd name="T54" fmla="*/ 60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69 w 35"/>
                <a:gd name="T65" fmla="*/ 39 h 107"/>
                <a:gd name="T66" fmla="*/ 441 w 35"/>
                <a:gd name="T67" fmla="*/ 34 h 107"/>
                <a:gd name="T68" fmla="*/ 697 w 35"/>
                <a:gd name="T69" fmla="*/ 28 h 107"/>
                <a:gd name="T70" fmla="*/ 1026 w 35"/>
                <a:gd name="T71" fmla="*/ 20 h 107"/>
                <a:gd name="T72" fmla="*/ 1354 w 35"/>
                <a:gd name="T73" fmla="*/ 16 h 107"/>
                <a:gd name="T74" fmla="*/ 1494 w 35"/>
                <a:gd name="T75" fmla="*/ 7 h 107"/>
                <a:gd name="T76" fmla="*/ 1665 w 35"/>
                <a:gd name="T77" fmla="*/ 6 h 107"/>
                <a:gd name="T78" fmla="*/ 1766 w 35"/>
                <a:gd name="T79" fmla="*/ 1 h 107"/>
                <a:gd name="T80" fmla="*/ 1826 w 35"/>
                <a:gd name="T81" fmla="*/ 1 h 107"/>
                <a:gd name="T82" fmla="*/ 1826 w 35"/>
                <a:gd name="T83" fmla="*/ 1 h 107"/>
                <a:gd name="T84" fmla="*/ 1826 w 35"/>
                <a:gd name="T85" fmla="*/ 1 h 107"/>
                <a:gd name="T86" fmla="*/ 1826 w 35"/>
                <a:gd name="T87" fmla="*/ 1 h 107"/>
                <a:gd name="T88" fmla="*/ 1826 w 35"/>
                <a:gd name="T89" fmla="*/ 1 h 107"/>
                <a:gd name="T90" fmla="*/ 1826 w 35"/>
                <a:gd name="T91" fmla="*/ 1 h 107"/>
                <a:gd name="T92" fmla="*/ 1826 w 35"/>
                <a:gd name="T93" fmla="*/ 1 h 107"/>
                <a:gd name="T94" fmla="*/ 1826 w 35"/>
                <a:gd name="T95" fmla="*/ 1 h 107"/>
                <a:gd name="T96" fmla="*/ 1826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48" name="Freeform 36"/>
            <p:cNvSpPr>
              <a:spLocks/>
            </p:cNvSpPr>
            <p:nvPr/>
          </p:nvSpPr>
          <p:spPr bwMode="auto">
            <a:xfrm>
              <a:off x="3223" y="1454"/>
              <a:ext cx="68" cy="100"/>
            </a:xfrm>
            <a:custGeom>
              <a:avLst/>
              <a:gdLst>
                <a:gd name="T0" fmla="*/ 60 w 35"/>
                <a:gd name="T1" fmla="*/ 3 h 107"/>
                <a:gd name="T2" fmla="*/ 60 w 35"/>
                <a:gd name="T3" fmla="*/ 5 h 107"/>
                <a:gd name="T4" fmla="*/ 169 w 35"/>
                <a:gd name="T5" fmla="*/ 7 h 107"/>
                <a:gd name="T6" fmla="*/ 272 w 35"/>
                <a:gd name="T7" fmla="*/ 7 h 107"/>
                <a:gd name="T8" fmla="*/ 328 w 35"/>
                <a:gd name="T9" fmla="*/ 12 h 107"/>
                <a:gd name="T10" fmla="*/ 328 w 35"/>
                <a:gd name="T11" fmla="*/ 17 h 107"/>
                <a:gd name="T12" fmla="*/ 272 w 35"/>
                <a:gd name="T13" fmla="*/ 20 h 107"/>
                <a:gd name="T14" fmla="*/ 117 w 35"/>
                <a:gd name="T15" fmla="*/ 26 h 107"/>
                <a:gd name="T16" fmla="*/ 0 w 35"/>
                <a:gd name="T17" fmla="*/ 28 h 107"/>
                <a:gd name="T18" fmla="*/ 169 w 35"/>
                <a:gd name="T19" fmla="*/ 30 h 107"/>
                <a:gd name="T20" fmla="*/ 328 w 35"/>
                <a:gd name="T21" fmla="*/ 31 h 107"/>
                <a:gd name="T22" fmla="*/ 585 w 35"/>
                <a:gd name="T23" fmla="*/ 34 h 107"/>
                <a:gd name="T24" fmla="*/ 909 w 35"/>
                <a:gd name="T25" fmla="*/ 36 h 107"/>
                <a:gd name="T26" fmla="*/ 1197 w 35"/>
                <a:gd name="T27" fmla="*/ 38 h 107"/>
                <a:gd name="T28" fmla="*/ 1409 w 35"/>
                <a:gd name="T29" fmla="*/ 41 h 107"/>
                <a:gd name="T30" fmla="*/ 1554 w 35"/>
                <a:gd name="T31" fmla="*/ 43 h 107"/>
                <a:gd name="T32" fmla="*/ 1613 w 35"/>
                <a:gd name="T33" fmla="*/ 44 h 107"/>
                <a:gd name="T34" fmla="*/ 1613 w 35"/>
                <a:gd name="T35" fmla="*/ 46 h 107"/>
                <a:gd name="T36" fmla="*/ 1554 w 35"/>
                <a:gd name="T37" fmla="*/ 50 h 107"/>
                <a:gd name="T38" fmla="*/ 1554 w 35"/>
                <a:gd name="T39" fmla="*/ 56 h 107"/>
                <a:gd name="T40" fmla="*/ 1494 w 35"/>
                <a:gd name="T41" fmla="*/ 61 h 107"/>
                <a:gd name="T42" fmla="*/ 1494 w 35"/>
                <a:gd name="T43" fmla="*/ 66 h 107"/>
                <a:gd name="T44" fmla="*/ 1494 w 35"/>
                <a:gd name="T45" fmla="*/ 69 h 107"/>
                <a:gd name="T46" fmla="*/ 1494 w 35"/>
                <a:gd name="T47" fmla="*/ 71 h 107"/>
                <a:gd name="T48" fmla="*/ 1554 w 35"/>
                <a:gd name="T49" fmla="*/ 69 h 107"/>
                <a:gd name="T50" fmla="*/ 1554 w 35"/>
                <a:gd name="T51" fmla="*/ 65 h 107"/>
                <a:gd name="T52" fmla="*/ 1613 w 35"/>
                <a:gd name="T53" fmla="*/ 61 h 107"/>
                <a:gd name="T54" fmla="*/ 1710 w 35"/>
                <a:gd name="T55" fmla="*/ 56 h 107"/>
                <a:gd name="T56" fmla="*/ 1826 w 35"/>
                <a:gd name="T57" fmla="*/ 52 h 107"/>
                <a:gd name="T58" fmla="*/ 1826 w 35"/>
                <a:gd name="T59" fmla="*/ 48 h 107"/>
                <a:gd name="T60" fmla="*/ 1826 w 35"/>
                <a:gd name="T61" fmla="*/ 44 h 107"/>
                <a:gd name="T62" fmla="*/ 1826 w 35"/>
                <a:gd name="T63" fmla="*/ 41 h 107"/>
                <a:gd name="T64" fmla="*/ 1613 w 35"/>
                <a:gd name="T65" fmla="*/ 39 h 107"/>
                <a:gd name="T66" fmla="*/ 1298 w 35"/>
                <a:gd name="T67" fmla="*/ 34 h 107"/>
                <a:gd name="T68" fmla="*/ 1026 w 35"/>
                <a:gd name="T69" fmla="*/ 28 h 107"/>
                <a:gd name="T70" fmla="*/ 740 w 35"/>
                <a:gd name="T71" fmla="*/ 20 h 107"/>
                <a:gd name="T72" fmla="*/ 468 w 35"/>
                <a:gd name="T73" fmla="*/ 16 h 107"/>
                <a:gd name="T74" fmla="*/ 272 w 35"/>
                <a:gd name="T75" fmla="*/ 7 h 107"/>
                <a:gd name="T76" fmla="*/ 117 w 35"/>
                <a:gd name="T77" fmla="*/ 6 h 107"/>
                <a:gd name="T78" fmla="*/ 60 w 35"/>
                <a:gd name="T79" fmla="*/ 1 h 107"/>
                <a:gd name="T80" fmla="*/ 60 w 35"/>
                <a:gd name="T81" fmla="*/ 1 h 107"/>
                <a:gd name="T82" fmla="*/ 60 w 35"/>
                <a:gd name="T83" fmla="*/ 1 h 107"/>
                <a:gd name="T84" fmla="*/ 60 w 35"/>
                <a:gd name="T85" fmla="*/ 1 h 107"/>
                <a:gd name="T86" fmla="*/ 60 w 35"/>
                <a:gd name="T87" fmla="*/ 1 h 107"/>
                <a:gd name="T88" fmla="*/ 60 w 35"/>
                <a:gd name="T89" fmla="*/ 1 h 107"/>
                <a:gd name="T90" fmla="*/ 60 w 35"/>
                <a:gd name="T91" fmla="*/ 1 h 107"/>
                <a:gd name="T92" fmla="*/ 60 w 35"/>
                <a:gd name="T93" fmla="*/ 1 h 107"/>
                <a:gd name="T94" fmla="*/ 60 w 35"/>
                <a:gd name="T95" fmla="*/ 1 h 107"/>
                <a:gd name="T96" fmla="*/ 60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49" name="Freeform 37"/>
            <p:cNvSpPr>
              <a:spLocks/>
            </p:cNvSpPr>
            <p:nvPr/>
          </p:nvSpPr>
          <p:spPr bwMode="auto">
            <a:xfrm>
              <a:off x="2673" y="1319"/>
              <a:ext cx="156" cy="70"/>
            </a:xfrm>
            <a:custGeom>
              <a:avLst/>
              <a:gdLst>
                <a:gd name="T0" fmla="*/ 2433 w 79"/>
                <a:gd name="T1" fmla="*/ 0 h 76"/>
                <a:gd name="T2" fmla="*/ 1888 w 79"/>
                <a:gd name="T3" fmla="*/ 4 h 76"/>
                <a:gd name="T4" fmla="*/ 1357 w 79"/>
                <a:gd name="T5" fmla="*/ 7 h 76"/>
                <a:gd name="T6" fmla="*/ 956 w 79"/>
                <a:gd name="T7" fmla="*/ 16 h 76"/>
                <a:gd name="T8" fmla="*/ 839 w 79"/>
                <a:gd name="T9" fmla="*/ 23 h 76"/>
                <a:gd name="T10" fmla="*/ 1076 w 79"/>
                <a:gd name="T11" fmla="*/ 30 h 76"/>
                <a:gd name="T12" fmla="*/ 1888 w 79"/>
                <a:gd name="T13" fmla="*/ 37 h 76"/>
                <a:gd name="T14" fmla="*/ 3509 w 79"/>
                <a:gd name="T15" fmla="*/ 41 h 76"/>
                <a:gd name="T16" fmla="*/ 4558 w 79"/>
                <a:gd name="T17" fmla="*/ 41 h 76"/>
                <a:gd name="T18" fmla="*/ 4321 w 79"/>
                <a:gd name="T19" fmla="*/ 42 h 76"/>
                <a:gd name="T20" fmla="*/ 3904 w 79"/>
                <a:gd name="T21" fmla="*/ 43 h 76"/>
                <a:gd name="T22" fmla="*/ 3389 w 79"/>
                <a:gd name="T23" fmla="*/ 44 h 76"/>
                <a:gd name="T24" fmla="*/ 2857 w 79"/>
                <a:gd name="T25" fmla="*/ 46 h 76"/>
                <a:gd name="T26" fmla="*/ 2249 w 79"/>
                <a:gd name="T27" fmla="*/ 46 h 76"/>
                <a:gd name="T28" fmla="*/ 1596 w 79"/>
                <a:gd name="T29" fmla="*/ 46 h 76"/>
                <a:gd name="T30" fmla="*/ 1139 w 79"/>
                <a:gd name="T31" fmla="*/ 43 h 76"/>
                <a:gd name="T32" fmla="*/ 656 w 79"/>
                <a:gd name="T33" fmla="*/ 41 h 76"/>
                <a:gd name="T34" fmla="*/ 363 w 79"/>
                <a:gd name="T35" fmla="*/ 38 h 76"/>
                <a:gd name="T36" fmla="*/ 124 w 79"/>
                <a:gd name="T37" fmla="*/ 34 h 76"/>
                <a:gd name="T38" fmla="*/ 63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3 w 79"/>
                <a:gd name="T45" fmla="*/ 23 h 76"/>
                <a:gd name="T46" fmla="*/ 63 w 79"/>
                <a:gd name="T47" fmla="*/ 22 h 76"/>
                <a:gd name="T48" fmla="*/ 124 w 79"/>
                <a:gd name="T49" fmla="*/ 18 h 76"/>
                <a:gd name="T50" fmla="*/ 363 w 79"/>
                <a:gd name="T51" fmla="*/ 11 h 76"/>
                <a:gd name="T52" fmla="*/ 656 w 79"/>
                <a:gd name="T53" fmla="*/ 6 h 76"/>
                <a:gd name="T54" fmla="*/ 1139 w 79"/>
                <a:gd name="T55" fmla="*/ 4 h 76"/>
                <a:gd name="T56" fmla="*/ 1596 w 79"/>
                <a:gd name="T57" fmla="*/ 2 h 76"/>
                <a:gd name="T58" fmla="*/ 2008 w 79"/>
                <a:gd name="T59" fmla="*/ 1 h 76"/>
                <a:gd name="T60" fmla="*/ 2372 w 79"/>
                <a:gd name="T61" fmla="*/ 0 h 76"/>
                <a:gd name="T62" fmla="*/ 2616 w 79"/>
                <a:gd name="T63" fmla="*/ 0 h 76"/>
                <a:gd name="T64" fmla="*/ 268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50" name="Freeform 38"/>
            <p:cNvSpPr>
              <a:spLocks/>
            </p:cNvSpPr>
            <p:nvPr/>
          </p:nvSpPr>
          <p:spPr bwMode="auto">
            <a:xfrm>
              <a:off x="3459" y="1318"/>
              <a:ext cx="131" cy="72"/>
            </a:xfrm>
            <a:custGeom>
              <a:avLst/>
              <a:gdLst>
                <a:gd name="T0" fmla="*/ 892 w 67"/>
                <a:gd name="T1" fmla="*/ 1 h 78"/>
                <a:gd name="T2" fmla="*/ 1464 w 67"/>
                <a:gd name="T3" fmla="*/ 5 h 78"/>
                <a:gd name="T4" fmla="*/ 2065 w 67"/>
                <a:gd name="T5" fmla="*/ 8 h 78"/>
                <a:gd name="T6" fmla="*/ 2573 w 67"/>
                <a:gd name="T7" fmla="*/ 16 h 78"/>
                <a:gd name="T8" fmla="*/ 2909 w 67"/>
                <a:gd name="T9" fmla="*/ 24 h 78"/>
                <a:gd name="T10" fmla="*/ 2862 w 67"/>
                <a:gd name="T11" fmla="*/ 32 h 78"/>
                <a:gd name="T12" fmla="*/ 2237 w 67"/>
                <a:gd name="T13" fmla="*/ 39 h 78"/>
                <a:gd name="T14" fmla="*/ 892 w 67"/>
                <a:gd name="T15" fmla="*/ 44 h 78"/>
                <a:gd name="T16" fmla="*/ 0 w 67"/>
                <a:gd name="T17" fmla="*/ 47 h 78"/>
                <a:gd name="T18" fmla="*/ 119 w 67"/>
                <a:gd name="T19" fmla="*/ 47 h 78"/>
                <a:gd name="T20" fmla="*/ 456 w 67"/>
                <a:gd name="T21" fmla="*/ 48 h 78"/>
                <a:gd name="T22" fmla="*/ 776 w 67"/>
                <a:gd name="T23" fmla="*/ 48 h 78"/>
                <a:gd name="T24" fmla="*/ 1228 w 67"/>
                <a:gd name="T25" fmla="*/ 48 h 78"/>
                <a:gd name="T26" fmla="*/ 1744 w 67"/>
                <a:gd name="T27" fmla="*/ 48 h 78"/>
                <a:gd name="T28" fmla="*/ 2237 w 67"/>
                <a:gd name="T29" fmla="*/ 46 h 78"/>
                <a:gd name="T30" fmla="*/ 2690 w 67"/>
                <a:gd name="T31" fmla="*/ 44 h 78"/>
                <a:gd name="T32" fmla="*/ 3109 w 67"/>
                <a:gd name="T33" fmla="*/ 41 h 78"/>
                <a:gd name="T34" fmla="*/ 3349 w 67"/>
                <a:gd name="T35" fmla="*/ 38 h 78"/>
                <a:gd name="T36" fmla="*/ 3506 w 67"/>
                <a:gd name="T37" fmla="*/ 35 h 78"/>
                <a:gd name="T38" fmla="*/ 3566 w 67"/>
                <a:gd name="T39" fmla="*/ 31 h 78"/>
                <a:gd name="T40" fmla="*/ 3686 w 67"/>
                <a:gd name="T41" fmla="*/ 28 h 78"/>
                <a:gd name="T42" fmla="*/ 3686 w 67"/>
                <a:gd name="T43" fmla="*/ 26 h 78"/>
                <a:gd name="T44" fmla="*/ 3686 w 67"/>
                <a:gd name="T45" fmla="*/ 24 h 78"/>
                <a:gd name="T46" fmla="*/ 3686 w 67"/>
                <a:gd name="T47" fmla="*/ 23 h 78"/>
                <a:gd name="T48" fmla="*/ 3566 w 67"/>
                <a:gd name="T49" fmla="*/ 18 h 78"/>
                <a:gd name="T50" fmla="*/ 3287 w 67"/>
                <a:gd name="T51" fmla="*/ 12 h 78"/>
                <a:gd name="T52" fmla="*/ 2862 w 67"/>
                <a:gd name="T53" fmla="*/ 6 h 78"/>
                <a:gd name="T54" fmla="*/ 2401 w 67"/>
                <a:gd name="T55" fmla="*/ 5 h 78"/>
                <a:gd name="T56" fmla="*/ 1854 w 67"/>
                <a:gd name="T57" fmla="*/ 2 h 78"/>
                <a:gd name="T58" fmla="*/ 1408 w 67"/>
                <a:gd name="T59" fmla="*/ 1 h 78"/>
                <a:gd name="T60" fmla="*/ 948 w 67"/>
                <a:gd name="T61" fmla="*/ 0 h 78"/>
                <a:gd name="T62" fmla="*/ 776 w 67"/>
                <a:gd name="T63" fmla="*/ 0 h 78"/>
                <a:gd name="T64" fmla="*/ 776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51" name="Freeform 39"/>
            <p:cNvSpPr>
              <a:spLocks/>
            </p:cNvSpPr>
            <p:nvPr/>
          </p:nvSpPr>
          <p:spPr bwMode="auto">
            <a:xfrm>
              <a:off x="2748" y="1326"/>
              <a:ext cx="208" cy="48"/>
            </a:xfrm>
            <a:custGeom>
              <a:avLst/>
              <a:gdLst>
                <a:gd name="T0" fmla="*/ 5871 w 106"/>
                <a:gd name="T1" fmla="*/ 29 h 51"/>
                <a:gd name="T2" fmla="*/ 5590 w 106"/>
                <a:gd name="T3" fmla="*/ 24 h 51"/>
                <a:gd name="T4" fmla="*/ 5145 w 106"/>
                <a:gd name="T5" fmla="*/ 18 h 51"/>
                <a:gd name="T6" fmla="*/ 4329 w 106"/>
                <a:gd name="T7" fmla="*/ 8 h 51"/>
                <a:gd name="T8" fmla="*/ 3438 w 106"/>
                <a:gd name="T9" fmla="*/ 4 h 51"/>
                <a:gd name="T10" fmla="*/ 2622 w 106"/>
                <a:gd name="T11" fmla="*/ 0 h 51"/>
                <a:gd name="T12" fmla="*/ 2388 w 106"/>
                <a:gd name="T13" fmla="*/ 0 h 51"/>
                <a:gd name="T14" fmla="*/ 1941 w 106"/>
                <a:gd name="T15" fmla="*/ 1 h 51"/>
                <a:gd name="T16" fmla="*/ 1482 w 106"/>
                <a:gd name="T17" fmla="*/ 3 h 51"/>
                <a:gd name="T18" fmla="*/ 1020 w 106"/>
                <a:gd name="T19" fmla="*/ 4 h 51"/>
                <a:gd name="T20" fmla="*/ 755 w 106"/>
                <a:gd name="T21" fmla="*/ 4 h 51"/>
                <a:gd name="T22" fmla="*/ 461 w 106"/>
                <a:gd name="T23" fmla="*/ 8 h 51"/>
                <a:gd name="T24" fmla="*/ 235 w 106"/>
                <a:gd name="T25" fmla="*/ 8 h 51"/>
                <a:gd name="T26" fmla="*/ 61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1 w 106"/>
                <a:gd name="T33" fmla="*/ 24 h 51"/>
                <a:gd name="T34" fmla="*/ 181 w 106"/>
                <a:gd name="T35" fmla="*/ 29 h 51"/>
                <a:gd name="T36" fmla="*/ 355 w 106"/>
                <a:gd name="T37" fmla="*/ 31 h 51"/>
                <a:gd name="T38" fmla="*/ 461 w 106"/>
                <a:gd name="T39" fmla="*/ 34 h 51"/>
                <a:gd name="T40" fmla="*/ 755 w 106"/>
                <a:gd name="T41" fmla="*/ 35 h 51"/>
                <a:gd name="T42" fmla="*/ 1020 w 106"/>
                <a:gd name="T43" fmla="*/ 35 h 51"/>
                <a:gd name="T44" fmla="*/ 1305 w 106"/>
                <a:gd name="T45" fmla="*/ 34 h 51"/>
                <a:gd name="T46" fmla="*/ 1601 w 106"/>
                <a:gd name="T47" fmla="*/ 33 h 51"/>
                <a:gd name="T48" fmla="*/ 1941 w 106"/>
                <a:gd name="T49" fmla="*/ 31 h 51"/>
                <a:gd name="T50" fmla="*/ 2176 w 106"/>
                <a:gd name="T51" fmla="*/ 30 h 51"/>
                <a:gd name="T52" fmla="*/ 2325 w 106"/>
                <a:gd name="T53" fmla="*/ 29 h 51"/>
                <a:gd name="T54" fmla="*/ 2121 w 106"/>
                <a:gd name="T55" fmla="*/ 30 h 51"/>
                <a:gd name="T56" fmla="*/ 1941 w 106"/>
                <a:gd name="T57" fmla="*/ 29 h 51"/>
                <a:gd name="T58" fmla="*/ 1721 w 106"/>
                <a:gd name="T59" fmla="*/ 27 h 51"/>
                <a:gd name="T60" fmla="*/ 1368 w 106"/>
                <a:gd name="T61" fmla="*/ 24 h 51"/>
                <a:gd name="T62" fmla="*/ 848 w 106"/>
                <a:gd name="T63" fmla="*/ 23 h 51"/>
                <a:gd name="T64" fmla="*/ 697 w 106"/>
                <a:gd name="T65" fmla="*/ 22 h 51"/>
                <a:gd name="T66" fmla="*/ 755 w 106"/>
                <a:gd name="T67" fmla="*/ 21 h 51"/>
                <a:gd name="T68" fmla="*/ 1020 w 106"/>
                <a:gd name="T69" fmla="*/ 18 h 51"/>
                <a:gd name="T70" fmla="*/ 1185 w 106"/>
                <a:gd name="T71" fmla="*/ 15 h 51"/>
                <a:gd name="T72" fmla="*/ 1305 w 106"/>
                <a:gd name="T73" fmla="*/ 11 h 51"/>
                <a:gd name="T74" fmla="*/ 1941 w 106"/>
                <a:gd name="T75" fmla="*/ 10 h 51"/>
                <a:gd name="T76" fmla="*/ 3322 w 106"/>
                <a:gd name="T77" fmla="*/ 10 h 51"/>
                <a:gd name="T78" fmla="*/ 4390 w 106"/>
                <a:gd name="T79" fmla="*/ 18 h 51"/>
                <a:gd name="T80" fmla="*/ 5267 w 106"/>
                <a:gd name="T81" fmla="*/ 23 h 51"/>
                <a:gd name="T82" fmla="*/ 5765 w 106"/>
                <a:gd name="T83" fmla="*/ 29 h 51"/>
                <a:gd name="T84" fmla="*/ 5991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52" name="Freeform 40"/>
            <p:cNvSpPr>
              <a:spLocks/>
            </p:cNvSpPr>
            <p:nvPr/>
          </p:nvSpPr>
          <p:spPr bwMode="auto">
            <a:xfrm>
              <a:off x="3317" y="1328"/>
              <a:ext cx="207" cy="47"/>
            </a:xfrm>
            <a:custGeom>
              <a:avLst/>
              <a:gdLst>
                <a:gd name="T0" fmla="*/ 63 w 105"/>
                <a:gd name="T1" fmla="*/ 29 h 50"/>
                <a:gd name="T2" fmla="*/ 361 w 105"/>
                <a:gd name="T3" fmla="*/ 24 h 50"/>
                <a:gd name="T4" fmla="*/ 889 w 105"/>
                <a:gd name="T5" fmla="*/ 18 h 50"/>
                <a:gd name="T6" fmla="*/ 1569 w 105"/>
                <a:gd name="T7" fmla="*/ 8 h 50"/>
                <a:gd name="T8" fmla="*/ 2537 w 105"/>
                <a:gd name="T9" fmla="*/ 5 h 50"/>
                <a:gd name="T10" fmla="*/ 3342 w 105"/>
                <a:gd name="T11" fmla="*/ 1 h 50"/>
                <a:gd name="T12" fmla="*/ 3637 w 105"/>
                <a:gd name="T13" fmla="*/ 1 h 50"/>
                <a:gd name="T14" fmla="*/ 4045 w 105"/>
                <a:gd name="T15" fmla="*/ 1 h 50"/>
                <a:gd name="T16" fmla="*/ 4589 w 105"/>
                <a:gd name="T17" fmla="*/ 2 h 50"/>
                <a:gd name="T18" fmla="*/ 5002 w 105"/>
                <a:gd name="T19" fmla="*/ 4 h 50"/>
                <a:gd name="T20" fmla="*/ 5394 w 105"/>
                <a:gd name="T21" fmla="*/ 4 h 50"/>
                <a:gd name="T22" fmla="*/ 5632 w 105"/>
                <a:gd name="T23" fmla="*/ 8 h 50"/>
                <a:gd name="T24" fmla="*/ 5798 w 105"/>
                <a:gd name="T25" fmla="*/ 9 h 50"/>
                <a:gd name="T26" fmla="*/ 5985 w 105"/>
                <a:gd name="T27" fmla="*/ 15 h 50"/>
                <a:gd name="T28" fmla="*/ 6098 w 105"/>
                <a:gd name="T29" fmla="*/ 19 h 50"/>
                <a:gd name="T30" fmla="*/ 6098 w 105"/>
                <a:gd name="T31" fmla="*/ 22 h 50"/>
                <a:gd name="T32" fmla="*/ 6044 w 105"/>
                <a:gd name="T33" fmla="*/ 24 h 50"/>
                <a:gd name="T34" fmla="*/ 5798 w 105"/>
                <a:gd name="T35" fmla="*/ 29 h 50"/>
                <a:gd name="T36" fmla="*/ 5798 w 105"/>
                <a:gd name="T37" fmla="*/ 31 h 50"/>
                <a:gd name="T38" fmla="*/ 5514 w 105"/>
                <a:gd name="T39" fmla="*/ 34 h 50"/>
                <a:gd name="T40" fmla="*/ 5333 w 105"/>
                <a:gd name="T41" fmla="*/ 34 h 50"/>
                <a:gd name="T42" fmla="*/ 5118 w 105"/>
                <a:gd name="T43" fmla="*/ 34 h 50"/>
                <a:gd name="T44" fmla="*/ 4820 w 105"/>
                <a:gd name="T45" fmla="*/ 34 h 50"/>
                <a:gd name="T46" fmla="*/ 4528 w 105"/>
                <a:gd name="T47" fmla="*/ 34 h 50"/>
                <a:gd name="T48" fmla="*/ 4229 w 105"/>
                <a:gd name="T49" fmla="*/ 34 h 50"/>
                <a:gd name="T50" fmla="*/ 3984 w 105"/>
                <a:gd name="T51" fmla="*/ 33 h 50"/>
                <a:gd name="T52" fmla="*/ 3984 w 105"/>
                <a:gd name="T53" fmla="*/ 31 h 50"/>
                <a:gd name="T54" fmla="*/ 3929 w 105"/>
                <a:gd name="T55" fmla="*/ 29 h 50"/>
                <a:gd name="T56" fmla="*/ 3984 w 105"/>
                <a:gd name="T57" fmla="*/ 27 h 50"/>
                <a:gd name="T58" fmla="*/ 4229 w 105"/>
                <a:gd name="T59" fmla="*/ 25 h 50"/>
                <a:gd name="T60" fmla="*/ 4589 w 105"/>
                <a:gd name="T61" fmla="*/ 24 h 50"/>
                <a:gd name="T62" fmla="*/ 5118 w 105"/>
                <a:gd name="T63" fmla="*/ 23 h 50"/>
                <a:gd name="T64" fmla="*/ 5270 w 105"/>
                <a:gd name="T65" fmla="*/ 22 h 50"/>
                <a:gd name="T66" fmla="*/ 5149 w 105"/>
                <a:gd name="T67" fmla="*/ 21 h 50"/>
                <a:gd name="T68" fmla="*/ 5057 w 105"/>
                <a:gd name="T69" fmla="*/ 19 h 50"/>
                <a:gd name="T70" fmla="*/ 4881 w 105"/>
                <a:gd name="T71" fmla="*/ 15 h 50"/>
                <a:gd name="T72" fmla="*/ 4820 w 105"/>
                <a:gd name="T73" fmla="*/ 12 h 50"/>
                <a:gd name="T74" fmla="*/ 4229 w 105"/>
                <a:gd name="T75" fmla="*/ 9 h 50"/>
                <a:gd name="T76" fmla="*/ 2825 w 105"/>
                <a:gd name="T77" fmla="*/ 9 h 50"/>
                <a:gd name="T78" fmla="*/ 1632 w 105"/>
                <a:gd name="T79" fmla="*/ 17 h 50"/>
                <a:gd name="T80" fmla="*/ 712 w 105"/>
                <a:gd name="T81" fmla="*/ 22 h 50"/>
                <a:gd name="T82" fmla="*/ 183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53" name="Freeform 41"/>
            <p:cNvSpPr>
              <a:spLocks/>
            </p:cNvSpPr>
            <p:nvPr/>
          </p:nvSpPr>
          <p:spPr bwMode="auto">
            <a:xfrm>
              <a:off x="3311" y="1351"/>
              <a:ext cx="113" cy="73"/>
            </a:xfrm>
            <a:custGeom>
              <a:avLst/>
              <a:gdLst>
                <a:gd name="T0" fmla="*/ 3273 w 57"/>
                <a:gd name="T1" fmla="*/ 1 h 78"/>
                <a:gd name="T2" fmla="*/ 3029 w 57"/>
                <a:gd name="T3" fmla="*/ 6 h 78"/>
                <a:gd name="T4" fmla="*/ 2484 w 57"/>
                <a:gd name="T5" fmla="*/ 7 h 78"/>
                <a:gd name="T6" fmla="*/ 1933 w 57"/>
                <a:gd name="T7" fmla="*/ 11 h 78"/>
                <a:gd name="T8" fmla="*/ 1340 w 57"/>
                <a:gd name="T9" fmla="*/ 18 h 78"/>
                <a:gd name="T10" fmla="*/ 676 w 57"/>
                <a:gd name="T11" fmla="*/ 21 h 78"/>
                <a:gd name="T12" fmla="*/ 248 w 57"/>
                <a:gd name="T13" fmla="*/ 25 h 78"/>
                <a:gd name="T14" fmla="*/ 0 w 57"/>
                <a:gd name="T15" fmla="*/ 28 h 78"/>
                <a:gd name="T16" fmla="*/ 125 w 57"/>
                <a:gd name="T17" fmla="*/ 30 h 78"/>
                <a:gd name="T18" fmla="*/ 311 w 57"/>
                <a:gd name="T19" fmla="*/ 35 h 78"/>
                <a:gd name="T20" fmla="*/ 436 w 57"/>
                <a:gd name="T21" fmla="*/ 37 h 78"/>
                <a:gd name="T22" fmla="*/ 373 w 57"/>
                <a:gd name="T23" fmla="*/ 42 h 78"/>
                <a:gd name="T24" fmla="*/ 311 w 57"/>
                <a:gd name="T25" fmla="*/ 46 h 78"/>
                <a:gd name="T26" fmla="*/ 125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311 w 57"/>
                <a:gd name="T35" fmla="*/ 48 h 78"/>
                <a:gd name="T36" fmla="*/ 739 w 57"/>
                <a:gd name="T37" fmla="*/ 40 h 78"/>
                <a:gd name="T38" fmla="*/ 1340 w 57"/>
                <a:gd name="T39" fmla="*/ 31 h 78"/>
                <a:gd name="T40" fmla="*/ 1933 w 57"/>
                <a:gd name="T41" fmla="*/ 21 h 78"/>
                <a:gd name="T42" fmla="*/ 2484 w 57"/>
                <a:gd name="T43" fmla="*/ 12 h 78"/>
                <a:gd name="T44" fmla="*/ 3029 w 57"/>
                <a:gd name="T45" fmla="*/ 7 h 78"/>
                <a:gd name="T46" fmla="*/ 3273 w 57"/>
                <a:gd name="T47" fmla="*/ 1 h 78"/>
                <a:gd name="T48" fmla="*/ 3396 w 57"/>
                <a:gd name="T49" fmla="*/ 0 h 78"/>
                <a:gd name="T50" fmla="*/ 3396 w 57"/>
                <a:gd name="T51" fmla="*/ 0 h 78"/>
                <a:gd name="T52" fmla="*/ 3396 w 57"/>
                <a:gd name="T53" fmla="*/ 0 h 78"/>
                <a:gd name="T54" fmla="*/ 3396 w 57"/>
                <a:gd name="T55" fmla="*/ 0 h 78"/>
                <a:gd name="T56" fmla="*/ 3396 w 57"/>
                <a:gd name="T57" fmla="*/ 0 h 78"/>
                <a:gd name="T58" fmla="*/ 3396 w 57"/>
                <a:gd name="T59" fmla="*/ 0 h 78"/>
                <a:gd name="T60" fmla="*/ 3396 w 57"/>
                <a:gd name="T61" fmla="*/ 0 h 78"/>
                <a:gd name="T62" fmla="*/ 3396 w 57"/>
                <a:gd name="T63" fmla="*/ 0 h 78"/>
                <a:gd name="T64" fmla="*/ 3396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54" name="Freeform 42"/>
            <p:cNvSpPr>
              <a:spLocks/>
            </p:cNvSpPr>
            <p:nvPr/>
          </p:nvSpPr>
          <p:spPr bwMode="auto">
            <a:xfrm>
              <a:off x="2840" y="1351"/>
              <a:ext cx="116" cy="73"/>
            </a:xfrm>
            <a:custGeom>
              <a:avLst/>
              <a:gdLst>
                <a:gd name="T0" fmla="*/ 0 w 59"/>
                <a:gd name="T1" fmla="*/ 1 h 78"/>
                <a:gd name="T2" fmla="*/ 297 w 59"/>
                <a:gd name="T3" fmla="*/ 6 h 78"/>
                <a:gd name="T4" fmla="*/ 700 w 59"/>
                <a:gd name="T5" fmla="*/ 7 h 78"/>
                <a:gd name="T6" fmla="*/ 1313 w 59"/>
                <a:gd name="T7" fmla="*/ 11 h 78"/>
                <a:gd name="T8" fmla="*/ 1913 w 59"/>
                <a:gd name="T9" fmla="*/ 18 h 78"/>
                <a:gd name="T10" fmla="*/ 2493 w 59"/>
                <a:gd name="T11" fmla="*/ 21 h 78"/>
                <a:gd name="T12" fmla="*/ 2941 w 59"/>
                <a:gd name="T13" fmla="*/ 25 h 78"/>
                <a:gd name="T14" fmla="*/ 3289 w 59"/>
                <a:gd name="T15" fmla="*/ 27 h 78"/>
                <a:gd name="T16" fmla="*/ 3108 w 59"/>
                <a:gd name="T17" fmla="*/ 30 h 78"/>
                <a:gd name="T18" fmla="*/ 2825 w 59"/>
                <a:gd name="T19" fmla="*/ 34 h 78"/>
                <a:gd name="T20" fmla="*/ 2768 w 59"/>
                <a:gd name="T21" fmla="*/ 37 h 78"/>
                <a:gd name="T22" fmla="*/ 2768 w 59"/>
                <a:gd name="T23" fmla="*/ 42 h 78"/>
                <a:gd name="T24" fmla="*/ 2825 w 59"/>
                <a:gd name="T25" fmla="*/ 45 h 78"/>
                <a:gd name="T26" fmla="*/ 2941 w 59"/>
                <a:gd name="T27" fmla="*/ 48 h 78"/>
                <a:gd name="T28" fmla="*/ 3004 w 59"/>
                <a:gd name="T29" fmla="*/ 51 h 78"/>
                <a:gd name="T30" fmla="*/ 3108 w 59"/>
                <a:gd name="T31" fmla="*/ 51 h 78"/>
                <a:gd name="T32" fmla="*/ 3108 w 59"/>
                <a:gd name="T33" fmla="*/ 51 h 78"/>
                <a:gd name="T34" fmla="*/ 2825 w 59"/>
                <a:gd name="T35" fmla="*/ 48 h 78"/>
                <a:gd name="T36" fmla="*/ 2377 w 59"/>
                <a:gd name="T37" fmla="*/ 40 h 78"/>
                <a:gd name="T38" fmla="*/ 1793 w 59"/>
                <a:gd name="T39" fmla="*/ 31 h 78"/>
                <a:gd name="T40" fmla="*/ 1268 w 59"/>
                <a:gd name="T41" fmla="*/ 21 h 78"/>
                <a:gd name="T42" fmla="*/ 645 w 59"/>
                <a:gd name="T43" fmla="*/ 12 h 78"/>
                <a:gd name="T44" fmla="*/ 236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55" name="Freeform 43"/>
            <p:cNvSpPr>
              <a:spLocks/>
            </p:cNvSpPr>
            <p:nvPr/>
          </p:nvSpPr>
          <p:spPr bwMode="auto">
            <a:xfrm>
              <a:off x="3024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56" name="Freeform 44"/>
            <p:cNvSpPr>
              <a:spLocks/>
            </p:cNvSpPr>
            <p:nvPr/>
          </p:nvSpPr>
          <p:spPr bwMode="auto">
            <a:xfrm>
              <a:off x="3172" y="1383"/>
              <a:ext cx="74" cy="36"/>
            </a:xfrm>
            <a:custGeom>
              <a:avLst/>
              <a:gdLst>
                <a:gd name="T0" fmla="*/ 1957 w 38"/>
                <a:gd name="T1" fmla="*/ 10 h 38"/>
                <a:gd name="T2" fmla="*/ 1745 w 38"/>
                <a:gd name="T3" fmla="*/ 9 h 38"/>
                <a:gd name="T4" fmla="*/ 1566 w 38"/>
                <a:gd name="T5" fmla="*/ 8 h 38"/>
                <a:gd name="T6" fmla="*/ 1262 w 38"/>
                <a:gd name="T7" fmla="*/ 4 h 38"/>
                <a:gd name="T8" fmla="*/ 974 w 38"/>
                <a:gd name="T9" fmla="*/ 1 h 38"/>
                <a:gd name="T10" fmla="*/ 804 w 38"/>
                <a:gd name="T11" fmla="*/ 1 h 38"/>
                <a:gd name="T12" fmla="*/ 532 w 38"/>
                <a:gd name="T13" fmla="*/ 1 h 38"/>
                <a:gd name="T14" fmla="*/ 273 w 38"/>
                <a:gd name="T15" fmla="*/ 4 h 38"/>
                <a:gd name="T16" fmla="*/ 117 w 38"/>
                <a:gd name="T17" fmla="*/ 7 h 38"/>
                <a:gd name="T18" fmla="*/ 0 w 38"/>
                <a:gd name="T19" fmla="*/ 9 h 38"/>
                <a:gd name="T20" fmla="*/ 60 w 38"/>
                <a:gd name="T21" fmla="*/ 12 h 38"/>
                <a:gd name="T22" fmla="*/ 60 w 38"/>
                <a:gd name="T23" fmla="*/ 17 h 38"/>
                <a:gd name="T24" fmla="*/ 60 w 38"/>
                <a:gd name="T25" fmla="*/ 22 h 38"/>
                <a:gd name="T26" fmla="*/ 117 w 38"/>
                <a:gd name="T27" fmla="*/ 24 h 38"/>
                <a:gd name="T28" fmla="*/ 333 w 38"/>
                <a:gd name="T29" fmla="*/ 25 h 38"/>
                <a:gd name="T30" fmla="*/ 648 w 38"/>
                <a:gd name="T31" fmla="*/ 26 h 38"/>
                <a:gd name="T32" fmla="*/ 1036 w 38"/>
                <a:gd name="T33" fmla="*/ 26 h 38"/>
                <a:gd name="T34" fmla="*/ 1262 w 38"/>
                <a:gd name="T35" fmla="*/ 25 h 38"/>
                <a:gd name="T36" fmla="*/ 1482 w 38"/>
                <a:gd name="T37" fmla="*/ 23 h 38"/>
                <a:gd name="T38" fmla="*/ 1482 w 38"/>
                <a:gd name="T39" fmla="*/ 22 h 38"/>
                <a:gd name="T40" fmla="*/ 1536 w 38"/>
                <a:gd name="T41" fmla="*/ 19 h 38"/>
                <a:gd name="T42" fmla="*/ 1536 w 38"/>
                <a:gd name="T43" fmla="*/ 16 h 38"/>
                <a:gd name="T44" fmla="*/ 1536 w 38"/>
                <a:gd name="T45" fmla="*/ 10 h 38"/>
                <a:gd name="T46" fmla="*/ 1425 w 38"/>
                <a:gd name="T47" fmla="*/ 10 h 38"/>
                <a:gd name="T48" fmla="*/ 1365 w 38"/>
                <a:gd name="T49" fmla="*/ 10 h 38"/>
                <a:gd name="T50" fmla="*/ 1262 w 38"/>
                <a:gd name="T51" fmla="*/ 12 h 38"/>
                <a:gd name="T52" fmla="*/ 1262 w 38"/>
                <a:gd name="T53" fmla="*/ 12 h 38"/>
                <a:gd name="T54" fmla="*/ 1153 w 38"/>
                <a:gd name="T55" fmla="*/ 14 h 38"/>
                <a:gd name="T56" fmla="*/ 1092 w 38"/>
                <a:gd name="T57" fmla="*/ 16 h 38"/>
                <a:gd name="T58" fmla="*/ 1036 w 38"/>
                <a:gd name="T59" fmla="*/ 20 h 38"/>
                <a:gd name="T60" fmla="*/ 1036 w 38"/>
                <a:gd name="T61" fmla="*/ 22 h 38"/>
                <a:gd name="T62" fmla="*/ 1036 w 38"/>
                <a:gd name="T63" fmla="*/ 23 h 38"/>
                <a:gd name="T64" fmla="*/ 701 w 38"/>
                <a:gd name="T65" fmla="*/ 22 h 38"/>
                <a:gd name="T66" fmla="*/ 500 w 38"/>
                <a:gd name="T67" fmla="*/ 21 h 38"/>
                <a:gd name="T68" fmla="*/ 444 w 38"/>
                <a:gd name="T69" fmla="*/ 16 h 38"/>
                <a:gd name="T70" fmla="*/ 391 w 38"/>
                <a:gd name="T71" fmla="*/ 14 h 38"/>
                <a:gd name="T72" fmla="*/ 444 w 38"/>
                <a:gd name="T73" fmla="*/ 11 h 38"/>
                <a:gd name="T74" fmla="*/ 500 w 38"/>
                <a:gd name="T75" fmla="*/ 9 h 38"/>
                <a:gd name="T76" fmla="*/ 592 w 38"/>
                <a:gd name="T77" fmla="*/ 9 h 38"/>
                <a:gd name="T78" fmla="*/ 701 w 38"/>
                <a:gd name="T79" fmla="*/ 8 h 38"/>
                <a:gd name="T80" fmla="*/ 921 w 38"/>
                <a:gd name="T81" fmla="*/ 6 h 38"/>
                <a:gd name="T82" fmla="*/ 1036 w 38"/>
                <a:gd name="T83" fmla="*/ 6 h 38"/>
                <a:gd name="T84" fmla="*/ 1092 w 38"/>
                <a:gd name="T85" fmla="*/ 6 h 38"/>
                <a:gd name="T86" fmla="*/ 1262 w 38"/>
                <a:gd name="T87" fmla="*/ 8 h 38"/>
                <a:gd name="T88" fmla="*/ 1425 w 38"/>
                <a:gd name="T89" fmla="*/ 9 h 38"/>
                <a:gd name="T90" fmla="*/ 1622 w 38"/>
                <a:gd name="T91" fmla="*/ 9 h 38"/>
                <a:gd name="T92" fmla="*/ 1854 w 38"/>
                <a:gd name="T93" fmla="*/ 9 h 38"/>
                <a:gd name="T94" fmla="*/ 1897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57" name="AutoShape 45"/>
            <p:cNvSpPr>
              <a:spLocks noChangeArrowheads="1"/>
            </p:cNvSpPr>
            <p:nvPr/>
          </p:nvSpPr>
          <p:spPr bwMode="auto">
            <a:xfrm flipV="1">
              <a:off x="403" y="3831"/>
              <a:ext cx="5437" cy="25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0458" name="Freeform 46"/>
            <p:cNvSpPr>
              <a:spLocks/>
            </p:cNvSpPr>
            <p:nvPr/>
          </p:nvSpPr>
          <p:spPr bwMode="auto">
            <a:xfrm>
              <a:off x="4619" y="1593"/>
              <a:ext cx="533" cy="1911"/>
            </a:xfrm>
            <a:custGeom>
              <a:avLst/>
              <a:gdLst>
                <a:gd name="T0" fmla="*/ 0 w 271"/>
                <a:gd name="T1" fmla="*/ 1316 h 2059"/>
                <a:gd name="T2" fmla="*/ 15620 w 271"/>
                <a:gd name="T3" fmla="*/ 1316 h 2059"/>
                <a:gd name="T4" fmla="*/ 15620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4" name="Group 47"/>
            <p:cNvGrpSpPr>
              <a:grpSpLocks/>
            </p:cNvGrpSpPr>
            <p:nvPr/>
          </p:nvGrpSpPr>
          <p:grpSpPr bwMode="auto">
            <a:xfrm>
              <a:off x="4527" y="3474"/>
              <a:ext cx="703" cy="203"/>
              <a:chOff x="3110" y="3961"/>
              <a:chExt cx="356" cy="218"/>
            </a:xfrm>
          </p:grpSpPr>
          <p:sp>
            <p:nvSpPr>
              <p:cNvPr id="60545" name="Freeform 48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0546" name="Freeform 49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0547" name="Freeform 50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0548" name="Freeform 51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0549" name="Freeform 52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0550" name="Freeform 53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0551" name="Line 54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0552" name="Freeform 55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0553" name="Freeform 56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0554" name="Line 57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60460" name="Freeform 58"/>
            <p:cNvSpPr>
              <a:spLocks/>
            </p:cNvSpPr>
            <p:nvPr/>
          </p:nvSpPr>
          <p:spPr bwMode="auto">
            <a:xfrm>
              <a:off x="4690" y="1582"/>
              <a:ext cx="462" cy="212"/>
            </a:xfrm>
            <a:custGeom>
              <a:avLst/>
              <a:gdLst>
                <a:gd name="T0" fmla="*/ 5721 w 235"/>
                <a:gd name="T1" fmla="*/ 1 h 227"/>
                <a:gd name="T2" fmla="*/ 7455 w 235"/>
                <a:gd name="T3" fmla="*/ 3 h 227"/>
                <a:gd name="T4" fmla="*/ 9063 w 235"/>
                <a:gd name="T5" fmla="*/ 4 h 227"/>
                <a:gd name="T6" fmla="*/ 10280 w 235"/>
                <a:gd name="T7" fmla="*/ 7 h 227"/>
                <a:gd name="T8" fmla="*/ 11247 w 235"/>
                <a:gd name="T9" fmla="*/ 7 h 227"/>
                <a:gd name="T10" fmla="*/ 11831 w 235"/>
                <a:gd name="T11" fmla="*/ 7 h 227"/>
                <a:gd name="T12" fmla="*/ 12248 w 235"/>
                <a:gd name="T13" fmla="*/ 7 h 227"/>
                <a:gd name="T14" fmla="*/ 12651 w 235"/>
                <a:gd name="T15" fmla="*/ 8 h 227"/>
                <a:gd name="T16" fmla="*/ 13040 w 235"/>
                <a:gd name="T17" fmla="*/ 8 h 227"/>
                <a:gd name="T18" fmla="*/ 13280 w 235"/>
                <a:gd name="T19" fmla="*/ 8 h 227"/>
                <a:gd name="T20" fmla="*/ 13504 w 235"/>
                <a:gd name="T21" fmla="*/ 8 h 227"/>
                <a:gd name="T22" fmla="*/ 13504 w 235"/>
                <a:gd name="T23" fmla="*/ 21 h 227"/>
                <a:gd name="T24" fmla="*/ 13504 w 235"/>
                <a:gd name="T25" fmla="*/ 49 h 227"/>
                <a:gd name="T26" fmla="*/ 13504 w 235"/>
                <a:gd name="T27" fmla="*/ 86 h 227"/>
                <a:gd name="T28" fmla="*/ 13504 w 235"/>
                <a:gd name="T29" fmla="*/ 120 h 227"/>
                <a:gd name="T30" fmla="*/ 13504 w 235"/>
                <a:gd name="T31" fmla="*/ 145 h 227"/>
                <a:gd name="T32" fmla="*/ 13380 w 235"/>
                <a:gd name="T33" fmla="*/ 148 h 227"/>
                <a:gd name="T34" fmla="*/ 13223 w 235"/>
                <a:gd name="T35" fmla="*/ 141 h 227"/>
                <a:gd name="T36" fmla="*/ 13223 w 235"/>
                <a:gd name="T37" fmla="*/ 128 h 227"/>
                <a:gd name="T38" fmla="*/ 12979 w 235"/>
                <a:gd name="T39" fmla="*/ 116 h 227"/>
                <a:gd name="T40" fmla="*/ 12804 w 235"/>
                <a:gd name="T41" fmla="*/ 104 h 227"/>
                <a:gd name="T42" fmla="*/ 12592 w 235"/>
                <a:gd name="T43" fmla="*/ 97 h 227"/>
                <a:gd name="T44" fmla="*/ 12012 w 235"/>
                <a:gd name="T45" fmla="*/ 88 h 227"/>
                <a:gd name="T46" fmla="*/ 11070 w 235"/>
                <a:gd name="T47" fmla="*/ 78 h 227"/>
                <a:gd name="T48" fmla="*/ 10099 w 235"/>
                <a:gd name="T49" fmla="*/ 66 h 227"/>
                <a:gd name="T50" fmla="*/ 9187 w 235"/>
                <a:gd name="T51" fmla="*/ 57 h 227"/>
                <a:gd name="T52" fmla="*/ 8599 w 235"/>
                <a:gd name="T53" fmla="*/ 49 h 227"/>
                <a:gd name="T54" fmla="*/ 7842 w 235"/>
                <a:gd name="T55" fmla="*/ 45 h 227"/>
                <a:gd name="T56" fmla="*/ 6694 w 235"/>
                <a:gd name="T57" fmla="*/ 37 h 227"/>
                <a:gd name="T58" fmla="*/ 5442 w 235"/>
                <a:gd name="T59" fmla="*/ 29 h 227"/>
                <a:gd name="T60" fmla="*/ 4317 w 235"/>
                <a:gd name="T61" fmla="*/ 21 h 227"/>
                <a:gd name="T62" fmla="*/ 3649 w 235"/>
                <a:gd name="T63" fmla="*/ 19 h 227"/>
                <a:gd name="T64" fmla="*/ 3462 w 235"/>
                <a:gd name="T65" fmla="*/ 18 h 227"/>
                <a:gd name="T66" fmla="*/ 2705 w 235"/>
                <a:gd name="T67" fmla="*/ 16 h 227"/>
                <a:gd name="T68" fmla="*/ 1793 w 235"/>
                <a:gd name="T69" fmla="*/ 11 h 227"/>
                <a:gd name="T70" fmla="*/ 761 w 235"/>
                <a:gd name="T71" fmla="*/ 7 h 227"/>
                <a:gd name="T72" fmla="*/ 120 w 235"/>
                <a:gd name="T73" fmla="*/ 7 h 227"/>
                <a:gd name="T74" fmla="*/ 120 w 235"/>
                <a:gd name="T75" fmla="*/ 7 h 227"/>
                <a:gd name="T76" fmla="*/ 584 w 235"/>
                <a:gd name="T77" fmla="*/ 6 h 227"/>
                <a:gd name="T78" fmla="*/ 1148 w 235"/>
                <a:gd name="T79" fmla="*/ 5 h 227"/>
                <a:gd name="T80" fmla="*/ 1913 w 235"/>
                <a:gd name="T81" fmla="*/ 3 h 227"/>
                <a:gd name="T82" fmla="*/ 2941 w 235"/>
                <a:gd name="T83" fmla="*/ 1 h 227"/>
                <a:gd name="T84" fmla="*/ 4437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61" name="Freeform 59"/>
            <p:cNvSpPr>
              <a:spLocks/>
            </p:cNvSpPr>
            <p:nvPr/>
          </p:nvSpPr>
          <p:spPr bwMode="auto">
            <a:xfrm>
              <a:off x="4593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62" name="Freeform 60"/>
            <p:cNvSpPr>
              <a:spLocks/>
            </p:cNvSpPr>
            <p:nvPr/>
          </p:nvSpPr>
          <p:spPr bwMode="auto">
            <a:xfrm>
              <a:off x="4423" y="1270"/>
              <a:ext cx="912" cy="309"/>
            </a:xfrm>
            <a:custGeom>
              <a:avLst/>
              <a:gdLst>
                <a:gd name="T0" fmla="*/ 16994 w 462"/>
                <a:gd name="T1" fmla="*/ 204 h 333"/>
                <a:gd name="T2" fmla="*/ 20591 w 462"/>
                <a:gd name="T3" fmla="*/ 209 h 333"/>
                <a:gd name="T4" fmla="*/ 21884 w 462"/>
                <a:gd name="T5" fmla="*/ 212 h 333"/>
                <a:gd name="T6" fmla="*/ 22064 w 462"/>
                <a:gd name="T7" fmla="*/ 201 h 333"/>
                <a:gd name="T8" fmla="*/ 22368 w 462"/>
                <a:gd name="T9" fmla="*/ 182 h 333"/>
                <a:gd name="T10" fmla="*/ 22960 w 462"/>
                <a:gd name="T11" fmla="*/ 161 h 333"/>
                <a:gd name="T12" fmla="*/ 23568 w 462"/>
                <a:gd name="T13" fmla="*/ 148 h 333"/>
                <a:gd name="T14" fmla="*/ 25629 w 462"/>
                <a:gd name="T15" fmla="*/ 146 h 333"/>
                <a:gd name="T16" fmla="*/ 24845 w 462"/>
                <a:gd name="T17" fmla="*/ 118 h 333"/>
                <a:gd name="T18" fmla="*/ 23023 w 462"/>
                <a:gd name="T19" fmla="*/ 120 h 333"/>
                <a:gd name="T20" fmla="*/ 22123 w 462"/>
                <a:gd name="T21" fmla="*/ 115 h 333"/>
                <a:gd name="T22" fmla="*/ 21823 w 462"/>
                <a:gd name="T23" fmla="*/ 120 h 333"/>
                <a:gd name="T24" fmla="*/ 20952 w 462"/>
                <a:gd name="T25" fmla="*/ 121 h 333"/>
                <a:gd name="T26" fmla="*/ 20952 w 462"/>
                <a:gd name="T27" fmla="*/ 109 h 333"/>
                <a:gd name="T28" fmla="*/ 21700 w 462"/>
                <a:gd name="T29" fmla="*/ 114 h 333"/>
                <a:gd name="T30" fmla="*/ 22123 w 462"/>
                <a:gd name="T31" fmla="*/ 109 h 333"/>
                <a:gd name="T32" fmla="*/ 23140 w 462"/>
                <a:gd name="T33" fmla="*/ 106 h 333"/>
                <a:gd name="T34" fmla="*/ 23447 w 462"/>
                <a:gd name="T35" fmla="*/ 87 h 333"/>
                <a:gd name="T36" fmla="*/ 22776 w 462"/>
                <a:gd name="T37" fmla="*/ 82 h 333"/>
                <a:gd name="T38" fmla="*/ 22776 w 462"/>
                <a:gd name="T39" fmla="*/ 78 h 333"/>
                <a:gd name="T40" fmla="*/ 23793 w 462"/>
                <a:gd name="T41" fmla="*/ 81 h 333"/>
                <a:gd name="T42" fmla="*/ 26037 w 462"/>
                <a:gd name="T43" fmla="*/ 79 h 333"/>
                <a:gd name="T44" fmla="*/ 27105 w 462"/>
                <a:gd name="T45" fmla="*/ 70 h 333"/>
                <a:gd name="T46" fmla="*/ 26924 w 462"/>
                <a:gd name="T47" fmla="*/ 45 h 333"/>
                <a:gd name="T48" fmla="*/ 25508 w 462"/>
                <a:gd name="T49" fmla="*/ 34 h 333"/>
                <a:gd name="T50" fmla="*/ 26377 w 462"/>
                <a:gd name="T51" fmla="*/ 33 h 333"/>
                <a:gd name="T52" fmla="*/ 26501 w 462"/>
                <a:gd name="T53" fmla="*/ 22 h 333"/>
                <a:gd name="T54" fmla="*/ 25329 w 462"/>
                <a:gd name="T55" fmla="*/ 22 h 333"/>
                <a:gd name="T56" fmla="*/ 25692 w 462"/>
                <a:gd name="T57" fmla="*/ 15 h 333"/>
                <a:gd name="T58" fmla="*/ 26164 w 462"/>
                <a:gd name="T59" fmla="*/ 14 h 333"/>
                <a:gd name="T60" fmla="*/ 26501 w 462"/>
                <a:gd name="T61" fmla="*/ 2 h 333"/>
                <a:gd name="T62" fmla="*/ 14391 w 462"/>
                <a:gd name="T63" fmla="*/ 6 h 333"/>
                <a:gd name="T64" fmla="*/ 1415 w 462"/>
                <a:gd name="T65" fmla="*/ 5 h 333"/>
                <a:gd name="T66" fmla="*/ 837 w 462"/>
                <a:gd name="T67" fmla="*/ 13 h 333"/>
                <a:gd name="T68" fmla="*/ 1352 w 462"/>
                <a:gd name="T69" fmla="*/ 14 h 333"/>
                <a:gd name="T70" fmla="*/ 2008 w 462"/>
                <a:gd name="T71" fmla="*/ 22 h 333"/>
                <a:gd name="T72" fmla="*/ 484 w 462"/>
                <a:gd name="T73" fmla="*/ 22 h 333"/>
                <a:gd name="T74" fmla="*/ 424 w 462"/>
                <a:gd name="T75" fmla="*/ 32 h 333"/>
                <a:gd name="T76" fmla="*/ 1352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56 w 462"/>
                <a:gd name="T85" fmla="*/ 78 h 333"/>
                <a:gd name="T86" fmla="*/ 4376 w 462"/>
                <a:gd name="T87" fmla="*/ 81 h 333"/>
                <a:gd name="T88" fmla="*/ 3784 w 462"/>
                <a:gd name="T89" fmla="*/ 84 h 333"/>
                <a:gd name="T90" fmla="*/ 3601 w 462"/>
                <a:gd name="T91" fmla="*/ 99 h 333"/>
                <a:gd name="T92" fmla="*/ 4130 w 462"/>
                <a:gd name="T93" fmla="*/ 108 h 333"/>
                <a:gd name="T94" fmla="*/ 4921 w 462"/>
                <a:gd name="T95" fmla="*/ 109 h 333"/>
                <a:gd name="T96" fmla="*/ 5269 w 462"/>
                <a:gd name="T97" fmla="*/ 113 h 333"/>
                <a:gd name="T98" fmla="*/ 6090 w 462"/>
                <a:gd name="T99" fmla="*/ 109 h 333"/>
                <a:gd name="T100" fmla="*/ 6145 w 462"/>
                <a:gd name="T101" fmla="*/ 119 h 333"/>
                <a:gd name="T102" fmla="*/ 5393 w 462"/>
                <a:gd name="T103" fmla="*/ 121 h 333"/>
                <a:gd name="T104" fmla="*/ 5038 w 462"/>
                <a:gd name="T105" fmla="*/ 115 h 333"/>
                <a:gd name="T106" fmla="*/ 4193 w 462"/>
                <a:gd name="T107" fmla="*/ 120 h 333"/>
                <a:gd name="T108" fmla="*/ 2432 w 462"/>
                <a:gd name="T109" fmla="*/ 118 h 333"/>
                <a:gd name="T110" fmla="*/ 1415 w 462"/>
                <a:gd name="T111" fmla="*/ 143 h 333"/>
                <a:gd name="T112" fmla="*/ 3145 w 462"/>
                <a:gd name="T113" fmla="*/ 149 h 333"/>
                <a:gd name="T114" fmla="*/ 3601 w 462"/>
                <a:gd name="T115" fmla="*/ 161 h 333"/>
                <a:gd name="T116" fmla="*/ 4556 w 462"/>
                <a:gd name="T117" fmla="*/ 177 h 333"/>
                <a:gd name="T118" fmla="*/ 5101 w 462"/>
                <a:gd name="T119" fmla="*/ 198 h 333"/>
                <a:gd name="T120" fmla="*/ 5569 w 462"/>
                <a:gd name="T121" fmla="*/ 211 h 333"/>
                <a:gd name="T122" fmla="*/ 9886 w 462"/>
                <a:gd name="T123" fmla="*/ 205 h 333"/>
                <a:gd name="T124" fmla="*/ 12022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63" name="Freeform 61"/>
            <p:cNvSpPr>
              <a:spLocks/>
            </p:cNvSpPr>
            <p:nvPr/>
          </p:nvSpPr>
          <p:spPr bwMode="auto">
            <a:xfrm>
              <a:off x="4796" y="1469"/>
              <a:ext cx="71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3 w 36"/>
                <a:gd name="T7" fmla="*/ 3 h 103"/>
                <a:gd name="T8" fmla="*/ 183 w 36"/>
                <a:gd name="T9" fmla="*/ 3 h 103"/>
                <a:gd name="T10" fmla="*/ 245 w 36"/>
                <a:gd name="T11" fmla="*/ 5 h 103"/>
                <a:gd name="T12" fmla="*/ 361 w 36"/>
                <a:gd name="T13" fmla="*/ 6 h 103"/>
                <a:gd name="T14" fmla="*/ 420 w 36"/>
                <a:gd name="T15" fmla="*/ 8 h 103"/>
                <a:gd name="T16" fmla="*/ 544 w 36"/>
                <a:gd name="T17" fmla="*/ 8 h 103"/>
                <a:gd name="T18" fmla="*/ 653 w 36"/>
                <a:gd name="T19" fmla="*/ 10 h 103"/>
                <a:gd name="T20" fmla="*/ 712 w 36"/>
                <a:gd name="T21" fmla="*/ 10 h 103"/>
                <a:gd name="T22" fmla="*/ 828 w 36"/>
                <a:gd name="T23" fmla="*/ 10 h 103"/>
                <a:gd name="T24" fmla="*/ 953 w 36"/>
                <a:gd name="T25" fmla="*/ 10 h 103"/>
                <a:gd name="T26" fmla="*/ 1012 w 36"/>
                <a:gd name="T27" fmla="*/ 10 h 103"/>
                <a:gd name="T28" fmla="*/ 1104 w 36"/>
                <a:gd name="T29" fmla="*/ 11 h 103"/>
                <a:gd name="T30" fmla="*/ 1104 w 36"/>
                <a:gd name="T31" fmla="*/ 13 h 103"/>
                <a:gd name="T32" fmla="*/ 1229 w 36"/>
                <a:gd name="T33" fmla="*/ 13 h 103"/>
                <a:gd name="T34" fmla="*/ 1288 w 36"/>
                <a:gd name="T35" fmla="*/ 19 h 103"/>
                <a:gd name="T36" fmla="*/ 1349 w 36"/>
                <a:gd name="T37" fmla="*/ 23 h 103"/>
                <a:gd name="T38" fmla="*/ 1467 w 36"/>
                <a:gd name="T39" fmla="*/ 27 h 103"/>
                <a:gd name="T40" fmla="*/ 1588 w 36"/>
                <a:gd name="T41" fmla="*/ 29 h 103"/>
                <a:gd name="T42" fmla="*/ 1588 w 36"/>
                <a:gd name="T43" fmla="*/ 36 h 103"/>
                <a:gd name="T44" fmla="*/ 1633 w 36"/>
                <a:gd name="T45" fmla="*/ 41 h 103"/>
                <a:gd name="T46" fmla="*/ 1757 w 36"/>
                <a:gd name="T47" fmla="*/ 46 h 103"/>
                <a:gd name="T48" fmla="*/ 1816 w 36"/>
                <a:gd name="T49" fmla="*/ 50 h 103"/>
                <a:gd name="T50" fmla="*/ 1816 w 36"/>
                <a:gd name="T51" fmla="*/ 57 h 103"/>
                <a:gd name="T52" fmla="*/ 1880 w 36"/>
                <a:gd name="T53" fmla="*/ 61 h 103"/>
                <a:gd name="T54" fmla="*/ 1880 w 36"/>
                <a:gd name="T55" fmla="*/ 66 h 103"/>
                <a:gd name="T56" fmla="*/ 1996 w 36"/>
                <a:gd name="T57" fmla="*/ 69 h 103"/>
                <a:gd name="T58" fmla="*/ 1996 w 36"/>
                <a:gd name="T59" fmla="*/ 72 h 103"/>
                <a:gd name="T60" fmla="*/ 1996 w 36"/>
                <a:gd name="T61" fmla="*/ 74 h 103"/>
                <a:gd name="T62" fmla="*/ 1996 w 36"/>
                <a:gd name="T63" fmla="*/ 76 h 103"/>
                <a:gd name="T64" fmla="*/ 2057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64" name="Freeform 62"/>
            <p:cNvSpPr>
              <a:spLocks/>
            </p:cNvSpPr>
            <p:nvPr/>
          </p:nvSpPr>
          <p:spPr bwMode="auto">
            <a:xfrm>
              <a:off x="4889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65" name="Freeform 63"/>
            <p:cNvSpPr>
              <a:spLocks/>
            </p:cNvSpPr>
            <p:nvPr/>
          </p:nvSpPr>
          <p:spPr bwMode="auto">
            <a:xfrm>
              <a:off x="4849" y="1468"/>
              <a:ext cx="71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63 w 36"/>
                <a:gd name="T5" fmla="*/ 8 h 106"/>
                <a:gd name="T6" fmla="*/ 183 w 36"/>
                <a:gd name="T7" fmla="*/ 8 h 106"/>
                <a:gd name="T8" fmla="*/ 300 w 36"/>
                <a:gd name="T9" fmla="*/ 10 h 106"/>
                <a:gd name="T10" fmla="*/ 361 w 36"/>
                <a:gd name="T11" fmla="*/ 14 h 106"/>
                <a:gd name="T12" fmla="*/ 483 w 36"/>
                <a:gd name="T13" fmla="*/ 18 h 106"/>
                <a:gd name="T14" fmla="*/ 544 w 36"/>
                <a:gd name="T15" fmla="*/ 20 h 106"/>
                <a:gd name="T16" fmla="*/ 653 w 36"/>
                <a:gd name="T17" fmla="*/ 23 h 106"/>
                <a:gd name="T18" fmla="*/ 653 w 36"/>
                <a:gd name="T19" fmla="*/ 30 h 106"/>
                <a:gd name="T20" fmla="*/ 712 w 36"/>
                <a:gd name="T21" fmla="*/ 38 h 106"/>
                <a:gd name="T22" fmla="*/ 712 w 36"/>
                <a:gd name="T23" fmla="*/ 45 h 106"/>
                <a:gd name="T24" fmla="*/ 653 w 36"/>
                <a:gd name="T25" fmla="*/ 54 h 106"/>
                <a:gd name="T26" fmla="*/ 653 w 36"/>
                <a:gd name="T27" fmla="*/ 61 h 106"/>
                <a:gd name="T28" fmla="*/ 653 w 36"/>
                <a:gd name="T29" fmla="*/ 68 h 106"/>
                <a:gd name="T30" fmla="*/ 653 w 36"/>
                <a:gd name="T31" fmla="*/ 72 h 106"/>
                <a:gd name="T32" fmla="*/ 653 w 36"/>
                <a:gd name="T33" fmla="*/ 73 h 106"/>
                <a:gd name="T34" fmla="*/ 653 w 36"/>
                <a:gd name="T35" fmla="*/ 73 h 106"/>
                <a:gd name="T36" fmla="*/ 712 w 36"/>
                <a:gd name="T37" fmla="*/ 73 h 106"/>
                <a:gd name="T38" fmla="*/ 712 w 36"/>
                <a:gd name="T39" fmla="*/ 73 h 106"/>
                <a:gd name="T40" fmla="*/ 828 w 36"/>
                <a:gd name="T41" fmla="*/ 74 h 106"/>
                <a:gd name="T42" fmla="*/ 828 w 36"/>
                <a:gd name="T43" fmla="*/ 74 h 106"/>
                <a:gd name="T44" fmla="*/ 891 w 36"/>
                <a:gd name="T45" fmla="*/ 74 h 106"/>
                <a:gd name="T46" fmla="*/ 891 w 36"/>
                <a:gd name="T47" fmla="*/ 74 h 106"/>
                <a:gd name="T48" fmla="*/ 953 w 36"/>
                <a:gd name="T49" fmla="*/ 74 h 106"/>
                <a:gd name="T50" fmla="*/ 953 w 36"/>
                <a:gd name="T51" fmla="*/ 71 h 106"/>
                <a:gd name="T52" fmla="*/ 953 w 36"/>
                <a:gd name="T53" fmla="*/ 67 h 106"/>
                <a:gd name="T54" fmla="*/ 953 w 36"/>
                <a:gd name="T55" fmla="*/ 60 h 106"/>
                <a:gd name="T56" fmla="*/ 953 w 36"/>
                <a:gd name="T57" fmla="*/ 55 h 106"/>
                <a:gd name="T58" fmla="*/ 953 w 36"/>
                <a:gd name="T59" fmla="*/ 49 h 106"/>
                <a:gd name="T60" fmla="*/ 1012 w 36"/>
                <a:gd name="T61" fmla="*/ 42 h 106"/>
                <a:gd name="T62" fmla="*/ 1012 w 36"/>
                <a:gd name="T63" fmla="*/ 37 h 106"/>
                <a:gd name="T64" fmla="*/ 1104 w 36"/>
                <a:gd name="T65" fmla="*/ 34 h 106"/>
                <a:gd name="T66" fmla="*/ 1104 w 36"/>
                <a:gd name="T67" fmla="*/ 32 h 106"/>
                <a:gd name="T68" fmla="*/ 1104 w 36"/>
                <a:gd name="T69" fmla="*/ 28 h 106"/>
                <a:gd name="T70" fmla="*/ 1104 w 36"/>
                <a:gd name="T71" fmla="*/ 24 h 106"/>
                <a:gd name="T72" fmla="*/ 1104 w 36"/>
                <a:gd name="T73" fmla="*/ 21 h 106"/>
                <a:gd name="T74" fmla="*/ 1104 w 36"/>
                <a:gd name="T75" fmla="*/ 18 h 106"/>
                <a:gd name="T76" fmla="*/ 1229 w 36"/>
                <a:gd name="T77" fmla="*/ 12 h 106"/>
                <a:gd name="T78" fmla="*/ 1288 w 36"/>
                <a:gd name="T79" fmla="*/ 8 h 106"/>
                <a:gd name="T80" fmla="*/ 1349 w 36"/>
                <a:gd name="T81" fmla="*/ 8 h 106"/>
                <a:gd name="T82" fmla="*/ 1349 w 36"/>
                <a:gd name="T83" fmla="*/ 8 h 106"/>
                <a:gd name="T84" fmla="*/ 1467 w 36"/>
                <a:gd name="T85" fmla="*/ 8 h 106"/>
                <a:gd name="T86" fmla="*/ 1633 w 36"/>
                <a:gd name="T87" fmla="*/ 6 h 106"/>
                <a:gd name="T88" fmla="*/ 1757 w 36"/>
                <a:gd name="T89" fmla="*/ 5 h 106"/>
                <a:gd name="T90" fmla="*/ 1816 w 36"/>
                <a:gd name="T91" fmla="*/ 4 h 106"/>
                <a:gd name="T92" fmla="*/ 1933 w 36"/>
                <a:gd name="T93" fmla="*/ 2 h 106"/>
                <a:gd name="T94" fmla="*/ 1996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66" name="AutoShape 64"/>
            <p:cNvSpPr>
              <a:spLocks noChangeArrowheads="1"/>
            </p:cNvSpPr>
            <p:nvPr/>
          </p:nvSpPr>
          <p:spPr bwMode="auto">
            <a:xfrm flipV="1">
              <a:off x="4440" y="1302"/>
              <a:ext cx="867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0467" name="AutoShape 65"/>
            <p:cNvSpPr>
              <a:spLocks noChangeArrowheads="1"/>
            </p:cNvSpPr>
            <p:nvPr/>
          </p:nvSpPr>
          <p:spPr bwMode="auto">
            <a:xfrm flipV="1">
              <a:off x="4481" y="1293"/>
              <a:ext cx="788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0468" name="Oval 66"/>
            <p:cNvSpPr>
              <a:spLocks noChangeArrowheads="1"/>
            </p:cNvSpPr>
            <p:nvPr/>
          </p:nvSpPr>
          <p:spPr bwMode="auto">
            <a:xfrm>
              <a:off x="4713" y="1473"/>
              <a:ext cx="42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0469" name="Oval 67"/>
            <p:cNvSpPr>
              <a:spLocks noChangeArrowheads="1"/>
            </p:cNvSpPr>
            <p:nvPr/>
          </p:nvSpPr>
          <p:spPr bwMode="auto">
            <a:xfrm>
              <a:off x="5000" y="1475"/>
              <a:ext cx="40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0470" name="Freeform 68"/>
            <p:cNvSpPr>
              <a:spLocks/>
            </p:cNvSpPr>
            <p:nvPr/>
          </p:nvSpPr>
          <p:spPr bwMode="auto">
            <a:xfrm>
              <a:off x="4644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71" name="Freeform 69"/>
            <p:cNvSpPr>
              <a:spLocks/>
            </p:cNvSpPr>
            <p:nvPr/>
          </p:nvSpPr>
          <p:spPr bwMode="auto">
            <a:xfrm>
              <a:off x="4569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72" name="Freeform 70"/>
            <p:cNvSpPr>
              <a:spLocks/>
            </p:cNvSpPr>
            <p:nvPr/>
          </p:nvSpPr>
          <p:spPr bwMode="auto">
            <a:xfrm>
              <a:off x="5052" y="1320"/>
              <a:ext cx="59" cy="35"/>
            </a:xfrm>
            <a:custGeom>
              <a:avLst/>
              <a:gdLst>
                <a:gd name="T0" fmla="*/ 1613 w 30"/>
                <a:gd name="T1" fmla="*/ 0 h 38"/>
                <a:gd name="T2" fmla="*/ 1497 w 30"/>
                <a:gd name="T3" fmla="*/ 0 h 38"/>
                <a:gd name="T4" fmla="*/ 1377 w 30"/>
                <a:gd name="T5" fmla="*/ 0 h 38"/>
                <a:gd name="T6" fmla="*/ 1211 w 30"/>
                <a:gd name="T7" fmla="*/ 0 h 38"/>
                <a:gd name="T8" fmla="*/ 1149 w 30"/>
                <a:gd name="T9" fmla="*/ 0 h 38"/>
                <a:gd name="T10" fmla="*/ 913 w 30"/>
                <a:gd name="T11" fmla="*/ 0 h 38"/>
                <a:gd name="T12" fmla="*/ 881 w 30"/>
                <a:gd name="T13" fmla="*/ 0 h 38"/>
                <a:gd name="T14" fmla="*/ 881 w 30"/>
                <a:gd name="T15" fmla="*/ 0 h 38"/>
                <a:gd name="T16" fmla="*/ 761 w 30"/>
                <a:gd name="T17" fmla="*/ 2 h 38"/>
                <a:gd name="T18" fmla="*/ 645 w 30"/>
                <a:gd name="T19" fmla="*/ 3 h 38"/>
                <a:gd name="T20" fmla="*/ 584 w 30"/>
                <a:gd name="T21" fmla="*/ 5 h 38"/>
                <a:gd name="T22" fmla="*/ 417 w 30"/>
                <a:gd name="T23" fmla="*/ 6 h 38"/>
                <a:gd name="T24" fmla="*/ 297 w 30"/>
                <a:gd name="T25" fmla="*/ 6 h 38"/>
                <a:gd name="T26" fmla="*/ 61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20 w 30"/>
                <a:gd name="T39" fmla="*/ 17 h 38"/>
                <a:gd name="T40" fmla="*/ 236 w 30"/>
                <a:gd name="T41" fmla="*/ 18 h 38"/>
                <a:gd name="T42" fmla="*/ 297 w 30"/>
                <a:gd name="T43" fmla="*/ 21 h 38"/>
                <a:gd name="T44" fmla="*/ 417 w 30"/>
                <a:gd name="T45" fmla="*/ 23 h 38"/>
                <a:gd name="T46" fmla="*/ 464 w 30"/>
                <a:gd name="T47" fmla="*/ 23 h 38"/>
                <a:gd name="T48" fmla="*/ 584 w 30"/>
                <a:gd name="T49" fmla="*/ 23 h 38"/>
                <a:gd name="T50" fmla="*/ 584 w 30"/>
                <a:gd name="T51" fmla="*/ 21 h 38"/>
                <a:gd name="T52" fmla="*/ 645 w 30"/>
                <a:gd name="T53" fmla="*/ 20 h 38"/>
                <a:gd name="T54" fmla="*/ 881 w 30"/>
                <a:gd name="T55" fmla="*/ 18 h 38"/>
                <a:gd name="T56" fmla="*/ 975 w 30"/>
                <a:gd name="T57" fmla="*/ 16 h 38"/>
                <a:gd name="T58" fmla="*/ 1149 w 30"/>
                <a:gd name="T59" fmla="*/ 15 h 38"/>
                <a:gd name="T60" fmla="*/ 1211 w 30"/>
                <a:gd name="T61" fmla="*/ 13 h 38"/>
                <a:gd name="T62" fmla="*/ 1331 w 30"/>
                <a:gd name="T63" fmla="*/ 12 h 38"/>
                <a:gd name="T64" fmla="*/ 1377 w 30"/>
                <a:gd name="T65" fmla="*/ 11 h 38"/>
                <a:gd name="T66" fmla="*/ 1377 w 30"/>
                <a:gd name="T67" fmla="*/ 10 h 38"/>
                <a:gd name="T68" fmla="*/ 1440 w 30"/>
                <a:gd name="T69" fmla="*/ 8 h 38"/>
                <a:gd name="T70" fmla="*/ 1440 w 30"/>
                <a:gd name="T71" fmla="*/ 6 h 38"/>
                <a:gd name="T72" fmla="*/ 1560 w 30"/>
                <a:gd name="T73" fmla="*/ 6 h 38"/>
                <a:gd name="T74" fmla="*/ 1560 w 30"/>
                <a:gd name="T75" fmla="*/ 6 h 38"/>
                <a:gd name="T76" fmla="*/ 1676 w 30"/>
                <a:gd name="T77" fmla="*/ 5 h 38"/>
                <a:gd name="T78" fmla="*/ 1676 w 30"/>
                <a:gd name="T79" fmla="*/ 2 h 38"/>
                <a:gd name="T80" fmla="*/ 1676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73" name="Freeform 71"/>
            <p:cNvSpPr>
              <a:spLocks/>
            </p:cNvSpPr>
            <p:nvPr/>
          </p:nvSpPr>
          <p:spPr bwMode="auto">
            <a:xfrm>
              <a:off x="4877" y="1319"/>
              <a:ext cx="314" cy="141"/>
            </a:xfrm>
            <a:custGeom>
              <a:avLst/>
              <a:gdLst>
                <a:gd name="T0" fmla="*/ 2733 w 159"/>
                <a:gd name="T1" fmla="*/ 1 h 152"/>
                <a:gd name="T2" fmla="*/ 484 w 159"/>
                <a:gd name="T3" fmla="*/ 17 h 152"/>
                <a:gd name="T4" fmla="*/ 363 w 159"/>
                <a:gd name="T5" fmla="*/ 33 h 152"/>
                <a:gd name="T6" fmla="*/ 63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416 w 159"/>
                <a:gd name="T15" fmla="*/ 94 h 152"/>
                <a:gd name="T16" fmla="*/ 3272 w 159"/>
                <a:gd name="T17" fmla="*/ 89 h 152"/>
                <a:gd name="T18" fmla="*/ 3849 w 159"/>
                <a:gd name="T19" fmla="*/ 89 h 152"/>
                <a:gd name="T20" fmla="*/ 5293 w 159"/>
                <a:gd name="T21" fmla="*/ 89 h 152"/>
                <a:gd name="T22" fmla="*/ 5648 w 159"/>
                <a:gd name="T23" fmla="*/ 90 h 152"/>
                <a:gd name="T24" fmla="*/ 5648 w 159"/>
                <a:gd name="T25" fmla="*/ 93 h 152"/>
                <a:gd name="T26" fmla="*/ 5761 w 159"/>
                <a:gd name="T27" fmla="*/ 95 h 152"/>
                <a:gd name="T28" fmla="*/ 6400 w 159"/>
                <a:gd name="T29" fmla="*/ 91 h 152"/>
                <a:gd name="T30" fmla="*/ 6880 w 159"/>
                <a:gd name="T31" fmla="*/ 83 h 152"/>
                <a:gd name="T32" fmla="*/ 7117 w 159"/>
                <a:gd name="T33" fmla="*/ 71 h 152"/>
                <a:gd name="T34" fmla="*/ 8138 w 159"/>
                <a:gd name="T35" fmla="*/ 57 h 152"/>
                <a:gd name="T36" fmla="*/ 9005 w 159"/>
                <a:gd name="T37" fmla="*/ 54 h 152"/>
                <a:gd name="T38" fmla="*/ 7957 w 159"/>
                <a:gd name="T39" fmla="*/ 53 h 152"/>
                <a:gd name="T40" fmla="*/ 6993 w 159"/>
                <a:gd name="T41" fmla="*/ 57 h 152"/>
                <a:gd name="T42" fmla="*/ 6225 w 159"/>
                <a:gd name="T43" fmla="*/ 68 h 152"/>
                <a:gd name="T44" fmla="*/ 6162 w 159"/>
                <a:gd name="T45" fmla="*/ 78 h 152"/>
                <a:gd name="T46" fmla="*/ 5397 w 159"/>
                <a:gd name="T47" fmla="*/ 81 h 152"/>
                <a:gd name="T48" fmla="*/ 4684 w 159"/>
                <a:gd name="T49" fmla="*/ 81 h 152"/>
                <a:gd name="T50" fmla="*/ 4505 w 159"/>
                <a:gd name="T51" fmla="*/ 75 h 152"/>
                <a:gd name="T52" fmla="*/ 4441 w 159"/>
                <a:gd name="T53" fmla="*/ 59 h 152"/>
                <a:gd name="T54" fmla="*/ 4384 w 159"/>
                <a:gd name="T55" fmla="*/ 58 h 152"/>
                <a:gd name="T56" fmla="*/ 4197 w 159"/>
                <a:gd name="T57" fmla="*/ 71 h 152"/>
                <a:gd name="T58" fmla="*/ 2860 w 159"/>
                <a:gd name="T59" fmla="*/ 79 h 152"/>
                <a:gd name="T60" fmla="*/ 1139 w 159"/>
                <a:gd name="T61" fmla="*/ 71 h 152"/>
                <a:gd name="T62" fmla="*/ 484 w 159"/>
                <a:gd name="T63" fmla="*/ 60 h 152"/>
                <a:gd name="T64" fmla="*/ 776 w 159"/>
                <a:gd name="T65" fmla="*/ 46 h 152"/>
                <a:gd name="T66" fmla="*/ 1596 w 159"/>
                <a:gd name="T67" fmla="*/ 42 h 152"/>
                <a:gd name="T68" fmla="*/ 2680 w 159"/>
                <a:gd name="T69" fmla="*/ 42 h 152"/>
                <a:gd name="T70" fmla="*/ 4197 w 159"/>
                <a:gd name="T71" fmla="*/ 47 h 152"/>
                <a:gd name="T72" fmla="*/ 4746 w 159"/>
                <a:gd name="T73" fmla="*/ 49 h 152"/>
                <a:gd name="T74" fmla="*/ 4746 w 159"/>
                <a:gd name="T75" fmla="*/ 46 h 152"/>
                <a:gd name="T76" fmla="*/ 4805 w 159"/>
                <a:gd name="T77" fmla="*/ 42 h 152"/>
                <a:gd name="T78" fmla="*/ 3328 w 159"/>
                <a:gd name="T79" fmla="*/ 40 h 152"/>
                <a:gd name="T80" fmla="*/ 1779 w 159"/>
                <a:gd name="T81" fmla="*/ 36 h 152"/>
                <a:gd name="T82" fmla="*/ 1139 w 159"/>
                <a:gd name="T83" fmla="*/ 30 h 152"/>
                <a:gd name="T84" fmla="*/ 1017 w 159"/>
                <a:gd name="T85" fmla="*/ 16 h 152"/>
                <a:gd name="T86" fmla="*/ 2188 w 159"/>
                <a:gd name="T87" fmla="*/ 10 h 152"/>
                <a:gd name="T88" fmla="*/ 2917 w 159"/>
                <a:gd name="T89" fmla="*/ 19 h 152"/>
                <a:gd name="T90" fmla="*/ 2188 w 159"/>
                <a:gd name="T91" fmla="*/ 26 h 152"/>
                <a:gd name="T92" fmla="*/ 1949 w 159"/>
                <a:gd name="T93" fmla="*/ 22 h 152"/>
                <a:gd name="T94" fmla="*/ 1888 w 159"/>
                <a:gd name="T95" fmla="*/ 19 h 152"/>
                <a:gd name="T96" fmla="*/ 1596 w 159"/>
                <a:gd name="T97" fmla="*/ 22 h 152"/>
                <a:gd name="T98" fmla="*/ 1477 w 159"/>
                <a:gd name="T99" fmla="*/ 28 h 152"/>
                <a:gd name="T100" fmla="*/ 2309 w 159"/>
                <a:gd name="T101" fmla="*/ 31 h 152"/>
                <a:gd name="T102" fmla="*/ 3604 w 159"/>
                <a:gd name="T103" fmla="*/ 35 h 152"/>
                <a:gd name="T104" fmla="*/ 3792 w 159"/>
                <a:gd name="T105" fmla="*/ 33 h 152"/>
                <a:gd name="T106" fmla="*/ 3513 w 159"/>
                <a:gd name="T107" fmla="*/ 28 h 152"/>
                <a:gd name="T108" fmla="*/ 3513 w 159"/>
                <a:gd name="T109" fmla="*/ 14 h 152"/>
                <a:gd name="T110" fmla="*/ 3665 w 159"/>
                <a:gd name="T111" fmla="*/ 6 h 152"/>
                <a:gd name="T112" fmla="*/ 4092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74" name="Freeform 72"/>
            <p:cNvSpPr>
              <a:spLocks/>
            </p:cNvSpPr>
            <p:nvPr/>
          </p:nvSpPr>
          <p:spPr bwMode="auto">
            <a:xfrm>
              <a:off x="4527" y="1465"/>
              <a:ext cx="324" cy="105"/>
            </a:xfrm>
            <a:custGeom>
              <a:avLst/>
              <a:gdLst>
                <a:gd name="T0" fmla="*/ 63 w 164"/>
                <a:gd name="T1" fmla="*/ 6 h 114"/>
                <a:gd name="T2" fmla="*/ 425 w 164"/>
                <a:gd name="T3" fmla="*/ 6 h 114"/>
                <a:gd name="T4" fmla="*/ 840 w 164"/>
                <a:gd name="T5" fmla="*/ 4 h 114"/>
                <a:gd name="T6" fmla="*/ 1081 w 164"/>
                <a:gd name="T7" fmla="*/ 1 h 114"/>
                <a:gd name="T8" fmla="*/ 2560 w 164"/>
                <a:gd name="T9" fmla="*/ 6 h 114"/>
                <a:gd name="T10" fmla="*/ 4040 w 164"/>
                <a:gd name="T11" fmla="*/ 12 h 114"/>
                <a:gd name="T12" fmla="*/ 4876 w 164"/>
                <a:gd name="T13" fmla="*/ 13 h 114"/>
                <a:gd name="T14" fmla="*/ 5305 w 164"/>
                <a:gd name="T15" fmla="*/ 13 h 114"/>
                <a:gd name="T16" fmla="*/ 5121 w 164"/>
                <a:gd name="T17" fmla="*/ 24 h 114"/>
                <a:gd name="T18" fmla="*/ 5121 w 164"/>
                <a:gd name="T19" fmla="*/ 41 h 114"/>
                <a:gd name="T20" fmla="*/ 5542 w 164"/>
                <a:gd name="T21" fmla="*/ 57 h 114"/>
                <a:gd name="T22" fmla="*/ 6014 w 164"/>
                <a:gd name="T23" fmla="*/ 65 h 114"/>
                <a:gd name="T24" fmla="*/ 6354 w 164"/>
                <a:gd name="T25" fmla="*/ 64 h 114"/>
                <a:gd name="T26" fmla="*/ 6480 w 164"/>
                <a:gd name="T27" fmla="*/ 54 h 114"/>
                <a:gd name="T28" fmla="*/ 6822 w 164"/>
                <a:gd name="T29" fmla="*/ 41 h 114"/>
                <a:gd name="T30" fmla="*/ 7802 w 164"/>
                <a:gd name="T31" fmla="*/ 32 h 114"/>
                <a:gd name="T32" fmla="*/ 8274 w 164"/>
                <a:gd name="T33" fmla="*/ 29 h 114"/>
                <a:gd name="T34" fmla="*/ 8337 w 164"/>
                <a:gd name="T35" fmla="*/ 22 h 114"/>
                <a:gd name="T36" fmla="*/ 8450 w 164"/>
                <a:gd name="T37" fmla="*/ 16 h 114"/>
                <a:gd name="T38" fmla="*/ 8545 w 164"/>
                <a:gd name="T39" fmla="*/ 11 h 114"/>
                <a:gd name="T40" fmla="*/ 8669 w 164"/>
                <a:gd name="T41" fmla="*/ 27 h 114"/>
                <a:gd name="T42" fmla="*/ 9090 w 164"/>
                <a:gd name="T43" fmla="*/ 45 h 114"/>
                <a:gd name="T44" fmla="*/ 9382 w 164"/>
                <a:gd name="T45" fmla="*/ 59 h 114"/>
                <a:gd name="T46" fmla="*/ 9633 w 164"/>
                <a:gd name="T47" fmla="*/ 64 h 114"/>
                <a:gd name="T48" fmla="*/ 9262 w 164"/>
                <a:gd name="T49" fmla="*/ 66 h 114"/>
                <a:gd name="T50" fmla="*/ 8545 w 164"/>
                <a:gd name="T51" fmla="*/ 68 h 114"/>
                <a:gd name="T52" fmla="*/ 7618 w 164"/>
                <a:gd name="T53" fmla="*/ 69 h 114"/>
                <a:gd name="T54" fmla="*/ 6480 w 164"/>
                <a:gd name="T55" fmla="*/ 69 h 114"/>
                <a:gd name="T56" fmla="*/ 6014 w 164"/>
                <a:gd name="T57" fmla="*/ 69 h 114"/>
                <a:gd name="T58" fmla="*/ 5542 w 164"/>
                <a:gd name="T59" fmla="*/ 65 h 114"/>
                <a:gd name="T60" fmla="*/ 4813 w 164"/>
                <a:gd name="T61" fmla="*/ 62 h 114"/>
                <a:gd name="T62" fmla="*/ 4325 w 164"/>
                <a:gd name="T63" fmla="*/ 58 h 114"/>
                <a:gd name="T64" fmla="*/ 3977 w 164"/>
                <a:gd name="T65" fmla="*/ 54 h 114"/>
                <a:gd name="T66" fmla="*/ 3793 w 164"/>
                <a:gd name="T67" fmla="*/ 50 h 114"/>
                <a:gd name="T68" fmla="*/ 3453 w 164"/>
                <a:gd name="T69" fmla="*/ 48 h 114"/>
                <a:gd name="T70" fmla="*/ 3216 w 164"/>
                <a:gd name="T71" fmla="*/ 46 h 114"/>
                <a:gd name="T72" fmla="*/ 2924 w 164"/>
                <a:gd name="T73" fmla="*/ 46 h 114"/>
                <a:gd name="T74" fmla="*/ 2560 w 164"/>
                <a:gd name="T75" fmla="*/ 42 h 114"/>
                <a:gd name="T76" fmla="*/ 2136 w 164"/>
                <a:gd name="T77" fmla="*/ 38 h 114"/>
                <a:gd name="T78" fmla="*/ 1952 w 164"/>
                <a:gd name="T79" fmla="*/ 35 h 114"/>
                <a:gd name="T80" fmla="*/ 2072 w 164"/>
                <a:gd name="T81" fmla="*/ 34 h 114"/>
                <a:gd name="T82" fmla="*/ 2436 w 164"/>
                <a:gd name="T83" fmla="*/ 33 h 114"/>
                <a:gd name="T84" fmla="*/ 2924 w 164"/>
                <a:gd name="T85" fmla="*/ 32 h 114"/>
                <a:gd name="T86" fmla="*/ 3216 w 164"/>
                <a:gd name="T87" fmla="*/ 32 h 114"/>
                <a:gd name="T88" fmla="*/ 2924 w 164"/>
                <a:gd name="T89" fmla="*/ 19 h 114"/>
                <a:gd name="T90" fmla="*/ 2136 w 164"/>
                <a:gd name="T91" fmla="*/ 12 h 114"/>
                <a:gd name="T92" fmla="*/ 1081 w 164"/>
                <a:gd name="T93" fmla="*/ 10 h 114"/>
                <a:gd name="T94" fmla="*/ 184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75" name="Freeform 73"/>
            <p:cNvSpPr>
              <a:spLocks/>
            </p:cNvSpPr>
            <p:nvPr/>
          </p:nvSpPr>
          <p:spPr bwMode="auto">
            <a:xfrm>
              <a:off x="4906" y="1464"/>
              <a:ext cx="324" cy="105"/>
            </a:xfrm>
            <a:custGeom>
              <a:avLst/>
              <a:gdLst>
                <a:gd name="T0" fmla="*/ 9509 w 164"/>
                <a:gd name="T1" fmla="*/ 6 h 114"/>
                <a:gd name="T2" fmla="*/ 9153 w 164"/>
                <a:gd name="T3" fmla="*/ 6 h 114"/>
                <a:gd name="T4" fmla="*/ 8726 w 164"/>
                <a:gd name="T5" fmla="*/ 4 h 114"/>
                <a:gd name="T6" fmla="*/ 8513 w 164"/>
                <a:gd name="T7" fmla="*/ 2 h 114"/>
                <a:gd name="T8" fmla="*/ 6948 w 164"/>
                <a:gd name="T9" fmla="*/ 6 h 114"/>
                <a:gd name="T10" fmla="*/ 5542 w 164"/>
                <a:gd name="T11" fmla="*/ 12 h 114"/>
                <a:gd name="T12" fmla="*/ 4633 w 164"/>
                <a:gd name="T13" fmla="*/ 13 h 114"/>
                <a:gd name="T14" fmla="*/ 4277 w 164"/>
                <a:gd name="T15" fmla="*/ 13 h 114"/>
                <a:gd name="T16" fmla="*/ 4388 w 164"/>
                <a:gd name="T17" fmla="*/ 24 h 114"/>
                <a:gd name="T18" fmla="*/ 4325 w 164"/>
                <a:gd name="T19" fmla="*/ 41 h 114"/>
                <a:gd name="T20" fmla="*/ 4040 w 164"/>
                <a:gd name="T21" fmla="*/ 57 h 114"/>
                <a:gd name="T22" fmla="*/ 3580 w 164"/>
                <a:gd name="T23" fmla="*/ 65 h 114"/>
                <a:gd name="T24" fmla="*/ 3153 w 164"/>
                <a:gd name="T25" fmla="*/ 64 h 114"/>
                <a:gd name="T26" fmla="*/ 2985 w 164"/>
                <a:gd name="T27" fmla="*/ 54 h 114"/>
                <a:gd name="T28" fmla="*/ 2624 w 164"/>
                <a:gd name="T29" fmla="*/ 42 h 114"/>
                <a:gd name="T30" fmla="*/ 1660 w 164"/>
                <a:gd name="T31" fmla="*/ 32 h 114"/>
                <a:gd name="T32" fmla="*/ 1233 w 164"/>
                <a:gd name="T33" fmla="*/ 29 h 114"/>
                <a:gd name="T34" fmla="*/ 1201 w 164"/>
                <a:gd name="T35" fmla="*/ 23 h 114"/>
                <a:gd name="T36" fmla="*/ 1081 w 164"/>
                <a:gd name="T37" fmla="*/ 16 h 114"/>
                <a:gd name="T38" fmla="*/ 1019 w 164"/>
                <a:gd name="T39" fmla="*/ 12 h 114"/>
                <a:gd name="T40" fmla="*/ 780 w 164"/>
                <a:gd name="T41" fmla="*/ 27 h 114"/>
                <a:gd name="T42" fmla="*/ 425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308 w 164"/>
                <a:gd name="T49" fmla="*/ 67 h 114"/>
                <a:gd name="T50" fmla="*/ 956 w 164"/>
                <a:gd name="T51" fmla="*/ 68 h 114"/>
                <a:gd name="T52" fmla="*/ 1841 w 164"/>
                <a:gd name="T53" fmla="*/ 69 h 114"/>
                <a:gd name="T54" fmla="*/ 3092 w 164"/>
                <a:gd name="T55" fmla="*/ 69 h 114"/>
                <a:gd name="T56" fmla="*/ 3580 w 164"/>
                <a:gd name="T57" fmla="*/ 69 h 114"/>
                <a:gd name="T58" fmla="*/ 4040 w 164"/>
                <a:gd name="T59" fmla="*/ 65 h 114"/>
                <a:gd name="T60" fmla="*/ 4633 w 164"/>
                <a:gd name="T61" fmla="*/ 62 h 114"/>
                <a:gd name="T62" fmla="*/ 5241 w 164"/>
                <a:gd name="T63" fmla="*/ 58 h 114"/>
                <a:gd name="T64" fmla="*/ 5484 w 164"/>
                <a:gd name="T65" fmla="*/ 54 h 114"/>
                <a:gd name="T66" fmla="*/ 5652 w 164"/>
                <a:gd name="T67" fmla="*/ 50 h 114"/>
                <a:gd name="T68" fmla="*/ 5953 w 164"/>
                <a:gd name="T69" fmla="*/ 48 h 114"/>
                <a:gd name="T70" fmla="*/ 6292 w 164"/>
                <a:gd name="T71" fmla="*/ 46 h 114"/>
                <a:gd name="T72" fmla="*/ 6537 w 164"/>
                <a:gd name="T73" fmla="*/ 46 h 114"/>
                <a:gd name="T74" fmla="*/ 6948 w 164"/>
                <a:gd name="T75" fmla="*/ 42 h 114"/>
                <a:gd name="T76" fmla="*/ 7373 w 164"/>
                <a:gd name="T77" fmla="*/ 38 h 114"/>
                <a:gd name="T78" fmla="*/ 7618 w 164"/>
                <a:gd name="T79" fmla="*/ 35 h 114"/>
                <a:gd name="T80" fmla="*/ 7432 w 164"/>
                <a:gd name="T81" fmla="*/ 35 h 114"/>
                <a:gd name="T82" fmla="*/ 7073 w 164"/>
                <a:gd name="T83" fmla="*/ 33 h 114"/>
                <a:gd name="T84" fmla="*/ 6593 w 164"/>
                <a:gd name="T85" fmla="*/ 32 h 114"/>
                <a:gd name="T86" fmla="*/ 6417 w 164"/>
                <a:gd name="T87" fmla="*/ 32 h 114"/>
                <a:gd name="T88" fmla="*/ 6593 w 164"/>
                <a:gd name="T89" fmla="*/ 19 h 114"/>
                <a:gd name="T90" fmla="*/ 7432 w 164"/>
                <a:gd name="T91" fmla="*/ 12 h 114"/>
                <a:gd name="T92" fmla="*/ 8396 w 164"/>
                <a:gd name="T93" fmla="*/ 9 h 114"/>
                <a:gd name="T94" fmla="*/ 9445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76" name="Freeform 74"/>
            <p:cNvSpPr>
              <a:spLocks/>
            </p:cNvSpPr>
            <p:nvPr/>
          </p:nvSpPr>
          <p:spPr bwMode="auto">
            <a:xfrm>
              <a:off x="4469" y="1477"/>
              <a:ext cx="170" cy="100"/>
            </a:xfrm>
            <a:custGeom>
              <a:avLst/>
              <a:gdLst>
                <a:gd name="T0" fmla="*/ 63 w 86"/>
                <a:gd name="T1" fmla="*/ 6 h 109"/>
                <a:gd name="T2" fmla="*/ 425 w 86"/>
                <a:gd name="T3" fmla="*/ 6 h 109"/>
                <a:gd name="T4" fmla="*/ 1020 w 86"/>
                <a:gd name="T5" fmla="*/ 6 h 109"/>
                <a:gd name="T6" fmla="*/ 1485 w 86"/>
                <a:gd name="T7" fmla="*/ 6 h 109"/>
                <a:gd name="T8" fmla="*/ 1908 w 86"/>
                <a:gd name="T9" fmla="*/ 6 h 109"/>
                <a:gd name="T10" fmla="*/ 1953 w 86"/>
                <a:gd name="T11" fmla="*/ 6 h 109"/>
                <a:gd name="T12" fmla="*/ 1953 w 86"/>
                <a:gd name="T13" fmla="*/ 7 h 109"/>
                <a:gd name="T14" fmla="*/ 2016 w 86"/>
                <a:gd name="T15" fmla="*/ 13 h 109"/>
                <a:gd name="T16" fmla="*/ 2263 w 86"/>
                <a:gd name="T17" fmla="*/ 17 h 109"/>
                <a:gd name="T18" fmla="*/ 2441 w 86"/>
                <a:gd name="T19" fmla="*/ 23 h 109"/>
                <a:gd name="T20" fmla="*/ 2813 w 86"/>
                <a:gd name="T21" fmla="*/ 26 h 109"/>
                <a:gd name="T22" fmla="*/ 3052 w 86"/>
                <a:gd name="T23" fmla="*/ 31 h 109"/>
                <a:gd name="T24" fmla="*/ 3281 w 86"/>
                <a:gd name="T25" fmla="*/ 38 h 109"/>
                <a:gd name="T26" fmla="*/ 3469 w 86"/>
                <a:gd name="T27" fmla="*/ 45 h 109"/>
                <a:gd name="T28" fmla="*/ 3708 w 86"/>
                <a:gd name="T29" fmla="*/ 51 h 109"/>
                <a:gd name="T30" fmla="*/ 3772 w 86"/>
                <a:gd name="T31" fmla="*/ 58 h 109"/>
                <a:gd name="T32" fmla="*/ 3772 w 86"/>
                <a:gd name="T33" fmla="*/ 61 h 109"/>
                <a:gd name="T34" fmla="*/ 3829 w 86"/>
                <a:gd name="T35" fmla="*/ 61 h 109"/>
                <a:gd name="T36" fmla="*/ 3924 w 86"/>
                <a:gd name="T37" fmla="*/ 61 h 109"/>
                <a:gd name="T38" fmla="*/ 3985 w 86"/>
                <a:gd name="T39" fmla="*/ 63 h 109"/>
                <a:gd name="T40" fmla="*/ 4169 w 86"/>
                <a:gd name="T41" fmla="*/ 64 h 109"/>
                <a:gd name="T42" fmla="*/ 4232 w 86"/>
                <a:gd name="T43" fmla="*/ 64 h 109"/>
                <a:gd name="T44" fmla="*/ 4412 w 86"/>
                <a:gd name="T45" fmla="*/ 64 h 109"/>
                <a:gd name="T46" fmla="*/ 4641 w 86"/>
                <a:gd name="T47" fmla="*/ 64 h 109"/>
                <a:gd name="T48" fmla="*/ 4825 w 86"/>
                <a:gd name="T49" fmla="*/ 64 h 109"/>
                <a:gd name="T50" fmla="*/ 4944 w 86"/>
                <a:gd name="T51" fmla="*/ 64 h 109"/>
                <a:gd name="T52" fmla="*/ 5068 w 86"/>
                <a:gd name="T53" fmla="*/ 63 h 109"/>
                <a:gd name="T54" fmla="*/ 4825 w 86"/>
                <a:gd name="T55" fmla="*/ 58 h 109"/>
                <a:gd name="T56" fmla="*/ 4349 w 86"/>
                <a:gd name="T57" fmla="*/ 45 h 109"/>
                <a:gd name="T58" fmla="*/ 3772 w 86"/>
                <a:gd name="T59" fmla="*/ 28 h 109"/>
                <a:gd name="T60" fmla="*/ 3173 w 86"/>
                <a:gd name="T61" fmla="*/ 14 h 109"/>
                <a:gd name="T62" fmla="*/ 2813 w 86"/>
                <a:gd name="T63" fmla="*/ 6 h 109"/>
                <a:gd name="T64" fmla="*/ 2625 w 86"/>
                <a:gd name="T65" fmla="*/ 3 h 109"/>
                <a:gd name="T66" fmla="*/ 2016 w 86"/>
                <a:gd name="T67" fmla="*/ 1 h 109"/>
                <a:gd name="T68" fmla="*/ 1360 w 86"/>
                <a:gd name="T69" fmla="*/ 0 h 109"/>
                <a:gd name="T70" fmla="*/ 656 w 86"/>
                <a:gd name="T71" fmla="*/ 1 h 109"/>
                <a:gd name="T72" fmla="*/ 184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77" name="Freeform 75"/>
            <p:cNvSpPr>
              <a:spLocks/>
            </p:cNvSpPr>
            <p:nvPr/>
          </p:nvSpPr>
          <p:spPr bwMode="auto">
            <a:xfrm>
              <a:off x="5115" y="1478"/>
              <a:ext cx="171" cy="99"/>
            </a:xfrm>
            <a:custGeom>
              <a:avLst/>
              <a:gdLst>
                <a:gd name="T0" fmla="*/ 4837 w 87"/>
                <a:gd name="T1" fmla="*/ 6 h 108"/>
                <a:gd name="T2" fmla="*/ 4434 w 87"/>
                <a:gd name="T3" fmla="*/ 6 h 108"/>
                <a:gd name="T4" fmla="*/ 3986 w 87"/>
                <a:gd name="T5" fmla="*/ 6 h 108"/>
                <a:gd name="T6" fmla="*/ 3404 w 87"/>
                <a:gd name="T7" fmla="*/ 6 h 108"/>
                <a:gd name="T8" fmla="*/ 3045 w 87"/>
                <a:gd name="T9" fmla="*/ 6 h 108"/>
                <a:gd name="T10" fmla="*/ 2940 w 87"/>
                <a:gd name="T11" fmla="*/ 6 h 108"/>
                <a:gd name="T12" fmla="*/ 2940 w 87"/>
                <a:gd name="T13" fmla="*/ 6 h 108"/>
                <a:gd name="T14" fmla="*/ 2817 w 87"/>
                <a:gd name="T15" fmla="*/ 13 h 108"/>
                <a:gd name="T16" fmla="*/ 2642 w 87"/>
                <a:gd name="T17" fmla="*/ 17 h 108"/>
                <a:gd name="T18" fmla="*/ 2492 w 87"/>
                <a:gd name="T19" fmla="*/ 23 h 108"/>
                <a:gd name="T20" fmla="*/ 2256 w 87"/>
                <a:gd name="T21" fmla="*/ 26 h 108"/>
                <a:gd name="T22" fmla="*/ 1966 w 87"/>
                <a:gd name="T23" fmla="*/ 32 h 108"/>
                <a:gd name="T24" fmla="*/ 1612 w 87"/>
                <a:gd name="T25" fmla="*/ 38 h 108"/>
                <a:gd name="T26" fmla="*/ 1376 w 87"/>
                <a:gd name="T27" fmla="*/ 45 h 108"/>
                <a:gd name="T28" fmla="*/ 1268 w 87"/>
                <a:gd name="T29" fmla="*/ 51 h 108"/>
                <a:gd name="T30" fmla="*/ 1268 w 87"/>
                <a:gd name="T31" fmla="*/ 59 h 108"/>
                <a:gd name="T32" fmla="*/ 1268 w 87"/>
                <a:gd name="T33" fmla="*/ 61 h 108"/>
                <a:gd name="T34" fmla="*/ 1085 w 87"/>
                <a:gd name="T35" fmla="*/ 61 h 108"/>
                <a:gd name="T36" fmla="*/ 1085 w 87"/>
                <a:gd name="T37" fmla="*/ 61 h 108"/>
                <a:gd name="T38" fmla="*/ 912 w 87"/>
                <a:gd name="T39" fmla="*/ 63 h 108"/>
                <a:gd name="T40" fmla="*/ 820 w 87"/>
                <a:gd name="T41" fmla="*/ 64 h 108"/>
                <a:gd name="T42" fmla="*/ 761 w 87"/>
                <a:gd name="T43" fmla="*/ 64 h 108"/>
                <a:gd name="T44" fmla="*/ 584 w 87"/>
                <a:gd name="T45" fmla="*/ 64 h 108"/>
                <a:gd name="T46" fmla="*/ 356 w 87"/>
                <a:gd name="T47" fmla="*/ 64 h 108"/>
                <a:gd name="T48" fmla="*/ 236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81 w 87"/>
                <a:gd name="T55" fmla="*/ 59 h 108"/>
                <a:gd name="T56" fmla="*/ 645 w 87"/>
                <a:gd name="T57" fmla="*/ 45 h 108"/>
                <a:gd name="T58" fmla="*/ 1268 w 87"/>
                <a:gd name="T59" fmla="*/ 27 h 108"/>
                <a:gd name="T60" fmla="*/ 1853 w 87"/>
                <a:gd name="T61" fmla="*/ 13 h 108"/>
                <a:gd name="T62" fmla="*/ 2133 w 87"/>
                <a:gd name="T63" fmla="*/ 6 h 108"/>
                <a:gd name="T64" fmla="*/ 2313 w 87"/>
                <a:gd name="T65" fmla="*/ 3 h 108"/>
                <a:gd name="T66" fmla="*/ 2878 w 87"/>
                <a:gd name="T67" fmla="*/ 1 h 108"/>
                <a:gd name="T68" fmla="*/ 3585 w 87"/>
                <a:gd name="T69" fmla="*/ 0 h 108"/>
                <a:gd name="T70" fmla="*/ 4192 w 87"/>
                <a:gd name="T71" fmla="*/ 0 h 108"/>
                <a:gd name="T72" fmla="*/ 4717 w 87"/>
                <a:gd name="T73" fmla="*/ 0 h 108"/>
                <a:gd name="T74" fmla="*/ 4837 w 87"/>
                <a:gd name="T75" fmla="*/ 1 h 108"/>
                <a:gd name="T76" fmla="*/ 4837 w 87"/>
                <a:gd name="T77" fmla="*/ 2 h 108"/>
                <a:gd name="T78" fmla="*/ 4837 w 87"/>
                <a:gd name="T79" fmla="*/ 4 h 108"/>
                <a:gd name="T80" fmla="*/ 4898 w 87"/>
                <a:gd name="T81" fmla="*/ 5 h 108"/>
                <a:gd name="T82" fmla="*/ 4898 w 87"/>
                <a:gd name="T83" fmla="*/ 6 h 108"/>
                <a:gd name="T84" fmla="*/ 4957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78" name="Freeform 76"/>
            <p:cNvSpPr>
              <a:spLocks/>
            </p:cNvSpPr>
            <p:nvPr/>
          </p:nvSpPr>
          <p:spPr bwMode="auto">
            <a:xfrm>
              <a:off x="4719" y="1454"/>
              <a:ext cx="69" cy="100"/>
            </a:xfrm>
            <a:custGeom>
              <a:avLst/>
              <a:gdLst>
                <a:gd name="T0" fmla="*/ 1932 w 35"/>
                <a:gd name="T1" fmla="*/ 3 h 107"/>
                <a:gd name="T2" fmla="*/ 1816 w 35"/>
                <a:gd name="T3" fmla="*/ 5 h 107"/>
                <a:gd name="T4" fmla="*/ 1753 w 35"/>
                <a:gd name="T5" fmla="*/ 7 h 107"/>
                <a:gd name="T6" fmla="*/ 1569 w 35"/>
                <a:gd name="T7" fmla="*/ 9 h 107"/>
                <a:gd name="T8" fmla="*/ 1524 w 35"/>
                <a:gd name="T9" fmla="*/ 15 h 107"/>
                <a:gd name="T10" fmla="*/ 1524 w 35"/>
                <a:gd name="T11" fmla="*/ 19 h 107"/>
                <a:gd name="T12" fmla="*/ 1569 w 35"/>
                <a:gd name="T13" fmla="*/ 23 h 107"/>
                <a:gd name="T14" fmla="*/ 1816 w 35"/>
                <a:gd name="T15" fmla="*/ 28 h 107"/>
                <a:gd name="T16" fmla="*/ 1932 w 35"/>
                <a:gd name="T17" fmla="*/ 31 h 107"/>
                <a:gd name="T18" fmla="*/ 1816 w 35"/>
                <a:gd name="T19" fmla="*/ 32 h 107"/>
                <a:gd name="T20" fmla="*/ 1524 w 35"/>
                <a:gd name="T21" fmla="*/ 33 h 107"/>
                <a:gd name="T22" fmla="*/ 1224 w 35"/>
                <a:gd name="T23" fmla="*/ 36 h 107"/>
                <a:gd name="T24" fmla="*/ 889 w 35"/>
                <a:gd name="T25" fmla="*/ 36 h 107"/>
                <a:gd name="T26" fmla="*/ 591 w 35"/>
                <a:gd name="T27" fmla="*/ 39 h 107"/>
                <a:gd name="T28" fmla="*/ 361 w 35"/>
                <a:gd name="T29" fmla="*/ 41 h 107"/>
                <a:gd name="T30" fmla="*/ 244 w 35"/>
                <a:gd name="T31" fmla="*/ 43 h 107"/>
                <a:gd name="T32" fmla="*/ 183 w 35"/>
                <a:gd name="T33" fmla="*/ 44 h 107"/>
                <a:gd name="T34" fmla="*/ 183 w 35"/>
                <a:gd name="T35" fmla="*/ 46 h 107"/>
                <a:gd name="T36" fmla="*/ 183 w 35"/>
                <a:gd name="T37" fmla="*/ 50 h 107"/>
                <a:gd name="T38" fmla="*/ 183 w 35"/>
                <a:gd name="T39" fmla="*/ 56 h 107"/>
                <a:gd name="T40" fmla="*/ 300 w 35"/>
                <a:gd name="T41" fmla="*/ 61 h 107"/>
                <a:gd name="T42" fmla="*/ 300 w 35"/>
                <a:gd name="T43" fmla="*/ 66 h 107"/>
                <a:gd name="T44" fmla="*/ 361 w 35"/>
                <a:gd name="T45" fmla="*/ 69 h 107"/>
                <a:gd name="T46" fmla="*/ 361 w 35"/>
                <a:gd name="T47" fmla="*/ 71 h 107"/>
                <a:gd name="T48" fmla="*/ 300 w 35"/>
                <a:gd name="T49" fmla="*/ 69 h 107"/>
                <a:gd name="T50" fmla="*/ 183 w 35"/>
                <a:gd name="T51" fmla="*/ 65 h 107"/>
                <a:gd name="T52" fmla="*/ 63 w 35"/>
                <a:gd name="T53" fmla="*/ 61 h 107"/>
                <a:gd name="T54" fmla="*/ 63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83 w 35"/>
                <a:gd name="T65" fmla="*/ 39 h 107"/>
                <a:gd name="T66" fmla="*/ 481 w 35"/>
                <a:gd name="T67" fmla="*/ 34 h 107"/>
                <a:gd name="T68" fmla="*/ 773 w 35"/>
                <a:gd name="T69" fmla="*/ 28 h 107"/>
                <a:gd name="T70" fmla="*/ 1104 w 35"/>
                <a:gd name="T71" fmla="*/ 20 h 107"/>
                <a:gd name="T72" fmla="*/ 1465 w 35"/>
                <a:gd name="T73" fmla="*/ 16 h 107"/>
                <a:gd name="T74" fmla="*/ 1632 w 35"/>
                <a:gd name="T75" fmla="*/ 7 h 107"/>
                <a:gd name="T76" fmla="*/ 1816 w 35"/>
                <a:gd name="T77" fmla="*/ 6 h 107"/>
                <a:gd name="T78" fmla="*/ 1932 w 35"/>
                <a:gd name="T79" fmla="*/ 1 h 107"/>
                <a:gd name="T80" fmla="*/ 1993 w 35"/>
                <a:gd name="T81" fmla="*/ 1 h 107"/>
                <a:gd name="T82" fmla="*/ 1993 w 35"/>
                <a:gd name="T83" fmla="*/ 1 h 107"/>
                <a:gd name="T84" fmla="*/ 1993 w 35"/>
                <a:gd name="T85" fmla="*/ 1 h 107"/>
                <a:gd name="T86" fmla="*/ 1993 w 35"/>
                <a:gd name="T87" fmla="*/ 1 h 107"/>
                <a:gd name="T88" fmla="*/ 1993 w 35"/>
                <a:gd name="T89" fmla="*/ 1 h 107"/>
                <a:gd name="T90" fmla="*/ 1993 w 35"/>
                <a:gd name="T91" fmla="*/ 1 h 107"/>
                <a:gd name="T92" fmla="*/ 1993 w 35"/>
                <a:gd name="T93" fmla="*/ 1 h 107"/>
                <a:gd name="T94" fmla="*/ 1993 w 35"/>
                <a:gd name="T95" fmla="*/ 1 h 107"/>
                <a:gd name="T96" fmla="*/ 199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79" name="Freeform 77"/>
            <p:cNvSpPr>
              <a:spLocks/>
            </p:cNvSpPr>
            <p:nvPr/>
          </p:nvSpPr>
          <p:spPr bwMode="auto">
            <a:xfrm>
              <a:off x="4967" y="1454"/>
              <a:ext cx="69" cy="100"/>
            </a:xfrm>
            <a:custGeom>
              <a:avLst/>
              <a:gdLst>
                <a:gd name="T0" fmla="*/ 63 w 35"/>
                <a:gd name="T1" fmla="*/ 3 h 107"/>
                <a:gd name="T2" fmla="*/ 63 w 35"/>
                <a:gd name="T3" fmla="*/ 5 h 107"/>
                <a:gd name="T4" fmla="*/ 183 w 35"/>
                <a:gd name="T5" fmla="*/ 7 h 107"/>
                <a:gd name="T6" fmla="*/ 300 w 35"/>
                <a:gd name="T7" fmla="*/ 7 h 107"/>
                <a:gd name="T8" fmla="*/ 361 w 35"/>
                <a:gd name="T9" fmla="*/ 12 h 107"/>
                <a:gd name="T10" fmla="*/ 361 w 35"/>
                <a:gd name="T11" fmla="*/ 17 h 107"/>
                <a:gd name="T12" fmla="*/ 300 w 35"/>
                <a:gd name="T13" fmla="*/ 20 h 107"/>
                <a:gd name="T14" fmla="*/ 124 w 35"/>
                <a:gd name="T15" fmla="*/ 26 h 107"/>
                <a:gd name="T16" fmla="*/ 0 w 35"/>
                <a:gd name="T17" fmla="*/ 28 h 107"/>
                <a:gd name="T18" fmla="*/ 183 w 35"/>
                <a:gd name="T19" fmla="*/ 30 h 107"/>
                <a:gd name="T20" fmla="*/ 361 w 35"/>
                <a:gd name="T21" fmla="*/ 31 h 107"/>
                <a:gd name="T22" fmla="*/ 653 w 35"/>
                <a:gd name="T23" fmla="*/ 34 h 107"/>
                <a:gd name="T24" fmla="*/ 1011 w 35"/>
                <a:gd name="T25" fmla="*/ 36 h 107"/>
                <a:gd name="T26" fmla="*/ 1287 w 35"/>
                <a:gd name="T27" fmla="*/ 38 h 107"/>
                <a:gd name="T28" fmla="*/ 1524 w 35"/>
                <a:gd name="T29" fmla="*/ 41 h 107"/>
                <a:gd name="T30" fmla="*/ 1695 w 35"/>
                <a:gd name="T31" fmla="*/ 43 h 107"/>
                <a:gd name="T32" fmla="*/ 1753 w 35"/>
                <a:gd name="T33" fmla="*/ 44 h 107"/>
                <a:gd name="T34" fmla="*/ 1753 w 35"/>
                <a:gd name="T35" fmla="*/ 46 h 107"/>
                <a:gd name="T36" fmla="*/ 1695 w 35"/>
                <a:gd name="T37" fmla="*/ 50 h 107"/>
                <a:gd name="T38" fmla="*/ 1695 w 35"/>
                <a:gd name="T39" fmla="*/ 56 h 107"/>
                <a:gd name="T40" fmla="*/ 1632 w 35"/>
                <a:gd name="T41" fmla="*/ 61 h 107"/>
                <a:gd name="T42" fmla="*/ 1632 w 35"/>
                <a:gd name="T43" fmla="*/ 66 h 107"/>
                <a:gd name="T44" fmla="*/ 1632 w 35"/>
                <a:gd name="T45" fmla="*/ 69 h 107"/>
                <a:gd name="T46" fmla="*/ 1632 w 35"/>
                <a:gd name="T47" fmla="*/ 71 h 107"/>
                <a:gd name="T48" fmla="*/ 1695 w 35"/>
                <a:gd name="T49" fmla="*/ 69 h 107"/>
                <a:gd name="T50" fmla="*/ 1695 w 35"/>
                <a:gd name="T51" fmla="*/ 65 h 107"/>
                <a:gd name="T52" fmla="*/ 1753 w 35"/>
                <a:gd name="T53" fmla="*/ 61 h 107"/>
                <a:gd name="T54" fmla="*/ 1869 w 35"/>
                <a:gd name="T55" fmla="*/ 56 h 107"/>
                <a:gd name="T56" fmla="*/ 1993 w 35"/>
                <a:gd name="T57" fmla="*/ 52 h 107"/>
                <a:gd name="T58" fmla="*/ 1993 w 35"/>
                <a:gd name="T59" fmla="*/ 48 h 107"/>
                <a:gd name="T60" fmla="*/ 1993 w 35"/>
                <a:gd name="T61" fmla="*/ 44 h 107"/>
                <a:gd name="T62" fmla="*/ 1993 w 35"/>
                <a:gd name="T63" fmla="*/ 41 h 107"/>
                <a:gd name="T64" fmla="*/ 1753 w 35"/>
                <a:gd name="T65" fmla="*/ 39 h 107"/>
                <a:gd name="T66" fmla="*/ 1404 w 35"/>
                <a:gd name="T67" fmla="*/ 34 h 107"/>
                <a:gd name="T68" fmla="*/ 1104 w 35"/>
                <a:gd name="T69" fmla="*/ 28 h 107"/>
                <a:gd name="T70" fmla="*/ 828 w 35"/>
                <a:gd name="T71" fmla="*/ 20 h 107"/>
                <a:gd name="T72" fmla="*/ 528 w 35"/>
                <a:gd name="T73" fmla="*/ 16 h 107"/>
                <a:gd name="T74" fmla="*/ 300 w 35"/>
                <a:gd name="T75" fmla="*/ 7 h 107"/>
                <a:gd name="T76" fmla="*/ 124 w 35"/>
                <a:gd name="T77" fmla="*/ 6 h 107"/>
                <a:gd name="T78" fmla="*/ 63 w 35"/>
                <a:gd name="T79" fmla="*/ 1 h 107"/>
                <a:gd name="T80" fmla="*/ 63 w 35"/>
                <a:gd name="T81" fmla="*/ 1 h 107"/>
                <a:gd name="T82" fmla="*/ 63 w 35"/>
                <a:gd name="T83" fmla="*/ 1 h 107"/>
                <a:gd name="T84" fmla="*/ 63 w 35"/>
                <a:gd name="T85" fmla="*/ 1 h 107"/>
                <a:gd name="T86" fmla="*/ 63 w 35"/>
                <a:gd name="T87" fmla="*/ 1 h 107"/>
                <a:gd name="T88" fmla="*/ 63 w 35"/>
                <a:gd name="T89" fmla="*/ 1 h 107"/>
                <a:gd name="T90" fmla="*/ 63 w 35"/>
                <a:gd name="T91" fmla="*/ 1 h 107"/>
                <a:gd name="T92" fmla="*/ 63 w 35"/>
                <a:gd name="T93" fmla="*/ 1 h 107"/>
                <a:gd name="T94" fmla="*/ 63 w 35"/>
                <a:gd name="T95" fmla="*/ 1 h 107"/>
                <a:gd name="T96" fmla="*/ 6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80" name="Freeform 78"/>
            <p:cNvSpPr>
              <a:spLocks/>
            </p:cNvSpPr>
            <p:nvPr/>
          </p:nvSpPr>
          <p:spPr bwMode="auto">
            <a:xfrm>
              <a:off x="4418" y="1319"/>
              <a:ext cx="155" cy="70"/>
            </a:xfrm>
            <a:custGeom>
              <a:avLst/>
              <a:gdLst>
                <a:gd name="T0" fmla="*/ 2325 w 79"/>
                <a:gd name="T1" fmla="*/ 0 h 76"/>
                <a:gd name="T2" fmla="*/ 1836 w 79"/>
                <a:gd name="T3" fmla="*/ 4 h 76"/>
                <a:gd name="T4" fmla="*/ 1305 w 79"/>
                <a:gd name="T5" fmla="*/ 7 h 76"/>
                <a:gd name="T6" fmla="*/ 904 w 79"/>
                <a:gd name="T7" fmla="*/ 16 h 76"/>
                <a:gd name="T8" fmla="*/ 785 w 79"/>
                <a:gd name="T9" fmla="*/ 23 h 76"/>
                <a:gd name="T10" fmla="*/ 1020 w 79"/>
                <a:gd name="T11" fmla="*/ 30 h 76"/>
                <a:gd name="T12" fmla="*/ 1836 w 79"/>
                <a:gd name="T13" fmla="*/ 37 h 76"/>
                <a:gd name="T14" fmla="*/ 3377 w 79"/>
                <a:gd name="T15" fmla="*/ 41 h 76"/>
                <a:gd name="T16" fmla="*/ 4389 w 79"/>
                <a:gd name="T17" fmla="*/ 41 h 76"/>
                <a:gd name="T18" fmla="*/ 4161 w 79"/>
                <a:gd name="T19" fmla="*/ 42 h 76"/>
                <a:gd name="T20" fmla="*/ 3746 w 79"/>
                <a:gd name="T21" fmla="*/ 43 h 76"/>
                <a:gd name="T22" fmla="*/ 3265 w 79"/>
                <a:gd name="T23" fmla="*/ 44 h 76"/>
                <a:gd name="T24" fmla="*/ 2725 w 79"/>
                <a:gd name="T25" fmla="*/ 46 h 76"/>
                <a:gd name="T26" fmla="*/ 2176 w 79"/>
                <a:gd name="T27" fmla="*/ 46 h 76"/>
                <a:gd name="T28" fmla="*/ 1540 w 79"/>
                <a:gd name="T29" fmla="*/ 46 h 76"/>
                <a:gd name="T30" fmla="*/ 1081 w 79"/>
                <a:gd name="T31" fmla="*/ 43 h 76"/>
                <a:gd name="T32" fmla="*/ 636 w 79"/>
                <a:gd name="T33" fmla="*/ 41 h 76"/>
                <a:gd name="T34" fmla="*/ 355 w 79"/>
                <a:gd name="T35" fmla="*/ 38 h 76"/>
                <a:gd name="T36" fmla="*/ 120 w 79"/>
                <a:gd name="T37" fmla="*/ 34 h 76"/>
                <a:gd name="T38" fmla="*/ 61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1 w 79"/>
                <a:gd name="T45" fmla="*/ 23 h 76"/>
                <a:gd name="T46" fmla="*/ 61 w 79"/>
                <a:gd name="T47" fmla="*/ 22 h 76"/>
                <a:gd name="T48" fmla="*/ 120 w 79"/>
                <a:gd name="T49" fmla="*/ 18 h 76"/>
                <a:gd name="T50" fmla="*/ 355 w 79"/>
                <a:gd name="T51" fmla="*/ 11 h 76"/>
                <a:gd name="T52" fmla="*/ 636 w 79"/>
                <a:gd name="T53" fmla="*/ 6 h 76"/>
                <a:gd name="T54" fmla="*/ 1081 w 79"/>
                <a:gd name="T55" fmla="*/ 4 h 76"/>
                <a:gd name="T56" fmla="*/ 1540 w 79"/>
                <a:gd name="T57" fmla="*/ 2 h 76"/>
                <a:gd name="T58" fmla="*/ 1940 w 79"/>
                <a:gd name="T59" fmla="*/ 1 h 76"/>
                <a:gd name="T60" fmla="*/ 2268 w 79"/>
                <a:gd name="T61" fmla="*/ 0 h 76"/>
                <a:gd name="T62" fmla="*/ 2506 w 79"/>
                <a:gd name="T63" fmla="*/ 0 h 76"/>
                <a:gd name="T64" fmla="*/ 256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81" name="Freeform 79"/>
            <p:cNvSpPr>
              <a:spLocks/>
            </p:cNvSpPr>
            <p:nvPr/>
          </p:nvSpPr>
          <p:spPr bwMode="auto">
            <a:xfrm>
              <a:off x="5203" y="1318"/>
              <a:ext cx="134" cy="72"/>
            </a:xfrm>
            <a:custGeom>
              <a:avLst/>
              <a:gdLst>
                <a:gd name="T0" fmla="*/ 1024 w 67"/>
                <a:gd name="T1" fmla="*/ 1 h 78"/>
                <a:gd name="T2" fmla="*/ 1664 w 67"/>
                <a:gd name="T3" fmla="*/ 5 h 78"/>
                <a:gd name="T4" fmla="*/ 2368 w 67"/>
                <a:gd name="T5" fmla="*/ 8 h 78"/>
                <a:gd name="T6" fmla="*/ 2944 w 67"/>
                <a:gd name="T7" fmla="*/ 16 h 78"/>
                <a:gd name="T8" fmla="*/ 3328 w 67"/>
                <a:gd name="T9" fmla="*/ 24 h 78"/>
                <a:gd name="T10" fmla="*/ 3264 w 67"/>
                <a:gd name="T11" fmla="*/ 32 h 78"/>
                <a:gd name="T12" fmla="*/ 2560 w 67"/>
                <a:gd name="T13" fmla="*/ 39 h 78"/>
                <a:gd name="T14" fmla="*/ 1024 w 67"/>
                <a:gd name="T15" fmla="*/ 44 h 78"/>
                <a:gd name="T16" fmla="*/ 0 w 67"/>
                <a:gd name="T17" fmla="*/ 47 h 78"/>
                <a:gd name="T18" fmla="*/ 128 w 67"/>
                <a:gd name="T19" fmla="*/ 47 h 78"/>
                <a:gd name="T20" fmla="*/ 512 w 67"/>
                <a:gd name="T21" fmla="*/ 48 h 78"/>
                <a:gd name="T22" fmla="*/ 896 w 67"/>
                <a:gd name="T23" fmla="*/ 48 h 78"/>
                <a:gd name="T24" fmla="*/ 1408 w 67"/>
                <a:gd name="T25" fmla="*/ 48 h 78"/>
                <a:gd name="T26" fmla="*/ 1984 w 67"/>
                <a:gd name="T27" fmla="*/ 48 h 78"/>
                <a:gd name="T28" fmla="*/ 2560 w 67"/>
                <a:gd name="T29" fmla="*/ 46 h 78"/>
                <a:gd name="T30" fmla="*/ 3072 w 67"/>
                <a:gd name="T31" fmla="*/ 44 h 78"/>
                <a:gd name="T32" fmla="*/ 3584 w 67"/>
                <a:gd name="T33" fmla="*/ 41 h 78"/>
                <a:gd name="T34" fmla="*/ 3840 w 67"/>
                <a:gd name="T35" fmla="*/ 38 h 78"/>
                <a:gd name="T36" fmla="*/ 4032 w 67"/>
                <a:gd name="T37" fmla="*/ 35 h 78"/>
                <a:gd name="T38" fmla="*/ 4096 w 67"/>
                <a:gd name="T39" fmla="*/ 31 h 78"/>
                <a:gd name="T40" fmla="*/ 4224 w 67"/>
                <a:gd name="T41" fmla="*/ 28 h 78"/>
                <a:gd name="T42" fmla="*/ 4224 w 67"/>
                <a:gd name="T43" fmla="*/ 26 h 78"/>
                <a:gd name="T44" fmla="*/ 4224 w 67"/>
                <a:gd name="T45" fmla="*/ 24 h 78"/>
                <a:gd name="T46" fmla="*/ 4224 w 67"/>
                <a:gd name="T47" fmla="*/ 23 h 78"/>
                <a:gd name="T48" fmla="*/ 4096 w 67"/>
                <a:gd name="T49" fmla="*/ 18 h 78"/>
                <a:gd name="T50" fmla="*/ 3776 w 67"/>
                <a:gd name="T51" fmla="*/ 12 h 78"/>
                <a:gd name="T52" fmla="*/ 3264 w 67"/>
                <a:gd name="T53" fmla="*/ 6 h 78"/>
                <a:gd name="T54" fmla="*/ 2752 w 67"/>
                <a:gd name="T55" fmla="*/ 5 h 78"/>
                <a:gd name="T56" fmla="*/ 2112 w 67"/>
                <a:gd name="T57" fmla="*/ 2 h 78"/>
                <a:gd name="T58" fmla="*/ 1600 w 67"/>
                <a:gd name="T59" fmla="*/ 1 h 78"/>
                <a:gd name="T60" fmla="*/ 1088 w 67"/>
                <a:gd name="T61" fmla="*/ 0 h 78"/>
                <a:gd name="T62" fmla="*/ 896 w 67"/>
                <a:gd name="T63" fmla="*/ 0 h 78"/>
                <a:gd name="T64" fmla="*/ 896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82" name="Freeform 80"/>
            <p:cNvSpPr>
              <a:spLocks/>
            </p:cNvSpPr>
            <p:nvPr/>
          </p:nvSpPr>
          <p:spPr bwMode="auto">
            <a:xfrm>
              <a:off x="4493" y="1326"/>
              <a:ext cx="209" cy="48"/>
            </a:xfrm>
            <a:custGeom>
              <a:avLst/>
              <a:gdLst>
                <a:gd name="T0" fmla="*/ 6049 w 106"/>
                <a:gd name="T1" fmla="*/ 29 h 51"/>
                <a:gd name="T2" fmla="*/ 5757 w 106"/>
                <a:gd name="T3" fmla="*/ 24 h 51"/>
                <a:gd name="T4" fmla="*/ 5276 w 106"/>
                <a:gd name="T5" fmla="*/ 18 h 51"/>
                <a:gd name="T6" fmla="*/ 4474 w 106"/>
                <a:gd name="T7" fmla="*/ 8 h 51"/>
                <a:gd name="T8" fmla="*/ 3518 w 106"/>
                <a:gd name="T9" fmla="*/ 4 h 51"/>
                <a:gd name="T10" fmla="*/ 2705 w 106"/>
                <a:gd name="T11" fmla="*/ 0 h 51"/>
                <a:gd name="T12" fmla="*/ 2476 w 106"/>
                <a:gd name="T13" fmla="*/ 0 h 51"/>
                <a:gd name="T14" fmla="*/ 1993 w 106"/>
                <a:gd name="T15" fmla="*/ 1 h 51"/>
                <a:gd name="T16" fmla="*/ 1524 w 106"/>
                <a:gd name="T17" fmla="*/ 3 h 51"/>
                <a:gd name="T18" fmla="*/ 1041 w 106"/>
                <a:gd name="T19" fmla="*/ 4 h 51"/>
                <a:gd name="T20" fmla="*/ 773 w 106"/>
                <a:gd name="T21" fmla="*/ 4 h 51"/>
                <a:gd name="T22" fmla="*/ 481 w 106"/>
                <a:gd name="T23" fmla="*/ 8 h 51"/>
                <a:gd name="T24" fmla="*/ 244 w 106"/>
                <a:gd name="T25" fmla="*/ 8 h 51"/>
                <a:gd name="T26" fmla="*/ 63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3 w 106"/>
                <a:gd name="T33" fmla="*/ 24 h 51"/>
                <a:gd name="T34" fmla="*/ 183 w 106"/>
                <a:gd name="T35" fmla="*/ 29 h 51"/>
                <a:gd name="T36" fmla="*/ 361 w 106"/>
                <a:gd name="T37" fmla="*/ 31 h 51"/>
                <a:gd name="T38" fmla="*/ 481 w 106"/>
                <a:gd name="T39" fmla="*/ 34 h 51"/>
                <a:gd name="T40" fmla="*/ 773 w 106"/>
                <a:gd name="T41" fmla="*/ 35 h 51"/>
                <a:gd name="T42" fmla="*/ 1041 w 106"/>
                <a:gd name="T43" fmla="*/ 35 h 51"/>
                <a:gd name="T44" fmla="*/ 1341 w 106"/>
                <a:gd name="T45" fmla="*/ 34 h 51"/>
                <a:gd name="T46" fmla="*/ 1633 w 106"/>
                <a:gd name="T47" fmla="*/ 33 h 51"/>
                <a:gd name="T48" fmla="*/ 1993 w 106"/>
                <a:gd name="T49" fmla="*/ 31 h 51"/>
                <a:gd name="T50" fmla="*/ 2240 w 106"/>
                <a:gd name="T51" fmla="*/ 30 h 51"/>
                <a:gd name="T52" fmla="*/ 2413 w 106"/>
                <a:gd name="T53" fmla="*/ 29 h 51"/>
                <a:gd name="T54" fmla="*/ 2177 w 106"/>
                <a:gd name="T55" fmla="*/ 30 h 51"/>
                <a:gd name="T56" fmla="*/ 1993 w 106"/>
                <a:gd name="T57" fmla="*/ 29 h 51"/>
                <a:gd name="T58" fmla="*/ 1757 w 106"/>
                <a:gd name="T59" fmla="*/ 27 h 51"/>
                <a:gd name="T60" fmla="*/ 1404 w 106"/>
                <a:gd name="T61" fmla="*/ 24 h 51"/>
                <a:gd name="T62" fmla="*/ 891 w 106"/>
                <a:gd name="T63" fmla="*/ 23 h 51"/>
                <a:gd name="T64" fmla="*/ 712 w 106"/>
                <a:gd name="T65" fmla="*/ 22 h 51"/>
                <a:gd name="T66" fmla="*/ 773 w 106"/>
                <a:gd name="T67" fmla="*/ 21 h 51"/>
                <a:gd name="T68" fmla="*/ 1041 w 106"/>
                <a:gd name="T69" fmla="*/ 18 h 51"/>
                <a:gd name="T70" fmla="*/ 1224 w 106"/>
                <a:gd name="T71" fmla="*/ 15 h 51"/>
                <a:gd name="T72" fmla="*/ 1341 w 106"/>
                <a:gd name="T73" fmla="*/ 11 h 51"/>
                <a:gd name="T74" fmla="*/ 1993 w 106"/>
                <a:gd name="T75" fmla="*/ 10 h 51"/>
                <a:gd name="T76" fmla="*/ 3401 w 106"/>
                <a:gd name="T77" fmla="*/ 10 h 51"/>
                <a:gd name="T78" fmla="*/ 4537 w 106"/>
                <a:gd name="T79" fmla="*/ 18 h 51"/>
                <a:gd name="T80" fmla="*/ 5397 w 106"/>
                <a:gd name="T81" fmla="*/ 23 h 51"/>
                <a:gd name="T82" fmla="*/ 5925 w 106"/>
                <a:gd name="T83" fmla="*/ 29 h 51"/>
                <a:gd name="T84" fmla="*/ 6162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83" name="Freeform 81"/>
            <p:cNvSpPr>
              <a:spLocks/>
            </p:cNvSpPr>
            <p:nvPr/>
          </p:nvSpPr>
          <p:spPr bwMode="auto">
            <a:xfrm>
              <a:off x="5063" y="1328"/>
              <a:ext cx="206" cy="47"/>
            </a:xfrm>
            <a:custGeom>
              <a:avLst/>
              <a:gdLst>
                <a:gd name="T0" fmla="*/ 61 w 105"/>
                <a:gd name="T1" fmla="*/ 29 h 50"/>
                <a:gd name="T2" fmla="*/ 353 w 105"/>
                <a:gd name="T3" fmla="*/ 24 h 50"/>
                <a:gd name="T4" fmla="*/ 848 w 105"/>
                <a:gd name="T5" fmla="*/ 18 h 50"/>
                <a:gd name="T6" fmla="*/ 1540 w 105"/>
                <a:gd name="T7" fmla="*/ 8 h 50"/>
                <a:gd name="T8" fmla="*/ 2448 w 105"/>
                <a:gd name="T9" fmla="*/ 5 h 50"/>
                <a:gd name="T10" fmla="*/ 3265 w 105"/>
                <a:gd name="T11" fmla="*/ 1 h 50"/>
                <a:gd name="T12" fmla="*/ 3541 w 105"/>
                <a:gd name="T13" fmla="*/ 1 h 50"/>
                <a:gd name="T14" fmla="*/ 3926 w 105"/>
                <a:gd name="T15" fmla="*/ 1 h 50"/>
                <a:gd name="T16" fmla="*/ 4450 w 105"/>
                <a:gd name="T17" fmla="*/ 2 h 50"/>
                <a:gd name="T18" fmla="*/ 4862 w 105"/>
                <a:gd name="T19" fmla="*/ 4 h 50"/>
                <a:gd name="T20" fmla="*/ 5234 w 105"/>
                <a:gd name="T21" fmla="*/ 4 h 50"/>
                <a:gd name="T22" fmla="*/ 5466 w 105"/>
                <a:gd name="T23" fmla="*/ 8 h 50"/>
                <a:gd name="T24" fmla="*/ 5642 w 105"/>
                <a:gd name="T25" fmla="*/ 9 h 50"/>
                <a:gd name="T26" fmla="*/ 5809 w 105"/>
                <a:gd name="T27" fmla="*/ 15 h 50"/>
                <a:gd name="T28" fmla="*/ 5927 w 105"/>
                <a:gd name="T29" fmla="*/ 19 h 50"/>
                <a:gd name="T30" fmla="*/ 5927 w 105"/>
                <a:gd name="T31" fmla="*/ 22 h 50"/>
                <a:gd name="T32" fmla="*/ 5866 w 105"/>
                <a:gd name="T33" fmla="*/ 24 h 50"/>
                <a:gd name="T34" fmla="*/ 5642 w 105"/>
                <a:gd name="T35" fmla="*/ 29 h 50"/>
                <a:gd name="T36" fmla="*/ 5642 w 105"/>
                <a:gd name="T37" fmla="*/ 31 h 50"/>
                <a:gd name="T38" fmla="*/ 5346 w 105"/>
                <a:gd name="T39" fmla="*/ 34 h 50"/>
                <a:gd name="T40" fmla="*/ 5203 w 105"/>
                <a:gd name="T41" fmla="*/ 34 h 50"/>
                <a:gd name="T42" fmla="*/ 4962 w 105"/>
                <a:gd name="T43" fmla="*/ 34 h 50"/>
                <a:gd name="T44" fmla="*/ 4681 w 105"/>
                <a:gd name="T45" fmla="*/ 34 h 50"/>
                <a:gd name="T46" fmla="*/ 4389 w 105"/>
                <a:gd name="T47" fmla="*/ 34 h 50"/>
                <a:gd name="T48" fmla="*/ 4098 w 105"/>
                <a:gd name="T49" fmla="*/ 34 h 50"/>
                <a:gd name="T50" fmla="*/ 3865 w 105"/>
                <a:gd name="T51" fmla="*/ 33 h 50"/>
                <a:gd name="T52" fmla="*/ 3865 w 105"/>
                <a:gd name="T53" fmla="*/ 31 h 50"/>
                <a:gd name="T54" fmla="*/ 3806 w 105"/>
                <a:gd name="T55" fmla="*/ 29 h 50"/>
                <a:gd name="T56" fmla="*/ 3865 w 105"/>
                <a:gd name="T57" fmla="*/ 27 h 50"/>
                <a:gd name="T58" fmla="*/ 4098 w 105"/>
                <a:gd name="T59" fmla="*/ 25 h 50"/>
                <a:gd name="T60" fmla="*/ 4450 w 105"/>
                <a:gd name="T61" fmla="*/ 24 h 50"/>
                <a:gd name="T62" fmla="*/ 4962 w 105"/>
                <a:gd name="T63" fmla="*/ 23 h 50"/>
                <a:gd name="T64" fmla="*/ 5142 w 105"/>
                <a:gd name="T65" fmla="*/ 22 h 50"/>
                <a:gd name="T66" fmla="*/ 5022 w 105"/>
                <a:gd name="T67" fmla="*/ 21 h 50"/>
                <a:gd name="T68" fmla="*/ 4915 w 105"/>
                <a:gd name="T69" fmla="*/ 19 h 50"/>
                <a:gd name="T70" fmla="*/ 4742 w 105"/>
                <a:gd name="T71" fmla="*/ 15 h 50"/>
                <a:gd name="T72" fmla="*/ 4681 w 105"/>
                <a:gd name="T73" fmla="*/ 12 h 50"/>
                <a:gd name="T74" fmla="*/ 4098 w 105"/>
                <a:gd name="T75" fmla="*/ 9 h 50"/>
                <a:gd name="T76" fmla="*/ 2725 w 105"/>
                <a:gd name="T77" fmla="*/ 9 h 50"/>
                <a:gd name="T78" fmla="*/ 1601 w 105"/>
                <a:gd name="T79" fmla="*/ 17 h 50"/>
                <a:gd name="T80" fmla="*/ 693 w 105"/>
                <a:gd name="T81" fmla="*/ 22 h 50"/>
                <a:gd name="T82" fmla="*/ 180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84" name="Freeform 82"/>
            <p:cNvSpPr>
              <a:spLocks/>
            </p:cNvSpPr>
            <p:nvPr/>
          </p:nvSpPr>
          <p:spPr bwMode="auto">
            <a:xfrm>
              <a:off x="5056" y="1351"/>
              <a:ext cx="112" cy="73"/>
            </a:xfrm>
            <a:custGeom>
              <a:avLst/>
              <a:gdLst>
                <a:gd name="T0" fmla="*/ 3105 w 57"/>
                <a:gd name="T1" fmla="*/ 1 h 78"/>
                <a:gd name="T2" fmla="*/ 2877 w 57"/>
                <a:gd name="T3" fmla="*/ 6 h 78"/>
                <a:gd name="T4" fmla="*/ 2366 w 57"/>
                <a:gd name="T5" fmla="*/ 7 h 78"/>
                <a:gd name="T6" fmla="*/ 1849 w 57"/>
                <a:gd name="T7" fmla="*/ 11 h 78"/>
                <a:gd name="T8" fmla="*/ 1252 w 57"/>
                <a:gd name="T9" fmla="*/ 18 h 78"/>
                <a:gd name="T10" fmla="*/ 637 w 57"/>
                <a:gd name="T11" fmla="*/ 21 h 78"/>
                <a:gd name="T12" fmla="*/ 236 w 57"/>
                <a:gd name="T13" fmla="*/ 25 h 78"/>
                <a:gd name="T14" fmla="*/ 0 w 57"/>
                <a:gd name="T15" fmla="*/ 28 h 78"/>
                <a:gd name="T16" fmla="*/ 120 w 57"/>
                <a:gd name="T17" fmla="*/ 30 h 78"/>
                <a:gd name="T18" fmla="*/ 297 w 57"/>
                <a:gd name="T19" fmla="*/ 35 h 78"/>
                <a:gd name="T20" fmla="*/ 417 w 57"/>
                <a:gd name="T21" fmla="*/ 37 h 78"/>
                <a:gd name="T22" fmla="*/ 356 w 57"/>
                <a:gd name="T23" fmla="*/ 42 h 78"/>
                <a:gd name="T24" fmla="*/ 297 w 57"/>
                <a:gd name="T25" fmla="*/ 46 h 78"/>
                <a:gd name="T26" fmla="*/ 120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297 w 57"/>
                <a:gd name="T35" fmla="*/ 48 h 78"/>
                <a:gd name="T36" fmla="*/ 700 w 57"/>
                <a:gd name="T37" fmla="*/ 40 h 78"/>
                <a:gd name="T38" fmla="*/ 1252 w 57"/>
                <a:gd name="T39" fmla="*/ 31 h 78"/>
                <a:gd name="T40" fmla="*/ 1849 w 57"/>
                <a:gd name="T41" fmla="*/ 21 h 78"/>
                <a:gd name="T42" fmla="*/ 2366 w 57"/>
                <a:gd name="T43" fmla="*/ 12 h 78"/>
                <a:gd name="T44" fmla="*/ 2877 w 57"/>
                <a:gd name="T45" fmla="*/ 7 h 78"/>
                <a:gd name="T46" fmla="*/ 3105 w 57"/>
                <a:gd name="T47" fmla="*/ 1 h 78"/>
                <a:gd name="T48" fmla="*/ 3217 w 57"/>
                <a:gd name="T49" fmla="*/ 0 h 78"/>
                <a:gd name="T50" fmla="*/ 3217 w 57"/>
                <a:gd name="T51" fmla="*/ 0 h 78"/>
                <a:gd name="T52" fmla="*/ 3217 w 57"/>
                <a:gd name="T53" fmla="*/ 0 h 78"/>
                <a:gd name="T54" fmla="*/ 3217 w 57"/>
                <a:gd name="T55" fmla="*/ 0 h 78"/>
                <a:gd name="T56" fmla="*/ 3217 w 57"/>
                <a:gd name="T57" fmla="*/ 0 h 78"/>
                <a:gd name="T58" fmla="*/ 3217 w 57"/>
                <a:gd name="T59" fmla="*/ 0 h 78"/>
                <a:gd name="T60" fmla="*/ 3217 w 57"/>
                <a:gd name="T61" fmla="*/ 0 h 78"/>
                <a:gd name="T62" fmla="*/ 3217 w 57"/>
                <a:gd name="T63" fmla="*/ 0 h 78"/>
                <a:gd name="T64" fmla="*/ 3217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85" name="Freeform 83"/>
            <p:cNvSpPr>
              <a:spLocks/>
            </p:cNvSpPr>
            <p:nvPr/>
          </p:nvSpPr>
          <p:spPr bwMode="auto">
            <a:xfrm>
              <a:off x="4585" y="1351"/>
              <a:ext cx="117" cy="73"/>
            </a:xfrm>
            <a:custGeom>
              <a:avLst/>
              <a:gdLst>
                <a:gd name="T0" fmla="*/ 0 w 59"/>
                <a:gd name="T1" fmla="*/ 1 h 78"/>
                <a:gd name="T2" fmla="*/ 311 w 59"/>
                <a:gd name="T3" fmla="*/ 6 h 78"/>
                <a:gd name="T4" fmla="*/ 740 w 59"/>
                <a:gd name="T5" fmla="*/ 7 h 78"/>
                <a:gd name="T6" fmla="*/ 1404 w 59"/>
                <a:gd name="T7" fmla="*/ 11 h 78"/>
                <a:gd name="T8" fmla="*/ 1997 w 59"/>
                <a:gd name="T9" fmla="*/ 18 h 78"/>
                <a:gd name="T10" fmla="*/ 2612 w 59"/>
                <a:gd name="T11" fmla="*/ 21 h 78"/>
                <a:gd name="T12" fmla="*/ 3096 w 59"/>
                <a:gd name="T13" fmla="*/ 25 h 78"/>
                <a:gd name="T14" fmla="*/ 3460 w 59"/>
                <a:gd name="T15" fmla="*/ 27 h 78"/>
                <a:gd name="T16" fmla="*/ 3276 w 59"/>
                <a:gd name="T17" fmla="*/ 30 h 78"/>
                <a:gd name="T18" fmla="*/ 2973 w 59"/>
                <a:gd name="T19" fmla="*/ 34 h 78"/>
                <a:gd name="T20" fmla="*/ 2909 w 59"/>
                <a:gd name="T21" fmla="*/ 37 h 78"/>
                <a:gd name="T22" fmla="*/ 2909 w 59"/>
                <a:gd name="T23" fmla="*/ 42 h 78"/>
                <a:gd name="T24" fmla="*/ 2973 w 59"/>
                <a:gd name="T25" fmla="*/ 45 h 78"/>
                <a:gd name="T26" fmla="*/ 3096 w 59"/>
                <a:gd name="T27" fmla="*/ 48 h 78"/>
                <a:gd name="T28" fmla="*/ 3157 w 59"/>
                <a:gd name="T29" fmla="*/ 51 h 78"/>
                <a:gd name="T30" fmla="*/ 3276 w 59"/>
                <a:gd name="T31" fmla="*/ 51 h 78"/>
                <a:gd name="T32" fmla="*/ 3276 w 59"/>
                <a:gd name="T33" fmla="*/ 51 h 78"/>
                <a:gd name="T34" fmla="*/ 2973 w 59"/>
                <a:gd name="T35" fmla="*/ 48 h 78"/>
                <a:gd name="T36" fmla="*/ 2489 w 59"/>
                <a:gd name="T37" fmla="*/ 40 h 78"/>
                <a:gd name="T38" fmla="*/ 1872 w 59"/>
                <a:gd name="T39" fmla="*/ 31 h 78"/>
                <a:gd name="T40" fmla="*/ 1348 w 59"/>
                <a:gd name="T41" fmla="*/ 21 h 78"/>
                <a:gd name="T42" fmla="*/ 680 w 59"/>
                <a:gd name="T43" fmla="*/ 12 h 78"/>
                <a:gd name="T44" fmla="*/ 248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86" name="Freeform 84"/>
            <p:cNvSpPr>
              <a:spLocks/>
            </p:cNvSpPr>
            <p:nvPr/>
          </p:nvSpPr>
          <p:spPr bwMode="auto">
            <a:xfrm>
              <a:off x="4768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87" name="Freeform 85"/>
            <p:cNvSpPr>
              <a:spLocks/>
            </p:cNvSpPr>
            <p:nvPr/>
          </p:nvSpPr>
          <p:spPr bwMode="auto">
            <a:xfrm>
              <a:off x="4916" y="1383"/>
              <a:ext cx="75" cy="36"/>
            </a:xfrm>
            <a:custGeom>
              <a:avLst/>
              <a:gdLst>
                <a:gd name="T0" fmla="*/ 2124 w 38"/>
                <a:gd name="T1" fmla="*/ 10 h 38"/>
                <a:gd name="T2" fmla="*/ 1885 w 38"/>
                <a:gd name="T3" fmla="*/ 9 h 38"/>
                <a:gd name="T4" fmla="*/ 1699 w 38"/>
                <a:gd name="T5" fmla="*/ 8 h 38"/>
                <a:gd name="T6" fmla="*/ 1352 w 38"/>
                <a:gd name="T7" fmla="*/ 4 h 38"/>
                <a:gd name="T8" fmla="*/ 1076 w 38"/>
                <a:gd name="T9" fmla="*/ 1 h 38"/>
                <a:gd name="T10" fmla="*/ 892 w 38"/>
                <a:gd name="T11" fmla="*/ 1 h 38"/>
                <a:gd name="T12" fmla="*/ 592 w 38"/>
                <a:gd name="T13" fmla="*/ 1 h 38"/>
                <a:gd name="T14" fmla="*/ 300 w 38"/>
                <a:gd name="T15" fmla="*/ 4 h 38"/>
                <a:gd name="T16" fmla="*/ 124 w 38"/>
                <a:gd name="T17" fmla="*/ 7 h 38"/>
                <a:gd name="T18" fmla="*/ 0 w 38"/>
                <a:gd name="T19" fmla="*/ 9 h 38"/>
                <a:gd name="T20" fmla="*/ 63 w 38"/>
                <a:gd name="T21" fmla="*/ 12 h 38"/>
                <a:gd name="T22" fmla="*/ 63 w 38"/>
                <a:gd name="T23" fmla="*/ 17 h 38"/>
                <a:gd name="T24" fmla="*/ 63 w 38"/>
                <a:gd name="T25" fmla="*/ 22 h 38"/>
                <a:gd name="T26" fmla="*/ 124 w 38"/>
                <a:gd name="T27" fmla="*/ 24 h 38"/>
                <a:gd name="T28" fmla="*/ 363 w 38"/>
                <a:gd name="T29" fmla="*/ 25 h 38"/>
                <a:gd name="T30" fmla="*/ 716 w 38"/>
                <a:gd name="T31" fmla="*/ 26 h 38"/>
                <a:gd name="T32" fmla="*/ 1137 w 38"/>
                <a:gd name="T33" fmla="*/ 26 h 38"/>
                <a:gd name="T34" fmla="*/ 1352 w 38"/>
                <a:gd name="T35" fmla="*/ 25 h 38"/>
                <a:gd name="T36" fmla="*/ 1593 w 38"/>
                <a:gd name="T37" fmla="*/ 23 h 38"/>
                <a:gd name="T38" fmla="*/ 1593 w 38"/>
                <a:gd name="T39" fmla="*/ 22 h 38"/>
                <a:gd name="T40" fmla="*/ 1652 w 38"/>
                <a:gd name="T41" fmla="*/ 19 h 38"/>
                <a:gd name="T42" fmla="*/ 1652 w 38"/>
                <a:gd name="T43" fmla="*/ 16 h 38"/>
                <a:gd name="T44" fmla="*/ 1652 w 38"/>
                <a:gd name="T45" fmla="*/ 10 h 38"/>
                <a:gd name="T46" fmla="*/ 1532 w 38"/>
                <a:gd name="T47" fmla="*/ 10 h 38"/>
                <a:gd name="T48" fmla="*/ 1468 w 38"/>
                <a:gd name="T49" fmla="*/ 10 h 38"/>
                <a:gd name="T50" fmla="*/ 1352 w 38"/>
                <a:gd name="T51" fmla="*/ 12 h 38"/>
                <a:gd name="T52" fmla="*/ 1352 w 38"/>
                <a:gd name="T53" fmla="*/ 12 h 38"/>
                <a:gd name="T54" fmla="*/ 1232 w 38"/>
                <a:gd name="T55" fmla="*/ 14 h 38"/>
                <a:gd name="T56" fmla="*/ 1168 w 38"/>
                <a:gd name="T57" fmla="*/ 16 h 38"/>
                <a:gd name="T58" fmla="*/ 1137 w 38"/>
                <a:gd name="T59" fmla="*/ 20 h 38"/>
                <a:gd name="T60" fmla="*/ 1137 w 38"/>
                <a:gd name="T61" fmla="*/ 22 h 38"/>
                <a:gd name="T62" fmla="*/ 1137 w 38"/>
                <a:gd name="T63" fmla="*/ 23 h 38"/>
                <a:gd name="T64" fmla="*/ 776 w 38"/>
                <a:gd name="T65" fmla="*/ 22 h 38"/>
                <a:gd name="T66" fmla="*/ 545 w 38"/>
                <a:gd name="T67" fmla="*/ 21 h 38"/>
                <a:gd name="T68" fmla="*/ 484 w 38"/>
                <a:gd name="T69" fmla="*/ 16 h 38"/>
                <a:gd name="T70" fmla="*/ 424 w 38"/>
                <a:gd name="T71" fmla="*/ 14 h 38"/>
                <a:gd name="T72" fmla="*/ 484 w 38"/>
                <a:gd name="T73" fmla="*/ 11 h 38"/>
                <a:gd name="T74" fmla="*/ 545 w 38"/>
                <a:gd name="T75" fmla="*/ 9 h 38"/>
                <a:gd name="T76" fmla="*/ 655 w 38"/>
                <a:gd name="T77" fmla="*/ 9 h 38"/>
                <a:gd name="T78" fmla="*/ 776 w 38"/>
                <a:gd name="T79" fmla="*/ 8 h 38"/>
                <a:gd name="T80" fmla="*/ 1016 w 38"/>
                <a:gd name="T81" fmla="*/ 6 h 38"/>
                <a:gd name="T82" fmla="*/ 1137 w 38"/>
                <a:gd name="T83" fmla="*/ 6 h 38"/>
                <a:gd name="T84" fmla="*/ 1168 w 38"/>
                <a:gd name="T85" fmla="*/ 6 h 38"/>
                <a:gd name="T86" fmla="*/ 1352 w 38"/>
                <a:gd name="T87" fmla="*/ 8 h 38"/>
                <a:gd name="T88" fmla="*/ 1532 w 38"/>
                <a:gd name="T89" fmla="*/ 9 h 38"/>
                <a:gd name="T90" fmla="*/ 1761 w 38"/>
                <a:gd name="T91" fmla="*/ 9 h 38"/>
                <a:gd name="T92" fmla="*/ 2005 w 38"/>
                <a:gd name="T93" fmla="*/ 9 h 38"/>
                <a:gd name="T94" fmla="*/ 2061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88" name="Freeform 86"/>
            <p:cNvSpPr>
              <a:spLocks/>
            </p:cNvSpPr>
            <p:nvPr/>
          </p:nvSpPr>
          <p:spPr bwMode="auto">
            <a:xfrm>
              <a:off x="1220" y="1593"/>
              <a:ext cx="535" cy="1911"/>
            </a:xfrm>
            <a:custGeom>
              <a:avLst/>
              <a:gdLst>
                <a:gd name="T0" fmla="*/ 0 w 271"/>
                <a:gd name="T1" fmla="*/ 1316 h 2059"/>
                <a:gd name="T2" fmla="*/ 15979 w 271"/>
                <a:gd name="T3" fmla="*/ 1316 h 2059"/>
                <a:gd name="T4" fmla="*/ 15979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5" name="Group 87"/>
            <p:cNvGrpSpPr>
              <a:grpSpLocks/>
            </p:cNvGrpSpPr>
            <p:nvPr/>
          </p:nvGrpSpPr>
          <p:grpSpPr bwMode="auto">
            <a:xfrm>
              <a:off x="1130" y="3474"/>
              <a:ext cx="702" cy="203"/>
              <a:chOff x="3110" y="3961"/>
              <a:chExt cx="356" cy="218"/>
            </a:xfrm>
          </p:grpSpPr>
          <p:sp>
            <p:nvSpPr>
              <p:cNvPr id="60535" name="Freeform 88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0536" name="Freeform 89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0537" name="Freeform 90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0538" name="Freeform 91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0539" name="Freeform 92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0540" name="Freeform 93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0541" name="Line 94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0542" name="Freeform 95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0543" name="Freeform 96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0544" name="Line 97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60490" name="Freeform 98"/>
            <p:cNvSpPr>
              <a:spLocks/>
            </p:cNvSpPr>
            <p:nvPr/>
          </p:nvSpPr>
          <p:spPr bwMode="auto">
            <a:xfrm>
              <a:off x="1292" y="1582"/>
              <a:ext cx="463" cy="212"/>
            </a:xfrm>
            <a:custGeom>
              <a:avLst/>
              <a:gdLst>
                <a:gd name="T0" fmla="*/ 5788 w 235"/>
                <a:gd name="T1" fmla="*/ 1 h 227"/>
                <a:gd name="T2" fmla="*/ 7534 w 235"/>
                <a:gd name="T3" fmla="*/ 3 h 227"/>
                <a:gd name="T4" fmla="*/ 9177 w 235"/>
                <a:gd name="T5" fmla="*/ 4 h 227"/>
                <a:gd name="T6" fmla="*/ 10422 w 235"/>
                <a:gd name="T7" fmla="*/ 7 h 227"/>
                <a:gd name="T8" fmla="*/ 11404 w 235"/>
                <a:gd name="T9" fmla="*/ 7 h 227"/>
                <a:gd name="T10" fmla="*/ 11991 w 235"/>
                <a:gd name="T11" fmla="*/ 7 h 227"/>
                <a:gd name="T12" fmla="*/ 12414 w 235"/>
                <a:gd name="T13" fmla="*/ 7 h 227"/>
                <a:gd name="T14" fmla="*/ 12795 w 235"/>
                <a:gd name="T15" fmla="*/ 8 h 227"/>
                <a:gd name="T16" fmla="*/ 13218 w 235"/>
                <a:gd name="T17" fmla="*/ 8 h 227"/>
                <a:gd name="T18" fmla="*/ 13455 w 235"/>
                <a:gd name="T19" fmla="*/ 8 h 227"/>
                <a:gd name="T20" fmla="*/ 13683 w 235"/>
                <a:gd name="T21" fmla="*/ 8 h 227"/>
                <a:gd name="T22" fmla="*/ 13683 w 235"/>
                <a:gd name="T23" fmla="*/ 21 h 227"/>
                <a:gd name="T24" fmla="*/ 13683 w 235"/>
                <a:gd name="T25" fmla="*/ 49 h 227"/>
                <a:gd name="T26" fmla="*/ 13683 w 235"/>
                <a:gd name="T27" fmla="*/ 86 h 227"/>
                <a:gd name="T28" fmla="*/ 13683 w 235"/>
                <a:gd name="T29" fmla="*/ 120 h 227"/>
                <a:gd name="T30" fmla="*/ 13683 w 235"/>
                <a:gd name="T31" fmla="*/ 145 h 227"/>
                <a:gd name="T32" fmla="*/ 13559 w 235"/>
                <a:gd name="T33" fmla="*/ 148 h 227"/>
                <a:gd name="T34" fmla="*/ 13399 w 235"/>
                <a:gd name="T35" fmla="*/ 141 h 227"/>
                <a:gd name="T36" fmla="*/ 13399 w 235"/>
                <a:gd name="T37" fmla="*/ 128 h 227"/>
                <a:gd name="T38" fmla="*/ 13155 w 235"/>
                <a:gd name="T39" fmla="*/ 116 h 227"/>
                <a:gd name="T40" fmla="*/ 12968 w 235"/>
                <a:gd name="T41" fmla="*/ 104 h 227"/>
                <a:gd name="T42" fmla="*/ 12763 w 235"/>
                <a:gd name="T43" fmla="*/ 97 h 227"/>
                <a:gd name="T44" fmla="*/ 12178 w 235"/>
                <a:gd name="T45" fmla="*/ 88 h 227"/>
                <a:gd name="T46" fmla="*/ 11226 w 235"/>
                <a:gd name="T47" fmla="*/ 78 h 227"/>
                <a:gd name="T48" fmla="*/ 10247 w 235"/>
                <a:gd name="T49" fmla="*/ 66 h 227"/>
                <a:gd name="T50" fmla="*/ 9301 w 235"/>
                <a:gd name="T51" fmla="*/ 57 h 227"/>
                <a:gd name="T52" fmla="*/ 8726 w 235"/>
                <a:gd name="T53" fmla="*/ 49 h 227"/>
                <a:gd name="T54" fmla="*/ 7954 w 235"/>
                <a:gd name="T55" fmla="*/ 45 h 227"/>
                <a:gd name="T56" fmla="*/ 6801 w 235"/>
                <a:gd name="T57" fmla="*/ 37 h 227"/>
                <a:gd name="T58" fmla="*/ 5485 w 235"/>
                <a:gd name="T59" fmla="*/ 29 h 227"/>
                <a:gd name="T60" fmla="*/ 4398 w 235"/>
                <a:gd name="T61" fmla="*/ 21 h 227"/>
                <a:gd name="T62" fmla="*/ 3680 w 235"/>
                <a:gd name="T63" fmla="*/ 19 h 227"/>
                <a:gd name="T64" fmla="*/ 3493 w 235"/>
                <a:gd name="T65" fmla="*/ 18 h 227"/>
                <a:gd name="T66" fmla="*/ 2760 w 235"/>
                <a:gd name="T67" fmla="*/ 16 h 227"/>
                <a:gd name="T68" fmla="*/ 1805 w 235"/>
                <a:gd name="T69" fmla="*/ 11 h 227"/>
                <a:gd name="T70" fmla="*/ 764 w 235"/>
                <a:gd name="T71" fmla="*/ 7 h 227"/>
                <a:gd name="T72" fmla="*/ 124 w 235"/>
                <a:gd name="T73" fmla="*/ 7 h 227"/>
                <a:gd name="T74" fmla="*/ 124 w 235"/>
                <a:gd name="T75" fmla="*/ 7 h 227"/>
                <a:gd name="T76" fmla="*/ 589 w 235"/>
                <a:gd name="T77" fmla="*/ 6 h 227"/>
                <a:gd name="T78" fmla="*/ 1160 w 235"/>
                <a:gd name="T79" fmla="*/ 5 h 227"/>
                <a:gd name="T80" fmla="*/ 1925 w 235"/>
                <a:gd name="T81" fmla="*/ 3 h 227"/>
                <a:gd name="T82" fmla="*/ 2965 w 235"/>
                <a:gd name="T83" fmla="*/ 1 h 227"/>
                <a:gd name="T84" fmla="*/ 4502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91" name="Freeform 99"/>
            <p:cNvSpPr>
              <a:spLocks/>
            </p:cNvSpPr>
            <p:nvPr/>
          </p:nvSpPr>
          <p:spPr bwMode="auto">
            <a:xfrm>
              <a:off x="1195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92" name="Freeform 100"/>
            <p:cNvSpPr>
              <a:spLocks/>
            </p:cNvSpPr>
            <p:nvPr/>
          </p:nvSpPr>
          <p:spPr bwMode="auto">
            <a:xfrm>
              <a:off x="1025" y="1270"/>
              <a:ext cx="911" cy="309"/>
            </a:xfrm>
            <a:custGeom>
              <a:avLst/>
              <a:gdLst>
                <a:gd name="T0" fmla="*/ 16875 w 462"/>
                <a:gd name="T1" fmla="*/ 204 h 333"/>
                <a:gd name="T2" fmla="*/ 20456 w 462"/>
                <a:gd name="T3" fmla="*/ 209 h 333"/>
                <a:gd name="T4" fmla="*/ 21759 w 462"/>
                <a:gd name="T5" fmla="*/ 212 h 333"/>
                <a:gd name="T6" fmla="*/ 21933 w 462"/>
                <a:gd name="T7" fmla="*/ 201 h 333"/>
                <a:gd name="T8" fmla="*/ 22209 w 462"/>
                <a:gd name="T9" fmla="*/ 182 h 333"/>
                <a:gd name="T10" fmla="*/ 22801 w 462"/>
                <a:gd name="T11" fmla="*/ 161 h 333"/>
                <a:gd name="T12" fmla="*/ 23400 w 462"/>
                <a:gd name="T13" fmla="*/ 148 h 333"/>
                <a:gd name="T14" fmla="*/ 25465 w 462"/>
                <a:gd name="T15" fmla="*/ 146 h 333"/>
                <a:gd name="T16" fmla="*/ 24686 w 462"/>
                <a:gd name="T17" fmla="*/ 118 h 333"/>
                <a:gd name="T18" fmla="*/ 22856 w 462"/>
                <a:gd name="T19" fmla="*/ 120 h 333"/>
                <a:gd name="T20" fmla="*/ 21965 w 462"/>
                <a:gd name="T21" fmla="*/ 115 h 333"/>
                <a:gd name="T22" fmla="*/ 21712 w 462"/>
                <a:gd name="T23" fmla="*/ 120 h 333"/>
                <a:gd name="T24" fmla="*/ 20801 w 462"/>
                <a:gd name="T25" fmla="*/ 121 h 333"/>
                <a:gd name="T26" fmla="*/ 20801 w 462"/>
                <a:gd name="T27" fmla="*/ 109 h 333"/>
                <a:gd name="T28" fmla="*/ 21592 w 462"/>
                <a:gd name="T29" fmla="*/ 114 h 333"/>
                <a:gd name="T30" fmla="*/ 21965 w 462"/>
                <a:gd name="T31" fmla="*/ 109 h 333"/>
                <a:gd name="T32" fmla="*/ 22980 w 462"/>
                <a:gd name="T33" fmla="*/ 106 h 333"/>
                <a:gd name="T34" fmla="*/ 23286 w 462"/>
                <a:gd name="T35" fmla="*/ 87 h 333"/>
                <a:gd name="T36" fmla="*/ 22633 w 462"/>
                <a:gd name="T37" fmla="*/ 82 h 333"/>
                <a:gd name="T38" fmla="*/ 22633 w 462"/>
                <a:gd name="T39" fmla="*/ 78 h 333"/>
                <a:gd name="T40" fmla="*/ 23645 w 462"/>
                <a:gd name="T41" fmla="*/ 81 h 333"/>
                <a:gd name="T42" fmla="*/ 25885 w 462"/>
                <a:gd name="T43" fmla="*/ 79 h 333"/>
                <a:gd name="T44" fmla="*/ 26926 w 462"/>
                <a:gd name="T45" fmla="*/ 70 h 333"/>
                <a:gd name="T46" fmla="*/ 26742 w 462"/>
                <a:gd name="T47" fmla="*/ 45 h 333"/>
                <a:gd name="T48" fmla="*/ 25340 w 462"/>
                <a:gd name="T49" fmla="*/ 34 h 333"/>
                <a:gd name="T50" fmla="*/ 26198 w 462"/>
                <a:gd name="T51" fmla="*/ 33 h 333"/>
                <a:gd name="T52" fmla="*/ 26320 w 462"/>
                <a:gd name="T53" fmla="*/ 22 h 333"/>
                <a:gd name="T54" fmla="*/ 25157 w 462"/>
                <a:gd name="T55" fmla="*/ 22 h 333"/>
                <a:gd name="T56" fmla="*/ 25522 w 462"/>
                <a:gd name="T57" fmla="*/ 15 h 333"/>
                <a:gd name="T58" fmla="*/ 25993 w 462"/>
                <a:gd name="T59" fmla="*/ 14 h 333"/>
                <a:gd name="T60" fmla="*/ 26320 w 462"/>
                <a:gd name="T61" fmla="*/ 2 h 333"/>
                <a:gd name="T62" fmla="*/ 14286 w 462"/>
                <a:gd name="T63" fmla="*/ 6 h 333"/>
                <a:gd name="T64" fmla="*/ 1404 w 462"/>
                <a:gd name="T65" fmla="*/ 5 h 333"/>
                <a:gd name="T66" fmla="*/ 828 w 462"/>
                <a:gd name="T67" fmla="*/ 13 h 333"/>
                <a:gd name="T68" fmla="*/ 1341 w 462"/>
                <a:gd name="T69" fmla="*/ 14 h 333"/>
                <a:gd name="T70" fmla="*/ 1996 w 462"/>
                <a:gd name="T71" fmla="*/ 22 h 333"/>
                <a:gd name="T72" fmla="*/ 483 w 462"/>
                <a:gd name="T73" fmla="*/ 22 h 333"/>
                <a:gd name="T74" fmla="*/ 420 w 462"/>
                <a:gd name="T75" fmla="*/ 32 h 333"/>
                <a:gd name="T76" fmla="*/ 1341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30 w 462"/>
                <a:gd name="T85" fmla="*/ 78 h 333"/>
                <a:gd name="T86" fmla="*/ 4354 w 462"/>
                <a:gd name="T87" fmla="*/ 81 h 333"/>
                <a:gd name="T88" fmla="*/ 3749 w 462"/>
                <a:gd name="T89" fmla="*/ 84 h 333"/>
                <a:gd name="T90" fmla="*/ 3581 w 462"/>
                <a:gd name="T91" fmla="*/ 99 h 333"/>
                <a:gd name="T92" fmla="*/ 4109 w 462"/>
                <a:gd name="T93" fmla="*/ 108 h 333"/>
                <a:gd name="T94" fmla="*/ 4884 w 462"/>
                <a:gd name="T95" fmla="*/ 109 h 333"/>
                <a:gd name="T96" fmla="*/ 5214 w 462"/>
                <a:gd name="T97" fmla="*/ 113 h 333"/>
                <a:gd name="T98" fmla="*/ 6050 w 462"/>
                <a:gd name="T99" fmla="*/ 109 h 333"/>
                <a:gd name="T100" fmla="*/ 6113 w 462"/>
                <a:gd name="T101" fmla="*/ 119 h 333"/>
                <a:gd name="T102" fmla="*/ 5334 w 462"/>
                <a:gd name="T103" fmla="*/ 121 h 333"/>
                <a:gd name="T104" fmla="*/ 5009 w 462"/>
                <a:gd name="T105" fmla="*/ 115 h 333"/>
                <a:gd name="T106" fmla="*/ 4172 w 462"/>
                <a:gd name="T107" fmla="*/ 120 h 333"/>
                <a:gd name="T108" fmla="*/ 2416 w 462"/>
                <a:gd name="T109" fmla="*/ 118 h 333"/>
                <a:gd name="T110" fmla="*/ 1404 w 462"/>
                <a:gd name="T111" fmla="*/ 143 h 333"/>
                <a:gd name="T112" fmla="*/ 3129 w 462"/>
                <a:gd name="T113" fmla="*/ 149 h 333"/>
                <a:gd name="T114" fmla="*/ 3581 w 462"/>
                <a:gd name="T115" fmla="*/ 161 h 333"/>
                <a:gd name="T116" fmla="*/ 4537 w 462"/>
                <a:gd name="T117" fmla="*/ 177 h 333"/>
                <a:gd name="T118" fmla="*/ 5066 w 462"/>
                <a:gd name="T119" fmla="*/ 198 h 333"/>
                <a:gd name="T120" fmla="*/ 5521 w 462"/>
                <a:gd name="T121" fmla="*/ 211 h 333"/>
                <a:gd name="T122" fmla="*/ 9814 w 462"/>
                <a:gd name="T123" fmla="*/ 205 h 333"/>
                <a:gd name="T124" fmla="*/ 11930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93" name="Freeform 101"/>
            <p:cNvSpPr>
              <a:spLocks/>
            </p:cNvSpPr>
            <p:nvPr/>
          </p:nvSpPr>
          <p:spPr bwMode="auto">
            <a:xfrm>
              <a:off x="1398" y="1469"/>
              <a:ext cx="72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4 w 36"/>
                <a:gd name="T7" fmla="*/ 3 h 103"/>
                <a:gd name="T8" fmla="*/ 192 w 36"/>
                <a:gd name="T9" fmla="*/ 3 h 103"/>
                <a:gd name="T10" fmla="*/ 256 w 36"/>
                <a:gd name="T11" fmla="*/ 5 h 103"/>
                <a:gd name="T12" fmla="*/ 384 w 36"/>
                <a:gd name="T13" fmla="*/ 6 h 103"/>
                <a:gd name="T14" fmla="*/ 448 w 36"/>
                <a:gd name="T15" fmla="*/ 8 h 103"/>
                <a:gd name="T16" fmla="*/ 576 w 36"/>
                <a:gd name="T17" fmla="*/ 8 h 103"/>
                <a:gd name="T18" fmla="*/ 704 w 36"/>
                <a:gd name="T19" fmla="*/ 10 h 103"/>
                <a:gd name="T20" fmla="*/ 768 w 36"/>
                <a:gd name="T21" fmla="*/ 10 h 103"/>
                <a:gd name="T22" fmla="*/ 896 w 36"/>
                <a:gd name="T23" fmla="*/ 10 h 103"/>
                <a:gd name="T24" fmla="*/ 1024 w 36"/>
                <a:gd name="T25" fmla="*/ 10 h 103"/>
                <a:gd name="T26" fmla="*/ 1088 w 36"/>
                <a:gd name="T27" fmla="*/ 10 h 103"/>
                <a:gd name="T28" fmla="*/ 1216 w 36"/>
                <a:gd name="T29" fmla="*/ 11 h 103"/>
                <a:gd name="T30" fmla="*/ 1216 w 36"/>
                <a:gd name="T31" fmla="*/ 13 h 103"/>
                <a:gd name="T32" fmla="*/ 1344 w 36"/>
                <a:gd name="T33" fmla="*/ 13 h 103"/>
                <a:gd name="T34" fmla="*/ 1408 w 36"/>
                <a:gd name="T35" fmla="*/ 19 h 103"/>
                <a:gd name="T36" fmla="*/ 1472 w 36"/>
                <a:gd name="T37" fmla="*/ 23 h 103"/>
                <a:gd name="T38" fmla="*/ 1600 w 36"/>
                <a:gd name="T39" fmla="*/ 27 h 103"/>
                <a:gd name="T40" fmla="*/ 1728 w 36"/>
                <a:gd name="T41" fmla="*/ 29 h 103"/>
                <a:gd name="T42" fmla="*/ 1728 w 36"/>
                <a:gd name="T43" fmla="*/ 36 h 103"/>
                <a:gd name="T44" fmla="*/ 1792 w 36"/>
                <a:gd name="T45" fmla="*/ 41 h 103"/>
                <a:gd name="T46" fmla="*/ 1920 w 36"/>
                <a:gd name="T47" fmla="*/ 46 h 103"/>
                <a:gd name="T48" fmla="*/ 1984 w 36"/>
                <a:gd name="T49" fmla="*/ 50 h 103"/>
                <a:gd name="T50" fmla="*/ 1984 w 36"/>
                <a:gd name="T51" fmla="*/ 57 h 103"/>
                <a:gd name="T52" fmla="*/ 2048 w 36"/>
                <a:gd name="T53" fmla="*/ 61 h 103"/>
                <a:gd name="T54" fmla="*/ 2048 w 36"/>
                <a:gd name="T55" fmla="*/ 66 h 103"/>
                <a:gd name="T56" fmla="*/ 2176 w 36"/>
                <a:gd name="T57" fmla="*/ 69 h 103"/>
                <a:gd name="T58" fmla="*/ 2176 w 36"/>
                <a:gd name="T59" fmla="*/ 72 h 103"/>
                <a:gd name="T60" fmla="*/ 2176 w 36"/>
                <a:gd name="T61" fmla="*/ 74 h 103"/>
                <a:gd name="T62" fmla="*/ 2176 w 36"/>
                <a:gd name="T63" fmla="*/ 76 h 103"/>
                <a:gd name="T64" fmla="*/ 2240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94" name="Freeform 102"/>
            <p:cNvSpPr>
              <a:spLocks/>
            </p:cNvSpPr>
            <p:nvPr/>
          </p:nvSpPr>
          <p:spPr bwMode="auto">
            <a:xfrm>
              <a:off x="1490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95" name="Freeform 103"/>
            <p:cNvSpPr>
              <a:spLocks/>
            </p:cNvSpPr>
            <p:nvPr/>
          </p:nvSpPr>
          <p:spPr bwMode="auto">
            <a:xfrm>
              <a:off x="1452" y="1468"/>
              <a:ext cx="69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56 w 36"/>
                <a:gd name="T5" fmla="*/ 8 h 106"/>
                <a:gd name="T6" fmla="*/ 148 w 36"/>
                <a:gd name="T7" fmla="*/ 8 h 106"/>
                <a:gd name="T8" fmla="*/ 253 w 36"/>
                <a:gd name="T9" fmla="*/ 10 h 106"/>
                <a:gd name="T10" fmla="*/ 284 w 36"/>
                <a:gd name="T11" fmla="*/ 14 h 106"/>
                <a:gd name="T12" fmla="*/ 393 w 36"/>
                <a:gd name="T13" fmla="*/ 18 h 106"/>
                <a:gd name="T14" fmla="*/ 445 w 36"/>
                <a:gd name="T15" fmla="*/ 20 h 106"/>
                <a:gd name="T16" fmla="*/ 544 w 36"/>
                <a:gd name="T17" fmla="*/ 23 h 106"/>
                <a:gd name="T18" fmla="*/ 544 w 36"/>
                <a:gd name="T19" fmla="*/ 30 h 106"/>
                <a:gd name="T20" fmla="*/ 592 w 36"/>
                <a:gd name="T21" fmla="*/ 38 h 106"/>
                <a:gd name="T22" fmla="*/ 592 w 36"/>
                <a:gd name="T23" fmla="*/ 45 h 106"/>
                <a:gd name="T24" fmla="*/ 544 w 36"/>
                <a:gd name="T25" fmla="*/ 54 h 106"/>
                <a:gd name="T26" fmla="*/ 544 w 36"/>
                <a:gd name="T27" fmla="*/ 61 h 106"/>
                <a:gd name="T28" fmla="*/ 544 w 36"/>
                <a:gd name="T29" fmla="*/ 68 h 106"/>
                <a:gd name="T30" fmla="*/ 544 w 36"/>
                <a:gd name="T31" fmla="*/ 72 h 106"/>
                <a:gd name="T32" fmla="*/ 544 w 36"/>
                <a:gd name="T33" fmla="*/ 73 h 106"/>
                <a:gd name="T34" fmla="*/ 544 w 36"/>
                <a:gd name="T35" fmla="*/ 73 h 106"/>
                <a:gd name="T36" fmla="*/ 592 w 36"/>
                <a:gd name="T37" fmla="*/ 73 h 106"/>
                <a:gd name="T38" fmla="*/ 592 w 36"/>
                <a:gd name="T39" fmla="*/ 73 h 106"/>
                <a:gd name="T40" fmla="*/ 705 w 36"/>
                <a:gd name="T41" fmla="*/ 74 h 106"/>
                <a:gd name="T42" fmla="*/ 705 w 36"/>
                <a:gd name="T43" fmla="*/ 74 h 106"/>
                <a:gd name="T44" fmla="*/ 753 w 36"/>
                <a:gd name="T45" fmla="*/ 74 h 106"/>
                <a:gd name="T46" fmla="*/ 753 w 36"/>
                <a:gd name="T47" fmla="*/ 74 h 106"/>
                <a:gd name="T48" fmla="*/ 797 w 36"/>
                <a:gd name="T49" fmla="*/ 74 h 106"/>
                <a:gd name="T50" fmla="*/ 797 w 36"/>
                <a:gd name="T51" fmla="*/ 71 h 106"/>
                <a:gd name="T52" fmla="*/ 797 w 36"/>
                <a:gd name="T53" fmla="*/ 67 h 106"/>
                <a:gd name="T54" fmla="*/ 797 w 36"/>
                <a:gd name="T55" fmla="*/ 60 h 106"/>
                <a:gd name="T56" fmla="*/ 797 w 36"/>
                <a:gd name="T57" fmla="*/ 55 h 106"/>
                <a:gd name="T58" fmla="*/ 797 w 36"/>
                <a:gd name="T59" fmla="*/ 49 h 106"/>
                <a:gd name="T60" fmla="*/ 853 w 36"/>
                <a:gd name="T61" fmla="*/ 42 h 106"/>
                <a:gd name="T62" fmla="*/ 853 w 36"/>
                <a:gd name="T63" fmla="*/ 37 h 106"/>
                <a:gd name="T64" fmla="*/ 930 w 36"/>
                <a:gd name="T65" fmla="*/ 34 h 106"/>
                <a:gd name="T66" fmla="*/ 930 w 36"/>
                <a:gd name="T67" fmla="*/ 32 h 106"/>
                <a:gd name="T68" fmla="*/ 930 w 36"/>
                <a:gd name="T69" fmla="*/ 28 h 106"/>
                <a:gd name="T70" fmla="*/ 930 w 36"/>
                <a:gd name="T71" fmla="*/ 24 h 106"/>
                <a:gd name="T72" fmla="*/ 930 w 36"/>
                <a:gd name="T73" fmla="*/ 21 h 106"/>
                <a:gd name="T74" fmla="*/ 930 w 36"/>
                <a:gd name="T75" fmla="*/ 18 h 106"/>
                <a:gd name="T76" fmla="*/ 1043 w 36"/>
                <a:gd name="T77" fmla="*/ 12 h 106"/>
                <a:gd name="T78" fmla="*/ 1077 w 36"/>
                <a:gd name="T79" fmla="*/ 8 h 106"/>
                <a:gd name="T80" fmla="*/ 1135 w 36"/>
                <a:gd name="T81" fmla="*/ 8 h 106"/>
                <a:gd name="T82" fmla="*/ 1135 w 36"/>
                <a:gd name="T83" fmla="*/ 8 h 106"/>
                <a:gd name="T84" fmla="*/ 1238 w 36"/>
                <a:gd name="T85" fmla="*/ 8 h 106"/>
                <a:gd name="T86" fmla="*/ 1388 w 36"/>
                <a:gd name="T87" fmla="*/ 6 h 106"/>
                <a:gd name="T88" fmla="*/ 1474 w 36"/>
                <a:gd name="T89" fmla="*/ 5 h 106"/>
                <a:gd name="T90" fmla="*/ 1528 w 36"/>
                <a:gd name="T91" fmla="*/ 4 h 106"/>
                <a:gd name="T92" fmla="*/ 1635 w 36"/>
                <a:gd name="T93" fmla="*/ 2 h 106"/>
                <a:gd name="T94" fmla="*/ 1690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96" name="AutoShape 104"/>
            <p:cNvSpPr>
              <a:spLocks noChangeArrowheads="1"/>
            </p:cNvSpPr>
            <p:nvPr/>
          </p:nvSpPr>
          <p:spPr bwMode="auto">
            <a:xfrm flipV="1">
              <a:off x="1043" y="1302"/>
              <a:ext cx="867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0497" name="AutoShape 105"/>
            <p:cNvSpPr>
              <a:spLocks noChangeArrowheads="1"/>
            </p:cNvSpPr>
            <p:nvPr/>
          </p:nvSpPr>
          <p:spPr bwMode="auto">
            <a:xfrm flipV="1">
              <a:off x="1083" y="1293"/>
              <a:ext cx="788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0498" name="Oval 106"/>
            <p:cNvSpPr>
              <a:spLocks noChangeArrowheads="1"/>
            </p:cNvSpPr>
            <p:nvPr/>
          </p:nvSpPr>
          <p:spPr bwMode="auto">
            <a:xfrm>
              <a:off x="1316" y="1473"/>
              <a:ext cx="40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0499" name="Oval 107"/>
            <p:cNvSpPr>
              <a:spLocks noChangeArrowheads="1"/>
            </p:cNvSpPr>
            <p:nvPr/>
          </p:nvSpPr>
          <p:spPr bwMode="auto">
            <a:xfrm>
              <a:off x="1602" y="1475"/>
              <a:ext cx="41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0500" name="Freeform 108"/>
            <p:cNvSpPr>
              <a:spLocks/>
            </p:cNvSpPr>
            <p:nvPr/>
          </p:nvSpPr>
          <p:spPr bwMode="auto">
            <a:xfrm>
              <a:off x="1247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501" name="Freeform 109"/>
            <p:cNvSpPr>
              <a:spLocks/>
            </p:cNvSpPr>
            <p:nvPr/>
          </p:nvSpPr>
          <p:spPr bwMode="auto">
            <a:xfrm>
              <a:off x="1172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502" name="Freeform 110"/>
            <p:cNvSpPr>
              <a:spLocks/>
            </p:cNvSpPr>
            <p:nvPr/>
          </p:nvSpPr>
          <p:spPr bwMode="auto">
            <a:xfrm>
              <a:off x="1655" y="1320"/>
              <a:ext cx="59" cy="35"/>
            </a:xfrm>
            <a:custGeom>
              <a:avLst/>
              <a:gdLst>
                <a:gd name="T0" fmla="*/ 1613 w 30"/>
                <a:gd name="T1" fmla="*/ 0 h 38"/>
                <a:gd name="T2" fmla="*/ 1497 w 30"/>
                <a:gd name="T3" fmla="*/ 0 h 38"/>
                <a:gd name="T4" fmla="*/ 1377 w 30"/>
                <a:gd name="T5" fmla="*/ 0 h 38"/>
                <a:gd name="T6" fmla="*/ 1211 w 30"/>
                <a:gd name="T7" fmla="*/ 0 h 38"/>
                <a:gd name="T8" fmla="*/ 1149 w 30"/>
                <a:gd name="T9" fmla="*/ 0 h 38"/>
                <a:gd name="T10" fmla="*/ 913 w 30"/>
                <a:gd name="T11" fmla="*/ 0 h 38"/>
                <a:gd name="T12" fmla="*/ 881 w 30"/>
                <a:gd name="T13" fmla="*/ 0 h 38"/>
                <a:gd name="T14" fmla="*/ 881 w 30"/>
                <a:gd name="T15" fmla="*/ 0 h 38"/>
                <a:gd name="T16" fmla="*/ 761 w 30"/>
                <a:gd name="T17" fmla="*/ 2 h 38"/>
                <a:gd name="T18" fmla="*/ 645 w 30"/>
                <a:gd name="T19" fmla="*/ 3 h 38"/>
                <a:gd name="T20" fmla="*/ 584 w 30"/>
                <a:gd name="T21" fmla="*/ 5 h 38"/>
                <a:gd name="T22" fmla="*/ 417 w 30"/>
                <a:gd name="T23" fmla="*/ 6 h 38"/>
                <a:gd name="T24" fmla="*/ 297 w 30"/>
                <a:gd name="T25" fmla="*/ 6 h 38"/>
                <a:gd name="T26" fmla="*/ 61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20 w 30"/>
                <a:gd name="T39" fmla="*/ 17 h 38"/>
                <a:gd name="T40" fmla="*/ 236 w 30"/>
                <a:gd name="T41" fmla="*/ 18 h 38"/>
                <a:gd name="T42" fmla="*/ 297 w 30"/>
                <a:gd name="T43" fmla="*/ 21 h 38"/>
                <a:gd name="T44" fmla="*/ 417 w 30"/>
                <a:gd name="T45" fmla="*/ 23 h 38"/>
                <a:gd name="T46" fmla="*/ 464 w 30"/>
                <a:gd name="T47" fmla="*/ 23 h 38"/>
                <a:gd name="T48" fmla="*/ 584 w 30"/>
                <a:gd name="T49" fmla="*/ 23 h 38"/>
                <a:gd name="T50" fmla="*/ 584 w 30"/>
                <a:gd name="T51" fmla="*/ 21 h 38"/>
                <a:gd name="T52" fmla="*/ 645 w 30"/>
                <a:gd name="T53" fmla="*/ 20 h 38"/>
                <a:gd name="T54" fmla="*/ 881 w 30"/>
                <a:gd name="T55" fmla="*/ 18 h 38"/>
                <a:gd name="T56" fmla="*/ 975 w 30"/>
                <a:gd name="T57" fmla="*/ 16 h 38"/>
                <a:gd name="T58" fmla="*/ 1149 w 30"/>
                <a:gd name="T59" fmla="*/ 15 h 38"/>
                <a:gd name="T60" fmla="*/ 1211 w 30"/>
                <a:gd name="T61" fmla="*/ 13 h 38"/>
                <a:gd name="T62" fmla="*/ 1331 w 30"/>
                <a:gd name="T63" fmla="*/ 12 h 38"/>
                <a:gd name="T64" fmla="*/ 1377 w 30"/>
                <a:gd name="T65" fmla="*/ 11 h 38"/>
                <a:gd name="T66" fmla="*/ 1377 w 30"/>
                <a:gd name="T67" fmla="*/ 10 h 38"/>
                <a:gd name="T68" fmla="*/ 1440 w 30"/>
                <a:gd name="T69" fmla="*/ 8 h 38"/>
                <a:gd name="T70" fmla="*/ 1440 w 30"/>
                <a:gd name="T71" fmla="*/ 6 h 38"/>
                <a:gd name="T72" fmla="*/ 1560 w 30"/>
                <a:gd name="T73" fmla="*/ 6 h 38"/>
                <a:gd name="T74" fmla="*/ 1560 w 30"/>
                <a:gd name="T75" fmla="*/ 6 h 38"/>
                <a:gd name="T76" fmla="*/ 1676 w 30"/>
                <a:gd name="T77" fmla="*/ 5 h 38"/>
                <a:gd name="T78" fmla="*/ 1676 w 30"/>
                <a:gd name="T79" fmla="*/ 2 h 38"/>
                <a:gd name="T80" fmla="*/ 1676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503" name="Freeform 111"/>
            <p:cNvSpPr>
              <a:spLocks/>
            </p:cNvSpPr>
            <p:nvPr/>
          </p:nvSpPr>
          <p:spPr bwMode="auto">
            <a:xfrm>
              <a:off x="1480" y="1319"/>
              <a:ext cx="312" cy="141"/>
            </a:xfrm>
            <a:custGeom>
              <a:avLst/>
              <a:gdLst>
                <a:gd name="T0" fmla="*/ 2622 w 159"/>
                <a:gd name="T1" fmla="*/ 1 h 152"/>
                <a:gd name="T2" fmla="*/ 461 w 159"/>
                <a:gd name="T3" fmla="*/ 17 h 152"/>
                <a:gd name="T4" fmla="*/ 355 w 159"/>
                <a:gd name="T5" fmla="*/ 33 h 152"/>
                <a:gd name="T6" fmla="*/ 61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368 w 159"/>
                <a:gd name="T15" fmla="*/ 94 h 152"/>
                <a:gd name="T16" fmla="*/ 3142 w 159"/>
                <a:gd name="T17" fmla="*/ 89 h 152"/>
                <a:gd name="T18" fmla="*/ 3724 w 159"/>
                <a:gd name="T19" fmla="*/ 89 h 152"/>
                <a:gd name="T20" fmla="*/ 5086 w 159"/>
                <a:gd name="T21" fmla="*/ 89 h 152"/>
                <a:gd name="T22" fmla="*/ 5410 w 159"/>
                <a:gd name="T23" fmla="*/ 90 h 152"/>
                <a:gd name="T24" fmla="*/ 5410 w 159"/>
                <a:gd name="T25" fmla="*/ 93 h 152"/>
                <a:gd name="T26" fmla="*/ 5530 w 159"/>
                <a:gd name="T27" fmla="*/ 95 h 152"/>
                <a:gd name="T28" fmla="*/ 6165 w 159"/>
                <a:gd name="T29" fmla="*/ 91 h 152"/>
                <a:gd name="T30" fmla="*/ 6627 w 159"/>
                <a:gd name="T31" fmla="*/ 83 h 152"/>
                <a:gd name="T32" fmla="*/ 6838 w 159"/>
                <a:gd name="T33" fmla="*/ 71 h 152"/>
                <a:gd name="T34" fmla="*/ 7827 w 159"/>
                <a:gd name="T35" fmla="*/ 57 h 152"/>
                <a:gd name="T36" fmla="*/ 8675 w 159"/>
                <a:gd name="T37" fmla="*/ 54 h 152"/>
                <a:gd name="T38" fmla="*/ 7655 w 159"/>
                <a:gd name="T39" fmla="*/ 53 h 152"/>
                <a:gd name="T40" fmla="*/ 6746 w 159"/>
                <a:gd name="T41" fmla="*/ 57 h 152"/>
                <a:gd name="T42" fmla="*/ 5991 w 159"/>
                <a:gd name="T43" fmla="*/ 68 h 152"/>
                <a:gd name="T44" fmla="*/ 5930 w 159"/>
                <a:gd name="T45" fmla="*/ 78 h 152"/>
                <a:gd name="T46" fmla="*/ 5206 w 159"/>
                <a:gd name="T47" fmla="*/ 81 h 152"/>
                <a:gd name="T48" fmla="*/ 4509 w 159"/>
                <a:gd name="T49" fmla="*/ 81 h 152"/>
                <a:gd name="T50" fmla="*/ 4329 w 159"/>
                <a:gd name="T51" fmla="*/ 75 h 152"/>
                <a:gd name="T52" fmla="*/ 4270 w 159"/>
                <a:gd name="T53" fmla="*/ 59 h 152"/>
                <a:gd name="T54" fmla="*/ 4225 w 159"/>
                <a:gd name="T55" fmla="*/ 58 h 152"/>
                <a:gd name="T56" fmla="*/ 4050 w 159"/>
                <a:gd name="T57" fmla="*/ 71 h 152"/>
                <a:gd name="T58" fmla="*/ 2726 w 159"/>
                <a:gd name="T59" fmla="*/ 79 h 152"/>
                <a:gd name="T60" fmla="*/ 1081 w 159"/>
                <a:gd name="T61" fmla="*/ 71 h 152"/>
                <a:gd name="T62" fmla="*/ 461 w 159"/>
                <a:gd name="T63" fmla="*/ 60 h 152"/>
                <a:gd name="T64" fmla="*/ 755 w 159"/>
                <a:gd name="T65" fmla="*/ 46 h 152"/>
                <a:gd name="T66" fmla="*/ 1540 w 159"/>
                <a:gd name="T67" fmla="*/ 42 h 152"/>
                <a:gd name="T68" fmla="*/ 2561 w 159"/>
                <a:gd name="T69" fmla="*/ 42 h 152"/>
                <a:gd name="T70" fmla="*/ 4050 w 159"/>
                <a:gd name="T71" fmla="*/ 47 h 152"/>
                <a:gd name="T72" fmla="*/ 4562 w 159"/>
                <a:gd name="T73" fmla="*/ 49 h 152"/>
                <a:gd name="T74" fmla="*/ 4562 w 159"/>
                <a:gd name="T75" fmla="*/ 46 h 152"/>
                <a:gd name="T76" fmla="*/ 4625 w 159"/>
                <a:gd name="T77" fmla="*/ 42 h 152"/>
                <a:gd name="T78" fmla="*/ 3204 w 159"/>
                <a:gd name="T79" fmla="*/ 40 h 152"/>
                <a:gd name="T80" fmla="*/ 1721 w 159"/>
                <a:gd name="T81" fmla="*/ 36 h 152"/>
                <a:gd name="T82" fmla="*/ 1081 w 159"/>
                <a:gd name="T83" fmla="*/ 30 h 152"/>
                <a:gd name="T84" fmla="*/ 967 w 159"/>
                <a:gd name="T85" fmla="*/ 16 h 152"/>
                <a:gd name="T86" fmla="*/ 2121 w 159"/>
                <a:gd name="T87" fmla="*/ 10 h 152"/>
                <a:gd name="T88" fmla="*/ 2788 w 159"/>
                <a:gd name="T89" fmla="*/ 19 h 152"/>
                <a:gd name="T90" fmla="*/ 2121 w 159"/>
                <a:gd name="T91" fmla="*/ 26 h 152"/>
                <a:gd name="T92" fmla="*/ 1898 w 159"/>
                <a:gd name="T93" fmla="*/ 22 h 152"/>
                <a:gd name="T94" fmla="*/ 1837 w 159"/>
                <a:gd name="T95" fmla="*/ 19 h 152"/>
                <a:gd name="T96" fmla="*/ 1540 w 159"/>
                <a:gd name="T97" fmla="*/ 22 h 152"/>
                <a:gd name="T98" fmla="*/ 1421 w 159"/>
                <a:gd name="T99" fmla="*/ 28 h 152"/>
                <a:gd name="T100" fmla="*/ 2237 w 159"/>
                <a:gd name="T101" fmla="*/ 31 h 152"/>
                <a:gd name="T102" fmla="*/ 3485 w 159"/>
                <a:gd name="T103" fmla="*/ 35 h 152"/>
                <a:gd name="T104" fmla="*/ 3666 w 159"/>
                <a:gd name="T105" fmla="*/ 33 h 152"/>
                <a:gd name="T106" fmla="*/ 3377 w 159"/>
                <a:gd name="T107" fmla="*/ 28 h 152"/>
                <a:gd name="T108" fmla="*/ 3377 w 159"/>
                <a:gd name="T109" fmla="*/ 14 h 152"/>
                <a:gd name="T110" fmla="*/ 3542 w 159"/>
                <a:gd name="T111" fmla="*/ 6 h 152"/>
                <a:gd name="T112" fmla="*/ 3928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504" name="Freeform 112"/>
            <p:cNvSpPr>
              <a:spLocks/>
            </p:cNvSpPr>
            <p:nvPr/>
          </p:nvSpPr>
          <p:spPr bwMode="auto">
            <a:xfrm>
              <a:off x="1130" y="1465"/>
              <a:ext cx="324" cy="105"/>
            </a:xfrm>
            <a:custGeom>
              <a:avLst/>
              <a:gdLst>
                <a:gd name="T0" fmla="*/ 63 w 164"/>
                <a:gd name="T1" fmla="*/ 6 h 114"/>
                <a:gd name="T2" fmla="*/ 425 w 164"/>
                <a:gd name="T3" fmla="*/ 6 h 114"/>
                <a:gd name="T4" fmla="*/ 840 w 164"/>
                <a:gd name="T5" fmla="*/ 4 h 114"/>
                <a:gd name="T6" fmla="*/ 1081 w 164"/>
                <a:gd name="T7" fmla="*/ 1 h 114"/>
                <a:gd name="T8" fmla="*/ 2560 w 164"/>
                <a:gd name="T9" fmla="*/ 6 h 114"/>
                <a:gd name="T10" fmla="*/ 4040 w 164"/>
                <a:gd name="T11" fmla="*/ 12 h 114"/>
                <a:gd name="T12" fmla="*/ 4876 w 164"/>
                <a:gd name="T13" fmla="*/ 13 h 114"/>
                <a:gd name="T14" fmla="*/ 5305 w 164"/>
                <a:gd name="T15" fmla="*/ 13 h 114"/>
                <a:gd name="T16" fmla="*/ 5121 w 164"/>
                <a:gd name="T17" fmla="*/ 24 h 114"/>
                <a:gd name="T18" fmla="*/ 5121 w 164"/>
                <a:gd name="T19" fmla="*/ 41 h 114"/>
                <a:gd name="T20" fmla="*/ 5542 w 164"/>
                <a:gd name="T21" fmla="*/ 57 h 114"/>
                <a:gd name="T22" fmla="*/ 6014 w 164"/>
                <a:gd name="T23" fmla="*/ 65 h 114"/>
                <a:gd name="T24" fmla="*/ 6354 w 164"/>
                <a:gd name="T25" fmla="*/ 64 h 114"/>
                <a:gd name="T26" fmla="*/ 6480 w 164"/>
                <a:gd name="T27" fmla="*/ 54 h 114"/>
                <a:gd name="T28" fmla="*/ 6822 w 164"/>
                <a:gd name="T29" fmla="*/ 41 h 114"/>
                <a:gd name="T30" fmla="*/ 7802 w 164"/>
                <a:gd name="T31" fmla="*/ 32 h 114"/>
                <a:gd name="T32" fmla="*/ 8274 w 164"/>
                <a:gd name="T33" fmla="*/ 29 h 114"/>
                <a:gd name="T34" fmla="*/ 8337 w 164"/>
                <a:gd name="T35" fmla="*/ 22 h 114"/>
                <a:gd name="T36" fmla="*/ 8450 w 164"/>
                <a:gd name="T37" fmla="*/ 16 h 114"/>
                <a:gd name="T38" fmla="*/ 8545 w 164"/>
                <a:gd name="T39" fmla="*/ 11 h 114"/>
                <a:gd name="T40" fmla="*/ 8669 w 164"/>
                <a:gd name="T41" fmla="*/ 27 h 114"/>
                <a:gd name="T42" fmla="*/ 9090 w 164"/>
                <a:gd name="T43" fmla="*/ 45 h 114"/>
                <a:gd name="T44" fmla="*/ 9382 w 164"/>
                <a:gd name="T45" fmla="*/ 59 h 114"/>
                <a:gd name="T46" fmla="*/ 9633 w 164"/>
                <a:gd name="T47" fmla="*/ 64 h 114"/>
                <a:gd name="T48" fmla="*/ 9262 w 164"/>
                <a:gd name="T49" fmla="*/ 66 h 114"/>
                <a:gd name="T50" fmla="*/ 8545 w 164"/>
                <a:gd name="T51" fmla="*/ 68 h 114"/>
                <a:gd name="T52" fmla="*/ 7618 w 164"/>
                <a:gd name="T53" fmla="*/ 69 h 114"/>
                <a:gd name="T54" fmla="*/ 6480 w 164"/>
                <a:gd name="T55" fmla="*/ 69 h 114"/>
                <a:gd name="T56" fmla="*/ 6014 w 164"/>
                <a:gd name="T57" fmla="*/ 69 h 114"/>
                <a:gd name="T58" fmla="*/ 5542 w 164"/>
                <a:gd name="T59" fmla="*/ 65 h 114"/>
                <a:gd name="T60" fmla="*/ 4813 w 164"/>
                <a:gd name="T61" fmla="*/ 62 h 114"/>
                <a:gd name="T62" fmla="*/ 4325 w 164"/>
                <a:gd name="T63" fmla="*/ 58 h 114"/>
                <a:gd name="T64" fmla="*/ 3977 w 164"/>
                <a:gd name="T65" fmla="*/ 54 h 114"/>
                <a:gd name="T66" fmla="*/ 3793 w 164"/>
                <a:gd name="T67" fmla="*/ 50 h 114"/>
                <a:gd name="T68" fmla="*/ 3453 w 164"/>
                <a:gd name="T69" fmla="*/ 48 h 114"/>
                <a:gd name="T70" fmla="*/ 3216 w 164"/>
                <a:gd name="T71" fmla="*/ 46 h 114"/>
                <a:gd name="T72" fmla="*/ 2924 w 164"/>
                <a:gd name="T73" fmla="*/ 46 h 114"/>
                <a:gd name="T74" fmla="*/ 2560 w 164"/>
                <a:gd name="T75" fmla="*/ 42 h 114"/>
                <a:gd name="T76" fmla="*/ 2136 w 164"/>
                <a:gd name="T77" fmla="*/ 38 h 114"/>
                <a:gd name="T78" fmla="*/ 1952 w 164"/>
                <a:gd name="T79" fmla="*/ 35 h 114"/>
                <a:gd name="T80" fmla="*/ 2072 w 164"/>
                <a:gd name="T81" fmla="*/ 34 h 114"/>
                <a:gd name="T82" fmla="*/ 2436 w 164"/>
                <a:gd name="T83" fmla="*/ 33 h 114"/>
                <a:gd name="T84" fmla="*/ 2924 w 164"/>
                <a:gd name="T85" fmla="*/ 32 h 114"/>
                <a:gd name="T86" fmla="*/ 3216 w 164"/>
                <a:gd name="T87" fmla="*/ 32 h 114"/>
                <a:gd name="T88" fmla="*/ 2924 w 164"/>
                <a:gd name="T89" fmla="*/ 19 h 114"/>
                <a:gd name="T90" fmla="*/ 2136 w 164"/>
                <a:gd name="T91" fmla="*/ 12 h 114"/>
                <a:gd name="T92" fmla="*/ 1081 w 164"/>
                <a:gd name="T93" fmla="*/ 10 h 114"/>
                <a:gd name="T94" fmla="*/ 184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505" name="Freeform 113"/>
            <p:cNvSpPr>
              <a:spLocks/>
            </p:cNvSpPr>
            <p:nvPr/>
          </p:nvSpPr>
          <p:spPr bwMode="auto">
            <a:xfrm>
              <a:off x="1509" y="1464"/>
              <a:ext cx="323" cy="105"/>
            </a:xfrm>
            <a:custGeom>
              <a:avLst/>
              <a:gdLst>
                <a:gd name="T0" fmla="*/ 9330 w 164"/>
                <a:gd name="T1" fmla="*/ 6 h 114"/>
                <a:gd name="T2" fmla="*/ 8983 w 164"/>
                <a:gd name="T3" fmla="*/ 6 h 114"/>
                <a:gd name="T4" fmla="*/ 8595 w 164"/>
                <a:gd name="T5" fmla="*/ 4 h 114"/>
                <a:gd name="T6" fmla="*/ 8351 w 164"/>
                <a:gd name="T7" fmla="*/ 2 h 114"/>
                <a:gd name="T8" fmla="*/ 6815 w 164"/>
                <a:gd name="T9" fmla="*/ 6 h 114"/>
                <a:gd name="T10" fmla="*/ 5414 w 164"/>
                <a:gd name="T11" fmla="*/ 12 h 114"/>
                <a:gd name="T12" fmla="*/ 4561 w 164"/>
                <a:gd name="T13" fmla="*/ 13 h 114"/>
                <a:gd name="T14" fmla="*/ 4209 w 164"/>
                <a:gd name="T15" fmla="*/ 13 h 114"/>
                <a:gd name="T16" fmla="*/ 4333 w 164"/>
                <a:gd name="T17" fmla="*/ 24 h 114"/>
                <a:gd name="T18" fmla="*/ 4270 w 164"/>
                <a:gd name="T19" fmla="*/ 41 h 114"/>
                <a:gd name="T20" fmla="*/ 3973 w 164"/>
                <a:gd name="T21" fmla="*/ 57 h 114"/>
                <a:gd name="T22" fmla="*/ 3492 w 164"/>
                <a:gd name="T23" fmla="*/ 65 h 114"/>
                <a:gd name="T24" fmla="*/ 3088 w 164"/>
                <a:gd name="T25" fmla="*/ 64 h 114"/>
                <a:gd name="T26" fmla="*/ 2901 w 164"/>
                <a:gd name="T27" fmla="*/ 54 h 114"/>
                <a:gd name="T28" fmla="*/ 2576 w 164"/>
                <a:gd name="T29" fmla="*/ 42 h 114"/>
                <a:gd name="T30" fmla="*/ 1629 w 164"/>
                <a:gd name="T31" fmla="*/ 32 h 114"/>
                <a:gd name="T32" fmla="*/ 1221 w 164"/>
                <a:gd name="T33" fmla="*/ 29 h 114"/>
                <a:gd name="T34" fmla="*/ 1160 w 164"/>
                <a:gd name="T35" fmla="*/ 23 h 114"/>
                <a:gd name="T36" fmla="*/ 1040 w 164"/>
                <a:gd name="T37" fmla="*/ 16 h 114"/>
                <a:gd name="T38" fmla="*/ 977 w 164"/>
                <a:gd name="T39" fmla="*/ 12 h 114"/>
                <a:gd name="T40" fmla="*/ 764 w 164"/>
                <a:gd name="T41" fmla="*/ 27 h 114"/>
                <a:gd name="T42" fmla="*/ 420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299 w 164"/>
                <a:gd name="T49" fmla="*/ 67 h 114"/>
                <a:gd name="T50" fmla="*/ 947 w 164"/>
                <a:gd name="T51" fmla="*/ 68 h 114"/>
                <a:gd name="T52" fmla="*/ 1804 w 164"/>
                <a:gd name="T53" fmla="*/ 69 h 114"/>
                <a:gd name="T54" fmla="*/ 3025 w 164"/>
                <a:gd name="T55" fmla="*/ 69 h 114"/>
                <a:gd name="T56" fmla="*/ 3492 w 164"/>
                <a:gd name="T57" fmla="*/ 69 h 114"/>
                <a:gd name="T58" fmla="*/ 3973 w 164"/>
                <a:gd name="T59" fmla="*/ 65 h 114"/>
                <a:gd name="T60" fmla="*/ 4561 w 164"/>
                <a:gd name="T61" fmla="*/ 62 h 114"/>
                <a:gd name="T62" fmla="*/ 5136 w 164"/>
                <a:gd name="T63" fmla="*/ 58 h 114"/>
                <a:gd name="T64" fmla="*/ 5357 w 164"/>
                <a:gd name="T65" fmla="*/ 54 h 114"/>
                <a:gd name="T66" fmla="*/ 5538 w 164"/>
                <a:gd name="T67" fmla="*/ 50 h 114"/>
                <a:gd name="T68" fmla="*/ 5838 w 164"/>
                <a:gd name="T69" fmla="*/ 48 h 114"/>
                <a:gd name="T70" fmla="*/ 6194 w 164"/>
                <a:gd name="T71" fmla="*/ 46 h 114"/>
                <a:gd name="T72" fmla="*/ 6425 w 164"/>
                <a:gd name="T73" fmla="*/ 46 h 114"/>
                <a:gd name="T74" fmla="*/ 6815 w 164"/>
                <a:gd name="T75" fmla="*/ 42 h 114"/>
                <a:gd name="T76" fmla="*/ 7234 w 164"/>
                <a:gd name="T77" fmla="*/ 38 h 114"/>
                <a:gd name="T78" fmla="*/ 7462 w 164"/>
                <a:gd name="T79" fmla="*/ 35 h 114"/>
                <a:gd name="T80" fmla="*/ 7281 w 164"/>
                <a:gd name="T81" fmla="*/ 35 h 114"/>
                <a:gd name="T82" fmla="*/ 6935 w 164"/>
                <a:gd name="T83" fmla="*/ 33 h 114"/>
                <a:gd name="T84" fmla="*/ 6486 w 164"/>
                <a:gd name="T85" fmla="*/ 32 h 114"/>
                <a:gd name="T86" fmla="*/ 6318 w 164"/>
                <a:gd name="T87" fmla="*/ 32 h 114"/>
                <a:gd name="T88" fmla="*/ 6486 w 164"/>
                <a:gd name="T89" fmla="*/ 19 h 114"/>
                <a:gd name="T90" fmla="*/ 7281 w 164"/>
                <a:gd name="T91" fmla="*/ 12 h 114"/>
                <a:gd name="T92" fmla="*/ 8242 w 164"/>
                <a:gd name="T93" fmla="*/ 9 h 114"/>
                <a:gd name="T94" fmla="*/ 9267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506" name="Freeform 114"/>
            <p:cNvSpPr>
              <a:spLocks/>
            </p:cNvSpPr>
            <p:nvPr/>
          </p:nvSpPr>
          <p:spPr bwMode="auto">
            <a:xfrm>
              <a:off x="1072" y="1477"/>
              <a:ext cx="169" cy="100"/>
            </a:xfrm>
            <a:custGeom>
              <a:avLst/>
              <a:gdLst>
                <a:gd name="T0" fmla="*/ 61 w 86"/>
                <a:gd name="T1" fmla="*/ 6 h 109"/>
                <a:gd name="T2" fmla="*/ 417 w 86"/>
                <a:gd name="T3" fmla="*/ 6 h 109"/>
                <a:gd name="T4" fmla="*/ 973 w 86"/>
                <a:gd name="T5" fmla="*/ 6 h 109"/>
                <a:gd name="T6" fmla="*/ 1433 w 86"/>
                <a:gd name="T7" fmla="*/ 6 h 109"/>
                <a:gd name="T8" fmla="*/ 1849 w 86"/>
                <a:gd name="T9" fmla="*/ 6 h 109"/>
                <a:gd name="T10" fmla="*/ 1912 w 86"/>
                <a:gd name="T11" fmla="*/ 6 h 109"/>
                <a:gd name="T12" fmla="*/ 1912 w 86"/>
                <a:gd name="T13" fmla="*/ 7 h 109"/>
                <a:gd name="T14" fmla="*/ 1965 w 86"/>
                <a:gd name="T15" fmla="*/ 13 h 109"/>
                <a:gd name="T16" fmla="*/ 2193 w 86"/>
                <a:gd name="T17" fmla="*/ 17 h 109"/>
                <a:gd name="T18" fmla="*/ 2368 w 86"/>
                <a:gd name="T19" fmla="*/ 23 h 109"/>
                <a:gd name="T20" fmla="*/ 2704 w 86"/>
                <a:gd name="T21" fmla="*/ 26 h 109"/>
                <a:gd name="T22" fmla="*/ 2934 w 86"/>
                <a:gd name="T23" fmla="*/ 31 h 109"/>
                <a:gd name="T24" fmla="*/ 3162 w 86"/>
                <a:gd name="T25" fmla="*/ 38 h 109"/>
                <a:gd name="T26" fmla="*/ 3341 w 86"/>
                <a:gd name="T27" fmla="*/ 45 h 109"/>
                <a:gd name="T28" fmla="*/ 3584 w 86"/>
                <a:gd name="T29" fmla="*/ 51 h 109"/>
                <a:gd name="T30" fmla="*/ 3633 w 86"/>
                <a:gd name="T31" fmla="*/ 58 h 109"/>
                <a:gd name="T32" fmla="*/ 3633 w 86"/>
                <a:gd name="T33" fmla="*/ 61 h 109"/>
                <a:gd name="T34" fmla="*/ 3696 w 86"/>
                <a:gd name="T35" fmla="*/ 61 h 109"/>
                <a:gd name="T36" fmla="*/ 3804 w 86"/>
                <a:gd name="T37" fmla="*/ 61 h 109"/>
                <a:gd name="T38" fmla="*/ 3861 w 86"/>
                <a:gd name="T39" fmla="*/ 63 h 109"/>
                <a:gd name="T40" fmla="*/ 4042 w 86"/>
                <a:gd name="T41" fmla="*/ 64 h 109"/>
                <a:gd name="T42" fmla="*/ 4097 w 86"/>
                <a:gd name="T43" fmla="*/ 64 h 109"/>
                <a:gd name="T44" fmla="*/ 4249 w 86"/>
                <a:gd name="T45" fmla="*/ 64 h 109"/>
                <a:gd name="T46" fmla="*/ 4490 w 86"/>
                <a:gd name="T47" fmla="*/ 64 h 109"/>
                <a:gd name="T48" fmla="*/ 4653 w 86"/>
                <a:gd name="T49" fmla="*/ 64 h 109"/>
                <a:gd name="T50" fmla="*/ 4773 w 86"/>
                <a:gd name="T51" fmla="*/ 64 h 109"/>
                <a:gd name="T52" fmla="*/ 4897 w 86"/>
                <a:gd name="T53" fmla="*/ 63 h 109"/>
                <a:gd name="T54" fmla="*/ 4653 w 86"/>
                <a:gd name="T55" fmla="*/ 58 h 109"/>
                <a:gd name="T56" fmla="*/ 4190 w 86"/>
                <a:gd name="T57" fmla="*/ 45 h 109"/>
                <a:gd name="T58" fmla="*/ 3633 w 86"/>
                <a:gd name="T59" fmla="*/ 28 h 109"/>
                <a:gd name="T60" fmla="*/ 3044 w 86"/>
                <a:gd name="T61" fmla="*/ 14 h 109"/>
                <a:gd name="T62" fmla="*/ 2704 w 86"/>
                <a:gd name="T63" fmla="*/ 6 h 109"/>
                <a:gd name="T64" fmla="*/ 2517 w 86"/>
                <a:gd name="T65" fmla="*/ 3 h 109"/>
                <a:gd name="T66" fmla="*/ 1965 w 86"/>
                <a:gd name="T67" fmla="*/ 1 h 109"/>
                <a:gd name="T68" fmla="*/ 1313 w 86"/>
                <a:gd name="T69" fmla="*/ 0 h 109"/>
                <a:gd name="T70" fmla="*/ 645 w 86"/>
                <a:gd name="T71" fmla="*/ 1 h 109"/>
                <a:gd name="T72" fmla="*/ 181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507" name="Freeform 115"/>
            <p:cNvSpPr>
              <a:spLocks/>
            </p:cNvSpPr>
            <p:nvPr/>
          </p:nvSpPr>
          <p:spPr bwMode="auto">
            <a:xfrm>
              <a:off x="1724" y="1481"/>
              <a:ext cx="171" cy="99"/>
            </a:xfrm>
            <a:custGeom>
              <a:avLst/>
              <a:gdLst>
                <a:gd name="T0" fmla="*/ 4837 w 87"/>
                <a:gd name="T1" fmla="*/ 6 h 108"/>
                <a:gd name="T2" fmla="*/ 4434 w 87"/>
                <a:gd name="T3" fmla="*/ 6 h 108"/>
                <a:gd name="T4" fmla="*/ 3986 w 87"/>
                <a:gd name="T5" fmla="*/ 6 h 108"/>
                <a:gd name="T6" fmla="*/ 3404 w 87"/>
                <a:gd name="T7" fmla="*/ 6 h 108"/>
                <a:gd name="T8" fmla="*/ 3045 w 87"/>
                <a:gd name="T9" fmla="*/ 6 h 108"/>
                <a:gd name="T10" fmla="*/ 2940 w 87"/>
                <a:gd name="T11" fmla="*/ 6 h 108"/>
                <a:gd name="T12" fmla="*/ 2940 w 87"/>
                <a:gd name="T13" fmla="*/ 6 h 108"/>
                <a:gd name="T14" fmla="*/ 2817 w 87"/>
                <a:gd name="T15" fmla="*/ 13 h 108"/>
                <a:gd name="T16" fmla="*/ 2642 w 87"/>
                <a:gd name="T17" fmla="*/ 17 h 108"/>
                <a:gd name="T18" fmla="*/ 2492 w 87"/>
                <a:gd name="T19" fmla="*/ 23 h 108"/>
                <a:gd name="T20" fmla="*/ 2256 w 87"/>
                <a:gd name="T21" fmla="*/ 26 h 108"/>
                <a:gd name="T22" fmla="*/ 1966 w 87"/>
                <a:gd name="T23" fmla="*/ 32 h 108"/>
                <a:gd name="T24" fmla="*/ 1612 w 87"/>
                <a:gd name="T25" fmla="*/ 38 h 108"/>
                <a:gd name="T26" fmla="*/ 1376 w 87"/>
                <a:gd name="T27" fmla="*/ 45 h 108"/>
                <a:gd name="T28" fmla="*/ 1268 w 87"/>
                <a:gd name="T29" fmla="*/ 51 h 108"/>
                <a:gd name="T30" fmla="*/ 1268 w 87"/>
                <a:gd name="T31" fmla="*/ 59 h 108"/>
                <a:gd name="T32" fmla="*/ 1268 w 87"/>
                <a:gd name="T33" fmla="*/ 61 h 108"/>
                <a:gd name="T34" fmla="*/ 1085 w 87"/>
                <a:gd name="T35" fmla="*/ 61 h 108"/>
                <a:gd name="T36" fmla="*/ 1085 w 87"/>
                <a:gd name="T37" fmla="*/ 61 h 108"/>
                <a:gd name="T38" fmla="*/ 912 w 87"/>
                <a:gd name="T39" fmla="*/ 63 h 108"/>
                <a:gd name="T40" fmla="*/ 820 w 87"/>
                <a:gd name="T41" fmla="*/ 64 h 108"/>
                <a:gd name="T42" fmla="*/ 761 w 87"/>
                <a:gd name="T43" fmla="*/ 64 h 108"/>
                <a:gd name="T44" fmla="*/ 584 w 87"/>
                <a:gd name="T45" fmla="*/ 64 h 108"/>
                <a:gd name="T46" fmla="*/ 356 w 87"/>
                <a:gd name="T47" fmla="*/ 64 h 108"/>
                <a:gd name="T48" fmla="*/ 236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81 w 87"/>
                <a:gd name="T55" fmla="*/ 59 h 108"/>
                <a:gd name="T56" fmla="*/ 645 w 87"/>
                <a:gd name="T57" fmla="*/ 45 h 108"/>
                <a:gd name="T58" fmla="*/ 1268 w 87"/>
                <a:gd name="T59" fmla="*/ 27 h 108"/>
                <a:gd name="T60" fmla="*/ 1853 w 87"/>
                <a:gd name="T61" fmla="*/ 13 h 108"/>
                <a:gd name="T62" fmla="*/ 2133 w 87"/>
                <a:gd name="T63" fmla="*/ 6 h 108"/>
                <a:gd name="T64" fmla="*/ 2313 w 87"/>
                <a:gd name="T65" fmla="*/ 3 h 108"/>
                <a:gd name="T66" fmla="*/ 2878 w 87"/>
                <a:gd name="T67" fmla="*/ 1 h 108"/>
                <a:gd name="T68" fmla="*/ 3585 w 87"/>
                <a:gd name="T69" fmla="*/ 0 h 108"/>
                <a:gd name="T70" fmla="*/ 4192 w 87"/>
                <a:gd name="T71" fmla="*/ 0 h 108"/>
                <a:gd name="T72" fmla="*/ 4717 w 87"/>
                <a:gd name="T73" fmla="*/ 0 h 108"/>
                <a:gd name="T74" fmla="*/ 4837 w 87"/>
                <a:gd name="T75" fmla="*/ 1 h 108"/>
                <a:gd name="T76" fmla="*/ 4837 w 87"/>
                <a:gd name="T77" fmla="*/ 2 h 108"/>
                <a:gd name="T78" fmla="*/ 4837 w 87"/>
                <a:gd name="T79" fmla="*/ 4 h 108"/>
                <a:gd name="T80" fmla="*/ 4898 w 87"/>
                <a:gd name="T81" fmla="*/ 5 h 108"/>
                <a:gd name="T82" fmla="*/ 4898 w 87"/>
                <a:gd name="T83" fmla="*/ 6 h 108"/>
                <a:gd name="T84" fmla="*/ 4957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508" name="Freeform 116"/>
            <p:cNvSpPr>
              <a:spLocks/>
            </p:cNvSpPr>
            <p:nvPr/>
          </p:nvSpPr>
          <p:spPr bwMode="auto">
            <a:xfrm>
              <a:off x="1321" y="1454"/>
              <a:ext cx="69" cy="100"/>
            </a:xfrm>
            <a:custGeom>
              <a:avLst/>
              <a:gdLst>
                <a:gd name="T0" fmla="*/ 1932 w 35"/>
                <a:gd name="T1" fmla="*/ 3 h 107"/>
                <a:gd name="T2" fmla="*/ 1816 w 35"/>
                <a:gd name="T3" fmla="*/ 5 h 107"/>
                <a:gd name="T4" fmla="*/ 1753 w 35"/>
                <a:gd name="T5" fmla="*/ 7 h 107"/>
                <a:gd name="T6" fmla="*/ 1569 w 35"/>
                <a:gd name="T7" fmla="*/ 9 h 107"/>
                <a:gd name="T8" fmla="*/ 1524 w 35"/>
                <a:gd name="T9" fmla="*/ 15 h 107"/>
                <a:gd name="T10" fmla="*/ 1524 w 35"/>
                <a:gd name="T11" fmla="*/ 19 h 107"/>
                <a:gd name="T12" fmla="*/ 1569 w 35"/>
                <a:gd name="T13" fmla="*/ 23 h 107"/>
                <a:gd name="T14" fmla="*/ 1816 w 35"/>
                <a:gd name="T15" fmla="*/ 28 h 107"/>
                <a:gd name="T16" fmla="*/ 1932 w 35"/>
                <a:gd name="T17" fmla="*/ 31 h 107"/>
                <a:gd name="T18" fmla="*/ 1816 w 35"/>
                <a:gd name="T19" fmla="*/ 32 h 107"/>
                <a:gd name="T20" fmla="*/ 1524 w 35"/>
                <a:gd name="T21" fmla="*/ 33 h 107"/>
                <a:gd name="T22" fmla="*/ 1224 w 35"/>
                <a:gd name="T23" fmla="*/ 36 h 107"/>
                <a:gd name="T24" fmla="*/ 889 w 35"/>
                <a:gd name="T25" fmla="*/ 36 h 107"/>
                <a:gd name="T26" fmla="*/ 591 w 35"/>
                <a:gd name="T27" fmla="*/ 39 h 107"/>
                <a:gd name="T28" fmla="*/ 361 w 35"/>
                <a:gd name="T29" fmla="*/ 41 h 107"/>
                <a:gd name="T30" fmla="*/ 244 w 35"/>
                <a:gd name="T31" fmla="*/ 43 h 107"/>
                <a:gd name="T32" fmla="*/ 183 w 35"/>
                <a:gd name="T33" fmla="*/ 44 h 107"/>
                <a:gd name="T34" fmla="*/ 183 w 35"/>
                <a:gd name="T35" fmla="*/ 46 h 107"/>
                <a:gd name="T36" fmla="*/ 183 w 35"/>
                <a:gd name="T37" fmla="*/ 50 h 107"/>
                <a:gd name="T38" fmla="*/ 183 w 35"/>
                <a:gd name="T39" fmla="*/ 56 h 107"/>
                <a:gd name="T40" fmla="*/ 300 w 35"/>
                <a:gd name="T41" fmla="*/ 61 h 107"/>
                <a:gd name="T42" fmla="*/ 300 w 35"/>
                <a:gd name="T43" fmla="*/ 66 h 107"/>
                <a:gd name="T44" fmla="*/ 361 w 35"/>
                <a:gd name="T45" fmla="*/ 69 h 107"/>
                <a:gd name="T46" fmla="*/ 361 w 35"/>
                <a:gd name="T47" fmla="*/ 71 h 107"/>
                <a:gd name="T48" fmla="*/ 300 w 35"/>
                <a:gd name="T49" fmla="*/ 69 h 107"/>
                <a:gd name="T50" fmla="*/ 183 w 35"/>
                <a:gd name="T51" fmla="*/ 65 h 107"/>
                <a:gd name="T52" fmla="*/ 63 w 35"/>
                <a:gd name="T53" fmla="*/ 61 h 107"/>
                <a:gd name="T54" fmla="*/ 63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83 w 35"/>
                <a:gd name="T65" fmla="*/ 39 h 107"/>
                <a:gd name="T66" fmla="*/ 481 w 35"/>
                <a:gd name="T67" fmla="*/ 34 h 107"/>
                <a:gd name="T68" fmla="*/ 773 w 35"/>
                <a:gd name="T69" fmla="*/ 28 h 107"/>
                <a:gd name="T70" fmla="*/ 1104 w 35"/>
                <a:gd name="T71" fmla="*/ 20 h 107"/>
                <a:gd name="T72" fmla="*/ 1465 w 35"/>
                <a:gd name="T73" fmla="*/ 16 h 107"/>
                <a:gd name="T74" fmla="*/ 1632 w 35"/>
                <a:gd name="T75" fmla="*/ 7 h 107"/>
                <a:gd name="T76" fmla="*/ 1816 w 35"/>
                <a:gd name="T77" fmla="*/ 6 h 107"/>
                <a:gd name="T78" fmla="*/ 1932 w 35"/>
                <a:gd name="T79" fmla="*/ 1 h 107"/>
                <a:gd name="T80" fmla="*/ 1993 w 35"/>
                <a:gd name="T81" fmla="*/ 1 h 107"/>
                <a:gd name="T82" fmla="*/ 1993 w 35"/>
                <a:gd name="T83" fmla="*/ 1 h 107"/>
                <a:gd name="T84" fmla="*/ 1993 w 35"/>
                <a:gd name="T85" fmla="*/ 1 h 107"/>
                <a:gd name="T86" fmla="*/ 1993 w 35"/>
                <a:gd name="T87" fmla="*/ 1 h 107"/>
                <a:gd name="T88" fmla="*/ 1993 w 35"/>
                <a:gd name="T89" fmla="*/ 1 h 107"/>
                <a:gd name="T90" fmla="*/ 1993 w 35"/>
                <a:gd name="T91" fmla="*/ 1 h 107"/>
                <a:gd name="T92" fmla="*/ 1993 w 35"/>
                <a:gd name="T93" fmla="*/ 1 h 107"/>
                <a:gd name="T94" fmla="*/ 1993 w 35"/>
                <a:gd name="T95" fmla="*/ 1 h 107"/>
                <a:gd name="T96" fmla="*/ 199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509" name="Freeform 117"/>
            <p:cNvSpPr>
              <a:spLocks/>
            </p:cNvSpPr>
            <p:nvPr/>
          </p:nvSpPr>
          <p:spPr bwMode="auto">
            <a:xfrm>
              <a:off x="1570" y="1454"/>
              <a:ext cx="69" cy="100"/>
            </a:xfrm>
            <a:custGeom>
              <a:avLst/>
              <a:gdLst>
                <a:gd name="T0" fmla="*/ 63 w 35"/>
                <a:gd name="T1" fmla="*/ 3 h 107"/>
                <a:gd name="T2" fmla="*/ 63 w 35"/>
                <a:gd name="T3" fmla="*/ 5 h 107"/>
                <a:gd name="T4" fmla="*/ 183 w 35"/>
                <a:gd name="T5" fmla="*/ 7 h 107"/>
                <a:gd name="T6" fmla="*/ 300 w 35"/>
                <a:gd name="T7" fmla="*/ 7 h 107"/>
                <a:gd name="T8" fmla="*/ 361 w 35"/>
                <a:gd name="T9" fmla="*/ 12 h 107"/>
                <a:gd name="T10" fmla="*/ 361 w 35"/>
                <a:gd name="T11" fmla="*/ 17 h 107"/>
                <a:gd name="T12" fmla="*/ 300 w 35"/>
                <a:gd name="T13" fmla="*/ 20 h 107"/>
                <a:gd name="T14" fmla="*/ 124 w 35"/>
                <a:gd name="T15" fmla="*/ 26 h 107"/>
                <a:gd name="T16" fmla="*/ 0 w 35"/>
                <a:gd name="T17" fmla="*/ 28 h 107"/>
                <a:gd name="T18" fmla="*/ 183 w 35"/>
                <a:gd name="T19" fmla="*/ 30 h 107"/>
                <a:gd name="T20" fmla="*/ 361 w 35"/>
                <a:gd name="T21" fmla="*/ 31 h 107"/>
                <a:gd name="T22" fmla="*/ 653 w 35"/>
                <a:gd name="T23" fmla="*/ 34 h 107"/>
                <a:gd name="T24" fmla="*/ 1011 w 35"/>
                <a:gd name="T25" fmla="*/ 36 h 107"/>
                <a:gd name="T26" fmla="*/ 1287 w 35"/>
                <a:gd name="T27" fmla="*/ 38 h 107"/>
                <a:gd name="T28" fmla="*/ 1524 w 35"/>
                <a:gd name="T29" fmla="*/ 41 h 107"/>
                <a:gd name="T30" fmla="*/ 1695 w 35"/>
                <a:gd name="T31" fmla="*/ 43 h 107"/>
                <a:gd name="T32" fmla="*/ 1753 w 35"/>
                <a:gd name="T33" fmla="*/ 44 h 107"/>
                <a:gd name="T34" fmla="*/ 1753 w 35"/>
                <a:gd name="T35" fmla="*/ 46 h 107"/>
                <a:gd name="T36" fmla="*/ 1695 w 35"/>
                <a:gd name="T37" fmla="*/ 50 h 107"/>
                <a:gd name="T38" fmla="*/ 1695 w 35"/>
                <a:gd name="T39" fmla="*/ 56 h 107"/>
                <a:gd name="T40" fmla="*/ 1632 w 35"/>
                <a:gd name="T41" fmla="*/ 61 h 107"/>
                <a:gd name="T42" fmla="*/ 1632 w 35"/>
                <a:gd name="T43" fmla="*/ 66 h 107"/>
                <a:gd name="T44" fmla="*/ 1632 w 35"/>
                <a:gd name="T45" fmla="*/ 69 h 107"/>
                <a:gd name="T46" fmla="*/ 1632 w 35"/>
                <a:gd name="T47" fmla="*/ 71 h 107"/>
                <a:gd name="T48" fmla="*/ 1695 w 35"/>
                <a:gd name="T49" fmla="*/ 69 h 107"/>
                <a:gd name="T50" fmla="*/ 1695 w 35"/>
                <a:gd name="T51" fmla="*/ 65 h 107"/>
                <a:gd name="T52" fmla="*/ 1753 w 35"/>
                <a:gd name="T53" fmla="*/ 61 h 107"/>
                <a:gd name="T54" fmla="*/ 1869 w 35"/>
                <a:gd name="T55" fmla="*/ 56 h 107"/>
                <a:gd name="T56" fmla="*/ 1993 w 35"/>
                <a:gd name="T57" fmla="*/ 52 h 107"/>
                <a:gd name="T58" fmla="*/ 1993 w 35"/>
                <a:gd name="T59" fmla="*/ 48 h 107"/>
                <a:gd name="T60" fmla="*/ 1993 w 35"/>
                <a:gd name="T61" fmla="*/ 44 h 107"/>
                <a:gd name="T62" fmla="*/ 1993 w 35"/>
                <a:gd name="T63" fmla="*/ 41 h 107"/>
                <a:gd name="T64" fmla="*/ 1753 w 35"/>
                <a:gd name="T65" fmla="*/ 39 h 107"/>
                <a:gd name="T66" fmla="*/ 1404 w 35"/>
                <a:gd name="T67" fmla="*/ 34 h 107"/>
                <a:gd name="T68" fmla="*/ 1104 w 35"/>
                <a:gd name="T69" fmla="*/ 28 h 107"/>
                <a:gd name="T70" fmla="*/ 828 w 35"/>
                <a:gd name="T71" fmla="*/ 20 h 107"/>
                <a:gd name="T72" fmla="*/ 528 w 35"/>
                <a:gd name="T73" fmla="*/ 16 h 107"/>
                <a:gd name="T74" fmla="*/ 300 w 35"/>
                <a:gd name="T75" fmla="*/ 7 h 107"/>
                <a:gd name="T76" fmla="*/ 124 w 35"/>
                <a:gd name="T77" fmla="*/ 6 h 107"/>
                <a:gd name="T78" fmla="*/ 63 w 35"/>
                <a:gd name="T79" fmla="*/ 1 h 107"/>
                <a:gd name="T80" fmla="*/ 63 w 35"/>
                <a:gd name="T81" fmla="*/ 1 h 107"/>
                <a:gd name="T82" fmla="*/ 63 w 35"/>
                <a:gd name="T83" fmla="*/ 1 h 107"/>
                <a:gd name="T84" fmla="*/ 63 w 35"/>
                <a:gd name="T85" fmla="*/ 1 h 107"/>
                <a:gd name="T86" fmla="*/ 63 w 35"/>
                <a:gd name="T87" fmla="*/ 1 h 107"/>
                <a:gd name="T88" fmla="*/ 63 w 35"/>
                <a:gd name="T89" fmla="*/ 1 h 107"/>
                <a:gd name="T90" fmla="*/ 63 w 35"/>
                <a:gd name="T91" fmla="*/ 1 h 107"/>
                <a:gd name="T92" fmla="*/ 63 w 35"/>
                <a:gd name="T93" fmla="*/ 1 h 107"/>
                <a:gd name="T94" fmla="*/ 63 w 35"/>
                <a:gd name="T95" fmla="*/ 1 h 107"/>
                <a:gd name="T96" fmla="*/ 6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510" name="Freeform 118"/>
            <p:cNvSpPr>
              <a:spLocks/>
            </p:cNvSpPr>
            <p:nvPr/>
          </p:nvSpPr>
          <p:spPr bwMode="auto">
            <a:xfrm>
              <a:off x="1020" y="1319"/>
              <a:ext cx="156" cy="70"/>
            </a:xfrm>
            <a:custGeom>
              <a:avLst/>
              <a:gdLst>
                <a:gd name="T0" fmla="*/ 2433 w 79"/>
                <a:gd name="T1" fmla="*/ 0 h 76"/>
                <a:gd name="T2" fmla="*/ 1888 w 79"/>
                <a:gd name="T3" fmla="*/ 4 h 76"/>
                <a:gd name="T4" fmla="*/ 1357 w 79"/>
                <a:gd name="T5" fmla="*/ 7 h 76"/>
                <a:gd name="T6" fmla="*/ 956 w 79"/>
                <a:gd name="T7" fmla="*/ 16 h 76"/>
                <a:gd name="T8" fmla="*/ 839 w 79"/>
                <a:gd name="T9" fmla="*/ 23 h 76"/>
                <a:gd name="T10" fmla="*/ 1076 w 79"/>
                <a:gd name="T11" fmla="*/ 30 h 76"/>
                <a:gd name="T12" fmla="*/ 1888 w 79"/>
                <a:gd name="T13" fmla="*/ 37 h 76"/>
                <a:gd name="T14" fmla="*/ 3509 w 79"/>
                <a:gd name="T15" fmla="*/ 41 h 76"/>
                <a:gd name="T16" fmla="*/ 4558 w 79"/>
                <a:gd name="T17" fmla="*/ 41 h 76"/>
                <a:gd name="T18" fmla="*/ 4321 w 79"/>
                <a:gd name="T19" fmla="*/ 42 h 76"/>
                <a:gd name="T20" fmla="*/ 3904 w 79"/>
                <a:gd name="T21" fmla="*/ 43 h 76"/>
                <a:gd name="T22" fmla="*/ 3389 w 79"/>
                <a:gd name="T23" fmla="*/ 44 h 76"/>
                <a:gd name="T24" fmla="*/ 2857 w 79"/>
                <a:gd name="T25" fmla="*/ 46 h 76"/>
                <a:gd name="T26" fmla="*/ 2249 w 79"/>
                <a:gd name="T27" fmla="*/ 46 h 76"/>
                <a:gd name="T28" fmla="*/ 1596 w 79"/>
                <a:gd name="T29" fmla="*/ 46 h 76"/>
                <a:gd name="T30" fmla="*/ 1139 w 79"/>
                <a:gd name="T31" fmla="*/ 43 h 76"/>
                <a:gd name="T32" fmla="*/ 656 w 79"/>
                <a:gd name="T33" fmla="*/ 41 h 76"/>
                <a:gd name="T34" fmla="*/ 363 w 79"/>
                <a:gd name="T35" fmla="*/ 38 h 76"/>
                <a:gd name="T36" fmla="*/ 124 w 79"/>
                <a:gd name="T37" fmla="*/ 34 h 76"/>
                <a:gd name="T38" fmla="*/ 63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3 w 79"/>
                <a:gd name="T45" fmla="*/ 23 h 76"/>
                <a:gd name="T46" fmla="*/ 63 w 79"/>
                <a:gd name="T47" fmla="*/ 22 h 76"/>
                <a:gd name="T48" fmla="*/ 124 w 79"/>
                <a:gd name="T49" fmla="*/ 18 h 76"/>
                <a:gd name="T50" fmla="*/ 363 w 79"/>
                <a:gd name="T51" fmla="*/ 11 h 76"/>
                <a:gd name="T52" fmla="*/ 656 w 79"/>
                <a:gd name="T53" fmla="*/ 6 h 76"/>
                <a:gd name="T54" fmla="*/ 1139 w 79"/>
                <a:gd name="T55" fmla="*/ 4 h 76"/>
                <a:gd name="T56" fmla="*/ 1596 w 79"/>
                <a:gd name="T57" fmla="*/ 2 h 76"/>
                <a:gd name="T58" fmla="*/ 2008 w 79"/>
                <a:gd name="T59" fmla="*/ 1 h 76"/>
                <a:gd name="T60" fmla="*/ 2372 w 79"/>
                <a:gd name="T61" fmla="*/ 0 h 76"/>
                <a:gd name="T62" fmla="*/ 2616 w 79"/>
                <a:gd name="T63" fmla="*/ 0 h 76"/>
                <a:gd name="T64" fmla="*/ 268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511" name="Freeform 119"/>
            <p:cNvSpPr>
              <a:spLocks/>
            </p:cNvSpPr>
            <p:nvPr/>
          </p:nvSpPr>
          <p:spPr bwMode="auto">
            <a:xfrm>
              <a:off x="1806" y="1318"/>
              <a:ext cx="132" cy="72"/>
            </a:xfrm>
            <a:custGeom>
              <a:avLst/>
              <a:gdLst>
                <a:gd name="T0" fmla="*/ 948 w 67"/>
                <a:gd name="T1" fmla="*/ 1 h 78"/>
                <a:gd name="T2" fmla="*/ 1505 w 67"/>
                <a:gd name="T3" fmla="*/ 5 h 78"/>
                <a:gd name="T4" fmla="*/ 2173 w 67"/>
                <a:gd name="T5" fmla="*/ 8 h 78"/>
                <a:gd name="T6" fmla="*/ 2697 w 67"/>
                <a:gd name="T7" fmla="*/ 16 h 78"/>
                <a:gd name="T8" fmla="*/ 3028 w 67"/>
                <a:gd name="T9" fmla="*/ 24 h 78"/>
                <a:gd name="T10" fmla="*/ 2965 w 67"/>
                <a:gd name="T11" fmla="*/ 32 h 78"/>
                <a:gd name="T12" fmla="*/ 2348 w 67"/>
                <a:gd name="T13" fmla="*/ 39 h 78"/>
                <a:gd name="T14" fmla="*/ 948 w 67"/>
                <a:gd name="T15" fmla="*/ 44 h 78"/>
                <a:gd name="T16" fmla="*/ 0 w 67"/>
                <a:gd name="T17" fmla="*/ 47 h 78"/>
                <a:gd name="T18" fmla="*/ 124 w 67"/>
                <a:gd name="T19" fmla="*/ 47 h 78"/>
                <a:gd name="T20" fmla="*/ 481 w 67"/>
                <a:gd name="T21" fmla="*/ 48 h 78"/>
                <a:gd name="T22" fmla="*/ 827 w 67"/>
                <a:gd name="T23" fmla="*/ 48 h 78"/>
                <a:gd name="T24" fmla="*/ 1277 w 67"/>
                <a:gd name="T25" fmla="*/ 48 h 78"/>
                <a:gd name="T26" fmla="*/ 1805 w 67"/>
                <a:gd name="T27" fmla="*/ 48 h 78"/>
                <a:gd name="T28" fmla="*/ 2348 w 67"/>
                <a:gd name="T29" fmla="*/ 46 h 78"/>
                <a:gd name="T30" fmla="*/ 2813 w 67"/>
                <a:gd name="T31" fmla="*/ 44 h 78"/>
                <a:gd name="T32" fmla="*/ 3272 w 67"/>
                <a:gd name="T33" fmla="*/ 41 h 78"/>
                <a:gd name="T34" fmla="*/ 3493 w 67"/>
                <a:gd name="T35" fmla="*/ 38 h 78"/>
                <a:gd name="T36" fmla="*/ 3680 w 67"/>
                <a:gd name="T37" fmla="*/ 35 h 78"/>
                <a:gd name="T38" fmla="*/ 3737 w 67"/>
                <a:gd name="T39" fmla="*/ 31 h 78"/>
                <a:gd name="T40" fmla="*/ 3854 w 67"/>
                <a:gd name="T41" fmla="*/ 28 h 78"/>
                <a:gd name="T42" fmla="*/ 3854 w 67"/>
                <a:gd name="T43" fmla="*/ 26 h 78"/>
                <a:gd name="T44" fmla="*/ 3854 w 67"/>
                <a:gd name="T45" fmla="*/ 24 h 78"/>
                <a:gd name="T46" fmla="*/ 3854 w 67"/>
                <a:gd name="T47" fmla="*/ 23 h 78"/>
                <a:gd name="T48" fmla="*/ 3737 w 67"/>
                <a:gd name="T49" fmla="*/ 18 h 78"/>
                <a:gd name="T50" fmla="*/ 3450 w 67"/>
                <a:gd name="T51" fmla="*/ 12 h 78"/>
                <a:gd name="T52" fmla="*/ 2965 w 67"/>
                <a:gd name="T53" fmla="*/ 6 h 78"/>
                <a:gd name="T54" fmla="*/ 2516 w 67"/>
                <a:gd name="T55" fmla="*/ 5 h 78"/>
                <a:gd name="T56" fmla="*/ 1925 w 67"/>
                <a:gd name="T57" fmla="*/ 2 h 78"/>
                <a:gd name="T58" fmla="*/ 1460 w 67"/>
                <a:gd name="T59" fmla="*/ 1 h 78"/>
                <a:gd name="T60" fmla="*/ 977 w 67"/>
                <a:gd name="T61" fmla="*/ 0 h 78"/>
                <a:gd name="T62" fmla="*/ 827 w 67"/>
                <a:gd name="T63" fmla="*/ 0 h 78"/>
                <a:gd name="T64" fmla="*/ 827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512" name="Freeform 120"/>
            <p:cNvSpPr>
              <a:spLocks/>
            </p:cNvSpPr>
            <p:nvPr/>
          </p:nvSpPr>
          <p:spPr bwMode="auto">
            <a:xfrm>
              <a:off x="1095" y="1326"/>
              <a:ext cx="209" cy="48"/>
            </a:xfrm>
            <a:custGeom>
              <a:avLst/>
              <a:gdLst>
                <a:gd name="T0" fmla="*/ 6049 w 106"/>
                <a:gd name="T1" fmla="*/ 29 h 51"/>
                <a:gd name="T2" fmla="*/ 5757 w 106"/>
                <a:gd name="T3" fmla="*/ 24 h 51"/>
                <a:gd name="T4" fmla="*/ 5276 w 106"/>
                <a:gd name="T5" fmla="*/ 18 h 51"/>
                <a:gd name="T6" fmla="*/ 4474 w 106"/>
                <a:gd name="T7" fmla="*/ 8 h 51"/>
                <a:gd name="T8" fmla="*/ 3518 w 106"/>
                <a:gd name="T9" fmla="*/ 4 h 51"/>
                <a:gd name="T10" fmla="*/ 2705 w 106"/>
                <a:gd name="T11" fmla="*/ 0 h 51"/>
                <a:gd name="T12" fmla="*/ 2476 w 106"/>
                <a:gd name="T13" fmla="*/ 0 h 51"/>
                <a:gd name="T14" fmla="*/ 1993 w 106"/>
                <a:gd name="T15" fmla="*/ 1 h 51"/>
                <a:gd name="T16" fmla="*/ 1524 w 106"/>
                <a:gd name="T17" fmla="*/ 3 h 51"/>
                <a:gd name="T18" fmla="*/ 1041 w 106"/>
                <a:gd name="T19" fmla="*/ 4 h 51"/>
                <a:gd name="T20" fmla="*/ 773 w 106"/>
                <a:gd name="T21" fmla="*/ 4 h 51"/>
                <a:gd name="T22" fmla="*/ 481 w 106"/>
                <a:gd name="T23" fmla="*/ 8 h 51"/>
                <a:gd name="T24" fmla="*/ 244 w 106"/>
                <a:gd name="T25" fmla="*/ 8 h 51"/>
                <a:gd name="T26" fmla="*/ 63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3 w 106"/>
                <a:gd name="T33" fmla="*/ 24 h 51"/>
                <a:gd name="T34" fmla="*/ 183 w 106"/>
                <a:gd name="T35" fmla="*/ 29 h 51"/>
                <a:gd name="T36" fmla="*/ 361 w 106"/>
                <a:gd name="T37" fmla="*/ 31 h 51"/>
                <a:gd name="T38" fmla="*/ 481 w 106"/>
                <a:gd name="T39" fmla="*/ 34 h 51"/>
                <a:gd name="T40" fmla="*/ 773 w 106"/>
                <a:gd name="T41" fmla="*/ 35 h 51"/>
                <a:gd name="T42" fmla="*/ 1041 w 106"/>
                <a:gd name="T43" fmla="*/ 35 h 51"/>
                <a:gd name="T44" fmla="*/ 1341 w 106"/>
                <a:gd name="T45" fmla="*/ 34 h 51"/>
                <a:gd name="T46" fmla="*/ 1633 w 106"/>
                <a:gd name="T47" fmla="*/ 33 h 51"/>
                <a:gd name="T48" fmla="*/ 1993 w 106"/>
                <a:gd name="T49" fmla="*/ 31 h 51"/>
                <a:gd name="T50" fmla="*/ 2240 w 106"/>
                <a:gd name="T51" fmla="*/ 30 h 51"/>
                <a:gd name="T52" fmla="*/ 2413 w 106"/>
                <a:gd name="T53" fmla="*/ 29 h 51"/>
                <a:gd name="T54" fmla="*/ 2177 w 106"/>
                <a:gd name="T55" fmla="*/ 30 h 51"/>
                <a:gd name="T56" fmla="*/ 1993 w 106"/>
                <a:gd name="T57" fmla="*/ 29 h 51"/>
                <a:gd name="T58" fmla="*/ 1757 w 106"/>
                <a:gd name="T59" fmla="*/ 27 h 51"/>
                <a:gd name="T60" fmla="*/ 1404 w 106"/>
                <a:gd name="T61" fmla="*/ 24 h 51"/>
                <a:gd name="T62" fmla="*/ 891 w 106"/>
                <a:gd name="T63" fmla="*/ 23 h 51"/>
                <a:gd name="T64" fmla="*/ 712 w 106"/>
                <a:gd name="T65" fmla="*/ 22 h 51"/>
                <a:gd name="T66" fmla="*/ 773 w 106"/>
                <a:gd name="T67" fmla="*/ 21 h 51"/>
                <a:gd name="T68" fmla="*/ 1041 w 106"/>
                <a:gd name="T69" fmla="*/ 18 h 51"/>
                <a:gd name="T70" fmla="*/ 1224 w 106"/>
                <a:gd name="T71" fmla="*/ 15 h 51"/>
                <a:gd name="T72" fmla="*/ 1341 w 106"/>
                <a:gd name="T73" fmla="*/ 11 h 51"/>
                <a:gd name="T74" fmla="*/ 1993 w 106"/>
                <a:gd name="T75" fmla="*/ 10 h 51"/>
                <a:gd name="T76" fmla="*/ 3401 w 106"/>
                <a:gd name="T77" fmla="*/ 10 h 51"/>
                <a:gd name="T78" fmla="*/ 4537 w 106"/>
                <a:gd name="T79" fmla="*/ 18 h 51"/>
                <a:gd name="T80" fmla="*/ 5397 w 106"/>
                <a:gd name="T81" fmla="*/ 23 h 51"/>
                <a:gd name="T82" fmla="*/ 5925 w 106"/>
                <a:gd name="T83" fmla="*/ 29 h 51"/>
                <a:gd name="T84" fmla="*/ 6162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513" name="Freeform 121"/>
            <p:cNvSpPr>
              <a:spLocks/>
            </p:cNvSpPr>
            <p:nvPr/>
          </p:nvSpPr>
          <p:spPr bwMode="auto">
            <a:xfrm>
              <a:off x="1665" y="1328"/>
              <a:ext cx="206" cy="47"/>
            </a:xfrm>
            <a:custGeom>
              <a:avLst/>
              <a:gdLst>
                <a:gd name="T0" fmla="*/ 61 w 105"/>
                <a:gd name="T1" fmla="*/ 29 h 50"/>
                <a:gd name="T2" fmla="*/ 353 w 105"/>
                <a:gd name="T3" fmla="*/ 24 h 50"/>
                <a:gd name="T4" fmla="*/ 848 w 105"/>
                <a:gd name="T5" fmla="*/ 18 h 50"/>
                <a:gd name="T6" fmla="*/ 1540 w 105"/>
                <a:gd name="T7" fmla="*/ 8 h 50"/>
                <a:gd name="T8" fmla="*/ 2448 w 105"/>
                <a:gd name="T9" fmla="*/ 5 h 50"/>
                <a:gd name="T10" fmla="*/ 3265 w 105"/>
                <a:gd name="T11" fmla="*/ 1 h 50"/>
                <a:gd name="T12" fmla="*/ 3541 w 105"/>
                <a:gd name="T13" fmla="*/ 1 h 50"/>
                <a:gd name="T14" fmla="*/ 3926 w 105"/>
                <a:gd name="T15" fmla="*/ 1 h 50"/>
                <a:gd name="T16" fmla="*/ 4450 w 105"/>
                <a:gd name="T17" fmla="*/ 2 h 50"/>
                <a:gd name="T18" fmla="*/ 4862 w 105"/>
                <a:gd name="T19" fmla="*/ 4 h 50"/>
                <a:gd name="T20" fmla="*/ 5234 w 105"/>
                <a:gd name="T21" fmla="*/ 4 h 50"/>
                <a:gd name="T22" fmla="*/ 5466 w 105"/>
                <a:gd name="T23" fmla="*/ 8 h 50"/>
                <a:gd name="T24" fmla="*/ 5642 w 105"/>
                <a:gd name="T25" fmla="*/ 9 h 50"/>
                <a:gd name="T26" fmla="*/ 5809 w 105"/>
                <a:gd name="T27" fmla="*/ 15 h 50"/>
                <a:gd name="T28" fmla="*/ 5927 w 105"/>
                <a:gd name="T29" fmla="*/ 19 h 50"/>
                <a:gd name="T30" fmla="*/ 5927 w 105"/>
                <a:gd name="T31" fmla="*/ 22 h 50"/>
                <a:gd name="T32" fmla="*/ 5866 w 105"/>
                <a:gd name="T33" fmla="*/ 24 h 50"/>
                <a:gd name="T34" fmla="*/ 5642 w 105"/>
                <a:gd name="T35" fmla="*/ 29 h 50"/>
                <a:gd name="T36" fmla="*/ 5642 w 105"/>
                <a:gd name="T37" fmla="*/ 31 h 50"/>
                <a:gd name="T38" fmla="*/ 5346 w 105"/>
                <a:gd name="T39" fmla="*/ 34 h 50"/>
                <a:gd name="T40" fmla="*/ 5203 w 105"/>
                <a:gd name="T41" fmla="*/ 34 h 50"/>
                <a:gd name="T42" fmla="*/ 4962 w 105"/>
                <a:gd name="T43" fmla="*/ 34 h 50"/>
                <a:gd name="T44" fmla="*/ 4681 w 105"/>
                <a:gd name="T45" fmla="*/ 34 h 50"/>
                <a:gd name="T46" fmla="*/ 4389 w 105"/>
                <a:gd name="T47" fmla="*/ 34 h 50"/>
                <a:gd name="T48" fmla="*/ 4098 w 105"/>
                <a:gd name="T49" fmla="*/ 34 h 50"/>
                <a:gd name="T50" fmla="*/ 3865 w 105"/>
                <a:gd name="T51" fmla="*/ 33 h 50"/>
                <a:gd name="T52" fmla="*/ 3865 w 105"/>
                <a:gd name="T53" fmla="*/ 31 h 50"/>
                <a:gd name="T54" fmla="*/ 3806 w 105"/>
                <a:gd name="T55" fmla="*/ 29 h 50"/>
                <a:gd name="T56" fmla="*/ 3865 w 105"/>
                <a:gd name="T57" fmla="*/ 27 h 50"/>
                <a:gd name="T58" fmla="*/ 4098 w 105"/>
                <a:gd name="T59" fmla="*/ 25 h 50"/>
                <a:gd name="T60" fmla="*/ 4450 w 105"/>
                <a:gd name="T61" fmla="*/ 24 h 50"/>
                <a:gd name="T62" fmla="*/ 4962 w 105"/>
                <a:gd name="T63" fmla="*/ 23 h 50"/>
                <a:gd name="T64" fmla="*/ 5142 w 105"/>
                <a:gd name="T65" fmla="*/ 22 h 50"/>
                <a:gd name="T66" fmla="*/ 5022 w 105"/>
                <a:gd name="T67" fmla="*/ 21 h 50"/>
                <a:gd name="T68" fmla="*/ 4915 w 105"/>
                <a:gd name="T69" fmla="*/ 19 h 50"/>
                <a:gd name="T70" fmla="*/ 4742 w 105"/>
                <a:gd name="T71" fmla="*/ 15 h 50"/>
                <a:gd name="T72" fmla="*/ 4681 w 105"/>
                <a:gd name="T73" fmla="*/ 12 h 50"/>
                <a:gd name="T74" fmla="*/ 4098 w 105"/>
                <a:gd name="T75" fmla="*/ 9 h 50"/>
                <a:gd name="T76" fmla="*/ 2725 w 105"/>
                <a:gd name="T77" fmla="*/ 9 h 50"/>
                <a:gd name="T78" fmla="*/ 1601 w 105"/>
                <a:gd name="T79" fmla="*/ 17 h 50"/>
                <a:gd name="T80" fmla="*/ 693 w 105"/>
                <a:gd name="T81" fmla="*/ 22 h 50"/>
                <a:gd name="T82" fmla="*/ 180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514" name="Freeform 122"/>
            <p:cNvSpPr>
              <a:spLocks/>
            </p:cNvSpPr>
            <p:nvPr/>
          </p:nvSpPr>
          <p:spPr bwMode="auto">
            <a:xfrm>
              <a:off x="1657" y="1351"/>
              <a:ext cx="114" cy="73"/>
            </a:xfrm>
            <a:custGeom>
              <a:avLst/>
              <a:gdLst>
                <a:gd name="T0" fmla="*/ 3456 w 57"/>
                <a:gd name="T1" fmla="*/ 1 h 78"/>
                <a:gd name="T2" fmla="*/ 3200 w 57"/>
                <a:gd name="T3" fmla="*/ 6 h 78"/>
                <a:gd name="T4" fmla="*/ 2624 w 57"/>
                <a:gd name="T5" fmla="*/ 7 h 78"/>
                <a:gd name="T6" fmla="*/ 2048 w 57"/>
                <a:gd name="T7" fmla="*/ 11 h 78"/>
                <a:gd name="T8" fmla="*/ 1408 w 57"/>
                <a:gd name="T9" fmla="*/ 18 h 78"/>
                <a:gd name="T10" fmla="*/ 704 w 57"/>
                <a:gd name="T11" fmla="*/ 21 h 78"/>
                <a:gd name="T12" fmla="*/ 256 w 57"/>
                <a:gd name="T13" fmla="*/ 25 h 78"/>
                <a:gd name="T14" fmla="*/ 0 w 57"/>
                <a:gd name="T15" fmla="*/ 28 h 78"/>
                <a:gd name="T16" fmla="*/ 128 w 57"/>
                <a:gd name="T17" fmla="*/ 30 h 78"/>
                <a:gd name="T18" fmla="*/ 320 w 57"/>
                <a:gd name="T19" fmla="*/ 35 h 78"/>
                <a:gd name="T20" fmla="*/ 448 w 57"/>
                <a:gd name="T21" fmla="*/ 37 h 78"/>
                <a:gd name="T22" fmla="*/ 384 w 57"/>
                <a:gd name="T23" fmla="*/ 42 h 78"/>
                <a:gd name="T24" fmla="*/ 320 w 57"/>
                <a:gd name="T25" fmla="*/ 46 h 78"/>
                <a:gd name="T26" fmla="*/ 128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320 w 57"/>
                <a:gd name="T35" fmla="*/ 48 h 78"/>
                <a:gd name="T36" fmla="*/ 768 w 57"/>
                <a:gd name="T37" fmla="*/ 40 h 78"/>
                <a:gd name="T38" fmla="*/ 1408 w 57"/>
                <a:gd name="T39" fmla="*/ 31 h 78"/>
                <a:gd name="T40" fmla="*/ 2048 w 57"/>
                <a:gd name="T41" fmla="*/ 21 h 78"/>
                <a:gd name="T42" fmla="*/ 2624 w 57"/>
                <a:gd name="T43" fmla="*/ 12 h 78"/>
                <a:gd name="T44" fmla="*/ 3200 w 57"/>
                <a:gd name="T45" fmla="*/ 7 h 78"/>
                <a:gd name="T46" fmla="*/ 3456 w 57"/>
                <a:gd name="T47" fmla="*/ 1 h 78"/>
                <a:gd name="T48" fmla="*/ 3584 w 57"/>
                <a:gd name="T49" fmla="*/ 0 h 78"/>
                <a:gd name="T50" fmla="*/ 3584 w 57"/>
                <a:gd name="T51" fmla="*/ 0 h 78"/>
                <a:gd name="T52" fmla="*/ 3584 w 57"/>
                <a:gd name="T53" fmla="*/ 0 h 78"/>
                <a:gd name="T54" fmla="*/ 3584 w 57"/>
                <a:gd name="T55" fmla="*/ 0 h 78"/>
                <a:gd name="T56" fmla="*/ 3584 w 57"/>
                <a:gd name="T57" fmla="*/ 0 h 78"/>
                <a:gd name="T58" fmla="*/ 3584 w 57"/>
                <a:gd name="T59" fmla="*/ 0 h 78"/>
                <a:gd name="T60" fmla="*/ 3584 w 57"/>
                <a:gd name="T61" fmla="*/ 0 h 78"/>
                <a:gd name="T62" fmla="*/ 3584 w 57"/>
                <a:gd name="T63" fmla="*/ 0 h 78"/>
                <a:gd name="T64" fmla="*/ 3584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515" name="Freeform 123"/>
            <p:cNvSpPr>
              <a:spLocks/>
            </p:cNvSpPr>
            <p:nvPr/>
          </p:nvSpPr>
          <p:spPr bwMode="auto">
            <a:xfrm>
              <a:off x="1187" y="1351"/>
              <a:ext cx="117" cy="73"/>
            </a:xfrm>
            <a:custGeom>
              <a:avLst/>
              <a:gdLst>
                <a:gd name="T0" fmla="*/ 0 w 59"/>
                <a:gd name="T1" fmla="*/ 1 h 78"/>
                <a:gd name="T2" fmla="*/ 311 w 59"/>
                <a:gd name="T3" fmla="*/ 6 h 78"/>
                <a:gd name="T4" fmla="*/ 740 w 59"/>
                <a:gd name="T5" fmla="*/ 7 h 78"/>
                <a:gd name="T6" fmla="*/ 1404 w 59"/>
                <a:gd name="T7" fmla="*/ 11 h 78"/>
                <a:gd name="T8" fmla="*/ 1997 w 59"/>
                <a:gd name="T9" fmla="*/ 18 h 78"/>
                <a:gd name="T10" fmla="*/ 2612 w 59"/>
                <a:gd name="T11" fmla="*/ 21 h 78"/>
                <a:gd name="T12" fmla="*/ 3096 w 59"/>
                <a:gd name="T13" fmla="*/ 25 h 78"/>
                <a:gd name="T14" fmla="*/ 3460 w 59"/>
                <a:gd name="T15" fmla="*/ 27 h 78"/>
                <a:gd name="T16" fmla="*/ 3276 w 59"/>
                <a:gd name="T17" fmla="*/ 30 h 78"/>
                <a:gd name="T18" fmla="*/ 2973 w 59"/>
                <a:gd name="T19" fmla="*/ 34 h 78"/>
                <a:gd name="T20" fmla="*/ 2909 w 59"/>
                <a:gd name="T21" fmla="*/ 37 h 78"/>
                <a:gd name="T22" fmla="*/ 2909 w 59"/>
                <a:gd name="T23" fmla="*/ 42 h 78"/>
                <a:gd name="T24" fmla="*/ 2973 w 59"/>
                <a:gd name="T25" fmla="*/ 45 h 78"/>
                <a:gd name="T26" fmla="*/ 3096 w 59"/>
                <a:gd name="T27" fmla="*/ 48 h 78"/>
                <a:gd name="T28" fmla="*/ 3157 w 59"/>
                <a:gd name="T29" fmla="*/ 51 h 78"/>
                <a:gd name="T30" fmla="*/ 3276 w 59"/>
                <a:gd name="T31" fmla="*/ 51 h 78"/>
                <a:gd name="T32" fmla="*/ 3276 w 59"/>
                <a:gd name="T33" fmla="*/ 51 h 78"/>
                <a:gd name="T34" fmla="*/ 2973 w 59"/>
                <a:gd name="T35" fmla="*/ 48 h 78"/>
                <a:gd name="T36" fmla="*/ 2489 w 59"/>
                <a:gd name="T37" fmla="*/ 40 h 78"/>
                <a:gd name="T38" fmla="*/ 1872 w 59"/>
                <a:gd name="T39" fmla="*/ 31 h 78"/>
                <a:gd name="T40" fmla="*/ 1348 w 59"/>
                <a:gd name="T41" fmla="*/ 21 h 78"/>
                <a:gd name="T42" fmla="*/ 680 w 59"/>
                <a:gd name="T43" fmla="*/ 12 h 78"/>
                <a:gd name="T44" fmla="*/ 248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516" name="Freeform 124"/>
            <p:cNvSpPr>
              <a:spLocks/>
            </p:cNvSpPr>
            <p:nvPr/>
          </p:nvSpPr>
          <p:spPr bwMode="auto">
            <a:xfrm>
              <a:off x="1371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517" name="Freeform 125"/>
            <p:cNvSpPr>
              <a:spLocks/>
            </p:cNvSpPr>
            <p:nvPr/>
          </p:nvSpPr>
          <p:spPr bwMode="auto">
            <a:xfrm>
              <a:off x="1519" y="1383"/>
              <a:ext cx="74" cy="36"/>
            </a:xfrm>
            <a:custGeom>
              <a:avLst/>
              <a:gdLst>
                <a:gd name="T0" fmla="*/ 1957 w 38"/>
                <a:gd name="T1" fmla="*/ 10 h 38"/>
                <a:gd name="T2" fmla="*/ 1745 w 38"/>
                <a:gd name="T3" fmla="*/ 9 h 38"/>
                <a:gd name="T4" fmla="*/ 1566 w 38"/>
                <a:gd name="T5" fmla="*/ 8 h 38"/>
                <a:gd name="T6" fmla="*/ 1262 w 38"/>
                <a:gd name="T7" fmla="*/ 4 h 38"/>
                <a:gd name="T8" fmla="*/ 974 w 38"/>
                <a:gd name="T9" fmla="*/ 1 h 38"/>
                <a:gd name="T10" fmla="*/ 804 w 38"/>
                <a:gd name="T11" fmla="*/ 1 h 38"/>
                <a:gd name="T12" fmla="*/ 532 w 38"/>
                <a:gd name="T13" fmla="*/ 1 h 38"/>
                <a:gd name="T14" fmla="*/ 273 w 38"/>
                <a:gd name="T15" fmla="*/ 4 h 38"/>
                <a:gd name="T16" fmla="*/ 117 w 38"/>
                <a:gd name="T17" fmla="*/ 7 h 38"/>
                <a:gd name="T18" fmla="*/ 0 w 38"/>
                <a:gd name="T19" fmla="*/ 9 h 38"/>
                <a:gd name="T20" fmla="*/ 60 w 38"/>
                <a:gd name="T21" fmla="*/ 12 h 38"/>
                <a:gd name="T22" fmla="*/ 60 w 38"/>
                <a:gd name="T23" fmla="*/ 17 h 38"/>
                <a:gd name="T24" fmla="*/ 60 w 38"/>
                <a:gd name="T25" fmla="*/ 22 h 38"/>
                <a:gd name="T26" fmla="*/ 117 w 38"/>
                <a:gd name="T27" fmla="*/ 24 h 38"/>
                <a:gd name="T28" fmla="*/ 333 w 38"/>
                <a:gd name="T29" fmla="*/ 25 h 38"/>
                <a:gd name="T30" fmla="*/ 648 w 38"/>
                <a:gd name="T31" fmla="*/ 26 h 38"/>
                <a:gd name="T32" fmla="*/ 1036 w 38"/>
                <a:gd name="T33" fmla="*/ 26 h 38"/>
                <a:gd name="T34" fmla="*/ 1262 w 38"/>
                <a:gd name="T35" fmla="*/ 25 h 38"/>
                <a:gd name="T36" fmla="*/ 1482 w 38"/>
                <a:gd name="T37" fmla="*/ 23 h 38"/>
                <a:gd name="T38" fmla="*/ 1482 w 38"/>
                <a:gd name="T39" fmla="*/ 22 h 38"/>
                <a:gd name="T40" fmla="*/ 1536 w 38"/>
                <a:gd name="T41" fmla="*/ 19 h 38"/>
                <a:gd name="T42" fmla="*/ 1536 w 38"/>
                <a:gd name="T43" fmla="*/ 16 h 38"/>
                <a:gd name="T44" fmla="*/ 1536 w 38"/>
                <a:gd name="T45" fmla="*/ 10 h 38"/>
                <a:gd name="T46" fmla="*/ 1425 w 38"/>
                <a:gd name="T47" fmla="*/ 10 h 38"/>
                <a:gd name="T48" fmla="*/ 1365 w 38"/>
                <a:gd name="T49" fmla="*/ 10 h 38"/>
                <a:gd name="T50" fmla="*/ 1262 w 38"/>
                <a:gd name="T51" fmla="*/ 12 h 38"/>
                <a:gd name="T52" fmla="*/ 1262 w 38"/>
                <a:gd name="T53" fmla="*/ 12 h 38"/>
                <a:gd name="T54" fmla="*/ 1153 w 38"/>
                <a:gd name="T55" fmla="*/ 14 h 38"/>
                <a:gd name="T56" fmla="*/ 1092 w 38"/>
                <a:gd name="T57" fmla="*/ 16 h 38"/>
                <a:gd name="T58" fmla="*/ 1036 w 38"/>
                <a:gd name="T59" fmla="*/ 20 h 38"/>
                <a:gd name="T60" fmla="*/ 1036 w 38"/>
                <a:gd name="T61" fmla="*/ 22 h 38"/>
                <a:gd name="T62" fmla="*/ 1036 w 38"/>
                <a:gd name="T63" fmla="*/ 23 h 38"/>
                <a:gd name="T64" fmla="*/ 701 w 38"/>
                <a:gd name="T65" fmla="*/ 22 h 38"/>
                <a:gd name="T66" fmla="*/ 500 w 38"/>
                <a:gd name="T67" fmla="*/ 21 h 38"/>
                <a:gd name="T68" fmla="*/ 444 w 38"/>
                <a:gd name="T69" fmla="*/ 16 h 38"/>
                <a:gd name="T70" fmla="*/ 391 w 38"/>
                <a:gd name="T71" fmla="*/ 14 h 38"/>
                <a:gd name="T72" fmla="*/ 444 w 38"/>
                <a:gd name="T73" fmla="*/ 11 h 38"/>
                <a:gd name="T74" fmla="*/ 500 w 38"/>
                <a:gd name="T75" fmla="*/ 9 h 38"/>
                <a:gd name="T76" fmla="*/ 592 w 38"/>
                <a:gd name="T77" fmla="*/ 9 h 38"/>
                <a:gd name="T78" fmla="*/ 701 w 38"/>
                <a:gd name="T79" fmla="*/ 8 h 38"/>
                <a:gd name="T80" fmla="*/ 921 w 38"/>
                <a:gd name="T81" fmla="*/ 6 h 38"/>
                <a:gd name="T82" fmla="*/ 1036 w 38"/>
                <a:gd name="T83" fmla="*/ 6 h 38"/>
                <a:gd name="T84" fmla="*/ 1092 w 38"/>
                <a:gd name="T85" fmla="*/ 6 h 38"/>
                <a:gd name="T86" fmla="*/ 1262 w 38"/>
                <a:gd name="T87" fmla="*/ 8 h 38"/>
                <a:gd name="T88" fmla="*/ 1425 w 38"/>
                <a:gd name="T89" fmla="*/ 9 h 38"/>
                <a:gd name="T90" fmla="*/ 1622 w 38"/>
                <a:gd name="T91" fmla="*/ 9 h 38"/>
                <a:gd name="T92" fmla="*/ 1854 w 38"/>
                <a:gd name="T93" fmla="*/ 9 h 38"/>
                <a:gd name="T94" fmla="*/ 1897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518" name="AutoShape 126"/>
            <p:cNvSpPr>
              <a:spLocks noChangeArrowheads="1"/>
            </p:cNvSpPr>
            <p:nvPr/>
          </p:nvSpPr>
          <p:spPr bwMode="auto">
            <a:xfrm flipV="1">
              <a:off x="794" y="1073"/>
              <a:ext cx="4822" cy="16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0519" name="AutoShape 127"/>
            <p:cNvSpPr>
              <a:spLocks noChangeArrowheads="1"/>
            </p:cNvSpPr>
            <p:nvPr/>
          </p:nvSpPr>
          <p:spPr bwMode="auto">
            <a:xfrm flipV="1">
              <a:off x="786" y="1025"/>
              <a:ext cx="4830" cy="60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0520" name="AutoShape 128"/>
            <p:cNvSpPr>
              <a:spLocks noChangeArrowheads="1"/>
            </p:cNvSpPr>
            <p:nvPr/>
          </p:nvSpPr>
          <p:spPr bwMode="auto">
            <a:xfrm flipV="1">
              <a:off x="876" y="1076"/>
              <a:ext cx="4609" cy="142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0521" name="Freeform 129"/>
            <p:cNvSpPr>
              <a:spLocks/>
            </p:cNvSpPr>
            <p:nvPr/>
          </p:nvSpPr>
          <p:spPr bwMode="auto">
            <a:xfrm>
              <a:off x="798" y="236"/>
              <a:ext cx="4782" cy="791"/>
            </a:xfrm>
            <a:custGeom>
              <a:avLst/>
              <a:gdLst>
                <a:gd name="T0" fmla="*/ 0 w 5435"/>
                <a:gd name="T1" fmla="*/ 552 h 850"/>
                <a:gd name="T2" fmla="*/ 66 w 5435"/>
                <a:gd name="T3" fmla="*/ 351 h 850"/>
                <a:gd name="T4" fmla="*/ 1229 w 5435"/>
                <a:gd name="T5" fmla="*/ 0 h 850"/>
                <a:gd name="T6" fmla="*/ 2464 w 5435"/>
                <a:gd name="T7" fmla="*/ 351 h 850"/>
                <a:gd name="T8" fmla="*/ 2522 w 5435"/>
                <a:gd name="T9" fmla="*/ 552 h 850"/>
                <a:gd name="T10" fmla="*/ 0 w 5435"/>
                <a:gd name="T11" fmla="*/ 552 h 850"/>
                <a:gd name="T12" fmla="*/ 0 w 5435"/>
                <a:gd name="T13" fmla="*/ 552 h 8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35"/>
                <a:gd name="T22" fmla="*/ 0 h 850"/>
                <a:gd name="T23" fmla="*/ 5435 w 5435"/>
                <a:gd name="T24" fmla="*/ 850 h 85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35" h="850">
                  <a:moveTo>
                    <a:pt x="0" y="849"/>
                  </a:moveTo>
                  <a:lnTo>
                    <a:pt x="142" y="539"/>
                  </a:lnTo>
                  <a:lnTo>
                    <a:pt x="2651" y="0"/>
                  </a:lnTo>
                  <a:lnTo>
                    <a:pt x="5313" y="539"/>
                  </a:lnTo>
                  <a:lnTo>
                    <a:pt x="5434" y="849"/>
                  </a:lnTo>
                  <a:lnTo>
                    <a:pt x="0" y="849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522" name="Freeform 130"/>
            <p:cNvSpPr>
              <a:spLocks/>
            </p:cNvSpPr>
            <p:nvPr/>
          </p:nvSpPr>
          <p:spPr bwMode="auto">
            <a:xfrm>
              <a:off x="765" y="236"/>
              <a:ext cx="2343" cy="785"/>
            </a:xfrm>
            <a:custGeom>
              <a:avLst/>
              <a:gdLst>
                <a:gd name="T0" fmla="*/ 1238 w 2662"/>
                <a:gd name="T1" fmla="*/ 0 h 846"/>
                <a:gd name="T2" fmla="*/ 0 w 2662"/>
                <a:gd name="T3" fmla="*/ 539 h 846"/>
                <a:gd name="T4" fmla="*/ 70 w 2662"/>
                <a:gd name="T5" fmla="*/ 343 h 846"/>
                <a:gd name="T6" fmla="*/ 1221 w 2662"/>
                <a:gd name="T7" fmla="*/ 9 h 846"/>
                <a:gd name="T8" fmla="*/ 1230 w 2662"/>
                <a:gd name="T9" fmla="*/ 0 h 846"/>
                <a:gd name="T10" fmla="*/ 1238 w 2662"/>
                <a:gd name="T11" fmla="*/ 0 h 846"/>
                <a:gd name="T12" fmla="*/ 1238 w 2662"/>
                <a:gd name="T13" fmla="*/ 0 h 8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62"/>
                <a:gd name="T22" fmla="*/ 0 h 846"/>
                <a:gd name="T23" fmla="*/ 2662 w 2662"/>
                <a:gd name="T24" fmla="*/ 846 h 8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62" h="846">
                  <a:moveTo>
                    <a:pt x="2661" y="0"/>
                  </a:moveTo>
                  <a:lnTo>
                    <a:pt x="0" y="845"/>
                  </a:lnTo>
                  <a:lnTo>
                    <a:pt x="151" y="538"/>
                  </a:lnTo>
                  <a:lnTo>
                    <a:pt x="2627" y="15"/>
                  </a:lnTo>
                  <a:lnTo>
                    <a:pt x="2644" y="0"/>
                  </a:lnTo>
                  <a:lnTo>
                    <a:pt x="266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523" name="Line 131"/>
            <p:cNvSpPr>
              <a:spLocks noChangeShapeType="1"/>
            </p:cNvSpPr>
            <p:nvPr/>
          </p:nvSpPr>
          <p:spPr bwMode="auto">
            <a:xfrm flipH="1">
              <a:off x="838" y="236"/>
              <a:ext cx="2282" cy="770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0524" name="Freeform 132"/>
            <p:cNvSpPr>
              <a:spLocks/>
            </p:cNvSpPr>
            <p:nvPr/>
          </p:nvSpPr>
          <p:spPr bwMode="auto">
            <a:xfrm>
              <a:off x="3136" y="220"/>
              <a:ext cx="2448" cy="772"/>
            </a:xfrm>
            <a:custGeom>
              <a:avLst/>
              <a:gdLst>
                <a:gd name="T0" fmla="*/ 0 w 2782"/>
                <a:gd name="T1" fmla="*/ 0 h 830"/>
                <a:gd name="T2" fmla="*/ 1291 w 2782"/>
                <a:gd name="T3" fmla="*/ 537 h 830"/>
                <a:gd name="T4" fmla="*/ 1235 w 2782"/>
                <a:gd name="T5" fmla="*/ 357 h 830"/>
                <a:gd name="T6" fmla="*/ 0 w 2782"/>
                <a:gd name="T7" fmla="*/ 0 h 830"/>
                <a:gd name="T8" fmla="*/ 0 w 2782"/>
                <a:gd name="T9" fmla="*/ 0 h 8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82"/>
                <a:gd name="T16" fmla="*/ 0 h 830"/>
                <a:gd name="T17" fmla="*/ 2782 w 2782"/>
                <a:gd name="T18" fmla="*/ 830 h 83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82" h="830">
                  <a:moveTo>
                    <a:pt x="0" y="0"/>
                  </a:moveTo>
                  <a:lnTo>
                    <a:pt x="2781" y="829"/>
                  </a:lnTo>
                  <a:lnTo>
                    <a:pt x="2662" y="552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525" name="Line 133"/>
            <p:cNvSpPr>
              <a:spLocks noChangeShapeType="1"/>
            </p:cNvSpPr>
            <p:nvPr/>
          </p:nvSpPr>
          <p:spPr bwMode="auto">
            <a:xfrm>
              <a:off x="3136" y="250"/>
              <a:ext cx="2461" cy="756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0526" name="AutoShape 134"/>
            <p:cNvSpPr>
              <a:spLocks noChangeArrowheads="1"/>
            </p:cNvSpPr>
            <p:nvPr/>
          </p:nvSpPr>
          <p:spPr bwMode="auto">
            <a:xfrm flipV="1">
              <a:off x="789" y="1028"/>
              <a:ext cx="4825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0527" name="AutoShape 135"/>
            <p:cNvSpPr>
              <a:spLocks noChangeArrowheads="1"/>
            </p:cNvSpPr>
            <p:nvPr/>
          </p:nvSpPr>
          <p:spPr bwMode="auto">
            <a:xfrm flipV="1">
              <a:off x="774" y="967"/>
              <a:ext cx="4829" cy="61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0528" name="AutoShape 136"/>
            <p:cNvSpPr>
              <a:spLocks noChangeArrowheads="1"/>
            </p:cNvSpPr>
            <p:nvPr/>
          </p:nvSpPr>
          <p:spPr bwMode="auto">
            <a:xfrm flipV="1">
              <a:off x="874" y="1150"/>
              <a:ext cx="4607" cy="145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0529" name="Freeform 137"/>
            <p:cNvSpPr>
              <a:spLocks/>
            </p:cNvSpPr>
            <p:nvPr/>
          </p:nvSpPr>
          <p:spPr bwMode="auto">
            <a:xfrm>
              <a:off x="794" y="190"/>
              <a:ext cx="4782" cy="792"/>
            </a:xfrm>
            <a:custGeom>
              <a:avLst/>
              <a:gdLst>
                <a:gd name="T0" fmla="*/ 0 w 5435"/>
                <a:gd name="T1" fmla="*/ 548 h 852"/>
                <a:gd name="T2" fmla="*/ 67 w 5435"/>
                <a:gd name="T3" fmla="*/ 350 h 852"/>
                <a:gd name="T4" fmla="*/ 1230 w 5435"/>
                <a:gd name="T5" fmla="*/ 0 h 852"/>
                <a:gd name="T6" fmla="*/ 2465 w 5435"/>
                <a:gd name="T7" fmla="*/ 350 h 852"/>
                <a:gd name="T8" fmla="*/ 2522 w 5435"/>
                <a:gd name="T9" fmla="*/ 548 h 852"/>
                <a:gd name="T10" fmla="*/ 0 w 5435"/>
                <a:gd name="T11" fmla="*/ 548 h 852"/>
                <a:gd name="T12" fmla="*/ 0 w 5435"/>
                <a:gd name="T13" fmla="*/ 548 h 8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35"/>
                <a:gd name="T22" fmla="*/ 0 h 852"/>
                <a:gd name="T23" fmla="*/ 5435 w 5435"/>
                <a:gd name="T24" fmla="*/ 852 h 85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35" h="852">
                  <a:moveTo>
                    <a:pt x="0" y="851"/>
                  </a:moveTo>
                  <a:lnTo>
                    <a:pt x="143" y="541"/>
                  </a:lnTo>
                  <a:lnTo>
                    <a:pt x="2652" y="0"/>
                  </a:lnTo>
                  <a:lnTo>
                    <a:pt x="5314" y="541"/>
                  </a:lnTo>
                  <a:lnTo>
                    <a:pt x="5434" y="851"/>
                  </a:lnTo>
                  <a:lnTo>
                    <a:pt x="0" y="85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rgbClr val="FFFFFF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530" name="Line 138"/>
            <p:cNvSpPr>
              <a:spLocks noChangeShapeType="1"/>
            </p:cNvSpPr>
            <p:nvPr/>
          </p:nvSpPr>
          <p:spPr bwMode="auto">
            <a:xfrm flipH="1">
              <a:off x="800" y="205"/>
              <a:ext cx="2314" cy="747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0531" name="Line 139"/>
            <p:cNvSpPr>
              <a:spLocks noChangeShapeType="1"/>
            </p:cNvSpPr>
            <p:nvPr/>
          </p:nvSpPr>
          <p:spPr bwMode="auto">
            <a:xfrm>
              <a:off x="3120" y="203"/>
              <a:ext cx="2442" cy="727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0532" name="Freeform 140"/>
            <p:cNvSpPr>
              <a:spLocks/>
            </p:cNvSpPr>
            <p:nvPr/>
          </p:nvSpPr>
          <p:spPr bwMode="auto">
            <a:xfrm>
              <a:off x="1204" y="276"/>
              <a:ext cx="4079" cy="644"/>
            </a:xfrm>
            <a:custGeom>
              <a:avLst/>
              <a:gdLst>
                <a:gd name="T0" fmla="*/ 999 w 4636"/>
                <a:gd name="T1" fmla="*/ 8 h 693"/>
                <a:gd name="T2" fmla="*/ 0 w 4636"/>
                <a:gd name="T3" fmla="*/ 437 h 693"/>
                <a:gd name="T4" fmla="*/ 2091 w 4636"/>
                <a:gd name="T5" fmla="*/ 446 h 693"/>
                <a:gd name="T6" fmla="*/ 2150 w 4636"/>
                <a:gd name="T7" fmla="*/ 446 h 693"/>
                <a:gd name="T8" fmla="*/ 1007 w 4636"/>
                <a:gd name="T9" fmla="*/ 0 h 693"/>
                <a:gd name="T10" fmla="*/ 999 w 4636"/>
                <a:gd name="T11" fmla="*/ 8 h 693"/>
                <a:gd name="T12" fmla="*/ 999 w 4636"/>
                <a:gd name="T13" fmla="*/ 8 h 6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636"/>
                <a:gd name="T22" fmla="*/ 0 h 693"/>
                <a:gd name="T23" fmla="*/ 4636 w 4636"/>
                <a:gd name="T24" fmla="*/ 693 h 69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636" h="693">
                  <a:moveTo>
                    <a:pt x="2153" y="14"/>
                  </a:moveTo>
                  <a:lnTo>
                    <a:pt x="0" y="677"/>
                  </a:lnTo>
                  <a:lnTo>
                    <a:pt x="4509" y="692"/>
                  </a:lnTo>
                  <a:lnTo>
                    <a:pt x="4635" y="692"/>
                  </a:lnTo>
                  <a:lnTo>
                    <a:pt x="2171" y="0"/>
                  </a:lnTo>
                  <a:lnTo>
                    <a:pt x="2153" y="14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533" name="Line 141"/>
            <p:cNvSpPr>
              <a:spLocks noChangeShapeType="1"/>
            </p:cNvSpPr>
            <p:nvPr/>
          </p:nvSpPr>
          <p:spPr bwMode="auto">
            <a:xfrm flipH="1">
              <a:off x="863" y="194"/>
              <a:ext cx="2251" cy="631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0534" name="Line 142"/>
            <p:cNvSpPr>
              <a:spLocks noChangeShapeType="1"/>
            </p:cNvSpPr>
            <p:nvPr/>
          </p:nvSpPr>
          <p:spPr bwMode="auto">
            <a:xfrm>
              <a:off x="3117" y="194"/>
              <a:ext cx="2399" cy="631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</p:grpSp>
      <p:sp>
        <p:nvSpPr>
          <p:cNvPr id="60420" name="Rectangle 143"/>
          <p:cNvSpPr>
            <a:spLocks noChangeArrowheads="1"/>
          </p:cNvSpPr>
          <p:nvPr/>
        </p:nvSpPr>
        <p:spPr bwMode="auto">
          <a:xfrm>
            <a:off x="2794000" y="523875"/>
            <a:ext cx="2409699" cy="40011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en-GB" sz="2000" b="1" dirty="0"/>
              <a:t> RISK MANAGEMENT</a:t>
            </a:r>
          </a:p>
        </p:txBody>
      </p:sp>
      <p:sp>
        <p:nvSpPr>
          <p:cNvPr id="60421" name="Rectangle 144"/>
          <p:cNvSpPr>
            <a:spLocks noChangeArrowheads="1"/>
          </p:cNvSpPr>
          <p:nvPr/>
        </p:nvSpPr>
        <p:spPr bwMode="auto">
          <a:xfrm>
            <a:off x="7740650" y="6165850"/>
            <a:ext cx="914400" cy="55403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it-IT" sz="1800" b="1" i="0"/>
              <a:t>AT</a:t>
            </a:r>
            <a:endParaRPr lang="en-US" sz="1800" b="1" i="0"/>
          </a:p>
        </p:txBody>
      </p:sp>
      <p:sp>
        <p:nvSpPr>
          <p:cNvPr id="60422" name="Text Box 145"/>
          <p:cNvSpPr txBox="1">
            <a:spLocks noChangeArrowheads="1"/>
          </p:cNvSpPr>
          <p:nvPr/>
        </p:nvSpPr>
        <p:spPr bwMode="auto">
          <a:xfrm>
            <a:off x="2051050" y="3375025"/>
            <a:ext cx="1841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endParaRPr lang="it-IT" b="1" i="0"/>
          </a:p>
        </p:txBody>
      </p:sp>
      <p:sp>
        <p:nvSpPr>
          <p:cNvPr id="60423" name="Text Box 146"/>
          <p:cNvSpPr txBox="1">
            <a:spLocks noChangeArrowheads="1"/>
          </p:cNvSpPr>
          <p:nvPr/>
        </p:nvSpPr>
        <p:spPr bwMode="auto">
          <a:xfrm>
            <a:off x="323850" y="2414588"/>
            <a:ext cx="8547100" cy="1616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it-IT" sz="2000" i="0"/>
              <a:t>RISCHIO ACCETTABILE</a:t>
            </a:r>
          </a:p>
          <a:p>
            <a:endParaRPr lang="it-IT" sz="2000" i="0"/>
          </a:p>
          <a:p>
            <a:r>
              <a:rPr lang="it-IT" sz="2000" i="0"/>
              <a:t>  rappresenta la misura del rischio che un’impresa è disposta ad accettare </a:t>
            </a:r>
          </a:p>
          <a:p>
            <a:r>
              <a:rPr lang="it-IT" sz="2000" i="0"/>
              <a:t>  nel processo di creazione di valore. varia da impresa a impresa</a:t>
            </a:r>
          </a:p>
          <a:p>
            <a:r>
              <a:rPr lang="it-IT" sz="2000" i="0"/>
              <a:t>  ed é strettamente connotato dalla filosofia di assunzione dei rischi. </a:t>
            </a:r>
            <a:endParaRPr lang="en-US" sz="2000" i="0"/>
          </a:p>
        </p:txBody>
      </p:sp>
      <p:sp>
        <p:nvSpPr>
          <p:cNvPr id="60424" name="Text Box 147"/>
          <p:cNvSpPr txBox="1">
            <a:spLocks noChangeArrowheads="1"/>
          </p:cNvSpPr>
          <p:nvPr/>
        </p:nvSpPr>
        <p:spPr bwMode="auto">
          <a:xfrm>
            <a:off x="3111500" y="4903788"/>
            <a:ext cx="306070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it-IT" sz="2000" i="0"/>
              <a:t>BASSO – MEDIO - ALTO</a:t>
            </a:r>
            <a:endParaRPr lang="en-US" sz="2000" i="0"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Segnaposto numero diapositiva 4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DBB1423D-00D6-409E-8A86-979F1210CBB6}" type="slidenum">
              <a:rPr lang="en-US" smtClean="0"/>
              <a:pPr/>
              <a:t>7</a:t>
            </a:fld>
            <a:endParaRPr lang="en-US"/>
          </a:p>
        </p:txBody>
      </p:sp>
      <p:sp>
        <p:nvSpPr>
          <p:cNvPr id="61443" name="Rectangle 9"/>
          <p:cNvSpPr>
            <a:spLocks noChangeArrowheads="1"/>
          </p:cNvSpPr>
          <p:nvPr/>
        </p:nvSpPr>
        <p:spPr bwMode="auto">
          <a:xfrm>
            <a:off x="8240713" y="6196013"/>
            <a:ext cx="735012" cy="52387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it-IT" sz="1800" b="1" i="0"/>
              <a:t>AT</a:t>
            </a:r>
            <a:endParaRPr lang="en-US" sz="1800" b="1" i="0"/>
          </a:p>
        </p:txBody>
      </p:sp>
      <p:pic>
        <p:nvPicPr>
          <p:cNvPr id="61444" name="Picture 10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22263" y="1341438"/>
            <a:ext cx="8497887" cy="45100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1445" name="Text Box 152"/>
          <p:cNvSpPr txBox="1">
            <a:spLocks noChangeArrowheads="1"/>
          </p:cNvSpPr>
          <p:nvPr/>
        </p:nvSpPr>
        <p:spPr bwMode="auto">
          <a:xfrm>
            <a:off x="1384300" y="974725"/>
            <a:ext cx="9461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it-IT" sz="1800" b="1" i="0"/>
              <a:t>CoSO I</a:t>
            </a:r>
            <a:endParaRPr lang="en-US" sz="1800" b="1" i="0"/>
          </a:p>
        </p:txBody>
      </p:sp>
      <p:sp>
        <p:nvSpPr>
          <p:cNvPr id="61446" name="Text Box 153"/>
          <p:cNvSpPr txBox="1">
            <a:spLocks noChangeArrowheads="1"/>
          </p:cNvSpPr>
          <p:nvPr/>
        </p:nvSpPr>
        <p:spPr bwMode="auto">
          <a:xfrm>
            <a:off x="6040438" y="830263"/>
            <a:ext cx="6921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it-IT" sz="1800" b="1" i="0"/>
              <a:t>ERM</a:t>
            </a:r>
            <a:endParaRPr lang="en-US" sz="1800" b="1" i="0"/>
          </a:p>
        </p:txBody>
      </p:sp>
      <p:sp>
        <p:nvSpPr>
          <p:cNvPr id="61447" name="Text Box 154"/>
          <p:cNvSpPr txBox="1">
            <a:spLocks noChangeArrowheads="1"/>
          </p:cNvSpPr>
          <p:nvPr/>
        </p:nvSpPr>
        <p:spPr bwMode="auto">
          <a:xfrm>
            <a:off x="2519363" y="368300"/>
            <a:ext cx="2358081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it-IT" sz="2000" dirty="0"/>
              <a:t> RISK MANAGEMENT</a:t>
            </a:r>
            <a:endParaRPr lang="en-US" sz="2000" dirty="0"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Segnaposto numero diapositiva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648E7D68-63A7-4961-8925-2C3F488CC3DC}" type="slidenum">
              <a:rPr lang="en-US" smtClean="0"/>
              <a:pPr/>
              <a:t>8</a:t>
            </a:fld>
            <a:endParaRPr lang="en-US"/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395288" y="333375"/>
            <a:ext cx="8697912" cy="6270625"/>
            <a:chOff x="385" y="190"/>
            <a:chExt cx="5479" cy="3950"/>
          </a:xfrm>
        </p:grpSpPr>
        <p:sp>
          <p:nvSpPr>
            <p:cNvPr id="62473" name="AutoShape 3"/>
            <p:cNvSpPr>
              <a:spLocks noChangeArrowheads="1"/>
            </p:cNvSpPr>
            <p:nvPr/>
          </p:nvSpPr>
          <p:spPr bwMode="auto">
            <a:xfrm flipV="1">
              <a:off x="385" y="4083"/>
              <a:ext cx="5479" cy="57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2474" name="AutoShape 4"/>
            <p:cNvSpPr>
              <a:spLocks noChangeArrowheads="1"/>
            </p:cNvSpPr>
            <p:nvPr/>
          </p:nvSpPr>
          <p:spPr bwMode="auto">
            <a:xfrm flipV="1">
              <a:off x="583" y="3675"/>
              <a:ext cx="5128" cy="256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2475" name="Freeform 5"/>
            <p:cNvSpPr>
              <a:spLocks/>
            </p:cNvSpPr>
            <p:nvPr/>
          </p:nvSpPr>
          <p:spPr bwMode="auto">
            <a:xfrm>
              <a:off x="2873" y="1593"/>
              <a:ext cx="535" cy="1911"/>
            </a:xfrm>
            <a:custGeom>
              <a:avLst/>
              <a:gdLst>
                <a:gd name="T0" fmla="*/ 0 w 271"/>
                <a:gd name="T1" fmla="*/ 1316 h 2059"/>
                <a:gd name="T2" fmla="*/ 15979 w 271"/>
                <a:gd name="T3" fmla="*/ 1316 h 2059"/>
                <a:gd name="T4" fmla="*/ 15979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2782" y="3474"/>
              <a:ext cx="703" cy="203"/>
              <a:chOff x="3110" y="3961"/>
              <a:chExt cx="356" cy="218"/>
            </a:xfrm>
          </p:grpSpPr>
          <p:sp>
            <p:nvSpPr>
              <p:cNvPr id="62603" name="Freeform 7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solidFill>
                <a:srgbClr val="F8F8F8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2604" name="Freeform 8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solidFill>
                <a:srgbClr val="F8F8F8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2605" name="Freeform 9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8F8F8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2606" name="Freeform 10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solidFill>
                <a:srgbClr val="F8F8F8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2607" name="Freeform 11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solidFill>
                <a:srgbClr val="F8F8F8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2608" name="Freeform 12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solidFill>
                <a:srgbClr val="F8F8F8"/>
              </a:soli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2609" name="Line 13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2610" name="Freeform 14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solidFill>
                <a:srgbClr val="F8F8F8"/>
              </a:soli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2611" name="Freeform 15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solidFill>
                <a:srgbClr val="F8F8F8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2612" name="Line 16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62477" name="Freeform 17"/>
            <p:cNvSpPr>
              <a:spLocks/>
            </p:cNvSpPr>
            <p:nvPr/>
          </p:nvSpPr>
          <p:spPr bwMode="auto">
            <a:xfrm>
              <a:off x="2944" y="1582"/>
              <a:ext cx="464" cy="212"/>
            </a:xfrm>
            <a:custGeom>
              <a:avLst/>
              <a:gdLst>
                <a:gd name="T0" fmla="*/ 5852 w 235"/>
                <a:gd name="T1" fmla="*/ 1 h 227"/>
                <a:gd name="T2" fmla="*/ 7645 w 235"/>
                <a:gd name="T3" fmla="*/ 3 h 227"/>
                <a:gd name="T4" fmla="*/ 9298 w 235"/>
                <a:gd name="T5" fmla="*/ 4 h 227"/>
                <a:gd name="T6" fmla="*/ 10530 w 235"/>
                <a:gd name="T7" fmla="*/ 7 h 227"/>
                <a:gd name="T8" fmla="*/ 11555 w 235"/>
                <a:gd name="T9" fmla="*/ 7 h 227"/>
                <a:gd name="T10" fmla="*/ 12163 w 235"/>
                <a:gd name="T11" fmla="*/ 7 h 227"/>
                <a:gd name="T12" fmla="*/ 12569 w 235"/>
                <a:gd name="T13" fmla="*/ 7 h 227"/>
                <a:gd name="T14" fmla="*/ 12962 w 235"/>
                <a:gd name="T15" fmla="*/ 8 h 227"/>
                <a:gd name="T16" fmla="*/ 13395 w 235"/>
                <a:gd name="T17" fmla="*/ 8 h 227"/>
                <a:gd name="T18" fmla="*/ 13618 w 235"/>
                <a:gd name="T19" fmla="*/ 8 h 227"/>
                <a:gd name="T20" fmla="*/ 13863 w 235"/>
                <a:gd name="T21" fmla="*/ 8 h 227"/>
                <a:gd name="T22" fmla="*/ 13863 w 235"/>
                <a:gd name="T23" fmla="*/ 21 h 227"/>
                <a:gd name="T24" fmla="*/ 13863 w 235"/>
                <a:gd name="T25" fmla="*/ 49 h 227"/>
                <a:gd name="T26" fmla="*/ 13863 w 235"/>
                <a:gd name="T27" fmla="*/ 86 h 227"/>
                <a:gd name="T28" fmla="*/ 13863 w 235"/>
                <a:gd name="T29" fmla="*/ 120 h 227"/>
                <a:gd name="T30" fmla="*/ 13863 w 235"/>
                <a:gd name="T31" fmla="*/ 145 h 227"/>
                <a:gd name="T32" fmla="*/ 13738 w 235"/>
                <a:gd name="T33" fmla="*/ 148 h 227"/>
                <a:gd name="T34" fmla="*/ 13555 w 235"/>
                <a:gd name="T35" fmla="*/ 141 h 227"/>
                <a:gd name="T36" fmla="*/ 13555 w 235"/>
                <a:gd name="T37" fmla="*/ 128 h 227"/>
                <a:gd name="T38" fmla="*/ 13334 w 235"/>
                <a:gd name="T39" fmla="*/ 116 h 227"/>
                <a:gd name="T40" fmla="*/ 13146 w 235"/>
                <a:gd name="T41" fmla="*/ 104 h 227"/>
                <a:gd name="T42" fmla="*/ 12901 w 235"/>
                <a:gd name="T43" fmla="*/ 97 h 227"/>
                <a:gd name="T44" fmla="*/ 12338 w 235"/>
                <a:gd name="T45" fmla="*/ 88 h 227"/>
                <a:gd name="T46" fmla="*/ 11369 w 235"/>
                <a:gd name="T47" fmla="*/ 78 h 227"/>
                <a:gd name="T48" fmla="*/ 10386 w 235"/>
                <a:gd name="T49" fmla="*/ 66 h 227"/>
                <a:gd name="T50" fmla="*/ 9422 w 235"/>
                <a:gd name="T51" fmla="*/ 57 h 227"/>
                <a:gd name="T52" fmla="*/ 8814 w 235"/>
                <a:gd name="T53" fmla="*/ 49 h 227"/>
                <a:gd name="T54" fmla="*/ 8066 w 235"/>
                <a:gd name="T55" fmla="*/ 45 h 227"/>
                <a:gd name="T56" fmla="*/ 6865 w 235"/>
                <a:gd name="T57" fmla="*/ 37 h 227"/>
                <a:gd name="T58" fmla="*/ 5578 w 235"/>
                <a:gd name="T59" fmla="*/ 29 h 227"/>
                <a:gd name="T60" fmla="*/ 4441 w 235"/>
                <a:gd name="T61" fmla="*/ 21 h 227"/>
                <a:gd name="T62" fmla="*/ 3728 w 235"/>
                <a:gd name="T63" fmla="*/ 19 h 227"/>
                <a:gd name="T64" fmla="*/ 3540 w 235"/>
                <a:gd name="T65" fmla="*/ 18 h 227"/>
                <a:gd name="T66" fmla="*/ 2796 w 235"/>
                <a:gd name="T67" fmla="*/ 16 h 227"/>
                <a:gd name="T68" fmla="*/ 1824 w 235"/>
                <a:gd name="T69" fmla="*/ 11 h 227"/>
                <a:gd name="T70" fmla="*/ 776 w 235"/>
                <a:gd name="T71" fmla="*/ 7 h 227"/>
                <a:gd name="T72" fmla="*/ 124 w 235"/>
                <a:gd name="T73" fmla="*/ 7 h 227"/>
                <a:gd name="T74" fmla="*/ 124 w 235"/>
                <a:gd name="T75" fmla="*/ 7 h 227"/>
                <a:gd name="T76" fmla="*/ 592 w 235"/>
                <a:gd name="T77" fmla="*/ 6 h 227"/>
                <a:gd name="T78" fmla="*/ 1169 w 235"/>
                <a:gd name="T79" fmla="*/ 5 h 227"/>
                <a:gd name="T80" fmla="*/ 1949 w 235"/>
                <a:gd name="T81" fmla="*/ 3 h 227"/>
                <a:gd name="T82" fmla="*/ 3025 w 235"/>
                <a:gd name="T83" fmla="*/ 1 h 227"/>
                <a:gd name="T84" fmla="*/ 4557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478" name="Freeform 18"/>
            <p:cNvSpPr>
              <a:spLocks/>
            </p:cNvSpPr>
            <p:nvPr/>
          </p:nvSpPr>
          <p:spPr bwMode="auto">
            <a:xfrm>
              <a:off x="2848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479" name="Freeform 19"/>
            <p:cNvSpPr>
              <a:spLocks/>
            </p:cNvSpPr>
            <p:nvPr/>
          </p:nvSpPr>
          <p:spPr bwMode="auto">
            <a:xfrm>
              <a:off x="2678" y="1270"/>
              <a:ext cx="911" cy="309"/>
            </a:xfrm>
            <a:custGeom>
              <a:avLst/>
              <a:gdLst>
                <a:gd name="T0" fmla="*/ 16875 w 462"/>
                <a:gd name="T1" fmla="*/ 204 h 333"/>
                <a:gd name="T2" fmla="*/ 20456 w 462"/>
                <a:gd name="T3" fmla="*/ 209 h 333"/>
                <a:gd name="T4" fmla="*/ 21759 w 462"/>
                <a:gd name="T5" fmla="*/ 212 h 333"/>
                <a:gd name="T6" fmla="*/ 21933 w 462"/>
                <a:gd name="T7" fmla="*/ 201 h 333"/>
                <a:gd name="T8" fmla="*/ 22209 w 462"/>
                <a:gd name="T9" fmla="*/ 182 h 333"/>
                <a:gd name="T10" fmla="*/ 22801 w 462"/>
                <a:gd name="T11" fmla="*/ 161 h 333"/>
                <a:gd name="T12" fmla="*/ 23400 w 462"/>
                <a:gd name="T13" fmla="*/ 148 h 333"/>
                <a:gd name="T14" fmla="*/ 25465 w 462"/>
                <a:gd name="T15" fmla="*/ 146 h 333"/>
                <a:gd name="T16" fmla="*/ 24686 w 462"/>
                <a:gd name="T17" fmla="*/ 118 h 333"/>
                <a:gd name="T18" fmla="*/ 22856 w 462"/>
                <a:gd name="T19" fmla="*/ 120 h 333"/>
                <a:gd name="T20" fmla="*/ 21965 w 462"/>
                <a:gd name="T21" fmla="*/ 115 h 333"/>
                <a:gd name="T22" fmla="*/ 21712 w 462"/>
                <a:gd name="T23" fmla="*/ 120 h 333"/>
                <a:gd name="T24" fmla="*/ 20801 w 462"/>
                <a:gd name="T25" fmla="*/ 121 h 333"/>
                <a:gd name="T26" fmla="*/ 20801 w 462"/>
                <a:gd name="T27" fmla="*/ 109 h 333"/>
                <a:gd name="T28" fmla="*/ 21592 w 462"/>
                <a:gd name="T29" fmla="*/ 114 h 333"/>
                <a:gd name="T30" fmla="*/ 21965 w 462"/>
                <a:gd name="T31" fmla="*/ 109 h 333"/>
                <a:gd name="T32" fmla="*/ 22980 w 462"/>
                <a:gd name="T33" fmla="*/ 106 h 333"/>
                <a:gd name="T34" fmla="*/ 23286 w 462"/>
                <a:gd name="T35" fmla="*/ 87 h 333"/>
                <a:gd name="T36" fmla="*/ 22633 w 462"/>
                <a:gd name="T37" fmla="*/ 82 h 333"/>
                <a:gd name="T38" fmla="*/ 22633 w 462"/>
                <a:gd name="T39" fmla="*/ 78 h 333"/>
                <a:gd name="T40" fmla="*/ 23645 w 462"/>
                <a:gd name="T41" fmla="*/ 81 h 333"/>
                <a:gd name="T42" fmla="*/ 25885 w 462"/>
                <a:gd name="T43" fmla="*/ 79 h 333"/>
                <a:gd name="T44" fmla="*/ 26926 w 462"/>
                <a:gd name="T45" fmla="*/ 70 h 333"/>
                <a:gd name="T46" fmla="*/ 26742 w 462"/>
                <a:gd name="T47" fmla="*/ 45 h 333"/>
                <a:gd name="T48" fmla="*/ 25340 w 462"/>
                <a:gd name="T49" fmla="*/ 34 h 333"/>
                <a:gd name="T50" fmla="*/ 26198 w 462"/>
                <a:gd name="T51" fmla="*/ 33 h 333"/>
                <a:gd name="T52" fmla="*/ 26320 w 462"/>
                <a:gd name="T53" fmla="*/ 22 h 333"/>
                <a:gd name="T54" fmla="*/ 25157 w 462"/>
                <a:gd name="T55" fmla="*/ 22 h 333"/>
                <a:gd name="T56" fmla="*/ 25522 w 462"/>
                <a:gd name="T57" fmla="*/ 15 h 333"/>
                <a:gd name="T58" fmla="*/ 25993 w 462"/>
                <a:gd name="T59" fmla="*/ 14 h 333"/>
                <a:gd name="T60" fmla="*/ 26320 w 462"/>
                <a:gd name="T61" fmla="*/ 2 h 333"/>
                <a:gd name="T62" fmla="*/ 14286 w 462"/>
                <a:gd name="T63" fmla="*/ 6 h 333"/>
                <a:gd name="T64" fmla="*/ 1404 w 462"/>
                <a:gd name="T65" fmla="*/ 5 h 333"/>
                <a:gd name="T66" fmla="*/ 828 w 462"/>
                <a:gd name="T67" fmla="*/ 13 h 333"/>
                <a:gd name="T68" fmla="*/ 1341 w 462"/>
                <a:gd name="T69" fmla="*/ 14 h 333"/>
                <a:gd name="T70" fmla="*/ 1996 w 462"/>
                <a:gd name="T71" fmla="*/ 22 h 333"/>
                <a:gd name="T72" fmla="*/ 483 w 462"/>
                <a:gd name="T73" fmla="*/ 22 h 333"/>
                <a:gd name="T74" fmla="*/ 420 w 462"/>
                <a:gd name="T75" fmla="*/ 32 h 333"/>
                <a:gd name="T76" fmla="*/ 1341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30 w 462"/>
                <a:gd name="T85" fmla="*/ 78 h 333"/>
                <a:gd name="T86" fmla="*/ 4354 w 462"/>
                <a:gd name="T87" fmla="*/ 81 h 333"/>
                <a:gd name="T88" fmla="*/ 3749 w 462"/>
                <a:gd name="T89" fmla="*/ 84 h 333"/>
                <a:gd name="T90" fmla="*/ 3581 w 462"/>
                <a:gd name="T91" fmla="*/ 99 h 333"/>
                <a:gd name="T92" fmla="*/ 4109 w 462"/>
                <a:gd name="T93" fmla="*/ 108 h 333"/>
                <a:gd name="T94" fmla="*/ 4884 w 462"/>
                <a:gd name="T95" fmla="*/ 109 h 333"/>
                <a:gd name="T96" fmla="*/ 5214 w 462"/>
                <a:gd name="T97" fmla="*/ 113 h 333"/>
                <a:gd name="T98" fmla="*/ 6050 w 462"/>
                <a:gd name="T99" fmla="*/ 109 h 333"/>
                <a:gd name="T100" fmla="*/ 6113 w 462"/>
                <a:gd name="T101" fmla="*/ 119 h 333"/>
                <a:gd name="T102" fmla="*/ 5334 w 462"/>
                <a:gd name="T103" fmla="*/ 121 h 333"/>
                <a:gd name="T104" fmla="*/ 5009 w 462"/>
                <a:gd name="T105" fmla="*/ 115 h 333"/>
                <a:gd name="T106" fmla="*/ 4172 w 462"/>
                <a:gd name="T107" fmla="*/ 120 h 333"/>
                <a:gd name="T108" fmla="*/ 2416 w 462"/>
                <a:gd name="T109" fmla="*/ 118 h 333"/>
                <a:gd name="T110" fmla="*/ 1404 w 462"/>
                <a:gd name="T111" fmla="*/ 143 h 333"/>
                <a:gd name="T112" fmla="*/ 3129 w 462"/>
                <a:gd name="T113" fmla="*/ 149 h 333"/>
                <a:gd name="T114" fmla="*/ 3581 w 462"/>
                <a:gd name="T115" fmla="*/ 161 h 333"/>
                <a:gd name="T116" fmla="*/ 4537 w 462"/>
                <a:gd name="T117" fmla="*/ 177 h 333"/>
                <a:gd name="T118" fmla="*/ 5066 w 462"/>
                <a:gd name="T119" fmla="*/ 198 h 333"/>
                <a:gd name="T120" fmla="*/ 5521 w 462"/>
                <a:gd name="T121" fmla="*/ 211 h 333"/>
                <a:gd name="T122" fmla="*/ 9814 w 462"/>
                <a:gd name="T123" fmla="*/ 205 h 333"/>
                <a:gd name="T124" fmla="*/ 11930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480" name="Freeform 20"/>
            <p:cNvSpPr>
              <a:spLocks/>
            </p:cNvSpPr>
            <p:nvPr/>
          </p:nvSpPr>
          <p:spPr bwMode="auto">
            <a:xfrm>
              <a:off x="3051" y="1469"/>
              <a:ext cx="72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4 w 36"/>
                <a:gd name="T7" fmla="*/ 3 h 103"/>
                <a:gd name="T8" fmla="*/ 192 w 36"/>
                <a:gd name="T9" fmla="*/ 3 h 103"/>
                <a:gd name="T10" fmla="*/ 256 w 36"/>
                <a:gd name="T11" fmla="*/ 5 h 103"/>
                <a:gd name="T12" fmla="*/ 384 w 36"/>
                <a:gd name="T13" fmla="*/ 6 h 103"/>
                <a:gd name="T14" fmla="*/ 448 w 36"/>
                <a:gd name="T15" fmla="*/ 8 h 103"/>
                <a:gd name="T16" fmla="*/ 576 w 36"/>
                <a:gd name="T17" fmla="*/ 8 h 103"/>
                <a:gd name="T18" fmla="*/ 704 w 36"/>
                <a:gd name="T19" fmla="*/ 10 h 103"/>
                <a:gd name="T20" fmla="*/ 768 w 36"/>
                <a:gd name="T21" fmla="*/ 10 h 103"/>
                <a:gd name="T22" fmla="*/ 896 w 36"/>
                <a:gd name="T23" fmla="*/ 10 h 103"/>
                <a:gd name="T24" fmla="*/ 1024 w 36"/>
                <a:gd name="T25" fmla="*/ 10 h 103"/>
                <a:gd name="T26" fmla="*/ 1088 w 36"/>
                <a:gd name="T27" fmla="*/ 10 h 103"/>
                <a:gd name="T28" fmla="*/ 1216 w 36"/>
                <a:gd name="T29" fmla="*/ 11 h 103"/>
                <a:gd name="T30" fmla="*/ 1216 w 36"/>
                <a:gd name="T31" fmla="*/ 13 h 103"/>
                <a:gd name="T32" fmla="*/ 1344 w 36"/>
                <a:gd name="T33" fmla="*/ 13 h 103"/>
                <a:gd name="T34" fmla="*/ 1408 w 36"/>
                <a:gd name="T35" fmla="*/ 19 h 103"/>
                <a:gd name="T36" fmla="*/ 1472 w 36"/>
                <a:gd name="T37" fmla="*/ 23 h 103"/>
                <a:gd name="T38" fmla="*/ 1600 w 36"/>
                <a:gd name="T39" fmla="*/ 27 h 103"/>
                <a:gd name="T40" fmla="*/ 1728 w 36"/>
                <a:gd name="T41" fmla="*/ 29 h 103"/>
                <a:gd name="T42" fmla="*/ 1728 w 36"/>
                <a:gd name="T43" fmla="*/ 36 h 103"/>
                <a:gd name="T44" fmla="*/ 1792 w 36"/>
                <a:gd name="T45" fmla="*/ 41 h 103"/>
                <a:gd name="T46" fmla="*/ 1920 w 36"/>
                <a:gd name="T47" fmla="*/ 46 h 103"/>
                <a:gd name="T48" fmla="*/ 1984 w 36"/>
                <a:gd name="T49" fmla="*/ 50 h 103"/>
                <a:gd name="T50" fmla="*/ 1984 w 36"/>
                <a:gd name="T51" fmla="*/ 57 h 103"/>
                <a:gd name="T52" fmla="*/ 2048 w 36"/>
                <a:gd name="T53" fmla="*/ 61 h 103"/>
                <a:gd name="T54" fmla="*/ 2048 w 36"/>
                <a:gd name="T55" fmla="*/ 66 h 103"/>
                <a:gd name="T56" fmla="*/ 2176 w 36"/>
                <a:gd name="T57" fmla="*/ 69 h 103"/>
                <a:gd name="T58" fmla="*/ 2176 w 36"/>
                <a:gd name="T59" fmla="*/ 72 h 103"/>
                <a:gd name="T60" fmla="*/ 2176 w 36"/>
                <a:gd name="T61" fmla="*/ 74 h 103"/>
                <a:gd name="T62" fmla="*/ 2176 w 36"/>
                <a:gd name="T63" fmla="*/ 76 h 103"/>
                <a:gd name="T64" fmla="*/ 2240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481" name="Freeform 21"/>
            <p:cNvSpPr>
              <a:spLocks/>
            </p:cNvSpPr>
            <p:nvPr/>
          </p:nvSpPr>
          <p:spPr bwMode="auto">
            <a:xfrm>
              <a:off x="3142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482" name="Freeform 22"/>
            <p:cNvSpPr>
              <a:spLocks/>
            </p:cNvSpPr>
            <p:nvPr/>
          </p:nvSpPr>
          <p:spPr bwMode="auto">
            <a:xfrm>
              <a:off x="3104" y="1468"/>
              <a:ext cx="71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63 w 36"/>
                <a:gd name="T5" fmla="*/ 8 h 106"/>
                <a:gd name="T6" fmla="*/ 183 w 36"/>
                <a:gd name="T7" fmla="*/ 8 h 106"/>
                <a:gd name="T8" fmla="*/ 300 w 36"/>
                <a:gd name="T9" fmla="*/ 10 h 106"/>
                <a:gd name="T10" fmla="*/ 361 w 36"/>
                <a:gd name="T11" fmla="*/ 14 h 106"/>
                <a:gd name="T12" fmla="*/ 483 w 36"/>
                <a:gd name="T13" fmla="*/ 18 h 106"/>
                <a:gd name="T14" fmla="*/ 544 w 36"/>
                <a:gd name="T15" fmla="*/ 20 h 106"/>
                <a:gd name="T16" fmla="*/ 653 w 36"/>
                <a:gd name="T17" fmla="*/ 23 h 106"/>
                <a:gd name="T18" fmla="*/ 653 w 36"/>
                <a:gd name="T19" fmla="*/ 30 h 106"/>
                <a:gd name="T20" fmla="*/ 712 w 36"/>
                <a:gd name="T21" fmla="*/ 38 h 106"/>
                <a:gd name="T22" fmla="*/ 712 w 36"/>
                <a:gd name="T23" fmla="*/ 45 h 106"/>
                <a:gd name="T24" fmla="*/ 653 w 36"/>
                <a:gd name="T25" fmla="*/ 54 h 106"/>
                <a:gd name="T26" fmla="*/ 653 w 36"/>
                <a:gd name="T27" fmla="*/ 61 h 106"/>
                <a:gd name="T28" fmla="*/ 653 w 36"/>
                <a:gd name="T29" fmla="*/ 68 h 106"/>
                <a:gd name="T30" fmla="*/ 653 w 36"/>
                <a:gd name="T31" fmla="*/ 72 h 106"/>
                <a:gd name="T32" fmla="*/ 653 w 36"/>
                <a:gd name="T33" fmla="*/ 73 h 106"/>
                <a:gd name="T34" fmla="*/ 653 w 36"/>
                <a:gd name="T35" fmla="*/ 73 h 106"/>
                <a:gd name="T36" fmla="*/ 712 w 36"/>
                <a:gd name="T37" fmla="*/ 73 h 106"/>
                <a:gd name="T38" fmla="*/ 712 w 36"/>
                <a:gd name="T39" fmla="*/ 73 h 106"/>
                <a:gd name="T40" fmla="*/ 828 w 36"/>
                <a:gd name="T41" fmla="*/ 74 h 106"/>
                <a:gd name="T42" fmla="*/ 828 w 36"/>
                <a:gd name="T43" fmla="*/ 74 h 106"/>
                <a:gd name="T44" fmla="*/ 891 w 36"/>
                <a:gd name="T45" fmla="*/ 74 h 106"/>
                <a:gd name="T46" fmla="*/ 891 w 36"/>
                <a:gd name="T47" fmla="*/ 74 h 106"/>
                <a:gd name="T48" fmla="*/ 953 w 36"/>
                <a:gd name="T49" fmla="*/ 74 h 106"/>
                <a:gd name="T50" fmla="*/ 953 w 36"/>
                <a:gd name="T51" fmla="*/ 71 h 106"/>
                <a:gd name="T52" fmla="*/ 953 w 36"/>
                <a:gd name="T53" fmla="*/ 67 h 106"/>
                <a:gd name="T54" fmla="*/ 953 w 36"/>
                <a:gd name="T55" fmla="*/ 60 h 106"/>
                <a:gd name="T56" fmla="*/ 953 w 36"/>
                <a:gd name="T57" fmla="*/ 55 h 106"/>
                <a:gd name="T58" fmla="*/ 953 w 36"/>
                <a:gd name="T59" fmla="*/ 49 h 106"/>
                <a:gd name="T60" fmla="*/ 1012 w 36"/>
                <a:gd name="T61" fmla="*/ 42 h 106"/>
                <a:gd name="T62" fmla="*/ 1012 w 36"/>
                <a:gd name="T63" fmla="*/ 37 h 106"/>
                <a:gd name="T64" fmla="*/ 1104 w 36"/>
                <a:gd name="T65" fmla="*/ 34 h 106"/>
                <a:gd name="T66" fmla="*/ 1104 w 36"/>
                <a:gd name="T67" fmla="*/ 32 h 106"/>
                <a:gd name="T68" fmla="*/ 1104 w 36"/>
                <a:gd name="T69" fmla="*/ 28 h 106"/>
                <a:gd name="T70" fmla="*/ 1104 w 36"/>
                <a:gd name="T71" fmla="*/ 24 h 106"/>
                <a:gd name="T72" fmla="*/ 1104 w 36"/>
                <a:gd name="T73" fmla="*/ 21 h 106"/>
                <a:gd name="T74" fmla="*/ 1104 w 36"/>
                <a:gd name="T75" fmla="*/ 18 h 106"/>
                <a:gd name="T76" fmla="*/ 1229 w 36"/>
                <a:gd name="T77" fmla="*/ 12 h 106"/>
                <a:gd name="T78" fmla="*/ 1288 w 36"/>
                <a:gd name="T79" fmla="*/ 8 h 106"/>
                <a:gd name="T80" fmla="*/ 1349 w 36"/>
                <a:gd name="T81" fmla="*/ 8 h 106"/>
                <a:gd name="T82" fmla="*/ 1349 w 36"/>
                <a:gd name="T83" fmla="*/ 8 h 106"/>
                <a:gd name="T84" fmla="*/ 1467 w 36"/>
                <a:gd name="T85" fmla="*/ 8 h 106"/>
                <a:gd name="T86" fmla="*/ 1633 w 36"/>
                <a:gd name="T87" fmla="*/ 6 h 106"/>
                <a:gd name="T88" fmla="*/ 1757 w 36"/>
                <a:gd name="T89" fmla="*/ 5 h 106"/>
                <a:gd name="T90" fmla="*/ 1816 w 36"/>
                <a:gd name="T91" fmla="*/ 4 h 106"/>
                <a:gd name="T92" fmla="*/ 1933 w 36"/>
                <a:gd name="T93" fmla="*/ 2 h 106"/>
                <a:gd name="T94" fmla="*/ 1996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483" name="AutoShape 23"/>
            <p:cNvSpPr>
              <a:spLocks noChangeArrowheads="1"/>
            </p:cNvSpPr>
            <p:nvPr/>
          </p:nvSpPr>
          <p:spPr bwMode="auto">
            <a:xfrm flipV="1">
              <a:off x="2695" y="1302"/>
              <a:ext cx="868" cy="17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2484" name="AutoShape 24"/>
            <p:cNvSpPr>
              <a:spLocks noChangeArrowheads="1"/>
            </p:cNvSpPr>
            <p:nvPr/>
          </p:nvSpPr>
          <p:spPr bwMode="auto">
            <a:xfrm flipV="1">
              <a:off x="2737" y="1293"/>
              <a:ext cx="787" cy="9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2485" name="Oval 25"/>
            <p:cNvSpPr>
              <a:spLocks noChangeArrowheads="1"/>
            </p:cNvSpPr>
            <p:nvPr/>
          </p:nvSpPr>
          <p:spPr bwMode="auto">
            <a:xfrm>
              <a:off x="2968" y="1473"/>
              <a:ext cx="41" cy="19"/>
            </a:xfrm>
            <a:prstGeom prst="ellipse">
              <a:avLst/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2486" name="Oval 26"/>
            <p:cNvSpPr>
              <a:spLocks noChangeArrowheads="1"/>
            </p:cNvSpPr>
            <p:nvPr/>
          </p:nvSpPr>
          <p:spPr bwMode="auto">
            <a:xfrm>
              <a:off x="3254" y="1475"/>
              <a:ext cx="42" cy="19"/>
            </a:xfrm>
            <a:prstGeom prst="ellipse">
              <a:avLst/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2487" name="Freeform 27"/>
            <p:cNvSpPr>
              <a:spLocks/>
            </p:cNvSpPr>
            <p:nvPr/>
          </p:nvSpPr>
          <p:spPr bwMode="auto">
            <a:xfrm>
              <a:off x="2900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488" name="Freeform 28"/>
            <p:cNvSpPr>
              <a:spLocks/>
            </p:cNvSpPr>
            <p:nvPr/>
          </p:nvSpPr>
          <p:spPr bwMode="auto">
            <a:xfrm>
              <a:off x="2825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489" name="Freeform 29"/>
            <p:cNvSpPr>
              <a:spLocks/>
            </p:cNvSpPr>
            <p:nvPr/>
          </p:nvSpPr>
          <p:spPr bwMode="auto">
            <a:xfrm>
              <a:off x="3308" y="1320"/>
              <a:ext cx="58" cy="35"/>
            </a:xfrm>
            <a:custGeom>
              <a:avLst/>
              <a:gdLst>
                <a:gd name="T0" fmla="*/ 1454 w 30"/>
                <a:gd name="T1" fmla="*/ 0 h 38"/>
                <a:gd name="T2" fmla="*/ 1357 w 30"/>
                <a:gd name="T3" fmla="*/ 0 h 38"/>
                <a:gd name="T4" fmla="*/ 1245 w 30"/>
                <a:gd name="T5" fmla="*/ 0 h 38"/>
                <a:gd name="T6" fmla="*/ 1106 w 30"/>
                <a:gd name="T7" fmla="*/ 0 h 38"/>
                <a:gd name="T8" fmla="*/ 1046 w 30"/>
                <a:gd name="T9" fmla="*/ 0 h 38"/>
                <a:gd name="T10" fmla="*/ 837 w 30"/>
                <a:gd name="T11" fmla="*/ 0 h 38"/>
                <a:gd name="T12" fmla="*/ 781 w 30"/>
                <a:gd name="T13" fmla="*/ 0 h 38"/>
                <a:gd name="T14" fmla="*/ 781 w 30"/>
                <a:gd name="T15" fmla="*/ 0 h 38"/>
                <a:gd name="T16" fmla="*/ 673 w 30"/>
                <a:gd name="T17" fmla="*/ 2 h 38"/>
                <a:gd name="T18" fmla="*/ 572 w 30"/>
                <a:gd name="T19" fmla="*/ 3 h 38"/>
                <a:gd name="T20" fmla="*/ 520 w 30"/>
                <a:gd name="T21" fmla="*/ 5 h 38"/>
                <a:gd name="T22" fmla="*/ 377 w 30"/>
                <a:gd name="T23" fmla="*/ 6 h 38"/>
                <a:gd name="T24" fmla="*/ 269 w 30"/>
                <a:gd name="T25" fmla="*/ 6 h 38"/>
                <a:gd name="T26" fmla="*/ 56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08 w 30"/>
                <a:gd name="T39" fmla="*/ 17 h 38"/>
                <a:gd name="T40" fmla="*/ 209 w 30"/>
                <a:gd name="T41" fmla="*/ 18 h 38"/>
                <a:gd name="T42" fmla="*/ 269 w 30"/>
                <a:gd name="T43" fmla="*/ 21 h 38"/>
                <a:gd name="T44" fmla="*/ 377 w 30"/>
                <a:gd name="T45" fmla="*/ 23 h 38"/>
                <a:gd name="T46" fmla="*/ 404 w 30"/>
                <a:gd name="T47" fmla="*/ 23 h 38"/>
                <a:gd name="T48" fmla="*/ 520 w 30"/>
                <a:gd name="T49" fmla="*/ 23 h 38"/>
                <a:gd name="T50" fmla="*/ 520 w 30"/>
                <a:gd name="T51" fmla="*/ 21 h 38"/>
                <a:gd name="T52" fmla="*/ 572 w 30"/>
                <a:gd name="T53" fmla="*/ 20 h 38"/>
                <a:gd name="T54" fmla="*/ 781 w 30"/>
                <a:gd name="T55" fmla="*/ 18 h 38"/>
                <a:gd name="T56" fmla="*/ 897 w 30"/>
                <a:gd name="T57" fmla="*/ 16 h 38"/>
                <a:gd name="T58" fmla="*/ 1046 w 30"/>
                <a:gd name="T59" fmla="*/ 15 h 38"/>
                <a:gd name="T60" fmla="*/ 1106 w 30"/>
                <a:gd name="T61" fmla="*/ 13 h 38"/>
                <a:gd name="T62" fmla="*/ 1185 w 30"/>
                <a:gd name="T63" fmla="*/ 12 h 38"/>
                <a:gd name="T64" fmla="*/ 1245 w 30"/>
                <a:gd name="T65" fmla="*/ 11 h 38"/>
                <a:gd name="T66" fmla="*/ 1245 w 30"/>
                <a:gd name="T67" fmla="*/ 10 h 38"/>
                <a:gd name="T68" fmla="*/ 1301 w 30"/>
                <a:gd name="T69" fmla="*/ 8 h 38"/>
                <a:gd name="T70" fmla="*/ 1301 w 30"/>
                <a:gd name="T71" fmla="*/ 6 h 38"/>
                <a:gd name="T72" fmla="*/ 1409 w 30"/>
                <a:gd name="T73" fmla="*/ 6 h 38"/>
                <a:gd name="T74" fmla="*/ 1409 w 30"/>
                <a:gd name="T75" fmla="*/ 6 h 38"/>
                <a:gd name="T76" fmla="*/ 1510 w 30"/>
                <a:gd name="T77" fmla="*/ 5 h 38"/>
                <a:gd name="T78" fmla="*/ 1510 w 30"/>
                <a:gd name="T79" fmla="*/ 2 h 38"/>
                <a:gd name="T80" fmla="*/ 1510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490" name="Freeform 30"/>
            <p:cNvSpPr>
              <a:spLocks/>
            </p:cNvSpPr>
            <p:nvPr/>
          </p:nvSpPr>
          <p:spPr bwMode="auto">
            <a:xfrm>
              <a:off x="3133" y="1319"/>
              <a:ext cx="313" cy="141"/>
            </a:xfrm>
            <a:custGeom>
              <a:avLst/>
              <a:gdLst>
                <a:gd name="T0" fmla="*/ 2685 w 159"/>
                <a:gd name="T1" fmla="*/ 1 h 152"/>
                <a:gd name="T2" fmla="*/ 465 w 159"/>
                <a:gd name="T3" fmla="*/ 17 h 152"/>
                <a:gd name="T4" fmla="*/ 360 w 159"/>
                <a:gd name="T5" fmla="*/ 33 h 152"/>
                <a:gd name="T6" fmla="*/ 61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396 w 159"/>
                <a:gd name="T15" fmla="*/ 94 h 152"/>
                <a:gd name="T16" fmla="*/ 3197 w 159"/>
                <a:gd name="T17" fmla="*/ 89 h 152"/>
                <a:gd name="T18" fmla="*/ 3782 w 159"/>
                <a:gd name="T19" fmla="*/ 89 h 152"/>
                <a:gd name="T20" fmla="*/ 5165 w 159"/>
                <a:gd name="T21" fmla="*/ 89 h 152"/>
                <a:gd name="T22" fmla="*/ 5522 w 159"/>
                <a:gd name="T23" fmla="*/ 90 h 152"/>
                <a:gd name="T24" fmla="*/ 5522 w 159"/>
                <a:gd name="T25" fmla="*/ 93 h 152"/>
                <a:gd name="T26" fmla="*/ 5646 w 159"/>
                <a:gd name="T27" fmla="*/ 95 h 152"/>
                <a:gd name="T28" fmla="*/ 6293 w 159"/>
                <a:gd name="T29" fmla="*/ 91 h 152"/>
                <a:gd name="T30" fmla="*/ 6742 w 159"/>
                <a:gd name="T31" fmla="*/ 83 h 152"/>
                <a:gd name="T32" fmla="*/ 6979 w 159"/>
                <a:gd name="T33" fmla="*/ 71 h 152"/>
                <a:gd name="T34" fmla="*/ 7986 w 159"/>
                <a:gd name="T35" fmla="*/ 57 h 152"/>
                <a:gd name="T36" fmla="*/ 8843 w 159"/>
                <a:gd name="T37" fmla="*/ 54 h 152"/>
                <a:gd name="T38" fmla="*/ 7813 w 159"/>
                <a:gd name="T39" fmla="*/ 53 h 152"/>
                <a:gd name="T40" fmla="*/ 6866 w 159"/>
                <a:gd name="T41" fmla="*/ 57 h 152"/>
                <a:gd name="T42" fmla="*/ 6110 w 159"/>
                <a:gd name="T43" fmla="*/ 68 h 152"/>
                <a:gd name="T44" fmla="*/ 6065 w 159"/>
                <a:gd name="T45" fmla="*/ 78 h 152"/>
                <a:gd name="T46" fmla="*/ 5286 w 159"/>
                <a:gd name="T47" fmla="*/ 81 h 152"/>
                <a:gd name="T48" fmla="*/ 4608 w 159"/>
                <a:gd name="T49" fmla="*/ 81 h 152"/>
                <a:gd name="T50" fmla="*/ 4433 w 159"/>
                <a:gd name="T51" fmla="*/ 75 h 152"/>
                <a:gd name="T52" fmla="*/ 4372 w 159"/>
                <a:gd name="T53" fmla="*/ 59 h 152"/>
                <a:gd name="T54" fmla="*/ 4309 w 159"/>
                <a:gd name="T55" fmla="*/ 58 h 152"/>
                <a:gd name="T56" fmla="*/ 4142 w 159"/>
                <a:gd name="T57" fmla="*/ 71 h 152"/>
                <a:gd name="T58" fmla="*/ 2778 w 159"/>
                <a:gd name="T59" fmla="*/ 79 h 152"/>
                <a:gd name="T60" fmla="*/ 1096 w 159"/>
                <a:gd name="T61" fmla="*/ 71 h 152"/>
                <a:gd name="T62" fmla="*/ 465 w 159"/>
                <a:gd name="T63" fmla="*/ 60 h 152"/>
                <a:gd name="T64" fmla="*/ 764 w 159"/>
                <a:gd name="T65" fmla="*/ 46 h 152"/>
                <a:gd name="T66" fmla="*/ 1565 w 159"/>
                <a:gd name="T67" fmla="*/ 42 h 152"/>
                <a:gd name="T68" fmla="*/ 2624 w 159"/>
                <a:gd name="T69" fmla="*/ 42 h 152"/>
                <a:gd name="T70" fmla="*/ 4142 w 159"/>
                <a:gd name="T71" fmla="*/ 47 h 152"/>
                <a:gd name="T72" fmla="*/ 4638 w 159"/>
                <a:gd name="T73" fmla="*/ 49 h 152"/>
                <a:gd name="T74" fmla="*/ 4638 w 159"/>
                <a:gd name="T75" fmla="*/ 46 h 152"/>
                <a:gd name="T76" fmla="*/ 4701 w 159"/>
                <a:gd name="T77" fmla="*/ 42 h 152"/>
                <a:gd name="T78" fmla="*/ 3260 w 159"/>
                <a:gd name="T79" fmla="*/ 40 h 152"/>
                <a:gd name="T80" fmla="*/ 1740 w 159"/>
                <a:gd name="T81" fmla="*/ 36 h 152"/>
                <a:gd name="T82" fmla="*/ 1096 w 159"/>
                <a:gd name="T83" fmla="*/ 30 h 152"/>
                <a:gd name="T84" fmla="*/ 976 w 159"/>
                <a:gd name="T85" fmla="*/ 16 h 152"/>
                <a:gd name="T86" fmla="*/ 2158 w 159"/>
                <a:gd name="T87" fmla="*/ 10 h 152"/>
                <a:gd name="T88" fmla="*/ 2837 w 159"/>
                <a:gd name="T89" fmla="*/ 19 h 152"/>
                <a:gd name="T90" fmla="*/ 2158 w 159"/>
                <a:gd name="T91" fmla="*/ 26 h 152"/>
                <a:gd name="T92" fmla="*/ 1921 w 159"/>
                <a:gd name="T93" fmla="*/ 22 h 152"/>
                <a:gd name="T94" fmla="*/ 1860 w 159"/>
                <a:gd name="T95" fmla="*/ 19 h 152"/>
                <a:gd name="T96" fmla="*/ 1565 w 159"/>
                <a:gd name="T97" fmla="*/ 22 h 152"/>
                <a:gd name="T98" fmla="*/ 1441 w 159"/>
                <a:gd name="T99" fmla="*/ 28 h 152"/>
                <a:gd name="T100" fmla="*/ 2282 w 159"/>
                <a:gd name="T101" fmla="*/ 31 h 152"/>
                <a:gd name="T102" fmla="*/ 3545 w 159"/>
                <a:gd name="T103" fmla="*/ 35 h 152"/>
                <a:gd name="T104" fmla="*/ 3725 w 159"/>
                <a:gd name="T105" fmla="*/ 33 h 152"/>
                <a:gd name="T106" fmla="*/ 3425 w 159"/>
                <a:gd name="T107" fmla="*/ 28 h 152"/>
                <a:gd name="T108" fmla="*/ 3425 w 159"/>
                <a:gd name="T109" fmla="*/ 14 h 152"/>
                <a:gd name="T110" fmla="*/ 3600 w 159"/>
                <a:gd name="T111" fmla="*/ 6 h 152"/>
                <a:gd name="T112" fmla="*/ 4026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491" name="Freeform 31"/>
            <p:cNvSpPr>
              <a:spLocks/>
            </p:cNvSpPr>
            <p:nvPr/>
          </p:nvSpPr>
          <p:spPr bwMode="auto">
            <a:xfrm>
              <a:off x="2782" y="1465"/>
              <a:ext cx="325" cy="105"/>
            </a:xfrm>
            <a:custGeom>
              <a:avLst/>
              <a:gdLst>
                <a:gd name="T0" fmla="*/ 63 w 164"/>
                <a:gd name="T1" fmla="*/ 6 h 114"/>
                <a:gd name="T2" fmla="*/ 428 w 164"/>
                <a:gd name="T3" fmla="*/ 6 h 114"/>
                <a:gd name="T4" fmla="*/ 848 w 164"/>
                <a:gd name="T5" fmla="*/ 4 h 114"/>
                <a:gd name="T6" fmla="*/ 1096 w 164"/>
                <a:gd name="T7" fmla="*/ 1 h 114"/>
                <a:gd name="T8" fmla="*/ 2592 w 164"/>
                <a:gd name="T9" fmla="*/ 6 h 114"/>
                <a:gd name="T10" fmla="*/ 4132 w 164"/>
                <a:gd name="T11" fmla="*/ 12 h 114"/>
                <a:gd name="T12" fmla="*/ 4980 w 164"/>
                <a:gd name="T13" fmla="*/ 13 h 114"/>
                <a:gd name="T14" fmla="*/ 5384 w 164"/>
                <a:gd name="T15" fmla="*/ 13 h 114"/>
                <a:gd name="T16" fmla="*/ 5200 w 164"/>
                <a:gd name="T17" fmla="*/ 24 h 114"/>
                <a:gd name="T18" fmla="*/ 5200 w 164"/>
                <a:gd name="T19" fmla="*/ 41 h 114"/>
                <a:gd name="T20" fmla="*/ 5628 w 164"/>
                <a:gd name="T21" fmla="*/ 57 h 114"/>
                <a:gd name="T22" fmla="*/ 6112 w 164"/>
                <a:gd name="T23" fmla="*/ 65 h 114"/>
                <a:gd name="T24" fmla="*/ 6476 w 164"/>
                <a:gd name="T25" fmla="*/ 64 h 114"/>
                <a:gd name="T26" fmla="*/ 6597 w 164"/>
                <a:gd name="T27" fmla="*/ 54 h 114"/>
                <a:gd name="T28" fmla="*/ 6976 w 164"/>
                <a:gd name="T29" fmla="*/ 41 h 114"/>
                <a:gd name="T30" fmla="*/ 7945 w 164"/>
                <a:gd name="T31" fmla="*/ 32 h 114"/>
                <a:gd name="T32" fmla="*/ 8404 w 164"/>
                <a:gd name="T33" fmla="*/ 29 h 114"/>
                <a:gd name="T34" fmla="*/ 8468 w 164"/>
                <a:gd name="T35" fmla="*/ 22 h 114"/>
                <a:gd name="T36" fmla="*/ 8593 w 164"/>
                <a:gd name="T37" fmla="*/ 16 h 114"/>
                <a:gd name="T38" fmla="*/ 8718 w 164"/>
                <a:gd name="T39" fmla="*/ 11 h 114"/>
                <a:gd name="T40" fmla="*/ 8840 w 164"/>
                <a:gd name="T41" fmla="*/ 27 h 114"/>
                <a:gd name="T42" fmla="*/ 9253 w 164"/>
                <a:gd name="T43" fmla="*/ 45 h 114"/>
                <a:gd name="T44" fmla="*/ 9566 w 164"/>
                <a:gd name="T45" fmla="*/ 59 h 114"/>
                <a:gd name="T46" fmla="*/ 9805 w 164"/>
                <a:gd name="T47" fmla="*/ 64 h 114"/>
                <a:gd name="T48" fmla="*/ 9441 w 164"/>
                <a:gd name="T49" fmla="*/ 66 h 114"/>
                <a:gd name="T50" fmla="*/ 8718 w 164"/>
                <a:gd name="T51" fmla="*/ 68 h 114"/>
                <a:gd name="T52" fmla="*/ 7760 w 164"/>
                <a:gd name="T53" fmla="*/ 69 h 114"/>
                <a:gd name="T54" fmla="*/ 6597 w 164"/>
                <a:gd name="T55" fmla="*/ 69 h 114"/>
                <a:gd name="T56" fmla="*/ 6112 w 164"/>
                <a:gd name="T57" fmla="*/ 69 h 114"/>
                <a:gd name="T58" fmla="*/ 5628 w 164"/>
                <a:gd name="T59" fmla="*/ 65 h 114"/>
                <a:gd name="T60" fmla="*/ 4917 w 164"/>
                <a:gd name="T61" fmla="*/ 62 h 114"/>
                <a:gd name="T62" fmla="*/ 4429 w 164"/>
                <a:gd name="T63" fmla="*/ 58 h 114"/>
                <a:gd name="T64" fmla="*/ 4068 w 164"/>
                <a:gd name="T65" fmla="*/ 54 h 114"/>
                <a:gd name="T66" fmla="*/ 3884 w 164"/>
                <a:gd name="T67" fmla="*/ 50 h 114"/>
                <a:gd name="T68" fmla="*/ 3520 w 164"/>
                <a:gd name="T69" fmla="*/ 48 h 114"/>
                <a:gd name="T70" fmla="*/ 3268 w 164"/>
                <a:gd name="T71" fmla="*/ 46 h 114"/>
                <a:gd name="T72" fmla="*/ 2957 w 164"/>
                <a:gd name="T73" fmla="*/ 46 h 114"/>
                <a:gd name="T74" fmla="*/ 2592 w 164"/>
                <a:gd name="T75" fmla="*/ 42 h 114"/>
                <a:gd name="T76" fmla="*/ 2172 w 164"/>
                <a:gd name="T77" fmla="*/ 38 h 114"/>
                <a:gd name="T78" fmla="*/ 1992 w 164"/>
                <a:gd name="T79" fmla="*/ 35 h 114"/>
                <a:gd name="T80" fmla="*/ 2109 w 164"/>
                <a:gd name="T81" fmla="*/ 34 h 114"/>
                <a:gd name="T82" fmla="*/ 2481 w 164"/>
                <a:gd name="T83" fmla="*/ 33 h 114"/>
                <a:gd name="T84" fmla="*/ 2957 w 164"/>
                <a:gd name="T85" fmla="*/ 32 h 114"/>
                <a:gd name="T86" fmla="*/ 3268 w 164"/>
                <a:gd name="T87" fmla="*/ 32 h 114"/>
                <a:gd name="T88" fmla="*/ 2957 w 164"/>
                <a:gd name="T89" fmla="*/ 19 h 114"/>
                <a:gd name="T90" fmla="*/ 2172 w 164"/>
                <a:gd name="T91" fmla="*/ 12 h 114"/>
                <a:gd name="T92" fmla="*/ 1096 w 164"/>
                <a:gd name="T93" fmla="*/ 10 h 114"/>
                <a:gd name="T94" fmla="*/ 188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492" name="Freeform 32"/>
            <p:cNvSpPr>
              <a:spLocks/>
            </p:cNvSpPr>
            <p:nvPr/>
          </p:nvSpPr>
          <p:spPr bwMode="auto">
            <a:xfrm>
              <a:off x="3162" y="1464"/>
              <a:ext cx="323" cy="105"/>
            </a:xfrm>
            <a:custGeom>
              <a:avLst/>
              <a:gdLst>
                <a:gd name="T0" fmla="*/ 9330 w 164"/>
                <a:gd name="T1" fmla="*/ 6 h 114"/>
                <a:gd name="T2" fmla="*/ 8983 w 164"/>
                <a:gd name="T3" fmla="*/ 6 h 114"/>
                <a:gd name="T4" fmla="*/ 8595 w 164"/>
                <a:gd name="T5" fmla="*/ 4 h 114"/>
                <a:gd name="T6" fmla="*/ 8351 w 164"/>
                <a:gd name="T7" fmla="*/ 2 h 114"/>
                <a:gd name="T8" fmla="*/ 6815 w 164"/>
                <a:gd name="T9" fmla="*/ 6 h 114"/>
                <a:gd name="T10" fmla="*/ 5414 w 164"/>
                <a:gd name="T11" fmla="*/ 12 h 114"/>
                <a:gd name="T12" fmla="*/ 4561 w 164"/>
                <a:gd name="T13" fmla="*/ 13 h 114"/>
                <a:gd name="T14" fmla="*/ 4209 w 164"/>
                <a:gd name="T15" fmla="*/ 13 h 114"/>
                <a:gd name="T16" fmla="*/ 4333 w 164"/>
                <a:gd name="T17" fmla="*/ 24 h 114"/>
                <a:gd name="T18" fmla="*/ 4270 w 164"/>
                <a:gd name="T19" fmla="*/ 41 h 114"/>
                <a:gd name="T20" fmla="*/ 3973 w 164"/>
                <a:gd name="T21" fmla="*/ 57 h 114"/>
                <a:gd name="T22" fmla="*/ 3492 w 164"/>
                <a:gd name="T23" fmla="*/ 65 h 114"/>
                <a:gd name="T24" fmla="*/ 3088 w 164"/>
                <a:gd name="T25" fmla="*/ 64 h 114"/>
                <a:gd name="T26" fmla="*/ 2901 w 164"/>
                <a:gd name="T27" fmla="*/ 54 h 114"/>
                <a:gd name="T28" fmla="*/ 2576 w 164"/>
                <a:gd name="T29" fmla="*/ 42 h 114"/>
                <a:gd name="T30" fmla="*/ 1629 w 164"/>
                <a:gd name="T31" fmla="*/ 32 h 114"/>
                <a:gd name="T32" fmla="*/ 1221 w 164"/>
                <a:gd name="T33" fmla="*/ 29 h 114"/>
                <a:gd name="T34" fmla="*/ 1160 w 164"/>
                <a:gd name="T35" fmla="*/ 23 h 114"/>
                <a:gd name="T36" fmla="*/ 1040 w 164"/>
                <a:gd name="T37" fmla="*/ 16 h 114"/>
                <a:gd name="T38" fmla="*/ 977 w 164"/>
                <a:gd name="T39" fmla="*/ 12 h 114"/>
                <a:gd name="T40" fmla="*/ 764 w 164"/>
                <a:gd name="T41" fmla="*/ 27 h 114"/>
                <a:gd name="T42" fmla="*/ 420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299 w 164"/>
                <a:gd name="T49" fmla="*/ 67 h 114"/>
                <a:gd name="T50" fmla="*/ 947 w 164"/>
                <a:gd name="T51" fmla="*/ 68 h 114"/>
                <a:gd name="T52" fmla="*/ 1804 w 164"/>
                <a:gd name="T53" fmla="*/ 69 h 114"/>
                <a:gd name="T54" fmla="*/ 3025 w 164"/>
                <a:gd name="T55" fmla="*/ 69 h 114"/>
                <a:gd name="T56" fmla="*/ 3492 w 164"/>
                <a:gd name="T57" fmla="*/ 69 h 114"/>
                <a:gd name="T58" fmla="*/ 3973 w 164"/>
                <a:gd name="T59" fmla="*/ 65 h 114"/>
                <a:gd name="T60" fmla="*/ 4561 w 164"/>
                <a:gd name="T61" fmla="*/ 62 h 114"/>
                <a:gd name="T62" fmla="*/ 5136 w 164"/>
                <a:gd name="T63" fmla="*/ 58 h 114"/>
                <a:gd name="T64" fmla="*/ 5357 w 164"/>
                <a:gd name="T65" fmla="*/ 54 h 114"/>
                <a:gd name="T66" fmla="*/ 5538 w 164"/>
                <a:gd name="T67" fmla="*/ 50 h 114"/>
                <a:gd name="T68" fmla="*/ 5838 w 164"/>
                <a:gd name="T69" fmla="*/ 48 h 114"/>
                <a:gd name="T70" fmla="*/ 6194 w 164"/>
                <a:gd name="T71" fmla="*/ 46 h 114"/>
                <a:gd name="T72" fmla="*/ 6425 w 164"/>
                <a:gd name="T73" fmla="*/ 46 h 114"/>
                <a:gd name="T74" fmla="*/ 6815 w 164"/>
                <a:gd name="T75" fmla="*/ 42 h 114"/>
                <a:gd name="T76" fmla="*/ 7234 w 164"/>
                <a:gd name="T77" fmla="*/ 38 h 114"/>
                <a:gd name="T78" fmla="*/ 7462 w 164"/>
                <a:gd name="T79" fmla="*/ 35 h 114"/>
                <a:gd name="T80" fmla="*/ 7281 w 164"/>
                <a:gd name="T81" fmla="*/ 35 h 114"/>
                <a:gd name="T82" fmla="*/ 6935 w 164"/>
                <a:gd name="T83" fmla="*/ 33 h 114"/>
                <a:gd name="T84" fmla="*/ 6486 w 164"/>
                <a:gd name="T85" fmla="*/ 32 h 114"/>
                <a:gd name="T86" fmla="*/ 6318 w 164"/>
                <a:gd name="T87" fmla="*/ 32 h 114"/>
                <a:gd name="T88" fmla="*/ 6486 w 164"/>
                <a:gd name="T89" fmla="*/ 19 h 114"/>
                <a:gd name="T90" fmla="*/ 7281 w 164"/>
                <a:gd name="T91" fmla="*/ 12 h 114"/>
                <a:gd name="T92" fmla="*/ 8242 w 164"/>
                <a:gd name="T93" fmla="*/ 9 h 114"/>
                <a:gd name="T94" fmla="*/ 9267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493" name="Freeform 33"/>
            <p:cNvSpPr>
              <a:spLocks/>
            </p:cNvSpPr>
            <p:nvPr/>
          </p:nvSpPr>
          <p:spPr bwMode="auto">
            <a:xfrm>
              <a:off x="2725" y="1477"/>
              <a:ext cx="168" cy="100"/>
            </a:xfrm>
            <a:custGeom>
              <a:avLst/>
              <a:gdLst>
                <a:gd name="T0" fmla="*/ 61 w 86"/>
                <a:gd name="T1" fmla="*/ 6 h 109"/>
                <a:gd name="T2" fmla="*/ 397 w 86"/>
                <a:gd name="T3" fmla="*/ 6 h 109"/>
                <a:gd name="T4" fmla="*/ 932 w 86"/>
                <a:gd name="T5" fmla="*/ 6 h 109"/>
                <a:gd name="T6" fmla="*/ 1401 w 86"/>
                <a:gd name="T7" fmla="*/ 6 h 109"/>
                <a:gd name="T8" fmla="*/ 1789 w 86"/>
                <a:gd name="T9" fmla="*/ 6 h 109"/>
                <a:gd name="T10" fmla="*/ 1821 w 86"/>
                <a:gd name="T11" fmla="*/ 6 h 109"/>
                <a:gd name="T12" fmla="*/ 1821 w 86"/>
                <a:gd name="T13" fmla="*/ 7 h 109"/>
                <a:gd name="T14" fmla="*/ 1877 w 86"/>
                <a:gd name="T15" fmla="*/ 13 h 109"/>
                <a:gd name="T16" fmla="*/ 2110 w 86"/>
                <a:gd name="T17" fmla="*/ 17 h 109"/>
                <a:gd name="T18" fmla="*/ 2274 w 86"/>
                <a:gd name="T19" fmla="*/ 23 h 109"/>
                <a:gd name="T20" fmla="*/ 2625 w 86"/>
                <a:gd name="T21" fmla="*/ 26 h 109"/>
                <a:gd name="T22" fmla="*/ 2838 w 86"/>
                <a:gd name="T23" fmla="*/ 31 h 109"/>
                <a:gd name="T24" fmla="*/ 3042 w 86"/>
                <a:gd name="T25" fmla="*/ 38 h 109"/>
                <a:gd name="T26" fmla="*/ 3221 w 86"/>
                <a:gd name="T27" fmla="*/ 45 h 109"/>
                <a:gd name="T28" fmla="*/ 3438 w 86"/>
                <a:gd name="T29" fmla="*/ 51 h 109"/>
                <a:gd name="T30" fmla="*/ 3495 w 86"/>
                <a:gd name="T31" fmla="*/ 58 h 109"/>
                <a:gd name="T32" fmla="*/ 3495 w 86"/>
                <a:gd name="T33" fmla="*/ 61 h 109"/>
                <a:gd name="T34" fmla="*/ 3557 w 86"/>
                <a:gd name="T35" fmla="*/ 61 h 109"/>
                <a:gd name="T36" fmla="*/ 3667 w 86"/>
                <a:gd name="T37" fmla="*/ 61 h 109"/>
                <a:gd name="T38" fmla="*/ 3729 w 86"/>
                <a:gd name="T39" fmla="*/ 63 h 109"/>
                <a:gd name="T40" fmla="*/ 3907 w 86"/>
                <a:gd name="T41" fmla="*/ 64 h 109"/>
                <a:gd name="T42" fmla="*/ 3958 w 86"/>
                <a:gd name="T43" fmla="*/ 64 h 109"/>
                <a:gd name="T44" fmla="*/ 4122 w 86"/>
                <a:gd name="T45" fmla="*/ 64 h 109"/>
                <a:gd name="T46" fmla="*/ 4323 w 86"/>
                <a:gd name="T47" fmla="*/ 64 h 109"/>
                <a:gd name="T48" fmla="*/ 4503 w 86"/>
                <a:gd name="T49" fmla="*/ 64 h 109"/>
                <a:gd name="T50" fmla="*/ 4599 w 86"/>
                <a:gd name="T51" fmla="*/ 64 h 109"/>
                <a:gd name="T52" fmla="*/ 4720 w 86"/>
                <a:gd name="T53" fmla="*/ 63 h 109"/>
                <a:gd name="T54" fmla="*/ 4503 w 86"/>
                <a:gd name="T55" fmla="*/ 58 h 109"/>
                <a:gd name="T56" fmla="*/ 4063 w 86"/>
                <a:gd name="T57" fmla="*/ 45 h 109"/>
                <a:gd name="T58" fmla="*/ 3495 w 86"/>
                <a:gd name="T59" fmla="*/ 28 h 109"/>
                <a:gd name="T60" fmla="*/ 2961 w 86"/>
                <a:gd name="T61" fmla="*/ 14 h 109"/>
                <a:gd name="T62" fmla="*/ 2625 w 86"/>
                <a:gd name="T63" fmla="*/ 6 h 109"/>
                <a:gd name="T64" fmla="*/ 2446 w 86"/>
                <a:gd name="T65" fmla="*/ 3 h 109"/>
                <a:gd name="T66" fmla="*/ 1877 w 86"/>
                <a:gd name="T67" fmla="*/ 1 h 109"/>
                <a:gd name="T68" fmla="*/ 1281 w 86"/>
                <a:gd name="T69" fmla="*/ 0 h 109"/>
                <a:gd name="T70" fmla="*/ 596 w 86"/>
                <a:gd name="T71" fmla="*/ 1 h 109"/>
                <a:gd name="T72" fmla="*/ 172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494" name="Freeform 34"/>
            <p:cNvSpPr>
              <a:spLocks/>
            </p:cNvSpPr>
            <p:nvPr/>
          </p:nvSpPr>
          <p:spPr bwMode="auto">
            <a:xfrm>
              <a:off x="3371" y="1478"/>
              <a:ext cx="170" cy="99"/>
            </a:xfrm>
            <a:custGeom>
              <a:avLst/>
              <a:gdLst>
                <a:gd name="T0" fmla="*/ 4662 w 87"/>
                <a:gd name="T1" fmla="*/ 6 h 108"/>
                <a:gd name="T2" fmla="*/ 4277 w 87"/>
                <a:gd name="T3" fmla="*/ 6 h 108"/>
                <a:gd name="T4" fmla="*/ 3849 w 87"/>
                <a:gd name="T5" fmla="*/ 6 h 108"/>
                <a:gd name="T6" fmla="*/ 3283 w 87"/>
                <a:gd name="T7" fmla="*/ 6 h 108"/>
                <a:gd name="T8" fmla="*/ 2962 w 87"/>
                <a:gd name="T9" fmla="*/ 6 h 108"/>
                <a:gd name="T10" fmla="*/ 2841 w 87"/>
                <a:gd name="T11" fmla="*/ 6 h 108"/>
                <a:gd name="T12" fmla="*/ 2841 w 87"/>
                <a:gd name="T13" fmla="*/ 6 h 108"/>
                <a:gd name="T14" fmla="*/ 2738 w 87"/>
                <a:gd name="T15" fmla="*/ 13 h 108"/>
                <a:gd name="T16" fmla="*/ 2566 w 87"/>
                <a:gd name="T17" fmla="*/ 17 h 108"/>
                <a:gd name="T18" fmla="*/ 2386 w 87"/>
                <a:gd name="T19" fmla="*/ 23 h 108"/>
                <a:gd name="T20" fmla="*/ 2173 w 87"/>
                <a:gd name="T21" fmla="*/ 26 h 108"/>
                <a:gd name="T22" fmla="*/ 1878 w 87"/>
                <a:gd name="T23" fmla="*/ 32 h 108"/>
                <a:gd name="T24" fmla="*/ 1557 w 87"/>
                <a:gd name="T25" fmla="*/ 38 h 108"/>
                <a:gd name="T26" fmla="*/ 1344 w 87"/>
                <a:gd name="T27" fmla="*/ 45 h 108"/>
                <a:gd name="T28" fmla="*/ 1221 w 87"/>
                <a:gd name="T29" fmla="*/ 51 h 108"/>
                <a:gd name="T30" fmla="*/ 1221 w 87"/>
                <a:gd name="T31" fmla="*/ 59 h 108"/>
                <a:gd name="T32" fmla="*/ 1221 w 87"/>
                <a:gd name="T33" fmla="*/ 61 h 108"/>
                <a:gd name="T34" fmla="*/ 1053 w 87"/>
                <a:gd name="T35" fmla="*/ 61 h 108"/>
                <a:gd name="T36" fmla="*/ 1053 w 87"/>
                <a:gd name="T37" fmla="*/ 61 h 108"/>
                <a:gd name="T38" fmla="*/ 889 w 87"/>
                <a:gd name="T39" fmla="*/ 63 h 108"/>
                <a:gd name="T40" fmla="*/ 776 w 87"/>
                <a:gd name="T41" fmla="*/ 64 h 108"/>
                <a:gd name="T42" fmla="*/ 717 w 87"/>
                <a:gd name="T43" fmla="*/ 64 h 108"/>
                <a:gd name="T44" fmla="*/ 569 w 87"/>
                <a:gd name="T45" fmla="*/ 64 h 108"/>
                <a:gd name="T46" fmla="*/ 336 w 87"/>
                <a:gd name="T47" fmla="*/ 64 h 108"/>
                <a:gd name="T48" fmla="*/ 233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72 w 87"/>
                <a:gd name="T55" fmla="*/ 59 h 108"/>
                <a:gd name="T56" fmla="*/ 596 w 87"/>
                <a:gd name="T57" fmla="*/ 45 h 108"/>
                <a:gd name="T58" fmla="*/ 1221 w 87"/>
                <a:gd name="T59" fmla="*/ 27 h 108"/>
                <a:gd name="T60" fmla="*/ 1790 w 87"/>
                <a:gd name="T61" fmla="*/ 13 h 108"/>
                <a:gd name="T62" fmla="*/ 2058 w 87"/>
                <a:gd name="T63" fmla="*/ 6 h 108"/>
                <a:gd name="T64" fmla="*/ 2214 w 87"/>
                <a:gd name="T65" fmla="*/ 3 h 108"/>
                <a:gd name="T66" fmla="*/ 2783 w 87"/>
                <a:gd name="T67" fmla="*/ 1 h 108"/>
                <a:gd name="T68" fmla="*/ 3441 w 87"/>
                <a:gd name="T69" fmla="*/ 0 h 108"/>
                <a:gd name="T70" fmla="*/ 4066 w 87"/>
                <a:gd name="T71" fmla="*/ 0 h 108"/>
                <a:gd name="T72" fmla="*/ 4567 w 87"/>
                <a:gd name="T73" fmla="*/ 0 h 108"/>
                <a:gd name="T74" fmla="*/ 4662 w 87"/>
                <a:gd name="T75" fmla="*/ 1 h 108"/>
                <a:gd name="T76" fmla="*/ 4662 w 87"/>
                <a:gd name="T77" fmla="*/ 2 h 108"/>
                <a:gd name="T78" fmla="*/ 4662 w 87"/>
                <a:gd name="T79" fmla="*/ 4 h 108"/>
                <a:gd name="T80" fmla="*/ 4723 w 87"/>
                <a:gd name="T81" fmla="*/ 5 h 108"/>
                <a:gd name="T82" fmla="*/ 4723 w 87"/>
                <a:gd name="T83" fmla="*/ 6 h 108"/>
                <a:gd name="T84" fmla="*/ 4783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495" name="Freeform 35"/>
            <p:cNvSpPr>
              <a:spLocks/>
            </p:cNvSpPr>
            <p:nvPr/>
          </p:nvSpPr>
          <p:spPr bwMode="auto">
            <a:xfrm>
              <a:off x="2974" y="1454"/>
              <a:ext cx="68" cy="100"/>
            </a:xfrm>
            <a:custGeom>
              <a:avLst/>
              <a:gdLst>
                <a:gd name="T0" fmla="*/ 1766 w 35"/>
                <a:gd name="T1" fmla="*/ 3 h 107"/>
                <a:gd name="T2" fmla="*/ 1665 w 35"/>
                <a:gd name="T3" fmla="*/ 5 h 107"/>
                <a:gd name="T4" fmla="*/ 1613 w 35"/>
                <a:gd name="T5" fmla="*/ 7 h 107"/>
                <a:gd name="T6" fmla="*/ 1438 w 35"/>
                <a:gd name="T7" fmla="*/ 9 h 107"/>
                <a:gd name="T8" fmla="*/ 1409 w 35"/>
                <a:gd name="T9" fmla="*/ 15 h 107"/>
                <a:gd name="T10" fmla="*/ 1409 w 35"/>
                <a:gd name="T11" fmla="*/ 19 h 107"/>
                <a:gd name="T12" fmla="*/ 1438 w 35"/>
                <a:gd name="T13" fmla="*/ 23 h 107"/>
                <a:gd name="T14" fmla="*/ 1665 w 35"/>
                <a:gd name="T15" fmla="*/ 28 h 107"/>
                <a:gd name="T16" fmla="*/ 1766 w 35"/>
                <a:gd name="T17" fmla="*/ 31 h 107"/>
                <a:gd name="T18" fmla="*/ 1665 w 35"/>
                <a:gd name="T19" fmla="*/ 32 h 107"/>
                <a:gd name="T20" fmla="*/ 1409 w 35"/>
                <a:gd name="T21" fmla="*/ 33 h 107"/>
                <a:gd name="T22" fmla="*/ 1137 w 35"/>
                <a:gd name="T23" fmla="*/ 36 h 107"/>
                <a:gd name="T24" fmla="*/ 800 w 35"/>
                <a:gd name="T25" fmla="*/ 36 h 107"/>
                <a:gd name="T26" fmla="*/ 528 w 35"/>
                <a:gd name="T27" fmla="*/ 39 h 107"/>
                <a:gd name="T28" fmla="*/ 328 w 35"/>
                <a:gd name="T29" fmla="*/ 41 h 107"/>
                <a:gd name="T30" fmla="*/ 227 w 35"/>
                <a:gd name="T31" fmla="*/ 43 h 107"/>
                <a:gd name="T32" fmla="*/ 169 w 35"/>
                <a:gd name="T33" fmla="*/ 44 h 107"/>
                <a:gd name="T34" fmla="*/ 169 w 35"/>
                <a:gd name="T35" fmla="*/ 46 h 107"/>
                <a:gd name="T36" fmla="*/ 169 w 35"/>
                <a:gd name="T37" fmla="*/ 50 h 107"/>
                <a:gd name="T38" fmla="*/ 169 w 35"/>
                <a:gd name="T39" fmla="*/ 56 h 107"/>
                <a:gd name="T40" fmla="*/ 272 w 35"/>
                <a:gd name="T41" fmla="*/ 61 h 107"/>
                <a:gd name="T42" fmla="*/ 272 w 35"/>
                <a:gd name="T43" fmla="*/ 66 h 107"/>
                <a:gd name="T44" fmla="*/ 328 w 35"/>
                <a:gd name="T45" fmla="*/ 69 h 107"/>
                <a:gd name="T46" fmla="*/ 328 w 35"/>
                <a:gd name="T47" fmla="*/ 71 h 107"/>
                <a:gd name="T48" fmla="*/ 272 w 35"/>
                <a:gd name="T49" fmla="*/ 69 h 107"/>
                <a:gd name="T50" fmla="*/ 169 w 35"/>
                <a:gd name="T51" fmla="*/ 65 h 107"/>
                <a:gd name="T52" fmla="*/ 60 w 35"/>
                <a:gd name="T53" fmla="*/ 61 h 107"/>
                <a:gd name="T54" fmla="*/ 60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69 w 35"/>
                <a:gd name="T65" fmla="*/ 39 h 107"/>
                <a:gd name="T66" fmla="*/ 441 w 35"/>
                <a:gd name="T67" fmla="*/ 34 h 107"/>
                <a:gd name="T68" fmla="*/ 697 w 35"/>
                <a:gd name="T69" fmla="*/ 28 h 107"/>
                <a:gd name="T70" fmla="*/ 1026 w 35"/>
                <a:gd name="T71" fmla="*/ 20 h 107"/>
                <a:gd name="T72" fmla="*/ 1354 w 35"/>
                <a:gd name="T73" fmla="*/ 16 h 107"/>
                <a:gd name="T74" fmla="*/ 1494 w 35"/>
                <a:gd name="T75" fmla="*/ 7 h 107"/>
                <a:gd name="T76" fmla="*/ 1665 w 35"/>
                <a:gd name="T77" fmla="*/ 6 h 107"/>
                <a:gd name="T78" fmla="*/ 1766 w 35"/>
                <a:gd name="T79" fmla="*/ 1 h 107"/>
                <a:gd name="T80" fmla="*/ 1826 w 35"/>
                <a:gd name="T81" fmla="*/ 1 h 107"/>
                <a:gd name="T82" fmla="*/ 1826 w 35"/>
                <a:gd name="T83" fmla="*/ 1 h 107"/>
                <a:gd name="T84" fmla="*/ 1826 w 35"/>
                <a:gd name="T85" fmla="*/ 1 h 107"/>
                <a:gd name="T86" fmla="*/ 1826 w 35"/>
                <a:gd name="T87" fmla="*/ 1 h 107"/>
                <a:gd name="T88" fmla="*/ 1826 w 35"/>
                <a:gd name="T89" fmla="*/ 1 h 107"/>
                <a:gd name="T90" fmla="*/ 1826 w 35"/>
                <a:gd name="T91" fmla="*/ 1 h 107"/>
                <a:gd name="T92" fmla="*/ 1826 w 35"/>
                <a:gd name="T93" fmla="*/ 1 h 107"/>
                <a:gd name="T94" fmla="*/ 1826 w 35"/>
                <a:gd name="T95" fmla="*/ 1 h 107"/>
                <a:gd name="T96" fmla="*/ 1826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496" name="Freeform 36"/>
            <p:cNvSpPr>
              <a:spLocks/>
            </p:cNvSpPr>
            <p:nvPr/>
          </p:nvSpPr>
          <p:spPr bwMode="auto">
            <a:xfrm>
              <a:off x="3223" y="1454"/>
              <a:ext cx="68" cy="100"/>
            </a:xfrm>
            <a:custGeom>
              <a:avLst/>
              <a:gdLst>
                <a:gd name="T0" fmla="*/ 60 w 35"/>
                <a:gd name="T1" fmla="*/ 3 h 107"/>
                <a:gd name="T2" fmla="*/ 60 w 35"/>
                <a:gd name="T3" fmla="*/ 5 h 107"/>
                <a:gd name="T4" fmla="*/ 169 w 35"/>
                <a:gd name="T5" fmla="*/ 7 h 107"/>
                <a:gd name="T6" fmla="*/ 272 w 35"/>
                <a:gd name="T7" fmla="*/ 7 h 107"/>
                <a:gd name="T8" fmla="*/ 328 w 35"/>
                <a:gd name="T9" fmla="*/ 12 h 107"/>
                <a:gd name="T10" fmla="*/ 328 w 35"/>
                <a:gd name="T11" fmla="*/ 17 h 107"/>
                <a:gd name="T12" fmla="*/ 272 w 35"/>
                <a:gd name="T13" fmla="*/ 20 h 107"/>
                <a:gd name="T14" fmla="*/ 117 w 35"/>
                <a:gd name="T15" fmla="*/ 26 h 107"/>
                <a:gd name="T16" fmla="*/ 0 w 35"/>
                <a:gd name="T17" fmla="*/ 28 h 107"/>
                <a:gd name="T18" fmla="*/ 169 w 35"/>
                <a:gd name="T19" fmla="*/ 30 h 107"/>
                <a:gd name="T20" fmla="*/ 328 w 35"/>
                <a:gd name="T21" fmla="*/ 31 h 107"/>
                <a:gd name="T22" fmla="*/ 585 w 35"/>
                <a:gd name="T23" fmla="*/ 34 h 107"/>
                <a:gd name="T24" fmla="*/ 909 w 35"/>
                <a:gd name="T25" fmla="*/ 36 h 107"/>
                <a:gd name="T26" fmla="*/ 1197 w 35"/>
                <a:gd name="T27" fmla="*/ 38 h 107"/>
                <a:gd name="T28" fmla="*/ 1409 w 35"/>
                <a:gd name="T29" fmla="*/ 41 h 107"/>
                <a:gd name="T30" fmla="*/ 1554 w 35"/>
                <a:gd name="T31" fmla="*/ 43 h 107"/>
                <a:gd name="T32" fmla="*/ 1613 w 35"/>
                <a:gd name="T33" fmla="*/ 44 h 107"/>
                <a:gd name="T34" fmla="*/ 1613 w 35"/>
                <a:gd name="T35" fmla="*/ 46 h 107"/>
                <a:gd name="T36" fmla="*/ 1554 w 35"/>
                <a:gd name="T37" fmla="*/ 50 h 107"/>
                <a:gd name="T38" fmla="*/ 1554 w 35"/>
                <a:gd name="T39" fmla="*/ 56 h 107"/>
                <a:gd name="T40" fmla="*/ 1494 w 35"/>
                <a:gd name="T41" fmla="*/ 61 h 107"/>
                <a:gd name="T42" fmla="*/ 1494 w 35"/>
                <a:gd name="T43" fmla="*/ 66 h 107"/>
                <a:gd name="T44" fmla="*/ 1494 w 35"/>
                <a:gd name="T45" fmla="*/ 69 h 107"/>
                <a:gd name="T46" fmla="*/ 1494 w 35"/>
                <a:gd name="T47" fmla="*/ 71 h 107"/>
                <a:gd name="T48" fmla="*/ 1554 w 35"/>
                <a:gd name="T49" fmla="*/ 69 h 107"/>
                <a:gd name="T50" fmla="*/ 1554 w 35"/>
                <a:gd name="T51" fmla="*/ 65 h 107"/>
                <a:gd name="T52" fmla="*/ 1613 w 35"/>
                <a:gd name="T53" fmla="*/ 61 h 107"/>
                <a:gd name="T54" fmla="*/ 1710 w 35"/>
                <a:gd name="T55" fmla="*/ 56 h 107"/>
                <a:gd name="T56" fmla="*/ 1826 w 35"/>
                <a:gd name="T57" fmla="*/ 52 h 107"/>
                <a:gd name="T58" fmla="*/ 1826 w 35"/>
                <a:gd name="T59" fmla="*/ 48 h 107"/>
                <a:gd name="T60" fmla="*/ 1826 w 35"/>
                <a:gd name="T61" fmla="*/ 44 h 107"/>
                <a:gd name="T62" fmla="*/ 1826 w 35"/>
                <a:gd name="T63" fmla="*/ 41 h 107"/>
                <a:gd name="T64" fmla="*/ 1613 w 35"/>
                <a:gd name="T65" fmla="*/ 39 h 107"/>
                <a:gd name="T66" fmla="*/ 1298 w 35"/>
                <a:gd name="T67" fmla="*/ 34 h 107"/>
                <a:gd name="T68" fmla="*/ 1026 w 35"/>
                <a:gd name="T69" fmla="*/ 28 h 107"/>
                <a:gd name="T70" fmla="*/ 740 w 35"/>
                <a:gd name="T71" fmla="*/ 20 h 107"/>
                <a:gd name="T72" fmla="*/ 468 w 35"/>
                <a:gd name="T73" fmla="*/ 16 h 107"/>
                <a:gd name="T74" fmla="*/ 272 w 35"/>
                <a:gd name="T75" fmla="*/ 7 h 107"/>
                <a:gd name="T76" fmla="*/ 117 w 35"/>
                <a:gd name="T77" fmla="*/ 6 h 107"/>
                <a:gd name="T78" fmla="*/ 60 w 35"/>
                <a:gd name="T79" fmla="*/ 1 h 107"/>
                <a:gd name="T80" fmla="*/ 60 w 35"/>
                <a:gd name="T81" fmla="*/ 1 h 107"/>
                <a:gd name="T82" fmla="*/ 60 w 35"/>
                <a:gd name="T83" fmla="*/ 1 h 107"/>
                <a:gd name="T84" fmla="*/ 60 w 35"/>
                <a:gd name="T85" fmla="*/ 1 h 107"/>
                <a:gd name="T86" fmla="*/ 60 w 35"/>
                <a:gd name="T87" fmla="*/ 1 h 107"/>
                <a:gd name="T88" fmla="*/ 60 w 35"/>
                <a:gd name="T89" fmla="*/ 1 h 107"/>
                <a:gd name="T90" fmla="*/ 60 w 35"/>
                <a:gd name="T91" fmla="*/ 1 h 107"/>
                <a:gd name="T92" fmla="*/ 60 w 35"/>
                <a:gd name="T93" fmla="*/ 1 h 107"/>
                <a:gd name="T94" fmla="*/ 60 w 35"/>
                <a:gd name="T95" fmla="*/ 1 h 107"/>
                <a:gd name="T96" fmla="*/ 60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497" name="Freeform 37"/>
            <p:cNvSpPr>
              <a:spLocks/>
            </p:cNvSpPr>
            <p:nvPr/>
          </p:nvSpPr>
          <p:spPr bwMode="auto">
            <a:xfrm>
              <a:off x="2673" y="1319"/>
              <a:ext cx="156" cy="70"/>
            </a:xfrm>
            <a:custGeom>
              <a:avLst/>
              <a:gdLst>
                <a:gd name="T0" fmla="*/ 2433 w 79"/>
                <a:gd name="T1" fmla="*/ 0 h 76"/>
                <a:gd name="T2" fmla="*/ 1888 w 79"/>
                <a:gd name="T3" fmla="*/ 4 h 76"/>
                <a:gd name="T4" fmla="*/ 1357 w 79"/>
                <a:gd name="T5" fmla="*/ 7 h 76"/>
                <a:gd name="T6" fmla="*/ 956 w 79"/>
                <a:gd name="T7" fmla="*/ 16 h 76"/>
                <a:gd name="T8" fmla="*/ 839 w 79"/>
                <a:gd name="T9" fmla="*/ 23 h 76"/>
                <a:gd name="T10" fmla="*/ 1076 w 79"/>
                <a:gd name="T11" fmla="*/ 30 h 76"/>
                <a:gd name="T12" fmla="*/ 1888 w 79"/>
                <a:gd name="T13" fmla="*/ 37 h 76"/>
                <a:gd name="T14" fmla="*/ 3509 w 79"/>
                <a:gd name="T15" fmla="*/ 41 h 76"/>
                <a:gd name="T16" fmla="*/ 4558 w 79"/>
                <a:gd name="T17" fmla="*/ 41 h 76"/>
                <a:gd name="T18" fmla="*/ 4321 w 79"/>
                <a:gd name="T19" fmla="*/ 42 h 76"/>
                <a:gd name="T20" fmla="*/ 3904 w 79"/>
                <a:gd name="T21" fmla="*/ 43 h 76"/>
                <a:gd name="T22" fmla="*/ 3389 w 79"/>
                <a:gd name="T23" fmla="*/ 44 h 76"/>
                <a:gd name="T24" fmla="*/ 2857 w 79"/>
                <a:gd name="T25" fmla="*/ 46 h 76"/>
                <a:gd name="T26" fmla="*/ 2249 w 79"/>
                <a:gd name="T27" fmla="*/ 46 h 76"/>
                <a:gd name="T28" fmla="*/ 1596 w 79"/>
                <a:gd name="T29" fmla="*/ 46 h 76"/>
                <a:gd name="T30" fmla="*/ 1139 w 79"/>
                <a:gd name="T31" fmla="*/ 43 h 76"/>
                <a:gd name="T32" fmla="*/ 656 w 79"/>
                <a:gd name="T33" fmla="*/ 41 h 76"/>
                <a:gd name="T34" fmla="*/ 363 w 79"/>
                <a:gd name="T35" fmla="*/ 38 h 76"/>
                <a:gd name="T36" fmla="*/ 124 w 79"/>
                <a:gd name="T37" fmla="*/ 34 h 76"/>
                <a:gd name="T38" fmla="*/ 63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3 w 79"/>
                <a:gd name="T45" fmla="*/ 23 h 76"/>
                <a:gd name="T46" fmla="*/ 63 w 79"/>
                <a:gd name="T47" fmla="*/ 22 h 76"/>
                <a:gd name="T48" fmla="*/ 124 w 79"/>
                <a:gd name="T49" fmla="*/ 18 h 76"/>
                <a:gd name="T50" fmla="*/ 363 w 79"/>
                <a:gd name="T51" fmla="*/ 11 h 76"/>
                <a:gd name="T52" fmla="*/ 656 w 79"/>
                <a:gd name="T53" fmla="*/ 6 h 76"/>
                <a:gd name="T54" fmla="*/ 1139 w 79"/>
                <a:gd name="T55" fmla="*/ 4 h 76"/>
                <a:gd name="T56" fmla="*/ 1596 w 79"/>
                <a:gd name="T57" fmla="*/ 2 h 76"/>
                <a:gd name="T58" fmla="*/ 2008 w 79"/>
                <a:gd name="T59" fmla="*/ 1 h 76"/>
                <a:gd name="T60" fmla="*/ 2372 w 79"/>
                <a:gd name="T61" fmla="*/ 0 h 76"/>
                <a:gd name="T62" fmla="*/ 2616 w 79"/>
                <a:gd name="T63" fmla="*/ 0 h 76"/>
                <a:gd name="T64" fmla="*/ 268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498" name="Freeform 38"/>
            <p:cNvSpPr>
              <a:spLocks/>
            </p:cNvSpPr>
            <p:nvPr/>
          </p:nvSpPr>
          <p:spPr bwMode="auto">
            <a:xfrm>
              <a:off x="3459" y="1318"/>
              <a:ext cx="131" cy="72"/>
            </a:xfrm>
            <a:custGeom>
              <a:avLst/>
              <a:gdLst>
                <a:gd name="T0" fmla="*/ 892 w 67"/>
                <a:gd name="T1" fmla="*/ 1 h 78"/>
                <a:gd name="T2" fmla="*/ 1464 w 67"/>
                <a:gd name="T3" fmla="*/ 5 h 78"/>
                <a:gd name="T4" fmla="*/ 2065 w 67"/>
                <a:gd name="T5" fmla="*/ 8 h 78"/>
                <a:gd name="T6" fmla="*/ 2573 w 67"/>
                <a:gd name="T7" fmla="*/ 16 h 78"/>
                <a:gd name="T8" fmla="*/ 2909 w 67"/>
                <a:gd name="T9" fmla="*/ 24 h 78"/>
                <a:gd name="T10" fmla="*/ 2862 w 67"/>
                <a:gd name="T11" fmla="*/ 32 h 78"/>
                <a:gd name="T12" fmla="*/ 2237 w 67"/>
                <a:gd name="T13" fmla="*/ 39 h 78"/>
                <a:gd name="T14" fmla="*/ 892 w 67"/>
                <a:gd name="T15" fmla="*/ 44 h 78"/>
                <a:gd name="T16" fmla="*/ 0 w 67"/>
                <a:gd name="T17" fmla="*/ 47 h 78"/>
                <a:gd name="T18" fmla="*/ 119 w 67"/>
                <a:gd name="T19" fmla="*/ 47 h 78"/>
                <a:gd name="T20" fmla="*/ 456 w 67"/>
                <a:gd name="T21" fmla="*/ 48 h 78"/>
                <a:gd name="T22" fmla="*/ 776 w 67"/>
                <a:gd name="T23" fmla="*/ 48 h 78"/>
                <a:gd name="T24" fmla="*/ 1228 w 67"/>
                <a:gd name="T25" fmla="*/ 48 h 78"/>
                <a:gd name="T26" fmla="*/ 1744 w 67"/>
                <a:gd name="T27" fmla="*/ 48 h 78"/>
                <a:gd name="T28" fmla="*/ 2237 w 67"/>
                <a:gd name="T29" fmla="*/ 46 h 78"/>
                <a:gd name="T30" fmla="*/ 2690 w 67"/>
                <a:gd name="T31" fmla="*/ 44 h 78"/>
                <a:gd name="T32" fmla="*/ 3109 w 67"/>
                <a:gd name="T33" fmla="*/ 41 h 78"/>
                <a:gd name="T34" fmla="*/ 3349 w 67"/>
                <a:gd name="T35" fmla="*/ 38 h 78"/>
                <a:gd name="T36" fmla="*/ 3506 w 67"/>
                <a:gd name="T37" fmla="*/ 35 h 78"/>
                <a:gd name="T38" fmla="*/ 3566 w 67"/>
                <a:gd name="T39" fmla="*/ 31 h 78"/>
                <a:gd name="T40" fmla="*/ 3686 w 67"/>
                <a:gd name="T41" fmla="*/ 28 h 78"/>
                <a:gd name="T42" fmla="*/ 3686 w 67"/>
                <a:gd name="T43" fmla="*/ 26 h 78"/>
                <a:gd name="T44" fmla="*/ 3686 w 67"/>
                <a:gd name="T45" fmla="*/ 24 h 78"/>
                <a:gd name="T46" fmla="*/ 3686 w 67"/>
                <a:gd name="T47" fmla="*/ 23 h 78"/>
                <a:gd name="T48" fmla="*/ 3566 w 67"/>
                <a:gd name="T49" fmla="*/ 18 h 78"/>
                <a:gd name="T50" fmla="*/ 3287 w 67"/>
                <a:gd name="T51" fmla="*/ 12 h 78"/>
                <a:gd name="T52" fmla="*/ 2862 w 67"/>
                <a:gd name="T53" fmla="*/ 6 h 78"/>
                <a:gd name="T54" fmla="*/ 2401 w 67"/>
                <a:gd name="T55" fmla="*/ 5 h 78"/>
                <a:gd name="T56" fmla="*/ 1854 w 67"/>
                <a:gd name="T57" fmla="*/ 2 h 78"/>
                <a:gd name="T58" fmla="*/ 1408 w 67"/>
                <a:gd name="T59" fmla="*/ 1 h 78"/>
                <a:gd name="T60" fmla="*/ 948 w 67"/>
                <a:gd name="T61" fmla="*/ 0 h 78"/>
                <a:gd name="T62" fmla="*/ 776 w 67"/>
                <a:gd name="T63" fmla="*/ 0 h 78"/>
                <a:gd name="T64" fmla="*/ 776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499" name="Freeform 39"/>
            <p:cNvSpPr>
              <a:spLocks/>
            </p:cNvSpPr>
            <p:nvPr/>
          </p:nvSpPr>
          <p:spPr bwMode="auto">
            <a:xfrm>
              <a:off x="2748" y="1326"/>
              <a:ext cx="208" cy="48"/>
            </a:xfrm>
            <a:custGeom>
              <a:avLst/>
              <a:gdLst>
                <a:gd name="T0" fmla="*/ 5871 w 106"/>
                <a:gd name="T1" fmla="*/ 29 h 51"/>
                <a:gd name="T2" fmla="*/ 5590 w 106"/>
                <a:gd name="T3" fmla="*/ 24 h 51"/>
                <a:gd name="T4" fmla="*/ 5145 w 106"/>
                <a:gd name="T5" fmla="*/ 18 h 51"/>
                <a:gd name="T6" fmla="*/ 4329 w 106"/>
                <a:gd name="T7" fmla="*/ 8 h 51"/>
                <a:gd name="T8" fmla="*/ 3438 w 106"/>
                <a:gd name="T9" fmla="*/ 4 h 51"/>
                <a:gd name="T10" fmla="*/ 2622 w 106"/>
                <a:gd name="T11" fmla="*/ 0 h 51"/>
                <a:gd name="T12" fmla="*/ 2388 w 106"/>
                <a:gd name="T13" fmla="*/ 0 h 51"/>
                <a:gd name="T14" fmla="*/ 1941 w 106"/>
                <a:gd name="T15" fmla="*/ 1 h 51"/>
                <a:gd name="T16" fmla="*/ 1482 w 106"/>
                <a:gd name="T17" fmla="*/ 3 h 51"/>
                <a:gd name="T18" fmla="*/ 1020 w 106"/>
                <a:gd name="T19" fmla="*/ 4 h 51"/>
                <a:gd name="T20" fmla="*/ 755 w 106"/>
                <a:gd name="T21" fmla="*/ 4 h 51"/>
                <a:gd name="T22" fmla="*/ 461 w 106"/>
                <a:gd name="T23" fmla="*/ 8 h 51"/>
                <a:gd name="T24" fmla="*/ 235 w 106"/>
                <a:gd name="T25" fmla="*/ 8 h 51"/>
                <a:gd name="T26" fmla="*/ 61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1 w 106"/>
                <a:gd name="T33" fmla="*/ 24 h 51"/>
                <a:gd name="T34" fmla="*/ 181 w 106"/>
                <a:gd name="T35" fmla="*/ 29 h 51"/>
                <a:gd name="T36" fmla="*/ 355 w 106"/>
                <a:gd name="T37" fmla="*/ 31 h 51"/>
                <a:gd name="T38" fmla="*/ 461 w 106"/>
                <a:gd name="T39" fmla="*/ 34 h 51"/>
                <a:gd name="T40" fmla="*/ 755 w 106"/>
                <a:gd name="T41" fmla="*/ 35 h 51"/>
                <a:gd name="T42" fmla="*/ 1020 w 106"/>
                <a:gd name="T43" fmla="*/ 35 h 51"/>
                <a:gd name="T44" fmla="*/ 1305 w 106"/>
                <a:gd name="T45" fmla="*/ 34 h 51"/>
                <a:gd name="T46" fmla="*/ 1601 w 106"/>
                <a:gd name="T47" fmla="*/ 33 h 51"/>
                <a:gd name="T48" fmla="*/ 1941 w 106"/>
                <a:gd name="T49" fmla="*/ 31 h 51"/>
                <a:gd name="T50" fmla="*/ 2176 w 106"/>
                <a:gd name="T51" fmla="*/ 30 h 51"/>
                <a:gd name="T52" fmla="*/ 2325 w 106"/>
                <a:gd name="T53" fmla="*/ 29 h 51"/>
                <a:gd name="T54" fmla="*/ 2121 w 106"/>
                <a:gd name="T55" fmla="*/ 30 h 51"/>
                <a:gd name="T56" fmla="*/ 1941 w 106"/>
                <a:gd name="T57" fmla="*/ 29 h 51"/>
                <a:gd name="T58" fmla="*/ 1721 w 106"/>
                <a:gd name="T59" fmla="*/ 27 h 51"/>
                <a:gd name="T60" fmla="*/ 1368 w 106"/>
                <a:gd name="T61" fmla="*/ 24 h 51"/>
                <a:gd name="T62" fmla="*/ 848 w 106"/>
                <a:gd name="T63" fmla="*/ 23 h 51"/>
                <a:gd name="T64" fmla="*/ 697 w 106"/>
                <a:gd name="T65" fmla="*/ 22 h 51"/>
                <a:gd name="T66" fmla="*/ 755 w 106"/>
                <a:gd name="T67" fmla="*/ 21 h 51"/>
                <a:gd name="T68" fmla="*/ 1020 w 106"/>
                <a:gd name="T69" fmla="*/ 18 h 51"/>
                <a:gd name="T70" fmla="*/ 1185 w 106"/>
                <a:gd name="T71" fmla="*/ 15 h 51"/>
                <a:gd name="T72" fmla="*/ 1305 w 106"/>
                <a:gd name="T73" fmla="*/ 11 h 51"/>
                <a:gd name="T74" fmla="*/ 1941 w 106"/>
                <a:gd name="T75" fmla="*/ 10 h 51"/>
                <a:gd name="T76" fmla="*/ 3322 w 106"/>
                <a:gd name="T77" fmla="*/ 10 h 51"/>
                <a:gd name="T78" fmla="*/ 4390 w 106"/>
                <a:gd name="T79" fmla="*/ 18 h 51"/>
                <a:gd name="T80" fmla="*/ 5267 w 106"/>
                <a:gd name="T81" fmla="*/ 23 h 51"/>
                <a:gd name="T82" fmla="*/ 5765 w 106"/>
                <a:gd name="T83" fmla="*/ 29 h 51"/>
                <a:gd name="T84" fmla="*/ 5991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00" name="Freeform 40"/>
            <p:cNvSpPr>
              <a:spLocks/>
            </p:cNvSpPr>
            <p:nvPr/>
          </p:nvSpPr>
          <p:spPr bwMode="auto">
            <a:xfrm>
              <a:off x="3317" y="1328"/>
              <a:ext cx="207" cy="47"/>
            </a:xfrm>
            <a:custGeom>
              <a:avLst/>
              <a:gdLst>
                <a:gd name="T0" fmla="*/ 63 w 105"/>
                <a:gd name="T1" fmla="*/ 29 h 50"/>
                <a:gd name="T2" fmla="*/ 361 w 105"/>
                <a:gd name="T3" fmla="*/ 24 h 50"/>
                <a:gd name="T4" fmla="*/ 889 w 105"/>
                <a:gd name="T5" fmla="*/ 18 h 50"/>
                <a:gd name="T6" fmla="*/ 1569 w 105"/>
                <a:gd name="T7" fmla="*/ 8 h 50"/>
                <a:gd name="T8" fmla="*/ 2537 w 105"/>
                <a:gd name="T9" fmla="*/ 5 h 50"/>
                <a:gd name="T10" fmla="*/ 3342 w 105"/>
                <a:gd name="T11" fmla="*/ 1 h 50"/>
                <a:gd name="T12" fmla="*/ 3637 w 105"/>
                <a:gd name="T13" fmla="*/ 1 h 50"/>
                <a:gd name="T14" fmla="*/ 4045 w 105"/>
                <a:gd name="T15" fmla="*/ 1 h 50"/>
                <a:gd name="T16" fmla="*/ 4589 w 105"/>
                <a:gd name="T17" fmla="*/ 2 h 50"/>
                <a:gd name="T18" fmla="*/ 5002 w 105"/>
                <a:gd name="T19" fmla="*/ 4 h 50"/>
                <a:gd name="T20" fmla="*/ 5394 w 105"/>
                <a:gd name="T21" fmla="*/ 4 h 50"/>
                <a:gd name="T22" fmla="*/ 5632 w 105"/>
                <a:gd name="T23" fmla="*/ 8 h 50"/>
                <a:gd name="T24" fmla="*/ 5798 w 105"/>
                <a:gd name="T25" fmla="*/ 9 h 50"/>
                <a:gd name="T26" fmla="*/ 5985 w 105"/>
                <a:gd name="T27" fmla="*/ 15 h 50"/>
                <a:gd name="T28" fmla="*/ 6098 w 105"/>
                <a:gd name="T29" fmla="*/ 19 h 50"/>
                <a:gd name="T30" fmla="*/ 6098 w 105"/>
                <a:gd name="T31" fmla="*/ 22 h 50"/>
                <a:gd name="T32" fmla="*/ 6044 w 105"/>
                <a:gd name="T33" fmla="*/ 24 h 50"/>
                <a:gd name="T34" fmla="*/ 5798 w 105"/>
                <a:gd name="T35" fmla="*/ 29 h 50"/>
                <a:gd name="T36" fmla="*/ 5798 w 105"/>
                <a:gd name="T37" fmla="*/ 31 h 50"/>
                <a:gd name="T38" fmla="*/ 5514 w 105"/>
                <a:gd name="T39" fmla="*/ 34 h 50"/>
                <a:gd name="T40" fmla="*/ 5333 w 105"/>
                <a:gd name="T41" fmla="*/ 34 h 50"/>
                <a:gd name="T42" fmla="*/ 5118 w 105"/>
                <a:gd name="T43" fmla="*/ 34 h 50"/>
                <a:gd name="T44" fmla="*/ 4820 w 105"/>
                <a:gd name="T45" fmla="*/ 34 h 50"/>
                <a:gd name="T46" fmla="*/ 4528 w 105"/>
                <a:gd name="T47" fmla="*/ 34 h 50"/>
                <a:gd name="T48" fmla="*/ 4229 w 105"/>
                <a:gd name="T49" fmla="*/ 34 h 50"/>
                <a:gd name="T50" fmla="*/ 3984 w 105"/>
                <a:gd name="T51" fmla="*/ 33 h 50"/>
                <a:gd name="T52" fmla="*/ 3984 w 105"/>
                <a:gd name="T53" fmla="*/ 31 h 50"/>
                <a:gd name="T54" fmla="*/ 3929 w 105"/>
                <a:gd name="T55" fmla="*/ 29 h 50"/>
                <a:gd name="T56" fmla="*/ 3984 w 105"/>
                <a:gd name="T57" fmla="*/ 27 h 50"/>
                <a:gd name="T58" fmla="*/ 4229 w 105"/>
                <a:gd name="T59" fmla="*/ 25 h 50"/>
                <a:gd name="T60" fmla="*/ 4589 w 105"/>
                <a:gd name="T61" fmla="*/ 24 h 50"/>
                <a:gd name="T62" fmla="*/ 5118 w 105"/>
                <a:gd name="T63" fmla="*/ 23 h 50"/>
                <a:gd name="T64" fmla="*/ 5270 w 105"/>
                <a:gd name="T65" fmla="*/ 22 h 50"/>
                <a:gd name="T66" fmla="*/ 5149 w 105"/>
                <a:gd name="T67" fmla="*/ 21 h 50"/>
                <a:gd name="T68" fmla="*/ 5057 w 105"/>
                <a:gd name="T69" fmla="*/ 19 h 50"/>
                <a:gd name="T70" fmla="*/ 4881 w 105"/>
                <a:gd name="T71" fmla="*/ 15 h 50"/>
                <a:gd name="T72" fmla="*/ 4820 w 105"/>
                <a:gd name="T73" fmla="*/ 12 h 50"/>
                <a:gd name="T74" fmla="*/ 4229 w 105"/>
                <a:gd name="T75" fmla="*/ 9 h 50"/>
                <a:gd name="T76" fmla="*/ 2825 w 105"/>
                <a:gd name="T77" fmla="*/ 9 h 50"/>
                <a:gd name="T78" fmla="*/ 1632 w 105"/>
                <a:gd name="T79" fmla="*/ 17 h 50"/>
                <a:gd name="T80" fmla="*/ 712 w 105"/>
                <a:gd name="T81" fmla="*/ 22 h 50"/>
                <a:gd name="T82" fmla="*/ 183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01" name="Freeform 41"/>
            <p:cNvSpPr>
              <a:spLocks/>
            </p:cNvSpPr>
            <p:nvPr/>
          </p:nvSpPr>
          <p:spPr bwMode="auto">
            <a:xfrm>
              <a:off x="3311" y="1351"/>
              <a:ext cx="113" cy="73"/>
            </a:xfrm>
            <a:custGeom>
              <a:avLst/>
              <a:gdLst>
                <a:gd name="T0" fmla="*/ 3273 w 57"/>
                <a:gd name="T1" fmla="*/ 1 h 78"/>
                <a:gd name="T2" fmla="*/ 3029 w 57"/>
                <a:gd name="T3" fmla="*/ 6 h 78"/>
                <a:gd name="T4" fmla="*/ 2484 w 57"/>
                <a:gd name="T5" fmla="*/ 7 h 78"/>
                <a:gd name="T6" fmla="*/ 1933 w 57"/>
                <a:gd name="T7" fmla="*/ 11 h 78"/>
                <a:gd name="T8" fmla="*/ 1340 w 57"/>
                <a:gd name="T9" fmla="*/ 18 h 78"/>
                <a:gd name="T10" fmla="*/ 676 w 57"/>
                <a:gd name="T11" fmla="*/ 21 h 78"/>
                <a:gd name="T12" fmla="*/ 248 w 57"/>
                <a:gd name="T13" fmla="*/ 25 h 78"/>
                <a:gd name="T14" fmla="*/ 0 w 57"/>
                <a:gd name="T15" fmla="*/ 28 h 78"/>
                <a:gd name="T16" fmla="*/ 125 w 57"/>
                <a:gd name="T17" fmla="*/ 30 h 78"/>
                <a:gd name="T18" fmla="*/ 311 w 57"/>
                <a:gd name="T19" fmla="*/ 35 h 78"/>
                <a:gd name="T20" fmla="*/ 436 w 57"/>
                <a:gd name="T21" fmla="*/ 37 h 78"/>
                <a:gd name="T22" fmla="*/ 373 w 57"/>
                <a:gd name="T23" fmla="*/ 42 h 78"/>
                <a:gd name="T24" fmla="*/ 311 w 57"/>
                <a:gd name="T25" fmla="*/ 46 h 78"/>
                <a:gd name="T26" fmla="*/ 125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311 w 57"/>
                <a:gd name="T35" fmla="*/ 48 h 78"/>
                <a:gd name="T36" fmla="*/ 739 w 57"/>
                <a:gd name="T37" fmla="*/ 40 h 78"/>
                <a:gd name="T38" fmla="*/ 1340 w 57"/>
                <a:gd name="T39" fmla="*/ 31 h 78"/>
                <a:gd name="T40" fmla="*/ 1933 w 57"/>
                <a:gd name="T41" fmla="*/ 21 h 78"/>
                <a:gd name="T42" fmla="*/ 2484 w 57"/>
                <a:gd name="T43" fmla="*/ 12 h 78"/>
                <a:gd name="T44" fmla="*/ 3029 w 57"/>
                <a:gd name="T45" fmla="*/ 7 h 78"/>
                <a:gd name="T46" fmla="*/ 3273 w 57"/>
                <a:gd name="T47" fmla="*/ 1 h 78"/>
                <a:gd name="T48" fmla="*/ 3396 w 57"/>
                <a:gd name="T49" fmla="*/ 0 h 78"/>
                <a:gd name="T50" fmla="*/ 3396 w 57"/>
                <a:gd name="T51" fmla="*/ 0 h 78"/>
                <a:gd name="T52" fmla="*/ 3396 w 57"/>
                <a:gd name="T53" fmla="*/ 0 h 78"/>
                <a:gd name="T54" fmla="*/ 3396 w 57"/>
                <a:gd name="T55" fmla="*/ 0 h 78"/>
                <a:gd name="T56" fmla="*/ 3396 w 57"/>
                <a:gd name="T57" fmla="*/ 0 h 78"/>
                <a:gd name="T58" fmla="*/ 3396 w 57"/>
                <a:gd name="T59" fmla="*/ 0 h 78"/>
                <a:gd name="T60" fmla="*/ 3396 w 57"/>
                <a:gd name="T61" fmla="*/ 0 h 78"/>
                <a:gd name="T62" fmla="*/ 3396 w 57"/>
                <a:gd name="T63" fmla="*/ 0 h 78"/>
                <a:gd name="T64" fmla="*/ 3396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02" name="Freeform 42"/>
            <p:cNvSpPr>
              <a:spLocks/>
            </p:cNvSpPr>
            <p:nvPr/>
          </p:nvSpPr>
          <p:spPr bwMode="auto">
            <a:xfrm>
              <a:off x="2840" y="1351"/>
              <a:ext cx="116" cy="73"/>
            </a:xfrm>
            <a:custGeom>
              <a:avLst/>
              <a:gdLst>
                <a:gd name="T0" fmla="*/ 0 w 59"/>
                <a:gd name="T1" fmla="*/ 1 h 78"/>
                <a:gd name="T2" fmla="*/ 297 w 59"/>
                <a:gd name="T3" fmla="*/ 6 h 78"/>
                <a:gd name="T4" fmla="*/ 700 w 59"/>
                <a:gd name="T5" fmla="*/ 7 h 78"/>
                <a:gd name="T6" fmla="*/ 1313 w 59"/>
                <a:gd name="T7" fmla="*/ 11 h 78"/>
                <a:gd name="T8" fmla="*/ 1913 w 59"/>
                <a:gd name="T9" fmla="*/ 18 h 78"/>
                <a:gd name="T10" fmla="*/ 2493 w 59"/>
                <a:gd name="T11" fmla="*/ 21 h 78"/>
                <a:gd name="T12" fmla="*/ 2941 w 59"/>
                <a:gd name="T13" fmla="*/ 25 h 78"/>
                <a:gd name="T14" fmla="*/ 3289 w 59"/>
                <a:gd name="T15" fmla="*/ 27 h 78"/>
                <a:gd name="T16" fmla="*/ 3108 w 59"/>
                <a:gd name="T17" fmla="*/ 30 h 78"/>
                <a:gd name="T18" fmla="*/ 2825 w 59"/>
                <a:gd name="T19" fmla="*/ 34 h 78"/>
                <a:gd name="T20" fmla="*/ 2768 w 59"/>
                <a:gd name="T21" fmla="*/ 37 h 78"/>
                <a:gd name="T22" fmla="*/ 2768 w 59"/>
                <a:gd name="T23" fmla="*/ 42 h 78"/>
                <a:gd name="T24" fmla="*/ 2825 w 59"/>
                <a:gd name="T25" fmla="*/ 45 h 78"/>
                <a:gd name="T26" fmla="*/ 2941 w 59"/>
                <a:gd name="T27" fmla="*/ 48 h 78"/>
                <a:gd name="T28" fmla="*/ 3004 w 59"/>
                <a:gd name="T29" fmla="*/ 51 h 78"/>
                <a:gd name="T30" fmla="*/ 3108 w 59"/>
                <a:gd name="T31" fmla="*/ 51 h 78"/>
                <a:gd name="T32" fmla="*/ 3108 w 59"/>
                <a:gd name="T33" fmla="*/ 51 h 78"/>
                <a:gd name="T34" fmla="*/ 2825 w 59"/>
                <a:gd name="T35" fmla="*/ 48 h 78"/>
                <a:gd name="T36" fmla="*/ 2377 w 59"/>
                <a:gd name="T37" fmla="*/ 40 h 78"/>
                <a:gd name="T38" fmla="*/ 1793 w 59"/>
                <a:gd name="T39" fmla="*/ 31 h 78"/>
                <a:gd name="T40" fmla="*/ 1268 w 59"/>
                <a:gd name="T41" fmla="*/ 21 h 78"/>
                <a:gd name="T42" fmla="*/ 645 w 59"/>
                <a:gd name="T43" fmla="*/ 12 h 78"/>
                <a:gd name="T44" fmla="*/ 236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03" name="Freeform 43"/>
            <p:cNvSpPr>
              <a:spLocks/>
            </p:cNvSpPr>
            <p:nvPr/>
          </p:nvSpPr>
          <p:spPr bwMode="auto">
            <a:xfrm>
              <a:off x="3024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04" name="Freeform 44"/>
            <p:cNvSpPr>
              <a:spLocks/>
            </p:cNvSpPr>
            <p:nvPr/>
          </p:nvSpPr>
          <p:spPr bwMode="auto">
            <a:xfrm>
              <a:off x="3172" y="1383"/>
              <a:ext cx="74" cy="36"/>
            </a:xfrm>
            <a:custGeom>
              <a:avLst/>
              <a:gdLst>
                <a:gd name="T0" fmla="*/ 1957 w 38"/>
                <a:gd name="T1" fmla="*/ 10 h 38"/>
                <a:gd name="T2" fmla="*/ 1745 w 38"/>
                <a:gd name="T3" fmla="*/ 9 h 38"/>
                <a:gd name="T4" fmla="*/ 1566 w 38"/>
                <a:gd name="T5" fmla="*/ 8 h 38"/>
                <a:gd name="T6" fmla="*/ 1262 w 38"/>
                <a:gd name="T7" fmla="*/ 4 h 38"/>
                <a:gd name="T8" fmla="*/ 974 w 38"/>
                <a:gd name="T9" fmla="*/ 1 h 38"/>
                <a:gd name="T10" fmla="*/ 804 w 38"/>
                <a:gd name="T11" fmla="*/ 1 h 38"/>
                <a:gd name="T12" fmla="*/ 532 w 38"/>
                <a:gd name="T13" fmla="*/ 1 h 38"/>
                <a:gd name="T14" fmla="*/ 273 w 38"/>
                <a:gd name="T15" fmla="*/ 4 h 38"/>
                <a:gd name="T16" fmla="*/ 117 w 38"/>
                <a:gd name="T17" fmla="*/ 7 h 38"/>
                <a:gd name="T18" fmla="*/ 0 w 38"/>
                <a:gd name="T19" fmla="*/ 9 h 38"/>
                <a:gd name="T20" fmla="*/ 60 w 38"/>
                <a:gd name="T21" fmla="*/ 12 h 38"/>
                <a:gd name="T22" fmla="*/ 60 w 38"/>
                <a:gd name="T23" fmla="*/ 17 h 38"/>
                <a:gd name="T24" fmla="*/ 60 w 38"/>
                <a:gd name="T25" fmla="*/ 22 h 38"/>
                <a:gd name="T26" fmla="*/ 117 w 38"/>
                <a:gd name="T27" fmla="*/ 24 h 38"/>
                <a:gd name="T28" fmla="*/ 333 w 38"/>
                <a:gd name="T29" fmla="*/ 25 h 38"/>
                <a:gd name="T30" fmla="*/ 648 w 38"/>
                <a:gd name="T31" fmla="*/ 26 h 38"/>
                <a:gd name="T32" fmla="*/ 1036 w 38"/>
                <a:gd name="T33" fmla="*/ 26 h 38"/>
                <a:gd name="T34" fmla="*/ 1262 w 38"/>
                <a:gd name="T35" fmla="*/ 25 h 38"/>
                <a:gd name="T36" fmla="*/ 1482 w 38"/>
                <a:gd name="T37" fmla="*/ 23 h 38"/>
                <a:gd name="T38" fmla="*/ 1482 w 38"/>
                <a:gd name="T39" fmla="*/ 22 h 38"/>
                <a:gd name="T40" fmla="*/ 1536 w 38"/>
                <a:gd name="T41" fmla="*/ 19 h 38"/>
                <a:gd name="T42" fmla="*/ 1536 w 38"/>
                <a:gd name="T43" fmla="*/ 16 h 38"/>
                <a:gd name="T44" fmla="*/ 1536 w 38"/>
                <a:gd name="T45" fmla="*/ 10 h 38"/>
                <a:gd name="T46" fmla="*/ 1425 w 38"/>
                <a:gd name="T47" fmla="*/ 10 h 38"/>
                <a:gd name="T48" fmla="*/ 1365 w 38"/>
                <a:gd name="T49" fmla="*/ 10 h 38"/>
                <a:gd name="T50" fmla="*/ 1262 w 38"/>
                <a:gd name="T51" fmla="*/ 12 h 38"/>
                <a:gd name="T52" fmla="*/ 1262 w 38"/>
                <a:gd name="T53" fmla="*/ 12 h 38"/>
                <a:gd name="T54" fmla="*/ 1153 w 38"/>
                <a:gd name="T55" fmla="*/ 14 h 38"/>
                <a:gd name="T56" fmla="*/ 1092 w 38"/>
                <a:gd name="T57" fmla="*/ 16 h 38"/>
                <a:gd name="T58" fmla="*/ 1036 w 38"/>
                <a:gd name="T59" fmla="*/ 20 h 38"/>
                <a:gd name="T60" fmla="*/ 1036 w 38"/>
                <a:gd name="T61" fmla="*/ 22 h 38"/>
                <a:gd name="T62" fmla="*/ 1036 w 38"/>
                <a:gd name="T63" fmla="*/ 23 h 38"/>
                <a:gd name="T64" fmla="*/ 701 w 38"/>
                <a:gd name="T65" fmla="*/ 22 h 38"/>
                <a:gd name="T66" fmla="*/ 500 w 38"/>
                <a:gd name="T67" fmla="*/ 21 h 38"/>
                <a:gd name="T68" fmla="*/ 444 w 38"/>
                <a:gd name="T69" fmla="*/ 16 h 38"/>
                <a:gd name="T70" fmla="*/ 391 w 38"/>
                <a:gd name="T71" fmla="*/ 14 h 38"/>
                <a:gd name="T72" fmla="*/ 444 w 38"/>
                <a:gd name="T73" fmla="*/ 11 h 38"/>
                <a:gd name="T74" fmla="*/ 500 w 38"/>
                <a:gd name="T75" fmla="*/ 9 h 38"/>
                <a:gd name="T76" fmla="*/ 592 w 38"/>
                <a:gd name="T77" fmla="*/ 9 h 38"/>
                <a:gd name="T78" fmla="*/ 701 w 38"/>
                <a:gd name="T79" fmla="*/ 8 h 38"/>
                <a:gd name="T80" fmla="*/ 921 w 38"/>
                <a:gd name="T81" fmla="*/ 6 h 38"/>
                <a:gd name="T82" fmla="*/ 1036 w 38"/>
                <a:gd name="T83" fmla="*/ 6 h 38"/>
                <a:gd name="T84" fmla="*/ 1092 w 38"/>
                <a:gd name="T85" fmla="*/ 6 h 38"/>
                <a:gd name="T86" fmla="*/ 1262 w 38"/>
                <a:gd name="T87" fmla="*/ 8 h 38"/>
                <a:gd name="T88" fmla="*/ 1425 w 38"/>
                <a:gd name="T89" fmla="*/ 9 h 38"/>
                <a:gd name="T90" fmla="*/ 1622 w 38"/>
                <a:gd name="T91" fmla="*/ 9 h 38"/>
                <a:gd name="T92" fmla="*/ 1854 w 38"/>
                <a:gd name="T93" fmla="*/ 9 h 38"/>
                <a:gd name="T94" fmla="*/ 1897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05" name="AutoShape 45"/>
            <p:cNvSpPr>
              <a:spLocks noChangeArrowheads="1"/>
            </p:cNvSpPr>
            <p:nvPr/>
          </p:nvSpPr>
          <p:spPr bwMode="auto">
            <a:xfrm flipV="1">
              <a:off x="403" y="3831"/>
              <a:ext cx="5437" cy="259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2506" name="Freeform 46"/>
            <p:cNvSpPr>
              <a:spLocks/>
            </p:cNvSpPr>
            <p:nvPr/>
          </p:nvSpPr>
          <p:spPr bwMode="auto">
            <a:xfrm>
              <a:off x="4619" y="1593"/>
              <a:ext cx="533" cy="1911"/>
            </a:xfrm>
            <a:custGeom>
              <a:avLst/>
              <a:gdLst>
                <a:gd name="T0" fmla="*/ 0 w 271"/>
                <a:gd name="T1" fmla="*/ 1316 h 2059"/>
                <a:gd name="T2" fmla="*/ 15620 w 271"/>
                <a:gd name="T3" fmla="*/ 1316 h 2059"/>
                <a:gd name="T4" fmla="*/ 15620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4" name="Group 47"/>
            <p:cNvGrpSpPr>
              <a:grpSpLocks/>
            </p:cNvGrpSpPr>
            <p:nvPr/>
          </p:nvGrpSpPr>
          <p:grpSpPr bwMode="auto">
            <a:xfrm>
              <a:off x="4527" y="3474"/>
              <a:ext cx="703" cy="203"/>
              <a:chOff x="3110" y="3961"/>
              <a:chExt cx="356" cy="218"/>
            </a:xfrm>
          </p:grpSpPr>
          <p:sp>
            <p:nvSpPr>
              <p:cNvPr id="62593" name="Freeform 48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solidFill>
                <a:srgbClr val="F8F8F8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2594" name="Freeform 49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solidFill>
                <a:srgbClr val="F8F8F8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2595" name="Freeform 50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8F8F8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2596" name="Freeform 51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solidFill>
                <a:srgbClr val="F8F8F8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2597" name="Freeform 52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solidFill>
                <a:srgbClr val="F8F8F8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2598" name="Freeform 53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solidFill>
                <a:srgbClr val="F8F8F8"/>
              </a:soli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2599" name="Line 54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2600" name="Freeform 55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solidFill>
                <a:srgbClr val="F8F8F8"/>
              </a:soli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2601" name="Freeform 56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solidFill>
                <a:srgbClr val="F8F8F8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2602" name="Line 57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62508" name="Freeform 58"/>
            <p:cNvSpPr>
              <a:spLocks/>
            </p:cNvSpPr>
            <p:nvPr/>
          </p:nvSpPr>
          <p:spPr bwMode="auto">
            <a:xfrm>
              <a:off x="4690" y="1582"/>
              <a:ext cx="462" cy="212"/>
            </a:xfrm>
            <a:custGeom>
              <a:avLst/>
              <a:gdLst>
                <a:gd name="T0" fmla="*/ 5721 w 235"/>
                <a:gd name="T1" fmla="*/ 1 h 227"/>
                <a:gd name="T2" fmla="*/ 7455 w 235"/>
                <a:gd name="T3" fmla="*/ 3 h 227"/>
                <a:gd name="T4" fmla="*/ 9063 w 235"/>
                <a:gd name="T5" fmla="*/ 4 h 227"/>
                <a:gd name="T6" fmla="*/ 10280 w 235"/>
                <a:gd name="T7" fmla="*/ 7 h 227"/>
                <a:gd name="T8" fmla="*/ 11247 w 235"/>
                <a:gd name="T9" fmla="*/ 7 h 227"/>
                <a:gd name="T10" fmla="*/ 11831 w 235"/>
                <a:gd name="T11" fmla="*/ 7 h 227"/>
                <a:gd name="T12" fmla="*/ 12248 w 235"/>
                <a:gd name="T13" fmla="*/ 7 h 227"/>
                <a:gd name="T14" fmla="*/ 12651 w 235"/>
                <a:gd name="T15" fmla="*/ 8 h 227"/>
                <a:gd name="T16" fmla="*/ 13040 w 235"/>
                <a:gd name="T17" fmla="*/ 8 h 227"/>
                <a:gd name="T18" fmla="*/ 13280 w 235"/>
                <a:gd name="T19" fmla="*/ 8 h 227"/>
                <a:gd name="T20" fmla="*/ 13504 w 235"/>
                <a:gd name="T21" fmla="*/ 8 h 227"/>
                <a:gd name="T22" fmla="*/ 13504 w 235"/>
                <a:gd name="T23" fmla="*/ 21 h 227"/>
                <a:gd name="T24" fmla="*/ 13504 w 235"/>
                <a:gd name="T25" fmla="*/ 49 h 227"/>
                <a:gd name="T26" fmla="*/ 13504 w 235"/>
                <a:gd name="T27" fmla="*/ 86 h 227"/>
                <a:gd name="T28" fmla="*/ 13504 w 235"/>
                <a:gd name="T29" fmla="*/ 120 h 227"/>
                <a:gd name="T30" fmla="*/ 13504 w 235"/>
                <a:gd name="T31" fmla="*/ 145 h 227"/>
                <a:gd name="T32" fmla="*/ 13380 w 235"/>
                <a:gd name="T33" fmla="*/ 148 h 227"/>
                <a:gd name="T34" fmla="*/ 13223 w 235"/>
                <a:gd name="T35" fmla="*/ 141 h 227"/>
                <a:gd name="T36" fmla="*/ 13223 w 235"/>
                <a:gd name="T37" fmla="*/ 128 h 227"/>
                <a:gd name="T38" fmla="*/ 12979 w 235"/>
                <a:gd name="T39" fmla="*/ 116 h 227"/>
                <a:gd name="T40" fmla="*/ 12804 w 235"/>
                <a:gd name="T41" fmla="*/ 104 h 227"/>
                <a:gd name="T42" fmla="*/ 12592 w 235"/>
                <a:gd name="T43" fmla="*/ 97 h 227"/>
                <a:gd name="T44" fmla="*/ 12012 w 235"/>
                <a:gd name="T45" fmla="*/ 88 h 227"/>
                <a:gd name="T46" fmla="*/ 11070 w 235"/>
                <a:gd name="T47" fmla="*/ 78 h 227"/>
                <a:gd name="T48" fmla="*/ 10099 w 235"/>
                <a:gd name="T49" fmla="*/ 66 h 227"/>
                <a:gd name="T50" fmla="*/ 9187 w 235"/>
                <a:gd name="T51" fmla="*/ 57 h 227"/>
                <a:gd name="T52" fmla="*/ 8599 w 235"/>
                <a:gd name="T53" fmla="*/ 49 h 227"/>
                <a:gd name="T54" fmla="*/ 7842 w 235"/>
                <a:gd name="T55" fmla="*/ 45 h 227"/>
                <a:gd name="T56" fmla="*/ 6694 w 235"/>
                <a:gd name="T57" fmla="*/ 37 h 227"/>
                <a:gd name="T58" fmla="*/ 5442 w 235"/>
                <a:gd name="T59" fmla="*/ 29 h 227"/>
                <a:gd name="T60" fmla="*/ 4317 w 235"/>
                <a:gd name="T61" fmla="*/ 21 h 227"/>
                <a:gd name="T62" fmla="*/ 3649 w 235"/>
                <a:gd name="T63" fmla="*/ 19 h 227"/>
                <a:gd name="T64" fmla="*/ 3462 w 235"/>
                <a:gd name="T65" fmla="*/ 18 h 227"/>
                <a:gd name="T66" fmla="*/ 2705 w 235"/>
                <a:gd name="T67" fmla="*/ 16 h 227"/>
                <a:gd name="T68" fmla="*/ 1793 w 235"/>
                <a:gd name="T69" fmla="*/ 11 h 227"/>
                <a:gd name="T70" fmla="*/ 761 w 235"/>
                <a:gd name="T71" fmla="*/ 7 h 227"/>
                <a:gd name="T72" fmla="*/ 120 w 235"/>
                <a:gd name="T73" fmla="*/ 7 h 227"/>
                <a:gd name="T74" fmla="*/ 120 w 235"/>
                <a:gd name="T75" fmla="*/ 7 h 227"/>
                <a:gd name="T76" fmla="*/ 584 w 235"/>
                <a:gd name="T77" fmla="*/ 6 h 227"/>
                <a:gd name="T78" fmla="*/ 1148 w 235"/>
                <a:gd name="T79" fmla="*/ 5 h 227"/>
                <a:gd name="T80" fmla="*/ 1913 w 235"/>
                <a:gd name="T81" fmla="*/ 3 h 227"/>
                <a:gd name="T82" fmla="*/ 2941 w 235"/>
                <a:gd name="T83" fmla="*/ 1 h 227"/>
                <a:gd name="T84" fmla="*/ 4437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09" name="Freeform 59"/>
            <p:cNvSpPr>
              <a:spLocks/>
            </p:cNvSpPr>
            <p:nvPr/>
          </p:nvSpPr>
          <p:spPr bwMode="auto">
            <a:xfrm>
              <a:off x="4593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10" name="Freeform 60"/>
            <p:cNvSpPr>
              <a:spLocks/>
            </p:cNvSpPr>
            <p:nvPr/>
          </p:nvSpPr>
          <p:spPr bwMode="auto">
            <a:xfrm>
              <a:off x="4423" y="1270"/>
              <a:ext cx="912" cy="309"/>
            </a:xfrm>
            <a:custGeom>
              <a:avLst/>
              <a:gdLst>
                <a:gd name="T0" fmla="*/ 16994 w 462"/>
                <a:gd name="T1" fmla="*/ 204 h 333"/>
                <a:gd name="T2" fmla="*/ 20591 w 462"/>
                <a:gd name="T3" fmla="*/ 209 h 333"/>
                <a:gd name="T4" fmla="*/ 21884 w 462"/>
                <a:gd name="T5" fmla="*/ 212 h 333"/>
                <a:gd name="T6" fmla="*/ 22064 w 462"/>
                <a:gd name="T7" fmla="*/ 201 h 333"/>
                <a:gd name="T8" fmla="*/ 22368 w 462"/>
                <a:gd name="T9" fmla="*/ 182 h 333"/>
                <a:gd name="T10" fmla="*/ 22960 w 462"/>
                <a:gd name="T11" fmla="*/ 161 h 333"/>
                <a:gd name="T12" fmla="*/ 23568 w 462"/>
                <a:gd name="T13" fmla="*/ 148 h 333"/>
                <a:gd name="T14" fmla="*/ 25629 w 462"/>
                <a:gd name="T15" fmla="*/ 146 h 333"/>
                <a:gd name="T16" fmla="*/ 24845 w 462"/>
                <a:gd name="T17" fmla="*/ 118 h 333"/>
                <a:gd name="T18" fmla="*/ 23023 w 462"/>
                <a:gd name="T19" fmla="*/ 120 h 333"/>
                <a:gd name="T20" fmla="*/ 22123 w 462"/>
                <a:gd name="T21" fmla="*/ 115 h 333"/>
                <a:gd name="T22" fmla="*/ 21823 w 462"/>
                <a:gd name="T23" fmla="*/ 120 h 333"/>
                <a:gd name="T24" fmla="*/ 20952 w 462"/>
                <a:gd name="T25" fmla="*/ 121 h 333"/>
                <a:gd name="T26" fmla="*/ 20952 w 462"/>
                <a:gd name="T27" fmla="*/ 109 h 333"/>
                <a:gd name="T28" fmla="*/ 21700 w 462"/>
                <a:gd name="T29" fmla="*/ 114 h 333"/>
                <a:gd name="T30" fmla="*/ 22123 w 462"/>
                <a:gd name="T31" fmla="*/ 109 h 333"/>
                <a:gd name="T32" fmla="*/ 23140 w 462"/>
                <a:gd name="T33" fmla="*/ 106 h 333"/>
                <a:gd name="T34" fmla="*/ 23447 w 462"/>
                <a:gd name="T35" fmla="*/ 87 h 333"/>
                <a:gd name="T36" fmla="*/ 22776 w 462"/>
                <a:gd name="T37" fmla="*/ 82 h 333"/>
                <a:gd name="T38" fmla="*/ 22776 w 462"/>
                <a:gd name="T39" fmla="*/ 78 h 333"/>
                <a:gd name="T40" fmla="*/ 23793 w 462"/>
                <a:gd name="T41" fmla="*/ 81 h 333"/>
                <a:gd name="T42" fmla="*/ 26037 w 462"/>
                <a:gd name="T43" fmla="*/ 79 h 333"/>
                <a:gd name="T44" fmla="*/ 27105 w 462"/>
                <a:gd name="T45" fmla="*/ 70 h 333"/>
                <a:gd name="T46" fmla="*/ 26924 w 462"/>
                <a:gd name="T47" fmla="*/ 45 h 333"/>
                <a:gd name="T48" fmla="*/ 25508 w 462"/>
                <a:gd name="T49" fmla="*/ 34 h 333"/>
                <a:gd name="T50" fmla="*/ 26377 w 462"/>
                <a:gd name="T51" fmla="*/ 33 h 333"/>
                <a:gd name="T52" fmla="*/ 26501 w 462"/>
                <a:gd name="T53" fmla="*/ 22 h 333"/>
                <a:gd name="T54" fmla="*/ 25329 w 462"/>
                <a:gd name="T55" fmla="*/ 22 h 333"/>
                <a:gd name="T56" fmla="*/ 25692 w 462"/>
                <a:gd name="T57" fmla="*/ 15 h 333"/>
                <a:gd name="T58" fmla="*/ 26164 w 462"/>
                <a:gd name="T59" fmla="*/ 14 h 333"/>
                <a:gd name="T60" fmla="*/ 26501 w 462"/>
                <a:gd name="T61" fmla="*/ 2 h 333"/>
                <a:gd name="T62" fmla="*/ 14391 w 462"/>
                <a:gd name="T63" fmla="*/ 6 h 333"/>
                <a:gd name="T64" fmla="*/ 1415 w 462"/>
                <a:gd name="T65" fmla="*/ 5 h 333"/>
                <a:gd name="T66" fmla="*/ 837 w 462"/>
                <a:gd name="T67" fmla="*/ 13 h 333"/>
                <a:gd name="T68" fmla="*/ 1352 w 462"/>
                <a:gd name="T69" fmla="*/ 14 h 333"/>
                <a:gd name="T70" fmla="*/ 2008 w 462"/>
                <a:gd name="T71" fmla="*/ 22 h 333"/>
                <a:gd name="T72" fmla="*/ 484 w 462"/>
                <a:gd name="T73" fmla="*/ 22 h 333"/>
                <a:gd name="T74" fmla="*/ 424 w 462"/>
                <a:gd name="T75" fmla="*/ 32 h 333"/>
                <a:gd name="T76" fmla="*/ 1352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56 w 462"/>
                <a:gd name="T85" fmla="*/ 78 h 333"/>
                <a:gd name="T86" fmla="*/ 4376 w 462"/>
                <a:gd name="T87" fmla="*/ 81 h 333"/>
                <a:gd name="T88" fmla="*/ 3784 w 462"/>
                <a:gd name="T89" fmla="*/ 84 h 333"/>
                <a:gd name="T90" fmla="*/ 3601 w 462"/>
                <a:gd name="T91" fmla="*/ 99 h 333"/>
                <a:gd name="T92" fmla="*/ 4130 w 462"/>
                <a:gd name="T93" fmla="*/ 108 h 333"/>
                <a:gd name="T94" fmla="*/ 4921 w 462"/>
                <a:gd name="T95" fmla="*/ 109 h 333"/>
                <a:gd name="T96" fmla="*/ 5269 w 462"/>
                <a:gd name="T97" fmla="*/ 113 h 333"/>
                <a:gd name="T98" fmla="*/ 6090 w 462"/>
                <a:gd name="T99" fmla="*/ 109 h 333"/>
                <a:gd name="T100" fmla="*/ 6145 w 462"/>
                <a:gd name="T101" fmla="*/ 119 h 333"/>
                <a:gd name="T102" fmla="*/ 5393 w 462"/>
                <a:gd name="T103" fmla="*/ 121 h 333"/>
                <a:gd name="T104" fmla="*/ 5038 w 462"/>
                <a:gd name="T105" fmla="*/ 115 h 333"/>
                <a:gd name="T106" fmla="*/ 4193 w 462"/>
                <a:gd name="T107" fmla="*/ 120 h 333"/>
                <a:gd name="T108" fmla="*/ 2432 w 462"/>
                <a:gd name="T109" fmla="*/ 118 h 333"/>
                <a:gd name="T110" fmla="*/ 1415 w 462"/>
                <a:gd name="T111" fmla="*/ 143 h 333"/>
                <a:gd name="T112" fmla="*/ 3145 w 462"/>
                <a:gd name="T113" fmla="*/ 149 h 333"/>
                <a:gd name="T114" fmla="*/ 3601 w 462"/>
                <a:gd name="T115" fmla="*/ 161 h 333"/>
                <a:gd name="T116" fmla="*/ 4556 w 462"/>
                <a:gd name="T117" fmla="*/ 177 h 333"/>
                <a:gd name="T118" fmla="*/ 5101 w 462"/>
                <a:gd name="T119" fmla="*/ 198 h 333"/>
                <a:gd name="T120" fmla="*/ 5569 w 462"/>
                <a:gd name="T121" fmla="*/ 211 h 333"/>
                <a:gd name="T122" fmla="*/ 9886 w 462"/>
                <a:gd name="T123" fmla="*/ 205 h 333"/>
                <a:gd name="T124" fmla="*/ 12022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11" name="Freeform 61"/>
            <p:cNvSpPr>
              <a:spLocks/>
            </p:cNvSpPr>
            <p:nvPr/>
          </p:nvSpPr>
          <p:spPr bwMode="auto">
            <a:xfrm>
              <a:off x="4796" y="1469"/>
              <a:ext cx="71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3 w 36"/>
                <a:gd name="T7" fmla="*/ 3 h 103"/>
                <a:gd name="T8" fmla="*/ 183 w 36"/>
                <a:gd name="T9" fmla="*/ 3 h 103"/>
                <a:gd name="T10" fmla="*/ 245 w 36"/>
                <a:gd name="T11" fmla="*/ 5 h 103"/>
                <a:gd name="T12" fmla="*/ 361 w 36"/>
                <a:gd name="T13" fmla="*/ 6 h 103"/>
                <a:gd name="T14" fmla="*/ 420 w 36"/>
                <a:gd name="T15" fmla="*/ 8 h 103"/>
                <a:gd name="T16" fmla="*/ 544 w 36"/>
                <a:gd name="T17" fmla="*/ 8 h 103"/>
                <a:gd name="T18" fmla="*/ 653 w 36"/>
                <a:gd name="T19" fmla="*/ 10 h 103"/>
                <a:gd name="T20" fmla="*/ 712 w 36"/>
                <a:gd name="T21" fmla="*/ 10 h 103"/>
                <a:gd name="T22" fmla="*/ 828 w 36"/>
                <a:gd name="T23" fmla="*/ 10 h 103"/>
                <a:gd name="T24" fmla="*/ 953 w 36"/>
                <a:gd name="T25" fmla="*/ 10 h 103"/>
                <a:gd name="T26" fmla="*/ 1012 w 36"/>
                <a:gd name="T27" fmla="*/ 10 h 103"/>
                <a:gd name="T28" fmla="*/ 1104 w 36"/>
                <a:gd name="T29" fmla="*/ 11 h 103"/>
                <a:gd name="T30" fmla="*/ 1104 w 36"/>
                <a:gd name="T31" fmla="*/ 13 h 103"/>
                <a:gd name="T32" fmla="*/ 1229 w 36"/>
                <a:gd name="T33" fmla="*/ 13 h 103"/>
                <a:gd name="T34" fmla="*/ 1288 w 36"/>
                <a:gd name="T35" fmla="*/ 19 h 103"/>
                <a:gd name="T36" fmla="*/ 1349 w 36"/>
                <a:gd name="T37" fmla="*/ 23 h 103"/>
                <a:gd name="T38" fmla="*/ 1467 w 36"/>
                <a:gd name="T39" fmla="*/ 27 h 103"/>
                <a:gd name="T40" fmla="*/ 1588 w 36"/>
                <a:gd name="T41" fmla="*/ 29 h 103"/>
                <a:gd name="T42" fmla="*/ 1588 w 36"/>
                <a:gd name="T43" fmla="*/ 36 h 103"/>
                <a:gd name="T44" fmla="*/ 1633 w 36"/>
                <a:gd name="T45" fmla="*/ 41 h 103"/>
                <a:gd name="T46" fmla="*/ 1757 w 36"/>
                <a:gd name="T47" fmla="*/ 46 h 103"/>
                <a:gd name="T48" fmla="*/ 1816 w 36"/>
                <a:gd name="T49" fmla="*/ 50 h 103"/>
                <a:gd name="T50" fmla="*/ 1816 w 36"/>
                <a:gd name="T51" fmla="*/ 57 h 103"/>
                <a:gd name="T52" fmla="*/ 1880 w 36"/>
                <a:gd name="T53" fmla="*/ 61 h 103"/>
                <a:gd name="T54" fmla="*/ 1880 w 36"/>
                <a:gd name="T55" fmla="*/ 66 h 103"/>
                <a:gd name="T56" fmla="*/ 1996 w 36"/>
                <a:gd name="T57" fmla="*/ 69 h 103"/>
                <a:gd name="T58" fmla="*/ 1996 w 36"/>
                <a:gd name="T59" fmla="*/ 72 h 103"/>
                <a:gd name="T60" fmla="*/ 1996 w 36"/>
                <a:gd name="T61" fmla="*/ 74 h 103"/>
                <a:gd name="T62" fmla="*/ 1996 w 36"/>
                <a:gd name="T63" fmla="*/ 76 h 103"/>
                <a:gd name="T64" fmla="*/ 2057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12" name="Freeform 62"/>
            <p:cNvSpPr>
              <a:spLocks/>
            </p:cNvSpPr>
            <p:nvPr/>
          </p:nvSpPr>
          <p:spPr bwMode="auto">
            <a:xfrm>
              <a:off x="4889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13" name="Freeform 63"/>
            <p:cNvSpPr>
              <a:spLocks/>
            </p:cNvSpPr>
            <p:nvPr/>
          </p:nvSpPr>
          <p:spPr bwMode="auto">
            <a:xfrm>
              <a:off x="4849" y="1468"/>
              <a:ext cx="71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63 w 36"/>
                <a:gd name="T5" fmla="*/ 8 h 106"/>
                <a:gd name="T6" fmla="*/ 183 w 36"/>
                <a:gd name="T7" fmla="*/ 8 h 106"/>
                <a:gd name="T8" fmla="*/ 300 w 36"/>
                <a:gd name="T9" fmla="*/ 10 h 106"/>
                <a:gd name="T10" fmla="*/ 361 w 36"/>
                <a:gd name="T11" fmla="*/ 14 h 106"/>
                <a:gd name="T12" fmla="*/ 483 w 36"/>
                <a:gd name="T13" fmla="*/ 18 h 106"/>
                <a:gd name="T14" fmla="*/ 544 w 36"/>
                <a:gd name="T15" fmla="*/ 20 h 106"/>
                <a:gd name="T16" fmla="*/ 653 w 36"/>
                <a:gd name="T17" fmla="*/ 23 h 106"/>
                <a:gd name="T18" fmla="*/ 653 w 36"/>
                <a:gd name="T19" fmla="*/ 30 h 106"/>
                <a:gd name="T20" fmla="*/ 712 w 36"/>
                <a:gd name="T21" fmla="*/ 38 h 106"/>
                <a:gd name="T22" fmla="*/ 712 w 36"/>
                <a:gd name="T23" fmla="*/ 45 h 106"/>
                <a:gd name="T24" fmla="*/ 653 w 36"/>
                <a:gd name="T25" fmla="*/ 54 h 106"/>
                <a:gd name="T26" fmla="*/ 653 w 36"/>
                <a:gd name="T27" fmla="*/ 61 h 106"/>
                <a:gd name="T28" fmla="*/ 653 w 36"/>
                <a:gd name="T29" fmla="*/ 68 h 106"/>
                <a:gd name="T30" fmla="*/ 653 w 36"/>
                <a:gd name="T31" fmla="*/ 72 h 106"/>
                <a:gd name="T32" fmla="*/ 653 w 36"/>
                <a:gd name="T33" fmla="*/ 73 h 106"/>
                <a:gd name="T34" fmla="*/ 653 w 36"/>
                <a:gd name="T35" fmla="*/ 73 h 106"/>
                <a:gd name="T36" fmla="*/ 712 w 36"/>
                <a:gd name="T37" fmla="*/ 73 h 106"/>
                <a:gd name="T38" fmla="*/ 712 w 36"/>
                <a:gd name="T39" fmla="*/ 73 h 106"/>
                <a:gd name="T40" fmla="*/ 828 w 36"/>
                <a:gd name="T41" fmla="*/ 74 h 106"/>
                <a:gd name="T42" fmla="*/ 828 w 36"/>
                <a:gd name="T43" fmla="*/ 74 h 106"/>
                <a:gd name="T44" fmla="*/ 891 w 36"/>
                <a:gd name="T45" fmla="*/ 74 h 106"/>
                <a:gd name="T46" fmla="*/ 891 w 36"/>
                <a:gd name="T47" fmla="*/ 74 h 106"/>
                <a:gd name="T48" fmla="*/ 953 w 36"/>
                <a:gd name="T49" fmla="*/ 74 h 106"/>
                <a:gd name="T50" fmla="*/ 953 w 36"/>
                <a:gd name="T51" fmla="*/ 71 h 106"/>
                <a:gd name="T52" fmla="*/ 953 w 36"/>
                <a:gd name="T53" fmla="*/ 67 h 106"/>
                <a:gd name="T54" fmla="*/ 953 w 36"/>
                <a:gd name="T55" fmla="*/ 60 h 106"/>
                <a:gd name="T56" fmla="*/ 953 w 36"/>
                <a:gd name="T57" fmla="*/ 55 h 106"/>
                <a:gd name="T58" fmla="*/ 953 w 36"/>
                <a:gd name="T59" fmla="*/ 49 h 106"/>
                <a:gd name="T60" fmla="*/ 1012 w 36"/>
                <a:gd name="T61" fmla="*/ 42 h 106"/>
                <a:gd name="T62" fmla="*/ 1012 w 36"/>
                <a:gd name="T63" fmla="*/ 37 h 106"/>
                <a:gd name="T64" fmla="*/ 1104 w 36"/>
                <a:gd name="T65" fmla="*/ 34 h 106"/>
                <a:gd name="T66" fmla="*/ 1104 w 36"/>
                <a:gd name="T67" fmla="*/ 32 h 106"/>
                <a:gd name="T68" fmla="*/ 1104 w 36"/>
                <a:gd name="T69" fmla="*/ 28 h 106"/>
                <a:gd name="T70" fmla="*/ 1104 w 36"/>
                <a:gd name="T71" fmla="*/ 24 h 106"/>
                <a:gd name="T72" fmla="*/ 1104 w 36"/>
                <a:gd name="T73" fmla="*/ 21 h 106"/>
                <a:gd name="T74" fmla="*/ 1104 w 36"/>
                <a:gd name="T75" fmla="*/ 18 h 106"/>
                <a:gd name="T76" fmla="*/ 1229 w 36"/>
                <a:gd name="T77" fmla="*/ 12 h 106"/>
                <a:gd name="T78" fmla="*/ 1288 w 36"/>
                <a:gd name="T79" fmla="*/ 8 h 106"/>
                <a:gd name="T80" fmla="*/ 1349 w 36"/>
                <a:gd name="T81" fmla="*/ 8 h 106"/>
                <a:gd name="T82" fmla="*/ 1349 w 36"/>
                <a:gd name="T83" fmla="*/ 8 h 106"/>
                <a:gd name="T84" fmla="*/ 1467 w 36"/>
                <a:gd name="T85" fmla="*/ 8 h 106"/>
                <a:gd name="T86" fmla="*/ 1633 w 36"/>
                <a:gd name="T87" fmla="*/ 6 h 106"/>
                <a:gd name="T88" fmla="*/ 1757 w 36"/>
                <a:gd name="T89" fmla="*/ 5 h 106"/>
                <a:gd name="T90" fmla="*/ 1816 w 36"/>
                <a:gd name="T91" fmla="*/ 4 h 106"/>
                <a:gd name="T92" fmla="*/ 1933 w 36"/>
                <a:gd name="T93" fmla="*/ 2 h 106"/>
                <a:gd name="T94" fmla="*/ 1996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14" name="AutoShape 64"/>
            <p:cNvSpPr>
              <a:spLocks noChangeArrowheads="1"/>
            </p:cNvSpPr>
            <p:nvPr/>
          </p:nvSpPr>
          <p:spPr bwMode="auto">
            <a:xfrm flipV="1">
              <a:off x="4440" y="1302"/>
              <a:ext cx="867" cy="17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2515" name="AutoShape 65"/>
            <p:cNvSpPr>
              <a:spLocks noChangeArrowheads="1"/>
            </p:cNvSpPr>
            <p:nvPr/>
          </p:nvSpPr>
          <p:spPr bwMode="auto">
            <a:xfrm flipV="1">
              <a:off x="4481" y="1293"/>
              <a:ext cx="788" cy="9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2516" name="Oval 66"/>
            <p:cNvSpPr>
              <a:spLocks noChangeArrowheads="1"/>
            </p:cNvSpPr>
            <p:nvPr/>
          </p:nvSpPr>
          <p:spPr bwMode="auto">
            <a:xfrm>
              <a:off x="4713" y="1473"/>
              <a:ext cx="42" cy="19"/>
            </a:xfrm>
            <a:prstGeom prst="ellipse">
              <a:avLst/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2517" name="Oval 67"/>
            <p:cNvSpPr>
              <a:spLocks noChangeArrowheads="1"/>
            </p:cNvSpPr>
            <p:nvPr/>
          </p:nvSpPr>
          <p:spPr bwMode="auto">
            <a:xfrm>
              <a:off x="5000" y="1475"/>
              <a:ext cx="40" cy="19"/>
            </a:xfrm>
            <a:prstGeom prst="ellipse">
              <a:avLst/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2518" name="Freeform 68"/>
            <p:cNvSpPr>
              <a:spLocks/>
            </p:cNvSpPr>
            <p:nvPr/>
          </p:nvSpPr>
          <p:spPr bwMode="auto">
            <a:xfrm>
              <a:off x="4644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19" name="Freeform 69"/>
            <p:cNvSpPr>
              <a:spLocks/>
            </p:cNvSpPr>
            <p:nvPr/>
          </p:nvSpPr>
          <p:spPr bwMode="auto">
            <a:xfrm>
              <a:off x="4569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20" name="Freeform 70"/>
            <p:cNvSpPr>
              <a:spLocks/>
            </p:cNvSpPr>
            <p:nvPr/>
          </p:nvSpPr>
          <p:spPr bwMode="auto">
            <a:xfrm>
              <a:off x="5052" y="1320"/>
              <a:ext cx="59" cy="35"/>
            </a:xfrm>
            <a:custGeom>
              <a:avLst/>
              <a:gdLst>
                <a:gd name="T0" fmla="*/ 1613 w 30"/>
                <a:gd name="T1" fmla="*/ 0 h 38"/>
                <a:gd name="T2" fmla="*/ 1497 w 30"/>
                <a:gd name="T3" fmla="*/ 0 h 38"/>
                <a:gd name="T4" fmla="*/ 1377 w 30"/>
                <a:gd name="T5" fmla="*/ 0 h 38"/>
                <a:gd name="T6" fmla="*/ 1211 w 30"/>
                <a:gd name="T7" fmla="*/ 0 h 38"/>
                <a:gd name="T8" fmla="*/ 1149 w 30"/>
                <a:gd name="T9" fmla="*/ 0 h 38"/>
                <a:gd name="T10" fmla="*/ 913 w 30"/>
                <a:gd name="T11" fmla="*/ 0 h 38"/>
                <a:gd name="T12" fmla="*/ 881 w 30"/>
                <a:gd name="T13" fmla="*/ 0 h 38"/>
                <a:gd name="T14" fmla="*/ 881 w 30"/>
                <a:gd name="T15" fmla="*/ 0 h 38"/>
                <a:gd name="T16" fmla="*/ 761 w 30"/>
                <a:gd name="T17" fmla="*/ 2 h 38"/>
                <a:gd name="T18" fmla="*/ 645 w 30"/>
                <a:gd name="T19" fmla="*/ 3 h 38"/>
                <a:gd name="T20" fmla="*/ 584 w 30"/>
                <a:gd name="T21" fmla="*/ 5 h 38"/>
                <a:gd name="T22" fmla="*/ 417 w 30"/>
                <a:gd name="T23" fmla="*/ 6 h 38"/>
                <a:gd name="T24" fmla="*/ 297 w 30"/>
                <a:gd name="T25" fmla="*/ 6 h 38"/>
                <a:gd name="T26" fmla="*/ 61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20 w 30"/>
                <a:gd name="T39" fmla="*/ 17 h 38"/>
                <a:gd name="T40" fmla="*/ 236 w 30"/>
                <a:gd name="T41" fmla="*/ 18 h 38"/>
                <a:gd name="T42" fmla="*/ 297 w 30"/>
                <a:gd name="T43" fmla="*/ 21 h 38"/>
                <a:gd name="T44" fmla="*/ 417 w 30"/>
                <a:gd name="T45" fmla="*/ 23 h 38"/>
                <a:gd name="T46" fmla="*/ 464 w 30"/>
                <a:gd name="T47" fmla="*/ 23 h 38"/>
                <a:gd name="T48" fmla="*/ 584 w 30"/>
                <a:gd name="T49" fmla="*/ 23 h 38"/>
                <a:gd name="T50" fmla="*/ 584 w 30"/>
                <a:gd name="T51" fmla="*/ 21 h 38"/>
                <a:gd name="T52" fmla="*/ 645 w 30"/>
                <a:gd name="T53" fmla="*/ 20 h 38"/>
                <a:gd name="T54" fmla="*/ 881 w 30"/>
                <a:gd name="T55" fmla="*/ 18 h 38"/>
                <a:gd name="T56" fmla="*/ 975 w 30"/>
                <a:gd name="T57" fmla="*/ 16 h 38"/>
                <a:gd name="T58" fmla="*/ 1149 w 30"/>
                <a:gd name="T59" fmla="*/ 15 h 38"/>
                <a:gd name="T60" fmla="*/ 1211 w 30"/>
                <a:gd name="T61" fmla="*/ 13 h 38"/>
                <a:gd name="T62" fmla="*/ 1331 w 30"/>
                <a:gd name="T63" fmla="*/ 12 h 38"/>
                <a:gd name="T64" fmla="*/ 1377 w 30"/>
                <a:gd name="T65" fmla="*/ 11 h 38"/>
                <a:gd name="T66" fmla="*/ 1377 w 30"/>
                <a:gd name="T67" fmla="*/ 10 h 38"/>
                <a:gd name="T68" fmla="*/ 1440 w 30"/>
                <a:gd name="T69" fmla="*/ 8 h 38"/>
                <a:gd name="T70" fmla="*/ 1440 w 30"/>
                <a:gd name="T71" fmla="*/ 6 h 38"/>
                <a:gd name="T72" fmla="*/ 1560 w 30"/>
                <a:gd name="T73" fmla="*/ 6 h 38"/>
                <a:gd name="T74" fmla="*/ 1560 w 30"/>
                <a:gd name="T75" fmla="*/ 6 h 38"/>
                <a:gd name="T76" fmla="*/ 1676 w 30"/>
                <a:gd name="T77" fmla="*/ 5 h 38"/>
                <a:gd name="T78" fmla="*/ 1676 w 30"/>
                <a:gd name="T79" fmla="*/ 2 h 38"/>
                <a:gd name="T80" fmla="*/ 1676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21" name="Freeform 71"/>
            <p:cNvSpPr>
              <a:spLocks/>
            </p:cNvSpPr>
            <p:nvPr/>
          </p:nvSpPr>
          <p:spPr bwMode="auto">
            <a:xfrm>
              <a:off x="4877" y="1319"/>
              <a:ext cx="314" cy="141"/>
            </a:xfrm>
            <a:custGeom>
              <a:avLst/>
              <a:gdLst>
                <a:gd name="T0" fmla="*/ 2733 w 159"/>
                <a:gd name="T1" fmla="*/ 1 h 152"/>
                <a:gd name="T2" fmla="*/ 484 w 159"/>
                <a:gd name="T3" fmla="*/ 17 h 152"/>
                <a:gd name="T4" fmla="*/ 363 w 159"/>
                <a:gd name="T5" fmla="*/ 33 h 152"/>
                <a:gd name="T6" fmla="*/ 63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416 w 159"/>
                <a:gd name="T15" fmla="*/ 94 h 152"/>
                <a:gd name="T16" fmla="*/ 3272 w 159"/>
                <a:gd name="T17" fmla="*/ 89 h 152"/>
                <a:gd name="T18" fmla="*/ 3849 w 159"/>
                <a:gd name="T19" fmla="*/ 89 h 152"/>
                <a:gd name="T20" fmla="*/ 5293 w 159"/>
                <a:gd name="T21" fmla="*/ 89 h 152"/>
                <a:gd name="T22" fmla="*/ 5648 w 159"/>
                <a:gd name="T23" fmla="*/ 90 h 152"/>
                <a:gd name="T24" fmla="*/ 5648 w 159"/>
                <a:gd name="T25" fmla="*/ 93 h 152"/>
                <a:gd name="T26" fmla="*/ 5761 w 159"/>
                <a:gd name="T27" fmla="*/ 95 h 152"/>
                <a:gd name="T28" fmla="*/ 6400 w 159"/>
                <a:gd name="T29" fmla="*/ 91 h 152"/>
                <a:gd name="T30" fmla="*/ 6880 w 159"/>
                <a:gd name="T31" fmla="*/ 83 h 152"/>
                <a:gd name="T32" fmla="*/ 7117 w 159"/>
                <a:gd name="T33" fmla="*/ 71 h 152"/>
                <a:gd name="T34" fmla="*/ 8138 w 159"/>
                <a:gd name="T35" fmla="*/ 57 h 152"/>
                <a:gd name="T36" fmla="*/ 9005 w 159"/>
                <a:gd name="T37" fmla="*/ 54 h 152"/>
                <a:gd name="T38" fmla="*/ 7957 w 159"/>
                <a:gd name="T39" fmla="*/ 53 h 152"/>
                <a:gd name="T40" fmla="*/ 6993 w 159"/>
                <a:gd name="T41" fmla="*/ 57 h 152"/>
                <a:gd name="T42" fmla="*/ 6225 w 159"/>
                <a:gd name="T43" fmla="*/ 68 h 152"/>
                <a:gd name="T44" fmla="*/ 6162 w 159"/>
                <a:gd name="T45" fmla="*/ 78 h 152"/>
                <a:gd name="T46" fmla="*/ 5397 w 159"/>
                <a:gd name="T47" fmla="*/ 81 h 152"/>
                <a:gd name="T48" fmla="*/ 4684 w 159"/>
                <a:gd name="T49" fmla="*/ 81 h 152"/>
                <a:gd name="T50" fmla="*/ 4505 w 159"/>
                <a:gd name="T51" fmla="*/ 75 h 152"/>
                <a:gd name="T52" fmla="*/ 4441 w 159"/>
                <a:gd name="T53" fmla="*/ 59 h 152"/>
                <a:gd name="T54" fmla="*/ 4384 w 159"/>
                <a:gd name="T55" fmla="*/ 58 h 152"/>
                <a:gd name="T56" fmla="*/ 4197 w 159"/>
                <a:gd name="T57" fmla="*/ 71 h 152"/>
                <a:gd name="T58" fmla="*/ 2860 w 159"/>
                <a:gd name="T59" fmla="*/ 79 h 152"/>
                <a:gd name="T60" fmla="*/ 1139 w 159"/>
                <a:gd name="T61" fmla="*/ 71 h 152"/>
                <a:gd name="T62" fmla="*/ 484 w 159"/>
                <a:gd name="T63" fmla="*/ 60 h 152"/>
                <a:gd name="T64" fmla="*/ 776 w 159"/>
                <a:gd name="T65" fmla="*/ 46 h 152"/>
                <a:gd name="T66" fmla="*/ 1596 w 159"/>
                <a:gd name="T67" fmla="*/ 42 h 152"/>
                <a:gd name="T68" fmla="*/ 2680 w 159"/>
                <a:gd name="T69" fmla="*/ 42 h 152"/>
                <a:gd name="T70" fmla="*/ 4197 w 159"/>
                <a:gd name="T71" fmla="*/ 47 h 152"/>
                <a:gd name="T72" fmla="*/ 4746 w 159"/>
                <a:gd name="T73" fmla="*/ 49 h 152"/>
                <a:gd name="T74" fmla="*/ 4746 w 159"/>
                <a:gd name="T75" fmla="*/ 46 h 152"/>
                <a:gd name="T76" fmla="*/ 4805 w 159"/>
                <a:gd name="T77" fmla="*/ 42 h 152"/>
                <a:gd name="T78" fmla="*/ 3328 w 159"/>
                <a:gd name="T79" fmla="*/ 40 h 152"/>
                <a:gd name="T80" fmla="*/ 1779 w 159"/>
                <a:gd name="T81" fmla="*/ 36 h 152"/>
                <a:gd name="T82" fmla="*/ 1139 w 159"/>
                <a:gd name="T83" fmla="*/ 30 h 152"/>
                <a:gd name="T84" fmla="*/ 1017 w 159"/>
                <a:gd name="T85" fmla="*/ 16 h 152"/>
                <a:gd name="T86" fmla="*/ 2188 w 159"/>
                <a:gd name="T87" fmla="*/ 10 h 152"/>
                <a:gd name="T88" fmla="*/ 2917 w 159"/>
                <a:gd name="T89" fmla="*/ 19 h 152"/>
                <a:gd name="T90" fmla="*/ 2188 w 159"/>
                <a:gd name="T91" fmla="*/ 26 h 152"/>
                <a:gd name="T92" fmla="*/ 1949 w 159"/>
                <a:gd name="T93" fmla="*/ 22 h 152"/>
                <a:gd name="T94" fmla="*/ 1888 w 159"/>
                <a:gd name="T95" fmla="*/ 19 h 152"/>
                <a:gd name="T96" fmla="*/ 1596 w 159"/>
                <a:gd name="T97" fmla="*/ 22 h 152"/>
                <a:gd name="T98" fmla="*/ 1477 w 159"/>
                <a:gd name="T99" fmla="*/ 28 h 152"/>
                <a:gd name="T100" fmla="*/ 2309 w 159"/>
                <a:gd name="T101" fmla="*/ 31 h 152"/>
                <a:gd name="T102" fmla="*/ 3604 w 159"/>
                <a:gd name="T103" fmla="*/ 35 h 152"/>
                <a:gd name="T104" fmla="*/ 3792 w 159"/>
                <a:gd name="T105" fmla="*/ 33 h 152"/>
                <a:gd name="T106" fmla="*/ 3513 w 159"/>
                <a:gd name="T107" fmla="*/ 28 h 152"/>
                <a:gd name="T108" fmla="*/ 3513 w 159"/>
                <a:gd name="T109" fmla="*/ 14 h 152"/>
                <a:gd name="T110" fmla="*/ 3665 w 159"/>
                <a:gd name="T111" fmla="*/ 6 h 152"/>
                <a:gd name="T112" fmla="*/ 4092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22" name="Freeform 72"/>
            <p:cNvSpPr>
              <a:spLocks/>
            </p:cNvSpPr>
            <p:nvPr/>
          </p:nvSpPr>
          <p:spPr bwMode="auto">
            <a:xfrm>
              <a:off x="4527" y="1465"/>
              <a:ext cx="324" cy="105"/>
            </a:xfrm>
            <a:custGeom>
              <a:avLst/>
              <a:gdLst>
                <a:gd name="T0" fmla="*/ 63 w 164"/>
                <a:gd name="T1" fmla="*/ 6 h 114"/>
                <a:gd name="T2" fmla="*/ 425 w 164"/>
                <a:gd name="T3" fmla="*/ 6 h 114"/>
                <a:gd name="T4" fmla="*/ 840 w 164"/>
                <a:gd name="T5" fmla="*/ 4 h 114"/>
                <a:gd name="T6" fmla="*/ 1081 w 164"/>
                <a:gd name="T7" fmla="*/ 1 h 114"/>
                <a:gd name="T8" fmla="*/ 2560 w 164"/>
                <a:gd name="T9" fmla="*/ 6 h 114"/>
                <a:gd name="T10" fmla="*/ 4040 w 164"/>
                <a:gd name="T11" fmla="*/ 12 h 114"/>
                <a:gd name="T12" fmla="*/ 4876 w 164"/>
                <a:gd name="T13" fmla="*/ 13 h 114"/>
                <a:gd name="T14" fmla="*/ 5305 w 164"/>
                <a:gd name="T15" fmla="*/ 13 h 114"/>
                <a:gd name="T16" fmla="*/ 5121 w 164"/>
                <a:gd name="T17" fmla="*/ 24 h 114"/>
                <a:gd name="T18" fmla="*/ 5121 w 164"/>
                <a:gd name="T19" fmla="*/ 41 h 114"/>
                <a:gd name="T20" fmla="*/ 5542 w 164"/>
                <a:gd name="T21" fmla="*/ 57 h 114"/>
                <a:gd name="T22" fmla="*/ 6014 w 164"/>
                <a:gd name="T23" fmla="*/ 65 h 114"/>
                <a:gd name="T24" fmla="*/ 6354 w 164"/>
                <a:gd name="T25" fmla="*/ 64 h 114"/>
                <a:gd name="T26" fmla="*/ 6480 w 164"/>
                <a:gd name="T27" fmla="*/ 54 h 114"/>
                <a:gd name="T28" fmla="*/ 6822 w 164"/>
                <a:gd name="T29" fmla="*/ 41 h 114"/>
                <a:gd name="T30" fmla="*/ 7802 w 164"/>
                <a:gd name="T31" fmla="*/ 32 h 114"/>
                <a:gd name="T32" fmla="*/ 8274 w 164"/>
                <a:gd name="T33" fmla="*/ 29 h 114"/>
                <a:gd name="T34" fmla="*/ 8337 w 164"/>
                <a:gd name="T35" fmla="*/ 22 h 114"/>
                <a:gd name="T36" fmla="*/ 8450 w 164"/>
                <a:gd name="T37" fmla="*/ 16 h 114"/>
                <a:gd name="T38" fmla="*/ 8545 w 164"/>
                <a:gd name="T39" fmla="*/ 11 h 114"/>
                <a:gd name="T40" fmla="*/ 8669 w 164"/>
                <a:gd name="T41" fmla="*/ 27 h 114"/>
                <a:gd name="T42" fmla="*/ 9090 w 164"/>
                <a:gd name="T43" fmla="*/ 45 h 114"/>
                <a:gd name="T44" fmla="*/ 9382 w 164"/>
                <a:gd name="T45" fmla="*/ 59 h 114"/>
                <a:gd name="T46" fmla="*/ 9633 w 164"/>
                <a:gd name="T47" fmla="*/ 64 h 114"/>
                <a:gd name="T48" fmla="*/ 9262 w 164"/>
                <a:gd name="T49" fmla="*/ 66 h 114"/>
                <a:gd name="T50" fmla="*/ 8545 w 164"/>
                <a:gd name="T51" fmla="*/ 68 h 114"/>
                <a:gd name="T52" fmla="*/ 7618 w 164"/>
                <a:gd name="T53" fmla="*/ 69 h 114"/>
                <a:gd name="T54" fmla="*/ 6480 w 164"/>
                <a:gd name="T55" fmla="*/ 69 h 114"/>
                <a:gd name="T56" fmla="*/ 6014 w 164"/>
                <a:gd name="T57" fmla="*/ 69 h 114"/>
                <a:gd name="T58" fmla="*/ 5542 w 164"/>
                <a:gd name="T59" fmla="*/ 65 h 114"/>
                <a:gd name="T60" fmla="*/ 4813 w 164"/>
                <a:gd name="T61" fmla="*/ 62 h 114"/>
                <a:gd name="T62" fmla="*/ 4325 w 164"/>
                <a:gd name="T63" fmla="*/ 58 h 114"/>
                <a:gd name="T64" fmla="*/ 3977 w 164"/>
                <a:gd name="T65" fmla="*/ 54 h 114"/>
                <a:gd name="T66" fmla="*/ 3793 w 164"/>
                <a:gd name="T67" fmla="*/ 50 h 114"/>
                <a:gd name="T68" fmla="*/ 3453 w 164"/>
                <a:gd name="T69" fmla="*/ 48 h 114"/>
                <a:gd name="T70" fmla="*/ 3216 w 164"/>
                <a:gd name="T71" fmla="*/ 46 h 114"/>
                <a:gd name="T72" fmla="*/ 2924 w 164"/>
                <a:gd name="T73" fmla="*/ 46 h 114"/>
                <a:gd name="T74" fmla="*/ 2560 w 164"/>
                <a:gd name="T75" fmla="*/ 42 h 114"/>
                <a:gd name="T76" fmla="*/ 2136 w 164"/>
                <a:gd name="T77" fmla="*/ 38 h 114"/>
                <a:gd name="T78" fmla="*/ 1952 w 164"/>
                <a:gd name="T79" fmla="*/ 35 h 114"/>
                <a:gd name="T80" fmla="*/ 2072 w 164"/>
                <a:gd name="T81" fmla="*/ 34 h 114"/>
                <a:gd name="T82" fmla="*/ 2436 w 164"/>
                <a:gd name="T83" fmla="*/ 33 h 114"/>
                <a:gd name="T84" fmla="*/ 2924 w 164"/>
                <a:gd name="T85" fmla="*/ 32 h 114"/>
                <a:gd name="T86" fmla="*/ 3216 w 164"/>
                <a:gd name="T87" fmla="*/ 32 h 114"/>
                <a:gd name="T88" fmla="*/ 2924 w 164"/>
                <a:gd name="T89" fmla="*/ 19 h 114"/>
                <a:gd name="T90" fmla="*/ 2136 w 164"/>
                <a:gd name="T91" fmla="*/ 12 h 114"/>
                <a:gd name="T92" fmla="*/ 1081 w 164"/>
                <a:gd name="T93" fmla="*/ 10 h 114"/>
                <a:gd name="T94" fmla="*/ 184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23" name="Freeform 73"/>
            <p:cNvSpPr>
              <a:spLocks/>
            </p:cNvSpPr>
            <p:nvPr/>
          </p:nvSpPr>
          <p:spPr bwMode="auto">
            <a:xfrm>
              <a:off x="4906" y="1464"/>
              <a:ext cx="324" cy="105"/>
            </a:xfrm>
            <a:custGeom>
              <a:avLst/>
              <a:gdLst>
                <a:gd name="T0" fmla="*/ 9509 w 164"/>
                <a:gd name="T1" fmla="*/ 6 h 114"/>
                <a:gd name="T2" fmla="*/ 9153 w 164"/>
                <a:gd name="T3" fmla="*/ 6 h 114"/>
                <a:gd name="T4" fmla="*/ 8726 w 164"/>
                <a:gd name="T5" fmla="*/ 4 h 114"/>
                <a:gd name="T6" fmla="*/ 8513 w 164"/>
                <a:gd name="T7" fmla="*/ 2 h 114"/>
                <a:gd name="T8" fmla="*/ 6948 w 164"/>
                <a:gd name="T9" fmla="*/ 6 h 114"/>
                <a:gd name="T10" fmla="*/ 5542 w 164"/>
                <a:gd name="T11" fmla="*/ 12 h 114"/>
                <a:gd name="T12" fmla="*/ 4633 w 164"/>
                <a:gd name="T13" fmla="*/ 13 h 114"/>
                <a:gd name="T14" fmla="*/ 4277 w 164"/>
                <a:gd name="T15" fmla="*/ 13 h 114"/>
                <a:gd name="T16" fmla="*/ 4388 w 164"/>
                <a:gd name="T17" fmla="*/ 24 h 114"/>
                <a:gd name="T18" fmla="*/ 4325 w 164"/>
                <a:gd name="T19" fmla="*/ 41 h 114"/>
                <a:gd name="T20" fmla="*/ 4040 w 164"/>
                <a:gd name="T21" fmla="*/ 57 h 114"/>
                <a:gd name="T22" fmla="*/ 3580 w 164"/>
                <a:gd name="T23" fmla="*/ 65 h 114"/>
                <a:gd name="T24" fmla="*/ 3153 w 164"/>
                <a:gd name="T25" fmla="*/ 64 h 114"/>
                <a:gd name="T26" fmla="*/ 2985 w 164"/>
                <a:gd name="T27" fmla="*/ 54 h 114"/>
                <a:gd name="T28" fmla="*/ 2624 w 164"/>
                <a:gd name="T29" fmla="*/ 42 h 114"/>
                <a:gd name="T30" fmla="*/ 1660 w 164"/>
                <a:gd name="T31" fmla="*/ 32 h 114"/>
                <a:gd name="T32" fmla="*/ 1233 w 164"/>
                <a:gd name="T33" fmla="*/ 29 h 114"/>
                <a:gd name="T34" fmla="*/ 1201 w 164"/>
                <a:gd name="T35" fmla="*/ 23 h 114"/>
                <a:gd name="T36" fmla="*/ 1081 w 164"/>
                <a:gd name="T37" fmla="*/ 16 h 114"/>
                <a:gd name="T38" fmla="*/ 1019 w 164"/>
                <a:gd name="T39" fmla="*/ 12 h 114"/>
                <a:gd name="T40" fmla="*/ 780 w 164"/>
                <a:gd name="T41" fmla="*/ 27 h 114"/>
                <a:gd name="T42" fmla="*/ 425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308 w 164"/>
                <a:gd name="T49" fmla="*/ 67 h 114"/>
                <a:gd name="T50" fmla="*/ 956 w 164"/>
                <a:gd name="T51" fmla="*/ 68 h 114"/>
                <a:gd name="T52" fmla="*/ 1841 w 164"/>
                <a:gd name="T53" fmla="*/ 69 h 114"/>
                <a:gd name="T54" fmla="*/ 3092 w 164"/>
                <a:gd name="T55" fmla="*/ 69 h 114"/>
                <a:gd name="T56" fmla="*/ 3580 w 164"/>
                <a:gd name="T57" fmla="*/ 69 h 114"/>
                <a:gd name="T58" fmla="*/ 4040 w 164"/>
                <a:gd name="T59" fmla="*/ 65 h 114"/>
                <a:gd name="T60" fmla="*/ 4633 w 164"/>
                <a:gd name="T61" fmla="*/ 62 h 114"/>
                <a:gd name="T62" fmla="*/ 5241 w 164"/>
                <a:gd name="T63" fmla="*/ 58 h 114"/>
                <a:gd name="T64" fmla="*/ 5484 w 164"/>
                <a:gd name="T65" fmla="*/ 54 h 114"/>
                <a:gd name="T66" fmla="*/ 5652 w 164"/>
                <a:gd name="T67" fmla="*/ 50 h 114"/>
                <a:gd name="T68" fmla="*/ 5953 w 164"/>
                <a:gd name="T69" fmla="*/ 48 h 114"/>
                <a:gd name="T70" fmla="*/ 6292 w 164"/>
                <a:gd name="T71" fmla="*/ 46 h 114"/>
                <a:gd name="T72" fmla="*/ 6537 w 164"/>
                <a:gd name="T73" fmla="*/ 46 h 114"/>
                <a:gd name="T74" fmla="*/ 6948 w 164"/>
                <a:gd name="T75" fmla="*/ 42 h 114"/>
                <a:gd name="T76" fmla="*/ 7373 w 164"/>
                <a:gd name="T77" fmla="*/ 38 h 114"/>
                <a:gd name="T78" fmla="*/ 7618 w 164"/>
                <a:gd name="T79" fmla="*/ 35 h 114"/>
                <a:gd name="T80" fmla="*/ 7432 w 164"/>
                <a:gd name="T81" fmla="*/ 35 h 114"/>
                <a:gd name="T82" fmla="*/ 7073 w 164"/>
                <a:gd name="T83" fmla="*/ 33 h 114"/>
                <a:gd name="T84" fmla="*/ 6593 w 164"/>
                <a:gd name="T85" fmla="*/ 32 h 114"/>
                <a:gd name="T86" fmla="*/ 6417 w 164"/>
                <a:gd name="T87" fmla="*/ 32 h 114"/>
                <a:gd name="T88" fmla="*/ 6593 w 164"/>
                <a:gd name="T89" fmla="*/ 19 h 114"/>
                <a:gd name="T90" fmla="*/ 7432 w 164"/>
                <a:gd name="T91" fmla="*/ 12 h 114"/>
                <a:gd name="T92" fmla="*/ 8396 w 164"/>
                <a:gd name="T93" fmla="*/ 9 h 114"/>
                <a:gd name="T94" fmla="*/ 9445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24" name="Freeform 74"/>
            <p:cNvSpPr>
              <a:spLocks/>
            </p:cNvSpPr>
            <p:nvPr/>
          </p:nvSpPr>
          <p:spPr bwMode="auto">
            <a:xfrm>
              <a:off x="4469" y="1477"/>
              <a:ext cx="170" cy="100"/>
            </a:xfrm>
            <a:custGeom>
              <a:avLst/>
              <a:gdLst>
                <a:gd name="T0" fmla="*/ 63 w 86"/>
                <a:gd name="T1" fmla="*/ 6 h 109"/>
                <a:gd name="T2" fmla="*/ 425 w 86"/>
                <a:gd name="T3" fmla="*/ 6 h 109"/>
                <a:gd name="T4" fmla="*/ 1020 w 86"/>
                <a:gd name="T5" fmla="*/ 6 h 109"/>
                <a:gd name="T6" fmla="*/ 1485 w 86"/>
                <a:gd name="T7" fmla="*/ 6 h 109"/>
                <a:gd name="T8" fmla="*/ 1908 w 86"/>
                <a:gd name="T9" fmla="*/ 6 h 109"/>
                <a:gd name="T10" fmla="*/ 1953 w 86"/>
                <a:gd name="T11" fmla="*/ 6 h 109"/>
                <a:gd name="T12" fmla="*/ 1953 w 86"/>
                <a:gd name="T13" fmla="*/ 7 h 109"/>
                <a:gd name="T14" fmla="*/ 2016 w 86"/>
                <a:gd name="T15" fmla="*/ 13 h 109"/>
                <a:gd name="T16" fmla="*/ 2263 w 86"/>
                <a:gd name="T17" fmla="*/ 17 h 109"/>
                <a:gd name="T18" fmla="*/ 2441 w 86"/>
                <a:gd name="T19" fmla="*/ 23 h 109"/>
                <a:gd name="T20" fmla="*/ 2813 w 86"/>
                <a:gd name="T21" fmla="*/ 26 h 109"/>
                <a:gd name="T22" fmla="*/ 3052 w 86"/>
                <a:gd name="T23" fmla="*/ 31 h 109"/>
                <a:gd name="T24" fmla="*/ 3281 w 86"/>
                <a:gd name="T25" fmla="*/ 38 h 109"/>
                <a:gd name="T26" fmla="*/ 3469 w 86"/>
                <a:gd name="T27" fmla="*/ 45 h 109"/>
                <a:gd name="T28" fmla="*/ 3708 w 86"/>
                <a:gd name="T29" fmla="*/ 51 h 109"/>
                <a:gd name="T30" fmla="*/ 3772 w 86"/>
                <a:gd name="T31" fmla="*/ 58 h 109"/>
                <a:gd name="T32" fmla="*/ 3772 w 86"/>
                <a:gd name="T33" fmla="*/ 61 h 109"/>
                <a:gd name="T34" fmla="*/ 3829 w 86"/>
                <a:gd name="T35" fmla="*/ 61 h 109"/>
                <a:gd name="T36" fmla="*/ 3924 w 86"/>
                <a:gd name="T37" fmla="*/ 61 h 109"/>
                <a:gd name="T38" fmla="*/ 3985 w 86"/>
                <a:gd name="T39" fmla="*/ 63 h 109"/>
                <a:gd name="T40" fmla="*/ 4169 w 86"/>
                <a:gd name="T41" fmla="*/ 64 h 109"/>
                <a:gd name="T42" fmla="*/ 4232 w 86"/>
                <a:gd name="T43" fmla="*/ 64 h 109"/>
                <a:gd name="T44" fmla="*/ 4412 w 86"/>
                <a:gd name="T45" fmla="*/ 64 h 109"/>
                <a:gd name="T46" fmla="*/ 4641 w 86"/>
                <a:gd name="T47" fmla="*/ 64 h 109"/>
                <a:gd name="T48" fmla="*/ 4825 w 86"/>
                <a:gd name="T49" fmla="*/ 64 h 109"/>
                <a:gd name="T50" fmla="*/ 4944 w 86"/>
                <a:gd name="T51" fmla="*/ 64 h 109"/>
                <a:gd name="T52" fmla="*/ 5068 w 86"/>
                <a:gd name="T53" fmla="*/ 63 h 109"/>
                <a:gd name="T54" fmla="*/ 4825 w 86"/>
                <a:gd name="T55" fmla="*/ 58 h 109"/>
                <a:gd name="T56" fmla="*/ 4349 w 86"/>
                <a:gd name="T57" fmla="*/ 45 h 109"/>
                <a:gd name="T58" fmla="*/ 3772 w 86"/>
                <a:gd name="T59" fmla="*/ 28 h 109"/>
                <a:gd name="T60" fmla="*/ 3173 w 86"/>
                <a:gd name="T61" fmla="*/ 14 h 109"/>
                <a:gd name="T62" fmla="*/ 2813 w 86"/>
                <a:gd name="T63" fmla="*/ 6 h 109"/>
                <a:gd name="T64" fmla="*/ 2625 w 86"/>
                <a:gd name="T65" fmla="*/ 3 h 109"/>
                <a:gd name="T66" fmla="*/ 2016 w 86"/>
                <a:gd name="T67" fmla="*/ 1 h 109"/>
                <a:gd name="T68" fmla="*/ 1360 w 86"/>
                <a:gd name="T69" fmla="*/ 0 h 109"/>
                <a:gd name="T70" fmla="*/ 656 w 86"/>
                <a:gd name="T71" fmla="*/ 1 h 109"/>
                <a:gd name="T72" fmla="*/ 184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25" name="Freeform 75"/>
            <p:cNvSpPr>
              <a:spLocks/>
            </p:cNvSpPr>
            <p:nvPr/>
          </p:nvSpPr>
          <p:spPr bwMode="auto">
            <a:xfrm>
              <a:off x="5115" y="1478"/>
              <a:ext cx="171" cy="99"/>
            </a:xfrm>
            <a:custGeom>
              <a:avLst/>
              <a:gdLst>
                <a:gd name="T0" fmla="*/ 4837 w 87"/>
                <a:gd name="T1" fmla="*/ 6 h 108"/>
                <a:gd name="T2" fmla="*/ 4434 w 87"/>
                <a:gd name="T3" fmla="*/ 6 h 108"/>
                <a:gd name="T4" fmla="*/ 3986 w 87"/>
                <a:gd name="T5" fmla="*/ 6 h 108"/>
                <a:gd name="T6" fmla="*/ 3404 w 87"/>
                <a:gd name="T7" fmla="*/ 6 h 108"/>
                <a:gd name="T8" fmla="*/ 3045 w 87"/>
                <a:gd name="T9" fmla="*/ 6 h 108"/>
                <a:gd name="T10" fmla="*/ 2940 w 87"/>
                <a:gd name="T11" fmla="*/ 6 h 108"/>
                <a:gd name="T12" fmla="*/ 2940 w 87"/>
                <a:gd name="T13" fmla="*/ 6 h 108"/>
                <a:gd name="T14" fmla="*/ 2817 w 87"/>
                <a:gd name="T15" fmla="*/ 13 h 108"/>
                <a:gd name="T16" fmla="*/ 2642 w 87"/>
                <a:gd name="T17" fmla="*/ 17 h 108"/>
                <a:gd name="T18" fmla="*/ 2492 w 87"/>
                <a:gd name="T19" fmla="*/ 23 h 108"/>
                <a:gd name="T20" fmla="*/ 2256 w 87"/>
                <a:gd name="T21" fmla="*/ 26 h 108"/>
                <a:gd name="T22" fmla="*/ 1966 w 87"/>
                <a:gd name="T23" fmla="*/ 32 h 108"/>
                <a:gd name="T24" fmla="*/ 1612 w 87"/>
                <a:gd name="T25" fmla="*/ 38 h 108"/>
                <a:gd name="T26" fmla="*/ 1376 w 87"/>
                <a:gd name="T27" fmla="*/ 45 h 108"/>
                <a:gd name="T28" fmla="*/ 1268 w 87"/>
                <a:gd name="T29" fmla="*/ 51 h 108"/>
                <a:gd name="T30" fmla="*/ 1268 w 87"/>
                <a:gd name="T31" fmla="*/ 59 h 108"/>
                <a:gd name="T32" fmla="*/ 1268 w 87"/>
                <a:gd name="T33" fmla="*/ 61 h 108"/>
                <a:gd name="T34" fmla="*/ 1085 w 87"/>
                <a:gd name="T35" fmla="*/ 61 h 108"/>
                <a:gd name="T36" fmla="*/ 1085 w 87"/>
                <a:gd name="T37" fmla="*/ 61 h 108"/>
                <a:gd name="T38" fmla="*/ 912 w 87"/>
                <a:gd name="T39" fmla="*/ 63 h 108"/>
                <a:gd name="T40" fmla="*/ 820 w 87"/>
                <a:gd name="T41" fmla="*/ 64 h 108"/>
                <a:gd name="T42" fmla="*/ 761 w 87"/>
                <a:gd name="T43" fmla="*/ 64 h 108"/>
                <a:gd name="T44" fmla="*/ 584 w 87"/>
                <a:gd name="T45" fmla="*/ 64 h 108"/>
                <a:gd name="T46" fmla="*/ 356 w 87"/>
                <a:gd name="T47" fmla="*/ 64 h 108"/>
                <a:gd name="T48" fmla="*/ 236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81 w 87"/>
                <a:gd name="T55" fmla="*/ 59 h 108"/>
                <a:gd name="T56" fmla="*/ 645 w 87"/>
                <a:gd name="T57" fmla="*/ 45 h 108"/>
                <a:gd name="T58" fmla="*/ 1268 w 87"/>
                <a:gd name="T59" fmla="*/ 27 h 108"/>
                <a:gd name="T60" fmla="*/ 1853 w 87"/>
                <a:gd name="T61" fmla="*/ 13 h 108"/>
                <a:gd name="T62" fmla="*/ 2133 w 87"/>
                <a:gd name="T63" fmla="*/ 6 h 108"/>
                <a:gd name="T64" fmla="*/ 2313 w 87"/>
                <a:gd name="T65" fmla="*/ 3 h 108"/>
                <a:gd name="T66" fmla="*/ 2878 w 87"/>
                <a:gd name="T67" fmla="*/ 1 h 108"/>
                <a:gd name="T68" fmla="*/ 3585 w 87"/>
                <a:gd name="T69" fmla="*/ 0 h 108"/>
                <a:gd name="T70" fmla="*/ 4192 w 87"/>
                <a:gd name="T71" fmla="*/ 0 h 108"/>
                <a:gd name="T72" fmla="*/ 4717 w 87"/>
                <a:gd name="T73" fmla="*/ 0 h 108"/>
                <a:gd name="T74" fmla="*/ 4837 w 87"/>
                <a:gd name="T75" fmla="*/ 1 h 108"/>
                <a:gd name="T76" fmla="*/ 4837 w 87"/>
                <a:gd name="T77" fmla="*/ 2 h 108"/>
                <a:gd name="T78" fmla="*/ 4837 w 87"/>
                <a:gd name="T79" fmla="*/ 4 h 108"/>
                <a:gd name="T80" fmla="*/ 4898 w 87"/>
                <a:gd name="T81" fmla="*/ 5 h 108"/>
                <a:gd name="T82" fmla="*/ 4898 w 87"/>
                <a:gd name="T83" fmla="*/ 6 h 108"/>
                <a:gd name="T84" fmla="*/ 4957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26" name="Freeform 76"/>
            <p:cNvSpPr>
              <a:spLocks/>
            </p:cNvSpPr>
            <p:nvPr/>
          </p:nvSpPr>
          <p:spPr bwMode="auto">
            <a:xfrm>
              <a:off x="4719" y="1454"/>
              <a:ext cx="69" cy="100"/>
            </a:xfrm>
            <a:custGeom>
              <a:avLst/>
              <a:gdLst>
                <a:gd name="T0" fmla="*/ 1932 w 35"/>
                <a:gd name="T1" fmla="*/ 3 h 107"/>
                <a:gd name="T2" fmla="*/ 1816 w 35"/>
                <a:gd name="T3" fmla="*/ 5 h 107"/>
                <a:gd name="T4" fmla="*/ 1753 w 35"/>
                <a:gd name="T5" fmla="*/ 7 h 107"/>
                <a:gd name="T6" fmla="*/ 1569 w 35"/>
                <a:gd name="T7" fmla="*/ 9 h 107"/>
                <a:gd name="T8" fmla="*/ 1524 w 35"/>
                <a:gd name="T9" fmla="*/ 15 h 107"/>
                <a:gd name="T10" fmla="*/ 1524 w 35"/>
                <a:gd name="T11" fmla="*/ 19 h 107"/>
                <a:gd name="T12" fmla="*/ 1569 w 35"/>
                <a:gd name="T13" fmla="*/ 23 h 107"/>
                <a:gd name="T14" fmla="*/ 1816 w 35"/>
                <a:gd name="T15" fmla="*/ 28 h 107"/>
                <a:gd name="T16" fmla="*/ 1932 w 35"/>
                <a:gd name="T17" fmla="*/ 31 h 107"/>
                <a:gd name="T18" fmla="*/ 1816 w 35"/>
                <a:gd name="T19" fmla="*/ 32 h 107"/>
                <a:gd name="T20" fmla="*/ 1524 w 35"/>
                <a:gd name="T21" fmla="*/ 33 h 107"/>
                <a:gd name="T22" fmla="*/ 1224 w 35"/>
                <a:gd name="T23" fmla="*/ 36 h 107"/>
                <a:gd name="T24" fmla="*/ 889 w 35"/>
                <a:gd name="T25" fmla="*/ 36 h 107"/>
                <a:gd name="T26" fmla="*/ 591 w 35"/>
                <a:gd name="T27" fmla="*/ 39 h 107"/>
                <a:gd name="T28" fmla="*/ 361 w 35"/>
                <a:gd name="T29" fmla="*/ 41 h 107"/>
                <a:gd name="T30" fmla="*/ 244 w 35"/>
                <a:gd name="T31" fmla="*/ 43 h 107"/>
                <a:gd name="T32" fmla="*/ 183 w 35"/>
                <a:gd name="T33" fmla="*/ 44 h 107"/>
                <a:gd name="T34" fmla="*/ 183 w 35"/>
                <a:gd name="T35" fmla="*/ 46 h 107"/>
                <a:gd name="T36" fmla="*/ 183 w 35"/>
                <a:gd name="T37" fmla="*/ 50 h 107"/>
                <a:gd name="T38" fmla="*/ 183 w 35"/>
                <a:gd name="T39" fmla="*/ 56 h 107"/>
                <a:gd name="T40" fmla="*/ 300 w 35"/>
                <a:gd name="T41" fmla="*/ 61 h 107"/>
                <a:gd name="T42" fmla="*/ 300 w 35"/>
                <a:gd name="T43" fmla="*/ 66 h 107"/>
                <a:gd name="T44" fmla="*/ 361 w 35"/>
                <a:gd name="T45" fmla="*/ 69 h 107"/>
                <a:gd name="T46" fmla="*/ 361 w 35"/>
                <a:gd name="T47" fmla="*/ 71 h 107"/>
                <a:gd name="T48" fmla="*/ 300 w 35"/>
                <a:gd name="T49" fmla="*/ 69 h 107"/>
                <a:gd name="T50" fmla="*/ 183 w 35"/>
                <a:gd name="T51" fmla="*/ 65 h 107"/>
                <a:gd name="T52" fmla="*/ 63 w 35"/>
                <a:gd name="T53" fmla="*/ 61 h 107"/>
                <a:gd name="T54" fmla="*/ 63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83 w 35"/>
                <a:gd name="T65" fmla="*/ 39 h 107"/>
                <a:gd name="T66" fmla="*/ 481 w 35"/>
                <a:gd name="T67" fmla="*/ 34 h 107"/>
                <a:gd name="T68" fmla="*/ 773 w 35"/>
                <a:gd name="T69" fmla="*/ 28 h 107"/>
                <a:gd name="T70" fmla="*/ 1104 w 35"/>
                <a:gd name="T71" fmla="*/ 20 h 107"/>
                <a:gd name="T72" fmla="*/ 1465 w 35"/>
                <a:gd name="T73" fmla="*/ 16 h 107"/>
                <a:gd name="T74" fmla="*/ 1632 w 35"/>
                <a:gd name="T75" fmla="*/ 7 h 107"/>
                <a:gd name="T76" fmla="*/ 1816 w 35"/>
                <a:gd name="T77" fmla="*/ 6 h 107"/>
                <a:gd name="T78" fmla="*/ 1932 w 35"/>
                <a:gd name="T79" fmla="*/ 1 h 107"/>
                <a:gd name="T80" fmla="*/ 1993 w 35"/>
                <a:gd name="T81" fmla="*/ 1 h 107"/>
                <a:gd name="T82" fmla="*/ 1993 w 35"/>
                <a:gd name="T83" fmla="*/ 1 h 107"/>
                <a:gd name="T84" fmla="*/ 1993 w 35"/>
                <a:gd name="T85" fmla="*/ 1 h 107"/>
                <a:gd name="T86" fmla="*/ 1993 w 35"/>
                <a:gd name="T87" fmla="*/ 1 h 107"/>
                <a:gd name="T88" fmla="*/ 1993 w 35"/>
                <a:gd name="T89" fmla="*/ 1 h 107"/>
                <a:gd name="T90" fmla="*/ 1993 w 35"/>
                <a:gd name="T91" fmla="*/ 1 h 107"/>
                <a:gd name="T92" fmla="*/ 1993 w 35"/>
                <a:gd name="T93" fmla="*/ 1 h 107"/>
                <a:gd name="T94" fmla="*/ 1993 w 35"/>
                <a:gd name="T95" fmla="*/ 1 h 107"/>
                <a:gd name="T96" fmla="*/ 199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27" name="Freeform 77"/>
            <p:cNvSpPr>
              <a:spLocks/>
            </p:cNvSpPr>
            <p:nvPr/>
          </p:nvSpPr>
          <p:spPr bwMode="auto">
            <a:xfrm>
              <a:off x="4967" y="1454"/>
              <a:ext cx="69" cy="100"/>
            </a:xfrm>
            <a:custGeom>
              <a:avLst/>
              <a:gdLst>
                <a:gd name="T0" fmla="*/ 63 w 35"/>
                <a:gd name="T1" fmla="*/ 3 h 107"/>
                <a:gd name="T2" fmla="*/ 63 w 35"/>
                <a:gd name="T3" fmla="*/ 5 h 107"/>
                <a:gd name="T4" fmla="*/ 183 w 35"/>
                <a:gd name="T5" fmla="*/ 7 h 107"/>
                <a:gd name="T6" fmla="*/ 300 w 35"/>
                <a:gd name="T7" fmla="*/ 7 h 107"/>
                <a:gd name="T8" fmla="*/ 361 w 35"/>
                <a:gd name="T9" fmla="*/ 12 h 107"/>
                <a:gd name="T10" fmla="*/ 361 w 35"/>
                <a:gd name="T11" fmla="*/ 17 h 107"/>
                <a:gd name="T12" fmla="*/ 300 w 35"/>
                <a:gd name="T13" fmla="*/ 20 h 107"/>
                <a:gd name="T14" fmla="*/ 124 w 35"/>
                <a:gd name="T15" fmla="*/ 26 h 107"/>
                <a:gd name="T16" fmla="*/ 0 w 35"/>
                <a:gd name="T17" fmla="*/ 28 h 107"/>
                <a:gd name="T18" fmla="*/ 183 w 35"/>
                <a:gd name="T19" fmla="*/ 30 h 107"/>
                <a:gd name="T20" fmla="*/ 361 w 35"/>
                <a:gd name="T21" fmla="*/ 31 h 107"/>
                <a:gd name="T22" fmla="*/ 653 w 35"/>
                <a:gd name="T23" fmla="*/ 34 h 107"/>
                <a:gd name="T24" fmla="*/ 1011 w 35"/>
                <a:gd name="T25" fmla="*/ 36 h 107"/>
                <a:gd name="T26" fmla="*/ 1287 w 35"/>
                <a:gd name="T27" fmla="*/ 38 h 107"/>
                <a:gd name="T28" fmla="*/ 1524 w 35"/>
                <a:gd name="T29" fmla="*/ 41 h 107"/>
                <a:gd name="T30" fmla="*/ 1695 w 35"/>
                <a:gd name="T31" fmla="*/ 43 h 107"/>
                <a:gd name="T32" fmla="*/ 1753 w 35"/>
                <a:gd name="T33" fmla="*/ 44 h 107"/>
                <a:gd name="T34" fmla="*/ 1753 w 35"/>
                <a:gd name="T35" fmla="*/ 46 h 107"/>
                <a:gd name="T36" fmla="*/ 1695 w 35"/>
                <a:gd name="T37" fmla="*/ 50 h 107"/>
                <a:gd name="T38" fmla="*/ 1695 w 35"/>
                <a:gd name="T39" fmla="*/ 56 h 107"/>
                <a:gd name="T40" fmla="*/ 1632 w 35"/>
                <a:gd name="T41" fmla="*/ 61 h 107"/>
                <a:gd name="T42" fmla="*/ 1632 w 35"/>
                <a:gd name="T43" fmla="*/ 66 h 107"/>
                <a:gd name="T44" fmla="*/ 1632 w 35"/>
                <a:gd name="T45" fmla="*/ 69 h 107"/>
                <a:gd name="T46" fmla="*/ 1632 w 35"/>
                <a:gd name="T47" fmla="*/ 71 h 107"/>
                <a:gd name="T48" fmla="*/ 1695 w 35"/>
                <a:gd name="T49" fmla="*/ 69 h 107"/>
                <a:gd name="T50" fmla="*/ 1695 w 35"/>
                <a:gd name="T51" fmla="*/ 65 h 107"/>
                <a:gd name="T52" fmla="*/ 1753 w 35"/>
                <a:gd name="T53" fmla="*/ 61 h 107"/>
                <a:gd name="T54" fmla="*/ 1869 w 35"/>
                <a:gd name="T55" fmla="*/ 56 h 107"/>
                <a:gd name="T56" fmla="*/ 1993 w 35"/>
                <a:gd name="T57" fmla="*/ 52 h 107"/>
                <a:gd name="T58" fmla="*/ 1993 w 35"/>
                <a:gd name="T59" fmla="*/ 48 h 107"/>
                <a:gd name="T60" fmla="*/ 1993 w 35"/>
                <a:gd name="T61" fmla="*/ 44 h 107"/>
                <a:gd name="T62" fmla="*/ 1993 w 35"/>
                <a:gd name="T63" fmla="*/ 41 h 107"/>
                <a:gd name="T64" fmla="*/ 1753 w 35"/>
                <a:gd name="T65" fmla="*/ 39 h 107"/>
                <a:gd name="T66" fmla="*/ 1404 w 35"/>
                <a:gd name="T67" fmla="*/ 34 h 107"/>
                <a:gd name="T68" fmla="*/ 1104 w 35"/>
                <a:gd name="T69" fmla="*/ 28 h 107"/>
                <a:gd name="T70" fmla="*/ 828 w 35"/>
                <a:gd name="T71" fmla="*/ 20 h 107"/>
                <a:gd name="T72" fmla="*/ 528 w 35"/>
                <a:gd name="T73" fmla="*/ 16 h 107"/>
                <a:gd name="T74" fmla="*/ 300 w 35"/>
                <a:gd name="T75" fmla="*/ 7 h 107"/>
                <a:gd name="T76" fmla="*/ 124 w 35"/>
                <a:gd name="T77" fmla="*/ 6 h 107"/>
                <a:gd name="T78" fmla="*/ 63 w 35"/>
                <a:gd name="T79" fmla="*/ 1 h 107"/>
                <a:gd name="T80" fmla="*/ 63 w 35"/>
                <a:gd name="T81" fmla="*/ 1 h 107"/>
                <a:gd name="T82" fmla="*/ 63 w 35"/>
                <a:gd name="T83" fmla="*/ 1 h 107"/>
                <a:gd name="T84" fmla="*/ 63 w 35"/>
                <a:gd name="T85" fmla="*/ 1 h 107"/>
                <a:gd name="T86" fmla="*/ 63 w 35"/>
                <a:gd name="T87" fmla="*/ 1 h 107"/>
                <a:gd name="T88" fmla="*/ 63 w 35"/>
                <a:gd name="T89" fmla="*/ 1 h 107"/>
                <a:gd name="T90" fmla="*/ 63 w 35"/>
                <a:gd name="T91" fmla="*/ 1 h 107"/>
                <a:gd name="T92" fmla="*/ 63 w 35"/>
                <a:gd name="T93" fmla="*/ 1 h 107"/>
                <a:gd name="T94" fmla="*/ 63 w 35"/>
                <a:gd name="T95" fmla="*/ 1 h 107"/>
                <a:gd name="T96" fmla="*/ 6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28" name="Freeform 78"/>
            <p:cNvSpPr>
              <a:spLocks/>
            </p:cNvSpPr>
            <p:nvPr/>
          </p:nvSpPr>
          <p:spPr bwMode="auto">
            <a:xfrm>
              <a:off x="4418" y="1319"/>
              <a:ext cx="155" cy="70"/>
            </a:xfrm>
            <a:custGeom>
              <a:avLst/>
              <a:gdLst>
                <a:gd name="T0" fmla="*/ 2325 w 79"/>
                <a:gd name="T1" fmla="*/ 0 h 76"/>
                <a:gd name="T2" fmla="*/ 1836 w 79"/>
                <a:gd name="T3" fmla="*/ 4 h 76"/>
                <a:gd name="T4" fmla="*/ 1305 w 79"/>
                <a:gd name="T5" fmla="*/ 7 h 76"/>
                <a:gd name="T6" fmla="*/ 904 w 79"/>
                <a:gd name="T7" fmla="*/ 16 h 76"/>
                <a:gd name="T8" fmla="*/ 785 w 79"/>
                <a:gd name="T9" fmla="*/ 23 h 76"/>
                <a:gd name="T10" fmla="*/ 1020 w 79"/>
                <a:gd name="T11" fmla="*/ 30 h 76"/>
                <a:gd name="T12" fmla="*/ 1836 w 79"/>
                <a:gd name="T13" fmla="*/ 37 h 76"/>
                <a:gd name="T14" fmla="*/ 3377 w 79"/>
                <a:gd name="T15" fmla="*/ 41 h 76"/>
                <a:gd name="T16" fmla="*/ 4389 w 79"/>
                <a:gd name="T17" fmla="*/ 41 h 76"/>
                <a:gd name="T18" fmla="*/ 4161 w 79"/>
                <a:gd name="T19" fmla="*/ 42 h 76"/>
                <a:gd name="T20" fmla="*/ 3746 w 79"/>
                <a:gd name="T21" fmla="*/ 43 h 76"/>
                <a:gd name="T22" fmla="*/ 3265 w 79"/>
                <a:gd name="T23" fmla="*/ 44 h 76"/>
                <a:gd name="T24" fmla="*/ 2725 w 79"/>
                <a:gd name="T25" fmla="*/ 46 h 76"/>
                <a:gd name="T26" fmla="*/ 2176 w 79"/>
                <a:gd name="T27" fmla="*/ 46 h 76"/>
                <a:gd name="T28" fmla="*/ 1540 w 79"/>
                <a:gd name="T29" fmla="*/ 46 h 76"/>
                <a:gd name="T30" fmla="*/ 1081 w 79"/>
                <a:gd name="T31" fmla="*/ 43 h 76"/>
                <a:gd name="T32" fmla="*/ 636 w 79"/>
                <a:gd name="T33" fmla="*/ 41 h 76"/>
                <a:gd name="T34" fmla="*/ 355 w 79"/>
                <a:gd name="T35" fmla="*/ 38 h 76"/>
                <a:gd name="T36" fmla="*/ 120 w 79"/>
                <a:gd name="T37" fmla="*/ 34 h 76"/>
                <a:gd name="T38" fmla="*/ 61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1 w 79"/>
                <a:gd name="T45" fmla="*/ 23 h 76"/>
                <a:gd name="T46" fmla="*/ 61 w 79"/>
                <a:gd name="T47" fmla="*/ 22 h 76"/>
                <a:gd name="T48" fmla="*/ 120 w 79"/>
                <a:gd name="T49" fmla="*/ 18 h 76"/>
                <a:gd name="T50" fmla="*/ 355 w 79"/>
                <a:gd name="T51" fmla="*/ 11 h 76"/>
                <a:gd name="T52" fmla="*/ 636 w 79"/>
                <a:gd name="T53" fmla="*/ 6 h 76"/>
                <a:gd name="T54" fmla="*/ 1081 w 79"/>
                <a:gd name="T55" fmla="*/ 4 h 76"/>
                <a:gd name="T56" fmla="*/ 1540 w 79"/>
                <a:gd name="T57" fmla="*/ 2 h 76"/>
                <a:gd name="T58" fmla="*/ 1940 w 79"/>
                <a:gd name="T59" fmla="*/ 1 h 76"/>
                <a:gd name="T60" fmla="*/ 2268 w 79"/>
                <a:gd name="T61" fmla="*/ 0 h 76"/>
                <a:gd name="T62" fmla="*/ 2506 w 79"/>
                <a:gd name="T63" fmla="*/ 0 h 76"/>
                <a:gd name="T64" fmla="*/ 256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29" name="Freeform 79"/>
            <p:cNvSpPr>
              <a:spLocks/>
            </p:cNvSpPr>
            <p:nvPr/>
          </p:nvSpPr>
          <p:spPr bwMode="auto">
            <a:xfrm>
              <a:off x="5203" y="1318"/>
              <a:ext cx="134" cy="72"/>
            </a:xfrm>
            <a:custGeom>
              <a:avLst/>
              <a:gdLst>
                <a:gd name="T0" fmla="*/ 1024 w 67"/>
                <a:gd name="T1" fmla="*/ 1 h 78"/>
                <a:gd name="T2" fmla="*/ 1664 w 67"/>
                <a:gd name="T3" fmla="*/ 5 h 78"/>
                <a:gd name="T4" fmla="*/ 2368 w 67"/>
                <a:gd name="T5" fmla="*/ 8 h 78"/>
                <a:gd name="T6" fmla="*/ 2944 w 67"/>
                <a:gd name="T7" fmla="*/ 16 h 78"/>
                <a:gd name="T8" fmla="*/ 3328 w 67"/>
                <a:gd name="T9" fmla="*/ 24 h 78"/>
                <a:gd name="T10" fmla="*/ 3264 w 67"/>
                <a:gd name="T11" fmla="*/ 32 h 78"/>
                <a:gd name="T12" fmla="*/ 2560 w 67"/>
                <a:gd name="T13" fmla="*/ 39 h 78"/>
                <a:gd name="T14" fmla="*/ 1024 w 67"/>
                <a:gd name="T15" fmla="*/ 44 h 78"/>
                <a:gd name="T16" fmla="*/ 0 w 67"/>
                <a:gd name="T17" fmla="*/ 47 h 78"/>
                <a:gd name="T18" fmla="*/ 128 w 67"/>
                <a:gd name="T19" fmla="*/ 47 h 78"/>
                <a:gd name="T20" fmla="*/ 512 w 67"/>
                <a:gd name="T21" fmla="*/ 48 h 78"/>
                <a:gd name="T22" fmla="*/ 896 w 67"/>
                <a:gd name="T23" fmla="*/ 48 h 78"/>
                <a:gd name="T24" fmla="*/ 1408 w 67"/>
                <a:gd name="T25" fmla="*/ 48 h 78"/>
                <a:gd name="T26" fmla="*/ 1984 w 67"/>
                <a:gd name="T27" fmla="*/ 48 h 78"/>
                <a:gd name="T28" fmla="*/ 2560 w 67"/>
                <a:gd name="T29" fmla="*/ 46 h 78"/>
                <a:gd name="T30" fmla="*/ 3072 w 67"/>
                <a:gd name="T31" fmla="*/ 44 h 78"/>
                <a:gd name="T32" fmla="*/ 3584 w 67"/>
                <a:gd name="T33" fmla="*/ 41 h 78"/>
                <a:gd name="T34" fmla="*/ 3840 w 67"/>
                <a:gd name="T35" fmla="*/ 38 h 78"/>
                <a:gd name="T36" fmla="*/ 4032 w 67"/>
                <a:gd name="T37" fmla="*/ 35 h 78"/>
                <a:gd name="T38" fmla="*/ 4096 w 67"/>
                <a:gd name="T39" fmla="*/ 31 h 78"/>
                <a:gd name="T40" fmla="*/ 4224 w 67"/>
                <a:gd name="T41" fmla="*/ 28 h 78"/>
                <a:gd name="T42" fmla="*/ 4224 w 67"/>
                <a:gd name="T43" fmla="*/ 26 h 78"/>
                <a:gd name="T44" fmla="*/ 4224 w 67"/>
                <a:gd name="T45" fmla="*/ 24 h 78"/>
                <a:gd name="T46" fmla="*/ 4224 w 67"/>
                <a:gd name="T47" fmla="*/ 23 h 78"/>
                <a:gd name="T48" fmla="*/ 4096 w 67"/>
                <a:gd name="T49" fmla="*/ 18 h 78"/>
                <a:gd name="T50" fmla="*/ 3776 w 67"/>
                <a:gd name="T51" fmla="*/ 12 h 78"/>
                <a:gd name="T52" fmla="*/ 3264 w 67"/>
                <a:gd name="T53" fmla="*/ 6 h 78"/>
                <a:gd name="T54" fmla="*/ 2752 w 67"/>
                <a:gd name="T55" fmla="*/ 5 h 78"/>
                <a:gd name="T56" fmla="*/ 2112 w 67"/>
                <a:gd name="T57" fmla="*/ 2 h 78"/>
                <a:gd name="T58" fmla="*/ 1600 w 67"/>
                <a:gd name="T59" fmla="*/ 1 h 78"/>
                <a:gd name="T60" fmla="*/ 1088 w 67"/>
                <a:gd name="T61" fmla="*/ 0 h 78"/>
                <a:gd name="T62" fmla="*/ 896 w 67"/>
                <a:gd name="T63" fmla="*/ 0 h 78"/>
                <a:gd name="T64" fmla="*/ 896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30" name="Freeform 80"/>
            <p:cNvSpPr>
              <a:spLocks/>
            </p:cNvSpPr>
            <p:nvPr/>
          </p:nvSpPr>
          <p:spPr bwMode="auto">
            <a:xfrm>
              <a:off x="4493" y="1326"/>
              <a:ext cx="209" cy="48"/>
            </a:xfrm>
            <a:custGeom>
              <a:avLst/>
              <a:gdLst>
                <a:gd name="T0" fmla="*/ 6049 w 106"/>
                <a:gd name="T1" fmla="*/ 29 h 51"/>
                <a:gd name="T2" fmla="*/ 5757 w 106"/>
                <a:gd name="T3" fmla="*/ 24 h 51"/>
                <a:gd name="T4" fmla="*/ 5276 w 106"/>
                <a:gd name="T5" fmla="*/ 18 h 51"/>
                <a:gd name="T6" fmla="*/ 4474 w 106"/>
                <a:gd name="T7" fmla="*/ 8 h 51"/>
                <a:gd name="T8" fmla="*/ 3518 w 106"/>
                <a:gd name="T9" fmla="*/ 4 h 51"/>
                <a:gd name="T10" fmla="*/ 2705 w 106"/>
                <a:gd name="T11" fmla="*/ 0 h 51"/>
                <a:gd name="T12" fmla="*/ 2476 w 106"/>
                <a:gd name="T13" fmla="*/ 0 h 51"/>
                <a:gd name="T14" fmla="*/ 1993 w 106"/>
                <a:gd name="T15" fmla="*/ 1 h 51"/>
                <a:gd name="T16" fmla="*/ 1524 w 106"/>
                <a:gd name="T17" fmla="*/ 3 h 51"/>
                <a:gd name="T18" fmla="*/ 1041 w 106"/>
                <a:gd name="T19" fmla="*/ 4 h 51"/>
                <a:gd name="T20" fmla="*/ 773 w 106"/>
                <a:gd name="T21" fmla="*/ 4 h 51"/>
                <a:gd name="T22" fmla="*/ 481 w 106"/>
                <a:gd name="T23" fmla="*/ 8 h 51"/>
                <a:gd name="T24" fmla="*/ 244 w 106"/>
                <a:gd name="T25" fmla="*/ 8 h 51"/>
                <a:gd name="T26" fmla="*/ 63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3 w 106"/>
                <a:gd name="T33" fmla="*/ 24 h 51"/>
                <a:gd name="T34" fmla="*/ 183 w 106"/>
                <a:gd name="T35" fmla="*/ 29 h 51"/>
                <a:gd name="T36" fmla="*/ 361 w 106"/>
                <a:gd name="T37" fmla="*/ 31 h 51"/>
                <a:gd name="T38" fmla="*/ 481 w 106"/>
                <a:gd name="T39" fmla="*/ 34 h 51"/>
                <a:gd name="T40" fmla="*/ 773 w 106"/>
                <a:gd name="T41" fmla="*/ 35 h 51"/>
                <a:gd name="T42" fmla="*/ 1041 w 106"/>
                <a:gd name="T43" fmla="*/ 35 h 51"/>
                <a:gd name="T44" fmla="*/ 1341 w 106"/>
                <a:gd name="T45" fmla="*/ 34 h 51"/>
                <a:gd name="T46" fmla="*/ 1633 w 106"/>
                <a:gd name="T47" fmla="*/ 33 h 51"/>
                <a:gd name="T48" fmla="*/ 1993 w 106"/>
                <a:gd name="T49" fmla="*/ 31 h 51"/>
                <a:gd name="T50" fmla="*/ 2240 w 106"/>
                <a:gd name="T51" fmla="*/ 30 h 51"/>
                <a:gd name="T52" fmla="*/ 2413 w 106"/>
                <a:gd name="T53" fmla="*/ 29 h 51"/>
                <a:gd name="T54" fmla="*/ 2177 w 106"/>
                <a:gd name="T55" fmla="*/ 30 h 51"/>
                <a:gd name="T56" fmla="*/ 1993 w 106"/>
                <a:gd name="T57" fmla="*/ 29 h 51"/>
                <a:gd name="T58" fmla="*/ 1757 w 106"/>
                <a:gd name="T59" fmla="*/ 27 h 51"/>
                <a:gd name="T60" fmla="*/ 1404 w 106"/>
                <a:gd name="T61" fmla="*/ 24 h 51"/>
                <a:gd name="T62" fmla="*/ 891 w 106"/>
                <a:gd name="T63" fmla="*/ 23 h 51"/>
                <a:gd name="T64" fmla="*/ 712 w 106"/>
                <a:gd name="T65" fmla="*/ 22 h 51"/>
                <a:gd name="T66" fmla="*/ 773 w 106"/>
                <a:gd name="T67" fmla="*/ 21 h 51"/>
                <a:gd name="T68" fmla="*/ 1041 w 106"/>
                <a:gd name="T69" fmla="*/ 18 h 51"/>
                <a:gd name="T70" fmla="*/ 1224 w 106"/>
                <a:gd name="T71" fmla="*/ 15 h 51"/>
                <a:gd name="T72" fmla="*/ 1341 w 106"/>
                <a:gd name="T73" fmla="*/ 11 h 51"/>
                <a:gd name="T74" fmla="*/ 1993 w 106"/>
                <a:gd name="T75" fmla="*/ 10 h 51"/>
                <a:gd name="T76" fmla="*/ 3401 w 106"/>
                <a:gd name="T77" fmla="*/ 10 h 51"/>
                <a:gd name="T78" fmla="*/ 4537 w 106"/>
                <a:gd name="T79" fmla="*/ 18 h 51"/>
                <a:gd name="T80" fmla="*/ 5397 w 106"/>
                <a:gd name="T81" fmla="*/ 23 h 51"/>
                <a:gd name="T82" fmla="*/ 5925 w 106"/>
                <a:gd name="T83" fmla="*/ 29 h 51"/>
                <a:gd name="T84" fmla="*/ 6162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31" name="Freeform 81"/>
            <p:cNvSpPr>
              <a:spLocks/>
            </p:cNvSpPr>
            <p:nvPr/>
          </p:nvSpPr>
          <p:spPr bwMode="auto">
            <a:xfrm>
              <a:off x="5063" y="1328"/>
              <a:ext cx="206" cy="47"/>
            </a:xfrm>
            <a:custGeom>
              <a:avLst/>
              <a:gdLst>
                <a:gd name="T0" fmla="*/ 61 w 105"/>
                <a:gd name="T1" fmla="*/ 29 h 50"/>
                <a:gd name="T2" fmla="*/ 353 w 105"/>
                <a:gd name="T3" fmla="*/ 24 h 50"/>
                <a:gd name="T4" fmla="*/ 848 w 105"/>
                <a:gd name="T5" fmla="*/ 18 h 50"/>
                <a:gd name="T6" fmla="*/ 1540 w 105"/>
                <a:gd name="T7" fmla="*/ 8 h 50"/>
                <a:gd name="T8" fmla="*/ 2448 w 105"/>
                <a:gd name="T9" fmla="*/ 5 h 50"/>
                <a:gd name="T10" fmla="*/ 3265 w 105"/>
                <a:gd name="T11" fmla="*/ 1 h 50"/>
                <a:gd name="T12" fmla="*/ 3541 w 105"/>
                <a:gd name="T13" fmla="*/ 1 h 50"/>
                <a:gd name="T14" fmla="*/ 3926 w 105"/>
                <a:gd name="T15" fmla="*/ 1 h 50"/>
                <a:gd name="T16" fmla="*/ 4450 w 105"/>
                <a:gd name="T17" fmla="*/ 2 h 50"/>
                <a:gd name="T18" fmla="*/ 4862 w 105"/>
                <a:gd name="T19" fmla="*/ 4 h 50"/>
                <a:gd name="T20" fmla="*/ 5234 w 105"/>
                <a:gd name="T21" fmla="*/ 4 h 50"/>
                <a:gd name="T22" fmla="*/ 5466 w 105"/>
                <a:gd name="T23" fmla="*/ 8 h 50"/>
                <a:gd name="T24" fmla="*/ 5642 w 105"/>
                <a:gd name="T25" fmla="*/ 9 h 50"/>
                <a:gd name="T26" fmla="*/ 5809 w 105"/>
                <a:gd name="T27" fmla="*/ 15 h 50"/>
                <a:gd name="T28" fmla="*/ 5927 w 105"/>
                <a:gd name="T29" fmla="*/ 19 h 50"/>
                <a:gd name="T30" fmla="*/ 5927 w 105"/>
                <a:gd name="T31" fmla="*/ 22 h 50"/>
                <a:gd name="T32" fmla="*/ 5866 w 105"/>
                <a:gd name="T33" fmla="*/ 24 h 50"/>
                <a:gd name="T34" fmla="*/ 5642 w 105"/>
                <a:gd name="T35" fmla="*/ 29 h 50"/>
                <a:gd name="T36" fmla="*/ 5642 w 105"/>
                <a:gd name="T37" fmla="*/ 31 h 50"/>
                <a:gd name="T38" fmla="*/ 5346 w 105"/>
                <a:gd name="T39" fmla="*/ 34 h 50"/>
                <a:gd name="T40" fmla="*/ 5203 w 105"/>
                <a:gd name="T41" fmla="*/ 34 h 50"/>
                <a:gd name="T42" fmla="*/ 4962 w 105"/>
                <a:gd name="T43" fmla="*/ 34 h 50"/>
                <a:gd name="T44" fmla="*/ 4681 w 105"/>
                <a:gd name="T45" fmla="*/ 34 h 50"/>
                <a:gd name="T46" fmla="*/ 4389 w 105"/>
                <a:gd name="T47" fmla="*/ 34 h 50"/>
                <a:gd name="T48" fmla="*/ 4098 w 105"/>
                <a:gd name="T49" fmla="*/ 34 h 50"/>
                <a:gd name="T50" fmla="*/ 3865 w 105"/>
                <a:gd name="T51" fmla="*/ 33 h 50"/>
                <a:gd name="T52" fmla="*/ 3865 w 105"/>
                <a:gd name="T53" fmla="*/ 31 h 50"/>
                <a:gd name="T54" fmla="*/ 3806 w 105"/>
                <a:gd name="T55" fmla="*/ 29 h 50"/>
                <a:gd name="T56" fmla="*/ 3865 w 105"/>
                <a:gd name="T57" fmla="*/ 27 h 50"/>
                <a:gd name="T58" fmla="*/ 4098 w 105"/>
                <a:gd name="T59" fmla="*/ 25 h 50"/>
                <a:gd name="T60" fmla="*/ 4450 w 105"/>
                <a:gd name="T61" fmla="*/ 24 h 50"/>
                <a:gd name="T62" fmla="*/ 4962 w 105"/>
                <a:gd name="T63" fmla="*/ 23 h 50"/>
                <a:gd name="T64" fmla="*/ 5142 w 105"/>
                <a:gd name="T65" fmla="*/ 22 h 50"/>
                <a:gd name="T66" fmla="*/ 5022 w 105"/>
                <a:gd name="T67" fmla="*/ 21 h 50"/>
                <a:gd name="T68" fmla="*/ 4915 w 105"/>
                <a:gd name="T69" fmla="*/ 19 h 50"/>
                <a:gd name="T70" fmla="*/ 4742 w 105"/>
                <a:gd name="T71" fmla="*/ 15 h 50"/>
                <a:gd name="T72" fmla="*/ 4681 w 105"/>
                <a:gd name="T73" fmla="*/ 12 h 50"/>
                <a:gd name="T74" fmla="*/ 4098 w 105"/>
                <a:gd name="T75" fmla="*/ 9 h 50"/>
                <a:gd name="T76" fmla="*/ 2725 w 105"/>
                <a:gd name="T77" fmla="*/ 9 h 50"/>
                <a:gd name="T78" fmla="*/ 1601 w 105"/>
                <a:gd name="T79" fmla="*/ 17 h 50"/>
                <a:gd name="T80" fmla="*/ 693 w 105"/>
                <a:gd name="T81" fmla="*/ 22 h 50"/>
                <a:gd name="T82" fmla="*/ 180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32" name="Freeform 82"/>
            <p:cNvSpPr>
              <a:spLocks/>
            </p:cNvSpPr>
            <p:nvPr/>
          </p:nvSpPr>
          <p:spPr bwMode="auto">
            <a:xfrm>
              <a:off x="5056" y="1351"/>
              <a:ext cx="112" cy="73"/>
            </a:xfrm>
            <a:custGeom>
              <a:avLst/>
              <a:gdLst>
                <a:gd name="T0" fmla="*/ 3105 w 57"/>
                <a:gd name="T1" fmla="*/ 1 h 78"/>
                <a:gd name="T2" fmla="*/ 2877 w 57"/>
                <a:gd name="T3" fmla="*/ 6 h 78"/>
                <a:gd name="T4" fmla="*/ 2366 w 57"/>
                <a:gd name="T5" fmla="*/ 7 h 78"/>
                <a:gd name="T6" fmla="*/ 1849 w 57"/>
                <a:gd name="T7" fmla="*/ 11 h 78"/>
                <a:gd name="T8" fmla="*/ 1252 w 57"/>
                <a:gd name="T9" fmla="*/ 18 h 78"/>
                <a:gd name="T10" fmla="*/ 637 w 57"/>
                <a:gd name="T11" fmla="*/ 21 h 78"/>
                <a:gd name="T12" fmla="*/ 236 w 57"/>
                <a:gd name="T13" fmla="*/ 25 h 78"/>
                <a:gd name="T14" fmla="*/ 0 w 57"/>
                <a:gd name="T15" fmla="*/ 28 h 78"/>
                <a:gd name="T16" fmla="*/ 120 w 57"/>
                <a:gd name="T17" fmla="*/ 30 h 78"/>
                <a:gd name="T18" fmla="*/ 297 w 57"/>
                <a:gd name="T19" fmla="*/ 35 h 78"/>
                <a:gd name="T20" fmla="*/ 417 w 57"/>
                <a:gd name="T21" fmla="*/ 37 h 78"/>
                <a:gd name="T22" fmla="*/ 356 w 57"/>
                <a:gd name="T23" fmla="*/ 42 h 78"/>
                <a:gd name="T24" fmla="*/ 297 w 57"/>
                <a:gd name="T25" fmla="*/ 46 h 78"/>
                <a:gd name="T26" fmla="*/ 120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297 w 57"/>
                <a:gd name="T35" fmla="*/ 48 h 78"/>
                <a:gd name="T36" fmla="*/ 700 w 57"/>
                <a:gd name="T37" fmla="*/ 40 h 78"/>
                <a:gd name="T38" fmla="*/ 1252 w 57"/>
                <a:gd name="T39" fmla="*/ 31 h 78"/>
                <a:gd name="T40" fmla="*/ 1849 w 57"/>
                <a:gd name="T41" fmla="*/ 21 h 78"/>
                <a:gd name="T42" fmla="*/ 2366 w 57"/>
                <a:gd name="T43" fmla="*/ 12 h 78"/>
                <a:gd name="T44" fmla="*/ 2877 w 57"/>
                <a:gd name="T45" fmla="*/ 7 h 78"/>
                <a:gd name="T46" fmla="*/ 3105 w 57"/>
                <a:gd name="T47" fmla="*/ 1 h 78"/>
                <a:gd name="T48" fmla="*/ 3217 w 57"/>
                <a:gd name="T49" fmla="*/ 0 h 78"/>
                <a:gd name="T50" fmla="*/ 3217 w 57"/>
                <a:gd name="T51" fmla="*/ 0 h 78"/>
                <a:gd name="T52" fmla="*/ 3217 w 57"/>
                <a:gd name="T53" fmla="*/ 0 h 78"/>
                <a:gd name="T54" fmla="*/ 3217 w 57"/>
                <a:gd name="T55" fmla="*/ 0 h 78"/>
                <a:gd name="T56" fmla="*/ 3217 w 57"/>
                <a:gd name="T57" fmla="*/ 0 h 78"/>
                <a:gd name="T58" fmla="*/ 3217 w 57"/>
                <a:gd name="T59" fmla="*/ 0 h 78"/>
                <a:gd name="T60" fmla="*/ 3217 w 57"/>
                <a:gd name="T61" fmla="*/ 0 h 78"/>
                <a:gd name="T62" fmla="*/ 3217 w 57"/>
                <a:gd name="T63" fmla="*/ 0 h 78"/>
                <a:gd name="T64" fmla="*/ 3217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33" name="Freeform 83"/>
            <p:cNvSpPr>
              <a:spLocks/>
            </p:cNvSpPr>
            <p:nvPr/>
          </p:nvSpPr>
          <p:spPr bwMode="auto">
            <a:xfrm>
              <a:off x="4585" y="1351"/>
              <a:ext cx="117" cy="73"/>
            </a:xfrm>
            <a:custGeom>
              <a:avLst/>
              <a:gdLst>
                <a:gd name="T0" fmla="*/ 0 w 59"/>
                <a:gd name="T1" fmla="*/ 1 h 78"/>
                <a:gd name="T2" fmla="*/ 311 w 59"/>
                <a:gd name="T3" fmla="*/ 6 h 78"/>
                <a:gd name="T4" fmla="*/ 740 w 59"/>
                <a:gd name="T5" fmla="*/ 7 h 78"/>
                <a:gd name="T6" fmla="*/ 1404 w 59"/>
                <a:gd name="T7" fmla="*/ 11 h 78"/>
                <a:gd name="T8" fmla="*/ 1997 w 59"/>
                <a:gd name="T9" fmla="*/ 18 h 78"/>
                <a:gd name="T10" fmla="*/ 2612 w 59"/>
                <a:gd name="T11" fmla="*/ 21 h 78"/>
                <a:gd name="T12" fmla="*/ 3096 w 59"/>
                <a:gd name="T13" fmla="*/ 25 h 78"/>
                <a:gd name="T14" fmla="*/ 3460 w 59"/>
                <a:gd name="T15" fmla="*/ 27 h 78"/>
                <a:gd name="T16" fmla="*/ 3276 w 59"/>
                <a:gd name="T17" fmla="*/ 30 h 78"/>
                <a:gd name="T18" fmla="*/ 2973 w 59"/>
                <a:gd name="T19" fmla="*/ 34 h 78"/>
                <a:gd name="T20" fmla="*/ 2909 w 59"/>
                <a:gd name="T21" fmla="*/ 37 h 78"/>
                <a:gd name="T22" fmla="*/ 2909 w 59"/>
                <a:gd name="T23" fmla="*/ 42 h 78"/>
                <a:gd name="T24" fmla="*/ 2973 w 59"/>
                <a:gd name="T25" fmla="*/ 45 h 78"/>
                <a:gd name="T26" fmla="*/ 3096 w 59"/>
                <a:gd name="T27" fmla="*/ 48 h 78"/>
                <a:gd name="T28" fmla="*/ 3157 w 59"/>
                <a:gd name="T29" fmla="*/ 51 h 78"/>
                <a:gd name="T30" fmla="*/ 3276 w 59"/>
                <a:gd name="T31" fmla="*/ 51 h 78"/>
                <a:gd name="T32" fmla="*/ 3276 w 59"/>
                <a:gd name="T33" fmla="*/ 51 h 78"/>
                <a:gd name="T34" fmla="*/ 2973 w 59"/>
                <a:gd name="T35" fmla="*/ 48 h 78"/>
                <a:gd name="T36" fmla="*/ 2489 w 59"/>
                <a:gd name="T37" fmla="*/ 40 h 78"/>
                <a:gd name="T38" fmla="*/ 1872 w 59"/>
                <a:gd name="T39" fmla="*/ 31 h 78"/>
                <a:gd name="T40" fmla="*/ 1348 w 59"/>
                <a:gd name="T41" fmla="*/ 21 h 78"/>
                <a:gd name="T42" fmla="*/ 680 w 59"/>
                <a:gd name="T43" fmla="*/ 12 h 78"/>
                <a:gd name="T44" fmla="*/ 248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34" name="Freeform 84"/>
            <p:cNvSpPr>
              <a:spLocks/>
            </p:cNvSpPr>
            <p:nvPr/>
          </p:nvSpPr>
          <p:spPr bwMode="auto">
            <a:xfrm>
              <a:off x="4768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35" name="Freeform 85"/>
            <p:cNvSpPr>
              <a:spLocks/>
            </p:cNvSpPr>
            <p:nvPr/>
          </p:nvSpPr>
          <p:spPr bwMode="auto">
            <a:xfrm>
              <a:off x="4916" y="1383"/>
              <a:ext cx="75" cy="36"/>
            </a:xfrm>
            <a:custGeom>
              <a:avLst/>
              <a:gdLst>
                <a:gd name="T0" fmla="*/ 2124 w 38"/>
                <a:gd name="T1" fmla="*/ 10 h 38"/>
                <a:gd name="T2" fmla="*/ 1885 w 38"/>
                <a:gd name="T3" fmla="*/ 9 h 38"/>
                <a:gd name="T4" fmla="*/ 1699 w 38"/>
                <a:gd name="T5" fmla="*/ 8 h 38"/>
                <a:gd name="T6" fmla="*/ 1352 w 38"/>
                <a:gd name="T7" fmla="*/ 4 h 38"/>
                <a:gd name="T8" fmla="*/ 1076 w 38"/>
                <a:gd name="T9" fmla="*/ 1 h 38"/>
                <a:gd name="T10" fmla="*/ 892 w 38"/>
                <a:gd name="T11" fmla="*/ 1 h 38"/>
                <a:gd name="T12" fmla="*/ 592 w 38"/>
                <a:gd name="T13" fmla="*/ 1 h 38"/>
                <a:gd name="T14" fmla="*/ 300 w 38"/>
                <a:gd name="T15" fmla="*/ 4 h 38"/>
                <a:gd name="T16" fmla="*/ 124 w 38"/>
                <a:gd name="T17" fmla="*/ 7 h 38"/>
                <a:gd name="T18" fmla="*/ 0 w 38"/>
                <a:gd name="T19" fmla="*/ 9 h 38"/>
                <a:gd name="T20" fmla="*/ 63 w 38"/>
                <a:gd name="T21" fmla="*/ 12 h 38"/>
                <a:gd name="T22" fmla="*/ 63 w 38"/>
                <a:gd name="T23" fmla="*/ 17 h 38"/>
                <a:gd name="T24" fmla="*/ 63 w 38"/>
                <a:gd name="T25" fmla="*/ 22 h 38"/>
                <a:gd name="T26" fmla="*/ 124 w 38"/>
                <a:gd name="T27" fmla="*/ 24 h 38"/>
                <a:gd name="T28" fmla="*/ 363 w 38"/>
                <a:gd name="T29" fmla="*/ 25 h 38"/>
                <a:gd name="T30" fmla="*/ 716 w 38"/>
                <a:gd name="T31" fmla="*/ 26 h 38"/>
                <a:gd name="T32" fmla="*/ 1137 w 38"/>
                <a:gd name="T33" fmla="*/ 26 h 38"/>
                <a:gd name="T34" fmla="*/ 1352 w 38"/>
                <a:gd name="T35" fmla="*/ 25 h 38"/>
                <a:gd name="T36" fmla="*/ 1593 w 38"/>
                <a:gd name="T37" fmla="*/ 23 h 38"/>
                <a:gd name="T38" fmla="*/ 1593 w 38"/>
                <a:gd name="T39" fmla="*/ 22 h 38"/>
                <a:gd name="T40" fmla="*/ 1652 w 38"/>
                <a:gd name="T41" fmla="*/ 19 h 38"/>
                <a:gd name="T42" fmla="*/ 1652 w 38"/>
                <a:gd name="T43" fmla="*/ 16 h 38"/>
                <a:gd name="T44" fmla="*/ 1652 w 38"/>
                <a:gd name="T45" fmla="*/ 10 h 38"/>
                <a:gd name="T46" fmla="*/ 1532 w 38"/>
                <a:gd name="T47" fmla="*/ 10 h 38"/>
                <a:gd name="T48" fmla="*/ 1468 w 38"/>
                <a:gd name="T49" fmla="*/ 10 h 38"/>
                <a:gd name="T50" fmla="*/ 1352 w 38"/>
                <a:gd name="T51" fmla="*/ 12 h 38"/>
                <a:gd name="T52" fmla="*/ 1352 w 38"/>
                <a:gd name="T53" fmla="*/ 12 h 38"/>
                <a:gd name="T54" fmla="*/ 1232 w 38"/>
                <a:gd name="T55" fmla="*/ 14 h 38"/>
                <a:gd name="T56" fmla="*/ 1168 w 38"/>
                <a:gd name="T57" fmla="*/ 16 h 38"/>
                <a:gd name="T58" fmla="*/ 1137 w 38"/>
                <a:gd name="T59" fmla="*/ 20 h 38"/>
                <a:gd name="T60" fmla="*/ 1137 w 38"/>
                <a:gd name="T61" fmla="*/ 22 h 38"/>
                <a:gd name="T62" fmla="*/ 1137 w 38"/>
                <a:gd name="T63" fmla="*/ 23 h 38"/>
                <a:gd name="T64" fmla="*/ 776 w 38"/>
                <a:gd name="T65" fmla="*/ 22 h 38"/>
                <a:gd name="T66" fmla="*/ 545 w 38"/>
                <a:gd name="T67" fmla="*/ 21 h 38"/>
                <a:gd name="T68" fmla="*/ 484 w 38"/>
                <a:gd name="T69" fmla="*/ 16 h 38"/>
                <a:gd name="T70" fmla="*/ 424 w 38"/>
                <a:gd name="T71" fmla="*/ 14 h 38"/>
                <a:gd name="T72" fmla="*/ 484 w 38"/>
                <a:gd name="T73" fmla="*/ 11 h 38"/>
                <a:gd name="T74" fmla="*/ 545 w 38"/>
                <a:gd name="T75" fmla="*/ 9 h 38"/>
                <a:gd name="T76" fmla="*/ 655 w 38"/>
                <a:gd name="T77" fmla="*/ 9 h 38"/>
                <a:gd name="T78" fmla="*/ 776 w 38"/>
                <a:gd name="T79" fmla="*/ 8 h 38"/>
                <a:gd name="T80" fmla="*/ 1016 w 38"/>
                <a:gd name="T81" fmla="*/ 6 h 38"/>
                <a:gd name="T82" fmla="*/ 1137 w 38"/>
                <a:gd name="T83" fmla="*/ 6 h 38"/>
                <a:gd name="T84" fmla="*/ 1168 w 38"/>
                <a:gd name="T85" fmla="*/ 6 h 38"/>
                <a:gd name="T86" fmla="*/ 1352 w 38"/>
                <a:gd name="T87" fmla="*/ 8 h 38"/>
                <a:gd name="T88" fmla="*/ 1532 w 38"/>
                <a:gd name="T89" fmla="*/ 9 h 38"/>
                <a:gd name="T90" fmla="*/ 1761 w 38"/>
                <a:gd name="T91" fmla="*/ 9 h 38"/>
                <a:gd name="T92" fmla="*/ 2005 w 38"/>
                <a:gd name="T93" fmla="*/ 9 h 38"/>
                <a:gd name="T94" fmla="*/ 2061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36" name="Freeform 86"/>
            <p:cNvSpPr>
              <a:spLocks/>
            </p:cNvSpPr>
            <p:nvPr/>
          </p:nvSpPr>
          <p:spPr bwMode="auto">
            <a:xfrm>
              <a:off x="1220" y="1593"/>
              <a:ext cx="535" cy="1911"/>
            </a:xfrm>
            <a:custGeom>
              <a:avLst/>
              <a:gdLst>
                <a:gd name="T0" fmla="*/ 0 w 271"/>
                <a:gd name="T1" fmla="*/ 1316 h 2059"/>
                <a:gd name="T2" fmla="*/ 15979 w 271"/>
                <a:gd name="T3" fmla="*/ 1316 h 2059"/>
                <a:gd name="T4" fmla="*/ 15979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5" name="Group 87"/>
            <p:cNvGrpSpPr>
              <a:grpSpLocks/>
            </p:cNvGrpSpPr>
            <p:nvPr/>
          </p:nvGrpSpPr>
          <p:grpSpPr bwMode="auto">
            <a:xfrm>
              <a:off x="1130" y="3474"/>
              <a:ext cx="702" cy="203"/>
              <a:chOff x="3110" y="3961"/>
              <a:chExt cx="356" cy="218"/>
            </a:xfrm>
          </p:grpSpPr>
          <p:sp>
            <p:nvSpPr>
              <p:cNvPr id="62583" name="Freeform 88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solidFill>
                <a:srgbClr val="F8F8F8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2584" name="Freeform 89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solidFill>
                <a:srgbClr val="F8F8F8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2585" name="Freeform 90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8F8F8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2586" name="Freeform 91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solidFill>
                <a:srgbClr val="F8F8F8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2587" name="Freeform 92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solidFill>
                <a:srgbClr val="F8F8F8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2588" name="Freeform 93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solidFill>
                <a:srgbClr val="F8F8F8"/>
              </a:soli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2589" name="Line 94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2590" name="Freeform 95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solidFill>
                <a:srgbClr val="F8F8F8"/>
              </a:soli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2591" name="Freeform 96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solidFill>
                <a:srgbClr val="F8F8F8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2592" name="Line 97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62538" name="Freeform 98"/>
            <p:cNvSpPr>
              <a:spLocks/>
            </p:cNvSpPr>
            <p:nvPr/>
          </p:nvSpPr>
          <p:spPr bwMode="auto">
            <a:xfrm>
              <a:off x="1292" y="1582"/>
              <a:ext cx="463" cy="212"/>
            </a:xfrm>
            <a:custGeom>
              <a:avLst/>
              <a:gdLst>
                <a:gd name="T0" fmla="*/ 5788 w 235"/>
                <a:gd name="T1" fmla="*/ 1 h 227"/>
                <a:gd name="T2" fmla="*/ 7534 w 235"/>
                <a:gd name="T3" fmla="*/ 3 h 227"/>
                <a:gd name="T4" fmla="*/ 9177 w 235"/>
                <a:gd name="T5" fmla="*/ 4 h 227"/>
                <a:gd name="T6" fmla="*/ 10422 w 235"/>
                <a:gd name="T7" fmla="*/ 7 h 227"/>
                <a:gd name="T8" fmla="*/ 11404 w 235"/>
                <a:gd name="T9" fmla="*/ 7 h 227"/>
                <a:gd name="T10" fmla="*/ 11991 w 235"/>
                <a:gd name="T11" fmla="*/ 7 h 227"/>
                <a:gd name="T12" fmla="*/ 12414 w 235"/>
                <a:gd name="T13" fmla="*/ 7 h 227"/>
                <a:gd name="T14" fmla="*/ 12795 w 235"/>
                <a:gd name="T15" fmla="*/ 8 h 227"/>
                <a:gd name="T16" fmla="*/ 13218 w 235"/>
                <a:gd name="T17" fmla="*/ 8 h 227"/>
                <a:gd name="T18" fmla="*/ 13455 w 235"/>
                <a:gd name="T19" fmla="*/ 8 h 227"/>
                <a:gd name="T20" fmla="*/ 13683 w 235"/>
                <a:gd name="T21" fmla="*/ 8 h 227"/>
                <a:gd name="T22" fmla="*/ 13683 w 235"/>
                <a:gd name="T23" fmla="*/ 21 h 227"/>
                <a:gd name="T24" fmla="*/ 13683 w 235"/>
                <a:gd name="T25" fmla="*/ 49 h 227"/>
                <a:gd name="T26" fmla="*/ 13683 w 235"/>
                <a:gd name="T27" fmla="*/ 86 h 227"/>
                <a:gd name="T28" fmla="*/ 13683 w 235"/>
                <a:gd name="T29" fmla="*/ 120 h 227"/>
                <a:gd name="T30" fmla="*/ 13683 w 235"/>
                <a:gd name="T31" fmla="*/ 145 h 227"/>
                <a:gd name="T32" fmla="*/ 13559 w 235"/>
                <a:gd name="T33" fmla="*/ 148 h 227"/>
                <a:gd name="T34" fmla="*/ 13399 w 235"/>
                <a:gd name="T35" fmla="*/ 141 h 227"/>
                <a:gd name="T36" fmla="*/ 13399 w 235"/>
                <a:gd name="T37" fmla="*/ 128 h 227"/>
                <a:gd name="T38" fmla="*/ 13155 w 235"/>
                <a:gd name="T39" fmla="*/ 116 h 227"/>
                <a:gd name="T40" fmla="*/ 12968 w 235"/>
                <a:gd name="T41" fmla="*/ 104 h 227"/>
                <a:gd name="T42" fmla="*/ 12763 w 235"/>
                <a:gd name="T43" fmla="*/ 97 h 227"/>
                <a:gd name="T44" fmla="*/ 12178 w 235"/>
                <a:gd name="T45" fmla="*/ 88 h 227"/>
                <a:gd name="T46" fmla="*/ 11226 w 235"/>
                <a:gd name="T47" fmla="*/ 78 h 227"/>
                <a:gd name="T48" fmla="*/ 10247 w 235"/>
                <a:gd name="T49" fmla="*/ 66 h 227"/>
                <a:gd name="T50" fmla="*/ 9301 w 235"/>
                <a:gd name="T51" fmla="*/ 57 h 227"/>
                <a:gd name="T52" fmla="*/ 8726 w 235"/>
                <a:gd name="T53" fmla="*/ 49 h 227"/>
                <a:gd name="T54" fmla="*/ 7954 w 235"/>
                <a:gd name="T55" fmla="*/ 45 h 227"/>
                <a:gd name="T56" fmla="*/ 6801 w 235"/>
                <a:gd name="T57" fmla="*/ 37 h 227"/>
                <a:gd name="T58" fmla="*/ 5485 w 235"/>
                <a:gd name="T59" fmla="*/ 29 h 227"/>
                <a:gd name="T60" fmla="*/ 4398 w 235"/>
                <a:gd name="T61" fmla="*/ 21 h 227"/>
                <a:gd name="T62" fmla="*/ 3680 w 235"/>
                <a:gd name="T63" fmla="*/ 19 h 227"/>
                <a:gd name="T64" fmla="*/ 3493 w 235"/>
                <a:gd name="T65" fmla="*/ 18 h 227"/>
                <a:gd name="T66" fmla="*/ 2760 w 235"/>
                <a:gd name="T67" fmla="*/ 16 h 227"/>
                <a:gd name="T68" fmla="*/ 1805 w 235"/>
                <a:gd name="T69" fmla="*/ 11 h 227"/>
                <a:gd name="T70" fmla="*/ 764 w 235"/>
                <a:gd name="T71" fmla="*/ 7 h 227"/>
                <a:gd name="T72" fmla="*/ 124 w 235"/>
                <a:gd name="T73" fmla="*/ 7 h 227"/>
                <a:gd name="T74" fmla="*/ 124 w 235"/>
                <a:gd name="T75" fmla="*/ 7 h 227"/>
                <a:gd name="T76" fmla="*/ 589 w 235"/>
                <a:gd name="T77" fmla="*/ 6 h 227"/>
                <a:gd name="T78" fmla="*/ 1160 w 235"/>
                <a:gd name="T79" fmla="*/ 5 h 227"/>
                <a:gd name="T80" fmla="*/ 1925 w 235"/>
                <a:gd name="T81" fmla="*/ 3 h 227"/>
                <a:gd name="T82" fmla="*/ 2965 w 235"/>
                <a:gd name="T83" fmla="*/ 1 h 227"/>
                <a:gd name="T84" fmla="*/ 4502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39" name="Freeform 99"/>
            <p:cNvSpPr>
              <a:spLocks/>
            </p:cNvSpPr>
            <p:nvPr/>
          </p:nvSpPr>
          <p:spPr bwMode="auto">
            <a:xfrm>
              <a:off x="1195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40" name="Freeform 100"/>
            <p:cNvSpPr>
              <a:spLocks/>
            </p:cNvSpPr>
            <p:nvPr/>
          </p:nvSpPr>
          <p:spPr bwMode="auto">
            <a:xfrm>
              <a:off x="1025" y="1270"/>
              <a:ext cx="911" cy="309"/>
            </a:xfrm>
            <a:custGeom>
              <a:avLst/>
              <a:gdLst>
                <a:gd name="T0" fmla="*/ 16875 w 462"/>
                <a:gd name="T1" fmla="*/ 204 h 333"/>
                <a:gd name="T2" fmla="*/ 20456 w 462"/>
                <a:gd name="T3" fmla="*/ 209 h 333"/>
                <a:gd name="T4" fmla="*/ 21759 w 462"/>
                <a:gd name="T5" fmla="*/ 212 h 333"/>
                <a:gd name="T6" fmla="*/ 21933 w 462"/>
                <a:gd name="T7" fmla="*/ 201 h 333"/>
                <a:gd name="T8" fmla="*/ 22209 w 462"/>
                <a:gd name="T9" fmla="*/ 182 h 333"/>
                <a:gd name="T10" fmla="*/ 22801 w 462"/>
                <a:gd name="T11" fmla="*/ 161 h 333"/>
                <a:gd name="T12" fmla="*/ 23400 w 462"/>
                <a:gd name="T13" fmla="*/ 148 h 333"/>
                <a:gd name="T14" fmla="*/ 25465 w 462"/>
                <a:gd name="T15" fmla="*/ 146 h 333"/>
                <a:gd name="T16" fmla="*/ 24686 w 462"/>
                <a:gd name="T17" fmla="*/ 118 h 333"/>
                <a:gd name="T18" fmla="*/ 22856 w 462"/>
                <a:gd name="T19" fmla="*/ 120 h 333"/>
                <a:gd name="T20" fmla="*/ 21965 w 462"/>
                <a:gd name="T21" fmla="*/ 115 h 333"/>
                <a:gd name="T22" fmla="*/ 21712 w 462"/>
                <a:gd name="T23" fmla="*/ 120 h 333"/>
                <a:gd name="T24" fmla="*/ 20801 w 462"/>
                <a:gd name="T25" fmla="*/ 121 h 333"/>
                <a:gd name="T26" fmla="*/ 20801 w 462"/>
                <a:gd name="T27" fmla="*/ 109 h 333"/>
                <a:gd name="T28" fmla="*/ 21592 w 462"/>
                <a:gd name="T29" fmla="*/ 114 h 333"/>
                <a:gd name="T30" fmla="*/ 21965 w 462"/>
                <a:gd name="T31" fmla="*/ 109 h 333"/>
                <a:gd name="T32" fmla="*/ 22980 w 462"/>
                <a:gd name="T33" fmla="*/ 106 h 333"/>
                <a:gd name="T34" fmla="*/ 23286 w 462"/>
                <a:gd name="T35" fmla="*/ 87 h 333"/>
                <a:gd name="T36" fmla="*/ 22633 w 462"/>
                <a:gd name="T37" fmla="*/ 82 h 333"/>
                <a:gd name="T38" fmla="*/ 22633 w 462"/>
                <a:gd name="T39" fmla="*/ 78 h 333"/>
                <a:gd name="T40" fmla="*/ 23645 w 462"/>
                <a:gd name="T41" fmla="*/ 81 h 333"/>
                <a:gd name="T42" fmla="*/ 25885 w 462"/>
                <a:gd name="T43" fmla="*/ 79 h 333"/>
                <a:gd name="T44" fmla="*/ 26926 w 462"/>
                <a:gd name="T45" fmla="*/ 70 h 333"/>
                <a:gd name="T46" fmla="*/ 26742 w 462"/>
                <a:gd name="T47" fmla="*/ 45 h 333"/>
                <a:gd name="T48" fmla="*/ 25340 w 462"/>
                <a:gd name="T49" fmla="*/ 34 h 333"/>
                <a:gd name="T50" fmla="*/ 26198 w 462"/>
                <a:gd name="T51" fmla="*/ 33 h 333"/>
                <a:gd name="T52" fmla="*/ 26320 w 462"/>
                <a:gd name="T53" fmla="*/ 22 h 333"/>
                <a:gd name="T54" fmla="*/ 25157 w 462"/>
                <a:gd name="T55" fmla="*/ 22 h 333"/>
                <a:gd name="T56" fmla="*/ 25522 w 462"/>
                <a:gd name="T57" fmla="*/ 15 h 333"/>
                <a:gd name="T58" fmla="*/ 25993 w 462"/>
                <a:gd name="T59" fmla="*/ 14 h 333"/>
                <a:gd name="T60" fmla="*/ 26320 w 462"/>
                <a:gd name="T61" fmla="*/ 2 h 333"/>
                <a:gd name="T62" fmla="*/ 14286 w 462"/>
                <a:gd name="T63" fmla="*/ 6 h 333"/>
                <a:gd name="T64" fmla="*/ 1404 w 462"/>
                <a:gd name="T65" fmla="*/ 5 h 333"/>
                <a:gd name="T66" fmla="*/ 828 w 462"/>
                <a:gd name="T67" fmla="*/ 13 h 333"/>
                <a:gd name="T68" fmla="*/ 1341 w 462"/>
                <a:gd name="T69" fmla="*/ 14 h 333"/>
                <a:gd name="T70" fmla="*/ 1996 w 462"/>
                <a:gd name="T71" fmla="*/ 22 h 333"/>
                <a:gd name="T72" fmla="*/ 483 w 462"/>
                <a:gd name="T73" fmla="*/ 22 h 333"/>
                <a:gd name="T74" fmla="*/ 420 w 462"/>
                <a:gd name="T75" fmla="*/ 32 h 333"/>
                <a:gd name="T76" fmla="*/ 1341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30 w 462"/>
                <a:gd name="T85" fmla="*/ 78 h 333"/>
                <a:gd name="T86" fmla="*/ 4354 w 462"/>
                <a:gd name="T87" fmla="*/ 81 h 333"/>
                <a:gd name="T88" fmla="*/ 3749 w 462"/>
                <a:gd name="T89" fmla="*/ 84 h 333"/>
                <a:gd name="T90" fmla="*/ 3581 w 462"/>
                <a:gd name="T91" fmla="*/ 99 h 333"/>
                <a:gd name="T92" fmla="*/ 4109 w 462"/>
                <a:gd name="T93" fmla="*/ 108 h 333"/>
                <a:gd name="T94" fmla="*/ 4884 w 462"/>
                <a:gd name="T95" fmla="*/ 109 h 333"/>
                <a:gd name="T96" fmla="*/ 5214 w 462"/>
                <a:gd name="T97" fmla="*/ 113 h 333"/>
                <a:gd name="T98" fmla="*/ 6050 w 462"/>
                <a:gd name="T99" fmla="*/ 109 h 333"/>
                <a:gd name="T100" fmla="*/ 6113 w 462"/>
                <a:gd name="T101" fmla="*/ 119 h 333"/>
                <a:gd name="T102" fmla="*/ 5334 w 462"/>
                <a:gd name="T103" fmla="*/ 121 h 333"/>
                <a:gd name="T104" fmla="*/ 5009 w 462"/>
                <a:gd name="T105" fmla="*/ 115 h 333"/>
                <a:gd name="T106" fmla="*/ 4172 w 462"/>
                <a:gd name="T107" fmla="*/ 120 h 333"/>
                <a:gd name="T108" fmla="*/ 2416 w 462"/>
                <a:gd name="T109" fmla="*/ 118 h 333"/>
                <a:gd name="T110" fmla="*/ 1404 w 462"/>
                <a:gd name="T111" fmla="*/ 143 h 333"/>
                <a:gd name="T112" fmla="*/ 3129 w 462"/>
                <a:gd name="T113" fmla="*/ 149 h 333"/>
                <a:gd name="T114" fmla="*/ 3581 w 462"/>
                <a:gd name="T115" fmla="*/ 161 h 333"/>
                <a:gd name="T116" fmla="*/ 4537 w 462"/>
                <a:gd name="T117" fmla="*/ 177 h 333"/>
                <a:gd name="T118" fmla="*/ 5066 w 462"/>
                <a:gd name="T119" fmla="*/ 198 h 333"/>
                <a:gd name="T120" fmla="*/ 5521 w 462"/>
                <a:gd name="T121" fmla="*/ 211 h 333"/>
                <a:gd name="T122" fmla="*/ 9814 w 462"/>
                <a:gd name="T123" fmla="*/ 205 h 333"/>
                <a:gd name="T124" fmla="*/ 11930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41" name="Freeform 101"/>
            <p:cNvSpPr>
              <a:spLocks/>
            </p:cNvSpPr>
            <p:nvPr/>
          </p:nvSpPr>
          <p:spPr bwMode="auto">
            <a:xfrm>
              <a:off x="1398" y="1469"/>
              <a:ext cx="72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4 w 36"/>
                <a:gd name="T7" fmla="*/ 3 h 103"/>
                <a:gd name="T8" fmla="*/ 192 w 36"/>
                <a:gd name="T9" fmla="*/ 3 h 103"/>
                <a:gd name="T10" fmla="*/ 256 w 36"/>
                <a:gd name="T11" fmla="*/ 5 h 103"/>
                <a:gd name="T12" fmla="*/ 384 w 36"/>
                <a:gd name="T13" fmla="*/ 6 h 103"/>
                <a:gd name="T14" fmla="*/ 448 w 36"/>
                <a:gd name="T15" fmla="*/ 8 h 103"/>
                <a:gd name="T16" fmla="*/ 576 w 36"/>
                <a:gd name="T17" fmla="*/ 8 h 103"/>
                <a:gd name="T18" fmla="*/ 704 w 36"/>
                <a:gd name="T19" fmla="*/ 10 h 103"/>
                <a:gd name="T20" fmla="*/ 768 w 36"/>
                <a:gd name="T21" fmla="*/ 10 h 103"/>
                <a:gd name="T22" fmla="*/ 896 w 36"/>
                <a:gd name="T23" fmla="*/ 10 h 103"/>
                <a:gd name="T24" fmla="*/ 1024 w 36"/>
                <a:gd name="T25" fmla="*/ 10 h 103"/>
                <a:gd name="T26" fmla="*/ 1088 w 36"/>
                <a:gd name="T27" fmla="*/ 10 h 103"/>
                <a:gd name="T28" fmla="*/ 1216 w 36"/>
                <a:gd name="T29" fmla="*/ 11 h 103"/>
                <a:gd name="T30" fmla="*/ 1216 w 36"/>
                <a:gd name="T31" fmla="*/ 13 h 103"/>
                <a:gd name="T32" fmla="*/ 1344 w 36"/>
                <a:gd name="T33" fmla="*/ 13 h 103"/>
                <a:gd name="T34" fmla="*/ 1408 w 36"/>
                <a:gd name="T35" fmla="*/ 19 h 103"/>
                <a:gd name="T36" fmla="*/ 1472 w 36"/>
                <a:gd name="T37" fmla="*/ 23 h 103"/>
                <a:gd name="T38" fmla="*/ 1600 w 36"/>
                <a:gd name="T39" fmla="*/ 27 h 103"/>
                <a:gd name="T40" fmla="*/ 1728 w 36"/>
                <a:gd name="T41" fmla="*/ 29 h 103"/>
                <a:gd name="T42" fmla="*/ 1728 w 36"/>
                <a:gd name="T43" fmla="*/ 36 h 103"/>
                <a:gd name="T44" fmla="*/ 1792 w 36"/>
                <a:gd name="T45" fmla="*/ 41 h 103"/>
                <a:gd name="T46" fmla="*/ 1920 w 36"/>
                <a:gd name="T47" fmla="*/ 46 h 103"/>
                <a:gd name="T48" fmla="*/ 1984 w 36"/>
                <a:gd name="T49" fmla="*/ 50 h 103"/>
                <a:gd name="T50" fmla="*/ 1984 w 36"/>
                <a:gd name="T51" fmla="*/ 57 h 103"/>
                <a:gd name="T52" fmla="*/ 2048 w 36"/>
                <a:gd name="T53" fmla="*/ 61 h 103"/>
                <a:gd name="T54" fmla="*/ 2048 w 36"/>
                <a:gd name="T55" fmla="*/ 66 h 103"/>
                <a:gd name="T56" fmla="*/ 2176 w 36"/>
                <a:gd name="T57" fmla="*/ 69 h 103"/>
                <a:gd name="T58" fmla="*/ 2176 w 36"/>
                <a:gd name="T59" fmla="*/ 72 h 103"/>
                <a:gd name="T60" fmla="*/ 2176 w 36"/>
                <a:gd name="T61" fmla="*/ 74 h 103"/>
                <a:gd name="T62" fmla="*/ 2176 w 36"/>
                <a:gd name="T63" fmla="*/ 76 h 103"/>
                <a:gd name="T64" fmla="*/ 2240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42" name="Freeform 102"/>
            <p:cNvSpPr>
              <a:spLocks/>
            </p:cNvSpPr>
            <p:nvPr/>
          </p:nvSpPr>
          <p:spPr bwMode="auto">
            <a:xfrm>
              <a:off x="1490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43" name="Freeform 103"/>
            <p:cNvSpPr>
              <a:spLocks/>
            </p:cNvSpPr>
            <p:nvPr/>
          </p:nvSpPr>
          <p:spPr bwMode="auto">
            <a:xfrm>
              <a:off x="1452" y="1468"/>
              <a:ext cx="69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56 w 36"/>
                <a:gd name="T5" fmla="*/ 8 h 106"/>
                <a:gd name="T6" fmla="*/ 148 w 36"/>
                <a:gd name="T7" fmla="*/ 8 h 106"/>
                <a:gd name="T8" fmla="*/ 253 w 36"/>
                <a:gd name="T9" fmla="*/ 10 h 106"/>
                <a:gd name="T10" fmla="*/ 284 w 36"/>
                <a:gd name="T11" fmla="*/ 14 h 106"/>
                <a:gd name="T12" fmla="*/ 393 w 36"/>
                <a:gd name="T13" fmla="*/ 18 h 106"/>
                <a:gd name="T14" fmla="*/ 445 w 36"/>
                <a:gd name="T15" fmla="*/ 20 h 106"/>
                <a:gd name="T16" fmla="*/ 544 w 36"/>
                <a:gd name="T17" fmla="*/ 23 h 106"/>
                <a:gd name="T18" fmla="*/ 544 w 36"/>
                <a:gd name="T19" fmla="*/ 30 h 106"/>
                <a:gd name="T20" fmla="*/ 592 w 36"/>
                <a:gd name="T21" fmla="*/ 38 h 106"/>
                <a:gd name="T22" fmla="*/ 592 w 36"/>
                <a:gd name="T23" fmla="*/ 45 h 106"/>
                <a:gd name="T24" fmla="*/ 544 w 36"/>
                <a:gd name="T25" fmla="*/ 54 h 106"/>
                <a:gd name="T26" fmla="*/ 544 w 36"/>
                <a:gd name="T27" fmla="*/ 61 h 106"/>
                <a:gd name="T28" fmla="*/ 544 w 36"/>
                <a:gd name="T29" fmla="*/ 68 h 106"/>
                <a:gd name="T30" fmla="*/ 544 w 36"/>
                <a:gd name="T31" fmla="*/ 72 h 106"/>
                <a:gd name="T32" fmla="*/ 544 w 36"/>
                <a:gd name="T33" fmla="*/ 73 h 106"/>
                <a:gd name="T34" fmla="*/ 544 w 36"/>
                <a:gd name="T35" fmla="*/ 73 h 106"/>
                <a:gd name="T36" fmla="*/ 592 w 36"/>
                <a:gd name="T37" fmla="*/ 73 h 106"/>
                <a:gd name="T38" fmla="*/ 592 w 36"/>
                <a:gd name="T39" fmla="*/ 73 h 106"/>
                <a:gd name="T40" fmla="*/ 705 w 36"/>
                <a:gd name="T41" fmla="*/ 74 h 106"/>
                <a:gd name="T42" fmla="*/ 705 w 36"/>
                <a:gd name="T43" fmla="*/ 74 h 106"/>
                <a:gd name="T44" fmla="*/ 753 w 36"/>
                <a:gd name="T45" fmla="*/ 74 h 106"/>
                <a:gd name="T46" fmla="*/ 753 w 36"/>
                <a:gd name="T47" fmla="*/ 74 h 106"/>
                <a:gd name="T48" fmla="*/ 797 w 36"/>
                <a:gd name="T49" fmla="*/ 74 h 106"/>
                <a:gd name="T50" fmla="*/ 797 w 36"/>
                <a:gd name="T51" fmla="*/ 71 h 106"/>
                <a:gd name="T52" fmla="*/ 797 w 36"/>
                <a:gd name="T53" fmla="*/ 67 h 106"/>
                <a:gd name="T54" fmla="*/ 797 w 36"/>
                <a:gd name="T55" fmla="*/ 60 h 106"/>
                <a:gd name="T56" fmla="*/ 797 w 36"/>
                <a:gd name="T57" fmla="*/ 55 h 106"/>
                <a:gd name="T58" fmla="*/ 797 w 36"/>
                <a:gd name="T59" fmla="*/ 49 h 106"/>
                <a:gd name="T60" fmla="*/ 853 w 36"/>
                <a:gd name="T61" fmla="*/ 42 h 106"/>
                <a:gd name="T62" fmla="*/ 853 w 36"/>
                <a:gd name="T63" fmla="*/ 37 h 106"/>
                <a:gd name="T64" fmla="*/ 930 w 36"/>
                <a:gd name="T65" fmla="*/ 34 h 106"/>
                <a:gd name="T66" fmla="*/ 930 w 36"/>
                <a:gd name="T67" fmla="*/ 32 h 106"/>
                <a:gd name="T68" fmla="*/ 930 w 36"/>
                <a:gd name="T69" fmla="*/ 28 h 106"/>
                <a:gd name="T70" fmla="*/ 930 w 36"/>
                <a:gd name="T71" fmla="*/ 24 h 106"/>
                <a:gd name="T72" fmla="*/ 930 w 36"/>
                <a:gd name="T73" fmla="*/ 21 h 106"/>
                <a:gd name="T74" fmla="*/ 930 w 36"/>
                <a:gd name="T75" fmla="*/ 18 h 106"/>
                <a:gd name="T76" fmla="*/ 1043 w 36"/>
                <a:gd name="T77" fmla="*/ 12 h 106"/>
                <a:gd name="T78" fmla="*/ 1077 w 36"/>
                <a:gd name="T79" fmla="*/ 8 h 106"/>
                <a:gd name="T80" fmla="*/ 1135 w 36"/>
                <a:gd name="T81" fmla="*/ 8 h 106"/>
                <a:gd name="T82" fmla="*/ 1135 w 36"/>
                <a:gd name="T83" fmla="*/ 8 h 106"/>
                <a:gd name="T84" fmla="*/ 1238 w 36"/>
                <a:gd name="T85" fmla="*/ 8 h 106"/>
                <a:gd name="T86" fmla="*/ 1388 w 36"/>
                <a:gd name="T87" fmla="*/ 6 h 106"/>
                <a:gd name="T88" fmla="*/ 1474 w 36"/>
                <a:gd name="T89" fmla="*/ 5 h 106"/>
                <a:gd name="T90" fmla="*/ 1528 w 36"/>
                <a:gd name="T91" fmla="*/ 4 h 106"/>
                <a:gd name="T92" fmla="*/ 1635 w 36"/>
                <a:gd name="T93" fmla="*/ 2 h 106"/>
                <a:gd name="T94" fmla="*/ 1690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44" name="AutoShape 104"/>
            <p:cNvSpPr>
              <a:spLocks noChangeArrowheads="1"/>
            </p:cNvSpPr>
            <p:nvPr/>
          </p:nvSpPr>
          <p:spPr bwMode="auto">
            <a:xfrm flipV="1">
              <a:off x="1043" y="1302"/>
              <a:ext cx="867" cy="17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2545" name="AutoShape 105"/>
            <p:cNvSpPr>
              <a:spLocks noChangeArrowheads="1"/>
            </p:cNvSpPr>
            <p:nvPr/>
          </p:nvSpPr>
          <p:spPr bwMode="auto">
            <a:xfrm flipV="1">
              <a:off x="1083" y="1293"/>
              <a:ext cx="788" cy="9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2546" name="Oval 106"/>
            <p:cNvSpPr>
              <a:spLocks noChangeArrowheads="1"/>
            </p:cNvSpPr>
            <p:nvPr/>
          </p:nvSpPr>
          <p:spPr bwMode="auto">
            <a:xfrm>
              <a:off x="1316" y="1473"/>
              <a:ext cx="40" cy="19"/>
            </a:xfrm>
            <a:prstGeom prst="ellipse">
              <a:avLst/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2547" name="Oval 107"/>
            <p:cNvSpPr>
              <a:spLocks noChangeArrowheads="1"/>
            </p:cNvSpPr>
            <p:nvPr/>
          </p:nvSpPr>
          <p:spPr bwMode="auto">
            <a:xfrm>
              <a:off x="1602" y="1475"/>
              <a:ext cx="41" cy="19"/>
            </a:xfrm>
            <a:prstGeom prst="ellipse">
              <a:avLst/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2548" name="Freeform 108"/>
            <p:cNvSpPr>
              <a:spLocks/>
            </p:cNvSpPr>
            <p:nvPr/>
          </p:nvSpPr>
          <p:spPr bwMode="auto">
            <a:xfrm>
              <a:off x="1247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49" name="Freeform 109"/>
            <p:cNvSpPr>
              <a:spLocks/>
            </p:cNvSpPr>
            <p:nvPr/>
          </p:nvSpPr>
          <p:spPr bwMode="auto">
            <a:xfrm>
              <a:off x="1172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50" name="Freeform 110"/>
            <p:cNvSpPr>
              <a:spLocks/>
            </p:cNvSpPr>
            <p:nvPr/>
          </p:nvSpPr>
          <p:spPr bwMode="auto">
            <a:xfrm>
              <a:off x="1655" y="1320"/>
              <a:ext cx="59" cy="35"/>
            </a:xfrm>
            <a:custGeom>
              <a:avLst/>
              <a:gdLst>
                <a:gd name="T0" fmla="*/ 1613 w 30"/>
                <a:gd name="T1" fmla="*/ 0 h 38"/>
                <a:gd name="T2" fmla="*/ 1497 w 30"/>
                <a:gd name="T3" fmla="*/ 0 h 38"/>
                <a:gd name="T4" fmla="*/ 1377 w 30"/>
                <a:gd name="T5" fmla="*/ 0 h 38"/>
                <a:gd name="T6" fmla="*/ 1211 w 30"/>
                <a:gd name="T7" fmla="*/ 0 h 38"/>
                <a:gd name="T8" fmla="*/ 1149 w 30"/>
                <a:gd name="T9" fmla="*/ 0 h 38"/>
                <a:gd name="T10" fmla="*/ 913 w 30"/>
                <a:gd name="T11" fmla="*/ 0 h 38"/>
                <a:gd name="T12" fmla="*/ 881 w 30"/>
                <a:gd name="T13" fmla="*/ 0 h 38"/>
                <a:gd name="T14" fmla="*/ 881 w 30"/>
                <a:gd name="T15" fmla="*/ 0 h 38"/>
                <a:gd name="T16" fmla="*/ 761 w 30"/>
                <a:gd name="T17" fmla="*/ 2 h 38"/>
                <a:gd name="T18" fmla="*/ 645 w 30"/>
                <a:gd name="T19" fmla="*/ 3 h 38"/>
                <a:gd name="T20" fmla="*/ 584 w 30"/>
                <a:gd name="T21" fmla="*/ 5 h 38"/>
                <a:gd name="T22" fmla="*/ 417 w 30"/>
                <a:gd name="T23" fmla="*/ 6 h 38"/>
                <a:gd name="T24" fmla="*/ 297 w 30"/>
                <a:gd name="T25" fmla="*/ 6 h 38"/>
                <a:gd name="T26" fmla="*/ 61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20 w 30"/>
                <a:gd name="T39" fmla="*/ 17 h 38"/>
                <a:gd name="T40" fmla="*/ 236 w 30"/>
                <a:gd name="T41" fmla="*/ 18 h 38"/>
                <a:gd name="T42" fmla="*/ 297 w 30"/>
                <a:gd name="T43" fmla="*/ 21 h 38"/>
                <a:gd name="T44" fmla="*/ 417 w 30"/>
                <a:gd name="T45" fmla="*/ 23 h 38"/>
                <a:gd name="T46" fmla="*/ 464 w 30"/>
                <a:gd name="T47" fmla="*/ 23 h 38"/>
                <a:gd name="T48" fmla="*/ 584 w 30"/>
                <a:gd name="T49" fmla="*/ 23 h 38"/>
                <a:gd name="T50" fmla="*/ 584 w 30"/>
                <a:gd name="T51" fmla="*/ 21 h 38"/>
                <a:gd name="T52" fmla="*/ 645 w 30"/>
                <a:gd name="T53" fmla="*/ 20 h 38"/>
                <a:gd name="T54" fmla="*/ 881 w 30"/>
                <a:gd name="T55" fmla="*/ 18 h 38"/>
                <a:gd name="T56" fmla="*/ 975 w 30"/>
                <a:gd name="T57" fmla="*/ 16 h 38"/>
                <a:gd name="T58" fmla="*/ 1149 w 30"/>
                <a:gd name="T59" fmla="*/ 15 h 38"/>
                <a:gd name="T60" fmla="*/ 1211 w 30"/>
                <a:gd name="T61" fmla="*/ 13 h 38"/>
                <a:gd name="T62" fmla="*/ 1331 w 30"/>
                <a:gd name="T63" fmla="*/ 12 h 38"/>
                <a:gd name="T64" fmla="*/ 1377 w 30"/>
                <a:gd name="T65" fmla="*/ 11 h 38"/>
                <a:gd name="T66" fmla="*/ 1377 w 30"/>
                <a:gd name="T67" fmla="*/ 10 h 38"/>
                <a:gd name="T68" fmla="*/ 1440 w 30"/>
                <a:gd name="T69" fmla="*/ 8 h 38"/>
                <a:gd name="T70" fmla="*/ 1440 w 30"/>
                <a:gd name="T71" fmla="*/ 6 h 38"/>
                <a:gd name="T72" fmla="*/ 1560 w 30"/>
                <a:gd name="T73" fmla="*/ 6 h 38"/>
                <a:gd name="T74" fmla="*/ 1560 w 30"/>
                <a:gd name="T75" fmla="*/ 6 h 38"/>
                <a:gd name="T76" fmla="*/ 1676 w 30"/>
                <a:gd name="T77" fmla="*/ 5 h 38"/>
                <a:gd name="T78" fmla="*/ 1676 w 30"/>
                <a:gd name="T79" fmla="*/ 2 h 38"/>
                <a:gd name="T80" fmla="*/ 1676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51" name="Freeform 111"/>
            <p:cNvSpPr>
              <a:spLocks/>
            </p:cNvSpPr>
            <p:nvPr/>
          </p:nvSpPr>
          <p:spPr bwMode="auto">
            <a:xfrm>
              <a:off x="1480" y="1319"/>
              <a:ext cx="312" cy="141"/>
            </a:xfrm>
            <a:custGeom>
              <a:avLst/>
              <a:gdLst>
                <a:gd name="T0" fmla="*/ 2622 w 159"/>
                <a:gd name="T1" fmla="*/ 1 h 152"/>
                <a:gd name="T2" fmla="*/ 461 w 159"/>
                <a:gd name="T3" fmla="*/ 17 h 152"/>
                <a:gd name="T4" fmla="*/ 355 w 159"/>
                <a:gd name="T5" fmla="*/ 33 h 152"/>
                <a:gd name="T6" fmla="*/ 61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368 w 159"/>
                <a:gd name="T15" fmla="*/ 94 h 152"/>
                <a:gd name="T16" fmla="*/ 3142 w 159"/>
                <a:gd name="T17" fmla="*/ 89 h 152"/>
                <a:gd name="T18" fmla="*/ 3724 w 159"/>
                <a:gd name="T19" fmla="*/ 89 h 152"/>
                <a:gd name="T20" fmla="*/ 5086 w 159"/>
                <a:gd name="T21" fmla="*/ 89 h 152"/>
                <a:gd name="T22" fmla="*/ 5410 w 159"/>
                <a:gd name="T23" fmla="*/ 90 h 152"/>
                <a:gd name="T24" fmla="*/ 5410 w 159"/>
                <a:gd name="T25" fmla="*/ 93 h 152"/>
                <a:gd name="T26" fmla="*/ 5530 w 159"/>
                <a:gd name="T27" fmla="*/ 95 h 152"/>
                <a:gd name="T28" fmla="*/ 6165 w 159"/>
                <a:gd name="T29" fmla="*/ 91 h 152"/>
                <a:gd name="T30" fmla="*/ 6627 w 159"/>
                <a:gd name="T31" fmla="*/ 83 h 152"/>
                <a:gd name="T32" fmla="*/ 6838 w 159"/>
                <a:gd name="T33" fmla="*/ 71 h 152"/>
                <a:gd name="T34" fmla="*/ 7827 w 159"/>
                <a:gd name="T35" fmla="*/ 57 h 152"/>
                <a:gd name="T36" fmla="*/ 8675 w 159"/>
                <a:gd name="T37" fmla="*/ 54 h 152"/>
                <a:gd name="T38" fmla="*/ 7655 w 159"/>
                <a:gd name="T39" fmla="*/ 53 h 152"/>
                <a:gd name="T40" fmla="*/ 6746 w 159"/>
                <a:gd name="T41" fmla="*/ 57 h 152"/>
                <a:gd name="T42" fmla="*/ 5991 w 159"/>
                <a:gd name="T43" fmla="*/ 68 h 152"/>
                <a:gd name="T44" fmla="*/ 5930 w 159"/>
                <a:gd name="T45" fmla="*/ 78 h 152"/>
                <a:gd name="T46" fmla="*/ 5206 w 159"/>
                <a:gd name="T47" fmla="*/ 81 h 152"/>
                <a:gd name="T48" fmla="*/ 4509 w 159"/>
                <a:gd name="T49" fmla="*/ 81 h 152"/>
                <a:gd name="T50" fmla="*/ 4329 w 159"/>
                <a:gd name="T51" fmla="*/ 75 h 152"/>
                <a:gd name="T52" fmla="*/ 4270 w 159"/>
                <a:gd name="T53" fmla="*/ 59 h 152"/>
                <a:gd name="T54" fmla="*/ 4225 w 159"/>
                <a:gd name="T55" fmla="*/ 58 h 152"/>
                <a:gd name="T56" fmla="*/ 4050 w 159"/>
                <a:gd name="T57" fmla="*/ 71 h 152"/>
                <a:gd name="T58" fmla="*/ 2726 w 159"/>
                <a:gd name="T59" fmla="*/ 79 h 152"/>
                <a:gd name="T60" fmla="*/ 1081 w 159"/>
                <a:gd name="T61" fmla="*/ 71 h 152"/>
                <a:gd name="T62" fmla="*/ 461 w 159"/>
                <a:gd name="T63" fmla="*/ 60 h 152"/>
                <a:gd name="T64" fmla="*/ 755 w 159"/>
                <a:gd name="T65" fmla="*/ 46 h 152"/>
                <a:gd name="T66" fmla="*/ 1540 w 159"/>
                <a:gd name="T67" fmla="*/ 42 h 152"/>
                <a:gd name="T68" fmla="*/ 2561 w 159"/>
                <a:gd name="T69" fmla="*/ 42 h 152"/>
                <a:gd name="T70" fmla="*/ 4050 w 159"/>
                <a:gd name="T71" fmla="*/ 47 h 152"/>
                <a:gd name="T72" fmla="*/ 4562 w 159"/>
                <a:gd name="T73" fmla="*/ 49 h 152"/>
                <a:gd name="T74" fmla="*/ 4562 w 159"/>
                <a:gd name="T75" fmla="*/ 46 h 152"/>
                <a:gd name="T76" fmla="*/ 4625 w 159"/>
                <a:gd name="T77" fmla="*/ 42 h 152"/>
                <a:gd name="T78" fmla="*/ 3204 w 159"/>
                <a:gd name="T79" fmla="*/ 40 h 152"/>
                <a:gd name="T80" fmla="*/ 1721 w 159"/>
                <a:gd name="T81" fmla="*/ 36 h 152"/>
                <a:gd name="T82" fmla="*/ 1081 w 159"/>
                <a:gd name="T83" fmla="*/ 30 h 152"/>
                <a:gd name="T84" fmla="*/ 967 w 159"/>
                <a:gd name="T85" fmla="*/ 16 h 152"/>
                <a:gd name="T86" fmla="*/ 2121 w 159"/>
                <a:gd name="T87" fmla="*/ 10 h 152"/>
                <a:gd name="T88" fmla="*/ 2788 w 159"/>
                <a:gd name="T89" fmla="*/ 19 h 152"/>
                <a:gd name="T90" fmla="*/ 2121 w 159"/>
                <a:gd name="T91" fmla="*/ 26 h 152"/>
                <a:gd name="T92" fmla="*/ 1898 w 159"/>
                <a:gd name="T93" fmla="*/ 22 h 152"/>
                <a:gd name="T94" fmla="*/ 1837 w 159"/>
                <a:gd name="T95" fmla="*/ 19 h 152"/>
                <a:gd name="T96" fmla="*/ 1540 w 159"/>
                <a:gd name="T97" fmla="*/ 22 h 152"/>
                <a:gd name="T98" fmla="*/ 1421 w 159"/>
                <a:gd name="T99" fmla="*/ 28 h 152"/>
                <a:gd name="T100" fmla="*/ 2237 w 159"/>
                <a:gd name="T101" fmla="*/ 31 h 152"/>
                <a:gd name="T102" fmla="*/ 3485 w 159"/>
                <a:gd name="T103" fmla="*/ 35 h 152"/>
                <a:gd name="T104" fmla="*/ 3666 w 159"/>
                <a:gd name="T105" fmla="*/ 33 h 152"/>
                <a:gd name="T106" fmla="*/ 3377 w 159"/>
                <a:gd name="T107" fmla="*/ 28 h 152"/>
                <a:gd name="T108" fmla="*/ 3377 w 159"/>
                <a:gd name="T109" fmla="*/ 14 h 152"/>
                <a:gd name="T110" fmla="*/ 3542 w 159"/>
                <a:gd name="T111" fmla="*/ 6 h 152"/>
                <a:gd name="T112" fmla="*/ 3928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52" name="Freeform 112"/>
            <p:cNvSpPr>
              <a:spLocks/>
            </p:cNvSpPr>
            <p:nvPr/>
          </p:nvSpPr>
          <p:spPr bwMode="auto">
            <a:xfrm>
              <a:off x="1130" y="1465"/>
              <a:ext cx="324" cy="105"/>
            </a:xfrm>
            <a:custGeom>
              <a:avLst/>
              <a:gdLst>
                <a:gd name="T0" fmla="*/ 63 w 164"/>
                <a:gd name="T1" fmla="*/ 6 h 114"/>
                <a:gd name="T2" fmla="*/ 425 w 164"/>
                <a:gd name="T3" fmla="*/ 6 h 114"/>
                <a:gd name="T4" fmla="*/ 840 w 164"/>
                <a:gd name="T5" fmla="*/ 4 h 114"/>
                <a:gd name="T6" fmla="*/ 1081 w 164"/>
                <a:gd name="T7" fmla="*/ 1 h 114"/>
                <a:gd name="T8" fmla="*/ 2560 w 164"/>
                <a:gd name="T9" fmla="*/ 6 h 114"/>
                <a:gd name="T10" fmla="*/ 4040 w 164"/>
                <a:gd name="T11" fmla="*/ 12 h 114"/>
                <a:gd name="T12" fmla="*/ 4876 w 164"/>
                <a:gd name="T13" fmla="*/ 13 h 114"/>
                <a:gd name="T14" fmla="*/ 5305 w 164"/>
                <a:gd name="T15" fmla="*/ 13 h 114"/>
                <a:gd name="T16" fmla="*/ 5121 w 164"/>
                <a:gd name="T17" fmla="*/ 24 h 114"/>
                <a:gd name="T18" fmla="*/ 5121 w 164"/>
                <a:gd name="T19" fmla="*/ 41 h 114"/>
                <a:gd name="T20" fmla="*/ 5542 w 164"/>
                <a:gd name="T21" fmla="*/ 57 h 114"/>
                <a:gd name="T22" fmla="*/ 6014 w 164"/>
                <a:gd name="T23" fmla="*/ 65 h 114"/>
                <a:gd name="T24" fmla="*/ 6354 w 164"/>
                <a:gd name="T25" fmla="*/ 64 h 114"/>
                <a:gd name="T26" fmla="*/ 6480 w 164"/>
                <a:gd name="T27" fmla="*/ 54 h 114"/>
                <a:gd name="T28" fmla="*/ 6822 w 164"/>
                <a:gd name="T29" fmla="*/ 41 h 114"/>
                <a:gd name="T30" fmla="*/ 7802 w 164"/>
                <a:gd name="T31" fmla="*/ 32 h 114"/>
                <a:gd name="T32" fmla="*/ 8274 w 164"/>
                <a:gd name="T33" fmla="*/ 29 h 114"/>
                <a:gd name="T34" fmla="*/ 8337 w 164"/>
                <a:gd name="T35" fmla="*/ 22 h 114"/>
                <a:gd name="T36" fmla="*/ 8450 w 164"/>
                <a:gd name="T37" fmla="*/ 16 h 114"/>
                <a:gd name="T38" fmla="*/ 8545 w 164"/>
                <a:gd name="T39" fmla="*/ 11 h 114"/>
                <a:gd name="T40" fmla="*/ 8669 w 164"/>
                <a:gd name="T41" fmla="*/ 27 h 114"/>
                <a:gd name="T42" fmla="*/ 9090 w 164"/>
                <a:gd name="T43" fmla="*/ 45 h 114"/>
                <a:gd name="T44" fmla="*/ 9382 w 164"/>
                <a:gd name="T45" fmla="*/ 59 h 114"/>
                <a:gd name="T46" fmla="*/ 9633 w 164"/>
                <a:gd name="T47" fmla="*/ 64 h 114"/>
                <a:gd name="T48" fmla="*/ 9262 w 164"/>
                <a:gd name="T49" fmla="*/ 66 h 114"/>
                <a:gd name="T50" fmla="*/ 8545 w 164"/>
                <a:gd name="T51" fmla="*/ 68 h 114"/>
                <a:gd name="T52" fmla="*/ 7618 w 164"/>
                <a:gd name="T53" fmla="*/ 69 h 114"/>
                <a:gd name="T54" fmla="*/ 6480 w 164"/>
                <a:gd name="T55" fmla="*/ 69 h 114"/>
                <a:gd name="T56" fmla="*/ 6014 w 164"/>
                <a:gd name="T57" fmla="*/ 69 h 114"/>
                <a:gd name="T58" fmla="*/ 5542 w 164"/>
                <a:gd name="T59" fmla="*/ 65 h 114"/>
                <a:gd name="T60" fmla="*/ 4813 w 164"/>
                <a:gd name="T61" fmla="*/ 62 h 114"/>
                <a:gd name="T62" fmla="*/ 4325 w 164"/>
                <a:gd name="T63" fmla="*/ 58 h 114"/>
                <a:gd name="T64" fmla="*/ 3977 w 164"/>
                <a:gd name="T65" fmla="*/ 54 h 114"/>
                <a:gd name="T66" fmla="*/ 3793 w 164"/>
                <a:gd name="T67" fmla="*/ 50 h 114"/>
                <a:gd name="T68" fmla="*/ 3453 w 164"/>
                <a:gd name="T69" fmla="*/ 48 h 114"/>
                <a:gd name="T70" fmla="*/ 3216 w 164"/>
                <a:gd name="T71" fmla="*/ 46 h 114"/>
                <a:gd name="T72" fmla="*/ 2924 w 164"/>
                <a:gd name="T73" fmla="*/ 46 h 114"/>
                <a:gd name="T74" fmla="*/ 2560 w 164"/>
                <a:gd name="T75" fmla="*/ 42 h 114"/>
                <a:gd name="T76" fmla="*/ 2136 w 164"/>
                <a:gd name="T77" fmla="*/ 38 h 114"/>
                <a:gd name="T78" fmla="*/ 1952 w 164"/>
                <a:gd name="T79" fmla="*/ 35 h 114"/>
                <a:gd name="T80" fmla="*/ 2072 w 164"/>
                <a:gd name="T81" fmla="*/ 34 h 114"/>
                <a:gd name="T82" fmla="*/ 2436 w 164"/>
                <a:gd name="T83" fmla="*/ 33 h 114"/>
                <a:gd name="T84" fmla="*/ 2924 w 164"/>
                <a:gd name="T85" fmla="*/ 32 h 114"/>
                <a:gd name="T86" fmla="*/ 3216 w 164"/>
                <a:gd name="T87" fmla="*/ 32 h 114"/>
                <a:gd name="T88" fmla="*/ 2924 w 164"/>
                <a:gd name="T89" fmla="*/ 19 h 114"/>
                <a:gd name="T90" fmla="*/ 2136 w 164"/>
                <a:gd name="T91" fmla="*/ 12 h 114"/>
                <a:gd name="T92" fmla="*/ 1081 w 164"/>
                <a:gd name="T93" fmla="*/ 10 h 114"/>
                <a:gd name="T94" fmla="*/ 184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53" name="Freeform 113"/>
            <p:cNvSpPr>
              <a:spLocks/>
            </p:cNvSpPr>
            <p:nvPr/>
          </p:nvSpPr>
          <p:spPr bwMode="auto">
            <a:xfrm>
              <a:off x="1509" y="1464"/>
              <a:ext cx="323" cy="105"/>
            </a:xfrm>
            <a:custGeom>
              <a:avLst/>
              <a:gdLst>
                <a:gd name="T0" fmla="*/ 9330 w 164"/>
                <a:gd name="T1" fmla="*/ 6 h 114"/>
                <a:gd name="T2" fmla="*/ 8983 w 164"/>
                <a:gd name="T3" fmla="*/ 6 h 114"/>
                <a:gd name="T4" fmla="*/ 8595 w 164"/>
                <a:gd name="T5" fmla="*/ 4 h 114"/>
                <a:gd name="T6" fmla="*/ 8351 w 164"/>
                <a:gd name="T7" fmla="*/ 2 h 114"/>
                <a:gd name="T8" fmla="*/ 6815 w 164"/>
                <a:gd name="T9" fmla="*/ 6 h 114"/>
                <a:gd name="T10" fmla="*/ 5414 w 164"/>
                <a:gd name="T11" fmla="*/ 12 h 114"/>
                <a:gd name="T12" fmla="*/ 4561 w 164"/>
                <a:gd name="T13" fmla="*/ 13 h 114"/>
                <a:gd name="T14" fmla="*/ 4209 w 164"/>
                <a:gd name="T15" fmla="*/ 13 h 114"/>
                <a:gd name="T16" fmla="*/ 4333 w 164"/>
                <a:gd name="T17" fmla="*/ 24 h 114"/>
                <a:gd name="T18" fmla="*/ 4270 w 164"/>
                <a:gd name="T19" fmla="*/ 41 h 114"/>
                <a:gd name="T20" fmla="*/ 3973 w 164"/>
                <a:gd name="T21" fmla="*/ 57 h 114"/>
                <a:gd name="T22" fmla="*/ 3492 w 164"/>
                <a:gd name="T23" fmla="*/ 65 h 114"/>
                <a:gd name="T24" fmla="*/ 3088 w 164"/>
                <a:gd name="T25" fmla="*/ 64 h 114"/>
                <a:gd name="T26" fmla="*/ 2901 w 164"/>
                <a:gd name="T27" fmla="*/ 54 h 114"/>
                <a:gd name="T28" fmla="*/ 2576 w 164"/>
                <a:gd name="T29" fmla="*/ 42 h 114"/>
                <a:gd name="T30" fmla="*/ 1629 w 164"/>
                <a:gd name="T31" fmla="*/ 32 h 114"/>
                <a:gd name="T32" fmla="*/ 1221 w 164"/>
                <a:gd name="T33" fmla="*/ 29 h 114"/>
                <a:gd name="T34" fmla="*/ 1160 w 164"/>
                <a:gd name="T35" fmla="*/ 23 h 114"/>
                <a:gd name="T36" fmla="*/ 1040 w 164"/>
                <a:gd name="T37" fmla="*/ 16 h 114"/>
                <a:gd name="T38" fmla="*/ 977 w 164"/>
                <a:gd name="T39" fmla="*/ 12 h 114"/>
                <a:gd name="T40" fmla="*/ 764 w 164"/>
                <a:gd name="T41" fmla="*/ 27 h 114"/>
                <a:gd name="T42" fmla="*/ 420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299 w 164"/>
                <a:gd name="T49" fmla="*/ 67 h 114"/>
                <a:gd name="T50" fmla="*/ 947 w 164"/>
                <a:gd name="T51" fmla="*/ 68 h 114"/>
                <a:gd name="T52" fmla="*/ 1804 w 164"/>
                <a:gd name="T53" fmla="*/ 69 h 114"/>
                <a:gd name="T54" fmla="*/ 3025 w 164"/>
                <a:gd name="T55" fmla="*/ 69 h 114"/>
                <a:gd name="T56" fmla="*/ 3492 w 164"/>
                <a:gd name="T57" fmla="*/ 69 h 114"/>
                <a:gd name="T58" fmla="*/ 3973 w 164"/>
                <a:gd name="T59" fmla="*/ 65 h 114"/>
                <a:gd name="T60" fmla="*/ 4561 w 164"/>
                <a:gd name="T61" fmla="*/ 62 h 114"/>
                <a:gd name="T62" fmla="*/ 5136 w 164"/>
                <a:gd name="T63" fmla="*/ 58 h 114"/>
                <a:gd name="T64" fmla="*/ 5357 w 164"/>
                <a:gd name="T65" fmla="*/ 54 h 114"/>
                <a:gd name="T66" fmla="*/ 5538 w 164"/>
                <a:gd name="T67" fmla="*/ 50 h 114"/>
                <a:gd name="T68" fmla="*/ 5838 w 164"/>
                <a:gd name="T69" fmla="*/ 48 h 114"/>
                <a:gd name="T70" fmla="*/ 6194 w 164"/>
                <a:gd name="T71" fmla="*/ 46 h 114"/>
                <a:gd name="T72" fmla="*/ 6425 w 164"/>
                <a:gd name="T73" fmla="*/ 46 h 114"/>
                <a:gd name="T74" fmla="*/ 6815 w 164"/>
                <a:gd name="T75" fmla="*/ 42 h 114"/>
                <a:gd name="T76" fmla="*/ 7234 w 164"/>
                <a:gd name="T77" fmla="*/ 38 h 114"/>
                <a:gd name="T78" fmla="*/ 7462 w 164"/>
                <a:gd name="T79" fmla="*/ 35 h 114"/>
                <a:gd name="T80" fmla="*/ 7281 w 164"/>
                <a:gd name="T81" fmla="*/ 35 h 114"/>
                <a:gd name="T82" fmla="*/ 6935 w 164"/>
                <a:gd name="T83" fmla="*/ 33 h 114"/>
                <a:gd name="T84" fmla="*/ 6486 w 164"/>
                <a:gd name="T85" fmla="*/ 32 h 114"/>
                <a:gd name="T86" fmla="*/ 6318 w 164"/>
                <a:gd name="T87" fmla="*/ 32 h 114"/>
                <a:gd name="T88" fmla="*/ 6486 w 164"/>
                <a:gd name="T89" fmla="*/ 19 h 114"/>
                <a:gd name="T90" fmla="*/ 7281 w 164"/>
                <a:gd name="T91" fmla="*/ 12 h 114"/>
                <a:gd name="T92" fmla="*/ 8242 w 164"/>
                <a:gd name="T93" fmla="*/ 9 h 114"/>
                <a:gd name="T94" fmla="*/ 9267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54" name="Freeform 114"/>
            <p:cNvSpPr>
              <a:spLocks/>
            </p:cNvSpPr>
            <p:nvPr/>
          </p:nvSpPr>
          <p:spPr bwMode="auto">
            <a:xfrm>
              <a:off x="1072" y="1477"/>
              <a:ext cx="169" cy="100"/>
            </a:xfrm>
            <a:custGeom>
              <a:avLst/>
              <a:gdLst>
                <a:gd name="T0" fmla="*/ 61 w 86"/>
                <a:gd name="T1" fmla="*/ 6 h 109"/>
                <a:gd name="T2" fmla="*/ 417 w 86"/>
                <a:gd name="T3" fmla="*/ 6 h 109"/>
                <a:gd name="T4" fmla="*/ 973 w 86"/>
                <a:gd name="T5" fmla="*/ 6 h 109"/>
                <a:gd name="T6" fmla="*/ 1433 w 86"/>
                <a:gd name="T7" fmla="*/ 6 h 109"/>
                <a:gd name="T8" fmla="*/ 1849 w 86"/>
                <a:gd name="T9" fmla="*/ 6 h 109"/>
                <a:gd name="T10" fmla="*/ 1912 w 86"/>
                <a:gd name="T11" fmla="*/ 6 h 109"/>
                <a:gd name="T12" fmla="*/ 1912 w 86"/>
                <a:gd name="T13" fmla="*/ 7 h 109"/>
                <a:gd name="T14" fmla="*/ 1965 w 86"/>
                <a:gd name="T15" fmla="*/ 13 h 109"/>
                <a:gd name="T16" fmla="*/ 2193 w 86"/>
                <a:gd name="T17" fmla="*/ 17 h 109"/>
                <a:gd name="T18" fmla="*/ 2368 w 86"/>
                <a:gd name="T19" fmla="*/ 23 h 109"/>
                <a:gd name="T20" fmla="*/ 2704 w 86"/>
                <a:gd name="T21" fmla="*/ 26 h 109"/>
                <a:gd name="T22" fmla="*/ 2934 w 86"/>
                <a:gd name="T23" fmla="*/ 31 h 109"/>
                <a:gd name="T24" fmla="*/ 3162 w 86"/>
                <a:gd name="T25" fmla="*/ 38 h 109"/>
                <a:gd name="T26" fmla="*/ 3341 w 86"/>
                <a:gd name="T27" fmla="*/ 45 h 109"/>
                <a:gd name="T28" fmla="*/ 3584 w 86"/>
                <a:gd name="T29" fmla="*/ 51 h 109"/>
                <a:gd name="T30" fmla="*/ 3633 w 86"/>
                <a:gd name="T31" fmla="*/ 58 h 109"/>
                <a:gd name="T32" fmla="*/ 3633 w 86"/>
                <a:gd name="T33" fmla="*/ 61 h 109"/>
                <a:gd name="T34" fmla="*/ 3696 w 86"/>
                <a:gd name="T35" fmla="*/ 61 h 109"/>
                <a:gd name="T36" fmla="*/ 3804 w 86"/>
                <a:gd name="T37" fmla="*/ 61 h 109"/>
                <a:gd name="T38" fmla="*/ 3861 w 86"/>
                <a:gd name="T39" fmla="*/ 63 h 109"/>
                <a:gd name="T40" fmla="*/ 4042 w 86"/>
                <a:gd name="T41" fmla="*/ 64 h 109"/>
                <a:gd name="T42" fmla="*/ 4097 w 86"/>
                <a:gd name="T43" fmla="*/ 64 h 109"/>
                <a:gd name="T44" fmla="*/ 4249 w 86"/>
                <a:gd name="T45" fmla="*/ 64 h 109"/>
                <a:gd name="T46" fmla="*/ 4490 w 86"/>
                <a:gd name="T47" fmla="*/ 64 h 109"/>
                <a:gd name="T48" fmla="*/ 4653 w 86"/>
                <a:gd name="T49" fmla="*/ 64 h 109"/>
                <a:gd name="T50" fmla="*/ 4773 w 86"/>
                <a:gd name="T51" fmla="*/ 64 h 109"/>
                <a:gd name="T52" fmla="*/ 4897 w 86"/>
                <a:gd name="T53" fmla="*/ 63 h 109"/>
                <a:gd name="T54" fmla="*/ 4653 w 86"/>
                <a:gd name="T55" fmla="*/ 58 h 109"/>
                <a:gd name="T56" fmla="*/ 4190 w 86"/>
                <a:gd name="T57" fmla="*/ 45 h 109"/>
                <a:gd name="T58" fmla="*/ 3633 w 86"/>
                <a:gd name="T59" fmla="*/ 28 h 109"/>
                <a:gd name="T60" fmla="*/ 3044 w 86"/>
                <a:gd name="T61" fmla="*/ 14 h 109"/>
                <a:gd name="T62" fmla="*/ 2704 w 86"/>
                <a:gd name="T63" fmla="*/ 6 h 109"/>
                <a:gd name="T64" fmla="*/ 2517 w 86"/>
                <a:gd name="T65" fmla="*/ 3 h 109"/>
                <a:gd name="T66" fmla="*/ 1965 w 86"/>
                <a:gd name="T67" fmla="*/ 1 h 109"/>
                <a:gd name="T68" fmla="*/ 1313 w 86"/>
                <a:gd name="T69" fmla="*/ 0 h 109"/>
                <a:gd name="T70" fmla="*/ 645 w 86"/>
                <a:gd name="T71" fmla="*/ 1 h 109"/>
                <a:gd name="T72" fmla="*/ 181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55" name="Freeform 115"/>
            <p:cNvSpPr>
              <a:spLocks/>
            </p:cNvSpPr>
            <p:nvPr/>
          </p:nvSpPr>
          <p:spPr bwMode="auto">
            <a:xfrm>
              <a:off x="1724" y="1481"/>
              <a:ext cx="171" cy="99"/>
            </a:xfrm>
            <a:custGeom>
              <a:avLst/>
              <a:gdLst>
                <a:gd name="T0" fmla="*/ 4837 w 87"/>
                <a:gd name="T1" fmla="*/ 6 h 108"/>
                <a:gd name="T2" fmla="*/ 4434 w 87"/>
                <a:gd name="T3" fmla="*/ 6 h 108"/>
                <a:gd name="T4" fmla="*/ 3986 w 87"/>
                <a:gd name="T5" fmla="*/ 6 h 108"/>
                <a:gd name="T6" fmla="*/ 3404 w 87"/>
                <a:gd name="T7" fmla="*/ 6 h 108"/>
                <a:gd name="T8" fmla="*/ 3045 w 87"/>
                <a:gd name="T9" fmla="*/ 6 h 108"/>
                <a:gd name="T10" fmla="*/ 2940 w 87"/>
                <a:gd name="T11" fmla="*/ 6 h 108"/>
                <a:gd name="T12" fmla="*/ 2940 w 87"/>
                <a:gd name="T13" fmla="*/ 6 h 108"/>
                <a:gd name="T14" fmla="*/ 2817 w 87"/>
                <a:gd name="T15" fmla="*/ 13 h 108"/>
                <a:gd name="T16" fmla="*/ 2642 w 87"/>
                <a:gd name="T17" fmla="*/ 17 h 108"/>
                <a:gd name="T18" fmla="*/ 2492 w 87"/>
                <a:gd name="T19" fmla="*/ 23 h 108"/>
                <a:gd name="T20" fmla="*/ 2256 w 87"/>
                <a:gd name="T21" fmla="*/ 26 h 108"/>
                <a:gd name="T22" fmla="*/ 1966 w 87"/>
                <a:gd name="T23" fmla="*/ 32 h 108"/>
                <a:gd name="T24" fmla="*/ 1612 w 87"/>
                <a:gd name="T25" fmla="*/ 38 h 108"/>
                <a:gd name="T26" fmla="*/ 1376 w 87"/>
                <a:gd name="T27" fmla="*/ 45 h 108"/>
                <a:gd name="T28" fmla="*/ 1268 w 87"/>
                <a:gd name="T29" fmla="*/ 51 h 108"/>
                <a:gd name="T30" fmla="*/ 1268 w 87"/>
                <a:gd name="T31" fmla="*/ 59 h 108"/>
                <a:gd name="T32" fmla="*/ 1268 w 87"/>
                <a:gd name="T33" fmla="*/ 61 h 108"/>
                <a:gd name="T34" fmla="*/ 1085 w 87"/>
                <a:gd name="T35" fmla="*/ 61 h 108"/>
                <a:gd name="T36" fmla="*/ 1085 w 87"/>
                <a:gd name="T37" fmla="*/ 61 h 108"/>
                <a:gd name="T38" fmla="*/ 912 w 87"/>
                <a:gd name="T39" fmla="*/ 63 h 108"/>
                <a:gd name="T40" fmla="*/ 820 w 87"/>
                <a:gd name="T41" fmla="*/ 64 h 108"/>
                <a:gd name="T42" fmla="*/ 761 w 87"/>
                <a:gd name="T43" fmla="*/ 64 h 108"/>
                <a:gd name="T44" fmla="*/ 584 w 87"/>
                <a:gd name="T45" fmla="*/ 64 h 108"/>
                <a:gd name="T46" fmla="*/ 356 w 87"/>
                <a:gd name="T47" fmla="*/ 64 h 108"/>
                <a:gd name="T48" fmla="*/ 236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81 w 87"/>
                <a:gd name="T55" fmla="*/ 59 h 108"/>
                <a:gd name="T56" fmla="*/ 645 w 87"/>
                <a:gd name="T57" fmla="*/ 45 h 108"/>
                <a:gd name="T58" fmla="*/ 1268 w 87"/>
                <a:gd name="T59" fmla="*/ 27 h 108"/>
                <a:gd name="T60" fmla="*/ 1853 w 87"/>
                <a:gd name="T61" fmla="*/ 13 h 108"/>
                <a:gd name="T62" fmla="*/ 2133 w 87"/>
                <a:gd name="T63" fmla="*/ 6 h 108"/>
                <a:gd name="T64" fmla="*/ 2313 w 87"/>
                <a:gd name="T65" fmla="*/ 3 h 108"/>
                <a:gd name="T66" fmla="*/ 2878 w 87"/>
                <a:gd name="T67" fmla="*/ 1 h 108"/>
                <a:gd name="T68" fmla="*/ 3585 w 87"/>
                <a:gd name="T69" fmla="*/ 0 h 108"/>
                <a:gd name="T70" fmla="*/ 4192 w 87"/>
                <a:gd name="T71" fmla="*/ 0 h 108"/>
                <a:gd name="T72" fmla="*/ 4717 w 87"/>
                <a:gd name="T73" fmla="*/ 0 h 108"/>
                <a:gd name="T74" fmla="*/ 4837 w 87"/>
                <a:gd name="T75" fmla="*/ 1 h 108"/>
                <a:gd name="T76" fmla="*/ 4837 w 87"/>
                <a:gd name="T77" fmla="*/ 2 h 108"/>
                <a:gd name="T78" fmla="*/ 4837 w 87"/>
                <a:gd name="T79" fmla="*/ 4 h 108"/>
                <a:gd name="T80" fmla="*/ 4898 w 87"/>
                <a:gd name="T81" fmla="*/ 5 h 108"/>
                <a:gd name="T82" fmla="*/ 4898 w 87"/>
                <a:gd name="T83" fmla="*/ 6 h 108"/>
                <a:gd name="T84" fmla="*/ 4957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56" name="Freeform 116"/>
            <p:cNvSpPr>
              <a:spLocks/>
            </p:cNvSpPr>
            <p:nvPr/>
          </p:nvSpPr>
          <p:spPr bwMode="auto">
            <a:xfrm>
              <a:off x="1321" y="1454"/>
              <a:ext cx="69" cy="100"/>
            </a:xfrm>
            <a:custGeom>
              <a:avLst/>
              <a:gdLst>
                <a:gd name="T0" fmla="*/ 1932 w 35"/>
                <a:gd name="T1" fmla="*/ 3 h 107"/>
                <a:gd name="T2" fmla="*/ 1816 w 35"/>
                <a:gd name="T3" fmla="*/ 5 h 107"/>
                <a:gd name="T4" fmla="*/ 1753 w 35"/>
                <a:gd name="T5" fmla="*/ 7 h 107"/>
                <a:gd name="T6" fmla="*/ 1569 w 35"/>
                <a:gd name="T7" fmla="*/ 9 h 107"/>
                <a:gd name="T8" fmla="*/ 1524 w 35"/>
                <a:gd name="T9" fmla="*/ 15 h 107"/>
                <a:gd name="T10" fmla="*/ 1524 w 35"/>
                <a:gd name="T11" fmla="*/ 19 h 107"/>
                <a:gd name="T12" fmla="*/ 1569 w 35"/>
                <a:gd name="T13" fmla="*/ 23 h 107"/>
                <a:gd name="T14" fmla="*/ 1816 w 35"/>
                <a:gd name="T15" fmla="*/ 28 h 107"/>
                <a:gd name="T16" fmla="*/ 1932 w 35"/>
                <a:gd name="T17" fmla="*/ 31 h 107"/>
                <a:gd name="T18" fmla="*/ 1816 w 35"/>
                <a:gd name="T19" fmla="*/ 32 h 107"/>
                <a:gd name="T20" fmla="*/ 1524 w 35"/>
                <a:gd name="T21" fmla="*/ 33 h 107"/>
                <a:gd name="T22" fmla="*/ 1224 w 35"/>
                <a:gd name="T23" fmla="*/ 36 h 107"/>
                <a:gd name="T24" fmla="*/ 889 w 35"/>
                <a:gd name="T25" fmla="*/ 36 h 107"/>
                <a:gd name="T26" fmla="*/ 591 w 35"/>
                <a:gd name="T27" fmla="*/ 39 h 107"/>
                <a:gd name="T28" fmla="*/ 361 w 35"/>
                <a:gd name="T29" fmla="*/ 41 h 107"/>
                <a:gd name="T30" fmla="*/ 244 w 35"/>
                <a:gd name="T31" fmla="*/ 43 h 107"/>
                <a:gd name="T32" fmla="*/ 183 w 35"/>
                <a:gd name="T33" fmla="*/ 44 h 107"/>
                <a:gd name="T34" fmla="*/ 183 w 35"/>
                <a:gd name="T35" fmla="*/ 46 h 107"/>
                <a:gd name="T36" fmla="*/ 183 w 35"/>
                <a:gd name="T37" fmla="*/ 50 h 107"/>
                <a:gd name="T38" fmla="*/ 183 w 35"/>
                <a:gd name="T39" fmla="*/ 56 h 107"/>
                <a:gd name="T40" fmla="*/ 300 w 35"/>
                <a:gd name="T41" fmla="*/ 61 h 107"/>
                <a:gd name="T42" fmla="*/ 300 w 35"/>
                <a:gd name="T43" fmla="*/ 66 h 107"/>
                <a:gd name="T44" fmla="*/ 361 w 35"/>
                <a:gd name="T45" fmla="*/ 69 h 107"/>
                <a:gd name="T46" fmla="*/ 361 w 35"/>
                <a:gd name="T47" fmla="*/ 71 h 107"/>
                <a:gd name="T48" fmla="*/ 300 w 35"/>
                <a:gd name="T49" fmla="*/ 69 h 107"/>
                <a:gd name="T50" fmla="*/ 183 w 35"/>
                <a:gd name="T51" fmla="*/ 65 h 107"/>
                <a:gd name="T52" fmla="*/ 63 w 35"/>
                <a:gd name="T53" fmla="*/ 61 h 107"/>
                <a:gd name="T54" fmla="*/ 63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83 w 35"/>
                <a:gd name="T65" fmla="*/ 39 h 107"/>
                <a:gd name="T66" fmla="*/ 481 w 35"/>
                <a:gd name="T67" fmla="*/ 34 h 107"/>
                <a:gd name="T68" fmla="*/ 773 w 35"/>
                <a:gd name="T69" fmla="*/ 28 h 107"/>
                <a:gd name="T70" fmla="*/ 1104 w 35"/>
                <a:gd name="T71" fmla="*/ 20 h 107"/>
                <a:gd name="T72" fmla="*/ 1465 w 35"/>
                <a:gd name="T73" fmla="*/ 16 h 107"/>
                <a:gd name="T74" fmla="*/ 1632 w 35"/>
                <a:gd name="T75" fmla="*/ 7 h 107"/>
                <a:gd name="T76" fmla="*/ 1816 w 35"/>
                <a:gd name="T77" fmla="*/ 6 h 107"/>
                <a:gd name="T78" fmla="*/ 1932 w 35"/>
                <a:gd name="T79" fmla="*/ 1 h 107"/>
                <a:gd name="T80" fmla="*/ 1993 w 35"/>
                <a:gd name="T81" fmla="*/ 1 h 107"/>
                <a:gd name="T82" fmla="*/ 1993 w 35"/>
                <a:gd name="T83" fmla="*/ 1 h 107"/>
                <a:gd name="T84" fmla="*/ 1993 w 35"/>
                <a:gd name="T85" fmla="*/ 1 h 107"/>
                <a:gd name="T86" fmla="*/ 1993 w 35"/>
                <a:gd name="T87" fmla="*/ 1 h 107"/>
                <a:gd name="T88" fmla="*/ 1993 w 35"/>
                <a:gd name="T89" fmla="*/ 1 h 107"/>
                <a:gd name="T90" fmla="*/ 1993 w 35"/>
                <a:gd name="T91" fmla="*/ 1 h 107"/>
                <a:gd name="T92" fmla="*/ 1993 w 35"/>
                <a:gd name="T93" fmla="*/ 1 h 107"/>
                <a:gd name="T94" fmla="*/ 1993 w 35"/>
                <a:gd name="T95" fmla="*/ 1 h 107"/>
                <a:gd name="T96" fmla="*/ 199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57" name="Freeform 117"/>
            <p:cNvSpPr>
              <a:spLocks/>
            </p:cNvSpPr>
            <p:nvPr/>
          </p:nvSpPr>
          <p:spPr bwMode="auto">
            <a:xfrm>
              <a:off x="1570" y="1454"/>
              <a:ext cx="69" cy="100"/>
            </a:xfrm>
            <a:custGeom>
              <a:avLst/>
              <a:gdLst>
                <a:gd name="T0" fmla="*/ 63 w 35"/>
                <a:gd name="T1" fmla="*/ 3 h 107"/>
                <a:gd name="T2" fmla="*/ 63 w 35"/>
                <a:gd name="T3" fmla="*/ 5 h 107"/>
                <a:gd name="T4" fmla="*/ 183 w 35"/>
                <a:gd name="T5" fmla="*/ 7 h 107"/>
                <a:gd name="T6" fmla="*/ 300 w 35"/>
                <a:gd name="T7" fmla="*/ 7 h 107"/>
                <a:gd name="T8" fmla="*/ 361 w 35"/>
                <a:gd name="T9" fmla="*/ 12 h 107"/>
                <a:gd name="T10" fmla="*/ 361 w 35"/>
                <a:gd name="T11" fmla="*/ 17 h 107"/>
                <a:gd name="T12" fmla="*/ 300 w 35"/>
                <a:gd name="T13" fmla="*/ 20 h 107"/>
                <a:gd name="T14" fmla="*/ 124 w 35"/>
                <a:gd name="T15" fmla="*/ 26 h 107"/>
                <a:gd name="T16" fmla="*/ 0 w 35"/>
                <a:gd name="T17" fmla="*/ 28 h 107"/>
                <a:gd name="T18" fmla="*/ 183 w 35"/>
                <a:gd name="T19" fmla="*/ 30 h 107"/>
                <a:gd name="T20" fmla="*/ 361 w 35"/>
                <a:gd name="T21" fmla="*/ 31 h 107"/>
                <a:gd name="T22" fmla="*/ 653 w 35"/>
                <a:gd name="T23" fmla="*/ 34 h 107"/>
                <a:gd name="T24" fmla="*/ 1011 w 35"/>
                <a:gd name="T25" fmla="*/ 36 h 107"/>
                <a:gd name="T26" fmla="*/ 1287 w 35"/>
                <a:gd name="T27" fmla="*/ 38 h 107"/>
                <a:gd name="T28" fmla="*/ 1524 w 35"/>
                <a:gd name="T29" fmla="*/ 41 h 107"/>
                <a:gd name="T30" fmla="*/ 1695 w 35"/>
                <a:gd name="T31" fmla="*/ 43 h 107"/>
                <a:gd name="T32" fmla="*/ 1753 w 35"/>
                <a:gd name="T33" fmla="*/ 44 h 107"/>
                <a:gd name="T34" fmla="*/ 1753 w 35"/>
                <a:gd name="T35" fmla="*/ 46 h 107"/>
                <a:gd name="T36" fmla="*/ 1695 w 35"/>
                <a:gd name="T37" fmla="*/ 50 h 107"/>
                <a:gd name="T38" fmla="*/ 1695 w 35"/>
                <a:gd name="T39" fmla="*/ 56 h 107"/>
                <a:gd name="T40" fmla="*/ 1632 w 35"/>
                <a:gd name="T41" fmla="*/ 61 h 107"/>
                <a:gd name="T42" fmla="*/ 1632 w 35"/>
                <a:gd name="T43" fmla="*/ 66 h 107"/>
                <a:gd name="T44" fmla="*/ 1632 w 35"/>
                <a:gd name="T45" fmla="*/ 69 h 107"/>
                <a:gd name="T46" fmla="*/ 1632 w 35"/>
                <a:gd name="T47" fmla="*/ 71 h 107"/>
                <a:gd name="T48" fmla="*/ 1695 w 35"/>
                <a:gd name="T49" fmla="*/ 69 h 107"/>
                <a:gd name="T50" fmla="*/ 1695 w 35"/>
                <a:gd name="T51" fmla="*/ 65 h 107"/>
                <a:gd name="T52" fmla="*/ 1753 w 35"/>
                <a:gd name="T53" fmla="*/ 61 h 107"/>
                <a:gd name="T54" fmla="*/ 1869 w 35"/>
                <a:gd name="T55" fmla="*/ 56 h 107"/>
                <a:gd name="T56" fmla="*/ 1993 w 35"/>
                <a:gd name="T57" fmla="*/ 52 h 107"/>
                <a:gd name="T58" fmla="*/ 1993 w 35"/>
                <a:gd name="T59" fmla="*/ 48 h 107"/>
                <a:gd name="T60" fmla="*/ 1993 w 35"/>
                <a:gd name="T61" fmla="*/ 44 h 107"/>
                <a:gd name="T62" fmla="*/ 1993 w 35"/>
                <a:gd name="T63" fmla="*/ 41 h 107"/>
                <a:gd name="T64" fmla="*/ 1753 w 35"/>
                <a:gd name="T65" fmla="*/ 39 h 107"/>
                <a:gd name="T66" fmla="*/ 1404 w 35"/>
                <a:gd name="T67" fmla="*/ 34 h 107"/>
                <a:gd name="T68" fmla="*/ 1104 w 35"/>
                <a:gd name="T69" fmla="*/ 28 h 107"/>
                <a:gd name="T70" fmla="*/ 828 w 35"/>
                <a:gd name="T71" fmla="*/ 20 h 107"/>
                <a:gd name="T72" fmla="*/ 528 w 35"/>
                <a:gd name="T73" fmla="*/ 16 h 107"/>
                <a:gd name="T74" fmla="*/ 300 w 35"/>
                <a:gd name="T75" fmla="*/ 7 h 107"/>
                <a:gd name="T76" fmla="*/ 124 w 35"/>
                <a:gd name="T77" fmla="*/ 6 h 107"/>
                <a:gd name="T78" fmla="*/ 63 w 35"/>
                <a:gd name="T79" fmla="*/ 1 h 107"/>
                <a:gd name="T80" fmla="*/ 63 w 35"/>
                <a:gd name="T81" fmla="*/ 1 h 107"/>
                <a:gd name="T82" fmla="*/ 63 w 35"/>
                <a:gd name="T83" fmla="*/ 1 h 107"/>
                <a:gd name="T84" fmla="*/ 63 w 35"/>
                <a:gd name="T85" fmla="*/ 1 h 107"/>
                <a:gd name="T86" fmla="*/ 63 w 35"/>
                <a:gd name="T87" fmla="*/ 1 h 107"/>
                <a:gd name="T88" fmla="*/ 63 w 35"/>
                <a:gd name="T89" fmla="*/ 1 h 107"/>
                <a:gd name="T90" fmla="*/ 63 w 35"/>
                <a:gd name="T91" fmla="*/ 1 h 107"/>
                <a:gd name="T92" fmla="*/ 63 w 35"/>
                <a:gd name="T93" fmla="*/ 1 h 107"/>
                <a:gd name="T94" fmla="*/ 63 w 35"/>
                <a:gd name="T95" fmla="*/ 1 h 107"/>
                <a:gd name="T96" fmla="*/ 6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58" name="Freeform 118"/>
            <p:cNvSpPr>
              <a:spLocks/>
            </p:cNvSpPr>
            <p:nvPr/>
          </p:nvSpPr>
          <p:spPr bwMode="auto">
            <a:xfrm>
              <a:off x="1020" y="1319"/>
              <a:ext cx="156" cy="70"/>
            </a:xfrm>
            <a:custGeom>
              <a:avLst/>
              <a:gdLst>
                <a:gd name="T0" fmla="*/ 2433 w 79"/>
                <a:gd name="T1" fmla="*/ 0 h 76"/>
                <a:gd name="T2" fmla="*/ 1888 w 79"/>
                <a:gd name="T3" fmla="*/ 4 h 76"/>
                <a:gd name="T4" fmla="*/ 1357 w 79"/>
                <a:gd name="T5" fmla="*/ 7 h 76"/>
                <a:gd name="T6" fmla="*/ 956 w 79"/>
                <a:gd name="T7" fmla="*/ 16 h 76"/>
                <a:gd name="T8" fmla="*/ 839 w 79"/>
                <a:gd name="T9" fmla="*/ 23 h 76"/>
                <a:gd name="T10" fmla="*/ 1076 w 79"/>
                <a:gd name="T11" fmla="*/ 30 h 76"/>
                <a:gd name="T12" fmla="*/ 1888 w 79"/>
                <a:gd name="T13" fmla="*/ 37 h 76"/>
                <a:gd name="T14" fmla="*/ 3509 w 79"/>
                <a:gd name="T15" fmla="*/ 41 h 76"/>
                <a:gd name="T16" fmla="*/ 4558 w 79"/>
                <a:gd name="T17" fmla="*/ 41 h 76"/>
                <a:gd name="T18" fmla="*/ 4321 w 79"/>
                <a:gd name="T19" fmla="*/ 42 h 76"/>
                <a:gd name="T20" fmla="*/ 3904 w 79"/>
                <a:gd name="T21" fmla="*/ 43 h 76"/>
                <a:gd name="T22" fmla="*/ 3389 w 79"/>
                <a:gd name="T23" fmla="*/ 44 h 76"/>
                <a:gd name="T24" fmla="*/ 2857 w 79"/>
                <a:gd name="T25" fmla="*/ 46 h 76"/>
                <a:gd name="T26" fmla="*/ 2249 w 79"/>
                <a:gd name="T27" fmla="*/ 46 h 76"/>
                <a:gd name="T28" fmla="*/ 1596 w 79"/>
                <a:gd name="T29" fmla="*/ 46 h 76"/>
                <a:gd name="T30" fmla="*/ 1139 w 79"/>
                <a:gd name="T31" fmla="*/ 43 h 76"/>
                <a:gd name="T32" fmla="*/ 656 w 79"/>
                <a:gd name="T33" fmla="*/ 41 h 76"/>
                <a:gd name="T34" fmla="*/ 363 w 79"/>
                <a:gd name="T35" fmla="*/ 38 h 76"/>
                <a:gd name="T36" fmla="*/ 124 w 79"/>
                <a:gd name="T37" fmla="*/ 34 h 76"/>
                <a:gd name="T38" fmla="*/ 63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3 w 79"/>
                <a:gd name="T45" fmla="*/ 23 h 76"/>
                <a:gd name="T46" fmla="*/ 63 w 79"/>
                <a:gd name="T47" fmla="*/ 22 h 76"/>
                <a:gd name="T48" fmla="*/ 124 w 79"/>
                <a:gd name="T49" fmla="*/ 18 h 76"/>
                <a:gd name="T50" fmla="*/ 363 w 79"/>
                <a:gd name="T51" fmla="*/ 11 h 76"/>
                <a:gd name="T52" fmla="*/ 656 w 79"/>
                <a:gd name="T53" fmla="*/ 6 h 76"/>
                <a:gd name="T54" fmla="*/ 1139 w 79"/>
                <a:gd name="T55" fmla="*/ 4 h 76"/>
                <a:gd name="T56" fmla="*/ 1596 w 79"/>
                <a:gd name="T57" fmla="*/ 2 h 76"/>
                <a:gd name="T58" fmla="*/ 2008 w 79"/>
                <a:gd name="T59" fmla="*/ 1 h 76"/>
                <a:gd name="T60" fmla="*/ 2372 w 79"/>
                <a:gd name="T61" fmla="*/ 0 h 76"/>
                <a:gd name="T62" fmla="*/ 2616 w 79"/>
                <a:gd name="T63" fmla="*/ 0 h 76"/>
                <a:gd name="T64" fmla="*/ 268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59" name="Freeform 119"/>
            <p:cNvSpPr>
              <a:spLocks/>
            </p:cNvSpPr>
            <p:nvPr/>
          </p:nvSpPr>
          <p:spPr bwMode="auto">
            <a:xfrm>
              <a:off x="1806" y="1318"/>
              <a:ext cx="132" cy="72"/>
            </a:xfrm>
            <a:custGeom>
              <a:avLst/>
              <a:gdLst>
                <a:gd name="T0" fmla="*/ 948 w 67"/>
                <a:gd name="T1" fmla="*/ 1 h 78"/>
                <a:gd name="T2" fmla="*/ 1505 w 67"/>
                <a:gd name="T3" fmla="*/ 5 h 78"/>
                <a:gd name="T4" fmla="*/ 2173 w 67"/>
                <a:gd name="T5" fmla="*/ 8 h 78"/>
                <a:gd name="T6" fmla="*/ 2697 w 67"/>
                <a:gd name="T7" fmla="*/ 16 h 78"/>
                <a:gd name="T8" fmla="*/ 3028 w 67"/>
                <a:gd name="T9" fmla="*/ 24 h 78"/>
                <a:gd name="T10" fmla="*/ 2965 w 67"/>
                <a:gd name="T11" fmla="*/ 32 h 78"/>
                <a:gd name="T12" fmla="*/ 2348 w 67"/>
                <a:gd name="T13" fmla="*/ 39 h 78"/>
                <a:gd name="T14" fmla="*/ 948 w 67"/>
                <a:gd name="T15" fmla="*/ 44 h 78"/>
                <a:gd name="T16" fmla="*/ 0 w 67"/>
                <a:gd name="T17" fmla="*/ 47 h 78"/>
                <a:gd name="T18" fmla="*/ 124 w 67"/>
                <a:gd name="T19" fmla="*/ 47 h 78"/>
                <a:gd name="T20" fmla="*/ 481 w 67"/>
                <a:gd name="T21" fmla="*/ 48 h 78"/>
                <a:gd name="T22" fmla="*/ 827 w 67"/>
                <a:gd name="T23" fmla="*/ 48 h 78"/>
                <a:gd name="T24" fmla="*/ 1277 w 67"/>
                <a:gd name="T25" fmla="*/ 48 h 78"/>
                <a:gd name="T26" fmla="*/ 1805 w 67"/>
                <a:gd name="T27" fmla="*/ 48 h 78"/>
                <a:gd name="T28" fmla="*/ 2348 w 67"/>
                <a:gd name="T29" fmla="*/ 46 h 78"/>
                <a:gd name="T30" fmla="*/ 2813 w 67"/>
                <a:gd name="T31" fmla="*/ 44 h 78"/>
                <a:gd name="T32" fmla="*/ 3272 w 67"/>
                <a:gd name="T33" fmla="*/ 41 h 78"/>
                <a:gd name="T34" fmla="*/ 3493 w 67"/>
                <a:gd name="T35" fmla="*/ 38 h 78"/>
                <a:gd name="T36" fmla="*/ 3680 w 67"/>
                <a:gd name="T37" fmla="*/ 35 h 78"/>
                <a:gd name="T38" fmla="*/ 3737 w 67"/>
                <a:gd name="T39" fmla="*/ 31 h 78"/>
                <a:gd name="T40" fmla="*/ 3854 w 67"/>
                <a:gd name="T41" fmla="*/ 28 h 78"/>
                <a:gd name="T42" fmla="*/ 3854 w 67"/>
                <a:gd name="T43" fmla="*/ 26 h 78"/>
                <a:gd name="T44" fmla="*/ 3854 w 67"/>
                <a:gd name="T45" fmla="*/ 24 h 78"/>
                <a:gd name="T46" fmla="*/ 3854 w 67"/>
                <a:gd name="T47" fmla="*/ 23 h 78"/>
                <a:gd name="T48" fmla="*/ 3737 w 67"/>
                <a:gd name="T49" fmla="*/ 18 h 78"/>
                <a:gd name="T50" fmla="*/ 3450 w 67"/>
                <a:gd name="T51" fmla="*/ 12 h 78"/>
                <a:gd name="T52" fmla="*/ 2965 w 67"/>
                <a:gd name="T53" fmla="*/ 6 h 78"/>
                <a:gd name="T54" fmla="*/ 2516 w 67"/>
                <a:gd name="T55" fmla="*/ 5 h 78"/>
                <a:gd name="T56" fmla="*/ 1925 w 67"/>
                <a:gd name="T57" fmla="*/ 2 h 78"/>
                <a:gd name="T58" fmla="*/ 1460 w 67"/>
                <a:gd name="T59" fmla="*/ 1 h 78"/>
                <a:gd name="T60" fmla="*/ 977 w 67"/>
                <a:gd name="T61" fmla="*/ 0 h 78"/>
                <a:gd name="T62" fmla="*/ 827 w 67"/>
                <a:gd name="T63" fmla="*/ 0 h 78"/>
                <a:gd name="T64" fmla="*/ 827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60" name="Freeform 120"/>
            <p:cNvSpPr>
              <a:spLocks/>
            </p:cNvSpPr>
            <p:nvPr/>
          </p:nvSpPr>
          <p:spPr bwMode="auto">
            <a:xfrm>
              <a:off x="1095" y="1326"/>
              <a:ext cx="209" cy="48"/>
            </a:xfrm>
            <a:custGeom>
              <a:avLst/>
              <a:gdLst>
                <a:gd name="T0" fmla="*/ 6049 w 106"/>
                <a:gd name="T1" fmla="*/ 29 h 51"/>
                <a:gd name="T2" fmla="*/ 5757 w 106"/>
                <a:gd name="T3" fmla="*/ 24 h 51"/>
                <a:gd name="T4" fmla="*/ 5276 w 106"/>
                <a:gd name="T5" fmla="*/ 18 h 51"/>
                <a:gd name="T6" fmla="*/ 4474 w 106"/>
                <a:gd name="T7" fmla="*/ 8 h 51"/>
                <a:gd name="T8" fmla="*/ 3518 w 106"/>
                <a:gd name="T9" fmla="*/ 4 h 51"/>
                <a:gd name="T10" fmla="*/ 2705 w 106"/>
                <a:gd name="T11" fmla="*/ 0 h 51"/>
                <a:gd name="T12" fmla="*/ 2476 w 106"/>
                <a:gd name="T13" fmla="*/ 0 h 51"/>
                <a:gd name="T14" fmla="*/ 1993 w 106"/>
                <a:gd name="T15" fmla="*/ 1 h 51"/>
                <a:gd name="T16" fmla="*/ 1524 w 106"/>
                <a:gd name="T17" fmla="*/ 3 h 51"/>
                <a:gd name="T18" fmla="*/ 1041 w 106"/>
                <a:gd name="T19" fmla="*/ 4 h 51"/>
                <a:gd name="T20" fmla="*/ 773 w 106"/>
                <a:gd name="T21" fmla="*/ 4 h 51"/>
                <a:gd name="T22" fmla="*/ 481 w 106"/>
                <a:gd name="T23" fmla="*/ 8 h 51"/>
                <a:gd name="T24" fmla="*/ 244 w 106"/>
                <a:gd name="T25" fmla="*/ 8 h 51"/>
                <a:gd name="T26" fmla="*/ 63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3 w 106"/>
                <a:gd name="T33" fmla="*/ 24 h 51"/>
                <a:gd name="T34" fmla="*/ 183 w 106"/>
                <a:gd name="T35" fmla="*/ 29 h 51"/>
                <a:gd name="T36" fmla="*/ 361 w 106"/>
                <a:gd name="T37" fmla="*/ 31 h 51"/>
                <a:gd name="T38" fmla="*/ 481 w 106"/>
                <a:gd name="T39" fmla="*/ 34 h 51"/>
                <a:gd name="T40" fmla="*/ 773 w 106"/>
                <a:gd name="T41" fmla="*/ 35 h 51"/>
                <a:gd name="T42" fmla="*/ 1041 w 106"/>
                <a:gd name="T43" fmla="*/ 35 h 51"/>
                <a:gd name="T44" fmla="*/ 1341 w 106"/>
                <a:gd name="T45" fmla="*/ 34 h 51"/>
                <a:gd name="T46" fmla="*/ 1633 w 106"/>
                <a:gd name="T47" fmla="*/ 33 h 51"/>
                <a:gd name="T48" fmla="*/ 1993 w 106"/>
                <a:gd name="T49" fmla="*/ 31 h 51"/>
                <a:gd name="T50" fmla="*/ 2240 w 106"/>
                <a:gd name="T51" fmla="*/ 30 h 51"/>
                <a:gd name="T52" fmla="*/ 2413 w 106"/>
                <a:gd name="T53" fmla="*/ 29 h 51"/>
                <a:gd name="T54" fmla="*/ 2177 w 106"/>
                <a:gd name="T55" fmla="*/ 30 h 51"/>
                <a:gd name="T56" fmla="*/ 1993 w 106"/>
                <a:gd name="T57" fmla="*/ 29 h 51"/>
                <a:gd name="T58" fmla="*/ 1757 w 106"/>
                <a:gd name="T59" fmla="*/ 27 h 51"/>
                <a:gd name="T60" fmla="*/ 1404 w 106"/>
                <a:gd name="T61" fmla="*/ 24 h 51"/>
                <a:gd name="T62" fmla="*/ 891 w 106"/>
                <a:gd name="T63" fmla="*/ 23 h 51"/>
                <a:gd name="T64" fmla="*/ 712 w 106"/>
                <a:gd name="T65" fmla="*/ 22 h 51"/>
                <a:gd name="T66" fmla="*/ 773 w 106"/>
                <a:gd name="T67" fmla="*/ 21 h 51"/>
                <a:gd name="T68" fmla="*/ 1041 w 106"/>
                <a:gd name="T69" fmla="*/ 18 h 51"/>
                <a:gd name="T70" fmla="*/ 1224 w 106"/>
                <a:gd name="T71" fmla="*/ 15 h 51"/>
                <a:gd name="T72" fmla="*/ 1341 w 106"/>
                <a:gd name="T73" fmla="*/ 11 h 51"/>
                <a:gd name="T74" fmla="*/ 1993 w 106"/>
                <a:gd name="T75" fmla="*/ 10 h 51"/>
                <a:gd name="T76" fmla="*/ 3401 w 106"/>
                <a:gd name="T77" fmla="*/ 10 h 51"/>
                <a:gd name="T78" fmla="*/ 4537 w 106"/>
                <a:gd name="T79" fmla="*/ 18 h 51"/>
                <a:gd name="T80" fmla="*/ 5397 w 106"/>
                <a:gd name="T81" fmla="*/ 23 h 51"/>
                <a:gd name="T82" fmla="*/ 5925 w 106"/>
                <a:gd name="T83" fmla="*/ 29 h 51"/>
                <a:gd name="T84" fmla="*/ 6162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61" name="Freeform 121"/>
            <p:cNvSpPr>
              <a:spLocks/>
            </p:cNvSpPr>
            <p:nvPr/>
          </p:nvSpPr>
          <p:spPr bwMode="auto">
            <a:xfrm>
              <a:off x="1665" y="1328"/>
              <a:ext cx="206" cy="47"/>
            </a:xfrm>
            <a:custGeom>
              <a:avLst/>
              <a:gdLst>
                <a:gd name="T0" fmla="*/ 61 w 105"/>
                <a:gd name="T1" fmla="*/ 29 h 50"/>
                <a:gd name="T2" fmla="*/ 353 w 105"/>
                <a:gd name="T3" fmla="*/ 24 h 50"/>
                <a:gd name="T4" fmla="*/ 848 w 105"/>
                <a:gd name="T5" fmla="*/ 18 h 50"/>
                <a:gd name="T6" fmla="*/ 1540 w 105"/>
                <a:gd name="T7" fmla="*/ 8 h 50"/>
                <a:gd name="T8" fmla="*/ 2448 w 105"/>
                <a:gd name="T9" fmla="*/ 5 h 50"/>
                <a:gd name="T10" fmla="*/ 3265 w 105"/>
                <a:gd name="T11" fmla="*/ 1 h 50"/>
                <a:gd name="T12" fmla="*/ 3541 w 105"/>
                <a:gd name="T13" fmla="*/ 1 h 50"/>
                <a:gd name="T14" fmla="*/ 3926 w 105"/>
                <a:gd name="T15" fmla="*/ 1 h 50"/>
                <a:gd name="T16" fmla="*/ 4450 w 105"/>
                <a:gd name="T17" fmla="*/ 2 h 50"/>
                <a:gd name="T18" fmla="*/ 4862 w 105"/>
                <a:gd name="T19" fmla="*/ 4 h 50"/>
                <a:gd name="T20" fmla="*/ 5234 w 105"/>
                <a:gd name="T21" fmla="*/ 4 h 50"/>
                <a:gd name="T22" fmla="*/ 5466 w 105"/>
                <a:gd name="T23" fmla="*/ 8 h 50"/>
                <a:gd name="T24" fmla="*/ 5642 w 105"/>
                <a:gd name="T25" fmla="*/ 9 h 50"/>
                <a:gd name="T26" fmla="*/ 5809 w 105"/>
                <a:gd name="T27" fmla="*/ 15 h 50"/>
                <a:gd name="T28" fmla="*/ 5927 w 105"/>
                <a:gd name="T29" fmla="*/ 19 h 50"/>
                <a:gd name="T30" fmla="*/ 5927 w 105"/>
                <a:gd name="T31" fmla="*/ 22 h 50"/>
                <a:gd name="T32" fmla="*/ 5866 w 105"/>
                <a:gd name="T33" fmla="*/ 24 h 50"/>
                <a:gd name="T34" fmla="*/ 5642 w 105"/>
                <a:gd name="T35" fmla="*/ 29 h 50"/>
                <a:gd name="T36" fmla="*/ 5642 w 105"/>
                <a:gd name="T37" fmla="*/ 31 h 50"/>
                <a:gd name="T38" fmla="*/ 5346 w 105"/>
                <a:gd name="T39" fmla="*/ 34 h 50"/>
                <a:gd name="T40" fmla="*/ 5203 w 105"/>
                <a:gd name="T41" fmla="*/ 34 h 50"/>
                <a:gd name="T42" fmla="*/ 4962 w 105"/>
                <a:gd name="T43" fmla="*/ 34 h 50"/>
                <a:gd name="T44" fmla="*/ 4681 w 105"/>
                <a:gd name="T45" fmla="*/ 34 h 50"/>
                <a:gd name="T46" fmla="*/ 4389 w 105"/>
                <a:gd name="T47" fmla="*/ 34 h 50"/>
                <a:gd name="T48" fmla="*/ 4098 w 105"/>
                <a:gd name="T49" fmla="*/ 34 h 50"/>
                <a:gd name="T50" fmla="*/ 3865 w 105"/>
                <a:gd name="T51" fmla="*/ 33 h 50"/>
                <a:gd name="T52" fmla="*/ 3865 w 105"/>
                <a:gd name="T53" fmla="*/ 31 h 50"/>
                <a:gd name="T54" fmla="*/ 3806 w 105"/>
                <a:gd name="T55" fmla="*/ 29 h 50"/>
                <a:gd name="T56" fmla="*/ 3865 w 105"/>
                <a:gd name="T57" fmla="*/ 27 h 50"/>
                <a:gd name="T58" fmla="*/ 4098 w 105"/>
                <a:gd name="T59" fmla="*/ 25 h 50"/>
                <a:gd name="T60" fmla="*/ 4450 w 105"/>
                <a:gd name="T61" fmla="*/ 24 h 50"/>
                <a:gd name="T62" fmla="*/ 4962 w 105"/>
                <a:gd name="T63" fmla="*/ 23 h 50"/>
                <a:gd name="T64" fmla="*/ 5142 w 105"/>
                <a:gd name="T65" fmla="*/ 22 h 50"/>
                <a:gd name="T66" fmla="*/ 5022 w 105"/>
                <a:gd name="T67" fmla="*/ 21 h 50"/>
                <a:gd name="T68" fmla="*/ 4915 w 105"/>
                <a:gd name="T69" fmla="*/ 19 h 50"/>
                <a:gd name="T70" fmla="*/ 4742 w 105"/>
                <a:gd name="T71" fmla="*/ 15 h 50"/>
                <a:gd name="T72" fmla="*/ 4681 w 105"/>
                <a:gd name="T73" fmla="*/ 12 h 50"/>
                <a:gd name="T74" fmla="*/ 4098 w 105"/>
                <a:gd name="T75" fmla="*/ 9 h 50"/>
                <a:gd name="T76" fmla="*/ 2725 w 105"/>
                <a:gd name="T77" fmla="*/ 9 h 50"/>
                <a:gd name="T78" fmla="*/ 1601 w 105"/>
                <a:gd name="T79" fmla="*/ 17 h 50"/>
                <a:gd name="T80" fmla="*/ 693 w 105"/>
                <a:gd name="T81" fmla="*/ 22 h 50"/>
                <a:gd name="T82" fmla="*/ 180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62" name="Freeform 122"/>
            <p:cNvSpPr>
              <a:spLocks/>
            </p:cNvSpPr>
            <p:nvPr/>
          </p:nvSpPr>
          <p:spPr bwMode="auto">
            <a:xfrm>
              <a:off x="1657" y="1351"/>
              <a:ext cx="114" cy="73"/>
            </a:xfrm>
            <a:custGeom>
              <a:avLst/>
              <a:gdLst>
                <a:gd name="T0" fmla="*/ 3456 w 57"/>
                <a:gd name="T1" fmla="*/ 1 h 78"/>
                <a:gd name="T2" fmla="*/ 3200 w 57"/>
                <a:gd name="T3" fmla="*/ 6 h 78"/>
                <a:gd name="T4" fmla="*/ 2624 w 57"/>
                <a:gd name="T5" fmla="*/ 7 h 78"/>
                <a:gd name="T6" fmla="*/ 2048 w 57"/>
                <a:gd name="T7" fmla="*/ 11 h 78"/>
                <a:gd name="T8" fmla="*/ 1408 w 57"/>
                <a:gd name="T9" fmla="*/ 18 h 78"/>
                <a:gd name="T10" fmla="*/ 704 w 57"/>
                <a:gd name="T11" fmla="*/ 21 h 78"/>
                <a:gd name="T12" fmla="*/ 256 w 57"/>
                <a:gd name="T13" fmla="*/ 25 h 78"/>
                <a:gd name="T14" fmla="*/ 0 w 57"/>
                <a:gd name="T15" fmla="*/ 28 h 78"/>
                <a:gd name="T16" fmla="*/ 128 w 57"/>
                <a:gd name="T17" fmla="*/ 30 h 78"/>
                <a:gd name="T18" fmla="*/ 320 w 57"/>
                <a:gd name="T19" fmla="*/ 35 h 78"/>
                <a:gd name="T20" fmla="*/ 448 w 57"/>
                <a:gd name="T21" fmla="*/ 37 h 78"/>
                <a:gd name="T22" fmla="*/ 384 w 57"/>
                <a:gd name="T23" fmla="*/ 42 h 78"/>
                <a:gd name="T24" fmla="*/ 320 w 57"/>
                <a:gd name="T25" fmla="*/ 46 h 78"/>
                <a:gd name="T26" fmla="*/ 128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320 w 57"/>
                <a:gd name="T35" fmla="*/ 48 h 78"/>
                <a:gd name="T36" fmla="*/ 768 w 57"/>
                <a:gd name="T37" fmla="*/ 40 h 78"/>
                <a:gd name="T38" fmla="*/ 1408 w 57"/>
                <a:gd name="T39" fmla="*/ 31 h 78"/>
                <a:gd name="T40" fmla="*/ 2048 w 57"/>
                <a:gd name="T41" fmla="*/ 21 h 78"/>
                <a:gd name="T42" fmla="*/ 2624 w 57"/>
                <a:gd name="T43" fmla="*/ 12 h 78"/>
                <a:gd name="T44" fmla="*/ 3200 w 57"/>
                <a:gd name="T45" fmla="*/ 7 h 78"/>
                <a:gd name="T46" fmla="*/ 3456 w 57"/>
                <a:gd name="T47" fmla="*/ 1 h 78"/>
                <a:gd name="T48" fmla="*/ 3584 w 57"/>
                <a:gd name="T49" fmla="*/ 0 h 78"/>
                <a:gd name="T50" fmla="*/ 3584 w 57"/>
                <a:gd name="T51" fmla="*/ 0 h 78"/>
                <a:gd name="T52" fmla="*/ 3584 w 57"/>
                <a:gd name="T53" fmla="*/ 0 h 78"/>
                <a:gd name="T54" fmla="*/ 3584 w 57"/>
                <a:gd name="T55" fmla="*/ 0 h 78"/>
                <a:gd name="T56" fmla="*/ 3584 w 57"/>
                <a:gd name="T57" fmla="*/ 0 h 78"/>
                <a:gd name="T58" fmla="*/ 3584 w 57"/>
                <a:gd name="T59" fmla="*/ 0 h 78"/>
                <a:gd name="T60" fmla="*/ 3584 w 57"/>
                <a:gd name="T61" fmla="*/ 0 h 78"/>
                <a:gd name="T62" fmla="*/ 3584 w 57"/>
                <a:gd name="T63" fmla="*/ 0 h 78"/>
                <a:gd name="T64" fmla="*/ 3584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63" name="Freeform 123"/>
            <p:cNvSpPr>
              <a:spLocks/>
            </p:cNvSpPr>
            <p:nvPr/>
          </p:nvSpPr>
          <p:spPr bwMode="auto">
            <a:xfrm>
              <a:off x="1187" y="1351"/>
              <a:ext cx="117" cy="73"/>
            </a:xfrm>
            <a:custGeom>
              <a:avLst/>
              <a:gdLst>
                <a:gd name="T0" fmla="*/ 0 w 59"/>
                <a:gd name="T1" fmla="*/ 1 h 78"/>
                <a:gd name="T2" fmla="*/ 311 w 59"/>
                <a:gd name="T3" fmla="*/ 6 h 78"/>
                <a:gd name="T4" fmla="*/ 740 w 59"/>
                <a:gd name="T5" fmla="*/ 7 h 78"/>
                <a:gd name="T6" fmla="*/ 1404 w 59"/>
                <a:gd name="T7" fmla="*/ 11 h 78"/>
                <a:gd name="T8" fmla="*/ 1997 w 59"/>
                <a:gd name="T9" fmla="*/ 18 h 78"/>
                <a:gd name="T10" fmla="*/ 2612 w 59"/>
                <a:gd name="T11" fmla="*/ 21 h 78"/>
                <a:gd name="T12" fmla="*/ 3096 w 59"/>
                <a:gd name="T13" fmla="*/ 25 h 78"/>
                <a:gd name="T14" fmla="*/ 3460 w 59"/>
                <a:gd name="T15" fmla="*/ 27 h 78"/>
                <a:gd name="T16" fmla="*/ 3276 w 59"/>
                <a:gd name="T17" fmla="*/ 30 h 78"/>
                <a:gd name="T18" fmla="*/ 2973 w 59"/>
                <a:gd name="T19" fmla="*/ 34 h 78"/>
                <a:gd name="T20" fmla="*/ 2909 w 59"/>
                <a:gd name="T21" fmla="*/ 37 h 78"/>
                <a:gd name="T22" fmla="*/ 2909 w 59"/>
                <a:gd name="T23" fmla="*/ 42 h 78"/>
                <a:gd name="T24" fmla="*/ 2973 w 59"/>
                <a:gd name="T25" fmla="*/ 45 h 78"/>
                <a:gd name="T26" fmla="*/ 3096 w 59"/>
                <a:gd name="T27" fmla="*/ 48 h 78"/>
                <a:gd name="T28" fmla="*/ 3157 w 59"/>
                <a:gd name="T29" fmla="*/ 51 h 78"/>
                <a:gd name="T30" fmla="*/ 3276 w 59"/>
                <a:gd name="T31" fmla="*/ 51 h 78"/>
                <a:gd name="T32" fmla="*/ 3276 w 59"/>
                <a:gd name="T33" fmla="*/ 51 h 78"/>
                <a:gd name="T34" fmla="*/ 2973 w 59"/>
                <a:gd name="T35" fmla="*/ 48 h 78"/>
                <a:gd name="T36" fmla="*/ 2489 w 59"/>
                <a:gd name="T37" fmla="*/ 40 h 78"/>
                <a:gd name="T38" fmla="*/ 1872 w 59"/>
                <a:gd name="T39" fmla="*/ 31 h 78"/>
                <a:gd name="T40" fmla="*/ 1348 w 59"/>
                <a:gd name="T41" fmla="*/ 21 h 78"/>
                <a:gd name="T42" fmla="*/ 680 w 59"/>
                <a:gd name="T43" fmla="*/ 12 h 78"/>
                <a:gd name="T44" fmla="*/ 248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64" name="Freeform 124"/>
            <p:cNvSpPr>
              <a:spLocks/>
            </p:cNvSpPr>
            <p:nvPr/>
          </p:nvSpPr>
          <p:spPr bwMode="auto">
            <a:xfrm>
              <a:off x="1371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65" name="Freeform 125"/>
            <p:cNvSpPr>
              <a:spLocks/>
            </p:cNvSpPr>
            <p:nvPr/>
          </p:nvSpPr>
          <p:spPr bwMode="auto">
            <a:xfrm>
              <a:off x="1519" y="1383"/>
              <a:ext cx="74" cy="36"/>
            </a:xfrm>
            <a:custGeom>
              <a:avLst/>
              <a:gdLst>
                <a:gd name="T0" fmla="*/ 1957 w 38"/>
                <a:gd name="T1" fmla="*/ 10 h 38"/>
                <a:gd name="T2" fmla="*/ 1745 w 38"/>
                <a:gd name="T3" fmla="*/ 9 h 38"/>
                <a:gd name="T4" fmla="*/ 1566 w 38"/>
                <a:gd name="T5" fmla="*/ 8 h 38"/>
                <a:gd name="T6" fmla="*/ 1262 w 38"/>
                <a:gd name="T7" fmla="*/ 4 h 38"/>
                <a:gd name="T8" fmla="*/ 974 w 38"/>
                <a:gd name="T9" fmla="*/ 1 h 38"/>
                <a:gd name="T10" fmla="*/ 804 w 38"/>
                <a:gd name="T11" fmla="*/ 1 h 38"/>
                <a:gd name="T12" fmla="*/ 532 w 38"/>
                <a:gd name="T13" fmla="*/ 1 h 38"/>
                <a:gd name="T14" fmla="*/ 273 w 38"/>
                <a:gd name="T15" fmla="*/ 4 h 38"/>
                <a:gd name="T16" fmla="*/ 117 w 38"/>
                <a:gd name="T17" fmla="*/ 7 h 38"/>
                <a:gd name="T18" fmla="*/ 0 w 38"/>
                <a:gd name="T19" fmla="*/ 9 h 38"/>
                <a:gd name="T20" fmla="*/ 60 w 38"/>
                <a:gd name="T21" fmla="*/ 12 h 38"/>
                <a:gd name="T22" fmla="*/ 60 w 38"/>
                <a:gd name="T23" fmla="*/ 17 h 38"/>
                <a:gd name="T24" fmla="*/ 60 w 38"/>
                <a:gd name="T25" fmla="*/ 22 h 38"/>
                <a:gd name="T26" fmla="*/ 117 w 38"/>
                <a:gd name="T27" fmla="*/ 24 h 38"/>
                <a:gd name="T28" fmla="*/ 333 w 38"/>
                <a:gd name="T29" fmla="*/ 25 h 38"/>
                <a:gd name="T30" fmla="*/ 648 w 38"/>
                <a:gd name="T31" fmla="*/ 26 h 38"/>
                <a:gd name="T32" fmla="*/ 1036 w 38"/>
                <a:gd name="T33" fmla="*/ 26 h 38"/>
                <a:gd name="T34" fmla="*/ 1262 w 38"/>
                <a:gd name="T35" fmla="*/ 25 h 38"/>
                <a:gd name="T36" fmla="*/ 1482 w 38"/>
                <a:gd name="T37" fmla="*/ 23 h 38"/>
                <a:gd name="T38" fmla="*/ 1482 w 38"/>
                <a:gd name="T39" fmla="*/ 22 h 38"/>
                <a:gd name="T40" fmla="*/ 1536 w 38"/>
                <a:gd name="T41" fmla="*/ 19 h 38"/>
                <a:gd name="T42" fmla="*/ 1536 w 38"/>
                <a:gd name="T43" fmla="*/ 16 h 38"/>
                <a:gd name="T44" fmla="*/ 1536 w 38"/>
                <a:gd name="T45" fmla="*/ 10 h 38"/>
                <a:gd name="T46" fmla="*/ 1425 w 38"/>
                <a:gd name="T47" fmla="*/ 10 h 38"/>
                <a:gd name="T48" fmla="*/ 1365 w 38"/>
                <a:gd name="T49" fmla="*/ 10 h 38"/>
                <a:gd name="T50" fmla="*/ 1262 w 38"/>
                <a:gd name="T51" fmla="*/ 12 h 38"/>
                <a:gd name="T52" fmla="*/ 1262 w 38"/>
                <a:gd name="T53" fmla="*/ 12 h 38"/>
                <a:gd name="T54" fmla="*/ 1153 w 38"/>
                <a:gd name="T55" fmla="*/ 14 h 38"/>
                <a:gd name="T56" fmla="*/ 1092 w 38"/>
                <a:gd name="T57" fmla="*/ 16 h 38"/>
                <a:gd name="T58" fmla="*/ 1036 w 38"/>
                <a:gd name="T59" fmla="*/ 20 h 38"/>
                <a:gd name="T60" fmla="*/ 1036 w 38"/>
                <a:gd name="T61" fmla="*/ 22 h 38"/>
                <a:gd name="T62" fmla="*/ 1036 w 38"/>
                <a:gd name="T63" fmla="*/ 23 h 38"/>
                <a:gd name="T64" fmla="*/ 701 w 38"/>
                <a:gd name="T65" fmla="*/ 22 h 38"/>
                <a:gd name="T66" fmla="*/ 500 w 38"/>
                <a:gd name="T67" fmla="*/ 21 h 38"/>
                <a:gd name="T68" fmla="*/ 444 w 38"/>
                <a:gd name="T69" fmla="*/ 16 h 38"/>
                <a:gd name="T70" fmla="*/ 391 w 38"/>
                <a:gd name="T71" fmla="*/ 14 h 38"/>
                <a:gd name="T72" fmla="*/ 444 w 38"/>
                <a:gd name="T73" fmla="*/ 11 h 38"/>
                <a:gd name="T74" fmla="*/ 500 w 38"/>
                <a:gd name="T75" fmla="*/ 9 h 38"/>
                <a:gd name="T76" fmla="*/ 592 w 38"/>
                <a:gd name="T77" fmla="*/ 9 h 38"/>
                <a:gd name="T78" fmla="*/ 701 w 38"/>
                <a:gd name="T79" fmla="*/ 8 h 38"/>
                <a:gd name="T80" fmla="*/ 921 w 38"/>
                <a:gd name="T81" fmla="*/ 6 h 38"/>
                <a:gd name="T82" fmla="*/ 1036 w 38"/>
                <a:gd name="T83" fmla="*/ 6 h 38"/>
                <a:gd name="T84" fmla="*/ 1092 w 38"/>
                <a:gd name="T85" fmla="*/ 6 h 38"/>
                <a:gd name="T86" fmla="*/ 1262 w 38"/>
                <a:gd name="T87" fmla="*/ 8 h 38"/>
                <a:gd name="T88" fmla="*/ 1425 w 38"/>
                <a:gd name="T89" fmla="*/ 9 h 38"/>
                <a:gd name="T90" fmla="*/ 1622 w 38"/>
                <a:gd name="T91" fmla="*/ 9 h 38"/>
                <a:gd name="T92" fmla="*/ 1854 w 38"/>
                <a:gd name="T93" fmla="*/ 9 h 38"/>
                <a:gd name="T94" fmla="*/ 1897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66" name="AutoShape 126"/>
            <p:cNvSpPr>
              <a:spLocks noChangeArrowheads="1"/>
            </p:cNvSpPr>
            <p:nvPr/>
          </p:nvSpPr>
          <p:spPr bwMode="auto">
            <a:xfrm flipV="1">
              <a:off x="794" y="1073"/>
              <a:ext cx="4822" cy="16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2567" name="AutoShape 127"/>
            <p:cNvSpPr>
              <a:spLocks noChangeArrowheads="1"/>
            </p:cNvSpPr>
            <p:nvPr/>
          </p:nvSpPr>
          <p:spPr bwMode="auto">
            <a:xfrm flipV="1">
              <a:off x="786" y="1025"/>
              <a:ext cx="4830" cy="60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2568" name="AutoShape 128"/>
            <p:cNvSpPr>
              <a:spLocks noChangeArrowheads="1"/>
            </p:cNvSpPr>
            <p:nvPr/>
          </p:nvSpPr>
          <p:spPr bwMode="auto">
            <a:xfrm flipV="1">
              <a:off x="876" y="1076"/>
              <a:ext cx="4609" cy="142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2569" name="Freeform 129"/>
            <p:cNvSpPr>
              <a:spLocks/>
            </p:cNvSpPr>
            <p:nvPr/>
          </p:nvSpPr>
          <p:spPr bwMode="auto">
            <a:xfrm>
              <a:off x="798" y="236"/>
              <a:ext cx="4782" cy="791"/>
            </a:xfrm>
            <a:custGeom>
              <a:avLst/>
              <a:gdLst>
                <a:gd name="T0" fmla="*/ 0 w 5435"/>
                <a:gd name="T1" fmla="*/ 552 h 850"/>
                <a:gd name="T2" fmla="*/ 66 w 5435"/>
                <a:gd name="T3" fmla="*/ 351 h 850"/>
                <a:gd name="T4" fmla="*/ 1229 w 5435"/>
                <a:gd name="T5" fmla="*/ 0 h 850"/>
                <a:gd name="T6" fmla="*/ 2464 w 5435"/>
                <a:gd name="T7" fmla="*/ 351 h 850"/>
                <a:gd name="T8" fmla="*/ 2522 w 5435"/>
                <a:gd name="T9" fmla="*/ 552 h 850"/>
                <a:gd name="T10" fmla="*/ 0 w 5435"/>
                <a:gd name="T11" fmla="*/ 552 h 850"/>
                <a:gd name="T12" fmla="*/ 0 w 5435"/>
                <a:gd name="T13" fmla="*/ 552 h 8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35"/>
                <a:gd name="T22" fmla="*/ 0 h 850"/>
                <a:gd name="T23" fmla="*/ 5435 w 5435"/>
                <a:gd name="T24" fmla="*/ 850 h 85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35" h="850">
                  <a:moveTo>
                    <a:pt x="0" y="849"/>
                  </a:moveTo>
                  <a:lnTo>
                    <a:pt x="142" y="539"/>
                  </a:lnTo>
                  <a:lnTo>
                    <a:pt x="2651" y="0"/>
                  </a:lnTo>
                  <a:lnTo>
                    <a:pt x="5313" y="539"/>
                  </a:lnTo>
                  <a:lnTo>
                    <a:pt x="5434" y="849"/>
                  </a:lnTo>
                  <a:lnTo>
                    <a:pt x="0" y="849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70" name="Freeform 130"/>
            <p:cNvSpPr>
              <a:spLocks/>
            </p:cNvSpPr>
            <p:nvPr/>
          </p:nvSpPr>
          <p:spPr bwMode="auto">
            <a:xfrm>
              <a:off x="765" y="236"/>
              <a:ext cx="2343" cy="785"/>
            </a:xfrm>
            <a:custGeom>
              <a:avLst/>
              <a:gdLst>
                <a:gd name="T0" fmla="*/ 1238 w 2662"/>
                <a:gd name="T1" fmla="*/ 0 h 846"/>
                <a:gd name="T2" fmla="*/ 0 w 2662"/>
                <a:gd name="T3" fmla="*/ 539 h 846"/>
                <a:gd name="T4" fmla="*/ 70 w 2662"/>
                <a:gd name="T5" fmla="*/ 343 h 846"/>
                <a:gd name="T6" fmla="*/ 1221 w 2662"/>
                <a:gd name="T7" fmla="*/ 9 h 846"/>
                <a:gd name="T8" fmla="*/ 1230 w 2662"/>
                <a:gd name="T9" fmla="*/ 0 h 846"/>
                <a:gd name="T10" fmla="*/ 1238 w 2662"/>
                <a:gd name="T11" fmla="*/ 0 h 846"/>
                <a:gd name="T12" fmla="*/ 1238 w 2662"/>
                <a:gd name="T13" fmla="*/ 0 h 8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62"/>
                <a:gd name="T22" fmla="*/ 0 h 846"/>
                <a:gd name="T23" fmla="*/ 2662 w 2662"/>
                <a:gd name="T24" fmla="*/ 846 h 8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62" h="846">
                  <a:moveTo>
                    <a:pt x="2661" y="0"/>
                  </a:moveTo>
                  <a:lnTo>
                    <a:pt x="0" y="845"/>
                  </a:lnTo>
                  <a:lnTo>
                    <a:pt x="151" y="538"/>
                  </a:lnTo>
                  <a:lnTo>
                    <a:pt x="2627" y="15"/>
                  </a:lnTo>
                  <a:lnTo>
                    <a:pt x="2644" y="0"/>
                  </a:lnTo>
                  <a:lnTo>
                    <a:pt x="2661" y="0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71" name="Line 131"/>
            <p:cNvSpPr>
              <a:spLocks noChangeShapeType="1"/>
            </p:cNvSpPr>
            <p:nvPr/>
          </p:nvSpPr>
          <p:spPr bwMode="auto">
            <a:xfrm flipH="1">
              <a:off x="838" y="236"/>
              <a:ext cx="2282" cy="770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2572" name="Freeform 132"/>
            <p:cNvSpPr>
              <a:spLocks/>
            </p:cNvSpPr>
            <p:nvPr/>
          </p:nvSpPr>
          <p:spPr bwMode="auto">
            <a:xfrm>
              <a:off x="3136" y="220"/>
              <a:ext cx="2448" cy="772"/>
            </a:xfrm>
            <a:custGeom>
              <a:avLst/>
              <a:gdLst>
                <a:gd name="T0" fmla="*/ 0 w 2782"/>
                <a:gd name="T1" fmla="*/ 0 h 830"/>
                <a:gd name="T2" fmla="*/ 1291 w 2782"/>
                <a:gd name="T3" fmla="*/ 537 h 830"/>
                <a:gd name="T4" fmla="*/ 1235 w 2782"/>
                <a:gd name="T5" fmla="*/ 357 h 830"/>
                <a:gd name="T6" fmla="*/ 0 w 2782"/>
                <a:gd name="T7" fmla="*/ 0 h 830"/>
                <a:gd name="T8" fmla="*/ 0 w 2782"/>
                <a:gd name="T9" fmla="*/ 0 h 8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82"/>
                <a:gd name="T16" fmla="*/ 0 h 830"/>
                <a:gd name="T17" fmla="*/ 2782 w 2782"/>
                <a:gd name="T18" fmla="*/ 830 h 83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82" h="830">
                  <a:moveTo>
                    <a:pt x="0" y="0"/>
                  </a:moveTo>
                  <a:lnTo>
                    <a:pt x="2781" y="829"/>
                  </a:lnTo>
                  <a:lnTo>
                    <a:pt x="2662" y="552"/>
                  </a:lnTo>
                  <a:lnTo>
                    <a:pt x="0" y="0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73" name="Line 133"/>
            <p:cNvSpPr>
              <a:spLocks noChangeShapeType="1"/>
            </p:cNvSpPr>
            <p:nvPr/>
          </p:nvSpPr>
          <p:spPr bwMode="auto">
            <a:xfrm>
              <a:off x="3136" y="250"/>
              <a:ext cx="2461" cy="756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2574" name="AutoShape 134"/>
            <p:cNvSpPr>
              <a:spLocks noChangeArrowheads="1"/>
            </p:cNvSpPr>
            <p:nvPr/>
          </p:nvSpPr>
          <p:spPr bwMode="auto">
            <a:xfrm flipV="1">
              <a:off x="789" y="1028"/>
              <a:ext cx="4825" cy="17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2575" name="AutoShape 135"/>
            <p:cNvSpPr>
              <a:spLocks noChangeArrowheads="1"/>
            </p:cNvSpPr>
            <p:nvPr/>
          </p:nvSpPr>
          <p:spPr bwMode="auto">
            <a:xfrm flipV="1">
              <a:off x="774" y="967"/>
              <a:ext cx="4829" cy="61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2576" name="AutoShape 136"/>
            <p:cNvSpPr>
              <a:spLocks noChangeArrowheads="1"/>
            </p:cNvSpPr>
            <p:nvPr/>
          </p:nvSpPr>
          <p:spPr bwMode="auto">
            <a:xfrm flipV="1">
              <a:off x="874" y="1150"/>
              <a:ext cx="4607" cy="145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2577" name="Freeform 137"/>
            <p:cNvSpPr>
              <a:spLocks/>
            </p:cNvSpPr>
            <p:nvPr/>
          </p:nvSpPr>
          <p:spPr bwMode="auto">
            <a:xfrm>
              <a:off x="794" y="190"/>
              <a:ext cx="4782" cy="792"/>
            </a:xfrm>
            <a:custGeom>
              <a:avLst/>
              <a:gdLst>
                <a:gd name="T0" fmla="*/ 0 w 5435"/>
                <a:gd name="T1" fmla="*/ 548 h 852"/>
                <a:gd name="T2" fmla="*/ 67 w 5435"/>
                <a:gd name="T3" fmla="*/ 350 h 852"/>
                <a:gd name="T4" fmla="*/ 1230 w 5435"/>
                <a:gd name="T5" fmla="*/ 0 h 852"/>
                <a:gd name="T6" fmla="*/ 2465 w 5435"/>
                <a:gd name="T7" fmla="*/ 350 h 852"/>
                <a:gd name="T8" fmla="*/ 2522 w 5435"/>
                <a:gd name="T9" fmla="*/ 548 h 852"/>
                <a:gd name="T10" fmla="*/ 0 w 5435"/>
                <a:gd name="T11" fmla="*/ 548 h 852"/>
                <a:gd name="T12" fmla="*/ 0 w 5435"/>
                <a:gd name="T13" fmla="*/ 548 h 8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35"/>
                <a:gd name="T22" fmla="*/ 0 h 852"/>
                <a:gd name="T23" fmla="*/ 5435 w 5435"/>
                <a:gd name="T24" fmla="*/ 852 h 85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35" h="852">
                  <a:moveTo>
                    <a:pt x="0" y="851"/>
                  </a:moveTo>
                  <a:lnTo>
                    <a:pt x="143" y="541"/>
                  </a:lnTo>
                  <a:lnTo>
                    <a:pt x="2652" y="0"/>
                  </a:lnTo>
                  <a:lnTo>
                    <a:pt x="5314" y="541"/>
                  </a:lnTo>
                  <a:lnTo>
                    <a:pt x="5434" y="851"/>
                  </a:lnTo>
                  <a:lnTo>
                    <a:pt x="0" y="851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78" name="Line 138"/>
            <p:cNvSpPr>
              <a:spLocks noChangeShapeType="1"/>
            </p:cNvSpPr>
            <p:nvPr/>
          </p:nvSpPr>
          <p:spPr bwMode="auto">
            <a:xfrm flipH="1">
              <a:off x="800" y="205"/>
              <a:ext cx="2314" cy="747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2579" name="Line 139"/>
            <p:cNvSpPr>
              <a:spLocks noChangeShapeType="1"/>
            </p:cNvSpPr>
            <p:nvPr/>
          </p:nvSpPr>
          <p:spPr bwMode="auto">
            <a:xfrm>
              <a:off x="3120" y="203"/>
              <a:ext cx="2442" cy="727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2580" name="Freeform 140"/>
            <p:cNvSpPr>
              <a:spLocks/>
            </p:cNvSpPr>
            <p:nvPr/>
          </p:nvSpPr>
          <p:spPr bwMode="auto">
            <a:xfrm>
              <a:off x="1204" y="276"/>
              <a:ext cx="4079" cy="644"/>
            </a:xfrm>
            <a:custGeom>
              <a:avLst/>
              <a:gdLst>
                <a:gd name="T0" fmla="*/ 999 w 4636"/>
                <a:gd name="T1" fmla="*/ 8 h 693"/>
                <a:gd name="T2" fmla="*/ 0 w 4636"/>
                <a:gd name="T3" fmla="*/ 437 h 693"/>
                <a:gd name="T4" fmla="*/ 2091 w 4636"/>
                <a:gd name="T5" fmla="*/ 446 h 693"/>
                <a:gd name="T6" fmla="*/ 2150 w 4636"/>
                <a:gd name="T7" fmla="*/ 446 h 693"/>
                <a:gd name="T8" fmla="*/ 1007 w 4636"/>
                <a:gd name="T9" fmla="*/ 0 h 693"/>
                <a:gd name="T10" fmla="*/ 999 w 4636"/>
                <a:gd name="T11" fmla="*/ 8 h 693"/>
                <a:gd name="T12" fmla="*/ 999 w 4636"/>
                <a:gd name="T13" fmla="*/ 8 h 6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636"/>
                <a:gd name="T22" fmla="*/ 0 h 693"/>
                <a:gd name="T23" fmla="*/ 4636 w 4636"/>
                <a:gd name="T24" fmla="*/ 693 h 69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636" h="693">
                  <a:moveTo>
                    <a:pt x="2153" y="14"/>
                  </a:moveTo>
                  <a:lnTo>
                    <a:pt x="0" y="677"/>
                  </a:lnTo>
                  <a:lnTo>
                    <a:pt x="4509" y="692"/>
                  </a:lnTo>
                  <a:lnTo>
                    <a:pt x="4635" y="692"/>
                  </a:lnTo>
                  <a:lnTo>
                    <a:pt x="2171" y="0"/>
                  </a:lnTo>
                  <a:lnTo>
                    <a:pt x="2153" y="14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81" name="Line 141"/>
            <p:cNvSpPr>
              <a:spLocks noChangeShapeType="1"/>
            </p:cNvSpPr>
            <p:nvPr/>
          </p:nvSpPr>
          <p:spPr bwMode="auto">
            <a:xfrm flipH="1">
              <a:off x="863" y="194"/>
              <a:ext cx="2251" cy="631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2582" name="Line 142"/>
            <p:cNvSpPr>
              <a:spLocks noChangeShapeType="1"/>
            </p:cNvSpPr>
            <p:nvPr/>
          </p:nvSpPr>
          <p:spPr bwMode="auto">
            <a:xfrm>
              <a:off x="3117" y="194"/>
              <a:ext cx="2399" cy="631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</p:grpSp>
      <p:sp>
        <p:nvSpPr>
          <p:cNvPr id="62468" name="Rectangle 143"/>
          <p:cNvSpPr>
            <a:spLocks noChangeArrowheads="1"/>
          </p:cNvSpPr>
          <p:nvPr/>
        </p:nvSpPr>
        <p:spPr bwMode="auto">
          <a:xfrm>
            <a:off x="1908175" y="523875"/>
            <a:ext cx="3521285" cy="40011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en-GB" sz="2000" b="1" dirty="0"/>
              <a:t>RISCHI E CONTROLLO INTERNO</a:t>
            </a:r>
          </a:p>
        </p:txBody>
      </p:sp>
      <p:sp>
        <p:nvSpPr>
          <p:cNvPr id="62469" name="Rectangle 144"/>
          <p:cNvSpPr>
            <a:spLocks noChangeArrowheads="1"/>
          </p:cNvSpPr>
          <p:nvPr/>
        </p:nvSpPr>
        <p:spPr bwMode="auto">
          <a:xfrm>
            <a:off x="8121650" y="6165850"/>
            <a:ext cx="914400" cy="55403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it-IT" sz="1800" b="1" i="0"/>
              <a:t>AT</a:t>
            </a:r>
            <a:endParaRPr lang="en-US" sz="1800" b="1" i="0"/>
          </a:p>
        </p:txBody>
      </p:sp>
      <p:sp>
        <p:nvSpPr>
          <p:cNvPr id="62470" name="Text Box 145"/>
          <p:cNvSpPr txBox="1">
            <a:spLocks noChangeArrowheads="1"/>
          </p:cNvSpPr>
          <p:nvPr/>
        </p:nvSpPr>
        <p:spPr bwMode="auto">
          <a:xfrm>
            <a:off x="1187450" y="4508500"/>
            <a:ext cx="7705725" cy="4714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55000"/>
              </a:lnSpc>
              <a:spcBef>
                <a:spcPct val="45000"/>
              </a:spcBef>
              <a:buFont typeface="Wingdings" pitchFamily="2" charset="2"/>
              <a:buNone/>
            </a:pPr>
            <a:endParaRPr lang="en-US" sz="1600" i="0"/>
          </a:p>
          <a:p>
            <a:pPr>
              <a:lnSpc>
                <a:spcPct val="55000"/>
              </a:lnSpc>
              <a:spcBef>
                <a:spcPct val="45000"/>
              </a:spcBef>
              <a:buFont typeface="Wingdings" pitchFamily="2" charset="2"/>
              <a:buNone/>
            </a:pPr>
            <a:endParaRPr lang="en-US" sz="1600" i="0"/>
          </a:p>
        </p:txBody>
      </p:sp>
      <p:sp>
        <p:nvSpPr>
          <p:cNvPr id="62471" name="Text Box 146"/>
          <p:cNvSpPr txBox="1">
            <a:spLocks noChangeArrowheads="1"/>
          </p:cNvSpPr>
          <p:nvPr/>
        </p:nvSpPr>
        <p:spPr bwMode="auto">
          <a:xfrm>
            <a:off x="682625" y="1773238"/>
            <a:ext cx="8137525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it-IT" sz="1800" i="0"/>
          </a:p>
        </p:txBody>
      </p:sp>
      <p:sp>
        <p:nvSpPr>
          <p:cNvPr id="62472" name="Text Box 148"/>
          <p:cNvSpPr txBox="1">
            <a:spLocks noChangeArrowheads="1"/>
          </p:cNvSpPr>
          <p:nvPr/>
        </p:nvSpPr>
        <p:spPr bwMode="auto">
          <a:xfrm>
            <a:off x="323850" y="1268413"/>
            <a:ext cx="8058150" cy="47609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it-IT" sz="1800" b="1" i="0"/>
              <a:t>GLI OBIETTIVI DI ERM</a:t>
            </a:r>
          </a:p>
          <a:p>
            <a:endParaRPr lang="it-IT" sz="1800" b="1" i="0"/>
          </a:p>
          <a:p>
            <a:r>
              <a:rPr lang="it-IT" sz="1800" b="1" i="0"/>
              <a:t>   - STRATEGICI</a:t>
            </a:r>
          </a:p>
          <a:p>
            <a:r>
              <a:rPr lang="it-IT" sz="1800" i="0"/>
              <a:t>        LE AZIONI DEVONO ESSERE COERENTI CON IL CONSEGUIMENTO</a:t>
            </a:r>
          </a:p>
          <a:p>
            <a:r>
              <a:rPr lang="it-IT" sz="1800" i="0"/>
              <a:t>        DELLA STRATEGIA AZIENDALE</a:t>
            </a:r>
          </a:p>
          <a:p>
            <a:endParaRPr lang="it-IT" sz="1800" b="1" i="0"/>
          </a:p>
          <a:p>
            <a:r>
              <a:rPr lang="it-IT" sz="1800" b="1" i="0"/>
              <a:t>   - OPERATIVI</a:t>
            </a:r>
          </a:p>
          <a:p>
            <a:r>
              <a:rPr lang="it-IT" sz="1800" b="1" i="0"/>
              <a:t>       </a:t>
            </a:r>
            <a:r>
              <a:rPr lang="it-IT" sz="1800" i="0"/>
              <a:t>LE OPERAZIONI DEVONO ESSERE IMPRONTATE A PERSEGUIRE</a:t>
            </a:r>
          </a:p>
          <a:p>
            <a:r>
              <a:rPr lang="it-IT" sz="1800" i="0"/>
              <a:t>       RISULTATI </a:t>
            </a:r>
            <a:r>
              <a:rPr lang="it-IT" sz="1800" b="1" i="0"/>
              <a:t> </a:t>
            </a:r>
            <a:r>
              <a:rPr lang="it-IT" sz="1800" i="0"/>
              <a:t>EFFICACI ED EFFICIENTI</a:t>
            </a:r>
            <a:endParaRPr lang="it-IT" sz="1800" b="1" i="0"/>
          </a:p>
          <a:p>
            <a:endParaRPr lang="it-IT" sz="1800" b="1" i="0"/>
          </a:p>
          <a:p>
            <a:r>
              <a:rPr lang="it-IT" sz="1800" b="1" i="0"/>
              <a:t>   - REPORTING</a:t>
            </a:r>
          </a:p>
          <a:p>
            <a:r>
              <a:rPr lang="it-IT" sz="1800" b="1" i="0"/>
              <a:t>        </a:t>
            </a:r>
            <a:r>
              <a:rPr lang="it-IT" sz="1800" i="0"/>
              <a:t>LE INFORMAZIONI INTERNE ED ESTERNE DEVONO ESSERE</a:t>
            </a:r>
          </a:p>
          <a:p>
            <a:r>
              <a:rPr lang="it-IT" sz="1800" i="0"/>
              <a:t>        ATTENDIBILI E TRASPARENTI</a:t>
            </a:r>
          </a:p>
          <a:p>
            <a:endParaRPr lang="it-IT" sz="1800" i="0"/>
          </a:p>
          <a:p>
            <a:r>
              <a:rPr lang="it-IT" sz="1800" b="1" i="0"/>
              <a:t>   - CONFORMITA’ (COMPLIANCE)</a:t>
            </a:r>
          </a:p>
          <a:p>
            <a:r>
              <a:rPr lang="it-IT" sz="1800" i="0"/>
              <a:t>        LE ATTIVITA’ AZIENDALI DEVONO ESSERE SVOLTE NEL RISPETTO</a:t>
            </a:r>
          </a:p>
          <a:p>
            <a:r>
              <a:rPr lang="it-IT" sz="1800" i="0"/>
              <a:t>         DELLA NORMATIVA VIGENTE E DELLO STATUTO SOCIETARIO</a:t>
            </a:r>
            <a:endParaRPr lang="en-US" sz="1800" i="0"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Segnaposto numero diapositiva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5DBDDC34-FDE7-4888-B25F-327245E693A1}" type="slidenum">
              <a:rPr lang="en-US" smtClean="0"/>
              <a:pPr/>
              <a:t>9</a:t>
            </a:fld>
            <a:endParaRPr lang="en-US"/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395288" y="333375"/>
            <a:ext cx="8697912" cy="6270625"/>
            <a:chOff x="385" y="190"/>
            <a:chExt cx="5479" cy="3950"/>
          </a:xfrm>
        </p:grpSpPr>
        <p:sp>
          <p:nvSpPr>
            <p:cNvPr id="63498" name="AutoShape 3"/>
            <p:cNvSpPr>
              <a:spLocks noChangeArrowheads="1"/>
            </p:cNvSpPr>
            <p:nvPr/>
          </p:nvSpPr>
          <p:spPr bwMode="auto">
            <a:xfrm flipV="1">
              <a:off x="385" y="4083"/>
              <a:ext cx="5479" cy="57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3499" name="AutoShape 4"/>
            <p:cNvSpPr>
              <a:spLocks noChangeArrowheads="1"/>
            </p:cNvSpPr>
            <p:nvPr/>
          </p:nvSpPr>
          <p:spPr bwMode="auto">
            <a:xfrm flipV="1">
              <a:off x="583" y="3675"/>
              <a:ext cx="5128" cy="256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3500" name="Freeform 5"/>
            <p:cNvSpPr>
              <a:spLocks/>
            </p:cNvSpPr>
            <p:nvPr/>
          </p:nvSpPr>
          <p:spPr bwMode="auto">
            <a:xfrm>
              <a:off x="2873" y="1593"/>
              <a:ext cx="535" cy="1911"/>
            </a:xfrm>
            <a:custGeom>
              <a:avLst/>
              <a:gdLst>
                <a:gd name="T0" fmla="*/ 0 w 271"/>
                <a:gd name="T1" fmla="*/ 1316 h 2059"/>
                <a:gd name="T2" fmla="*/ 15979 w 271"/>
                <a:gd name="T3" fmla="*/ 1316 h 2059"/>
                <a:gd name="T4" fmla="*/ 15979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2782" y="3474"/>
              <a:ext cx="703" cy="203"/>
              <a:chOff x="3110" y="3961"/>
              <a:chExt cx="356" cy="218"/>
            </a:xfrm>
          </p:grpSpPr>
          <p:sp>
            <p:nvSpPr>
              <p:cNvPr id="63628" name="Freeform 7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solidFill>
                <a:srgbClr val="F8F8F8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29" name="Freeform 8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solidFill>
                <a:srgbClr val="F8F8F8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30" name="Freeform 9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8F8F8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31" name="Freeform 10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solidFill>
                <a:srgbClr val="F8F8F8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32" name="Freeform 11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solidFill>
                <a:srgbClr val="F8F8F8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33" name="Freeform 12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solidFill>
                <a:srgbClr val="F8F8F8"/>
              </a:soli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34" name="Line 13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3635" name="Freeform 14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solidFill>
                <a:srgbClr val="F8F8F8"/>
              </a:soli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36" name="Freeform 15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solidFill>
                <a:srgbClr val="F8F8F8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37" name="Line 16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63502" name="Freeform 17"/>
            <p:cNvSpPr>
              <a:spLocks/>
            </p:cNvSpPr>
            <p:nvPr/>
          </p:nvSpPr>
          <p:spPr bwMode="auto">
            <a:xfrm>
              <a:off x="2944" y="1582"/>
              <a:ext cx="464" cy="212"/>
            </a:xfrm>
            <a:custGeom>
              <a:avLst/>
              <a:gdLst>
                <a:gd name="T0" fmla="*/ 5852 w 235"/>
                <a:gd name="T1" fmla="*/ 1 h 227"/>
                <a:gd name="T2" fmla="*/ 7645 w 235"/>
                <a:gd name="T3" fmla="*/ 3 h 227"/>
                <a:gd name="T4" fmla="*/ 9298 w 235"/>
                <a:gd name="T5" fmla="*/ 4 h 227"/>
                <a:gd name="T6" fmla="*/ 10530 w 235"/>
                <a:gd name="T7" fmla="*/ 7 h 227"/>
                <a:gd name="T8" fmla="*/ 11555 w 235"/>
                <a:gd name="T9" fmla="*/ 7 h 227"/>
                <a:gd name="T10" fmla="*/ 12163 w 235"/>
                <a:gd name="T11" fmla="*/ 7 h 227"/>
                <a:gd name="T12" fmla="*/ 12569 w 235"/>
                <a:gd name="T13" fmla="*/ 7 h 227"/>
                <a:gd name="T14" fmla="*/ 12962 w 235"/>
                <a:gd name="T15" fmla="*/ 8 h 227"/>
                <a:gd name="T16" fmla="*/ 13395 w 235"/>
                <a:gd name="T17" fmla="*/ 8 h 227"/>
                <a:gd name="T18" fmla="*/ 13618 w 235"/>
                <a:gd name="T19" fmla="*/ 8 h 227"/>
                <a:gd name="T20" fmla="*/ 13863 w 235"/>
                <a:gd name="T21" fmla="*/ 8 h 227"/>
                <a:gd name="T22" fmla="*/ 13863 w 235"/>
                <a:gd name="T23" fmla="*/ 21 h 227"/>
                <a:gd name="T24" fmla="*/ 13863 w 235"/>
                <a:gd name="T25" fmla="*/ 49 h 227"/>
                <a:gd name="T26" fmla="*/ 13863 w 235"/>
                <a:gd name="T27" fmla="*/ 86 h 227"/>
                <a:gd name="T28" fmla="*/ 13863 w 235"/>
                <a:gd name="T29" fmla="*/ 120 h 227"/>
                <a:gd name="T30" fmla="*/ 13863 w 235"/>
                <a:gd name="T31" fmla="*/ 145 h 227"/>
                <a:gd name="T32" fmla="*/ 13738 w 235"/>
                <a:gd name="T33" fmla="*/ 148 h 227"/>
                <a:gd name="T34" fmla="*/ 13555 w 235"/>
                <a:gd name="T35" fmla="*/ 141 h 227"/>
                <a:gd name="T36" fmla="*/ 13555 w 235"/>
                <a:gd name="T37" fmla="*/ 128 h 227"/>
                <a:gd name="T38" fmla="*/ 13334 w 235"/>
                <a:gd name="T39" fmla="*/ 116 h 227"/>
                <a:gd name="T40" fmla="*/ 13146 w 235"/>
                <a:gd name="T41" fmla="*/ 104 h 227"/>
                <a:gd name="T42" fmla="*/ 12901 w 235"/>
                <a:gd name="T43" fmla="*/ 97 h 227"/>
                <a:gd name="T44" fmla="*/ 12338 w 235"/>
                <a:gd name="T45" fmla="*/ 88 h 227"/>
                <a:gd name="T46" fmla="*/ 11369 w 235"/>
                <a:gd name="T47" fmla="*/ 78 h 227"/>
                <a:gd name="T48" fmla="*/ 10386 w 235"/>
                <a:gd name="T49" fmla="*/ 66 h 227"/>
                <a:gd name="T50" fmla="*/ 9422 w 235"/>
                <a:gd name="T51" fmla="*/ 57 h 227"/>
                <a:gd name="T52" fmla="*/ 8814 w 235"/>
                <a:gd name="T53" fmla="*/ 49 h 227"/>
                <a:gd name="T54" fmla="*/ 8066 w 235"/>
                <a:gd name="T55" fmla="*/ 45 h 227"/>
                <a:gd name="T56" fmla="*/ 6865 w 235"/>
                <a:gd name="T57" fmla="*/ 37 h 227"/>
                <a:gd name="T58" fmla="*/ 5578 w 235"/>
                <a:gd name="T59" fmla="*/ 29 h 227"/>
                <a:gd name="T60" fmla="*/ 4441 w 235"/>
                <a:gd name="T61" fmla="*/ 21 h 227"/>
                <a:gd name="T62" fmla="*/ 3728 w 235"/>
                <a:gd name="T63" fmla="*/ 19 h 227"/>
                <a:gd name="T64" fmla="*/ 3540 w 235"/>
                <a:gd name="T65" fmla="*/ 18 h 227"/>
                <a:gd name="T66" fmla="*/ 2796 w 235"/>
                <a:gd name="T67" fmla="*/ 16 h 227"/>
                <a:gd name="T68" fmla="*/ 1824 w 235"/>
                <a:gd name="T69" fmla="*/ 11 h 227"/>
                <a:gd name="T70" fmla="*/ 776 w 235"/>
                <a:gd name="T71" fmla="*/ 7 h 227"/>
                <a:gd name="T72" fmla="*/ 124 w 235"/>
                <a:gd name="T73" fmla="*/ 7 h 227"/>
                <a:gd name="T74" fmla="*/ 124 w 235"/>
                <a:gd name="T75" fmla="*/ 7 h 227"/>
                <a:gd name="T76" fmla="*/ 592 w 235"/>
                <a:gd name="T77" fmla="*/ 6 h 227"/>
                <a:gd name="T78" fmla="*/ 1169 w 235"/>
                <a:gd name="T79" fmla="*/ 5 h 227"/>
                <a:gd name="T80" fmla="*/ 1949 w 235"/>
                <a:gd name="T81" fmla="*/ 3 h 227"/>
                <a:gd name="T82" fmla="*/ 3025 w 235"/>
                <a:gd name="T83" fmla="*/ 1 h 227"/>
                <a:gd name="T84" fmla="*/ 4557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03" name="Freeform 18"/>
            <p:cNvSpPr>
              <a:spLocks/>
            </p:cNvSpPr>
            <p:nvPr/>
          </p:nvSpPr>
          <p:spPr bwMode="auto">
            <a:xfrm>
              <a:off x="2848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04" name="Freeform 19"/>
            <p:cNvSpPr>
              <a:spLocks/>
            </p:cNvSpPr>
            <p:nvPr/>
          </p:nvSpPr>
          <p:spPr bwMode="auto">
            <a:xfrm>
              <a:off x="2678" y="1270"/>
              <a:ext cx="911" cy="309"/>
            </a:xfrm>
            <a:custGeom>
              <a:avLst/>
              <a:gdLst>
                <a:gd name="T0" fmla="*/ 16875 w 462"/>
                <a:gd name="T1" fmla="*/ 204 h 333"/>
                <a:gd name="T2" fmla="*/ 20456 w 462"/>
                <a:gd name="T3" fmla="*/ 209 h 333"/>
                <a:gd name="T4" fmla="*/ 21759 w 462"/>
                <a:gd name="T5" fmla="*/ 212 h 333"/>
                <a:gd name="T6" fmla="*/ 21933 w 462"/>
                <a:gd name="T7" fmla="*/ 201 h 333"/>
                <a:gd name="T8" fmla="*/ 22209 w 462"/>
                <a:gd name="T9" fmla="*/ 182 h 333"/>
                <a:gd name="T10" fmla="*/ 22801 w 462"/>
                <a:gd name="T11" fmla="*/ 161 h 333"/>
                <a:gd name="T12" fmla="*/ 23400 w 462"/>
                <a:gd name="T13" fmla="*/ 148 h 333"/>
                <a:gd name="T14" fmla="*/ 25465 w 462"/>
                <a:gd name="T15" fmla="*/ 146 h 333"/>
                <a:gd name="T16" fmla="*/ 24686 w 462"/>
                <a:gd name="T17" fmla="*/ 118 h 333"/>
                <a:gd name="T18" fmla="*/ 22856 w 462"/>
                <a:gd name="T19" fmla="*/ 120 h 333"/>
                <a:gd name="T20" fmla="*/ 21965 w 462"/>
                <a:gd name="T21" fmla="*/ 115 h 333"/>
                <a:gd name="T22" fmla="*/ 21712 w 462"/>
                <a:gd name="T23" fmla="*/ 120 h 333"/>
                <a:gd name="T24" fmla="*/ 20801 w 462"/>
                <a:gd name="T25" fmla="*/ 121 h 333"/>
                <a:gd name="T26" fmla="*/ 20801 w 462"/>
                <a:gd name="T27" fmla="*/ 109 h 333"/>
                <a:gd name="T28" fmla="*/ 21592 w 462"/>
                <a:gd name="T29" fmla="*/ 114 h 333"/>
                <a:gd name="T30" fmla="*/ 21965 w 462"/>
                <a:gd name="T31" fmla="*/ 109 h 333"/>
                <a:gd name="T32" fmla="*/ 22980 w 462"/>
                <a:gd name="T33" fmla="*/ 106 h 333"/>
                <a:gd name="T34" fmla="*/ 23286 w 462"/>
                <a:gd name="T35" fmla="*/ 87 h 333"/>
                <a:gd name="T36" fmla="*/ 22633 w 462"/>
                <a:gd name="T37" fmla="*/ 82 h 333"/>
                <a:gd name="T38" fmla="*/ 22633 w 462"/>
                <a:gd name="T39" fmla="*/ 78 h 333"/>
                <a:gd name="T40" fmla="*/ 23645 w 462"/>
                <a:gd name="T41" fmla="*/ 81 h 333"/>
                <a:gd name="T42" fmla="*/ 25885 w 462"/>
                <a:gd name="T43" fmla="*/ 79 h 333"/>
                <a:gd name="T44" fmla="*/ 26926 w 462"/>
                <a:gd name="T45" fmla="*/ 70 h 333"/>
                <a:gd name="T46" fmla="*/ 26742 w 462"/>
                <a:gd name="T47" fmla="*/ 45 h 333"/>
                <a:gd name="T48" fmla="*/ 25340 w 462"/>
                <a:gd name="T49" fmla="*/ 34 h 333"/>
                <a:gd name="T50" fmla="*/ 26198 w 462"/>
                <a:gd name="T51" fmla="*/ 33 h 333"/>
                <a:gd name="T52" fmla="*/ 26320 w 462"/>
                <a:gd name="T53" fmla="*/ 22 h 333"/>
                <a:gd name="T54" fmla="*/ 25157 w 462"/>
                <a:gd name="T55" fmla="*/ 22 h 333"/>
                <a:gd name="T56" fmla="*/ 25522 w 462"/>
                <a:gd name="T57" fmla="*/ 15 h 333"/>
                <a:gd name="T58" fmla="*/ 25993 w 462"/>
                <a:gd name="T59" fmla="*/ 14 h 333"/>
                <a:gd name="T60" fmla="*/ 26320 w 462"/>
                <a:gd name="T61" fmla="*/ 2 h 333"/>
                <a:gd name="T62" fmla="*/ 14286 w 462"/>
                <a:gd name="T63" fmla="*/ 6 h 333"/>
                <a:gd name="T64" fmla="*/ 1404 w 462"/>
                <a:gd name="T65" fmla="*/ 5 h 333"/>
                <a:gd name="T66" fmla="*/ 828 w 462"/>
                <a:gd name="T67" fmla="*/ 13 h 333"/>
                <a:gd name="T68" fmla="*/ 1341 w 462"/>
                <a:gd name="T69" fmla="*/ 14 h 333"/>
                <a:gd name="T70" fmla="*/ 1996 w 462"/>
                <a:gd name="T71" fmla="*/ 22 h 333"/>
                <a:gd name="T72" fmla="*/ 483 w 462"/>
                <a:gd name="T73" fmla="*/ 22 h 333"/>
                <a:gd name="T74" fmla="*/ 420 w 462"/>
                <a:gd name="T75" fmla="*/ 32 h 333"/>
                <a:gd name="T76" fmla="*/ 1341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30 w 462"/>
                <a:gd name="T85" fmla="*/ 78 h 333"/>
                <a:gd name="T86" fmla="*/ 4354 w 462"/>
                <a:gd name="T87" fmla="*/ 81 h 333"/>
                <a:gd name="T88" fmla="*/ 3749 w 462"/>
                <a:gd name="T89" fmla="*/ 84 h 333"/>
                <a:gd name="T90" fmla="*/ 3581 w 462"/>
                <a:gd name="T91" fmla="*/ 99 h 333"/>
                <a:gd name="T92" fmla="*/ 4109 w 462"/>
                <a:gd name="T93" fmla="*/ 108 h 333"/>
                <a:gd name="T94" fmla="*/ 4884 w 462"/>
                <a:gd name="T95" fmla="*/ 109 h 333"/>
                <a:gd name="T96" fmla="*/ 5214 w 462"/>
                <a:gd name="T97" fmla="*/ 113 h 333"/>
                <a:gd name="T98" fmla="*/ 6050 w 462"/>
                <a:gd name="T99" fmla="*/ 109 h 333"/>
                <a:gd name="T100" fmla="*/ 6113 w 462"/>
                <a:gd name="T101" fmla="*/ 119 h 333"/>
                <a:gd name="T102" fmla="*/ 5334 w 462"/>
                <a:gd name="T103" fmla="*/ 121 h 333"/>
                <a:gd name="T104" fmla="*/ 5009 w 462"/>
                <a:gd name="T105" fmla="*/ 115 h 333"/>
                <a:gd name="T106" fmla="*/ 4172 w 462"/>
                <a:gd name="T107" fmla="*/ 120 h 333"/>
                <a:gd name="T108" fmla="*/ 2416 w 462"/>
                <a:gd name="T109" fmla="*/ 118 h 333"/>
                <a:gd name="T110" fmla="*/ 1404 w 462"/>
                <a:gd name="T111" fmla="*/ 143 h 333"/>
                <a:gd name="T112" fmla="*/ 3129 w 462"/>
                <a:gd name="T113" fmla="*/ 149 h 333"/>
                <a:gd name="T114" fmla="*/ 3581 w 462"/>
                <a:gd name="T115" fmla="*/ 161 h 333"/>
                <a:gd name="T116" fmla="*/ 4537 w 462"/>
                <a:gd name="T117" fmla="*/ 177 h 333"/>
                <a:gd name="T118" fmla="*/ 5066 w 462"/>
                <a:gd name="T119" fmla="*/ 198 h 333"/>
                <a:gd name="T120" fmla="*/ 5521 w 462"/>
                <a:gd name="T121" fmla="*/ 211 h 333"/>
                <a:gd name="T122" fmla="*/ 9814 w 462"/>
                <a:gd name="T123" fmla="*/ 205 h 333"/>
                <a:gd name="T124" fmla="*/ 11930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05" name="Freeform 20"/>
            <p:cNvSpPr>
              <a:spLocks/>
            </p:cNvSpPr>
            <p:nvPr/>
          </p:nvSpPr>
          <p:spPr bwMode="auto">
            <a:xfrm>
              <a:off x="3051" y="1469"/>
              <a:ext cx="72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4 w 36"/>
                <a:gd name="T7" fmla="*/ 3 h 103"/>
                <a:gd name="T8" fmla="*/ 192 w 36"/>
                <a:gd name="T9" fmla="*/ 3 h 103"/>
                <a:gd name="T10" fmla="*/ 256 w 36"/>
                <a:gd name="T11" fmla="*/ 5 h 103"/>
                <a:gd name="T12" fmla="*/ 384 w 36"/>
                <a:gd name="T13" fmla="*/ 6 h 103"/>
                <a:gd name="T14" fmla="*/ 448 w 36"/>
                <a:gd name="T15" fmla="*/ 8 h 103"/>
                <a:gd name="T16" fmla="*/ 576 w 36"/>
                <a:gd name="T17" fmla="*/ 8 h 103"/>
                <a:gd name="T18" fmla="*/ 704 w 36"/>
                <a:gd name="T19" fmla="*/ 10 h 103"/>
                <a:gd name="T20" fmla="*/ 768 w 36"/>
                <a:gd name="T21" fmla="*/ 10 h 103"/>
                <a:gd name="T22" fmla="*/ 896 w 36"/>
                <a:gd name="T23" fmla="*/ 10 h 103"/>
                <a:gd name="T24" fmla="*/ 1024 w 36"/>
                <a:gd name="T25" fmla="*/ 10 h 103"/>
                <a:gd name="T26" fmla="*/ 1088 w 36"/>
                <a:gd name="T27" fmla="*/ 10 h 103"/>
                <a:gd name="T28" fmla="*/ 1216 w 36"/>
                <a:gd name="T29" fmla="*/ 11 h 103"/>
                <a:gd name="T30" fmla="*/ 1216 w 36"/>
                <a:gd name="T31" fmla="*/ 13 h 103"/>
                <a:gd name="T32" fmla="*/ 1344 w 36"/>
                <a:gd name="T33" fmla="*/ 13 h 103"/>
                <a:gd name="T34" fmla="*/ 1408 w 36"/>
                <a:gd name="T35" fmla="*/ 19 h 103"/>
                <a:gd name="T36" fmla="*/ 1472 w 36"/>
                <a:gd name="T37" fmla="*/ 23 h 103"/>
                <a:gd name="T38" fmla="*/ 1600 w 36"/>
                <a:gd name="T39" fmla="*/ 27 h 103"/>
                <a:gd name="T40" fmla="*/ 1728 w 36"/>
                <a:gd name="T41" fmla="*/ 29 h 103"/>
                <a:gd name="T42" fmla="*/ 1728 w 36"/>
                <a:gd name="T43" fmla="*/ 36 h 103"/>
                <a:gd name="T44" fmla="*/ 1792 w 36"/>
                <a:gd name="T45" fmla="*/ 41 h 103"/>
                <a:gd name="T46" fmla="*/ 1920 w 36"/>
                <a:gd name="T47" fmla="*/ 46 h 103"/>
                <a:gd name="T48" fmla="*/ 1984 w 36"/>
                <a:gd name="T49" fmla="*/ 50 h 103"/>
                <a:gd name="T50" fmla="*/ 1984 w 36"/>
                <a:gd name="T51" fmla="*/ 57 h 103"/>
                <a:gd name="T52" fmla="*/ 2048 w 36"/>
                <a:gd name="T53" fmla="*/ 61 h 103"/>
                <a:gd name="T54" fmla="*/ 2048 w 36"/>
                <a:gd name="T55" fmla="*/ 66 h 103"/>
                <a:gd name="T56" fmla="*/ 2176 w 36"/>
                <a:gd name="T57" fmla="*/ 69 h 103"/>
                <a:gd name="T58" fmla="*/ 2176 w 36"/>
                <a:gd name="T59" fmla="*/ 72 h 103"/>
                <a:gd name="T60" fmla="*/ 2176 w 36"/>
                <a:gd name="T61" fmla="*/ 74 h 103"/>
                <a:gd name="T62" fmla="*/ 2176 w 36"/>
                <a:gd name="T63" fmla="*/ 76 h 103"/>
                <a:gd name="T64" fmla="*/ 2240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06" name="Freeform 21"/>
            <p:cNvSpPr>
              <a:spLocks/>
            </p:cNvSpPr>
            <p:nvPr/>
          </p:nvSpPr>
          <p:spPr bwMode="auto">
            <a:xfrm>
              <a:off x="3142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07" name="Freeform 22"/>
            <p:cNvSpPr>
              <a:spLocks/>
            </p:cNvSpPr>
            <p:nvPr/>
          </p:nvSpPr>
          <p:spPr bwMode="auto">
            <a:xfrm>
              <a:off x="3104" y="1468"/>
              <a:ext cx="71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63 w 36"/>
                <a:gd name="T5" fmla="*/ 8 h 106"/>
                <a:gd name="T6" fmla="*/ 183 w 36"/>
                <a:gd name="T7" fmla="*/ 8 h 106"/>
                <a:gd name="T8" fmla="*/ 300 w 36"/>
                <a:gd name="T9" fmla="*/ 10 h 106"/>
                <a:gd name="T10" fmla="*/ 361 w 36"/>
                <a:gd name="T11" fmla="*/ 14 h 106"/>
                <a:gd name="T12" fmla="*/ 483 w 36"/>
                <a:gd name="T13" fmla="*/ 18 h 106"/>
                <a:gd name="T14" fmla="*/ 544 w 36"/>
                <a:gd name="T15" fmla="*/ 20 h 106"/>
                <a:gd name="T16" fmla="*/ 653 w 36"/>
                <a:gd name="T17" fmla="*/ 23 h 106"/>
                <a:gd name="T18" fmla="*/ 653 w 36"/>
                <a:gd name="T19" fmla="*/ 30 h 106"/>
                <a:gd name="T20" fmla="*/ 712 w 36"/>
                <a:gd name="T21" fmla="*/ 38 h 106"/>
                <a:gd name="T22" fmla="*/ 712 w 36"/>
                <a:gd name="T23" fmla="*/ 45 h 106"/>
                <a:gd name="T24" fmla="*/ 653 w 36"/>
                <a:gd name="T25" fmla="*/ 54 h 106"/>
                <a:gd name="T26" fmla="*/ 653 w 36"/>
                <a:gd name="T27" fmla="*/ 61 h 106"/>
                <a:gd name="T28" fmla="*/ 653 w 36"/>
                <a:gd name="T29" fmla="*/ 68 h 106"/>
                <a:gd name="T30" fmla="*/ 653 w 36"/>
                <a:gd name="T31" fmla="*/ 72 h 106"/>
                <a:gd name="T32" fmla="*/ 653 w 36"/>
                <a:gd name="T33" fmla="*/ 73 h 106"/>
                <a:gd name="T34" fmla="*/ 653 w 36"/>
                <a:gd name="T35" fmla="*/ 73 h 106"/>
                <a:gd name="T36" fmla="*/ 712 w 36"/>
                <a:gd name="T37" fmla="*/ 73 h 106"/>
                <a:gd name="T38" fmla="*/ 712 w 36"/>
                <a:gd name="T39" fmla="*/ 73 h 106"/>
                <a:gd name="T40" fmla="*/ 828 w 36"/>
                <a:gd name="T41" fmla="*/ 74 h 106"/>
                <a:gd name="T42" fmla="*/ 828 w 36"/>
                <a:gd name="T43" fmla="*/ 74 h 106"/>
                <a:gd name="T44" fmla="*/ 891 w 36"/>
                <a:gd name="T45" fmla="*/ 74 h 106"/>
                <a:gd name="T46" fmla="*/ 891 w 36"/>
                <a:gd name="T47" fmla="*/ 74 h 106"/>
                <a:gd name="T48" fmla="*/ 953 w 36"/>
                <a:gd name="T49" fmla="*/ 74 h 106"/>
                <a:gd name="T50" fmla="*/ 953 w 36"/>
                <a:gd name="T51" fmla="*/ 71 h 106"/>
                <a:gd name="T52" fmla="*/ 953 w 36"/>
                <a:gd name="T53" fmla="*/ 67 h 106"/>
                <a:gd name="T54" fmla="*/ 953 w 36"/>
                <a:gd name="T55" fmla="*/ 60 h 106"/>
                <a:gd name="T56" fmla="*/ 953 w 36"/>
                <a:gd name="T57" fmla="*/ 55 h 106"/>
                <a:gd name="T58" fmla="*/ 953 w 36"/>
                <a:gd name="T59" fmla="*/ 49 h 106"/>
                <a:gd name="T60" fmla="*/ 1012 w 36"/>
                <a:gd name="T61" fmla="*/ 42 h 106"/>
                <a:gd name="T62" fmla="*/ 1012 w 36"/>
                <a:gd name="T63" fmla="*/ 37 h 106"/>
                <a:gd name="T64" fmla="*/ 1104 w 36"/>
                <a:gd name="T65" fmla="*/ 34 h 106"/>
                <a:gd name="T66" fmla="*/ 1104 w 36"/>
                <a:gd name="T67" fmla="*/ 32 h 106"/>
                <a:gd name="T68" fmla="*/ 1104 w 36"/>
                <a:gd name="T69" fmla="*/ 28 h 106"/>
                <a:gd name="T70" fmla="*/ 1104 w 36"/>
                <a:gd name="T71" fmla="*/ 24 h 106"/>
                <a:gd name="T72" fmla="*/ 1104 w 36"/>
                <a:gd name="T73" fmla="*/ 21 h 106"/>
                <a:gd name="T74" fmla="*/ 1104 w 36"/>
                <a:gd name="T75" fmla="*/ 18 h 106"/>
                <a:gd name="T76" fmla="*/ 1229 w 36"/>
                <a:gd name="T77" fmla="*/ 12 h 106"/>
                <a:gd name="T78" fmla="*/ 1288 w 36"/>
                <a:gd name="T79" fmla="*/ 8 h 106"/>
                <a:gd name="T80" fmla="*/ 1349 w 36"/>
                <a:gd name="T81" fmla="*/ 8 h 106"/>
                <a:gd name="T82" fmla="*/ 1349 w 36"/>
                <a:gd name="T83" fmla="*/ 8 h 106"/>
                <a:gd name="T84" fmla="*/ 1467 w 36"/>
                <a:gd name="T85" fmla="*/ 8 h 106"/>
                <a:gd name="T86" fmla="*/ 1633 w 36"/>
                <a:gd name="T87" fmla="*/ 6 h 106"/>
                <a:gd name="T88" fmla="*/ 1757 w 36"/>
                <a:gd name="T89" fmla="*/ 5 h 106"/>
                <a:gd name="T90" fmla="*/ 1816 w 36"/>
                <a:gd name="T91" fmla="*/ 4 h 106"/>
                <a:gd name="T92" fmla="*/ 1933 w 36"/>
                <a:gd name="T93" fmla="*/ 2 h 106"/>
                <a:gd name="T94" fmla="*/ 1996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08" name="AutoShape 23"/>
            <p:cNvSpPr>
              <a:spLocks noChangeArrowheads="1"/>
            </p:cNvSpPr>
            <p:nvPr/>
          </p:nvSpPr>
          <p:spPr bwMode="auto">
            <a:xfrm flipV="1">
              <a:off x="2695" y="1302"/>
              <a:ext cx="868" cy="17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3509" name="AutoShape 24"/>
            <p:cNvSpPr>
              <a:spLocks noChangeArrowheads="1"/>
            </p:cNvSpPr>
            <p:nvPr/>
          </p:nvSpPr>
          <p:spPr bwMode="auto">
            <a:xfrm flipV="1">
              <a:off x="2737" y="1293"/>
              <a:ext cx="787" cy="9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3510" name="Oval 25"/>
            <p:cNvSpPr>
              <a:spLocks noChangeArrowheads="1"/>
            </p:cNvSpPr>
            <p:nvPr/>
          </p:nvSpPr>
          <p:spPr bwMode="auto">
            <a:xfrm>
              <a:off x="2968" y="1473"/>
              <a:ext cx="41" cy="19"/>
            </a:xfrm>
            <a:prstGeom prst="ellipse">
              <a:avLst/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3511" name="Oval 26"/>
            <p:cNvSpPr>
              <a:spLocks noChangeArrowheads="1"/>
            </p:cNvSpPr>
            <p:nvPr/>
          </p:nvSpPr>
          <p:spPr bwMode="auto">
            <a:xfrm>
              <a:off x="3254" y="1475"/>
              <a:ext cx="42" cy="19"/>
            </a:xfrm>
            <a:prstGeom prst="ellipse">
              <a:avLst/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3512" name="Freeform 27"/>
            <p:cNvSpPr>
              <a:spLocks/>
            </p:cNvSpPr>
            <p:nvPr/>
          </p:nvSpPr>
          <p:spPr bwMode="auto">
            <a:xfrm>
              <a:off x="2900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13" name="Freeform 28"/>
            <p:cNvSpPr>
              <a:spLocks/>
            </p:cNvSpPr>
            <p:nvPr/>
          </p:nvSpPr>
          <p:spPr bwMode="auto">
            <a:xfrm>
              <a:off x="2825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14" name="Freeform 29"/>
            <p:cNvSpPr>
              <a:spLocks/>
            </p:cNvSpPr>
            <p:nvPr/>
          </p:nvSpPr>
          <p:spPr bwMode="auto">
            <a:xfrm>
              <a:off x="3308" y="1320"/>
              <a:ext cx="58" cy="35"/>
            </a:xfrm>
            <a:custGeom>
              <a:avLst/>
              <a:gdLst>
                <a:gd name="T0" fmla="*/ 1454 w 30"/>
                <a:gd name="T1" fmla="*/ 0 h 38"/>
                <a:gd name="T2" fmla="*/ 1357 w 30"/>
                <a:gd name="T3" fmla="*/ 0 h 38"/>
                <a:gd name="T4" fmla="*/ 1245 w 30"/>
                <a:gd name="T5" fmla="*/ 0 h 38"/>
                <a:gd name="T6" fmla="*/ 1106 w 30"/>
                <a:gd name="T7" fmla="*/ 0 h 38"/>
                <a:gd name="T8" fmla="*/ 1046 w 30"/>
                <a:gd name="T9" fmla="*/ 0 h 38"/>
                <a:gd name="T10" fmla="*/ 837 w 30"/>
                <a:gd name="T11" fmla="*/ 0 h 38"/>
                <a:gd name="T12" fmla="*/ 781 w 30"/>
                <a:gd name="T13" fmla="*/ 0 h 38"/>
                <a:gd name="T14" fmla="*/ 781 w 30"/>
                <a:gd name="T15" fmla="*/ 0 h 38"/>
                <a:gd name="T16" fmla="*/ 673 w 30"/>
                <a:gd name="T17" fmla="*/ 2 h 38"/>
                <a:gd name="T18" fmla="*/ 572 w 30"/>
                <a:gd name="T19" fmla="*/ 3 h 38"/>
                <a:gd name="T20" fmla="*/ 520 w 30"/>
                <a:gd name="T21" fmla="*/ 5 h 38"/>
                <a:gd name="T22" fmla="*/ 377 w 30"/>
                <a:gd name="T23" fmla="*/ 6 h 38"/>
                <a:gd name="T24" fmla="*/ 269 w 30"/>
                <a:gd name="T25" fmla="*/ 6 h 38"/>
                <a:gd name="T26" fmla="*/ 56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08 w 30"/>
                <a:gd name="T39" fmla="*/ 17 h 38"/>
                <a:gd name="T40" fmla="*/ 209 w 30"/>
                <a:gd name="T41" fmla="*/ 18 h 38"/>
                <a:gd name="T42" fmla="*/ 269 w 30"/>
                <a:gd name="T43" fmla="*/ 21 h 38"/>
                <a:gd name="T44" fmla="*/ 377 w 30"/>
                <a:gd name="T45" fmla="*/ 23 h 38"/>
                <a:gd name="T46" fmla="*/ 404 w 30"/>
                <a:gd name="T47" fmla="*/ 23 h 38"/>
                <a:gd name="T48" fmla="*/ 520 w 30"/>
                <a:gd name="T49" fmla="*/ 23 h 38"/>
                <a:gd name="T50" fmla="*/ 520 w 30"/>
                <a:gd name="T51" fmla="*/ 21 h 38"/>
                <a:gd name="T52" fmla="*/ 572 w 30"/>
                <a:gd name="T53" fmla="*/ 20 h 38"/>
                <a:gd name="T54" fmla="*/ 781 w 30"/>
                <a:gd name="T55" fmla="*/ 18 h 38"/>
                <a:gd name="T56" fmla="*/ 897 w 30"/>
                <a:gd name="T57" fmla="*/ 16 h 38"/>
                <a:gd name="T58" fmla="*/ 1046 w 30"/>
                <a:gd name="T59" fmla="*/ 15 h 38"/>
                <a:gd name="T60" fmla="*/ 1106 w 30"/>
                <a:gd name="T61" fmla="*/ 13 h 38"/>
                <a:gd name="T62" fmla="*/ 1185 w 30"/>
                <a:gd name="T63" fmla="*/ 12 h 38"/>
                <a:gd name="T64" fmla="*/ 1245 w 30"/>
                <a:gd name="T65" fmla="*/ 11 h 38"/>
                <a:gd name="T66" fmla="*/ 1245 w 30"/>
                <a:gd name="T67" fmla="*/ 10 h 38"/>
                <a:gd name="T68" fmla="*/ 1301 w 30"/>
                <a:gd name="T69" fmla="*/ 8 h 38"/>
                <a:gd name="T70" fmla="*/ 1301 w 30"/>
                <a:gd name="T71" fmla="*/ 6 h 38"/>
                <a:gd name="T72" fmla="*/ 1409 w 30"/>
                <a:gd name="T73" fmla="*/ 6 h 38"/>
                <a:gd name="T74" fmla="*/ 1409 w 30"/>
                <a:gd name="T75" fmla="*/ 6 h 38"/>
                <a:gd name="T76" fmla="*/ 1510 w 30"/>
                <a:gd name="T77" fmla="*/ 5 h 38"/>
                <a:gd name="T78" fmla="*/ 1510 w 30"/>
                <a:gd name="T79" fmla="*/ 2 h 38"/>
                <a:gd name="T80" fmla="*/ 1510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15" name="Freeform 30"/>
            <p:cNvSpPr>
              <a:spLocks/>
            </p:cNvSpPr>
            <p:nvPr/>
          </p:nvSpPr>
          <p:spPr bwMode="auto">
            <a:xfrm>
              <a:off x="3133" y="1319"/>
              <a:ext cx="313" cy="141"/>
            </a:xfrm>
            <a:custGeom>
              <a:avLst/>
              <a:gdLst>
                <a:gd name="T0" fmla="*/ 2685 w 159"/>
                <a:gd name="T1" fmla="*/ 1 h 152"/>
                <a:gd name="T2" fmla="*/ 465 w 159"/>
                <a:gd name="T3" fmla="*/ 17 h 152"/>
                <a:gd name="T4" fmla="*/ 360 w 159"/>
                <a:gd name="T5" fmla="*/ 33 h 152"/>
                <a:gd name="T6" fmla="*/ 61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396 w 159"/>
                <a:gd name="T15" fmla="*/ 94 h 152"/>
                <a:gd name="T16" fmla="*/ 3197 w 159"/>
                <a:gd name="T17" fmla="*/ 89 h 152"/>
                <a:gd name="T18" fmla="*/ 3782 w 159"/>
                <a:gd name="T19" fmla="*/ 89 h 152"/>
                <a:gd name="T20" fmla="*/ 5165 w 159"/>
                <a:gd name="T21" fmla="*/ 89 h 152"/>
                <a:gd name="T22" fmla="*/ 5522 w 159"/>
                <a:gd name="T23" fmla="*/ 90 h 152"/>
                <a:gd name="T24" fmla="*/ 5522 w 159"/>
                <a:gd name="T25" fmla="*/ 93 h 152"/>
                <a:gd name="T26" fmla="*/ 5646 w 159"/>
                <a:gd name="T27" fmla="*/ 95 h 152"/>
                <a:gd name="T28" fmla="*/ 6293 w 159"/>
                <a:gd name="T29" fmla="*/ 91 h 152"/>
                <a:gd name="T30" fmla="*/ 6742 w 159"/>
                <a:gd name="T31" fmla="*/ 83 h 152"/>
                <a:gd name="T32" fmla="*/ 6979 w 159"/>
                <a:gd name="T33" fmla="*/ 71 h 152"/>
                <a:gd name="T34" fmla="*/ 7986 w 159"/>
                <a:gd name="T35" fmla="*/ 57 h 152"/>
                <a:gd name="T36" fmla="*/ 8843 w 159"/>
                <a:gd name="T37" fmla="*/ 54 h 152"/>
                <a:gd name="T38" fmla="*/ 7813 w 159"/>
                <a:gd name="T39" fmla="*/ 53 h 152"/>
                <a:gd name="T40" fmla="*/ 6866 w 159"/>
                <a:gd name="T41" fmla="*/ 57 h 152"/>
                <a:gd name="T42" fmla="*/ 6110 w 159"/>
                <a:gd name="T43" fmla="*/ 68 h 152"/>
                <a:gd name="T44" fmla="*/ 6065 w 159"/>
                <a:gd name="T45" fmla="*/ 78 h 152"/>
                <a:gd name="T46" fmla="*/ 5286 w 159"/>
                <a:gd name="T47" fmla="*/ 81 h 152"/>
                <a:gd name="T48" fmla="*/ 4608 w 159"/>
                <a:gd name="T49" fmla="*/ 81 h 152"/>
                <a:gd name="T50" fmla="*/ 4433 w 159"/>
                <a:gd name="T51" fmla="*/ 75 h 152"/>
                <a:gd name="T52" fmla="*/ 4372 w 159"/>
                <a:gd name="T53" fmla="*/ 59 h 152"/>
                <a:gd name="T54" fmla="*/ 4309 w 159"/>
                <a:gd name="T55" fmla="*/ 58 h 152"/>
                <a:gd name="T56" fmla="*/ 4142 w 159"/>
                <a:gd name="T57" fmla="*/ 71 h 152"/>
                <a:gd name="T58" fmla="*/ 2778 w 159"/>
                <a:gd name="T59" fmla="*/ 79 h 152"/>
                <a:gd name="T60" fmla="*/ 1096 w 159"/>
                <a:gd name="T61" fmla="*/ 71 h 152"/>
                <a:gd name="T62" fmla="*/ 465 w 159"/>
                <a:gd name="T63" fmla="*/ 60 h 152"/>
                <a:gd name="T64" fmla="*/ 764 w 159"/>
                <a:gd name="T65" fmla="*/ 46 h 152"/>
                <a:gd name="T66" fmla="*/ 1565 w 159"/>
                <a:gd name="T67" fmla="*/ 42 h 152"/>
                <a:gd name="T68" fmla="*/ 2624 w 159"/>
                <a:gd name="T69" fmla="*/ 42 h 152"/>
                <a:gd name="T70" fmla="*/ 4142 w 159"/>
                <a:gd name="T71" fmla="*/ 47 h 152"/>
                <a:gd name="T72" fmla="*/ 4638 w 159"/>
                <a:gd name="T73" fmla="*/ 49 h 152"/>
                <a:gd name="T74" fmla="*/ 4638 w 159"/>
                <a:gd name="T75" fmla="*/ 46 h 152"/>
                <a:gd name="T76" fmla="*/ 4701 w 159"/>
                <a:gd name="T77" fmla="*/ 42 h 152"/>
                <a:gd name="T78" fmla="*/ 3260 w 159"/>
                <a:gd name="T79" fmla="*/ 40 h 152"/>
                <a:gd name="T80" fmla="*/ 1740 w 159"/>
                <a:gd name="T81" fmla="*/ 36 h 152"/>
                <a:gd name="T82" fmla="*/ 1096 w 159"/>
                <a:gd name="T83" fmla="*/ 30 h 152"/>
                <a:gd name="T84" fmla="*/ 976 w 159"/>
                <a:gd name="T85" fmla="*/ 16 h 152"/>
                <a:gd name="T86" fmla="*/ 2158 w 159"/>
                <a:gd name="T87" fmla="*/ 10 h 152"/>
                <a:gd name="T88" fmla="*/ 2837 w 159"/>
                <a:gd name="T89" fmla="*/ 19 h 152"/>
                <a:gd name="T90" fmla="*/ 2158 w 159"/>
                <a:gd name="T91" fmla="*/ 26 h 152"/>
                <a:gd name="T92" fmla="*/ 1921 w 159"/>
                <a:gd name="T93" fmla="*/ 22 h 152"/>
                <a:gd name="T94" fmla="*/ 1860 w 159"/>
                <a:gd name="T95" fmla="*/ 19 h 152"/>
                <a:gd name="T96" fmla="*/ 1565 w 159"/>
                <a:gd name="T97" fmla="*/ 22 h 152"/>
                <a:gd name="T98" fmla="*/ 1441 w 159"/>
                <a:gd name="T99" fmla="*/ 28 h 152"/>
                <a:gd name="T100" fmla="*/ 2282 w 159"/>
                <a:gd name="T101" fmla="*/ 31 h 152"/>
                <a:gd name="T102" fmla="*/ 3545 w 159"/>
                <a:gd name="T103" fmla="*/ 35 h 152"/>
                <a:gd name="T104" fmla="*/ 3725 w 159"/>
                <a:gd name="T105" fmla="*/ 33 h 152"/>
                <a:gd name="T106" fmla="*/ 3425 w 159"/>
                <a:gd name="T107" fmla="*/ 28 h 152"/>
                <a:gd name="T108" fmla="*/ 3425 w 159"/>
                <a:gd name="T109" fmla="*/ 14 h 152"/>
                <a:gd name="T110" fmla="*/ 3600 w 159"/>
                <a:gd name="T111" fmla="*/ 6 h 152"/>
                <a:gd name="T112" fmla="*/ 4026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16" name="Freeform 31"/>
            <p:cNvSpPr>
              <a:spLocks/>
            </p:cNvSpPr>
            <p:nvPr/>
          </p:nvSpPr>
          <p:spPr bwMode="auto">
            <a:xfrm>
              <a:off x="2782" y="1465"/>
              <a:ext cx="325" cy="105"/>
            </a:xfrm>
            <a:custGeom>
              <a:avLst/>
              <a:gdLst>
                <a:gd name="T0" fmla="*/ 63 w 164"/>
                <a:gd name="T1" fmla="*/ 6 h 114"/>
                <a:gd name="T2" fmla="*/ 428 w 164"/>
                <a:gd name="T3" fmla="*/ 6 h 114"/>
                <a:gd name="T4" fmla="*/ 848 w 164"/>
                <a:gd name="T5" fmla="*/ 4 h 114"/>
                <a:gd name="T6" fmla="*/ 1096 w 164"/>
                <a:gd name="T7" fmla="*/ 1 h 114"/>
                <a:gd name="T8" fmla="*/ 2592 w 164"/>
                <a:gd name="T9" fmla="*/ 6 h 114"/>
                <a:gd name="T10" fmla="*/ 4132 w 164"/>
                <a:gd name="T11" fmla="*/ 12 h 114"/>
                <a:gd name="T12" fmla="*/ 4980 w 164"/>
                <a:gd name="T13" fmla="*/ 13 h 114"/>
                <a:gd name="T14" fmla="*/ 5384 w 164"/>
                <a:gd name="T15" fmla="*/ 13 h 114"/>
                <a:gd name="T16" fmla="*/ 5200 w 164"/>
                <a:gd name="T17" fmla="*/ 24 h 114"/>
                <a:gd name="T18" fmla="*/ 5200 w 164"/>
                <a:gd name="T19" fmla="*/ 41 h 114"/>
                <a:gd name="T20" fmla="*/ 5628 w 164"/>
                <a:gd name="T21" fmla="*/ 57 h 114"/>
                <a:gd name="T22" fmla="*/ 6112 w 164"/>
                <a:gd name="T23" fmla="*/ 65 h 114"/>
                <a:gd name="T24" fmla="*/ 6476 w 164"/>
                <a:gd name="T25" fmla="*/ 64 h 114"/>
                <a:gd name="T26" fmla="*/ 6597 w 164"/>
                <a:gd name="T27" fmla="*/ 54 h 114"/>
                <a:gd name="T28" fmla="*/ 6976 w 164"/>
                <a:gd name="T29" fmla="*/ 41 h 114"/>
                <a:gd name="T30" fmla="*/ 7945 w 164"/>
                <a:gd name="T31" fmla="*/ 32 h 114"/>
                <a:gd name="T32" fmla="*/ 8404 w 164"/>
                <a:gd name="T33" fmla="*/ 29 h 114"/>
                <a:gd name="T34" fmla="*/ 8468 w 164"/>
                <a:gd name="T35" fmla="*/ 22 h 114"/>
                <a:gd name="T36" fmla="*/ 8593 w 164"/>
                <a:gd name="T37" fmla="*/ 16 h 114"/>
                <a:gd name="T38" fmla="*/ 8718 w 164"/>
                <a:gd name="T39" fmla="*/ 11 h 114"/>
                <a:gd name="T40" fmla="*/ 8840 w 164"/>
                <a:gd name="T41" fmla="*/ 27 h 114"/>
                <a:gd name="T42" fmla="*/ 9253 w 164"/>
                <a:gd name="T43" fmla="*/ 45 h 114"/>
                <a:gd name="T44" fmla="*/ 9566 w 164"/>
                <a:gd name="T45" fmla="*/ 59 h 114"/>
                <a:gd name="T46" fmla="*/ 9805 w 164"/>
                <a:gd name="T47" fmla="*/ 64 h 114"/>
                <a:gd name="T48" fmla="*/ 9441 w 164"/>
                <a:gd name="T49" fmla="*/ 66 h 114"/>
                <a:gd name="T50" fmla="*/ 8718 w 164"/>
                <a:gd name="T51" fmla="*/ 68 h 114"/>
                <a:gd name="T52" fmla="*/ 7760 w 164"/>
                <a:gd name="T53" fmla="*/ 69 h 114"/>
                <a:gd name="T54" fmla="*/ 6597 w 164"/>
                <a:gd name="T55" fmla="*/ 69 h 114"/>
                <a:gd name="T56" fmla="*/ 6112 w 164"/>
                <a:gd name="T57" fmla="*/ 69 h 114"/>
                <a:gd name="T58" fmla="*/ 5628 w 164"/>
                <a:gd name="T59" fmla="*/ 65 h 114"/>
                <a:gd name="T60" fmla="*/ 4917 w 164"/>
                <a:gd name="T61" fmla="*/ 62 h 114"/>
                <a:gd name="T62" fmla="*/ 4429 w 164"/>
                <a:gd name="T63" fmla="*/ 58 h 114"/>
                <a:gd name="T64" fmla="*/ 4068 w 164"/>
                <a:gd name="T65" fmla="*/ 54 h 114"/>
                <a:gd name="T66" fmla="*/ 3884 w 164"/>
                <a:gd name="T67" fmla="*/ 50 h 114"/>
                <a:gd name="T68" fmla="*/ 3520 w 164"/>
                <a:gd name="T69" fmla="*/ 48 h 114"/>
                <a:gd name="T70" fmla="*/ 3268 w 164"/>
                <a:gd name="T71" fmla="*/ 46 h 114"/>
                <a:gd name="T72" fmla="*/ 2957 w 164"/>
                <a:gd name="T73" fmla="*/ 46 h 114"/>
                <a:gd name="T74" fmla="*/ 2592 w 164"/>
                <a:gd name="T75" fmla="*/ 42 h 114"/>
                <a:gd name="T76" fmla="*/ 2172 w 164"/>
                <a:gd name="T77" fmla="*/ 38 h 114"/>
                <a:gd name="T78" fmla="*/ 1992 w 164"/>
                <a:gd name="T79" fmla="*/ 35 h 114"/>
                <a:gd name="T80" fmla="*/ 2109 w 164"/>
                <a:gd name="T81" fmla="*/ 34 h 114"/>
                <a:gd name="T82" fmla="*/ 2481 w 164"/>
                <a:gd name="T83" fmla="*/ 33 h 114"/>
                <a:gd name="T84" fmla="*/ 2957 w 164"/>
                <a:gd name="T85" fmla="*/ 32 h 114"/>
                <a:gd name="T86" fmla="*/ 3268 w 164"/>
                <a:gd name="T87" fmla="*/ 32 h 114"/>
                <a:gd name="T88" fmla="*/ 2957 w 164"/>
                <a:gd name="T89" fmla="*/ 19 h 114"/>
                <a:gd name="T90" fmla="*/ 2172 w 164"/>
                <a:gd name="T91" fmla="*/ 12 h 114"/>
                <a:gd name="T92" fmla="*/ 1096 w 164"/>
                <a:gd name="T93" fmla="*/ 10 h 114"/>
                <a:gd name="T94" fmla="*/ 188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17" name="Freeform 32"/>
            <p:cNvSpPr>
              <a:spLocks/>
            </p:cNvSpPr>
            <p:nvPr/>
          </p:nvSpPr>
          <p:spPr bwMode="auto">
            <a:xfrm>
              <a:off x="3162" y="1464"/>
              <a:ext cx="323" cy="105"/>
            </a:xfrm>
            <a:custGeom>
              <a:avLst/>
              <a:gdLst>
                <a:gd name="T0" fmla="*/ 9330 w 164"/>
                <a:gd name="T1" fmla="*/ 6 h 114"/>
                <a:gd name="T2" fmla="*/ 8983 w 164"/>
                <a:gd name="T3" fmla="*/ 6 h 114"/>
                <a:gd name="T4" fmla="*/ 8595 w 164"/>
                <a:gd name="T5" fmla="*/ 4 h 114"/>
                <a:gd name="T6" fmla="*/ 8351 w 164"/>
                <a:gd name="T7" fmla="*/ 2 h 114"/>
                <a:gd name="T8" fmla="*/ 6815 w 164"/>
                <a:gd name="T9" fmla="*/ 6 h 114"/>
                <a:gd name="T10" fmla="*/ 5414 w 164"/>
                <a:gd name="T11" fmla="*/ 12 h 114"/>
                <a:gd name="T12" fmla="*/ 4561 w 164"/>
                <a:gd name="T13" fmla="*/ 13 h 114"/>
                <a:gd name="T14" fmla="*/ 4209 w 164"/>
                <a:gd name="T15" fmla="*/ 13 h 114"/>
                <a:gd name="T16" fmla="*/ 4333 w 164"/>
                <a:gd name="T17" fmla="*/ 24 h 114"/>
                <a:gd name="T18" fmla="*/ 4270 w 164"/>
                <a:gd name="T19" fmla="*/ 41 h 114"/>
                <a:gd name="T20" fmla="*/ 3973 w 164"/>
                <a:gd name="T21" fmla="*/ 57 h 114"/>
                <a:gd name="T22" fmla="*/ 3492 w 164"/>
                <a:gd name="T23" fmla="*/ 65 h 114"/>
                <a:gd name="T24" fmla="*/ 3088 w 164"/>
                <a:gd name="T25" fmla="*/ 64 h 114"/>
                <a:gd name="T26" fmla="*/ 2901 w 164"/>
                <a:gd name="T27" fmla="*/ 54 h 114"/>
                <a:gd name="T28" fmla="*/ 2576 w 164"/>
                <a:gd name="T29" fmla="*/ 42 h 114"/>
                <a:gd name="T30" fmla="*/ 1629 w 164"/>
                <a:gd name="T31" fmla="*/ 32 h 114"/>
                <a:gd name="T32" fmla="*/ 1221 w 164"/>
                <a:gd name="T33" fmla="*/ 29 h 114"/>
                <a:gd name="T34" fmla="*/ 1160 w 164"/>
                <a:gd name="T35" fmla="*/ 23 h 114"/>
                <a:gd name="T36" fmla="*/ 1040 w 164"/>
                <a:gd name="T37" fmla="*/ 16 h 114"/>
                <a:gd name="T38" fmla="*/ 977 w 164"/>
                <a:gd name="T39" fmla="*/ 12 h 114"/>
                <a:gd name="T40" fmla="*/ 764 w 164"/>
                <a:gd name="T41" fmla="*/ 27 h 114"/>
                <a:gd name="T42" fmla="*/ 420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299 w 164"/>
                <a:gd name="T49" fmla="*/ 67 h 114"/>
                <a:gd name="T50" fmla="*/ 947 w 164"/>
                <a:gd name="T51" fmla="*/ 68 h 114"/>
                <a:gd name="T52" fmla="*/ 1804 w 164"/>
                <a:gd name="T53" fmla="*/ 69 h 114"/>
                <a:gd name="T54" fmla="*/ 3025 w 164"/>
                <a:gd name="T55" fmla="*/ 69 h 114"/>
                <a:gd name="T56" fmla="*/ 3492 w 164"/>
                <a:gd name="T57" fmla="*/ 69 h 114"/>
                <a:gd name="T58" fmla="*/ 3973 w 164"/>
                <a:gd name="T59" fmla="*/ 65 h 114"/>
                <a:gd name="T60" fmla="*/ 4561 w 164"/>
                <a:gd name="T61" fmla="*/ 62 h 114"/>
                <a:gd name="T62" fmla="*/ 5136 w 164"/>
                <a:gd name="T63" fmla="*/ 58 h 114"/>
                <a:gd name="T64" fmla="*/ 5357 w 164"/>
                <a:gd name="T65" fmla="*/ 54 h 114"/>
                <a:gd name="T66" fmla="*/ 5538 w 164"/>
                <a:gd name="T67" fmla="*/ 50 h 114"/>
                <a:gd name="T68" fmla="*/ 5838 w 164"/>
                <a:gd name="T69" fmla="*/ 48 h 114"/>
                <a:gd name="T70" fmla="*/ 6194 w 164"/>
                <a:gd name="T71" fmla="*/ 46 h 114"/>
                <a:gd name="T72" fmla="*/ 6425 w 164"/>
                <a:gd name="T73" fmla="*/ 46 h 114"/>
                <a:gd name="T74" fmla="*/ 6815 w 164"/>
                <a:gd name="T75" fmla="*/ 42 h 114"/>
                <a:gd name="T76" fmla="*/ 7234 w 164"/>
                <a:gd name="T77" fmla="*/ 38 h 114"/>
                <a:gd name="T78" fmla="*/ 7462 w 164"/>
                <a:gd name="T79" fmla="*/ 35 h 114"/>
                <a:gd name="T80" fmla="*/ 7281 w 164"/>
                <a:gd name="T81" fmla="*/ 35 h 114"/>
                <a:gd name="T82" fmla="*/ 6935 w 164"/>
                <a:gd name="T83" fmla="*/ 33 h 114"/>
                <a:gd name="T84" fmla="*/ 6486 w 164"/>
                <a:gd name="T85" fmla="*/ 32 h 114"/>
                <a:gd name="T86" fmla="*/ 6318 w 164"/>
                <a:gd name="T87" fmla="*/ 32 h 114"/>
                <a:gd name="T88" fmla="*/ 6486 w 164"/>
                <a:gd name="T89" fmla="*/ 19 h 114"/>
                <a:gd name="T90" fmla="*/ 7281 w 164"/>
                <a:gd name="T91" fmla="*/ 12 h 114"/>
                <a:gd name="T92" fmla="*/ 8242 w 164"/>
                <a:gd name="T93" fmla="*/ 9 h 114"/>
                <a:gd name="T94" fmla="*/ 9267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18" name="Freeform 33"/>
            <p:cNvSpPr>
              <a:spLocks/>
            </p:cNvSpPr>
            <p:nvPr/>
          </p:nvSpPr>
          <p:spPr bwMode="auto">
            <a:xfrm>
              <a:off x="2725" y="1477"/>
              <a:ext cx="168" cy="100"/>
            </a:xfrm>
            <a:custGeom>
              <a:avLst/>
              <a:gdLst>
                <a:gd name="T0" fmla="*/ 61 w 86"/>
                <a:gd name="T1" fmla="*/ 6 h 109"/>
                <a:gd name="T2" fmla="*/ 397 w 86"/>
                <a:gd name="T3" fmla="*/ 6 h 109"/>
                <a:gd name="T4" fmla="*/ 932 w 86"/>
                <a:gd name="T5" fmla="*/ 6 h 109"/>
                <a:gd name="T6" fmla="*/ 1401 w 86"/>
                <a:gd name="T7" fmla="*/ 6 h 109"/>
                <a:gd name="T8" fmla="*/ 1789 w 86"/>
                <a:gd name="T9" fmla="*/ 6 h 109"/>
                <a:gd name="T10" fmla="*/ 1821 w 86"/>
                <a:gd name="T11" fmla="*/ 6 h 109"/>
                <a:gd name="T12" fmla="*/ 1821 w 86"/>
                <a:gd name="T13" fmla="*/ 7 h 109"/>
                <a:gd name="T14" fmla="*/ 1877 w 86"/>
                <a:gd name="T15" fmla="*/ 13 h 109"/>
                <a:gd name="T16" fmla="*/ 2110 w 86"/>
                <a:gd name="T17" fmla="*/ 17 h 109"/>
                <a:gd name="T18" fmla="*/ 2274 w 86"/>
                <a:gd name="T19" fmla="*/ 23 h 109"/>
                <a:gd name="T20" fmla="*/ 2625 w 86"/>
                <a:gd name="T21" fmla="*/ 26 h 109"/>
                <a:gd name="T22" fmla="*/ 2838 w 86"/>
                <a:gd name="T23" fmla="*/ 31 h 109"/>
                <a:gd name="T24" fmla="*/ 3042 w 86"/>
                <a:gd name="T25" fmla="*/ 38 h 109"/>
                <a:gd name="T26" fmla="*/ 3221 w 86"/>
                <a:gd name="T27" fmla="*/ 45 h 109"/>
                <a:gd name="T28" fmla="*/ 3438 w 86"/>
                <a:gd name="T29" fmla="*/ 51 h 109"/>
                <a:gd name="T30" fmla="*/ 3495 w 86"/>
                <a:gd name="T31" fmla="*/ 58 h 109"/>
                <a:gd name="T32" fmla="*/ 3495 w 86"/>
                <a:gd name="T33" fmla="*/ 61 h 109"/>
                <a:gd name="T34" fmla="*/ 3557 w 86"/>
                <a:gd name="T35" fmla="*/ 61 h 109"/>
                <a:gd name="T36" fmla="*/ 3667 w 86"/>
                <a:gd name="T37" fmla="*/ 61 h 109"/>
                <a:gd name="T38" fmla="*/ 3729 w 86"/>
                <a:gd name="T39" fmla="*/ 63 h 109"/>
                <a:gd name="T40" fmla="*/ 3907 w 86"/>
                <a:gd name="T41" fmla="*/ 64 h 109"/>
                <a:gd name="T42" fmla="*/ 3958 w 86"/>
                <a:gd name="T43" fmla="*/ 64 h 109"/>
                <a:gd name="T44" fmla="*/ 4122 w 86"/>
                <a:gd name="T45" fmla="*/ 64 h 109"/>
                <a:gd name="T46" fmla="*/ 4323 w 86"/>
                <a:gd name="T47" fmla="*/ 64 h 109"/>
                <a:gd name="T48" fmla="*/ 4503 w 86"/>
                <a:gd name="T49" fmla="*/ 64 h 109"/>
                <a:gd name="T50" fmla="*/ 4599 w 86"/>
                <a:gd name="T51" fmla="*/ 64 h 109"/>
                <a:gd name="T52" fmla="*/ 4720 w 86"/>
                <a:gd name="T53" fmla="*/ 63 h 109"/>
                <a:gd name="T54" fmla="*/ 4503 w 86"/>
                <a:gd name="T55" fmla="*/ 58 h 109"/>
                <a:gd name="T56" fmla="*/ 4063 w 86"/>
                <a:gd name="T57" fmla="*/ 45 h 109"/>
                <a:gd name="T58" fmla="*/ 3495 w 86"/>
                <a:gd name="T59" fmla="*/ 28 h 109"/>
                <a:gd name="T60" fmla="*/ 2961 w 86"/>
                <a:gd name="T61" fmla="*/ 14 h 109"/>
                <a:gd name="T62" fmla="*/ 2625 w 86"/>
                <a:gd name="T63" fmla="*/ 6 h 109"/>
                <a:gd name="T64" fmla="*/ 2446 w 86"/>
                <a:gd name="T65" fmla="*/ 3 h 109"/>
                <a:gd name="T66" fmla="*/ 1877 w 86"/>
                <a:gd name="T67" fmla="*/ 1 h 109"/>
                <a:gd name="T68" fmla="*/ 1281 w 86"/>
                <a:gd name="T69" fmla="*/ 0 h 109"/>
                <a:gd name="T70" fmla="*/ 596 w 86"/>
                <a:gd name="T71" fmla="*/ 1 h 109"/>
                <a:gd name="T72" fmla="*/ 172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19" name="Freeform 34"/>
            <p:cNvSpPr>
              <a:spLocks/>
            </p:cNvSpPr>
            <p:nvPr/>
          </p:nvSpPr>
          <p:spPr bwMode="auto">
            <a:xfrm>
              <a:off x="3371" y="1478"/>
              <a:ext cx="170" cy="99"/>
            </a:xfrm>
            <a:custGeom>
              <a:avLst/>
              <a:gdLst>
                <a:gd name="T0" fmla="*/ 4662 w 87"/>
                <a:gd name="T1" fmla="*/ 6 h 108"/>
                <a:gd name="T2" fmla="*/ 4277 w 87"/>
                <a:gd name="T3" fmla="*/ 6 h 108"/>
                <a:gd name="T4" fmla="*/ 3849 w 87"/>
                <a:gd name="T5" fmla="*/ 6 h 108"/>
                <a:gd name="T6" fmla="*/ 3283 w 87"/>
                <a:gd name="T7" fmla="*/ 6 h 108"/>
                <a:gd name="T8" fmla="*/ 2962 w 87"/>
                <a:gd name="T9" fmla="*/ 6 h 108"/>
                <a:gd name="T10" fmla="*/ 2841 w 87"/>
                <a:gd name="T11" fmla="*/ 6 h 108"/>
                <a:gd name="T12" fmla="*/ 2841 w 87"/>
                <a:gd name="T13" fmla="*/ 6 h 108"/>
                <a:gd name="T14" fmla="*/ 2738 w 87"/>
                <a:gd name="T15" fmla="*/ 13 h 108"/>
                <a:gd name="T16" fmla="*/ 2566 w 87"/>
                <a:gd name="T17" fmla="*/ 17 h 108"/>
                <a:gd name="T18" fmla="*/ 2386 w 87"/>
                <a:gd name="T19" fmla="*/ 23 h 108"/>
                <a:gd name="T20" fmla="*/ 2173 w 87"/>
                <a:gd name="T21" fmla="*/ 26 h 108"/>
                <a:gd name="T22" fmla="*/ 1878 w 87"/>
                <a:gd name="T23" fmla="*/ 32 h 108"/>
                <a:gd name="T24" fmla="*/ 1557 w 87"/>
                <a:gd name="T25" fmla="*/ 38 h 108"/>
                <a:gd name="T26" fmla="*/ 1344 w 87"/>
                <a:gd name="T27" fmla="*/ 45 h 108"/>
                <a:gd name="T28" fmla="*/ 1221 w 87"/>
                <a:gd name="T29" fmla="*/ 51 h 108"/>
                <a:gd name="T30" fmla="*/ 1221 w 87"/>
                <a:gd name="T31" fmla="*/ 59 h 108"/>
                <a:gd name="T32" fmla="*/ 1221 w 87"/>
                <a:gd name="T33" fmla="*/ 61 h 108"/>
                <a:gd name="T34" fmla="*/ 1053 w 87"/>
                <a:gd name="T35" fmla="*/ 61 h 108"/>
                <a:gd name="T36" fmla="*/ 1053 w 87"/>
                <a:gd name="T37" fmla="*/ 61 h 108"/>
                <a:gd name="T38" fmla="*/ 889 w 87"/>
                <a:gd name="T39" fmla="*/ 63 h 108"/>
                <a:gd name="T40" fmla="*/ 776 w 87"/>
                <a:gd name="T41" fmla="*/ 64 h 108"/>
                <a:gd name="T42" fmla="*/ 717 w 87"/>
                <a:gd name="T43" fmla="*/ 64 h 108"/>
                <a:gd name="T44" fmla="*/ 569 w 87"/>
                <a:gd name="T45" fmla="*/ 64 h 108"/>
                <a:gd name="T46" fmla="*/ 336 w 87"/>
                <a:gd name="T47" fmla="*/ 64 h 108"/>
                <a:gd name="T48" fmla="*/ 233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72 w 87"/>
                <a:gd name="T55" fmla="*/ 59 h 108"/>
                <a:gd name="T56" fmla="*/ 596 w 87"/>
                <a:gd name="T57" fmla="*/ 45 h 108"/>
                <a:gd name="T58" fmla="*/ 1221 w 87"/>
                <a:gd name="T59" fmla="*/ 27 h 108"/>
                <a:gd name="T60" fmla="*/ 1790 w 87"/>
                <a:gd name="T61" fmla="*/ 13 h 108"/>
                <a:gd name="T62" fmla="*/ 2058 w 87"/>
                <a:gd name="T63" fmla="*/ 6 h 108"/>
                <a:gd name="T64" fmla="*/ 2214 w 87"/>
                <a:gd name="T65" fmla="*/ 3 h 108"/>
                <a:gd name="T66" fmla="*/ 2783 w 87"/>
                <a:gd name="T67" fmla="*/ 1 h 108"/>
                <a:gd name="T68" fmla="*/ 3441 w 87"/>
                <a:gd name="T69" fmla="*/ 0 h 108"/>
                <a:gd name="T70" fmla="*/ 4066 w 87"/>
                <a:gd name="T71" fmla="*/ 0 h 108"/>
                <a:gd name="T72" fmla="*/ 4567 w 87"/>
                <a:gd name="T73" fmla="*/ 0 h 108"/>
                <a:gd name="T74" fmla="*/ 4662 w 87"/>
                <a:gd name="T75" fmla="*/ 1 h 108"/>
                <a:gd name="T76" fmla="*/ 4662 w 87"/>
                <a:gd name="T77" fmla="*/ 2 h 108"/>
                <a:gd name="T78" fmla="*/ 4662 w 87"/>
                <a:gd name="T79" fmla="*/ 4 h 108"/>
                <a:gd name="T80" fmla="*/ 4723 w 87"/>
                <a:gd name="T81" fmla="*/ 5 h 108"/>
                <a:gd name="T82" fmla="*/ 4723 w 87"/>
                <a:gd name="T83" fmla="*/ 6 h 108"/>
                <a:gd name="T84" fmla="*/ 4783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20" name="Freeform 35"/>
            <p:cNvSpPr>
              <a:spLocks/>
            </p:cNvSpPr>
            <p:nvPr/>
          </p:nvSpPr>
          <p:spPr bwMode="auto">
            <a:xfrm>
              <a:off x="2974" y="1454"/>
              <a:ext cx="68" cy="100"/>
            </a:xfrm>
            <a:custGeom>
              <a:avLst/>
              <a:gdLst>
                <a:gd name="T0" fmla="*/ 1766 w 35"/>
                <a:gd name="T1" fmla="*/ 3 h 107"/>
                <a:gd name="T2" fmla="*/ 1665 w 35"/>
                <a:gd name="T3" fmla="*/ 5 h 107"/>
                <a:gd name="T4" fmla="*/ 1613 w 35"/>
                <a:gd name="T5" fmla="*/ 7 h 107"/>
                <a:gd name="T6" fmla="*/ 1438 w 35"/>
                <a:gd name="T7" fmla="*/ 9 h 107"/>
                <a:gd name="T8" fmla="*/ 1409 w 35"/>
                <a:gd name="T9" fmla="*/ 15 h 107"/>
                <a:gd name="T10" fmla="*/ 1409 w 35"/>
                <a:gd name="T11" fmla="*/ 19 h 107"/>
                <a:gd name="T12" fmla="*/ 1438 w 35"/>
                <a:gd name="T13" fmla="*/ 23 h 107"/>
                <a:gd name="T14" fmla="*/ 1665 w 35"/>
                <a:gd name="T15" fmla="*/ 28 h 107"/>
                <a:gd name="T16" fmla="*/ 1766 w 35"/>
                <a:gd name="T17" fmla="*/ 31 h 107"/>
                <a:gd name="T18" fmla="*/ 1665 w 35"/>
                <a:gd name="T19" fmla="*/ 32 h 107"/>
                <a:gd name="T20" fmla="*/ 1409 w 35"/>
                <a:gd name="T21" fmla="*/ 33 h 107"/>
                <a:gd name="T22" fmla="*/ 1137 w 35"/>
                <a:gd name="T23" fmla="*/ 36 h 107"/>
                <a:gd name="T24" fmla="*/ 800 w 35"/>
                <a:gd name="T25" fmla="*/ 36 h 107"/>
                <a:gd name="T26" fmla="*/ 528 w 35"/>
                <a:gd name="T27" fmla="*/ 39 h 107"/>
                <a:gd name="T28" fmla="*/ 328 w 35"/>
                <a:gd name="T29" fmla="*/ 41 h 107"/>
                <a:gd name="T30" fmla="*/ 227 w 35"/>
                <a:gd name="T31" fmla="*/ 43 h 107"/>
                <a:gd name="T32" fmla="*/ 169 w 35"/>
                <a:gd name="T33" fmla="*/ 44 h 107"/>
                <a:gd name="T34" fmla="*/ 169 w 35"/>
                <a:gd name="T35" fmla="*/ 46 h 107"/>
                <a:gd name="T36" fmla="*/ 169 w 35"/>
                <a:gd name="T37" fmla="*/ 50 h 107"/>
                <a:gd name="T38" fmla="*/ 169 w 35"/>
                <a:gd name="T39" fmla="*/ 56 h 107"/>
                <a:gd name="T40" fmla="*/ 272 w 35"/>
                <a:gd name="T41" fmla="*/ 61 h 107"/>
                <a:gd name="T42" fmla="*/ 272 w 35"/>
                <a:gd name="T43" fmla="*/ 66 h 107"/>
                <a:gd name="T44" fmla="*/ 328 w 35"/>
                <a:gd name="T45" fmla="*/ 69 h 107"/>
                <a:gd name="T46" fmla="*/ 328 w 35"/>
                <a:gd name="T47" fmla="*/ 71 h 107"/>
                <a:gd name="T48" fmla="*/ 272 w 35"/>
                <a:gd name="T49" fmla="*/ 69 h 107"/>
                <a:gd name="T50" fmla="*/ 169 w 35"/>
                <a:gd name="T51" fmla="*/ 65 h 107"/>
                <a:gd name="T52" fmla="*/ 60 w 35"/>
                <a:gd name="T53" fmla="*/ 61 h 107"/>
                <a:gd name="T54" fmla="*/ 60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69 w 35"/>
                <a:gd name="T65" fmla="*/ 39 h 107"/>
                <a:gd name="T66" fmla="*/ 441 w 35"/>
                <a:gd name="T67" fmla="*/ 34 h 107"/>
                <a:gd name="T68" fmla="*/ 697 w 35"/>
                <a:gd name="T69" fmla="*/ 28 h 107"/>
                <a:gd name="T70" fmla="*/ 1026 w 35"/>
                <a:gd name="T71" fmla="*/ 20 h 107"/>
                <a:gd name="T72" fmla="*/ 1354 w 35"/>
                <a:gd name="T73" fmla="*/ 16 h 107"/>
                <a:gd name="T74" fmla="*/ 1494 w 35"/>
                <a:gd name="T75" fmla="*/ 7 h 107"/>
                <a:gd name="T76" fmla="*/ 1665 w 35"/>
                <a:gd name="T77" fmla="*/ 6 h 107"/>
                <a:gd name="T78" fmla="*/ 1766 w 35"/>
                <a:gd name="T79" fmla="*/ 1 h 107"/>
                <a:gd name="T80" fmla="*/ 1826 w 35"/>
                <a:gd name="T81" fmla="*/ 1 h 107"/>
                <a:gd name="T82" fmla="*/ 1826 w 35"/>
                <a:gd name="T83" fmla="*/ 1 h 107"/>
                <a:gd name="T84" fmla="*/ 1826 w 35"/>
                <a:gd name="T85" fmla="*/ 1 h 107"/>
                <a:gd name="T86" fmla="*/ 1826 w 35"/>
                <a:gd name="T87" fmla="*/ 1 h 107"/>
                <a:gd name="T88" fmla="*/ 1826 w 35"/>
                <a:gd name="T89" fmla="*/ 1 h 107"/>
                <a:gd name="T90" fmla="*/ 1826 w 35"/>
                <a:gd name="T91" fmla="*/ 1 h 107"/>
                <a:gd name="T92" fmla="*/ 1826 w 35"/>
                <a:gd name="T93" fmla="*/ 1 h 107"/>
                <a:gd name="T94" fmla="*/ 1826 w 35"/>
                <a:gd name="T95" fmla="*/ 1 h 107"/>
                <a:gd name="T96" fmla="*/ 1826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21" name="Freeform 36"/>
            <p:cNvSpPr>
              <a:spLocks/>
            </p:cNvSpPr>
            <p:nvPr/>
          </p:nvSpPr>
          <p:spPr bwMode="auto">
            <a:xfrm>
              <a:off x="3223" y="1454"/>
              <a:ext cx="68" cy="100"/>
            </a:xfrm>
            <a:custGeom>
              <a:avLst/>
              <a:gdLst>
                <a:gd name="T0" fmla="*/ 60 w 35"/>
                <a:gd name="T1" fmla="*/ 3 h 107"/>
                <a:gd name="T2" fmla="*/ 60 w 35"/>
                <a:gd name="T3" fmla="*/ 5 h 107"/>
                <a:gd name="T4" fmla="*/ 169 w 35"/>
                <a:gd name="T5" fmla="*/ 7 h 107"/>
                <a:gd name="T6" fmla="*/ 272 w 35"/>
                <a:gd name="T7" fmla="*/ 7 h 107"/>
                <a:gd name="T8" fmla="*/ 328 w 35"/>
                <a:gd name="T9" fmla="*/ 12 h 107"/>
                <a:gd name="T10" fmla="*/ 328 w 35"/>
                <a:gd name="T11" fmla="*/ 17 h 107"/>
                <a:gd name="T12" fmla="*/ 272 w 35"/>
                <a:gd name="T13" fmla="*/ 20 h 107"/>
                <a:gd name="T14" fmla="*/ 117 w 35"/>
                <a:gd name="T15" fmla="*/ 26 h 107"/>
                <a:gd name="T16" fmla="*/ 0 w 35"/>
                <a:gd name="T17" fmla="*/ 28 h 107"/>
                <a:gd name="T18" fmla="*/ 169 w 35"/>
                <a:gd name="T19" fmla="*/ 30 h 107"/>
                <a:gd name="T20" fmla="*/ 328 w 35"/>
                <a:gd name="T21" fmla="*/ 31 h 107"/>
                <a:gd name="T22" fmla="*/ 585 w 35"/>
                <a:gd name="T23" fmla="*/ 34 h 107"/>
                <a:gd name="T24" fmla="*/ 909 w 35"/>
                <a:gd name="T25" fmla="*/ 36 h 107"/>
                <a:gd name="T26" fmla="*/ 1197 w 35"/>
                <a:gd name="T27" fmla="*/ 38 h 107"/>
                <a:gd name="T28" fmla="*/ 1409 w 35"/>
                <a:gd name="T29" fmla="*/ 41 h 107"/>
                <a:gd name="T30" fmla="*/ 1554 w 35"/>
                <a:gd name="T31" fmla="*/ 43 h 107"/>
                <a:gd name="T32" fmla="*/ 1613 w 35"/>
                <a:gd name="T33" fmla="*/ 44 h 107"/>
                <a:gd name="T34" fmla="*/ 1613 w 35"/>
                <a:gd name="T35" fmla="*/ 46 h 107"/>
                <a:gd name="T36" fmla="*/ 1554 w 35"/>
                <a:gd name="T37" fmla="*/ 50 h 107"/>
                <a:gd name="T38" fmla="*/ 1554 w 35"/>
                <a:gd name="T39" fmla="*/ 56 h 107"/>
                <a:gd name="T40" fmla="*/ 1494 w 35"/>
                <a:gd name="T41" fmla="*/ 61 h 107"/>
                <a:gd name="T42" fmla="*/ 1494 w 35"/>
                <a:gd name="T43" fmla="*/ 66 h 107"/>
                <a:gd name="T44" fmla="*/ 1494 w 35"/>
                <a:gd name="T45" fmla="*/ 69 h 107"/>
                <a:gd name="T46" fmla="*/ 1494 w 35"/>
                <a:gd name="T47" fmla="*/ 71 h 107"/>
                <a:gd name="T48" fmla="*/ 1554 w 35"/>
                <a:gd name="T49" fmla="*/ 69 h 107"/>
                <a:gd name="T50" fmla="*/ 1554 w 35"/>
                <a:gd name="T51" fmla="*/ 65 h 107"/>
                <a:gd name="T52" fmla="*/ 1613 w 35"/>
                <a:gd name="T53" fmla="*/ 61 h 107"/>
                <a:gd name="T54" fmla="*/ 1710 w 35"/>
                <a:gd name="T55" fmla="*/ 56 h 107"/>
                <a:gd name="T56" fmla="*/ 1826 w 35"/>
                <a:gd name="T57" fmla="*/ 52 h 107"/>
                <a:gd name="T58" fmla="*/ 1826 w 35"/>
                <a:gd name="T59" fmla="*/ 48 h 107"/>
                <a:gd name="T60" fmla="*/ 1826 w 35"/>
                <a:gd name="T61" fmla="*/ 44 h 107"/>
                <a:gd name="T62" fmla="*/ 1826 w 35"/>
                <a:gd name="T63" fmla="*/ 41 h 107"/>
                <a:gd name="T64" fmla="*/ 1613 w 35"/>
                <a:gd name="T65" fmla="*/ 39 h 107"/>
                <a:gd name="T66" fmla="*/ 1298 w 35"/>
                <a:gd name="T67" fmla="*/ 34 h 107"/>
                <a:gd name="T68" fmla="*/ 1026 w 35"/>
                <a:gd name="T69" fmla="*/ 28 h 107"/>
                <a:gd name="T70" fmla="*/ 740 w 35"/>
                <a:gd name="T71" fmla="*/ 20 h 107"/>
                <a:gd name="T72" fmla="*/ 468 w 35"/>
                <a:gd name="T73" fmla="*/ 16 h 107"/>
                <a:gd name="T74" fmla="*/ 272 w 35"/>
                <a:gd name="T75" fmla="*/ 7 h 107"/>
                <a:gd name="T76" fmla="*/ 117 w 35"/>
                <a:gd name="T77" fmla="*/ 6 h 107"/>
                <a:gd name="T78" fmla="*/ 60 w 35"/>
                <a:gd name="T79" fmla="*/ 1 h 107"/>
                <a:gd name="T80" fmla="*/ 60 w 35"/>
                <a:gd name="T81" fmla="*/ 1 h 107"/>
                <a:gd name="T82" fmla="*/ 60 w 35"/>
                <a:gd name="T83" fmla="*/ 1 h 107"/>
                <a:gd name="T84" fmla="*/ 60 w 35"/>
                <a:gd name="T85" fmla="*/ 1 h 107"/>
                <a:gd name="T86" fmla="*/ 60 w 35"/>
                <a:gd name="T87" fmla="*/ 1 h 107"/>
                <a:gd name="T88" fmla="*/ 60 w 35"/>
                <a:gd name="T89" fmla="*/ 1 h 107"/>
                <a:gd name="T90" fmla="*/ 60 w 35"/>
                <a:gd name="T91" fmla="*/ 1 h 107"/>
                <a:gd name="T92" fmla="*/ 60 w 35"/>
                <a:gd name="T93" fmla="*/ 1 h 107"/>
                <a:gd name="T94" fmla="*/ 60 w 35"/>
                <a:gd name="T95" fmla="*/ 1 h 107"/>
                <a:gd name="T96" fmla="*/ 60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22" name="Freeform 37"/>
            <p:cNvSpPr>
              <a:spLocks/>
            </p:cNvSpPr>
            <p:nvPr/>
          </p:nvSpPr>
          <p:spPr bwMode="auto">
            <a:xfrm>
              <a:off x="2673" y="1319"/>
              <a:ext cx="156" cy="70"/>
            </a:xfrm>
            <a:custGeom>
              <a:avLst/>
              <a:gdLst>
                <a:gd name="T0" fmla="*/ 2433 w 79"/>
                <a:gd name="T1" fmla="*/ 0 h 76"/>
                <a:gd name="T2" fmla="*/ 1888 w 79"/>
                <a:gd name="T3" fmla="*/ 4 h 76"/>
                <a:gd name="T4" fmla="*/ 1357 w 79"/>
                <a:gd name="T5" fmla="*/ 7 h 76"/>
                <a:gd name="T6" fmla="*/ 956 w 79"/>
                <a:gd name="T7" fmla="*/ 16 h 76"/>
                <a:gd name="T8" fmla="*/ 839 w 79"/>
                <a:gd name="T9" fmla="*/ 23 h 76"/>
                <a:gd name="T10" fmla="*/ 1076 w 79"/>
                <a:gd name="T11" fmla="*/ 30 h 76"/>
                <a:gd name="T12" fmla="*/ 1888 w 79"/>
                <a:gd name="T13" fmla="*/ 37 h 76"/>
                <a:gd name="T14" fmla="*/ 3509 w 79"/>
                <a:gd name="T15" fmla="*/ 41 h 76"/>
                <a:gd name="T16" fmla="*/ 4558 w 79"/>
                <a:gd name="T17" fmla="*/ 41 h 76"/>
                <a:gd name="T18" fmla="*/ 4321 w 79"/>
                <a:gd name="T19" fmla="*/ 42 h 76"/>
                <a:gd name="T20" fmla="*/ 3904 w 79"/>
                <a:gd name="T21" fmla="*/ 43 h 76"/>
                <a:gd name="T22" fmla="*/ 3389 w 79"/>
                <a:gd name="T23" fmla="*/ 44 h 76"/>
                <a:gd name="T24" fmla="*/ 2857 w 79"/>
                <a:gd name="T25" fmla="*/ 46 h 76"/>
                <a:gd name="T26" fmla="*/ 2249 w 79"/>
                <a:gd name="T27" fmla="*/ 46 h 76"/>
                <a:gd name="T28" fmla="*/ 1596 w 79"/>
                <a:gd name="T29" fmla="*/ 46 h 76"/>
                <a:gd name="T30" fmla="*/ 1139 w 79"/>
                <a:gd name="T31" fmla="*/ 43 h 76"/>
                <a:gd name="T32" fmla="*/ 656 w 79"/>
                <a:gd name="T33" fmla="*/ 41 h 76"/>
                <a:gd name="T34" fmla="*/ 363 w 79"/>
                <a:gd name="T35" fmla="*/ 38 h 76"/>
                <a:gd name="T36" fmla="*/ 124 w 79"/>
                <a:gd name="T37" fmla="*/ 34 h 76"/>
                <a:gd name="T38" fmla="*/ 63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3 w 79"/>
                <a:gd name="T45" fmla="*/ 23 h 76"/>
                <a:gd name="T46" fmla="*/ 63 w 79"/>
                <a:gd name="T47" fmla="*/ 22 h 76"/>
                <a:gd name="T48" fmla="*/ 124 w 79"/>
                <a:gd name="T49" fmla="*/ 18 h 76"/>
                <a:gd name="T50" fmla="*/ 363 w 79"/>
                <a:gd name="T51" fmla="*/ 11 h 76"/>
                <a:gd name="T52" fmla="*/ 656 w 79"/>
                <a:gd name="T53" fmla="*/ 6 h 76"/>
                <a:gd name="T54" fmla="*/ 1139 w 79"/>
                <a:gd name="T55" fmla="*/ 4 h 76"/>
                <a:gd name="T56" fmla="*/ 1596 w 79"/>
                <a:gd name="T57" fmla="*/ 2 h 76"/>
                <a:gd name="T58" fmla="*/ 2008 w 79"/>
                <a:gd name="T59" fmla="*/ 1 h 76"/>
                <a:gd name="T60" fmla="*/ 2372 w 79"/>
                <a:gd name="T61" fmla="*/ 0 h 76"/>
                <a:gd name="T62" fmla="*/ 2616 w 79"/>
                <a:gd name="T63" fmla="*/ 0 h 76"/>
                <a:gd name="T64" fmla="*/ 268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23" name="Freeform 38"/>
            <p:cNvSpPr>
              <a:spLocks/>
            </p:cNvSpPr>
            <p:nvPr/>
          </p:nvSpPr>
          <p:spPr bwMode="auto">
            <a:xfrm>
              <a:off x="3459" y="1318"/>
              <a:ext cx="131" cy="72"/>
            </a:xfrm>
            <a:custGeom>
              <a:avLst/>
              <a:gdLst>
                <a:gd name="T0" fmla="*/ 892 w 67"/>
                <a:gd name="T1" fmla="*/ 1 h 78"/>
                <a:gd name="T2" fmla="*/ 1464 w 67"/>
                <a:gd name="T3" fmla="*/ 5 h 78"/>
                <a:gd name="T4" fmla="*/ 2065 w 67"/>
                <a:gd name="T5" fmla="*/ 8 h 78"/>
                <a:gd name="T6" fmla="*/ 2573 w 67"/>
                <a:gd name="T7" fmla="*/ 16 h 78"/>
                <a:gd name="T8" fmla="*/ 2909 w 67"/>
                <a:gd name="T9" fmla="*/ 24 h 78"/>
                <a:gd name="T10" fmla="*/ 2862 w 67"/>
                <a:gd name="T11" fmla="*/ 32 h 78"/>
                <a:gd name="T12" fmla="*/ 2237 w 67"/>
                <a:gd name="T13" fmla="*/ 39 h 78"/>
                <a:gd name="T14" fmla="*/ 892 w 67"/>
                <a:gd name="T15" fmla="*/ 44 h 78"/>
                <a:gd name="T16" fmla="*/ 0 w 67"/>
                <a:gd name="T17" fmla="*/ 47 h 78"/>
                <a:gd name="T18" fmla="*/ 119 w 67"/>
                <a:gd name="T19" fmla="*/ 47 h 78"/>
                <a:gd name="T20" fmla="*/ 456 w 67"/>
                <a:gd name="T21" fmla="*/ 48 h 78"/>
                <a:gd name="T22" fmla="*/ 776 w 67"/>
                <a:gd name="T23" fmla="*/ 48 h 78"/>
                <a:gd name="T24" fmla="*/ 1228 w 67"/>
                <a:gd name="T25" fmla="*/ 48 h 78"/>
                <a:gd name="T26" fmla="*/ 1744 w 67"/>
                <a:gd name="T27" fmla="*/ 48 h 78"/>
                <a:gd name="T28" fmla="*/ 2237 w 67"/>
                <a:gd name="T29" fmla="*/ 46 h 78"/>
                <a:gd name="T30" fmla="*/ 2690 w 67"/>
                <a:gd name="T31" fmla="*/ 44 h 78"/>
                <a:gd name="T32" fmla="*/ 3109 w 67"/>
                <a:gd name="T33" fmla="*/ 41 h 78"/>
                <a:gd name="T34" fmla="*/ 3349 w 67"/>
                <a:gd name="T35" fmla="*/ 38 h 78"/>
                <a:gd name="T36" fmla="*/ 3506 w 67"/>
                <a:gd name="T37" fmla="*/ 35 h 78"/>
                <a:gd name="T38" fmla="*/ 3566 w 67"/>
                <a:gd name="T39" fmla="*/ 31 h 78"/>
                <a:gd name="T40" fmla="*/ 3686 w 67"/>
                <a:gd name="T41" fmla="*/ 28 h 78"/>
                <a:gd name="T42" fmla="*/ 3686 w 67"/>
                <a:gd name="T43" fmla="*/ 26 h 78"/>
                <a:gd name="T44" fmla="*/ 3686 w 67"/>
                <a:gd name="T45" fmla="*/ 24 h 78"/>
                <a:gd name="T46" fmla="*/ 3686 w 67"/>
                <a:gd name="T47" fmla="*/ 23 h 78"/>
                <a:gd name="T48" fmla="*/ 3566 w 67"/>
                <a:gd name="T49" fmla="*/ 18 h 78"/>
                <a:gd name="T50" fmla="*/ 3287 w 67"/>
                <a:gd name="T51" fmla="*/ 12 h 78"/>
                <a:gd name="T52" fmla="*/ 2862 w 67"/>
                <a:gd name="T53" fmla="*/ 6 h 78"/>
                <a:gd name="T54" fmla="*/ 2401 w 67"/>
                <a:gd name="T55" fmla="*/ 5 h 78"/>
                <a:gd name="T56" fmla="*/ 1854 w 67"/>
                <a:gd name="T57" fmla="*/ 2 h 78"/>
                <a:gd name="T58" fmla="*/ 1408 w 67"/>
                <a:gd name="T59" fmla="*/ 1 h 78"/>
                <a:gd name="T60" fmla="*/ 948 w 67"/>
                <a:gd name="T61" fmla="*/ 0 h 78"/>
                <a:gd name="T62" fmla="*/ 776 w 67"/>
                <a:gd name="T63" fmla="*/ 0 h 78"/>
                <a:gd name="T64" fmla="*/ 776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24" name="Freeform 39"/>
            <p:cNvSpPr>
              <a:spLocks/>
            </p:cNvSpPr>
            <p:nvPr/>
          </p:nvSpPr>
          <p:spPr bwMode="auto">
            <a:xfrm>
              <a:off x="2748" y="1326"/>
              <a:ext cx="208" cy="48"/>
            </a:xfrm>
            <a:custGeom>
              <a:avLst/>
              <a:gdLst>
                <a:gd name="T0" fmla="*/ 5871 w 106"/>
                <a:gd name="T1" fmla="*/ 29 h 51"/>
                <a:gd name="T2" fmla="*/ 5590 w 106"/>
                <a:gd name="T3" fmla="*/ 24 h 51"/>
                <a:gd name="T4" fmla="*/ 5145 w 106"/>
                <a:gd name="T5" fmla="*/ 18 h 51"/>
                <a:gd name="T6" fmla="*/ 4329 w 106"/>
                <a:gd name="T7" fmla="*/ 8 h 51"/>
                <a:gd name="T8" fmla="*/ 3438 w 106"/>
                <a:gd name="T9" fmla="*/ 4 h 51"/>
                <a:gd name="T10" fmla="*/ 2622 w 106"/>
                <a:gd name="T11" fmla="*/ 0 h 51"/>
                <a:gd name="T12" fmla="*/ 2388 w 106"/>
                <a:gd name="T13" fmla="*/ 0 h 51"/>
                <a:gd name="T14" fmla="*/ 1941 w 106"/>
                <a:gd name="T15" fmla="*/ 1 h 51"/>
                <a:gd name="T16" fmla="*/ 1482 w 106"/>
                <a:gd name="T17" fmla="*/ 3 h 51"/>
                <a:gd name="T18" fmla="*/ 1020 w 106"/>
                <a:gd name="T19" fmla="*/ 4 h 51"/>
                <a:gd name="T20" fmla="*/ 755 w 106"/>
                <a:gd name="T21" fmla="*/ 4 h 51"/>
                <a:gd name="T22" fmla="*/ 461 w 106"/>
                <a:gd name="T23" fmla="*/ 8 h 51"/>
                <a:gd name="T24" fmla="*/ 235 w 106"/>
                <a:gd name="T25" fmla="*/ 8 h 51"/>
                <a:gd name="T26" fmla="*/ 61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1 w 106"/>
                <a:gd name="T33" fmla="*/ 24 h 51"/>
                <a:gd name="T34" fmla="*/ 181 w 106"/>
                <a:gd name="T35" fmla="*/ 29 h 51"/>
                <a:gd name="T36" fmla="*/ 355 w 106"/>
                <a:gd name="T37" fmla="*/ 31 h 51"/>
                <a:gd name="T38" fmla="*/ 461 w 106"/>
                <a:gd name="T39" fmla="*/ 34 h 51"/>
                <a:gd name="T40" fmla="*/ 755 w 106"/>
                <a:gd name="T41" fmla="*/ 35 h 51"/>
                <a:gd name="T42" fmla="*/ 1020 w 106"/>
                <a:gd name="T43" fmla="*/ 35 h 51"/>
                <a:gd name="T44" fmla="*/ 1305 w 106"/>
                <a:gd name="T45" fmla="*/ 34 h 51"/>
                <a:gd name="T46" fmla="*/ 1601 w 106"/>
                <a:gd name="T47" fmla="*/ 33 h 51"/>
                <a:gd name="T48" fmla="*/ 1941 w 106"/>
                <a:gd name="T49" fmla="*/ 31 h 51"/>
                <a:gd name="T50" fmla="*/ 2176 w 106"/>
                <a:gd name="T51" fmla="*/ 30 h 51"/>
                <a:gd name="T52" fmla="*/ 2325 w 106"/>
                <a:gd name="T53" fmla="*/ 29 h 51"/>
                <a:gd name="T54" fmla="*/ 2121 w 106"/>
                <a:gd name="T55" fmla="*/ 30 h 51"/>
                <a:gd name="T56" fmla="*/ 1941 w 106"/>
                <a:gd name="T57" fmla="*/ 29 h 51"/>
                <a:gd name="T58" fmla="*/ 1721 w 106"/>
                <a:gd name="T59" fmla="*/ 27 h 51"/>
                <a:gd name="T60" fmla="*/ 1368 w 106"/>
                <a:gd name="T61" fmla="*/ 24 h 51"/>
                <a:gd name="T62" fmla="*/ 848 w 106"/>
                <a:gd name="T63" fmla="*/ 23 h 51"/>
                <a:gd name="T64" fmla="*/ 697 w 106"/>
                <a:gd name="T65" fmla="*/ 22 h 51"/>
                <a:gd name="T66" fmla="*/ 755 w 106"/>
                <a:gd name="T67" fmla="*/ 21 h 51"/>
                <a:gd name="T68" fmla="*/ 1020 w 106"/>
                <a:gd name="T69" fmla="*/ 18 h 51"/>
                <a:gd name="T70" fmla="*/ 1185 w 106"/>
                <a:gd name="T71" fmla="*/ 15 h 51"/>
                <a:gd name="T72" fmla="*/ 1305 w 106"/>
                <a:gd name="T73" fmla="*/ 11 h 51"/>
                <a:gd name="T74" fmla="*/ 1941 w 106"/>
                <a:gd name="T75" fmla="*/ 10 h 51"/>
                <a:gd name="T76" fmla="*/ 3322 w 106"/>
                <a:gd name="T77" fmla="*/ 10 h 51"/>
                <a:gd name="T78" fmla="*/ 4390 w 106"/>
                <a:gd name="T79" fmla="*/ 18 h 51"/>
                <a:gd name="T80" fmla="*/ 5267 w 106"/>
                <a:gd name="T81" fmla="*/ 23 h 51"/>
                <a:gd name="T82" fmla="*/ 5765 w 106"/>
                <a:gd name="T83" fmla="*/ 29 h 51"/>
                <a:gd name="T84" fmla="*/ 5991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25" name="Freeform 40"/>
            <p:cNvSpPr>
              <a:spLocks/>
            </p:cNvSpPr>
            <p:nvPr/>
          </p:nvSpPr>
          <p:spPr bwMode="auto">
            <a:xfrm>
              <a:off x="3317" y="1328"/>
              <a:ext cx="207" cy="47"/>
            </a:xfrm>
            <a:custGeom>
              <a:avLst/>
              <a:gdLst>
                <a:gd name="T0" fmla="*/ 63 w 105"/>
                <a:gd name="T1" fmla="*/ 29 h 50"/>
                <a:gd name="T2" fmla="*/ 361 w 105"/>
                <a:gd name="T3" fmla="*/ 24 h 50"/>
                <a:gd name="T4" fmla="*/ 889 w 105"/>
                <a:gd name="T5" fmla="*/ 18 h 50"/>
                <a:gd name="T6" fmla="*/ 1569 w 105"/>
                <a:gd name="T7" fmla="*/ 8 h 50"/>
                <a:gd name="T8" fmla="*/ 2537 w 105"/>
                <a:gd name="T9" fmla="*/ 5 h 50"/>
                <a:gd name="T10" fmla="*/ 3342 w 105"/>
                <a:gd name="T11" fmla="*/ 1 h 50"/>
                <a:gd name="T12" fmla="*/ 3637 w 105"/>
                <a:gd name="T13" fmla="*/ 1 h 50"/>
                <a:gd name="T14" fmla="*/ 4045 w 105"/>
                <a:gd name="T15" fmla="*/ 1 h 50"/>
                <a:gd name="T16" fmla="*/ 4589 w 105"/>
                <a:gd name="T17" fmla="*/ 2 h 50"/>
                <a:gd name="T18" fmla="*/ 5002 w 105"/>
                <a:gd name="T19" fmla="*/ 4 h 50"/>
                <a:gd name="T20" fmla="*/ 5394 w 105"/>
                <a:gd name="T21" fmla="*/ 4 h 50"/>
                <a:gd name="T22" fmla="*/ 5632 w 105"/>
                <a:gd name="T23" fmla="*/ 8 h 50"/>
                <a:gd name="T24" fmla="*/ 5798 w 105"/>
                <a:gd name="T25" fmla="*/ 9 h 50"/>
                <a:gd name="T26" fmla="*/ 5985 w 105"/>
                <a:gd name="T27" fmla="*/ 15 h 50"/>
                <a:gd name="T28" fmla="*/ 6098 w 105"/>
                <a:gd name="T29" fmla="*/ 19 h 50"/>
                <a:gd name="T30" fmla="*/ 6098 w 105"/>
                <a:gd name="T31" fmla="*/ 22 h 50"/>
                <a:gd name="T32" fmla="*/ 6044 w 105"/>
                <a:gd name="T33" fmla="*/ 24 h 50"/>
                <a:gd name="T34" fmla="*/ 5798 w 105"/>
                <a:gd name="T35" fmla="*/ 29 h 50"/>
                <a:gd name="T36" fmla="*/ 5798 w 105"/>
                <a:gd name="T37" fmla="*/ 31 h 50"/>
                <a:gd name="T38" fmla="*/ 5514 w 105"/>
                <a:gd name="T39" fmla="*/ 34 h 50"/>
                <a:gd name="T40" fmla="*/ 5333 w 105"/>
                <a:gd name="T41" fmla="*/ 34 h 50"/>
                <a:gd name="T42" fmla="*/ 5118 w 105"/>
                <a:gd name="T43" fmla="*/ 34 h 50"/>
                <a:gd name="T44" fmla="*/ 4820 w 105"/>
                <a:gd name="T45" fmla="*/ 34 h 50"/>
                <a:gd name="T46" fmla="*/ 4528 w 105"/>
                <a:gd name="T47" fmla="*/ 34 h 50"/>
                <a:gd name="T48" fmla="*/ 4229 w 105"/>
                <a:gd name="T49" fmla="*/ 34 h 50"/>
                <a:gd name="T50" fmla="*/ 3984 w 105"/>
                <a:gd name="T51" fmla="*/ 33 h 50"/>
                <a:gd name="T52" fmla="*/ 3984 w 105"/>
                <a:gd name="T53" fmla="*/ 31 h 50"/>
                <a:gd name="T54" fmla="*/ 3929 w 105"/>
                <a:gd name="T55" fmla="*/ 29 h 50"/>
                <a:gd name="T56" fmla="*/ 3984 w 105"/>
                <a:gd name="T57" fmla="*/ 27 h 50"/>
                <a:gd name="T58" fmla="*/ 4229 w 105"/>
                <a:gd name="T59" fmla="*/ 25 h 50"/>
                <a:gd name="T60" fmla="*/ 4589 w 105"/>
                <a:gd name="T61" fmla="*/ 24 h 50"/>
                <a:gd name="T62" fmla="*/ 5118 w 105"/>
                <a:gd name="T63" fmla="*/ 23 h 50"/>
                <a:gd name="T64" fmla="*/ 5270 w 105"/>
                <a:gd name="T65" fmla="*/ 22 h 50"/>
                <a:gd name="T66" fmla="*/ 5149 w 105"/>
                <a:gd name="T67" fmla="*/ 21 h 50"/>
                <a:gd name="T68" fmla="*/ 5057 w 105"/>
                <a:gd name="T69" fmla="*/ 19 h 50"/>
                <a:gd name="T70" fmla="*/ 4881 w 105"/>
                <a:gd name="T71" fmla="*/ 15 h 50"/>
                <a:gd name="T72" fmla="*/ 4820 w 105"/>
                <a:gd name="T73" fmla="*/ 12 h 50"/>
                <a:gd name="T74" fmla="*/ 4229 w 105"/>
                <a:gd name="T75" fmla="*/ 9 h 50"/>
                <a:gd name="T76" fmla="*/ 2825 w 105"/>
                <a:gd name="T77" fmla="*/ 9 h 50"/>
                <a:gd name="T78" fmla="*/ 1632 w 105"/>
                <a:gd name="T79" fmla="*/ 17 h 50"/>
                <a:gd name="T80" fmla="*/ 712 w 105"/>
                <a:gd name="T81" fmla="*/ 22 h 50"/>
                <a:gd name="T82" fmla="*/ 183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26" name="Freeform 41"/>
            <p:cNvSpPr>
              <a:spLocks/>
            </p:cNvSpPr>
            <p:nvPr/>
          </p:nvSpPr>
          <p:spPr bwMode="auto">
            <a:xfrm>
              <a:off x="3311" y="1351"/>
              <a:ext cx="113" cy="73"/>
            </a:xfrm>
            <a:custGeom>
              <a:avLst/>
              <a:gdLst>
                <a:gd name="T0" fmla="*/ 3273 w 57"/>
                <a:gd name="T1" fmla="*/ 1 h 78"/>
                <a:gd name="T2" fmla="*/ 3029 w 57"/>
                <a:gd name="T3" fmla="*/ 6 h 78"/>
                <a:gd name="T4" fmla="*/ 2484 w 57"/>
                <a:gd name="T5" fmla="*/ 7 h 78"/>
                <a:gd name="T6" fmla="*/ 1933 w 57"/>
                <a:gd name="T7" fmla="*/ 11 h 78"/>
                <a:gd name="T8" fmla="*/ 1340 w 57"/>
                <a:gd name="T9" fmla="*/ 18 h 78"/>
                <a:gd name="T10" fmla="*/ 676 w 57"/>
                <a:gd name="T11" fmla="*/ 21 h 78"/>
                <a:gd name="T12" fmla="*/ 248 w 57"/>
                <a:gd name="T13" fmla="*/ 25 h 78"/>
                <a:gd name="T14" fmla="*/ 0 w 57"/>
                <a:gd name="T15" fmla="*/ 28 h 78"/>
                <a:gd name="T16" fmla="*/ 125 w 57"/>
                <a:gd name="T17" fmla="*/ 30 h 78"/>
                <a:gd name="T18" fmla="*/ 311 w 57"/>
                <a:gd name="T19" fmla="*/ 35 h 78"/>
                <a:gd name="T20" fmla="*/ 436 w 57"/>
                <a:gd name="T21" fmla="*/ 37 h 78"/>
                <a:gd name="T22" fmla="*/ 373 w 57"/>
                <a:gd name="T23" fmla="*/ 42 h 78"/>
                <a:gd name="T24" fmla="*/ 311 w 57"/>
                <a:gd name="T25" fmla="*/ 46 h 78"/>
                <a:gd name="T26" fmla="*/ 125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311 w 57"/>
                <a:gd name="T35" fmla="*/ 48 h 78"/>
                <a:gd name="T36" fmla="*/ 739 w 57"/>
                <a:gd name="T37" fmla="*/ 40 h 78"/>
                <a:gd name="T38" fmla="*/ 1340 w 57"/>
                <a:gd name="T39" fmla="*/ 31 h 78"/>
                <a:gd name="T40" fmla="*/ 1933 w 57"/>
                <a:gd name="T41" fmla="*/ 21 h 78"/>
                <a:gd name="T42" fmla="*/ 2484 w 57"/>
                <a:gd name="T43" fmla="*/ 12 h 78"/>
                <a:gd name="T44" fmla="*/ 3029 w 57"/>
                <a:gd name="T45" fmla="*/ 7 h 78"/>
                <a:gd name="T46" fmla="*/ 3273 w 57"/>
                <a:gd name="T47" fmla="*/ 1 h 78"/>
                <a:gd name="T48" fmla="*/ 3396 w 57"/>
                <a:gd name="T49" fmla="*/ 0 h 78"/>
                <a:gd name="T50" fmla="*/ 3396 w 57"/>
                <a:gd name="T51" fmla="*/ 0 h 78"/>
                <a:gd name="T52" fmla="*/ 3396 w 57"/>
                <a:gd name="T53" fmla="*/ 0 h 78"/>
                <a:gd name="T54" fmla="*/ 3396 w 57"/>
                <a:gd name="T55" fmla="*/ 0 h 78"/>
                <a:gd name="T56" fmla="*/ 3396 w 57"/>
                <a:gd name="T57" fmla="*/ 0 h 78"/>
                <a:gd name="T58" fmla="*/ 3396 w 57"/>
                <a:gd name="T59" fmla="*/ 0 h 78"/>
                <a:gd name="T60" fmla="*/ 3396 w 57"/>
                <a:gd name="T61" fmla="*/ 0 h 78"/>
                <a:gd name="T62" fmla="*/ 3396 w 57"/>
                <a:gd name="T63" fmla="*/ 0 h 78"/>
                <a:gd name="T64" fmla="*/ 3396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27" name="Freeform 42"/>
            <p:cNvSpPr>
              <a:spLocks/>
            </p:cNvSpPr>
            <p:nvPr/>
          </p:nvSpPr>
          <p:spPr bwMode="auto">
            <a:xfrm>
              <a:off x="2840" y="1351"/>
              <a:ext cx="116" cy="73"/>
            </a:xfrm>
            <a:custGeom>
              <a:avLst/>
              <a:gdLst>
                <a:gd name="T0" fmla="*/ 0 w 59"/>
                <a:gd name="T1" fmla="*/ 1 h 78"/>
                <a:gd name="T2" fmla="*/ 297 w 59"/>
                <a:gd name="T3" fmla="*/ 6 h 78"/>
                <a:gd name="T4" fmla="*/ 700 w 59"/>
                <a:gd name="T5" fmla="*/ 7 h 78"/>
                <a:gd name="T6" fmla="*/ 1313 w 59"/>
                <a:gd name="T7" fmla="*/ 11 h 78"/>
                <a:gd name="T8" fmla="*/ 1913 w 59"/>
                <a:gd name="T9" fmla="*/ 18 h 78"/>
                <a:gd name="T10" fmla="*/ 2493 w 59"/>
                <a:gd name="T11" fmla="*/ 21 h 78"/>
                <a:gd name="T12" fmla="*/ 2941 w 59"/>
                <a:gd name="T13" fmla="*/ 25 h 78"/>
                <a:gd name="T14" fmla="*/ 3289 w 59"/>
                <a:gd name="T15" fmla="*/ 27 h 78"/>
                <a:gd name="T16" fmla="*/ 3108 w 59"/>
                <a:gd name="T17" fmla="*/ 30 h 78"/>
                <a:gd name="T18" fmla="*/ 2825 w 59"/>
                <a:gd name="T19" fmla="*/ 34 h 78"/>
                <a:gd name="T20" fmla="*/ 2768 w 59"/>
                <a:gd name="T21" fmla="*/ 37 h 78"/>
                <a:gd name="T22" fmla="*/ 2768 w 59"/>
                <a:gd name="T23" fmla="*/ 42 h 78"/>
                <a:gd name="T24" fmla="*/ 2825 w 59"/>
                <a:gd name="T25" fmla="*/ 45 h 78"/>
                <a:gd name="T26" fmla="*/ 2941 w 59"/>
                <a:gd name="T27" fmla="*/ 48 h 78"/>
                <a:gd name="T28" fmla="*/ 3004 w 59"/>
                <a:gd name="T29" fmla="*/ 51 h 78"/>
                <a:gd name="T30" fmla="*/ 3108 w 59"/>
                <a:gd name="T31" fmla="*/ 51 h 78"/>
                <a:gd name="T32" fmla="*/ 3108 w 59"/>
                <a:gd name="T33" fmla="*/ 51 h 78"/>
                <a:gd name="T34" fmla="*/ 2825 w 59"/>
                <a:gd name="T35" fmla="*/ 48 h 78"/>
                <a:gd name="T36" fmla="*/ 2377 w 59"/>
                <a:gd name="T37" fmla="*/ 40 h 78"/>
                <a:gd name="T38" fmla="*/ 1793 w 59"/>
                <a:gd name="T39" fmla="*/ 31 h 78"/>
                <a:gd name="T40" fmla="*/ 1268 w 59"/>
                <a:gd name="T41" fmla="*/ 21 h 78"/>
                <a:gd name="T42" fmla="*/ 645 w 59"/>
                <a:gd name="T43" fmla="*/ 12 h 78"/>
                <a:gd name="T44" fmla="*/ 236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28" name="Freeform 43"/>
            <p:cNvSpPr>
              <a:spLocks/>
            </p:cNvSpPr>
            <p:nvPr/>
          </p:nvSpPr>
          <p:spPr bwMode="auto">
            <a:xfrm>
              <a:off x="3024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29" name="Freeform 44"/>
            <p:cNvSpPr>
              <a:spLocks/>
            </p:cNvSpPr>
            <p:nvPr/>
          </p:nvSpPr>
          <p:spPr bwMode="auto">
            <a:xfrm>
              <a:off x="3172" y="1383"/>
              <a:ext cx="74" cy="36"/>
            </a:xfrm>
            <a:custGeom>
              <a:avLst/>
              <a:gdLst>
                <a:gd name="T0" fmla="*/ 1957 w 38"/>
                <a:gd name="T1" fmla="*/ 10 h 38"/>
                <a:gd name="T2" fmla="*/ 1745 w 38"/>
                <a:gd name="T3" fmla="*/ 9 h 38"/>
                <a:gd name="T4" fmla="*/ 1566 w 38"/>
                <a:gd name="T5" fmla="*/ 8 h 38"/>
                <a:gd name="T6" fmla="*/ 1262 w 38"/>
                <a:gd name="T7" fmla="*/ 4 h 38"/>
                <a:gd name="T8" fmla="*/ 974 w 38"/>
                <a:gd name="T9" fmla="*/ 1 h 38"/>
                <a:gd name="T10" fmla="*/ 804 w 38"/>
                <a:gd name="T11" fmla="*/ 1 h 38"/>
                <a:gd name="T12" fmla="*/ 532 w 38"/>
                <a:gd name="T13" fmla="*/ 1 h 38"/>
                <a:gd name="T14" fmla="*/ 273 w 38"/>
                <a:gd name="T15" fmla="*/ 4 h 38"/>
                <a:gd name="T16" fmla="*/ 117 w 38"/>
                <a:gd name="T17" fmla="*/ 7 h 38"/>
                <a:gd name="T18" fmla="*/ 0 w 38"/>
                <a:gd name="T19" fmla="*/ 9 h 38"/>
                <a:gd name="T20" fmla="*/ 60 w 38"/>
                <a:gd name="T21" fmla="*/ 12 h 38"/>
                <a:gd name="T22" fmla="*/ 60 w 38"/>
                <a:gd name="T23" fmla="*/ 17 h 38"/>
                <a:gd name="T24" fmla="*/ 60 w 38"/>
                <a:gd name="T25" fmla="*/ 22 h 38"/>
                <a:gd name="T26" fmla="*/ 117 w 38"/>
                <a:gd name="T27" fmla="*/ 24 h 38"/>
                <a:gd name="T28" fmla="*/ 333 w 38"/>
                <a:gd name="T29" fmla="*/ 25 h 38"/>
                <a:gd name="T30" fmla="*/ 648 w 38"/>
                <a:gd name="T31" fmla="*/ 26 h 38"/>
                <a:gd name="T32" fmla="*/ 1036 w 38"/>
                <a:gd name="T33" fmla="*/ 26 h 38"/>
                <a:gd name="T34" fmla="*/ 1262 w 38"/>
                <a:gd name="T35" fmla="*/ 25 h 38"/>
                <a:gd name="T36" fmla="*/ 1482 w 38"/>
                <a:gd name="T37" fmla="*/ 23 h 38"/>
                <a:gd name="T38" fmla="*/ 1482 w 38"/>
                <a:gd name="T39" fmla="*/ 22 h 38"/>
                <a:gd name="T40" fmla="*/ 1536 w 38"/>
                <a:gd name="T41" fmla="*/ 19 h 38"/>
                <a:gd name="T42" fmla="*/ 1536 w 38"/>
                <a:gd name="T43" fmla="*/ 16 h 38"/>
                <a:gd name="T44" fmla="*/ 1536 w 38"/>
                <a:gd name="T45" fmla="*/ 10 h 38"/>
                <a:gd name="T46" fmla="*/ 1425 w 38"/>
                <a:gd name="T47" fmla="*/ 10 h 38"/>
                <a:gd name="T48" fmla="*/ 1365 w 38"/>
                <a:gd name="T49" fmla="*/ 10 h 38"/>
                <a:gd name="T50" fmla="*/ 1262 w 38"/>
                <a:gd name="T51" fmla="*/ 12 h 38"/>
                <a:gd name="T52" fmla="*/ 1262 w 38"/>
                <a:gd name="T53" fmla="*/ 12 h 38"/>
                <a:gd name="T54" fmla="*/ 1153 w 38"/>
                <a:gd name="T55" fmla="*/ 14 h 38"/>
                <a:gd name="T56" fmla="*/ 1092 w 38"/>
                <a:gd name="T57" fmla="*/ 16 h 38"/>
                <a:gd name="T58" fmla="*/ 1036 w 38"/>
                <a:gd name="T59" fmla="*/ 20 h 38"/>
                <a:gd name="T60" fmla="*/ 1036 w 38"/>
                <a:gd name="T61" fmla="*/ 22 h 38"/>
                <a:gd name="T62" fmla="*/ 1036 w 38"/>
                <a:gd name="T63" fmla="*/ 23 h 38"/>
                <a:gd name="T64" fmla="*/ 701 w 38"/>
                <a:gd name="T65" fmla="*/ 22 h 38"/>
                <a:gd name="T66" fmla="*/ 500 w 38"/>
                <a:gd name="T67" fmla="*/ 21 h 38"/>
                <a:gd name="T68" fmla="*/ 444 w 38"/>
                <a:gd name="T69" fmla="*/ 16 h 38"/>
                <a:gd name="T70" fmla="*/ 391 w 38"/>
                <a:gd name="T71" fmla="*/ 14 h 38"/>
                <a:gd name="T72" fmla="*/ 444 w 38"/>
                <a:gd name="T73" fmla="*/ 11 h 38"/>
                <a:gd name="T74" fmla="*/ 500 w 38"/>
                <a:gd name="T75" fmla="*/ 9 h 38"/>
                <a:gd name="T76" fmla="*/ 592 w 38"/>
                <a:gd name="T77" fmla="*/ 9 h 38"/>
                <a:gd name="T78" fmla="*/ 701 w 38"/>
                <a:gd name="T79" fmla="*/ 8 h 38"/>
                <a:gd name="T80" fmla="*/ 921 w 38"/>
                <a:gd name="T81" fmla="*/ 6 h 38"/>
                <a:gd name="T82" fmla="*/ 1036 w 38"/>
                <a:gd name="T83" fmla="*/ 6 h 38"/>
                <a:gd name="T84" fmla="*/ 1092 w 38"/>
                <a:gd name="T85" fmla="*/ 6 h 38"/>
                <a:gd name="T86" fmla="*/ 1262 w 38"/>
                <a:gd name="T87" fmla="*/ 8 h 38"/>
                <a:gd name="T88" fmla="*/ 1425 w 38"/>
                <a:gd name="T89" fmla="*/ 9 h 38"/>
                <a:gd name="T90" fmla="*/ 1622 w 38"/>
                <a:gd name="T91" fmla="*/ 9 h 38"/>
                <a:gd name="T92" fmla="*/ 1854 w 38"/>
                <a:gd name="T93" fmla="*/ 9 h 38"/>
                <a:gd name="T94" fmla="*/ 1897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30" name="AutoShape 45"/>
            <p:cNvSpPr>
              <a:spLocks noChangeArrowheads="1"/>
            </p:cNvSpPr>
            <p:nvPr/>
          </p:nvSpPr>
          <p:spPr bwMode="auto">
            <a:xfrm flipV="1">
              <a:off x="403" y="3831"/>
              <a:ext cx="5437" cy="259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3531" name="Freeform 46"/>
            <p:cNvSpPr>
              <a:spLocks/>
            </p:cNvSpPr>
            <p:nvPr/>
          </p:nvSpPr>
          <p:spPr bwMode="auto">
            <a:xfrm>
              <a:off x="4619" y="1593"/>
              <a:ext cx="533" cy="1911"/>
            </a:xfrm>
            <a:custGeom>
              <a:avLst/>
              <a:gdLst>
                <a:gd name="T0" fmla="*/ 0 w 271"/>
                <a:gd name="T1" fmla="*/ 1316 h 2059"/>
                <a:gd name="T2" fmla="*/ 15620 w 271"/>
                <a:gd name="T3" fmla="*/ 1316 h 2059"/>
                <a:gd name="T4" fmla="*/ 15620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4" name="Group 47"/>
            <p:cNvGrpSpPr>
              <a:grpSpLocks/>
            </p:cNvGrpSpPr>
            <p:nvPr/>
          </p:nvGrpSpPr>
          <p:grpSpPr bwMode="auto">
            <a:xfrm>
              <a:off x="4527" y="3474"/>
              <a:ext cx="703" cy="203"/>
              <a:chOff x="3110" y="3961"/>
              <a:chExt cx="356" cy="218"/>
            </a:xfrm>
          </p:grpSpPr>
          <p:sp>
            <p:nvSpPr>
              <p:cNvPr id="63618" name="Freeform 48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solidFill>
                <a:srgbClr val="F8F8F8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19" name="Freeform 49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solidFill>
                <a:srgbClr val="F8F8F8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20" name="Freeform 50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8F8F8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21" name="Freeform 51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solidFill>
                <a:srgbClr val="F8F8F8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22" name="Freeform 52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solidFill>
                <a:srgbClr val="F8F8F8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23" name="Freeform 53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solidFill>
                <a:srgbClr val="F8F8F8"/>
              </a:soli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24" name="Line 54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3625" name="Freeform 55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solidFill>
                <a:srgbClr val="F8F8F8"/>
              </a:soli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26" name="Freeform 56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solidFill>
                <a:srgbClr val="F8F8F8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27" name="Line 57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63533" name="Freeform 58"/>
            <p:cNvSpPr>
              <a:spLocks/>
            </p:cNvSpPr>
            <p:nvPr/>
          </p:nvSpPr>
          <p:spPr bwMode="auto">
            <a:xfrm>
              <a:off x="4690" y="1582"/>
              <a:ext cx="462" cy="212"/>
            </a:xfrm>
            <a:custGeom>
              <a:avLst/>
              <a:gdLst>
                <a:gd name="T0" fmla="*/ 5721 w 235"/>
                <a:gd name="T1" fmla="*/ 1 h 227"/>
                <a:gd name="T2" fmla="*/ 7455 w 235"/>
                <a:gd name="T3" fmla="*/ 3 h 227"/>
                <a:gd name="T4" fmla="*/ 9063 w 235"/>
                <a:gd name="T5" fmla="*/ 4 h 227"/>
                <a:gd name="T6" fmla="*/ 10280 w 235"/>
                <a:gd name="T7" fmla="*/ 7 h 227"/>
                <a:gd name="T8" fmla="*/ 11247 w 235"/>
                <a:gd name="T9" fmla="*/ 7 h 227"/>
                <a:gd name="T10" fmla="*/ 11831 w 235"/>
                <a:gd name="T11" fmla="*/ 7 h 227"/>
                <a:gd name="T12" fmla="*/ 12248 w 235"/>
                <a:gd name="T13" fmla="*/ 7 h 227"/>
                <a:gd name="T14" fmla="*/ 12651 w 235"/>
                <a:gd name="T15" fmla="*/ 8 h 227"/>
                <a:gd name="T16" fmla="*/ 13040 w 235"/>
                <a:gd name="T17" fmla="*/ 8 h 227"/>
                <a:gd name="T18" fmla="*/ 13280 w 235"/>
                <a:gd name="T19" fmla="*/ 8 h 227"/>
                <a:gd name="T20" fmla="*/ 13504 w 235"/>
                <a:gd name="T21" fmla="*/ 8 h 227"/>
                <a:gd name="T22" fmla="*/ 13504 w 235"/>
                <a:gd name="T23" fmla="*/ 21 h 227"/>
                <a:gd name="T24" fmla="*/ 13504 w 235"/>
                <a:gd name="T25" fmla="*/ 49 h 227"/>
                <a:gd name="T26" fmla="*/ 13504 w 235"/>
                <a:gd name="T27" fmla="*/ 86 h 227"/>
                <a:gd name="T28" fmla="*/ 13504 w 235"/>
                <a:gd name="T29" fmla="*/ 120 h 227"/>
                <a:gd name="T30" fmla="*/ 13504 w 235"/>
                <a:gd name="T31" fmla="*/ 145 h 227"/>
                <a:gd name="T32" fmla="*/ 13380 w 235"/>
                <a:gd name="T33" fmla="*/ 148 h 227"/>
                <a:gd name="T34" fmla="*/ 13223 w 235"/>
                <a:gd name="T35" fmla="*/ 141 h 227"/>
                <a:gd name="T36" fmla="*/ 13223 w 235"/>
                <a:gd name="T37" fmla="*/ 128 h 227"/>
                <a:gd name="T38" fmla="*/ 12979 w 235"/>
                <a:gd name="T39" fmla="*/ 116 h 227"/>
                <a:gd name="T40" fmla="*/ 12804 w 235"/>
                <a:gd name="T41" fmla="*/ 104 h 227"/>
                <a:gd name="T42" fmla="*/ 12592 w 235"/>
                <a:gd name="T43" fmla="*/ 97 h 227"/>
                <a:gd name="T44" fmla="*/ 12012 w 235"/>
                <a:gd name="T45" fmla="*/ 88 h 227"/>
                <a:gd name="T46" fmla="*/ 11070 w 235"/>
                <a:gd name="T47" fmla="*/ 78 h 227"/>
                <a:gd name="T48" fmla="*/ 10099 w 235"/>
                <a:gd name="T49" fmla="*/ 66 h 227"/>
                <a:gd name="T50" fmla="*/ 9187 w 235"/>
                <a:gd name="T51" fmla="*/ 57 h 227"/>
                <a:gd name="T52" fmla="*/ 8599 w 235"/>
                <a:gd name="T53" fmla="*/ 49 h 227"/>
                <a:gd name="T54" fmla="*/ 7842 w 235"/>
                <a:gd name="T55" fmla="*/ 45 h 227"/>
                <a:gd name="T56" fmla="*/ 6694 w 235"/>
                <a:gd name="T57" fmla="*/ 37 h 227"/>
                <a:gd name="T58" fmla="*/ 5442 w 235"/>
                <a:gd name="T59" fmla="*/ 29 h 227"/>
                <a:gd name="T60" fmla="*/ 4317 w 235"/>
                <a:gd name="T61" fmla="*/ 21 h 227"/>
                <a:gd name="T62" fmla="*/ 3649 w 235"/>
                <a:gd name="T63" fmla="*/ 19 h 227"/>
                <a:gd name="T64" fmla="*/ 3462 w 235"/>
                <a:gd name="T65" fmla="*/ 18 h 227"/>
                <a:gd name="T66" fmla="*/ 2705 w 235"/>
                <a:gd name="T67" fmla="*/ 16 h 227"/>
                <a:gd name="T68" fmla="*/ 1793 w 235"/>
                <a:gd name="T69" fmla="*/ 11 h 227"/>
                <a:gd name="T70" fmla="*/ 761 w 235"/>
                <a:gd name="T71" fmla="*/ 7 h 227"/>
                <a:gd name="T72" fmla="*/ 120 w 235"/>
                <a:gd name="T73" fmla="*/ 7 h 227"/>
                <a:gd name="T74" fmla="*/ 120 w 235"/>
                <a:gd name="T75" fmla="*/ 7 h 227"/>
                <a:gd name="T76" fmla="*/ 584 w 235"/>
                <a:gd name="T77" fmla="*/ 6 h 227"/>
                <a:gd name="T78" fmla="*/ 1148 w 235"/>
                <a:gd name="T79" fmla="*/ 5 h 227"/>
                <a:gd name="T80" fmla="*/ 1913 w 235"/>
                <a:gd name="T81" fmla="*/ 3 h 227"/>
                <a:gd name="T82" fmla="*/ 2941 w 235"/>
                <a:gd name="T83" fmla="*/ 1 h 227"/>
                <a:gd name="T84" fmla="*/ 4437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34" name="Freeform 59"/>
            <p:cNvSpPr>
              <a:spLocks/>
            </p:cNvSpPr>
            <p:nvPr/>
          </p:nvSpPr>
          <p:spPr bwMode="auto">
            <a:xfrm>
              <a:off x="4593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35" name="Freeform 60"/>
            <p:cNvSpPr>
              <a:spLocks/>
            </p:cNvSpPr>
            <p:nvPr/>
          </p:nvSpPr>
          <p:spPr bwMode="auto">
            <a:xfrm>
              <a:off x="4423" y="1270"/>
              <a:ext cx="912" cy="309"/>
            </a:xfrm>
            <a:custGeom>
              <a:avLst/>
              <a:gdLst>
                <a:gd name="T0" fmla="*/ 16994 w 462"/>
                <a:gd name="T1" fmla="*/ 204 h 333"/>
                <a:gd name="T2" fmla="*/ 20591 w 462"/>
                <a:gd name="T3" fmla="*/ 209 h 333"/>
                <a:gd name="T4" fmla="*/ 21884 w 462"/>
                <a:gd name="T5" fmla="*/ 212 h 333"/>
                <a:gd name="T6" fmla="*/ 22064 w 462"/>
                <a:gd name="T7" fmla="*/ 201 h 333"/>
                <a:gd name="T8" fmla="*/ 22368 w 462"/>
                <a:gd name="T9" fmla="*/ 182 h 333"/>
                <a:gd name="T10" fmla="*/ 22960 w 462"/>
                <a:gd name="T11" fmla="*/ 161 h 333"/>
                <a:gd name="T12" fmla="*/ 23568 w 462"/>
                <a:gd name="T13" fmla="*/ 148 h 333"/>
                <a:gd name="T14" fmla="*/ 25629 w 462"/>
                <a:gd name="T15" fmla="*/ 146 h 333"/>
                <a:gd name="T16" fmla="*/ 24845 w 462"/>
                <a:gd name="T17" fmla="*/ 118 h 333"/>
                <a:gd name="T18" fmla="*/ 23023 w 462"/>
                <a:gd name="T19" fmla="*/ 120 h 333"/>
                <a:gd name="T20" fmla="*/ 22123 w 462"/>
                <a:gd name="T21" fmla="*/ 115 h 333"/>
                <a:gd name="T22" fmla="*/ 21823 w 462"/>
                <a:gd name="T23" fmla="*/ 120 h 333"/>
                <a:gd name="T24" fmla="*/ 20952 w 462"/>
                <a:gd name="T25" fmla="*/ 121 h 333"/>
                <a:gd name="T26" fmla="*/ 20952 w 462"/>
                <a:gd name="T27" fmla="*/ 109 h 333"/>
                <a:gd name="T28" fmla="*/ 21700 w 462"/>
                <a:gd name="T29" fmla="*/ 114 h 333"/>
                <a:gd name="T30" fmla="*/ 22123 w 462"/>
                <a:gd name="T31" fmla="*/ 109 h 333"/>
                <a:gd name="T32" fmla="*/ 23140 w 462"/>
                <a:gd name="T33" fmla="*/ 106 h 333"/>
                <a:gd name="T34" fmla="*/ 23447 w 462"/>
                <a:gd name="T35" fmla="*/ 87 h 333"/>
                <a:gd name="T36" fmla="*/ 22776 w 462"/>
                <a:gd name="T37" fmla="*/ 82 h 333"/>
                <a:gd name="T38" fmla="*/ 22776 w 462"/>
                <a:gd name="T39" fmla="*/ 78 h 333"/>
                <a:gd name="T40" fmla="*/ 23793 w 462"/>
                <a:gd name="T41" fmla="*/ 81 h 333"/>
                <a:gd name="T42" fmla="*/ 26037 w 462"/>
                <a:gd name="T43" fmla="*/ 79 h 333"/>
                <a:gd name="T44" fmla="*/ 27105 w 462"/>
                <a:gd name="T45" fmla="*/ 70 h 333"/>
                <a:gd name="T46" fmla="*/ 26924 w 462"/>
                <a:gd name="T47" fmla="*/ 45 h 333"/>
                <a:gd name="T48" fmla="*/ 25508 w 462"/>
                <a:gd name="T49" fmla="*/ 34 h 333"/>
                <a:gd name="T50" fmla="*/ 26377 w 462"/>
                <a:gd name="T51" fmla="*/ 33 h 333"/>
                <a:gd name="T52" fmla="*/ 26501 w 462"/>
                <a:gd name="T53" fmla="*/ 22 h 333"/>
                <a:gd name="T54" fmla="*/ 25329 w 462"/>
                <a:gd name="T55" fmla="*/ 22 h 333"/>
                <a:gd name="T56" fmla="*/ 25692 w 462"/>
                <a:gd name="T57" fmla="*/ 15 h 333"/>
                <a:gd name="T58" fmla="*/ 26164 w 462"/>
                <a:gd name="T59" fmla="*/ 14 h 333"/>
                <a:gd name="T60" fmla="*/ 26501 w 462"/>
                <a:gd name="T61" fmla="*/ 2 h 333"/>
                <a:gd name="T62" fmla="*/ 14391 w 462"/>
                <a:gd name="T63" fmla="*/ 6 h 333"/>
                <a:gd name="T64" fmla="*/ 1415 w 462"/>
                <a:gd name="T65" fmla="*/ 5 h 333"/>
                <a:gd name="T66" fmla="*/ 837 w 462"/>
                <a:gd name="T67" fmla="*/ 13 h 333"/>
                <a:gd name="T68" fmla="*/ 1352 w 462"/>
                <a:gd name="T69" fmla="*/ 14 h 333"/>
                <a:gd name="T70" fmla="*/ 2008 w 462"/>
                <a:gd name="T71" fmla="*/ 22 h 333"/>
                <a:gd name="T72" fmla="*/ 484 w 462"/>
                <a:gd name="T73" fmla="*/ 22 h 333"/>
                <a:gd name="T74" fmla="*/ 424 w 462"/>
                <a:gd name="T75" fmla="*/ 32 h 333"/>
                <a:gd name="T76" fmla="*/ 1352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56 w 462"/>
                <a:gd name="T85" fmla="*/ 78 h 333"/>
                <a:gd name="T86" fmla="*/ 4376 w 462"/>
                <a:gd name="T87" fmla="*/ 81 h 333"/>
                <a:gd name="T88" fmla="*/ 3784 w 462"/>
                <a:gd name="T89" fmla="*/ 84 h 333"/>
                <a:gd name="T90" fmla="*/ 3601 w 462"/>
                <a:gd name="T91" fmla="*/ 99 h 333"/>
                <a:gd name="T92" fmla="*/ 4130 w 462"/>
                <a:gd name="T93" fmla="*/ 108 h 333"/>
                <a:gd name="T94" fmla="*/ 4921 w 462"/>
                <a:gd name="T95" fmla="*/ 109 h 333"/>
                <a:gd name="T96" fmla="*/ 5269 w 462"/>
                <a:gd name="T97" fmla="*/ 113 h 333"/>
                <a:gd name="T98" fmla="*/ 6090 w 462"/>
                <a:gd name="T99" fmla="*/ 109 h 333"/>
                <a:gd name="T100" fmla="*/ 6145 w 462"/>
                <a:gd name="T101" fmla="*/ 119 h 333"/>
                <a:gd name="T102" fmla="*/ 5393 w 462"/>
                <a:gd name="T103" fmla="*/ 121 h 333"/>
                <a:gd name="T104" fmla="*/ 5038 w 462"/>
                <a:gd name="T105" fmla="*/ 115 h 333"/>
                <a:gd name="T106" fmla="*/ 4193 w 462"/>
                <a:gd name="T107" fmla="*/ 120 h 333"/>
                <a:gd name="T108" fmla="*/ 2432 w 462"/>
                <a:gd name="T109" fmla="*/ 118 h 333"/>
                <a:gd name="T110" fmla="*/ 1415 w 462"/>
                <a:gd name="T111" fmla="*/ 143 h 333"/>
                <a:gd name="T112" fmla="*/ 3145 w 462"/>
                <a:gd name="T113" fmla="*/ 149 h 333"/>
                <a:gd name="T114" fmla="*/ 3601 w 462"/>
                <a:gd name="T115" fmla="*/ 161 h 333"/>
                <a:gd name="T116" fmla="*/ 4556 w 462"/>
                <a:gd name="T117" fmla="*/ 177 h 333"/>
                <a:gd name="T118" fmla="*/ 5101 w 462"/>
                <a:gd name="T119" fmla="*/ 198 h 333"/>
                <a:gd name="T120" fmla="*/ 5569 w 462"/>
                <a:gd name="T121" fmla="*/ 211 h 333"/>
                <a:gd name="T122" fmla="*/ 9886 w 462"/>
                <a:gd name="T123" fmla="*/ 205 h 333"/>
                <a:gd name="T124" fmla="*/ 12022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36" name="Freeform 61"/>
            <p:cNvSpPr>
              <a:spLocks/>
            </p:cNvSpPr>
            <p:nvPr/>
          </p:nvSpPr>
          <p:spPr bwMode="auto">
            <a:xfrm>
              <a:off x="4796" y="1469"/>
              <a:ext cx="71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3 w 36"/>
                <a:gd name="T7" fmla="*/ 3 h 103"/>
                <a:gd name="T8" fmla="*/ 183 w 36"/>
                <a:gd name="T9" fmla="*/ 3 h 103"/>
                <a:gd name="T10" fmla="*/ 245 w 36"/>
                <a:gd name="T11" fmla="*/ 5 h 103"/>
                <a:gd name="T12" fmla="*/ 361 w 36"/>
                <a:gd name="T13" fmla="*/ 6 h 103"/>
                <a:gd name="T14" fmla="*/ 420 w 36"/>
                <a:gd name="T15" fmla="*/ 8 h 103"/>
                <a:gd name="T16" fmla="*/ 544 w 36"/>
                <a:gd name="T17" fmla="*/ 8 h 103"/>
                <a:gd name="T18" fmla="*/ 653 w 36"/>
                <a:gd name="T19" fmla="*/ 10 h 103"/>
                <a:gd name="T20" fmla="*/ 712 w 36"/>
                <a:gd name="T21" fmla="*/ 10 h 103"/>
                <a:gd name="T22" fmla="*/ 828 w 36"/>
                <a:gd name="T23" fmla="*/ 10 h 103"/>
                <a:gd name="T24" fmla="*/ 953 w 36"/>
                <a:gd name="T25" fmla="*/ 10 h 103"/>
                <a:gd name="T26" fmla="*/ 1012 w 36"/>
                <a:gd name="T27" fmla="*/ 10 h 103"/>
                <a:gd name="T28" fmla="*/ 1104 w 36"/>
                <a:gd name="T29" fmla="*/ 11 h 103"/>
                <a:gd name="T30" fmla="*/ 1104 w 36"/>
                <a:gd name="T31" fmla="*/ 13 h 103"/>
                <a:gd name="T32" fmla="*/ 1229 w 36"/>
                <a:gd name="T33" fmla="*/ 13 h 103"/>
                <a:gd name="T34" fmla="*/ 1288 w 36"/>
                <a:gd name="T35" fmla="*/ 19 h 103"/>
                <a:gd name="T36" fmla="*/ 1349 w 36"/>
                <a:gd name="T37" fmla="*/ 23 h 103"/>
                <a:gd name="T38" fmla="*/ 1467 w 36"/>
                <a:gd name="T39" fmla="*/ 27 h 103"/>
                <a:gd name="T40" fmla="*/ 1588 w 36"/>
                <a:gd name="T41" fmla="*/ 29 h 103"/>
                <a:gd name="T42" fmla="*/ 1588 w 36"/>
                <a:gd name="T43" fmla="*/ 36 h 103"/>
                <a:gd name="T44" fmla="*/ 1633 w 36"/>
                <a:gd name="T45" fmla="*/ 41 h 103"/>
                <a:gd name="T46" fmla="*/ 1757 w 36"/>
                <a:gd name="T47" fmla="*/ 46 h 103"/>
                <a:gd name="T48" fmla="*/ 1816 w 36"/>
                <a:gd name="T49" fmla="*/ 50 h 103"/>
                <a:gd name="T50" fmla="*/ 1816 w 36"/>
                <a:gd name="T51" fmla="*/ 57 h 103"/>
                <a:gd name="T52" fmla="*/ 1880 w 36"/>
                <a:gd name="T53" fmla="*/ 61 h 103"/>
                <a:gd name="T54" fmla="*/ 1880 w 36"/>
                <a:gd name="T55" fmla="*/ 66 h 103"/>
                <a:gd name="T56" fmla="*/ 1996 w 36"/>
                <a:gd name="T57" fmla="*/ 69 h 103"/>
                <a:gd name="T58" fmla="*/ 1996 w 36"/>
                <a:gd name="T59" fmla="*/ 72 h 103"/>
                <a:gd name="T60" fmla="*/ 1996 w 36"/>
                <a:gd name="T61" fmla="*/ 74 h 103"/>
                <a:gd name="T62" fmla="*/ 1996 w 36"/>
                <a:gd name="T63" fmla="*/ 76 h 103"/>
                <a:gd name="T64" fmla="*/ 2057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37" name="Freeform 62"/>
            <p:cNvSpPr>
              <a:spLocks/>
            </p:cNvSpPr>
            <p:nvPr/>
          </p:nvSpPr>
          <p:spPr bwMode="auto">
            <a:xfrm>
              <a:off x="4889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38" name="Freeform 63"/>
            <p:cNvSpPr>
              <a:spLocks/>
            </p:cNvSpPr>
            <p:nvPr/>
          </p:nvSpPr>
          <p:spPr bwMode="auto">
            <a:xfrm>
              <a:off x="4849" y="1468"/>
              <a:ext cx="71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63 w 36"/>
                <a:gd name="T5" fmla="*/ 8 h 106"/>
                <a:gd name="T6" fmla="*/ 183 w 36"/>
                <a:gd name="T7" fmla="*/ 8 h 106"/>
                <a:gd name="T8" fmla="*/ 300 w 36"/>
                <a:gd name="T9" fmla="*/ 10 h 106"/>
                <a:gd name="T10" fmla="*/ 361 w 36"/>
                <a:gd name="T11" fmla="*/ 14 h 106"/>
                <a:gd name="T12" fmla="*/ 483 w 36"/>
                <a:gd name="T13" fmla="*/ 18 h 106"/>
                <a:gd name="T14" fmla="*/ 544 w 36"/>
                <a:gd name="T15" fmla="*/ 20 h 106"/>
                <a:gd name="T16" fmla="*/ 653 w 36"/>
                <a:gd name="T17" fmla="*/ 23 h 106"/>
                <a:gd name="T18" fmla="*/ 653 w 36"/>
                <a:gd name="T19" fmla="*/ 30 h 106"/>
                <a:gd name="T20" fmla="*/ 712 w 36"/>
                <a:gd name="T21" fmla="*/ 38 h 106"/>
                <a:gd name="T22" fmla="*/ 712 w 36"/>
                <a:gd name="T23" fmla="*/ 45 h 106"/>
                <a:gd name="T24" fmla="*/ 653 w 36"/>
                <a:gd name="T25" fmla="*/ 54 h 106"/>
                <a:gd name="T26" fmla="*/ 653 w 36"/>
                <a:gd name="T27" fmla="*/ 61 h 106"/>
                <a:gd name="T28" fmla="*/ 653 w 36"/>
                <a:gd name="T29" fmla="*/ 68 h 106"/>
                <a:gd name="T30" fmla="*/ 653 w 36"/>
                <a:gd name="T31" fmla="*/ 72 h 106"/>
                <a:gd name="T32" fmla="*/ 653 w 36"/>
                <a:gd name="T33" fmla="*/ 73 h 106"/>
                <a:gd name="T34" fmla="*/ 653 w 36"/>
                <a:gd name="T35" fmla="*/ 73 h 106"/>
                <a:gd name="T36" fmla="*/ 712 w 36"/>
                <a:gd name="T37" fmla="*/ 73 h 106"/>
                <a:gd name="T38" fmla="*/ 712 w 36"/>
                <a:gd name="T39" fmla="*/ 73 h 106"/>
                <a:gd name="T40" fmla="*/ 828 w 36"/>
                <a:gd name="T41" fmla="*/ 74 h 106"/>
                <a:gd name="T42" fmla="*/ 828 w 36"/>
                <a:gd name="T43" fmla="*/ 74 h 106"/>
                <a:gd name="T44" fmla="*/ 891 w 36"/>
                <a:gd name="T45" fmla="*/ 74 h 106"/>
                <a:gd name="T46" fmla="*/ 891 w 36"/>
                <a:gd name="T47" fmla="*/ 74 h 106"/>
                <a:gd name="T48" fmla="*/ 953 w 36"/>
                <a:gd name="T49" fmla="*/ 74 h 106"/>
                <a:gd name="T50" fmla="*/ 953 w 36"/>
                <a:gd name="T51" fmla="*/ 71 h 106"/>
                <a:gd name="T52" fmla="*/ 953 w 36"/>
                <a:gd name="T53" fmla="*/ 67 h 106"/>
                <a:gd name="T54" fmla="*/ 953 w 36"/>
                <a:gd name="T55" fmla="*/ 60 h 106"/>
                <a:gd name="T56" fmla="*/ 953 w 36"/>
                <a:gd name="T57" fmla="*/ 55 h 106"/>
                <a:gd name="T58" fmla="*/ 953 w 36"/>
                <a:gd name="T59" fmla="*/ 49 h 106"/>
                <a:gd name="T60" fmla="*/ 1012 w 36"/>
                <a:gd name="T61" fmla="*/ 42 h 106"/>
                <a:gd name="T62" fmla="*/ 1012 w 36"/>
                <a:gd name="T63" fmla="*/ 37 h 106"/>
                <a:gd name="T64" fmla="*/ 1104 w 36"/>
                <a:gd name="T65" fmla="*/ 34 h 106"/>
                <a:gd name="T66" fmla="*/ 1104 w 36"/>
                <a:gd name="T67" fmla="*/ 32 h 106"/>
                <a:gd name="T68" fmla="*/ 1104 w 36"/>
                <a:gd name="T69" fmla="*/ 28 h 106"/>
                <a:gd name="T70" fmla="*/ 1104 w 36"/>
                <a:gd name="T71" fmla="*/ 24 h 106"/>
                <a:gd name="T72" fmla="*/ 1104 w 36"/>
                <a:gd name="T73" fmla="*/ 21 h 106"/>
                <a:gd name="T74" fmla="*/ 1104 w 36"/>
                <a:gd name="T75" fmla="*/ 18 h 106"/>
                <a:gd name="T76" fmla="*/ 1229 w 36"/>
                <a:gd name="T77" fmla="*/ 12 h 106"/>
                <a:gd name="T78" fmla="*/ 1288 w 36"/>
                <a:gd name="T79" fmla="*/ 8 h 106"/>
                <a:gd name="T80" fmla="*/ 1349 w 36"/>
                <a:gd name="T81" fmla="*/ 8 h 106"/>
                <a:gd name="T82" fmla="*/ 1349 w 36"/>
                <a:gd name="T83" fmla="*/ 8 h 106"/>
                <a:gd name="T84" fmla="*/ 1467 w 36"/>
                <a:gd name="T85" fmla="*/ 8 h 106"/>
                <a:gd name="T86" fmla="*/ 1633 w 36"/>
                <a:gd name="T87" fmla="*/ 6 h 106"/>
                <a:gd name="T88" fmla="*/ 1757 w 36"/>
                <a:gd name="T89" fmla="*/ 5 h 106"/>
                <a:gd name="T90" fmla="*/ 1816 w 36"/>
                <a:gd name="T91" fmla="*/ 4 h 106"/>
                <a:gd name="T92" fmla="*/ 1933 w 36"/>
                <a:gd name="T93" fmla="*/ 2 h 106"/>
                <a:gd name="T94" fmla="*/ 1996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39" name="AutoShape 64"/>
            <p:cNvSpPr>
              <a:spLocks noChangeArrowheads="1"/>
            </p:cNvSpPr>
            <p:nvPr/>
          </p:nvSpPr>
          <p:spPr bwMode="auto">
            <a:xfrm flipV="1">
              <a:off x="4440" y="1302"/>
              <a:ext cx="867" cy="17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3540" name="AutoShape 65"/>
            <p:cNvSpPr>
              <a:spLocks noChangeArrowheads="1"/>
            </p:cNvSpPr>
            <p:nvPr/>
          </p:nvSpPr>
          <p:spPr bwMode="auto">
            <a:xfrm flipV="1">
              <a:off x="4481" y="1293"/>
              <a:ext cx="788" cy="9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3541" name="Oval 66"/>
            <p:cNvSpPr>
              <a:spLocks noChangeArrowheads="1"/>
            </p:cNvSpPr>
            <p:nvPr/>
          </p:nvSpPr>
          <p:spPr bwMode="auto">
            <a:xfrm>
              <a:off x="4713" y="1473"/>
              <a:ext cx="42" cy="19"/>
            </a:xfrm>
            <a:prstGeom prst="ellipse">
              <a:avLst/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3542" name="Oval 67"/>
            <p:cNvSpPr>
              <a:spLocks noChangeArrowheads="1"/>
            </p:cNvSpPr>
            <p:nvPr/>
          </p:nvSpPr>
          <p:spPr bwMode="auto">
            <a:xfrm>
              <a:off x="5000" y="1475"/>
              <a:ext cx="40" cy="19"/>
            </a:xfrm>
            <a:prstGeom prst="ellipse">
              <a:avLst/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3543" name="Freeform 68"/>
            <p:cNvSpPr>
              <a:spLocks/>
            </p:cNvSpPr>
            <p:nvPr/>
          </p:nvSpPr>
          <p:spPr bwMode="auto">
            <a:xfrm>
              <a:off x="4644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44" name="Freeform 69"/>
            <p:cNvSpPr>
              <a:spLocks/>
            </p:cNvSpPr>
            <p:nvPr/>
          </p:nvSpPr>
          <p:spPr bwMode="auto">
            <a:xfrm>
              <a:off x="4569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45" name="Freeform 70"/>
            <p:cNvSpPr>
              <a:spLocks/>
            </p:cNvSpPr>
            <p:nvPr/>
          </p:nvSpPr>
          <p:spPr bwMode="auto">
            <a:xfrm>
              <a:off x="5052" y="1320"/>
              <a:ext cx="59" cy="35"/>
            </a:xfrm>
            <a:custGeom>
              <a:avLst/>
              <a:gdLst>
                <a:gd name="T0" fmla="*/ 1613 w 30"/>
                <a:gd name="T1" fmla="*/ 0 h 38"/>
                <a:gd name="T2" fmla="*/ 1497 w 30"/>
                <a:gd name="T3" fmla="*/ 0 h 38"/>
                <a:gd name="T4" fmla="*/ 1377 w 30"/>
                <a:gd name="T5" fmla="*/ 0 h 38"/>
                <a:gd name="T6" fmla="*/ 1211 w 30"/>
                <a:gd name="T7" fmla="*/ 0 h 38"/>
                <a:gd name="T8" fmla="*/ 1149 w 30"/>
                <a:gd name="T9" fmla="*/ 0 h 38"/>
                <a:gd name="T10" fmla="*/ 913 w 30"/>
                <a:gd name="T11" fmla="*/ 0 h 38"/>
                <a:gd name="T12" fmla="*/ 881 w 30"/>
                <a:gd name="T13" fmla="*/ 0 h 38"/>
                <a:gd name="T14" fmla="*/ 881 w 30"/>
                <a:gd name="T15" fmla="*/ 0 h 38"/>
                <a:gd name="T16" fmla="*/ 761 w 30"/>
                <a:gd name="T17" fmla="*/ 2 h 38"/>
                <a:gd name="T18" fmla="*/ 645 w 30"/>
                <a:gd name="T19" fmla="*/ 3 h 38"/>
                <a:gd name="T20" fmla="*/ 584 w 30"/>
                <a:gd name="T21" fmla="*/ 5 h 38"/>
                <a:gd name="T22" fmla="*/ 417 w 30"/>
                <a:gd name="T23" fmla="*/ 6 h 38"/>
                <a:gd name="T24" fmla="*/ 297 w 30"/>
                <a:gd name="T25" fmla="*/ 6 h 38"/>
                <a:gd name="T26" fmla="*/ 61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20 w 30"/>
                <a:gd name="T39" fmla="*/ 17 h 38"/>
                <a:gd name="T40" fmla="*/ 236 w 30"/>
                <a:gd name="T41" fmla="*/ 18 h 38"/>
                <a:gd name="T42" fmla="*/ 297 w 30"/>
                <a:gd name="T43" fmla="*/ 21 h 38"/>
                <a:gd name="T44" fmla="*/ 417 w 30"/>
                <a:gd name="T45" fmla="*/ 23 h 38"/>
                <a:gd name="T46" fmla="*/ 464 w 30"/>
                <a:gd name="T47" fmla="*/ 23 h 38"/>
                <a:gd name="T48" fmla="*/ 584 w 30"/>
                <a:gd name="T49" fmla="*/ 23 h 38"/>
                <a:gd name="T50" fmla="*/ 584 w 30"/>
                <a:gd name="T51" fmla="*/ 21 h 38"/>
                <a:gd name="T52" fmla="*/ 645 w 30"/>
                <a:gd name="T53" fmla="*/ 20 h 38"/>
                <a:gd name="T54" fmla="*/ 881 w 30"/>
                <a:gd name="T55" fmla="*/ 18 h 38"/>
                <a:gd name="T56" fmla="*/ 975 w 30"/>
                <a:gd name="T57" fmla="*/ 16 h 38"/>
                <a:gd name="T58" fmla="*/ 1149 w 30"/>
                <a:gd name="T59" fmla="*/ 15 h 38"/>
                <a:gd name="T60" fmla="*/ 1211 w 30"/>
                <a:gd name="T61" fmla="*/ 13 h 38"/>
                <a:gd name="T62" fmla="*/ 1331 w 30"/>
                <a:gd name="T63" fmla="*/ 12 h 38"/>
                <a:gd name="T64" fmla="*/ 1377 w 30"/>
                <a:gd name="T65" fmla="*/ 11 h 38"/>
                <a:gd name="T66" fmla="*/ 1377 w 30"/>
                <a:gd name="T67" fmla="*/ 10 h 38"/>
                <a:gd name="T68" fmla="*/ 1440 w 30"/>
                <a:gd name="T69" fmla="*/ 8 h 38"/>
                <a:gd name="T70" fmla="*/ 1440 w 30"/>
                <a:gd name="T71" fmla="*/ 6 h 38"/>
                <a:gd name="T72" fmla="*/ 1560 w 30"/>
                <a:gd name="T73" fmla="*/ 6 h 38"/>
                <a:gd name="T74" fmla="*/ 1560 w 30"/>
                <a:gd name="T75" fmla="*/ 6 h 38"/>
                <a:gd name="T76" fmla="*/ 1676 w 30"/>
                <a:gd name="T77" fmla="*/ 5 h 38"/>
                <a:gd name="T78" fmla="*/ 1676 w 30"/>
                <a:gd name="T79" fmla="*/ 2 h 38"/>
                <a:gd name="T80" fmla="*/ 1676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46" name="Freeform 71"/>
            <p:cNvSpPr>
              <a:spLocks/>
            </p:cNvSpPr>
            <p:nvPr/>
          </p:nvSpPr>
          <p:spPr bwMode="auto">
            <a:xfrm>
              <a:off x="4877" y="1319"/>
              <a:ext cx="314" cy="141"/>
            </a:xfrm>
            <a:custGeom>
              <a:avLst/>
              <a:gdLst>
                <a:gd name="T0" fmla="*/ 2733 w 159"/>
                <a:gd name="T1" fmla="*/ 1 h 152"/>
                <a:gd name="T2" fmla="*/ 484 w 159"/>
                <a:gd name="T3" fmla="*/ 17 h 152"/>
                <a:gd name="T4" fmla="*/ 363 w 159"/>
                <a:gd name="T5" fmla="*/ 33 h 152"/>
                <a:gd name="T6" fmla="*/ 63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416 w 159"/>
                <a:gd name="T15" fmla="*/ 94 h 152"/>
                <a:gd name="T16" fmla="*/ 3272 w 159"/>
                <a:gd name="T17" fmla="*/ 89 h 152"/>
                <a:gd name="T18" fmla="*/ 3849 w 159"/>
                <a:gd name="T19" fmla="*/ 89 h 152"/>
                <a:gd name="T20" fmla="*/ 5293 w 159"/>
                <a:gd name="T21" fmla="*/ 89 h 152"/>
                <a:gd name="T22" fmla="*/ 5648 w 159"/>
                <a:gd name="T23" fmla="*/ 90 h 152"/>
                <a:gd name="T24" fmla="*/ 5648 w 159"/>
                <a:gd name="T25" fmla="*/ 93 h 152"/>
                <a:gd name="T26" fmla="*/ 5761 w 159"/>
                <a:gd name="T27" fmla="*/ 95 h 152"/>
                <a:gd name="T28" fmla="*/ 6400 w 159"/>
                <a:gd name="T29" fmla="*/ 91 h 152"/>
                <a:gd name="T30" fmla="*/ 6880 w 159"/>
                <a:gd name="T31" fmla="*/ 83 h 152"/>
                <a:gd name="T32" fmla="*/ 7117 w 159"/>
                <a:gd name="T33" fmla="*/ 71 h 152"/>
                <a:gd name="T34" fmla="*/ 8138 w 159"/>
                <a:gd name="T35" fmla="*/ 57 h 152"/>
                <a:gd name="T36" fmla="*/ 9005 w 159"/>
                <a:gd name="T37" fmla="*/ 54 h 152"/>
                <a:gd name="T38" fmla="*/ 7957 w 159"/>
                <a:gd name="T39" fmla="*/ 53 h 152"/>
                <a:gd name="T40" fmla="*/ 6993 w 159"/>
                <a:gd name="T41" fmla="*/ 57 h 152"/>
                <a:gd name="T42" fmla="*/ 6225 w 159"/>
                <a:gd name="T43" fmla="*/ 68 h 152"/>
                <a:gd name="T44" fmla="*/ 6162 w 159"/>
                <a:gd name="T45" fmla="*/ 78 h 152"/>
                <a:gd name="T46" fmla="*/ 5397 w 159"/>
                <a:gd name="T47" fmla="*/ 81 h 152"/>
                <a:gd name="T48" fmla="*/ 4684 w 159"/>
                <a:gd name="T49" fmla="*/ 81 h 152"/>
                <a:gd name="T50" fmla="*/ 4505 w 159"/>
                <a:gd name="T51" fmla="*/ 75 h 152"/>
                <a:gd name="T52" fmla="*/ 4441 w 159"/>
                <a:gd name="T53" fmla="*/ 59 h 152"/>
                <a:gd name="T54" fmla="*/ 4384 w 159"/>
                <a:gd name="T55" fmla="*/ 58 h 152"/>
                <a:gd name="T56" fmla="*/ 4197 w 159"/>
                <a:gd name="T57" fmla="*/ 71 h 152"/>
                <a:gd name="T58" fmla="*/ 2860 w 159"/>
                <a:gd name="T59" fmla="*/ 79 h 152"/>
                <a:gd name="T60" fmla="*/ 1139 w 159"/>
                <a:gd name="T61" fmla="*/ 71 h 152"/>
                <a:gd name="T62" fmla="*/ 484 w 159"/>
                <a:gd name="T63" fmla="*/ 60 h 152"/>
                <a:gd name="T64" fmla="*/ 776 w 159"/>
                <a:gd name="T65" fmla="*/ 46 h 152"/>
                <a:gd name="T66" fmla="*/ 1596 w 159"/>
                <a:gd name="T67" fmla="*/ 42 h 152"/>
                <a:gd name="T68" fmla="*/ 2680 w 159"/>
                <a:gd name="T69" fmla="*/ 42 h 152"/>
                <a:gd name="T70" fmla="*/ 4197 w 159"/>
                <a:gd name="T71" fmla="*/ 47 h 152"/>
                <a:gd name="T72" fmla="*/ 4746 w 159"/>
                <a:gd name="T73" fmla="*/ 49 h 152"/>
                <a:gd name="T74" fmla="*/ 4746 w 159"/>
                <a:gd name="T75" fmla="*/ 46 h 152"/>
                <a:gd name="T76" fmla="*/ 4805 w 159"/>
                <a:gd name="T77" fmla="*/ 42 h 152"/>
                <a:gd name="T78" fmla="*/ 3328 w 159"/>
                <a:gd name="T79" fmla="*/ 40 h 152"/>
                <a:gd name="T80" fmla="*/ 1779 w 159"/>
                <a:gd name="T81" fmla="*/ 36 h 152"/>
                <a:gd name="T82" fmla="*/ 1139 w 159"/>
                <a:gd name="T83" fmla="*/ 30 h 152"/>
                <a:gd name="T84" fmla="*/ 1017 w 159"/>
                <a:gd name="T85" fmla="*/ 16 h 152"/>
                <a:gd name="T86" fmla="*/ 2188 w 159"/>
                <a:gd name="T87" fmla="*/ 10 h 152"/>
                <a:gd name="T88" fmla="*/ 2917 w 159"/>
                <a:gd name="T89" fmla="*/ 19 h 152"/>
                <a:gd name="T90" fmla="*/ 2188 w 159"/>
                <a:gd name="T91" fmla="*/ 26 h 152"/>
                <a:gd name="T92" fmla="*/ 1949 w 159"/>
                <a:gd name="T93" fmla="*/ 22 h 152"/>
                <a:gd name="T94" fmla="*/ 1888 w 159"/>
                <a:gd name="T95" fmla="*/ 19 h 152"/>
                <a:gd name="T96" fmla="*/ 1596 w 159"/>
                <a:gd name="T97" fmla="*/ 22 h 152"/>
                <a:gd name="T98" fmla="*/ 1477 w 159"/>
                <a:gd name="T99" fmla="*/ 28 h 152"/>
                <a:gd name="T100" fmla="*/ 2309 w 159"/>
                <a:gd name="T101" fmla="*/ 31 h 152"/>
                <a:gd name="T102" fmla="*/ 3604 w 159"/>
                <a:gd name="T103" fmla="*/ 35 h 152"/>
                <a:gd name="T104" fmla="*/ 3792 w 159"/>
                <a:gd name="T105" fmla="*/ 33 h 152"/>
                <a:gd name="T106" fmla="*/ 3513 w 159"/>
                <a:gd name="T107" fmla="*/ 28 h 152"/>
                <a:gd name="T108" fmla="*/ 3513 w 159"/>
                <a:gd name="T109" fmla="*/ 14 h 152"/>
                <a:gd name="T110" fmla="*/ 3665 w 159"/>
                <a:gd name="T111" fmla="*/ 6 h 152"/>
                <a:gd name="T112" fmla="*/ 4092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47" name="Freeform 72"/>
            <p:cNvSpPr>
              <a:spLocks/>
            </p:cNvSpPr>
            <p:nvPr/>
          </p:nvSpPr>
          <p:spPr bwMode="auto">
            <a:xfrm>
              <a:off x="4527" y="1465"/>
              <a:ext cx="324" cy="105"/>
            </a:xfrm>
            <a:custGeom>
              <a:avLst/>
              <a:gdLst>
                <a:gd name="T0" fmla="*/ 63 w 164"/>
                <a:gd name="T1" fmla="*/ 6 h 114"/>
                <a:gd name="T2" fmla="*/ 425 w 164"/>
                <a:gd name="T3" fmla="*/ 6 h 114"/>
                <a:gd name="T4" fmla="*/ 840 w 164"/>
                <a:gd name="T5" fmla="*/ 4 h 114"/>
                <a:gd name="T6" fmla="*/ 1081 w 164"/>
                <a:gd name="T7" fmla="*/ 1 h 114"/>
                <a:gd name="T8" fmla="*/ 2560 w 164"/>
                <a:gd name="T9" fmla="*/ 6 h 114"/>
                <a:gd name="T10" fmla="*/ 4040 w 164"/>
                <a:gd name="T11" fmla="*/ 12 h 114"/>
                <a:gd name="T12" fmla="*/ 4876 w 164"/>
                <a:gd name="T13" fmla="*/ 13 h 114"/>
                <a:gd name="T14" fmla="*/ 5305 w 164"/>
                <a:gd name="T15" fmla="*/ 13 h 114"/>
                <a:gd name="T16" fmla="*/ 5121 w 164"/>
                <a:gd name="T17" fmla="*/ 24 h 114"/>
                <a:gd name="T18" fmla="*/ 5121 w 164"/>
                <a:gd name="T19" fmla="*/ 41 h 114"/>
                <a:gd name="T20" fmla="*/ 5542 w 164"/>
                <a:gd name="T21" fmla="*/ 57 h 114"/>
                <a:gd name="T22" fmla="*/ 6014 w 164"/>
                <a:gd name="T23" fmla="*/ 65 h 114"/>
                <a:gd name="T24" fmla="*/ 6354 w 164"/>
                <a:gd name="T25" fmla="*/ 64 h 114"/>
                <a:gd name="T26" fmla="*/ 6480 w 164"/>
                <a:gd name="T27" fmla="*/ 54 h 114"/>
                <a:gd name="T28" fmla="*/ 6822 w 164"/>
                <a:gd name="T29" fmla="*/ 41 h 114"/>
                <a:gd name="T30" fmla="*/ 7802 w 164"/>
                <a:gd name="T31" fmla="*/ 32 h 114"/>
                <a:gd name="T32" fmla="*/ 8274 w 164"/>
                <a:gd name="T33" fmla="*/ 29 h 114"/>
                <a:gd name="T34" fmla="*/ 8337 w 164"/>
                <a:gd name="T35" fmla="*/ 22 h 114"/>
                <a:gd name="T36" fmla="*/ 8450 w 164"/>
                <a:gd name="T37" fmla="*/ 16 h 114"/>
                <a:gd name="T38" fmla="*/ 8545 w 164"/>
                <a:gd name="T39" fmla="*/ 11 h 114"/>
                <a:gd name="T40" fmla="*/ 8669 w 164"/>
                <a:gd name="T41" fmla="*/ 27 h 114"/>
                <a:gd name="T42" fmla="*/ 9090 w 164"/>
                <a:gd name="T43" fmla="*/ 45 h 114"/>
                <a:gd name="T44" fmla="*/ 9382 w 164"/>
                <a:gd name="T45" fmla="*/ 59 h 114"/>
                <a:gd name="T46" fmla="*/ 9633 w 164"/>
                <a:gd name="T47" fmla="*/ 64 h 114"/>
                <a:gd name="T48" fmla="*/ 9262 w 164"/>
                <a:gd name="T49" fmla="*/ 66 h 114"/>
                <a:gd name="T50" fmla="*/ 8545 w 164"/>
                <a:gd name="T51" fmla="*/ 68 h 114"/>
                <a:gd name="T52" fmla="*/ 7618 w 164"/>
                <a:gd name="T53" fmla="*/ 69 h 114"/>
                <a:gd name="T54" fmla="*/ 6480 w 164"/>
                <a:gd name="T55" fmla="*/ 69 h 114"/>
                <a:gd name="T56" fmla="*/ 6014 w 164"/>
                <a:gd name="T57" fmla="*/ 69 h 114"/>
                <a:gd name="T58" fmla="*/ 5542 w 164"/>
                <a:gd name="T59" fmla="*/ 65 h 114"/>
                <a:gd name="T60" fmla="*/ 4813 w 164"/>
                <a:gd name="T61" fmla="*/ 62 h 114"/>
                <a:gd name="T62" fmla="*/ 4325 w 164"/>
                <a:gd name="T63" fmla="*/ 58 h 114"/>
                <a:gd name="T64" fmla="*/ 3977 w 164"/>
                <a:gd name="T65" fmla="*/ 54 h 114"/>
                <a:gd name="T66" fmla="*/ 3793 w 164"/>
                <a:gd name="T67" fmla="*/ 50 h 114"/>
                <a:gd name="T68" fmla="*/ 3453 w 164"/>
                <a:gd name="T69" fmla="*/ 48 h 114"/>
                <a:gd name="T70" fmla="*/ 3216 w 164"/>
                <a:gd name="T71" fmla="*/ 46 h 114"/>
                <a:gd name="T72" fmla="*/ 2924 w 164"/>
                <a:gd name="T73" fmla="*/ 46 h 114"/>
                <a:gd name="T74" fmla="*/ 2560 w 164"/>
                <a:gd name="T75" fmla="*/ 42 h 114"/>
                <a:gd name="T76" fmla="*/ 2136 w 164"/>
                <a:gd name="T77" fmla="*/ 38 h 114"/>
                <a:gd name="T78" fmla="*/ 1952 w 164"/>
                <a:gd name="T79" fmla="*/ 35 h 114"/>
                <a:gd name="T80" fmla="*/ 2072 w 164"/>
                <a:gd name="T81" fmla="*/ 34 h 114"/>
                <a:gd name="T82" fmla="*/ 2436 w 164"/>
                <a:gd name="T83" fmla="*/ 33 h 114"/>
                <a:gd name="T84" fmla="*/ 2924 w 164"/>
                <a:gd name="T85" fmla="*/ 32 h 114"/>
                <a:gd name="T86" fmla="*/ 3216 w 164"/>
                <a:gd name="T87" fmla="*/ 32 h 114"/>
                <a:gd name="T88" fmla="*/ 2924 w 164"/>
                <a:gd name="T89" fmla="*/ 19 h 114"/>
                <a:gd name="T90" fmla="*/ 2136 w 164"/>
                <a:gd name="T91" fmla="*/ 12 h 114"/>
                <a:gd name="T92" fmla="*/ 1081 w 164"/>
                <a:gd name="T93" fmla="*/ 10 h 114"/>
                <a:gd name="T94" fmla="*/ 184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48" name="Freeform 73"/>
            <p:cNvSpPr>
              <a:spLocks/>
            </p:cNvSpPr>
            <p:nvPr/>
          </p:nvSpPr>
          <p:spPr bwMode="auto">
            <a:xfrm>
              <a:off x="4906" y="1464"/>
              <a:ext cx="324" cy="105"/>
            </a:xfrm>
            <a:custGeom>
              <a:avLst/>
              <a:gdLst>
                <a:gd name="T0" fmla="*/ 9509 w 164"/>
                <a:gd name="T1" fmla="*/ 6 h 114"/>
                <a:gd name="T2" fmla="*/ 9153 w 164"/>
                <a:gd name="T3" fmla="*/ 6 h 114"/>
                <a:gd name="T4" fmla="*/ 8726 w 164"/>
                <a:gd name="T5" fmla="*/ 4 h 114"/>
                <a:gd name="T6" fmla="*/ 8513 w 164"/>
                <a:gd name="T7" fmla="*/ 2 h 114"/>
                <a:gd name="T8" fmla="*/ 6948 w 164"/>
                <a:gd name="T9" fmla="*/ 6 h 114"/>
                <a:gd name="T10" fmla="*/ 5542 w 164"/>
                <a:gd name="T11" fmla="*/ 12 h 114"/>
                <a:gd name="T12" fmla="*/ 4633 w 164"/>
                <a:gd name="T13" fmla="*/ 13 h 114"/>
                <a:gd name="T14" fmla="*/ 4277 w 164"/>
                <a:gd name="T15" fmla="*/ 13 h 114"/>
                <a:gd name="T16" fmla="*/ 4388 w 164"/>
                <a:gd name="T17" fmla="*/ 24 h 114"/>
                <a:gd name="T18" fmla="*/ 4325 w 164"/>
                <a:gd name="T19" fmla="*/ 41 h 114"/>
                <a:gd name="T20" fmla="*/ 4040 w 164"/>
                <a:gd name="T21" fmla="*/ 57 h 114"/>
                <a:gd name="T22" fmla="*/ 3580 w 164"/>
                <a:gd name="T23" fmla="*/ 65 h 114"/>
                <a:gd name="T24" fmla="*/ 3153 w 164"/>
                <a:gd name="T25" fmla="*/ 64 h 114"/>
                <a:gd name="T26" fmla="*/ 2985 w 164"/>
                <a:gd name="T27" fmla="*/ 54 h 114"/>
                <a:gd name="T28" fmla="*/ 2624 w 164"/>
                <a:gd name="T29" fmla="*/ 42 h 114"/>
                <a:gd name="T30" fmla="*/ 1660 w 164"/>
                <a:gd name="T31" fmla="*/ 32 h 114"/>
                <a:gd name="T32" fmla="*/ 1233 w 164"/>
                <a:gd name="T33" fmla="*/ 29 h 114"/>
                <a:gd name="T34" fmla="*/ 1201 w 164"/>
                <a:gd name="T35" fmla="*/ 23 h 114"/>
                <a:gd name="T36" fmla="*/ 1081 w 164"/>
                <a:gd name="T37" fmla="*/ 16 h 114"/>
                <a:gd name="T38" fmla="*/ 1019 w 164"/>
                <a:gd name="T39" fmla="*/ 12 h 114"/>
                <a:gd name="T40" fmla="*/ 780 w 164"/>
                <a:gd name="T41" fmla="*/ 27 h 114"/>
                <a:gd name="T42" fmla="*/ 425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308 w 164"/>
                <a:gd name="T49" fmla="*/ 67 h 114"/>
                <a:gd name="T50" fmla="*/ 956 w 164"/>
                <a:gd name="T51" fmla="*/ 68 h 114"/>
                <a:gd name="T52" fmla="*/ 1841 w 164"/>
                <a:gd name="T53" fmla="*/ 69 h 114"/>
                <a:gd name="T54" fmla="*/ 3092 w 164"/>
                <a:gd name="T55" fmla="*/ 69 h 114"/>
                <a:gd name="T56" fmla="*/ 3580 w 164"/>
                <a:gd name="T57" fmla="*/ 69 h 114"/>
                <a:gd name="T58" fmla="*/ 4040 w 164"/>
                <a:gd name="T59" fmla="*/ 65 h 114"/>
                <a:gd name="T60" fmla="*/ 4633 w 164"/>
                <a:gd name="T61" fmla="*/ 62 h 114"/>
                <a:gd name="T62" fmla="*/ 5241 w 164"/>
                <a:gd name="T63" fmla="*/ 58 h 114"/>
                <a:gd name="T64" fmla="*/ 5484 w 164"/>
                <a:gd name="T65" fmla="*/ 54 h 114"/>
                <a:gd name="T66" fmla="*/ 5652 w 164"/>
                <a:gd name="T67" fmla="*/ 50 h 114"/>
                <a:gd name="T68" fmla="*/ 5953 w 164"/>
                <a:gd name="T69" fmla="*/ 48 h 114"/>
                <a:gd name="T70" fmla="*/ 6292 w 164"/>
                <a:gd name="T71" fmla="*/ 46 h 114"/>
                <a:gd name="T72" fmla="*/ 6537 w 164"/>
                <a:gd name="T73" fmla="*/ 46 h 114"/>
                <a:gd name="T74" fmla="*/ 6948 w 164"/>
                <a:gd name="T75" fmla="*/ 42 h 114"/>
                <a:gd name="T76" fmla="*/ 7373 w 164"/>
                <a:gd name="T77" fmla="*/ 38 h 114"/>
                <a:gd name="T78" fmla="*/ 7618 w 164"/>
                <a:gd name="T79" fmla="*/ 35 h 114"/>
                <a:gd name="T80" fmla="*/ 7432 w 164"/>
                <a:gd name="T81" fmla="*/ 35 h 114"/>
                <a:gd name="T82" fmla="*/ 7073 w 164"/>
                <a:gd name="T83" fmla="*/ 33 h 114"/>
                <a:gd name="T84" fmla="*/ 6593 w 164"/>
                <a:gd name="T85" fmla="*/ 32 h 114"/>
                <a:gd name="T86" fmla="*/ 6417 w 164"/>
                <a:gd name="T87" fmla="*/ 32 h 114"/>
                <a:gd name="T88" fmla="*/ 6593 w 164"/>
                <a:gd name="T89" fmla="*/ 19 h 114"/>
                <a:gd name="T90" fmla="*/ 7432 w 164"/>
                <a:gd name="T91" fmla="*/ 12 h 114"/>
                <a:gd name="T92" fmla="*/ 8396 w 164"/>
                <a:gd name="T93" fmla="*/ 9 h 114"/>
                <a:gd name="T94" fmla="*/ 9445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49" name="Freeform 74"/>
            <p:cNvSpPr>
              <a:spLocks/>
            </p:cNvSpPr>
            <p:nvPr/>
          </p:nvSpPr>
          <p:spPr bwMode="auto">
            <a:xfrm>
              <a:off x="4469" y="1477"/>
              <a:ext cx="170" cy="100"/>
            </a:xfrm>
            <a:custGeom>
              <a:avLst/>
              <a:gdLst>
                <a:gd name="T0" fmla="*/ 63 w 86"/>
                <a:gd name="T1" fmla="*/ 6 h 109"/>
                <a:gd name="T2" fmla="*/ 425 w 86"/>
                <a:gd name="T3" fmla="*/ 6 h 109"/>
                <a:gd name="T4" fmla="*/ 1020 w 86"/>
                <a:gd name="T5" fmla="*/ 6 h 109"/>
                <a:gd name="T6" fmla="*/ 1485 w 86"/>
                <a:gd name="T7" fmla="*/ 6 h 109"/>
                <a:gd name="T8" fmla="*/ 1908 w 86"/>
                <a:gd name="T9" fmla="*/ 6 h 109"/>
                <a:gd name="T10" fmla="*/ 1953 w 86"/>
                <a:gd name="T11" fmla="*/ 6 h 109"/>
                <a:gd name="T12" fmla="*/ 1953 w 86"/>
                <a:gd name="T13" fmla="*/ 7 h 109"/>
                <a:gd name="T14" fmla="*/ 2016 w 86"/>
                <a:gd name="T15" fmla="*/ 13 h 109"/>
                <a:gd name="T16" fmla="*/ 2263 w 86"/>
                <a:gd name="T17" fmla="*/ 17 h 109"/>
                <a:gd name="T18" fmla="*/ 2441 w 86"/>
                <a:gd name="T19" fmla="*/ 23 h 109"/>
                <a:gd name="T20" fmla="*/ 2813 w 86"/>
                <a:gd name="T21" fmla="*/ 26 h 109"/>
                <a:gd name="T22" fmla="*/ 3052 w 86"/>
                <a:gd name="T23" fmla="*/ 31 h 109"/>
                <a:gd name="T24" fmla="*/ 3281 w 86"/>
                <a:gd name="T25" fmla="*/ 38 h 109"/>
                <a:gd name="T26" fmla="*/ 3469 w 86"/>
                <a:gd name="T27" fmla="*/ 45 h 109"/>
                <a:gd name="T28" fmla="*/ 3708 w 86"/>
                <a:gd name="T29" fmla="*/ 51 h 109"/>
                <a:gd name="T30" fmla="*/ 3772 w 86"/>
                <a:gd name="T31" fmla="*/ 58 h 109"/>
                <a:gd name="T32" fmla="*/ 3772 w 86"/>
                <a:gd name="T33" fmla="*/ 61 h 109"/>
                <a:gd name="T34" fmla="*/ 3829 w 86"/>
                <a:gd name="T35" fmla="*/ 61 h 109"/>
                <a:gd name="T36" fmla="*/ 3924 w 86"/>
                <a:gd name="T37" fmla="*/ 61 h 109"/>
                <a:gd name="T38" fmla="*/ 3985 w 86"/>
                <a:gd name="T39" fmla="*/ 63 h 109"/>
                <a:gd name="T40" fmla="*/ 4169 w 86"/>
                <a:gd name="T41" fmla="*/ 64 h 109"/>
                <a:gd name="T42" fmla="*/ 4232 w 86"/>
                <a:gd name="T43" fmla="*/ 64 h 109"/>
                <a:gd name="T44" fmla="*/ 4412 w 86"/>
                <a:gd name="T45" fmla="*/ 64 h 109"/>
                <a:gd name="T46" fmla="*/ 4641 w 86"/>
                <a:gd name="T47" fmla="*/ 64 h 109"/>
                <a:gd name="T48" fmla="*/ 4825 w 86"/>
                <a:gd name="T49" fmla="*/ 64 h 109"/>
                <a:gd name="T50" fmla="*/ 4944 w 86"/>
                <a:gd name="T51" fmla="*/ 64 h 109"/>
                <a:gd name="T52" fmla="*/ 5068 w 86"/>
                <a:gd name="T53" fmla="*/ 63 h 109"/>
                <a:gd name="T54" fmla="*/ 4825 w 86"/>
                <a:gd name="T55" fmla="*/ 58 h 109"/>
                <a:gd name="T56" fmla="*/ 4349 w 86"/>
                <a:gd name="T57" fmla="*/ 45 h 109"/>
                <a:gd name="T58" fmla="*/ 3772 w 86"/>
                <a:gd name="T59" fmla="*/ 28 h 109"/>
                <a:gd name="T60" fmla="*/ 3173 w 86"/>
                <a:gd name="T61" fmla="*/ 14 h 109"/>
                <a:gd name="T62" fmla="*/ 2813 w 86"/>
                <a:gd name="T63" fmla="*/ 6 h 109"/>
                <a:gd name="T64" fmla="*/ 2625 w 86"/>
                <a:gd name="T65" fmla="*/ 3 h 109"/>
                <a:gd name="T66" fmla="*/ 2016 w 86"/>
                <a:gd name="T67" fmla="*/ 1 h 109"/>
                <a:gd name="T68" fmla="*/ 1360 w 86"/>
                <a:gd name="T69" fmla="*/ 0 h 109"/>
                <a:gd name="T70" fmla="*/ 656 w 86"/>
                <a:gd name="T71" fmla="*/ 1 h 109"/>
                <a:gd name="T72" fmla="*/ 184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50" name="Freeform 75"/>
            <p:cNvSpPr>
              <a:spLocks/>
            </p:cNvSpPr>
            <p:nvPr/>
          </p:nvSpPr>
          <p:spPr bwMode="auto">
            <a:xfrm>
              <a:off x="5115" y="1478"/>
              <a:ext cx="171" cy="99"/>
            </a:xfrm>
            <a:custGeom>
              <a:avLst/>
              <a:gdLst>
                <a:gd name="T0" fmla="*/ 4837 w 87"/>
                <a:gd name="T1" fmla="*/ 6 h 108"/>
                <a:gd name="T2" fmla="*/ 4434 w 87"/>
                <a:gd name="T3" fmla="*/ 6 h 108"/>
                <a:gd name="T4" fmla="*/ 3986 w 87"/>
                <a:gd name="T5" fmla="*/ 6 h 108"/>
                <a:gd name="T6" fmla="*/ 3404 w 87"/>
                <a:gd name="T7" fmla="*/ 6 h 108"/>
                <a:gd name="T8" fmla="*/ 3045 w 87"/>
                <a:gd name="T9" fmla="*/ 6 h 108"/>
                <a:gd name="T10" fmla="*/ 2940 w 87"/>
                <a:gd name="T11" fmla="*/ 6 h 108"/>
                <a:gd name="T12" fmla="*/ 2940 w 87"/>
                <a:gd name="T13" fmla="*/ 6 h 108"/>
                <a:gd name="T14" fmla="*/ 2817 w 87"/>
                <a:gd name="T15" fmla="*/ 13 h 108"/>
                <a:gd name="T16" fmla="*/ 2642 w 87"/>
                <a:gd name="T17" fmla="*/ 17 h 108"/>
                <a:gd name="T18" fmla="*/ 2492 w 87"/>
                <a:gd name="T19" fmla="*/ 23 h 108"/>
                <a:gd name="T20" fmla="*/ 2256 w 87"/>
                <a:gd name="T21" fmla="*/ 26 h 108"/>
                <a:gd name="T22" fmla="*/ 1966 w 87"/>
                <a:gd name="T23" fmla="*/ 32 h 108"/>
                <a:gd name="T24" fmla="*/ 1612 w 87"/>
                <a:gd name="T25" fmla="*/ 38 h 108"/>
                <a:gd name="T26" fmla="*/ 1376 w 87"/>
                <a:gd name="T27" fmla="*/ 45 h 108"/>
                <a:gd name="T28" fmla="*/ 1268 w 87"/>
                <a:gd name="T29" fmla="*/ 51 h 108"/>
                <a:gd name="T30" fmla="*/ 1268 w 87"/>
                <a:gd name="T31" fmla="*/ 59 h 108"/>
                <a:gd name="T32" fmla="*/ 1268 w 87"/>
                <a:gd name="T33" fmla="*/ 61 h 108"/>
                <a:gd name="T34" fmla="*/ 1085 w 87"/>
                <a:gd name="T35" fmla="*/ 61 h 108"/>
                <a:gd name="T36" fmla="*/ 1085 w 87"/>
                <a:gd name="T37" fmla="*/ 61 h 108"/>
                <a:gd name="T38" fmla="*/ 912 w 87"/>
                <a:gd name="T39" fmla="*/ 63 h 108"/>
                <a:gd name="T40" fmla="*/ 820 w 87"/>
                <a:gd name="T41" fmla="*/ 64 h 108"/>
                <a:gd name="T42" fmla="*/ 761 w 87"/>
                <a:gd name="T43" fmla="*/ 64 h 108"/>
                <a:gd name="T44" fmla="*/ 584 w 87"/>
                <a:gd name="T45" fmla="*/ 64 h 108"/>
                <a:gd name="T46" fmla="*/ 356 w 87"/>
                <a:gd name="T47" fmla="*/ 64 h 108"/>
                <a:gd name="T48" fmla="*/ 236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81 w 87"/>
                <a:gd name="T55" fmla="*/ 59 h 108"/>
                <a:gd name="T56" fmla="*/ 645 w 87"/>
                <a:gd name="T57" fmla="*/ 45 h 108"/>
                <a:gd name="T58" fmla="*/ 1268 w 87"/>
                <a:gd name="T59" fmla="*/ 27 h 108"/>
                <a:gd name="T60" fmla="*/ 1853 w 87"/>
                <a:gd name="T61" fmla="*/ 13 h 108"/>
                <a:gd name="T62" fmla="*/ 2133 w 87"/>
                <a:gd name="T63" fmla="*/ 6 h 108"/>
                <a:gd name="T64" fmla="*/ 2313 w 87"/>
                <a:gd name="T65" fmla="*/ 3 h 108"/>
                <a:gd name="T66" fmla="*/ 2878 w 87"/>
                <a:gd name="T67" fmla="*/ 1 h 108"/>
                <a:gd name="T68" fmla="*/ 3585 w 87"/>
                <a:gd name="T69" fmla="*/ 0 h 108"/>
                <a:gd name="T70" fmla="*/ 4192 w 87"/>
                <a:gd name="T71" fmla="*/ 0 h 108"/>
                <a:gd name="T72" fmla="*/ 4717 w 87"/>
                <a:gd name="T73" fmla="*/ 0 h 108"/>
                <a:gd name="T74" fmla="*/ 4837 w 87"/>
                <a:gd name="T75" fmla="*/ 1 h 108"/>
                <a:gd name="T76" fmla="*/ 4837 w 87"/>
                <a:gd name="T77" fmla="*/ 2 h 108"/>
                <a:gd name="T78" fmla="*/ 4837 w 87"/>
                <a:gd name="T79" fmla="*/ 4 h 108"/>
                <a:gd name="T80" fmla="*/ 4898 w 87"/>
                <a:gd name="T81" fmla="*/ 5 h 108"/>
                <a:gd name="T82" fmla="*/ 4898 w 87"/>
                <a:gd name="T83" fmla="*/ 6 h 108"/>
                <a:gd name="T84" fmla="*/ 4957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51" name="Freeform 76"/>
            <p:cNvSpPr>
              <a:spLocks/>
            </p:cNvSpPr>
            <p:nvPr/>
          </p:nvSpPr>
          <p:spPr bwMode="auto">
            <a:xfrm>
              <a:off x="4719" y="1454"/>
              <a:ext cx="69" cy="100"/>
            </a:xfrm>
            <a:custGeom>
              <a:avLst/>
              <a:gdLst>
                <a:gd name="T0" fmla="*/ 1932 w 35"/>
                <a:gd name="T1" fmla="*/ 3 h 107"/>
                <a:gd name="T2" fmla="*/ 1816 w 35"/>
                <a:gd name="T3" fmla="*/ 5 h 107"/>
                <a:gd name="T4" fmla="*/ 1753 w 35"/>
                <a:gd name="T5" fmla="*/ 7 h 107"/>
                <a:gd name="T6" fmla="*/ 1569 w 35"/>
                <a:gd name="T7" fmla="*/ 9 h 107"/>
                <a:gd name="T8" fmla="*/ 1524 w 35"/>
                <a:gd name="T9" fmla="*/ 15 h 107"/>
                <a:gd name="T10" fmla="*/ 1524 w 35"/>
                <a:gd name="T11" fmla="*/ 19 h 107"/>
                <a:gd name="T12" fmla="*/ 1569 w 35"/>
                <a:gd name="T13" fmla="*/ 23 h 107"/>
                <a:gd name="T14" fmla="*/ 1816 w 35"/>
                <a:gd name="T15" fmla="*/ 28 h 107"/>
                <a:gd name="T16" fmla="*/ 1932 w 35"/>
                <a:gd name="T17" fmla="*/ 31 h 107"/>
                <a:gd name="T18" fmla="*/ 1816 w 35"/>
                <a:gd name="T19" fmla="*/ 32 h 107"/>
                <a:gd name="T20" fmla="*/ 1524 w 35"/>
                <a:gd name="T21" fmla="*/ 33 h 107"/>
                <a:gd name="T22" fmla="*/ 1224 w 35"/>
                <a:gd name="T23" fmla="*/ 36 h 107"/>
                <a:gd name="T24" fmla="*/ 889 w 35"/>
                <a:gd name="T25" fmla="*/ 36 h 107"/>
                <a:gd name="T26" fmla="*/ 591 w 35"/>
                <a:gd name="T27" fmla="*/ 39 h 107"/>
                <a:gd name="T28" fmla="*/ 361 w 35"/>
                <a:gd name="T29" fmla="*/ 41 h 107"/>
                <a:gd name="T30" fmla="*/ 244 w 35"/>
                <a:gd name="T31" fmla="*/ 43 h 107"/>
                <a:gd name="T32" fmla="*/ 183 w 35"/>
                <a:gd name="T33" fmla="*/ 44 h 107"/>
                <a:gd name="T34" fmla="*/ 183 w 35"/>
                <a:gd name="T35" fmla="*/ 46 h 107"/>
                <a:gd name="T36" fmla="*/ 183 w 35"/>
                <a:gd name="T37" fmla="*/ 50 h 107"/>
                <a:gd name="T38" fmla="*/ 183 w 35"/>
                <a:gd name="T39" fmla="*/ 56 h 107"/>
                <a:gd name="T40" fmla="*/ 300 w 35"/>
                <a:gd name="T41" fmla="*/ 61 h 107"/>
                <a:gd name="T42" fmla="*/ 300 w 35"/>
                <a:gd name="T43" fmla="*/ 66 h 107"/>
                <a:gd name="T44" fmla="*/ 361 w 35"/>
                <a:gd name="T45" fmla="*/ 69 h 107"/>
                <a:gd name="T46" fmla="*/ 361 w 35"/>
                <a:gd name="T47" fmla="*/ 71 h 107"/>
                <a:gd name="T48" fmla="*/ 300 w 35"/>
                <a:gd name="T49" fmla="*/ 69 h 107"/>
                <a:gd name="T50" fmla="*/ 183 w 35"/>
                <a:gd name="T51" fmla="*/ 65 h 107"/>
                <a:gd name="T52" fmla="*/ 63 w 35"/>
                <a:gd name="T53" fmla="*/ 61 h 107"/>
                <a:gd name="T54" fmla="*/ 63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83 w 35"/>
                <a:gd name="T65" fmla="*/ 39 h 107"/>
                <a:gd name="T66" fmla="*/ 481 w 35"/>
                <a:gd name="T67" fmla="*/ 34 h 107"/>
                <a:gd name="T68" fmla="*/ 773 w 35"/>
                <a:gd name="T69" fmla="*/ 28 h 107"/>
                <a:gd name="T70" fmla="*/ 1104 w 35"/>
                <a:gd name="T71" fmla="*/ 20 h 107"/>
                <a:gd name="T72" fmla="*/ 1465 w 35"/>
                <a:gd name="T73" fmla="*/ 16 h 107"/>
                <a:gd name="T74" fmla="*/ 1632 w 35"/>
                <a:gd name="T75" fmla="*/ 7 h 107"/>
                <a:gd name="T76" fmla="*/ 1816 w 35"/>
                <a:gd name="T77" fmla="*/ 6 h 107"/>
                <a:gd name="T78" fmla="*/ 1932 w 35"/>
                <a:gd name="T79" fmla="*/ 1 h 107"/>
                <a:gd name="T80" fmla="*/ 1993 w 35"/>
                <a:gd name="T81" fmla="*/ 1 h 107"/>
                <a:gd name="T82" fmla="*/ 1993 w 35"/>
                <a:gd name="T83" fmla="*/ 1 h 107"/>
                <a:gd name="T84" fmla="*/ 1993 w 35"/>
                <a:gd name="T85" fmla="*/ 1 h 107"/>
                <a:gd name="T86" fmla="*/ 1993 w 35"/>
                <a:gd name="T87" fmla="*/ 1 h 107"/>
                <a:gd name="T88" fmla="*/ 1993 w 35"/>
                <a:gd name="T89" fmla="*/ 1 h 107"/>
                <a:gd name="T90" fmla="*/ 1993 w 35"/>
                <a:gd name="T91" fmla="*/ 1 h 107"/>
                <a:gd name="T92" fmla="*/ 1993 w 35"/>
                <a:gd name="T93" fmla="*/ 1 h 107"/>
                <a:gd name="T94" fmla="*/ 1993 w 35"/>
                <a:gd name="T95" fmla="*/ 1 h 107"/>
                <a:gd name="T96" fmla="*/ 199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52" name="Freeform 77"/>
            <p:cNvSpPr>
              <a:spLocks/>
            </p:cNvSpPr>
            <p:nvPr/>
          </p:nvSpPr>
          <p:spPr bwMode="auto">
            <a:xfrm>
              <a:off x="4967" y="1454"/>
              <a:ext cx="69" cy="100"/>
            </a:xfrm>
            <a:custGeom>
              <a:avLst/>
              <a:gdLst>
                <a:gd name="T0" fmla="*/ 63 w 35"/>
                <a:gd name="T1" fmla="*/ 3 h 107"/>
                <a:gd name="T2" fmla="*/ 63 w 35"/>
                <a:gd name="T3" fmla="*/ 5 h 107"/>
                <a:gd name="T4" fmla="*/ 183 w 35"/>
                <a:gd name="T5" fmla="*/ 7 h 107"/>
                <a:gd name="T6" fmla="*/ 300 w 35"/>
                <a:gd name="T7" fmla="*/ 7 h 107"/>
                <a:gd name="T8" fmla="*/ 361 w 35"/>
                <a:gd name="T9" fmla="*/ 12 h 107"/>
                <a:gd name="T10" fmla="*/ 361 w 35"/>
                <a:gd name="T11" fmla="*/ 17 h 107"/>
                <a:gd name="T12" fmla="*/ 300 w 35"/>
                <a:gd name="T13" fmla="*/ 20 h 107"/>
                <a:gd name="T14" fmla="*/ 124 w 35"/>
                <a:gd name="T15" fmla="*/ 26 h 107"/>
                <a:gd name="T16" fmla="*/ 0 w 35"/>
                <a:gd name="T17" fmla="*/ 28 h 107"/>
                <a:gd name="T18" fmla="*/ 183 w 35"/>
                <a:gd name="T19" fmla="*/ 30 h 107"/>
                <a:gd name="T20" fmla="*/ 361 w 35"/>
                <a:gd name="T21" fmla="*/ 31 h 107"/>
                <a:gd name="T22" fmla="*/ 653 w 35"/>
                <a:gd name="T23" fmla="*/ 34 h 107"/>
                <a:gd name="T24" fmla="*/ 1011 w 35"/>
                <a:gd name="T25" fmla="*/ 36 h 107"/>
                <a:gd name="T26" fmla="*/ 1287 w 35"/>
                <a:gd name="T27" fmla="*/ 38 h 107"/>
                <a:gd name="T28" fmla="*/ 1524 w 35"/>
                <a:gd name="T29" fmla="*/ 41 h 107"/>
                <a:gd name="T30" fmla="*/ 1695 w 35"/>
                <a:gd name="T31" fmla="*/ 43 h 107"/>
                <a:gd name="T32" fmla="*/ 1753 w 35"/>
                <a:gd name="T33" fmla="*/ 44 h 107"/>
                <a:gd name="T34" fmla="*/ 1753 w 35"/>
                <a:gd name="T35" fmla="*/ 46 h 107"/>
                <a:gd name="T36" fmla="*/ 1695 w 35"/>
                <a:gd name="T37" fmla="*/ 50 h 107"/>
                <a:gd name="T38" fmla="*/ 1695 w 35"/>
                <a:gd name="T39" fmla="*/ 56 h 107"/>
                <a:gd name="T40" fmla="*/ 1632 w 35"/>
                <a:gd name="T41" fmla="*/ 61 h 107"/>
                <a:gd name="T42" fmla="*/ 1632 w 35"/>
                <a:gd name="T43" fmla="*/ 66 h 107"/>
                <a:gd name="T44" fmla="*/ 1632 w 35"/>
                <a:gd name="T45" fmla="*/ 69 h 107"/>
                <a:gd name="T46" fmla="*/ 1632 w 35"/>
                <a:gd name="T47" fmla="*/ 71 h 107"/>
                <a:gd name="T48" fmla="*/ 1695 w 35"/>
                <a:gd name="T49" fmla="*/ 69 h 107"/>
                <a:gd name="T50" fmla="*/ 1695 w 35"/>
                <a:gd name="T51" fmla="*/ 65 h 107"/>
                <a:gd name="T52" fmla="*/ 1753 w 35"/>
                <a:gd name="T53" fmla="*/ 61 h 107"/>
                <a:gd name="T54" fmla="*/ 1869 w 35"/>
                <a:gd name="T55" fmla="*/ 56 h 107"/>
                <a:gd name="T56" fmla="*/ 1993 w 35"/>
                <a:gd name="T57" fmla="*/ 52 h 107"/>
                <a:gd name="T58" fmla="*/ 1993 w 35"/>
                <a:gd name="T59" fmla="*/ 48 h 107"/>
                <a:gd name="T60" fmla="*/ 1993 w 35"/>
                <a:gd name="T61" fmla="*/ 44 h 107"/>
                <a:gd name="T62" fmla="*/ 1993 w 35"/>
                <a:gd name="T63" fmla="*/ 41 h 107"/>
                <a:gd name="T64" fmla="*/ 1753 w 35"/>
                <a:gd name="T65" fmla="*/ 39 h 107"/>
                <a:gd name="T66" fmla="*/ 1404 w 35"/>
                <a:gd name="T67" fmla="*/ 34 h 107"/>
                <a:gd name="T68" fmla="*/ 1104 w 35"/>
                <a:gd name="T69" fmla="*/ 28 h 107"/>
                <a:gd name="T70" fmla="*/ 828 w 35"/>
                <a:gd name="T71" fmla="*/ 20 h 107"/>
                <a:gd name="T72" fmla="*/ 528 w 35"/>
                <a:gd name="T73" fmla="*/ 16 h 107"/>
                <a:gd name="T74" fmla="*/ 300 w 35"/>
                <a:gd name="T75" fmla="*/ 7 h 107"/>
                <a:gd name="T76" fmla="*/ 124 w 35"/>
                <a:gd name="T77" fmla="*/ 6 h 107"/>
                <a:gd name="T78" fmla="*/ 63 w 35"/>
                <a:gd name="T79" fmla="*/ 1 h 107"/>
                <a:gd name="T80" fmla="*/ 63 w 35"/>
                <a:gd name="T81" fmla="*/ 1 h 107"/>
                <a:gd name="T82" fmla="*/ 63 w 35"/>
                <a:gd name="T83" fmla="*/ 1 h 107"/>
                <a:gd name="T84" fmla="*/ 63 w 35"/>
                <a:gd name="T85" fmla="*/ 1 h 107"/>
                <a:gd name="T86" fmla="*/ 63 w 35"/>
                <a:gd name="T87" fmla="*/ 1 h 107"/>
                <a:gd name="T88" fmla="*/ 63 w 35"/>
                <a:gd name="T89" fmla="*/ 1 h 107"/>
                <a:gd name="T90" fmla="*/ 63 w 35"/>
                <a:gd name="T91" fmla="*/ 1 h 107"/>
                <a:gd name="T92" fmla="*/ 63 w 35"/>
                <a:gd name="T93" fmla="*/ 1 h 107"/>
                <a:gd name="T94" fmla="*/ 63 w 35"/>
                <a:gd name="T95" fmla="*/ 1 h 107"/>
                <a:gd name="T96" fmla="*/ 6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53" name="Freeform 78"/>
            <p:cNvSpPr>
              <a:spLocks/>
            </p:cNvSpPr>
            <p:nvPr/>
          </p:nvSpPr>
          <p:spPr bwMode="auto">
            <a:xfrm>
              <a:off x="4418" y="1319"/>
              <a:ext cx="155" cy="70"/>
            </a:xfrm>
            <a:custGeom>
              <a:avLst/>
              <a:gdLst>
                <a:gd name="T0" fmla="*/ 2325 w 79"/>
                <a:gd name="T1" fmla="*/ 0 h 76"/>
                <a:gd name="T2" fmla="*/ 1836 w 79"/>
                <a:gd name="T3" fmla="*/ 4 h 76"/>
                <a:gd name="T4" fmla="*/ 1305 w 79"/>
                <a:gd name="T5" fmla="*/ 7 h 76"/>
                <a:gd name="T6" fmla="*/ 904 w 79"/>
                <a:gd name="T7" fmla="*/ 16 h 76"/>
                <a:gd name="T8" fmla="*/ 785 w 79"/>
                <a:gd name="T9" fmla="*/ 23 h 76"/>
                <a:gd name="T10" fmla="*/ 1020 w 79"/>
                <a:gd name="T11" fmla="*/ 30 h 76"/>
                <a:gd name="T12" fmla="*/ 1836 w 79"/>
                <a:gd name="T13" fmla="*/ 37 h 76"/>
                <a:gd name="T14" fmla="*/ 3377 w 79"/>
                <a:gd name="T15" fmla="*/ 41 h 76"/>
                <a:gd name="T16" fmla="*/ 4389 w 79"/>
                <a:gd name="T17" fmla="*/ 41 h 76"/>
                <a:gd name="T18" fmla="*/ 4161 w 79"/>
                <a:gd name="T19" fmla="*/ 42 h 76"/>
                <a:gd name="T20" fmla="*/ 3746 w 79"/>
                <a:gd name="T21" fmla="*/ 43 h 76"/>
                <a:gd name="T22" fmla="*/ 3265 w 79"/>
                <a:gd name="T23" fmla="*/ 44 h 76"/>
                <a:gd name="T24" fmla="*/ 2725 w 79"/>
                <a:gd name="T25" fmla="*/ 46 h 76"/>
                <a:gd name="T26" fmla="*/ 2176 w 79"/>
                <a:gd name="T27" fmla="*/ 46 h 76"/>
                <a:gd name="T28" fmla="*/ 1540 w 79"/>
                <a:gd name="T29" fmla="*/ 46 h 76"/>
                <a:gd name="T30" fmla="*/ 1081 w 79"/>
                <a:gd name="T31" fmla="*/ 43 h 76"/>
                <a:gd name="T32" fmla="*/ 636 w 79"/>
                <a:gd name="T33" fmla="*/ 41 h 76"/>
                <a:gd name="T34" fmla="*/ 355 w 79"/>
                <a:gd name="T35" fmla="*/ 38 h 76"/>
                <a:gd name="T36" fmla="*/ 120 w 79"/>
                <a:gd name="T37" fmla="*/ 34 h 76"/>
                <a:gd name="T38" fmla="*/ 61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1 w 79"/>
                <a:gd name="T45" fmla="*/ 23 h 76"/>
                <a:gd name="T46" fmla="*/ 61 w 79"/>
                <a:gd name="T47" fmla="*/ 22 h 76"/>
                <a:gd name="T48" fmla="*/ 120 w 79"/>
                <a:gd name="T49" fmla="*/ 18 h 76"/>
                <a:gd name="T50" fmla="*/ 355 w 79"/>
                <a:gd name="T51" fmla="*/ 11 h 76"/>
                <a:gd name="T52" fmla="*/ 636 w 79"/>
                <a:gd name="T53" fmla="*/ 6 h 76"/>
                <a:gd name="T54" fmla="*/ 1081 w 79"/>
                <a:gd name="T55" fmla="*/ 4 h 76"/>
                <a:gd name="T56" fmla="*/ 1540 w 79"/>
                <a:gd name="T57" fmla="*/ 2 h 76"/>
                <a:gd name="T58" fmla="*/ 1940 w 79"/>
                <a:gd name="T59" fmla="*/ 1 h 76"/>
                <a:gd name="T60" fmla="*/ 2268 w 79"/>
                <a:gd name="T61" fmla="*/ 0 h 76"/>
                <a:gd name="T62" fmla="*/ 2506 w 79"/>
                <a:gd name="T63" fmla="*/ 0 h 76"/>
                <a:gd name="T64" fmla="*/ 256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54" name="Freeform 79"/>
            <p:cNvSpPr>
              <a:spLocks/>
            </p:cNvSpPr>
            <p:nvPr/>
          </p:nvSpPr>
          <p:spPr bwMode="auto">
            <a:xfrm>
              <a:off x="5203" y="1318"/>
              <a:ext cx="134" cy="72"/>
            </a:xfrm>
            <a:custGeom>
              <a:avLst/>
              <a:gdLst>
                <a:gd name="T0" fmla="*/ 1024 w 67"/>
                <a:gd name="T1" fmla="*/ 1 h 78"/>
                <a:gd name="T2" fmla="*/ 1664 w 67"/>
                <a:gd name="T3" fmla="*/ 5 h 78"/>
                <a:gd name="T4" fmla="*/ 2368 w 67"/>
                <a:gd name="T5" fmla="*/ 8 h 78"/>
                <a:gd name="T6" fmla="*/ 2944 w 67"/>
                <a:gd name="T7" fmla="*/ 16 h 78"/>
                <a:gd name="T8" fmla="*/ 3328 w 67"/>
                <a:gd name="T9" fmla="*/ 24 h 78"/>
                <a:gd name="T10" fmla="*/ 3264 w 67"/>
                <a:gd name="T11" fmla="*/ 32 h 78"/>
                <a:gd name="T12" fmla="*/ 2560 w 67"/>
                <a:gd name="T13" fmla="*/ 39 h 78"/>
                <a:gd name="T14" fmla="*/ 1024 w 67"/>
                <a:gd name="T15" fmla="*/ 44 h 78"/>
                <a:gd name="T16" fmla="*/ 0 w 67"/>
                <a:gd name="T17" fmla="*/ 47 h 78"/>
                <a:gd name="T18" fmla="*/ 128 w 67"/>
                <a:gd name="T19" fmla="*/ 47 h 78"/>
                <a:gd name="T20" fmla="*/ 512 w 67"/>
                <a:gd name="T21" fmla="*/ 48 h 78"/>
                <a:gd name="T22" fmla="*/ 896 w 67"/>
                <a:gd name="T23" fmla="*/ 48 h 78"/>
                <a:gd name="T24" fmla="*/ 1408 w 67"/>
                <a:gd name="T25" fmla="*/ 48 h 78"/>
                <a:gd name="T26" fmla="*/ 1984 w 67"/>
                <a:gd name="T27" fmla="*/ 48 h 78"/>
                <a:gd name="T28" fmla="*/ 2560 w 67"/>
                <a:gd name="T29" fmla="*/ 46 h 78"/>
                <a:gd name="T30" fmla="*/ 3072 w 67"/>
                <a:gd name="T31" fmla="*/ 44 h 78"/>
                <a:gd name="T32" fmla="*/ 3584 w 67"/>
                <a:gd name="T33" fmla="*/ 41 h 78"/>
                <a:gd name="T34" fmla="*/ 3840 w 67"/>
                <a:gd name="T35" fmla="*/ 38 h 78"/>
                <a:gd name="T36" fmla="*/ 4032 w 67"/>
                <a:gd name="T37" fmla="*/ 35 h 78"/>
                <a:gd name="T38" fmla="*/ 4096 w 67"/>
                <a:gd name="T39" fmla="*/ 31 h 78"/>
                <a:gd name="T40" fmla="*/ 4224 w 67"/>
                <a:gd name="T41" fmla="*/ 28 h 78"/>
                <a:gd name="T42" fmla="*/ 4224 w 67"/>
                <a:gd name="T43" fmla="*/ 26 h 78"/>
                <a:gd name="T44" fmla="*/ 4224 w 67"/>
                <a:gd name="T45" fmla="*/ 24 h 78"/>
                <a:gd name="T46" fmla="*/ 4224 w 67"/>
                <a:gd name="T47" fmla="*/ 23 h 78"/>
                <a:gd name="T48" fmla="*/ 4096 w 67"/>
                <a:gd name="T49" fmla="*/ 18 h 78"/>
                <a:gd name="T50" fmla="*/ 3776 w 67"/>
                <a:gd name="T51" fmla="*/ 12 h 78"/>
                <a:gd name="T52" fmla="*/ 3264 w 67"/>
                <a:gd name="T53" fmla="*/ 6 h 78"/>
                <a:gd name="T54" fmla="*/ 2752 w 67"/>
                <a:gd name="T55" fmla="*/ 5 h 78"/>
                <a:gd name="T56" fmla="*/ 2112 w 67"/>
                <a:gd name="T57" fmla="*/ 2 h 78"/>
                <a:gd name="T58" fmla="*/ 1600 w 67"/>
                <a:gd name="T59" fmla="*/ 1 h 78"/>
                <a:gd name="T60" fmla="*/ 1088 w 67"/>
                <a:gd name="T61" fmla="*/ 0 h 78"/>
                <a:gd name="T62" fmla="*/ 896 w 67"/>
                <a:gd name="T63" fmla="*/ 0 h 78"/>
                <a:gd name="T64" fmla="*/ 896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55" name="Freeform 80"/>
            <p:cNvSpPr>
              <a:spLocks/>
            </p:cNvSpPr>
            <p:nvPr/>
          </p:nvSpPr>
          <p:spPr bwMode="auto">
            <a:xfrm>
              <a:off x="4493" y="1326"/>
              <a:ext cx="209" cy="48"/>
            </a:xfrm>
            <a:custGeom>
              <a:avLst/>
              <a:gdLst>
                <a:gd name="T0" fmla="*/ 6049 w 106"/>
                <a:gd name="T1" fmla="*/ 29 h 51"/>
                <a:gd name="T2" fmla="*/ 5757 w 106"/>
                <a:gd name="T3" fmla="*/ 24 h 51"/>
                <a:gd name="T4" fmla="*/ 5276 w 106"/>
                <a:gd name="T5" fmla="*/ 18 h 51"/>
                <a:gd name="T6" fmla="*/ 4474 w 106"/>
                <a:gd name="T7" fmla="*/ 8 h 51"/>
                <a:gd name="T8" fmla="*/ 3518 w 106"/>
                <a:gd name="T9" fmla="*/ 4 h 51"/>
                <a:gd name="T10" fmla="*/ 2705 w 106"/>
                <a:gd name="T11" fmla="*/ 0 h 51"/>
                <a:gd name="T12" fmla="*/ 2476 w 106"/>
                <a:gd name="T13" fmla="*/ 0 h 51"/>
                <a:gd name="T14" fmla="*/ 1993 w 106"/>
                <a:gd name="T15" fmla="*/ 1 h 51"/>
                <a:gd name="T16" fmla="*/ 1524 w 106"/>
                <a:gd name="T17" fmla="*/ 3 h 51"/>
                <a:gd name="T18" fmla="*/ 1041 w 106"/>
                <a:gd name="T19" fmla="*/ 4 h 51"/>
                <a:gd name="T20" fmla="*/ 773 w 106"/>
                <a:gd name="T21" fmla="*/ 4 h 51"/>
                <a:gd name="T22" fmla="*/ 481 w 106"/>
                <a:gd name="T23" fmla="*/ 8 h 51"/>
                <a:gd name="T24" fmla="*/ 244 w 106"/>
                <a:gd name="T25" fmla="*/ 8 h 51"/>
                <a:gd name="T26" fmla="*/ 63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3 w 106"/>
                <a:gd name="T33" fmla="*/ 24 h 51"/>
                <a:gd name="T34" fmla="*/ 183 w 106"/>
                <a:gd name="T35" fmla="*/ 29 h 51"/>
                <a:gd name="T36" fmla="*/ 361 w 106"/>
                <a:gd name="T37" fmla="*/ 31 h 51"/>
                <a:gd name="T38" fmla="*/ 481 w 106"/>
                <a:gd name="T39" fmla="*/ 34 h 51"/>
                <a:gd name="T40" fmla="*/ 773 w 106"/>
                <a:gd name="T41" fmla="*/ 35 h 51"/>
                <a:gd name="T42" fmla="*/ 1041 w 106"/>
                <a:gd name="T43" fmla="*/ 35 h 51"/>
                <a:gd name="T44" fmla="*/ 1341 w 106"/>
                <a:gd name="T45" fmla="*/ 34 h 51"/>
                <a:gd name="T46" fmla="*/ 1633 w 106"/>
                <a:gd name="T47" fmla="*/ 33 h 51"/>
                <a:gd name="T48" fmla="*/ 1993 w 106"/>
                <a:gd name="T49" fmla="*/ 31 h 51"/>
                <a:gd name="T50" fmla="*/ 2240 w 106"/>
                <a:gd name="T51" fmla="*/ 30 h 51"/>
                <a:gd name="T52" fmla="*/ 2413 w 106"/>
                <a:gd name="T53" fmla="*/ 29 h 51"/>
                <a:gd name="T54" fmla="*/ 2177 w 106"/>
                <a:gd name="T55" fmla="*/ 30 h 51"/>
                <a:gd name="T56" fmla="*/ 1993 w 106"/>
                <a:gd name="T57" fmla="*/ 29 h 51"/>
                <a:gd name="T58" fmla="*/ 1757 w 106"/>
                <a:gd name="T59" fmla="*/ 27 h 51"/>
                <a:gd name="T60" fmla="*/ 1404 w 106"/>
                <a:gd name="T61" fmla="*/ 24 h 51"/>
                <a:gd name="T62" fmla="*/ 891 w 106"/>
                <a:gd name="T63" fmla="*/ 23 h 51"/>
                <a:gd name="T64" fmla="*/ 712 w 106"/>
                <a:gd name="T65" fmla="*/ 22 h 51"/>
                <a:gd name="T66" fmla="*/ 773 w 106"/>
                <a:gd name="T67" fmla="*/ 21 h 51"/>
                <a:gd name="T68" fmla="*/ 1041 w 106"/>
                <a:gd name="T69" fmla="*/ 18 h 51"/>
                <a:gd name="T70" fmla="*/ 1224 w 106"/>
                <a:gd name="T71" fmla="*/ 15 h 51"/>
                <a:gd name="T72" fmla="*/ 1341 w 106"/>
                <a:gd name="T73" fmla="*/ 11 h 51"/>
                <a:gd name="T74" fmla="*/ 1993 w 106"/>
                <a:gd name="T75" fmla="*/ 10 h 51"/>
                <a:gd name="T76" fmla="*/ 3401 w 106"/>
                <a:gd name="T77" fmla="*/ 10 h 51"/>
                <a:gd name="T78" fmla="*/ 4537 w 106"/>
                <a:gd name="T79" fmla="*/ 18 h 51"/>
                <a:gd name="T80" fmla="*/ 5397 w 106"/>
                <a:gd name="T81" fmla="*/ 23 h 51"/>
                <a:gd name="T82" fmla="*/ 5925 w 106"/>
                <a:gd name="T83" fmla="*/ 29 h 51"/>
                <a:gd name="T84" fmla="*/ 6162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56" name="Freeform 81"/>
            <p:cNvSpPr>
              <a:spLocks/>
            </p:cNvSpPr>
            <p:nvPr/>
          </p:nvSpPr>
          <p:spPr bwMode="auto">
            <a:xfrm>
              <a:off x="5063" y="1328"/>
              <a:ext cx="206" cy="47"/>
            </a:xfrm>
            <a:custGeom>
              <a:avLst/>
              <a:gdLst>
                <a:gd name="T0" fmla="*/ 61 w 105"/>
                <a:gd name="T1" fmla="*/ 29 h 50"/>
                <a:gd name="T2" fmla="*/ 353 w 105"/>
                <a:gd name="T3" fmla="*/ 24 h 50"/>
                <a:gd name="T4" fmla="*/ 848 w 105"/>
                <a:gd name="T5" fmla="*/ 18 h 50"/>
                <a:gd name="T6" fmla="*/ 1540 w 105"/>
                <a:gd name="T7" fmla="*/ 8 h 50"/>
                <a:gd name="T8" fmla="*/ 2448 w 105"/>
                <a:gd name="T9" fmla="*/ 5 h 50"/>
                <a:gd name="T10" fmla="*/ 3265 w 105"/>
                <a:gd name="T11" fmla="*/ 1 h 50"/>
                <a:gd name="T12" fmla="*/ 3541 w 105"/>
                <a:gd name="T13" fmla="*/ 1 h 50"/>
                <a:gd name="T14" fmla="*/ 3926 w 105"/>
                <a:gd name="T15" fmla="*/ 1 h 50"/>
                <a:gd name="T16" fmla="*/ 4450 w 105"/>
                <a:gd name="T17" fmla="*/ 2 h 50"/>
                <a:gd name="T18" fmla="*/ 4862 w 105"/>
                <a:gd name="T19" fmla="*/ 4 h 50"/>
                <a:gd name="T20" fmla="*/ 5234 w 105"/>
                <a:gd name="T21" fmla="*/ 4 h 50"/>
                <a:gd name="T22" fmla="*/ 5466 w 105"/>
                <a:gd name="T23" fmla="*/ 8 h 50"/>
                <a:gd name="T24" fmla="*/ 5642 w 105"/>
                <a:gd name="T25" fmla="*/ 9 h 50"/>
                <a:gd name="T26" fmla="*/ 5809 w 105"/>
                <a:gd name="T27" fmla="*/ 15 h 50"/>
                <a:gd name="T28" fmla="*/ 5927 w 105"/>
                <a:gd name="T29" fmla="*/ 19 h 50"/>
                <a:gd name="T30" fmla="*/ 5927 w 105"/>
                <a:gd name="T31" fmla="*/ 22 h 50"/>
                <a:gd name="T32" fmla="*/ 5866 w 105"/>
                <a:gd name="T33" fmla="*/ 24 h 50"/>
                <a:gd name="T34" fmla="*/ 5642 w 105"/>
                <a:gd name="T35" fmla="*/ 29 h 50"/>
                <a:gd name="T36" fmla="*/ 5642 w 105"/>
                <a:gd name="T37" fmla="*/ 31 h 50"/>
                <a:gd name="T38" fmla="*/ 5346 w 105"/>
                <a:gd name="T39" fmla="*/ 34 h 50"/>
                <a:gd name="T40" fmla="*/ 5203 w 105"/>
                <a:gd name="T41" fmla="*/ 34 h 50"/>
                <a:gd name="T42" fmla="*/ 4962 w 105"/>
                <a:gd name="T43" fmla="*/ 34 h 50"/>
                <a:gd name="T44" fmla="*/ 4681 w 105"/>
                <a:gd name="T45" fmla="*/ 34 h 50"/>
                <a:gd name="T46" fmla="*/ 4389 w 105"/>
                <a:gd name="T47" fmla="*/ 34 h 50"/>
                <a:gd name="T48" fmla="*/ 4098 w 105"/>
                <a:gd name="T49" fmla="*/ 34 h 50"/>
                <a:gd name="T50" fmla="*/ 3865 w 105"/>
                <a:gd name="T51" fmla="*/ 33 h 50"/>
                <a:gd name="T52" fmla="*/ 3865 w 105"/>
                <a:gd name="T53" fmla="*/ 31 h 50"/>
                <a:gd name="T54" fmla="*/ 3806 w 105"/>
                <a:gd name="T55" fmla="*/ 29 h 50"/>
                <a:gd name="T56" fmla="*/ 3865 w 105"/>
                <a:gd name="T57" fmla="*/ 27 h 50"/>
                <a:gd name="T58" fmla="*/ 4098 w 105"/>
                <a:gd name="T59" fmla="*/ 25 h 50"/>
                <a:gd name="T60" fmla="*/ 4450 w 105"/>
                <a:gd name="T61" fmla="*/ 24 h 50"/>
                <a:gd name="T62" fmla="*/ 4962 w 105"/>
                <a:gd name="T63" fmla="*/ 23 h 50"/>
                <a:gd name="T64" fmla="*/ 5142 w 105"/>
                <a:gd name="T65" fmla="*/ 22 h 50"/>
                <a:gd name="T66" fmla="*/ 5022 w 105"/>
                <a:gd name="T67" fmla="*/ 21 h 50"/>
                <a:gd name="T68" fmla="*/ 4915 w 105"/>
                <a:gd name="T69" fmla="*/ 19 h 50"/>
                <a:gd name="T70" fmla="*/ 4742 w 105"/>
                <a:gd name="T71" fmla="*/ 15 h 50"/>
                <a:gd name="T72" fmla="*/ 4681 w 105"/>
                <a:gd name="T73" fmla="*/ 12 h 50"/>
                <a:gd name="T74" fmla="*/ 4098 w 105"/>
                <a:gd name="T75" fmla="*/ 9 h 50"/>
                <a:gd name="T76" fmla="*/ 2725 w 105"/>
                <a:gd name="T77" fmla="*/ 9 h 50"/>
                <a:gd name="T78" fmla="*/ 1601 w 105"/>
                <a:gd name="T79" fmla="*/ 17 h 50"/>
                <a:gd name="T80" fmla="*/ 693 w 105"/>
                <a:gd name="T81" fmla="*/ 22 h 50"/>
                <a:gd name="T82" fmla="*/ 180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57" name="Freeform 82"/>
            <p:cNvSpPr>
              <a:spLocks/>
            </p:cNvSpPr>
            <p:nvPr/>
          </p:nvSpPr>
          <p:spPr bwMode="auto">
            <a:xfrm>
              <a:off x="5056" y="1351"/>
              <a:ext cx="112" cy="73"/>
            </a:xfrm>
            <a:custGeom>
              <a:avLst/>
              <a:gdLst>
                <a:gd name="T0" fmla="*/ 3105 w 57"/>
                <a:gd name="T1" fmla="*/ 1 h 78"/>
                <a:gd name="T2" fmla="*/ 2877 w 57"/>
                <a:gd name="T3" fmla="*/ 6 h 78"/>
                <a:gd name="T4" fmla="*/ 2366 w 57"/>
                <a:gd name="T5" fmla="*/ 7 h 78"/>
                <a:gd name="T6" fmla="*/ 1849 w 57"/>
                <a:gd name="T7" fmla="*/ 11 h 78"/>
                <a:gd name="T8" fmla="*/ 1252 w 57"/>
                <a:gd name="T9" fmla="*/ 18 h 78"/>
                <a:gd name="T10" fmla="*/ 637 w 57"/>
                <a:gd name="T11" fmla="*/ 21 h 78"/>
                <a:gd name="T12" fmla="*/ 236 w 57"/>
                <a:gd name="T13" fmla="*/ 25 h 78"/>
                <a:gd name="T14" fmla="*/ 0 w 57"/>
                <a:gd name="T15" fmla="*/ 28 h 78"/>
                <a:gd name="T16" fmla="*/ 120 w 57"/>
                <a:gd name="T17" fmla="*/ 30 h 78"/>
                <a:gd name="T18" fmla="*/ 297 w 57"/>
                <a:gd name="T19" fmla="*/ 35 h 78"/>
                <a:gd name="T20" fmla="*/ 417 w 57"/>
                <a:gd name="T21" fmla="*/ 37 h 78"/>
                <a:gd name="T22" fmla="*/ 356 w 57"/>
                <a:gd name="T23" fmla="*/ 42 h 78"/>
                <a:gd name="T24" fmla="*/ 297 w 57"/>
                <a:gd name="T25" fmla="*/ 46 h 78"/>
                <a:gd name="T26" fmla="*/ 120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297 w 57"/>
                <a:gd name="T35" fmla="*/ 48 h 78"/>
                <a:gd name="T36" fmla="*/ 700 w 57"/>
                <a:gd name="T37" fmla="*/ 40 h 78"/>
                <a:gd name="T38" fmla="*/ 1252 w 57"/>
                <a:gd name="T39" fmla="*/ 31 h 78"/>
                <a:gd name="T40" fmla="*/ 1849 w 57"/>
                <a:gd name="T41" fmla="*/ 21 h 78"/>
                <a:gd name="T42" fmla="*/ 2366 w 57"/>
                <a:gd name="T43" fmla="*/ 12 h 78"/>
                <a:gd name="T44" fmla="*/ 2877 w 57"/>
                <a:gd name="T45" fmla="*/ 7 h 78"/>
                <a:gd name="T46" fmla="*/ 3105 w 57"/>
                <a:gd name="T47" fmla="*/ 1 h 78"/>
                <a:gd name="T48" fmla="*/ 3217 w 57"/>
                <a:gd name="T49" fmla="*/ 0 h 78"/>
                <a:gd name="T50" fmla="*/ 3217 w 57"/>
                <a:gd name="T51" fmla="*/ 0 h 78"/>
                <a:gd name="T52" fmla="*/ 3217 w 57"/>
                <a:gd name="T53" fmla="*/ 0 h 78"/>
                <a:gd name="T54" fmla="*/ 3217 w 57"/>
                <a:gd name="T55" fmla="*/ 0 h 78"/>
                <a:gd name="T56" fmla="*/ 3217 w 57"/>
                <a:gd name="T57" fmla="*/ 0 h 78"/>
                <a:gd name="T58" fmla="*/ 3217 w 57"/>
                <a:gd name="T59" fmla="*/ 0 h 78"/>
                <a:gd name="T60" fmla="*/ 3217 w 57"/>
                <a:gd name="T61" fmla="*/ 0 h 78"/>
                <a:gd name="T62" fmla="*/ 3217 w 57"/>
                <a:gd name="T63" fmla="*/ 0 h 78"/>
                <a:gd name="T64" fmla="*/ 3217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58" name="Freeform 83"/>
            <p:cNvSpPr>
              <a:spLocks/>
            </p:cNvSpPr>
            <p:nvPr/>
          </p:nvSpPr>
          <p:spPr bwMode="auto">
            <a:xfrm>
              <a:off x="4585" y="1351"/>
              <a:ext cx="117" cy="73"/>
            </a:xfrm>
            <a:custGeom>
              <a:avLst/>
              <a:gdLst>
                <a:gd name="T0" fmla="*/ 0 w 59"/>
                <a:gd name="T1" fmla="*/ 1 h 78"/>
                <a:gd name="T2" fmla="*/ 311 w 59"/>
                <a:gd name="T3" fmla="*/ 6 h 78"/>
                <a:gd name="T4" fmla="*/ 740 w 59"/>
                <a:gd name="T5" fmla="*/ 7 h 78"/>
                <a:gd name="T6" fmla="*/ 1404 w 59"/>
                <a:gd name="T7" fmla="*/ 11 h 78"/>
                <a:gd name="T8" fmla="*/ 1997 w 59"/>
                <a:gd name="T9" fmla="*/ 18 h 78"/>
                <a:gd name="T10" fmla="*/ 2612 w 59"/>
                <a:gd name="T11" fmla="*/ 21 h 78"/>
                <a:gd name="T12" fmla="*/ 3096 w 59"/>
                <a:gd name="T13" fmla="*/ 25 h 78"/>
                <a:gd name="T14" fmla="*/ 3460 w 59"/>
                <a:gd name="T15" fmla="*/ 27 h 78"/>
                <a:gd name="T16" fmla="*/ 3276 w 59"/>
                <a:gd name="T17" fmla="*/ 30 h 78"/>
                <a:gd name="T18" fmla="*/ 2973 w 59"/>
                <a:gd name="T19" fmla="*/ 34 h 78"/>
                <a:gd name="T20" fmla="*/ 2909 w 59"/>
                <a:gd name="T21" fmla="*/ 37 h 78"/>
                <a:gd name="T22" fmla="*/ 2909 w 59"/>
                <a:gd name="T23" fmla="*/ 42 h 78"/>
                <a:gd name="T24" fmla="*/ 2973 w 59"/>
                <a:gd name="T25" fmla="*/ 45 h 78"/>
                <a:gd name="T26" fmla="*/ 3096 w 59"/>
                <a:gd name="T27" fmla="*/ 48 h 78"/>
                <a:gd name="T28" fmla="*/ 3157 w 59"/>
                <a:gd name="T29" fmla="*/ 51 h 78"/>
                <a:gd name="T30" fmla="*/ 3276 w 59"/>
                <a:gd name="T31" fmla="*/ 51 h 78"/>
                <a:gd name="T32" fmla="*/ 3276 w 59"/>
                <a:gd name="T33" fmla="*/ 51 h 78"/>
                <a:gd name="T34" fmla="*/ 2973 w 59"/>
                <a:gd name="T35" fmla="*/ 48 h 78"/>
                <a:gd name="T36" fmla="*/ 2489 w 59"/>
                <a:gd name="T37" fmla="*/ 40 h 78"/>
                <a:gd name="T38" fmla="*/ 1872 w 59"/>
                <a:gd name="T39" fmla="*/ 31 h 78"/>
                <a:gd name="T40" fmla="*/ 1348 w 59"/>
                <a:gd name="T41" fmla="*/ 21 h 78"/>
                <a:gd name="T42" fmla="*/ 680 w 59"/>
                <a:gd name="T43" fmla="*/ 12 h 78"/>
                <a:gd name="T44" fmla="*/ 248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59" name="Freeform 84"/>
            <p:cNvSpPr>
              <a:spLocks/>
            </p:cNvSpPr>
            <p:nvPr/>
          </p:nvSpPr>
          <p:spPr bwMode="auto">
            <a:xfrm>
              <a:off x="4768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60" name="Freeform 85"/>
            <p:cNvSpPr>
              <a:spLocks/>
            </p:cNvSpPr>
            <p:nvPr/>
          </p:nvSpPr>
          <p:spPr bwMode="auto">
            <a:xfrm>
              <a:off x="4916" y="1383"/>
              <a:ext cx="75" cy="36"/>
            </a:xfrm>
            <a:custGeom>
              <a:avLst/>
              <a:gdLst>
                <a:gd name="T0" fmla="*/ 2124 w 38"/>
                <a:gd name="T1" fmla="*/ 10 h 38"/>
                <a:gd name="T2" fmla="*/ 1885 w 38"/>
                <a:gd name="T3" fmla="*/ 9 h 38"/>
                <a:gd name="T4" fmla="*/ 1699 w 38"/>
                <a:gd name="T5" fmla="*/ 8 h 38"/>
                <a:gd name="T6" fmla="*/ 1352 w 38"/>
                <a:gd name="T7" fmla="*/ 4 h 38"/>
                <a:gd name="T8" fmla="*/ 1076 w 38"/>
                <a:gd name="T9" fmla="*/ 1 h 38"/>
                <a:gd name="T10" fmla="*/ 892 w 38"/>
                <a:gd name="T11" fmla="*/ 1 h 38"/>
                <a:gd name="T12" fmla="*/ 592 w 38"/>
                <a:gd name="T13" fmla="*/ 1 h 38"/>
                <a:gd name="T14" fmla="*/ 300 w 38"/>
                <a:gd name="T15" fmla="*/ 4 h 38"/>
                <a:gd name="T16" fmla="*/ 124 w 38"/>
                <a:gd name="T17" fmla="*/ 7 h 38"/>
                <a:gd name="T18" fmla="*/ 0 w 38"/>
                <a:gd name="T19" fmla="*/ 9 h 38"/>
                <a:gd name="T20" fmla="*/ 63 w 38"/>
                <a:gd name="T21" fmla="*/ 12 h 38"/>
                <a:gd name="T22" fmla="*/ 63 w 38"/>
                <a:gd name="T23" fmla="*/ 17 h 38"/>
                <a:gd name="T24" fmla="*/ 63 w 38"/>
                <a:gd name="T25" fmla="*/ 22 h 38"/>
                <a:gd name="T26" fmla="*/ 124 w 38"/>
                <a:gd name="T27" fmla="*/ 24 h 38"/>
                <a:gd name="T28" fmla="*/ 363 w 38"/>
                <a:gd name="T29" fmla="*/ 25 h 38"/>
                <a:gd name="T30" fmla="*/ 716 w 38"/>
                <a:gd name="T31" fmla="*/ 26 h 38"/>
                <a:gd name="T32" fmla="*/ 1137 w 38"/>
                <a:gd name="T33" fmla="*/ 26 h 38"/>
                <a:gd name="T34" fmla="*/ 1352 w 38"/>
                <a:gd name="T35" fmla="*/ 25 h 38"/>
                <a:gd name="T36" fmla="*/ 1593 w 38"/>
                <a:gd name="T37" fmla="*/ 23 h 38"/>
                <a:gd name="T38" fmla="*/ 1593 w 38"/>
                <a:gd name="T39" fmla="*/ 22 h 38"/>
                <a:gd name="T40" fmla="*/ 1652 w 38"/>
                <a:gd name="T41" fmla="*/ 19 h 38"/>
                <a:gd name="T42" fmla="*/ 1652 w 38"/>
                <a:gd name="T43" fmla="*/ 16 h 38"/>
                <a:gd name="T44" fmla="*/ 1652 w 38"/>
                <a:gd name="T45" fmla="*/ 10 h 38"/>
                <a:gd name="T46" fmla="*/ 1532 w 38"/>
                <a:gd name="T47" fmla="*/ 10 h 38"/>
                <a:gd name="T48" fmla="*/ 1468 w 38"/>
                <a:gd name="T49" fmla="*/ 10 h 38"/>
                <a:gd name="T50" fmla="*/ 1352 w 38"/>
                <a:gd name="T51" fmla="*/ 12 h 38"/>
                <a:gd name="T52" fmla="*/ 1352 w 38"/>
                <a:gd name="T53" fmla="*/ 12 h 38"/>
                <a:gd name="T54" fmla="*/ 1232 w 38"/>
                <a:gd name="T55" fmla="*/ 14 h 38"/>
                <a:gd name="T56" fmla="*/ 1168 w 38"/>
                <a:gd name="T57" fmla="*/ 16 h 38"/>
                <a:gd name="T58" fmla="*/ 1137 w 38"/>
                <a:gd name="T59" fmla="*/ 20 h 38"/>
                <a:gd name="T60" fmla="*/ 1137 w 38"/>
                <a:gd name="T61" fmla="*/ 22 h 38"/>
                <a:gd name="T62" fmla="*/ 1137 w 38"/>
                <a:gd name="T63" fmla="*/ 23 h 38"/>
                <a:gd name="T64" fmla="*/ 776 w 38"/>
                <a:gd name="T65" fmla="*/ 22 h 38"/>
                <a:gd name="T66" fmla="*/ 545 w 38"/>
                <a:gd name="T67" fmla="*/ 21 h 38"/>
                <a:gd name="T68" fmla="*/ 484 w 38"/>
                <a:gd name="T69" fmla="*/ 16 h 38"/>
                <a:gd name="T70" fmla="*/ 424 w 38"/>
                <a:gd name="T71" fmla="*/ 14 h 38"/>
                <a:gd name="T72" fmla="*/ 484 w 38"/>
                <a:gd name="T73" fmla="*/ 11 h 38"/>
                <a:gd name="T74" fmla="*/ 545 w 38"/>
                <a:gd name="T75" fmla="*/ 9 h 38"/>
                <a:gd name="T76" fmla="*/ 655 w 38"/>
                <a:gd name="T77" fmla="*/ 9 h 38"/>
                <a:gd name="T78" fmla="*/ 776 w 38"/>
                <a:gd name="T79" fmla="*/ 8 h 38"/>
                <a:gd name="T80" fmla="*/ 1016 w 38"/>
                <a:gd name="T81" fmla="*/ 6 h 38"/>
                <a:gd name="T82" fmla="*/ 1137 w 38"/>
                <a:gd name="T83" fmla="*/ 6 h 38"/>
                <a:gd name="T84" fmla="*/ 1168 w 38"/>
                <a:gd name="T85" fmla="*/ 6 h 38"/>
                <a:gd name="T86" fmla="*/ 1352 w 38"/>
                <a:gd name="T87" fmla="*/ 8 h 38"/>
                <a:gd name="T88" fmla="*/ 1532 w 38"/>
                <a:gd name="T89" fmla="*/ 9 h 38"/>
                <a:gd name="T90" fmla="*/ 1761 w 38"/>
                <a:gd name="T91" fmla="*/ 9 h 38"/>
                <a:gd name="T92" fmla="*/ 2005 w 38"/>
                <a:gd name="T93" fmla="*/ 9 h 38"/>
                <a:gd name="T94" fmla="*/ 2061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61" name="Freeform 86"/>
            <p:cNvSpPr>
              <a:spLocks/>
            </p:cNvSpPr>
            <p:nvPr/>
          </p:nvSpPr>
          <p:spPr bwMode="auto">
            <a:xfrm>
              <a:off x="1220" y="1593"/>
              <a:ext cx="535" cy="1911"/>
            </a:xfrm>
            <a:custGeom>
              <a:avLst/>
              <a:gdLst>
                <a:gd name="T0" fmla="*/ 0 w 271"/>
                <a:gd name="T1" fmla="*/ 1316 h 2059"/>
                <a:gd name="T2" fmla="*/ 15979 w 271"/>
                <a:gd name="T3" fmla="*/ 1316 h 2059"/>
                <a:gd name="T4" fmla="*/ 15979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5" name="Group 87"/>
            <p:cNvGrpSpPr>
              <a:grpSpLocks/>
            </p:cNvGrpSpPr>
            <p:nvPr/>
          </p:nvGrpSpPr>
          <p:grpSpPr bwMode="auto">
            <a:xfrm>
              <a:off x="1130" y="3474"/>
              <a:ext cx="702" cy="203"/>
              <a:chOff x="3110" y="3961"/>
              <a:chExt cx="356" cy="218"/>
            </a:xfrm>
          </p:grpSpPr>
          <p:sp>
            <p:nvSpPr>
              <p:cNvPr id="63608" name="Freeform 88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solidFill>
                <a:srgbClr val="F8F8F8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09" name="Freeform 89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solidFill>
                <a:srgbClr val="F8F8F8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10" name="Freeform 90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8F8F8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11" name="Freeform 91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solidFill>
                <a:srgbClr val="F8F8F8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12" name="Freeform 92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solidFill>
                <a:srgbClr val="F8F8F8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13" name="Freeform 93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solidFill>
                <a:srgbClr val="F8F8F8"/>
              </a:soli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14" name="Line 94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3615" name="Freeform 95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solidFill>
                <a:srgbClr val="F8F8F8"/>
              </a:soli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16" name="Freeform 96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solidFill>
                <a:srgbClr val="F8F8F8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17" name="Line 97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63563" name="Freeform 98"/>
            <p:cNvSpPr>
              <a:spLocks/>
            </p:cNvSpPr>
            <p:nvPr/>
          </p:nvSpPr>
          <p:spPr bwMode="auto">
            <a:xfrm>
              <a:off x="1292" y="1582"/>
              <a:ext cx="463" cy="212"/>
            </a:xfrm>
            <a:custGeom>
              <a:avLst/>
              <a:gdLst>
                <a:gd name="T0" fmla="*/ 5788 w 235"/>
                <a:gd name="T1" fmla="*/ 1 h 227"/>
                <a:gd name="T2" fmla="*/ 7534 w 235"/>
                <a:gd name="T3" fmla="*/ 3 h 227"/>
                <a:gd name="T4" fmla="*/ 9177 w 235"/>
                <a:gd name="T5" fmla="*/ 4 h 227"/>
                <a:gd name="T6" fmla="*/ 10422 w 235"/>
                <a:gd name="T7" fmla="*/ 7 h 227"/>
                <a:gd name="T8" fmla="*/ 11404 w 235"/>
                <a:gd name="T9" fmla="*/ 7 h 227"/>
                <a:gd name="T10" fmla="*/ 11991 w 235"/>
                <a:gd name="T11" fmla="*/ 7 h 227"/>
                <a:gd name="T12" fmla="*/ 12414 w 235"/>
                <a:gd name="T13" fmla="*/ 7 h 227"/>
                <a:gd name="T14" fmla="*/ 12795 w 235"/>
                <a:gd name="T15" fmla="*/ 8 h 227"/>
                <a:gd name="T16" fmla="*/ 13218 w 235"/>
                <a:gd name="T17" fmla="*/ 8 h 227"/>
                <a:gd name="T18" fmla="*/ 13455 w 235"/>
                <a:gd name="T19" fmla="*/ 8 h 227"/>
                <a:gd name="T20" fmla="*/ 13683 w 235"/>
                <a:gd name="T21" fmla="*/ 8 h 227"/>
                <a:gd name="T22" fmla="*/ 13683 w 235"/>
                <a:gd name="T23" fmla="*/ 21 h 227"/>
                <a:gd name="T24" fmla="*/ 13683 w 235"/>
                <a:gd name="T25" fmla="*/ 49 h 227"/>
                <a:gd name="T26" fmla="*/ 13683 w 235"/>
                <a:gd name="T27" fmla="*/ 86 h 227"/>
                <a:gd name="T28" fmla="*/ 13683 w 235"/>
                <a:gd name="T29" fmla="*/ 120 h 227"/>
                <a:gd name="T30" fmla="*/ 13683 w 235"/>
                <a:gd name="T31" fmla="*/ 145 h 227"/>
                <a:gd name="T32" fmla="*/ 13559 w 235"/>
                <a:gd name="T33" fmla="*/ 148 h 227"/>
                <a:gd name="T34" fmla="*/ 13399 w 235"/>
                <a:gd name="T35" fmla="*/ 141 h 227"/>
                <a:gd name="T36" fmla="*/ 13399 w 235"/>
                <a:gd name="T37" fmla="*/ 128 h 227"/>
                <a:gd name="T38" fmla="*/ 13155 w 235"/>
                <a:gd name="T39" fmla="*/ 116 h 227"/>
                <a:gd name="T40" fmla="*/ 12968 w 235"/>
                <a:gd name="T41" fmla="*/ 104 h 227"/>
                <a:gd name="T42" fmla="*/ 12763 w 235"/>
                <a:gd name="T43" fmla="*/ 97 h 227"/>
                <a:gd name="T44" fmla="*/ 12178 w 235"/>
                <a:gd name="T45" fmla="*/ 88 h 227"/>
                <a:gd name="T46" fmla="*/ 11226 w 235"/>
                <a:gd name="T47" fmla="*/ 78 h 227"/>
                <a:gd name="T48" fmla="*/ 10247 w 235"/>
                <a:gd name="T49" fmla="*/ 66 h 227"/>
                <a:gd name="T50" fmla="*/ 9301 w 235"/>
                <a:gd name="T51" fmla="*/ 57 h 227"/>
                <a:gd name="T52" fmla="*/ 8726 w 235"/>
                <a:gd name="T53" fmla="*/ 49 h 227"/>
                <a:gd name="T54" fmla="*/ 7954 w 235"/>
                <a:gd name="T55" fmla="*/ 45 h 227"/>
                <a:gd name="T56" fmla="*/ 6801 w 235"/>
                <a:gd name="T57" fmla="*/ 37 h 227"/>
                <a:gd name="T58" fmla="*/ 5485 w 235"/>
                <a:gd name="T59" fmla="*/ 29 h 227"/>
                <a:gd name="T60" fmla="*/ 4398 w 235"/>
                <a:gd name="T61" fmla="*/ 21 h 227"/>
                <a:gd name="T62" fmla="*/ 3680 w 235"/>
                <a:gd name="T63" fmla="*/ 19 h 227"/>
                <a:gd name="T64" fmla="*/ 3493 w 235"/>
                <a:gd name="T65" fmla="*/ 18 h 227"/>
                <a:gd name="T66" fmla="*/ 2760 w 235"/>
                <a:gd name="T67" fmla="*/ 16 h 227"/>
                <a:gd name="T68" fmla="*/ 1805 w 235"/>
                <a:gd name="T69" fmla="*/ 11 h 227"/>
                <a:gd name="T70" fmla="*/ 764 w 235"/>
                <a:gd name="T71" fmla="*/ 7 h 227"/>
                <a:gd name="T72" fmla="*/ 124 w 235"/>
                <a:gd name="T73" fmla="*/ 7 h 227"/>
                <a:gd name="T74" fmla="*/ 124 w 235"/>
                <a:gd name="T75" fmla="*/ 7 h 227"/>
                <a:gd name="T76" fmla="*/ 589 w 235"/>
                <a:gd name="T77" fmla="*/ 6 h 227"/>
                <a:gd name="T78" fmla="*/ 1160 w 235"/>
                <a:gd name="T79" fmla="*/ 5 h 227"/>
                <a:gd name="T80" fmla="*/ 1925 w 235"/>
                <a:gd name="T81" fmla="*/ 3 h 227"/>
                <a:gd name="T82" fmla="*/ 2965 w 235"/>
                <a:gd name="T83" fmla="*/ 1 h 227"/>
                <a:gd name="T84" fmla="*/ 4502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64" name="Freeform 99"/>
            <p:cNvSpPr>
              <a:spLocks/>
            </p:cNvSpPr>
            <p:nvPr/>
          </p:nvSpPr>
          <p:spPr bwMode="auto">
            <a:xfrm>
              <a:off x="1195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65" name="Freeform 100"/>
            <p:cNvSpPr>
              <a:spLocks/>
            </p:cNvSpPr>
            <p:nvPr/>
          </p:nvSpPr>
          <p:spPr bwMode="auto">
            <a:xfrm>
              <a:off x="1025" y="1270"/>
              <a:ext cx="911" cy="309"/>
            </a:xfrm>
            <a:custGeom>
              <a:avLst/>
              <a:gdLst>
                <a:gd name="T0" fmla="*/ 16875 w 462"/>
                <a:gd name="T1" fmla="*/ 204 h 333"/>
                <a:gd name="T2" fmla="*/ 20456 w 462"/>
                <a:gd name="T3" fmla="*/ 209 h 333"/>
                <a:gd name="T4" fmla="*/ 21759 w 462"/>
                <a:gd name="T5" fmla="*/ 212 h 333"/>
                <a:gd name="T6" fmla="*/ 21933 w 462"/>
                <a:gd name="T7" fmla="*/ 201 h 333"/>
                <a:gd name="T8" fmla="*/ 22209 w 462"/>
                <a:gd name="T9" fmla="*/ 182 h 333"/>
                <a:gd name="T10" fmla="*/ 22801 w 462"/>
                <a:gd name="T11" fmla="*/ 161 h 333"/>
                <a:gd name="T12" fmla="*/ 23400 w 462"/>
                <a:gd name="T13" fmla="*/ 148 h 333"/>
                <a:gd name="T14" fmla="*/ 25465 w 462"/>
                <a:gd name="T15" fmla="*/ 146 h 333"/>
                <a:gd name="T16" fmla="*/ 24686 w 462"/>
                <a:gd name="T17" fmla="*/ 118 h 333"/>
                <a:gd name="T18" fmla="*/ 22856 w 462"/>
                <a:gd name="T19" fmla="*/ 120 h 333"/>
                <a:gd name="T20" fmla="*/ 21965 w 462"/>
                <a:gd name="T21" fmla="*/ 115 h 333"/>
                <a:gd name="T22" fmla="*/ 21712 w 462"/>
                <a:gd name="T23" fmla="*/ 120 h 333"/>
                <a:gd name="T24" fmla="*/ 20801 w 462"/>
                <a:gd name="T25" fmla="*/ 121 h 333"/>
                <a:gd name="T26" fmla="*/ 20801 w 462"/>
                <a:gd name="T27" fmla="*/ 109 h 333"/>
                <a:gd name="T28" fmla="*/ 21592 w 462"/>
                <a:gd name="T29" fmla="*/ 114 h 333"/>
                <a:gd name="T30" fmla="*/ 21965 w 462"/>
                <a:gd name="T31" fmla="*/ 109 h 333"/>
                <a:gd name="T32" fmla="*/ 22980 w 462"/>
                <a:gd name="T33" fmla="*/ 106 h 333"/>
                <a:gd name="T34" fmla="*/ 23286 w 462"/>
                <a:gd name="T35" fmla="*/ 87 h 333"/>
                <a:gd name="T36" fmla="*/ 22633 w 462"/>
                <a:gd name="T37" fmla="*/ 82 h 333"/>
                <a:gd name="T38" fmla="*/ 22633 w 462"/>
                <a:gd name="T39" fmla="*/ 78 h 333"/>
                <a:gd name="T40" fmla="*/ 23645 w 462"/>
                <a:gd name="T41" fmla="*/ 81 h 333"/>
                <a:gd name="T42" fmla="*/ 25885 w 462"/>
                <a:gd name="T43" fmla="*/ 79 h 333"/>
                <a:gd name="T44" fmla="*/ 26926 w 462"/>
                <a:gd name="T45" fmla="*/ 70 h 333"/>
                <a:gd name="T46" fmla="*/ 26742 w 462"/>
                <a:gd name="T47" fmla="*/ 45 h 333"/>
                <a:gd name="T48" fmla="*/ 25340 w 462"/>
                <a:gd name="T49" fmla="*/ 34 h 333"/>
                <a:gd name="T50" fmla="*/ 26198 w 462"/>
                <a:gd name="T51" fmla="*/ 33 h 333"/>
                <a:gd name="T52" fmla="*/ 26320 w 462"/>
                <a:gd name="T53" fmla="*/ 22 h 333"/>
                <a:gd name="T54" fmla="*/ 25157 w 462"/>
                <a:gd name="T55" fmla="*/ 22 h 333"/>
                <a:gd name="T56" fmla="*/ 25522 w 462"/>
                <a:gd name="T57" fmla="*/ 15 h 333"/>
                <a:gd name="T58" fmla="*/ 25993 w 462"/>
                <a:gd name="T59" fmla="*/ 14 h 333"/>
                <a:gd name="T60" fmla="*/ 26320 w 462"/>
                <a:gd name="T61" fmla="*/ 2 h 333"/>
                <a:gd name="T62" fmla="*/ 14286 w 462"/>
                <a:gd name="T63" fmla="*/ 6 h 333"/>
                <a:gd name="T64" fmla="*/ 1404 w 462"/>
                <a:gd name="T65" fmla="*/ 5 h 333"/>
                <a:gd name="T66" fmla="*/ 828 w 462"/>
                <a:gd name="T67" fmla="*/ 13 h 333"/>
                <a:gd name="T68" fmla="*/ 1341 w 462"/>
                <a:gd name="T69" fmla="*/ 14 h 333"/>
                <a:gd name="T70" fmla="*/ 1996 w 462"/>
                <a:gd name="T71" fmla="*/ 22 h 333"/>
                <a:gd name="T72" fmla="*/ 483 w 462"/>
                <a:gd name="T73" fmla="*/ 22 h 333"/>
                <a:gd name="T74" fmla="*/ 420 w 462"/>
                <a:gd name="T75" fmla="*/ 32 h 333"/>
                <a:gd name="T76" fmla="*/ 1341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30 w 462"/>
                <a:gd name="T85" fmla="*/ 78 h 333"/>
                <a:gd name="T86" fmla="*/ 4354 w 462"/>
                <a:gd name="T87" fmla="*/ 81 h 333"/>
                <a:gd name="T88" fmla="*/ 3749 w 462"/>
                <a:gd name="T89" fmla="*/ 84 h 333"/>
                <a:gd name="T90" fmla="*/ 3581 w 462"/>
                <a:gd name="T91" fmla="*/ 99 h 333"/>
                <a:gd name="T92" fmla="*/ 4109 w 462"/>
                <a:gd name="T93" fmla="*/ 108 h 333"/>
                <a:gd name="T94" fmla="*/ 4884 w 462"/>
                <a:gd name="T95" fmla="*/ 109 h 333"/>
                <a:gd name="T96" fmla="*/ 5214 w 462"/>
                <a:gd name="T97" fmla="*/ 113 h 333"/>
                <a:gd name="T98" fmla="*/ 6050 w 462"/>
                <a:gd name="T99" fmla="*/ 109 h 333"/>
                <a:gd name="T100" fmla="*/ 6113 w 462"/>
                <a:gd name="T101" fmla="*/ 119 h 333"/>
                <a:gd name="T102" fmla="*/ 5334 w 462"/>
                <a:gd name="T103" fmla="*/ 121 h 333"/>
                <a:gd name="T104" fmla="*/ 5009 w 462"/>
                <a:gd name="T105" fmla="*/ 115 h 333"/>
                <a:gd name="T106" fmla="*/ 4172 w 462"/>
                <a:gd name="T107" fmla="*/ 120 h 333"/>
                <a:gd name="T108" fmla="*/ 2416 w 462"/>
                <a:gd name="T109" fmla="*/ 118 h 333"/>
                <a:gd name="T110" fmla="*/ 1404 w 462"/>
                <a:gd name="T111" fmla="*/ 143 h 333"/>
                <a:gd name="T112" fmla="*/ 3129 w 462"/>
                <a:gd name="T113" fmla="*/ 149 h 333"/>
                <a:gd name="T114" fmla="*/ 3581 w 462"/>
                <a:gd name="T115" fmla="*/ 161 h 333"/>
                <a:gd name="T116" fmla="*/ 4537 w 462"/>
                <a:gd name="T117" fmla="*/ 177 h 333"/>
                <a:gd name="T118" fmla="*/ 5066 w 462"/>
                <a:gd name="T119" fmla="*/ 198 h 333"/>
                <a:gd name="T120" fmla="*/ 5521 w 462"/>
                <a:gd name="T121" fmla="*/ 211 h 333"/>
                <a:gd name="T122" fmla="*/ 9814 w 462"/>
                <a:gd name="T123" fmla="*/ 205 h 333"/>
                <a:gd name="T124" fmla="*/ 11930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66" name="Freeform 101"/>
            <p:cNvSpPr>
              <a:spLocks/>
            </p:cNvSpPr>
            <p:nvPr/>
          </p:nvSpPr>
          <p:spPr bwMode="auto">
            <a:xfrm>
              <a:off x="1398" y="1469"/>
              <a:ext cx="72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4 w 36"/>
                <a:gd name="T7" fmla="*/ 3 h 103"/>
                <a:gd name="T8" fmla="*/ 192 w 36"/>
                <a:gd name="T9" fmla="*/ 3 h 103"/>
                <a:gd name="T10" fmla="*/ 256 w 36"/>
                <a:gd name="T11" fmla="*/ 5 h 103"/>
                <a:gd name="T12" fmla="*/ 384 w 36"/>
                <a:gd name="T13" fmla="*/ 6 h 103"/>
                <a:gd name="T14" fmla="*/ 448 w 36"/>
                <a:gd name="T15" fmla="*/ 8 h 103"/>
                <a:gd name="T16" fmla="*/ 576 w 36"/>
                <a:gd name="T17" fmla="*/ 8 h 103"/>
                <a:gd name="T18" fmla="*/ 704 w 36"/>
                <a:gd name="T19" fmla="*/ 10 h 103"/>
                <a:gd name="T20" fmla="*/ 768 w 36"/>
                <a:gd name="T21" fmla="*/ 10 h 103"/>
                <a:gd name="T22" fmla="*/ 896 w 36"/>
                <a:gd name="T23" fmla="*/ 10 h 103"/>
                <a:gd name="T24" fmla="*/ 1024 w 36"/>
                <a:gd name="T25" fmla="*/ 10 h 103"/>
                <a:gd name="T26" fmla="*/ 1088 w 36"/>
                <a:gd name="T27" fmla="*/ 10 h 103"/>
                <a:gd name="T28" fmla="*/ 1216 w 36"/>
                <a:gd name="T29" fmla="*/ 11 h 103"/>
                <a:gd name="T30" fmla="*/ 1216 w 36"/>
                <a:gd name="T31" fmla="*/ 13 h 103"/>
                <a:gd name="T32" fmla="*/ 1344 w 36"/>
                <a:gd name="T33" fmla="*/ 13 h 103"/>
                <a:gd name="T34" fmla="*/ 1408 w 36"/>
                <a:gd name="T35" fmla="*/ 19 h 103"/>
                <a:gd name="T36" fmla="*/ 1472 w 36"/>
                <a:gd name="T37" fmla="*/ 23 h 103"/>
                <a:gd name="T38" fmla="*/ 1600 w 36"/>
                <a:gd name="T39" fmla="*/ 27 h 103"/>
                <a:gd name="T40" fmla="*/ 1728 w 36"/>
                <a:gd name="T41" fmla="*/ 29 h 103"/>
                <a:gd name="T42" fmla="*/ 1728 w 36"/>
                <a:gd name="T43" fmla="*/ 36 h 103"/>
                <a:gd name="T44" fmla="*/ 1792 w 36"/>
                <a:gd name="T45" fmla="*/ 41 h 103"/>
                <a:gd name="T46" fmla="*/ 1920 w 36"/>
                <a:gd name="T47" fmla="*/ 46 h 103"/>
                <a:gd name="T48" fmla="*/ 1984 w 36"/>
                <a:gd name="T49" fmla="*/ 50 h 103"/>
                <a:gd name="T50" fmla="*/ 1984 w 36"/>
                <a:gd name="T51" fmla="*/ 57 h 103"/>
                <a:gd name="T52" fmla="*/ 2048 w 36"/>
                <a:gd name="T53" fmla="*/ 61 h 103"/>
                <a:gd name="T54" fmla="*/ 2048 w 36"/>
                <a:gd name="T55" fmla="*/ 66 h 103"/>
                <a:gd name="T56" fmla="*/ 2176 w 36"/>
                <a:gd name="T57" fmla="*/ 69 h 103"/>
                <a:gd name="T58" fmla="*/ 2176 w 36"/>
                <a:gd name="T59" fmla="*/ 72 h 103"/>
                <a:gd name="T60" fmla="*/ 2176 w 36"/>
                <a:gd name="T61" fmla="*/ 74 h 103"/>
                <a:gd name="T62" fmla="*/ 2176 w 36"/>
                <a:gd name="T63" fmla="*/ 76 h 103"/>
                <a:gd name="T64" fmla="*/ 2240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67" name="Freeform 102"/>
            <p:cNvSpPr>
              <a:spLocks/>
            </p:cNvSpPr>
            <p:nvPr/>
          </p:nvSpPr>
          <p:spPr bwMode="auto">
            <a:xfrm>
              <a:off x="1490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68" name="Freeform 103"/>
            <p:cNvSpPr>
              <a:spLocks/>
            </p:cNvSpPr>
            <p:nvPr/>
          </p:nvSpPr>
          <p:spPr bwMode="auto">
            <a:xfrm>
              <a:off x="1452" y="1468"/>
              <a:ext cx="69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56 w 36"/>
                <a:gd name="T5" fmla="*/ 8 h 106"/>
                <a:gd name="T6" fmla="*/ 148 w 36"/>
                <a:gd name="T7" fmla="*/ 8 h 106"/>
                <a:gd name="T8" fmla="*/ 253 w 36"/>
                <a:gd name="T9" fmla="*/ 10 h 106"/>
                <a:gd name="T10" fmla="*/ 284 w 36"/>
                <a:gd name="T11" fmla="*/ 14 h 106"/>
                <a:gd name="T12" fmla="*/ 393 w 36"/>
                <a:gd name="T13" fmla="*/ 18 h 106"/>
                <a:gd name="T14" fmla="*/ 445 w 36"/>
                <a:gd name="T15" fmla="*/ 20 h 106"/>
                <a:gd name="T16" fmla="*/ 544 w 36"/>
                <a:gd name="T17" fmla="*/ 23 h 106"/>
                <a:gd name="T18" fmla="*/ 544 w 36"/>
                <a:gd name="T19" fmla="*/ 30 h 106"/>
                <a:gd name="T20" fmla="*/ 592 w 36"/>
                <a:gd name="T21" fmla="*/ 38 h 106"/>
                <a:gd name="T22" fmla="*/ 592 w 36"/>
                <a:gd name="T23" fmla="*/ 45 h 106"/>
                <a:gd name="T24" fmla="*/ 544 w 36"/>
                <a:gd name="T25" fmla="*/ 54 h 106"/>
                <a:gd name="T26" fmla="*/ 544 w 36"/>
                <a:gd name="T27" fmla="*/ 61 h 106"/>
                <a:gd name="T28" fmla="*/ 544 w 36"/>
                <a:gd name="T29" fmla="*/ 68 h 106"/>
                <a:gd name="T30" fmla="*/ 544 w 36"/>
                <a:gd name="T31" fmla="*/ 72 h 106"/>
                <a:gd name="T32" fmla="*/ 544 w 36"/>
                <a:gd name="T33" fmla="*/ 73 h 106"/>
                <a:gd name="T34" fmla="*/ 544 w 36"/>
                <a:gd name="T35" fmla="*/ 73 h 106"/>
                <a:gd name="T36" fmla="*/ 592 w 36"/>
                <a:gd name="T37" fmla="*/ 73 h 106"/>
                <a:gd name="T38" fmla="*/ 592 w 36"/>
                <a:gd name="T39" fmla="*/ 73 h 106"/>
                <a:gd name="T40" fmla="*/ 705 w 36"/>
                <a:gd name="T41" fmla="*/ 74 h 106"/>
                <a:gd name="T42" fmla="*/ 705 w 36"/>
                <a:gd name="T43" fmla="*/ 74 h 106"/>
                <a:gd name="T44" fmla="*/ 753 w 36"/>
                <a:gd name="T45" fmla="*/ 74 h 106"/>
                <a:gd name="T46" fmla="*/ 753 w 36"/>
                <a:gd name="T47" fmla="*/ 74 h 106"/>
                <a:gd name="T48" fmla="*/ 797 w 36"/>
                <a:gd name="T49" fmla="*/ 74 h 106"/>
                <a:gd name="T50" fmla="*/ 797 w 36"/>
                <a:gd name="T51" fmla="*/ 71 h 106"/>
                <a:gd name="T52" fmla="*/ 797 w 36"/>
                <a:gd name="T53" fmla="*/ 67 h 106"/>
                <a:gd name="T54" fmla="*/ 797 w 36"/>
                <a:gd name="T55" fmla="*/ 60 h 106"/>
                <a:gd name="T56" fmla="*/ 797 w 36"/>
                <a:gd name="T57" fmla="*/ 55 h 106"/>
                <a:gd name="T58" fmla="*/ 797 w 36"/>
                <a:gd name="T59" fmla="*/ 49 h 106"/>
                <a:gd name="T60" fmla="*/ 853 w 36"/>
                <a:gd name="T61" fmla="*/ 42 h 106"/>
                <a:gd name="T62" fmla="*/ 853 w 36"/>
                <a:gd name="T63" fmla="*/ 37 h 106"/>
                <a:gd name="T64" fmla="*/ 930 w 36"/>
                <a:gd name="T65" fmla="*/ 34 h 106"/>
                <a:gd name="T66" fmla="*/ 930 w 36"/>
                <a:gd name="T67" fmla="*/ 32 h 106"/>
                <a:gd name="T68" fmla="*/ 930 w 36"/>
                <a:gd name="T69" fmla="*/ 28 h 106"/>
                <a:gd name="T70" fmla="*/ 930 w 36"/>
                <a:gd name="T71" fmla="*/ 24 h 106"/>
                <a:gd name="T72" fmla="*/ 930 w 36"/>
                <a:gd name="T73" fmla="*/ 21 h 106"/>
                <a:gd name="T74" fmla="*/ 930 w 36"/>
                <a:gd name="T75" fmla="*/ 18 h 106"/>
                <a:gd name="T76" fmla="*/ 1043 w 36"/>
                <a:gd name="T77" fmla="*/ 12 h 106"/>
                <a:gd name="T78" fmla="*/ 1077 w 36"/>
                <a:gd name="T79" fmla="*/ 8 h 106"/>
                <a:gd name="T80" fmla="*/ 1135 w 36"/>
                <a:gd name="T81" fmla="*/ 8 h 106"/>
                <a:gd name="T82" fmla="*/ 1135 w 36"/>
                <a:gd name="T83" fmla="*/ 8 h 106"/>
                <a:gd name="T84" fmla="*/ 1238 w 36"/>
                <a:gd name="T85" fmla="*/ 8 h 106"/>
                <a:gd name="T86" fmla="*/ 1388 w 36"/>
                <a:gd name="T87" fmla="*/ 6 h 106"/>
                <a:gd name="T88" fmla="*/ 1474 w 36"/>
                <a:gd name="T89" fmla="*/ 5 h 106"/>
                <a:gd name="T90" fmla="*/ 1528 w 36"/>
                <a:gd name="T91" fmla="*/ 4 h 106"/>
                <a:gd name="T92" fmla="*/ 1635 w 36"/>
                <a:gd name="T93" fmla="*/ 2 h 106"/>
                <a:gd name="T94" fmla="*/ 1690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69" name="AutoShape 104"/>
            <p:cNvSpPr>
              <a:spLocks noChangeArrowheads="1"/>
            </p:cNvSpPr>
            <p:nvPr/>
          </p:nvSpPr>
          <p:spPr bwMode="auto">
            <a:xfrm flipV="1">
              <a:off x="1043" y="1302"/>
              <a:ext cx="867" cy="17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3570" name="AutoShape 105"/>
            <p:cNvSpPr>
              <a:spLocks noChangeArrowheads="1"/>
            </p:cNvSpPr>
            <p:nvPr/>
          </p:nvSpPr>
          <p:spPr bwMode="auto">
            <a:xfrm flipV="1">
              <a:off x="1083" y="1293"/>
              <a:ext cx="788" cy="9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3571" name="Oval 106"/>
            <p:cNvSpPr>
              <a:spLocks noChangeArrowheads="1"/>
            </p:cNvSpPr>
            <p:nvPr/>
          </p:nvSpPr>
          <p:spPr bwMode="auto">
            <a:xfrm>
              <a:off x="1316" y="1473"/>
              <a:ext cx="40" cy="19"/>
            </a:xfrm>
            <a:prstGeom prst="ellipse">
              <a:avLst/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3572" name="Oval 107"/>
            <p:cNvSpPr>
              <a:spLocks noChangeArrowheads="1"/>
            </p:cNvSpPr>
            <p:nvPr/>
          </p:nvSpPr>
          <p:spPr bwMode="auto">
            <a:xfrm>
              <a:off x="1602" y="1475"/>
              <a:ext cx="41" cy="19"/>
            </a:xfrm>
            <a:prstGeom prst="ellipse">
              <a:avLst/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3573" name="Freeform 108"/>
            <p:cNvSpPr>
              <a:spLocks/>
            </p:cNvSpPr>
            <p:nvPr/>
          </p:nvSpPr>
          <p:spPr bwMode="auto">
            <a:xfrm>
              <a:off x="1247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74" name="Freeform 109"/>
            <p:cNvSpPr>
              <a:spLocks/>
            </p:cNvSpPr>
            <p:nvPr/>
          </p:nvSpPr>
          <p:spPr bwMode="auto">
            <a:xfrm>
              <a:off x="1172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75" name="Freeform 110"/>
            <p:cNvSpPr>
              <a:spLocks/>
            </p:cNvSpPr>
            <p:nvPr/>
          </p:nvSpPr>
          <p:spPr bwMode="auto">
            <a:xfrm>
              <a:off x="1655" y="1320"/>
              <a:ext cx="59" cy="35"/>
            </a:xfrm>
            <a:custGeom>
              <a:avLst/>
              <a:gdLst>
                <a:gd name="T0" fmla="*/ 1613 w 30"/>
                <a:gd name="T1" fmla="*/ 0 h 38"/>
                <a:gd name="T2" fmla="*/ 1497 w 30"/>
                <a:gd name="T3" fmla="*/ 0 h 38"/>
                <a:gd name="T4" fmla="*/ 1377 w 30"/>
                <a:gd name="T5" fmla="*/ 0 h 38"/>
                <a:gd name="T6" fmla="*/ 1211 w 30"/>
                <a:gd name="T7" fmla="*/ 0 h 38"/>
                <a:gd name="T8" fmla="*/ 1149 w 30"/>
                <a:gd name="T9" fmla="*/ 0 h 38"/>
                <a:gd name="T10" fmla="*/ 913 w 30"/>
                <a:gd name="T11" fmla="*/ 0 h 38"/>
                <a:gd name="T12" fmla="*/ 881 w 30"/>
                <a:gd name="T13" fmla="*/ 0 h 38"/>
                <a:gd name="T14" fmla="*/ 881 w 30"/>
                <a:gd name="T15" fmla="*/ 0 h 38"/>
                <a:gd name="T16" fmla="*/ 761 w 30"/>
                <a:gd name="T17" fmla="*/ 2 h 38"/>
                <a:gd name="T18" fmla="*/ 645 w 30"/>
                <a:gd name="T19" fmla="*/ 3 h 38"/>
                <a:gd name="T20" fmla="*/ 584 w 30"/>
                <a:gd name="T21" fmla="*/ 5 h 38"/>
                <a:gd name="T22" fmla="*/ 417 w 30"/>
                <a:gd name="T23" fmla="*/ 6 h 38"/>
                <a:gd name="T24" fmla="*/ 297 w 30"/>
                <a:gd name="T25" fmla="*/ 6 h 38"/>
                <a:gd name="T26" fmla="*/ 61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20 w 30"/>
                <a:gd name="T39" fmla="*/ 17 h 38"/>
                <a:gd name="T40" fmla="*/ 236 w 30"/>
                <a:gd name="T41" fmla="*/ 18 h 38"/>
                <a:gd name="T42" fmla="*/ 297 w 30"/>
                <a:gd name="T43" fmla="*/ 21 h 38"/>
                <a:gd name="T44" fmla="*/ 417 w 30"/>
                <a:gd name="T45" fmla="*/ 23 h 38"/>
                <a:gd name="T46" fmla="*/ 464 w 30"/>
                <a:gd name="T47" fmla="*/ 23 h 38"/>
                <a:gd name="T48" fmla="*/ 584 w 30"/>
                <a:gd name="T49" fmla="*/ 23 h 38"/>
                <a:gd name="T50" fmla="*/ 584 w 30"/>
                <a:gd name="T51" fmla="*/ 21 h 38"/>
                <a:gd name="T52" fmla="*/ 645 w 30"/>
                <a:gd name="T53" fmla="*/ 20 h 38"/>
                <a:gd name="T54" fmla="*/ 881 w 30"/>
                <a:gd name="T55" fmla="*/ 18 h 38"/>
                <a:gd name="T56" fmla="*/ 975 w 30"/>
                <a:gd name="T57" fmla="*/ 16 h 38"/>
                <a:gd name="T58" fmla="*/ 1149 w 30"/>
                <a:gd name="T59" fmla="*/ 15 h 38"/>
                <a:gd name="T60" fmla="*/ 1211 w 30"/>
                <a:gd name="T61" fmla="*/ 13 h 38"/>
                <a:gd name="T62" fmla="*/ 1331 w 30"/>
                <a:gd name="T63" fmla="*/ 12 h 38"/>
                <a:gd name="T64" fmla="*/ 1377 w 30"/>
                <a:gd name="T65" fmla="*/ 11 h 38"/>
                <a:gd name="T66" fmla="*/ 1377 w 30"/>
                <a:gd name="T67" fmla="*/ 10 h 38"/>
                <a:gd name="T68" fmla="*/ 1440 w 30"/>
                <a:gd name="T69" fmla="*/ 8 h 38"/>
                <a:gd name="T70" fmla="*/ 1440 w 30"/>
                <a:gd name="T71" fmla="*/ 6 h 38"/>
                <a:gd name="T72" fmla="*/ 1560 w 30"/>
                <a:gd name="T73" fmla="*/ 6 h 38"/>
                <a:gd name="T74" fmla="*/ 1560 w 30"/>
                <a:gd name="T75" fmla="*/ 6 h 38"/>
                <a:gd name="T76" fmla="*/ 1676 w 30"/>
                <a:gd name="T77" fmla="*/ 5 h 38"/>
                <a:gd name="T78" fmla="*/ 1676 w 30"/>
                <a:gd name="T79" fmla="*/ 2 h 38"/>
                <a:gd name="T80" fmla="*/ 1676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76" name="Freeform 111"/>
            <p:cNvSpPr>
              <a:spLocks/>
            </p:cNvSpPr>
            <p:nvPr/>
          </p:nvSpPr>
          <p:spPr bwMode="auto">
            <a:xfrm>
              <a:off x="1480" y="1319"/>
              <a:ext cx="312" cy="141"/>
            </a:xfrm>
            <a:custGeom>
              <a:avLst/>
              <a:gdLst>
                <a:gd name="T0" fmla="*/ 2622 w 159"/>
                <a:gd name="T1" fmla="*/ 1 h 152"/>
                <a:gd name="T2" fmla="*/ 461 w 159"/>
                <a:gd name="T3" fmla="*/ 17 h 152"/>
                <a:gd name="T4" fmla="*/ 355 w 159"/>
                <a:gd name="T5" fmla="*/ 33 h 152"/>
                <a:gd name="T6" fmla="*/ 61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368 w 159"/>
                <a:gd name="T15" fmla="*/ 94 h 152"/>
                <a:gd name="T16" fmla="*/ 3142 w 159"/>
                <a:gd name="T17" fmla="*/ 89 h 152"/>
                <a:gd name="T18" fmla="*/ 3724 w 159"/>
                <a:gd name="T19" fmla="*/ 89 h 152"/>
                <a:gd name="T20" fmla="*/ 5086 w 159"/>
                <a:gd name="T21" fmla="*/ 89 h 152"/>
                <a:gd name="T22" fmla="*/ 5410 w 159"/>
                <a:gd name="T23" fmla="*/ 90 h 152"/>
                <a:gd name="T24" fmla="*/ 5410 w 159"/>
                <a:gd name="T25" fmla="*/ 93 h 152"/>
                <a:gd name="T26" fmla="*/ 5530 w 159"/>
                <a:gd name="T27" fmla="*/ 95 h 152"/>
                <a:gd name="T28" fmla="*/ 6165 w 159"/>
                <a:gd name="T29" fmla="*/ 91 h 152"/>
                <a:gd name="T30" fmla="*/ 6627 w 159"/>
                <a:gd name="T31" fmla="*/ 83 h 152"/>
                <a:gd name="T32" fmla="*/ 6838 w 159"/>
                <a:gd name="T33" fmla="*/ 71 h 152"/>
                <a:gd name="T34" fmla="*/ 7827 w 159"/>
                <a:gd name="T35" fmla="*/ 57 h 152"/>
                <a:gd name="T36" fmla="*/ 8675 w 159"/>
                <a:gd name="T37" fmla="*/ 54 h 152"/>
                <a:gd name="T38" fmla="*/ 7655 w 159"/>
                <a:gd name="T39" fmla="*/ 53 h 152"/>
                <a:gd name="T40" fmla="*/ 6746 w 159"/>
                <a:gd name="T41" fmla="*/ 57 h 152"/>
                <a:gd name="T42" fmla="*/ 5991 w 159"/>
                <a:gd name="T43" fmla="*/ 68 h 152"/>
                <a:gd name="T44" fmla="*/ 5930 w 159"/>
                <a:gd name="T45" fmla="*/ 78 h 152"/>
                <a:gd name="T46" fmla="*/ 5206 w 159"/>
                <a:gd name="T47" fmla="*/ 81 h 152"/>
                <a:gd name="T48" fmla="*/ 4509 w 159"/>
                <a:gd name="T49" fmla="*/ 81 h 152"/>
                <a:gd name="T50" fmla="*/ 4329 w 159"/>
                <a:gd name="T51" fmla="*/ 75 h 152"/>
                <a:gd name="T52" fmla="*/ 4270 w 159"/>
                <a:gd name="T53" fmla="*/ 59 h 152"/>
                <a:gd name="T54" fmla="*/ 4225 w 159"/>
                <a:gd name="T55" fmla="*/ 58 h 152"/>
                <a:gd name="T56" fmla="*/ 4050 w 159"/>
                <a:gd name="T57" fmla="*/ 71 h 152"/>
                <a:gd name="T58" fmla="*/ 2726 w 159"/>
                <a:gd name="T59" fmla="*/ 79 h 152"/>
                <a:gd name="T60" fmla="*/ 1081 w 159"/>
                <a:gd name="T61" fmla="*/ 71 h 152"/>
                <a:gd name="T62" fmla="*/ 461 w 159"/>
                <a:gd name="T63" fmla="*/ 60 h 152"/>
                <a:gd name="T64" fmla="*/ 755 w 159"/>
                <a:gd name="T65" fmla="*/ 46 h 152"/>
                <a:gd name="T66" fmla="*/ 1540 w 159"/>
                <a:gd name="T67" fmla="*/ 42 h 152"/>
                <a:gd name="T68" fmla="*/ 2561 w 159"/>
                <a:gd name="T69" fmla="*/ 42 h 152"/>
                <a:gd name="T70" fmla="*/ 4050 w 159"/>
                <a:gd name="T71" fmla="*/ 47 h 152"/>
                <a:gd name="T72" fmla="*/ 4562 w 159"/>
                <a:gd name="T73" fmla="*/ 49 h 152"/>
                <a:gd name="T74" fmla="*/ 4562 w 159"/>
                <a:gd name="T75" fmla="*/ 46 h 152"/>
                <a:gd name="T76" fmla="*/ 4625 w 159"/>
                <a:gd name="T77" fmla="*/ 42 h 152"/>
                <a:gd name="T78" fmla="*/ 3204 w 159"/>
                <a:gd name="T79" fmla="*/ 40 h 152"/>
                <a:gd name="T80" fmla="*/ 1721 w 159"/>
                <a:gd name="T81" fmla="*/ 36 h 152"/>
                <a:gd name="T82" fmla="*/ 1081 w 159"/>
                <a:gd name="T83" fmla="*/ 30 h 152"/>
                <a:gd name="T84" fmla="*/ 967 w 159"/>
                <a:gd name="T85" fmla="*/ 16 h 152"/>
                <a:gd name="T86" fmla="*/ 2121 w 159"/>
                <a:gd name="T87" fmla="*/ 10 h 152"/>
                <a:gd name="T88" fmla="*/ 2788 w 159"/>
                <a:gd name="T89" fmla="*/ 19 h 152"/>
                <a:gd name="T90" fmla="*/ 2121 w 159"/>
                <a:gd name="T91" fmla="*/ 26 h 152"/>
                <a:gd name="T92" fmla="*/ 1898 w 159"/>
                <a:gd name="T93" fmla="*/ 22 h 152"/>
                <a:gd name="T94" fmla="*/ 1837 w 159"/>
                <a:gd name="T95" fmla="*/ 19 h 152"/>
                <a:gd name="T96" fmla="*/ 1540 w 159"/>
                <a:gd name="T97" fmla="*/ 22 h 152"/>
                <a:gd name="T98" fmla="*/ 1421 w 159"/>
                <a:gd name="T99" fmla="*/ 28 h 152"/>
                <a:gd name="T100" fmla="*/ 2237 w 159"/>
                <a:gd name="T101" fmla="*/ 31 h 152"/>
                <a:gd name="T102" fmla="*/ 3485 w 159"/>
                <a:gd name="T103" fmla="*/ 35 h 152"/>
                <a:gd name="T104" fmla="*/ 3666 w 159"/>
                <a:gd name="T105" fmla="*/ 33 h 152"/>
                <a:gd name="T106" fmla="*/ 3377 w 159"/>
                <a:gd name="T107" fmla="*/ 28 h 152"/>
                <a:gd name="T108" fmla="*/ 3377 w 159"/>
                <a:gd name="T109" fmla="*/ 14 h 152"/>
                <a:gd name="T110" fmla="*/ 3542 w 159"/>
                <a:gd name="T111" fmla="*/ 6 h 152"/>
                <a:gd name="T112" fmla="*/ 3928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77" name="Freeform 112"/>
            <p:cNvSpPr>
              <a:spLocks/>
            </p:cNvSpPr>
            <p:nvPr/>
          </p:nvSpPr>
          <p:spPr bwMode="auto">
            <a:xfrm>
              <a:off x="1130" y="1465"/>
              <a:ext cx="324" cy="105"/>
            </a:xfrm>
            <a:custGeom>
              <a:avLst/>
              <a:gdLst>
                <a:gd name="T0" fmla="*/ 63 w 164"/>
                <a:gd name="T1" fmla="*/ 6 h 114"/>
                <a:gd name="T2" fmla="*/ 425 w 164"/>
                <a:gd name="T3" fmla="*/ 6 h 114"/>
                <a:gd name="T4" fmla="*/ 840 w 164"/>
                <a:gd name="T5" fmla="*/ 4 h 114"/>
                <a:gd name="T6" fmla="*/ 1081 w 164"/>
                <a:gd name="T7" fmla="*/ 1 h 114"/>
                <a:gd name="T8" fmla="*/ 2560 w 164"/>
                <a:gd name="T9" fmla="*/ 6 h 114"/>
                <a:gd name="T10" fmla="*/ 4040 w 164"/>
                <a:gd name="T11" fmla="*/ 12 h 114"/>
                <a:gd name="T12" fmla="*/ 4876 w 164"/>
                <a:gd name="T13" fmla="*/ 13 h 114"/>
                <a:gd name="T14" fmla="*/ 5305 w 164"/>
                <a:gd name="T15" fmla="*/ 13 h 114"/>
                <a:gd name="T16" fmla="*/ 5121 w 164"/>
                <a:gd name="T17" fmla="*/ 24 h 114"/>
                <a:gd name="T18" fmla="*/ 5121 w 164"/>
                <a:gd name="T19" fmla="*/ 41 h 114"/>
                <a:gd name="T20" fmla="*/ 5542 w 164"/>
                <a:gd name="T21" fmla="*/ 57 h 114"/>
                <a:gd name="T22" fmla="*/ 6014 w 164"/>
                <a:gd name="T23" fmla="*/ 65 h 114"/>
                <a:gd name="T24" fmla="*/ 6354 w 164"/>
                <a:gd name="T25" fmla="*/ 64 h 114"/>
                <a:gd name="T26" fmla="*/ 6480 w 164"/>
                <a:gd name="T27" fmla="*/ 54 h 114"/>
                <a:gd name="T28" fmla="*/ 6822 w 164"/>
                <a:gd name="T29" fmla="*/ 41 h 114"/>
                <a:gd name="T30" fmla="*/ 7802 w 164"/>
                <a:gd name="T31" fmla="*/ 32 h 114"/>
                <a:gd name="T32" fmla="*/ 8274 w 164"/>
                <a:gd name="T33" fmla="*/ 29 h 114"/>
                <a:gd name="T34" fmla="*/ 8337 w 164"/>
                <a:gd name="T35" fmla="*/ 22 h 114"/>
                <a:gd name="T36" fmla="*/ 8450 w 164"/>
                <a:gd name="T37" fmla="*/ 16 h 114"/>
                <a:gd name="T38" fmla="*/ 8545 w 164"/>
                <a:gd name="T39" fmla="*/ 11 h 114"/>
                <a:gd name="T40" fmla="*/ 8669 w 164"/>
                <a:gd name="T41" fmla="*/ 27 h 114"/>
                <a:gd name="T42" fmla="*/ 9090 w 164"/>
                <a:gd name="T43" fmla="*/ 45 h 114"/>
                <a:gd name="T44" fmla="*/ 9382 w 164"/>
                <a:gd name="T45" fmla="*/ 59 h 114"/>
                <a:gd name="T46" fmla="*/ 9633 w 164"/>
                <a:gd name="T47" fmla="*/ 64 h 114"/>
                <a:gd name="T48" fmla="*/ 9262 w 164"/>
                <a:gd name="T49" fmla="*/ 66 h 114"/>
                <a:gd name="T50" fmla="*/ 8545 w 164"/>
                <a:gd name="T51" fmla="*/ 68 h 114"/>
                <a:gd name="T52" fmla="*/ 7618 w 164"/>
                <a:gd name="T53" fmla="*/ 69 h 114"/>
                <a:gd name="T54" fmla="*/ 6480 w 164"/>
                <a:gd name="T55" fmla="*/ 69 h 114"/>
                <a:gd name="T56" fmla="*/ 6014 w 164"/>
                <a:gd name="T57" fmla="*/ 69 h 114"/>
                <a:gd name="T58" fmla="*/ 5542 w 164"/>
                <a:gd name="T59" fmla="*/ 65 h 114"/>
                <a:gd name="T60" fmla="*/ 4813 w 164"/>
                <a:gd name="T61" fmla="*/ 62 h 114"/>
                <a:gd name="T62" fmla="*/ 4325 w 164"/>
                <a:gd name="T63" fmla="*/ 58 h 114"/>
                <a:gd name="T64" fmla="*/ 3977 w 164"/>
                <a:gd name="T65" fmla="*/ 54 h 114"/>
                <a:gd name="T66" fmla="*/ 3793 w 164"/>
                <a:gd name="T67" fmla="*/ 50 h 114"/>
                <a:gd name="T68" fmla="*/ 3453 w 164"/>
                <a:gd name="T69" fmla="*/ 48 h 114"/>
                <a:gd name="T70" fmla="*/ 3216 w 164"/>
                <a:gd name="T71" fmla="*/ 46 h 114"/>
                <a:gd name="T72" fmla="*/ 2924 w 164"/>
                <a:gd name="T73" fmla="*/ 46 h 114"/>
                <a:gd name="T74" fmla="*/ 2560 w 164"/>
                <a:gd name="T75" fmla="*/ 42 h 114"/>
                <a:gd name="T76" fmla="*/ 2136 w 164"/>
                <a:gd name="T77" fmla="*/ 38 h 114"/>
                <a:gd name="T78" fmla="*/ 1952 w 164"/>
                <a:gd name="T79" fmla="*/ 35 h 114"/>
                <a:gd name="T80" fmla="*/ 2072 w 164"/>
                <a:gd name="T81" fmla="*/ 34 h 114"/>
                <a:gd name="T82" fmla="*/ 2436 w 164"/>
                <a:gd name="T83" fmla="*/ 33 h 114"/>
                <a:gd name="T84" fmla="*/ 2924 w 164"/>
                <a:gd name="T85" fmla="*/ 32 h 114"/>
                <a:gd name="T86" fmla="*/ 3216 w 164"/>
                <a:gd name="T87" fmla="*/ 32 h 114"/>
                <a:gd name="T88" fmla="*/ 2924 w 164"/>
                <a:gd name="T89" fmla="*/ 19 h 114"/>
                <a:gd name="T90" fmla="*/ 2136 w 164"/>
                <a:gd name="T91" fmla="*/ 12 h 114"/>
                <a:gd name="T92" fmla="*/ 1081 w 164"/>
                <a:gd name="T93" fmla="*/ 10 h 114"/>
                <a:gd name="T94" fmla="*/ 184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78" name="Freeform 113"/>
            <p:cNvSpPr>
              <a:spLocks/>
            </p:cNvSpPr>
            <p:nvPr/>
          </p:nvSpPr>
          <p:spPr bwMode="auto">
            <a:xfrm>
              <a:off x="1509" y="1464"/>
              <a:ext cx="323" cy="105"/>
            </a:xfrm>
            <a:custGeom>
              <a:avLst/>
              <a:gdLst>
                <a:gd name="T0" fmla="*/ 9330 w 164"/>
                <a:gd name="T1" fmla="*/ 6 h 114"/>
                <a:gd name="T2" fmla="*/ 8983 w 164"/>
                <a:gd name="T3" fmla="*/ 6 h 114"/>
                <a:gd name="T4" fmla="*/ 8595 w 164"/>
                <a:gd name="T5" fmla="*/ 4 h 114"/>
                <a:gd name="T6" fmla="*/ 8351 w 164"/>
                <a:gd name="T7" fmla="*/ 2 h 114"/>
                <a:gd name="T8" fmla="*/ 6815 w 164"/>
                <a:gd name="T9" fmla="*/ 6 h 114"/>
                <a:gd name="T10" fmla="*/ 5414 w 164"/>
                <a:gd name="T11" fmla="*/ 12 h 114"/>
                <a:gd name="T12" fmla="*/ 4561 w 164"/>
                <a:gd name="T13" fmla="*/ 13 h 114"/>
                <a:gd name="T14" fmla="*/ 4209 w 164"/>
                <a:gd name="T15" fmla="*/ 13 h 114"/>
                <a:gd name="T16" fmla="*/ 4333 w 164"/>
                <a:gd name="T17" fmla="*/ 24 h 114"/>
                <a:gd name="T18" fmla="*/ 4270 w 164"/>
                <a:gd name="T19" fmla="*/ 41 h 114"/>
                <a:gd name="T20" fmla="*/ 3973 w 164"/>
                <a:gd name="T21" fmla="*/ 57 h 114"/>
                <a:gd name="T22" fmla="*/ 3492 w 164"/>
                <a:gd name="T23" fmla="*/ 65 h 114"/>
                <a:gd name="T24" fmla="*/ 3088 w 164"/>
                <a:gd name="T25" fmla="*/ 64 h 114"/>
                <a:gd name="T26" fmla="*/ 2901 w 164"/>
                <a:gd name="T27" fmla="*/ 54 h 114"/>
                <a:gd name="T28" fmla="*/ 2576 w 164"/>
                <a:gd name="T29" fmla="*/ 42 h 114"/>
                <a:gd name="T30" fmla="*/ 1629 w 164"/>
                <a:gd name="T31" fmla="*/ 32 h 114"/>
                <a:gd name="T32" fmla="*/ 1221 w 164"/>
                <a:gd name="T33" fmla="*/ 29 h 114"/>
                <a:gd name="T34" fmla="*/ 1160 w 164"/>
                <a:gd name="T35" fmla="*/ 23 h 114"/>
                <a:gd name="T36" fmla="*/ 1040 w 164"/>
                <a:gd name="T37" fmla="*/ 16 h 114"/>
                <a:gd name="T38" fmla="*/ 977 w 164"/>
                <a:gd name="T39" fmla="*/ 12 h 114"/>
                <a:gd name="T40" fmla="*/ 764 w 164"/>
                <a:gd name="T41" fmla="*/ 27 h 114"/>
                <a:gd name="T42" fmla="*/ 420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299 w 164"/>
                <a:gd name="T49" fmla="*/ 67 h 114"/>
                <a:gd name="T50" fmla="*/ 947 w 164"/>
                <a:gd name="T51" fmla="*/ 68 h 114"/>
                <a:gd name="T52" fmla="*/ 1804 w 164"/>
                <a:gd name="T53" fmla="*/ 69 h 114"/>
                <a:gd name="T54" fmla="*/ 3025 w 164"/>
                <a:gd name="T55" fmla="*/ 69 h 114"/>
                <a:gd name="T56" fmla="*/ 3492 w 164"/>
                <a:gd name="T57" fmla="*/ 69 h 114"/>
                <a:gd name="T58" fmla="*/ 3973 w 164"/>
                <a:gd name="T59" fmla="*/ 65 h 114"/>
                <a:gd name="T60" fmla="*/ 4561 w 164"/>
                <a:gd name="T61" fmla="*/ 62 h 114"/>
                <a:gd name="T62" fmla="*/ 5136 w 164"/>
                <a:gd name="T63" fmla="*/ 58 h 114"/>
                <a:gd name="T64" fmla="*/ 5357 w 164"/>
                <a:gd name="T65" fmla="*/ 54 h 114"/>
                <a:gd name="T66" fmla="*/ 5538 w 164"/>
                <a:gd name="T67" fmla="*/ 50 h 114"/>
                <a:gd name="T68" fmla="*/ 5838 w 164"/>
                <a:gd name="T69" fmla="*/ 48 h 114"/>
                <a:gd name="T70" fmla="*/ 6194 w 164"/>
                <a:gd name="T71" fmla="*/ 46 h 114"/>
                <a:gd name="T72" fmla="*/ 6425 w 164"/>
                <a:gd name="T73" fmla="*/ 46 h 114"/>
                <a:gd name="T74" fmla="*/ 6815 w 164"/>
                <a:gd name="T75" fmla="*/ 42 h 114"/>
                <a:gd name="T76" fmla="*/ 7234 w 164"/>
                <a:gd name="T77" fmla="*/ 38 h 114"/>
                <a:gd name="T78" fmla="*/ 7462 w 164"/>
                <a:gd name="T79" fmla="*/ 35 h 114"/>
                <a:gd name="T80" fmla="*/ 7281 w 164"/>
                <a:gd name="T81" fmla="*/ 35 h 114"/>
                <a:gd name="T82" fmla="*/ 6935 w 164"/>
                <a:gd name="T83" fmla="*/ 33 h 114"/>
                <a:gd name="T84" fmla="*/ 6486 w 164"/>
                <a:gd name="T85" fmla="*/ 32 h 114"/>
                <a:gd name="T86" fmla="*/ 6318 w 164"/>
                <a:gd name="T87" fmla="*/ 32 h 114"/>
                <a:gd name="T88" fmla="*/ 6486 w 164"/>
                <a:gd name="T89" fmla="*/ 19 h 114"/>
                <a:gd name="T90" fmla="*/ 7281 w 164"/>
                <a:gd name="T91" fmla="*/ 12 h 114"/>
                <a:gd name="T92" fmla="*/ 8242 w 164"/>
                <a:gd name="T93" fmla="*/ 9 h 114"/>
                <a:gd name="T94" fmla="*/ 9267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79" name="Freeform 114"/>
            <p:cNvSpPr>
              <a:spLocks/>
            </p:cNvSpPr>
            <p:nvPr/>
          </p:nvSpPr>
          <p:spPr bwMode="auto">
            <a:xfrm>
              <a:off x="1072" y="1477"/>
              <a:ext cx="169" cy="100"/>
            </a:xfrm>
            <a:custGeom>
              <a:avLst/>
              <a:gdLst>
                <a:gd name="T0" fmla="*/ 61 w 86"/>
                <a:gd name="T1" fmla="*/ 6 h 109"/>
                <a:gd name="T2" fmla="*/ 417 w 86"/>
                <a:gd name="T3" fmla="*/ 6 h 109"/>
                <a:gd name="T4" fmla="*/ 973 w 86"/>
                <a:gd name="T5" fmla="*/ 6 h 109"/>
                <a:gd name="T6" fmla="*/ 1433 w 86"/>
                <a:gd name="T7" fmla="*/ 6 h 109"/>
                <a:gd name="T8" fmla="*/ 1849 w 86"/>
                <a:gd name="T9" fmla="*/ 6 h 109"/>
                <a:gd name="T10" fmla="*/ 1912 w 86"/>
                <a:gd name="T11" fmla="*/ 6 h 109"/>
                <a:gd name="T12" fmla="*/ 1912 w 86"/>
                <a:gd name="T13" fmla="*/ 7 h 109"/>
                <a:gd name="T14" fmla="*/ 1965 w 86"/>
                <a:gd name="T15" fmla="*/ 13 h 109"/>
                <a:gd name="T16" fmla="*/ 2193 w 86"/>
                <a:gd name="T17" fmla="*/ 17 h 109"/>
                <a:gd name="T18" fmla="*/ 2368 w 86"/>
                <a:gd name="T19" fmla="*/ 23 h 109"/>
                <a:gd name="T20" fmla="*/ 2704 w 86"/>
                <a:gd name="T21" fmla="*/ 26 h 109"/>
                <a:gd name="T22" fmla="*/ 2934 w 86"/>
                <a:gd name="T23" fmla="*/ 31 h 109"/>
                <a:gd name="T24" fmla="*/ 3162 w 86"/>
                <a:gd name="T25" fmla="*/ 38 h 109"/>
                <a:gd name="T26" fmla="*/ 3341 w 86"/>
                <a:gd name="T27" fmla="*/ 45 h 109"/>
                <a:gd name="T28" fmla="*/ 3584 w 86"/>
                <a:gd name="T29" fmla="*/ 51 h 109"/>
                <a:gd name="T30" fmla="*/ 3633 w 86"/>
                <a:gd name="T31" fmla="*/ 58 h 109"/>
                <a:gd name="T32" fmla="*/ 3633 w 86"/>
                <a:gd name="T33" fmla="*/ 61 h 109"/>
                <a:gd name="T34" fmla="*/ 3696 w 86"/>
                <a:gd name="T35" fmla="*/ 61 h 109"/>
                <a:gd name="T36" fmla="*/ 3804 w 86"/>
                <a:gd name="T37" fmla="*/ 61 h 109"/>
                <a:gd name="T38" fmla="*/ 3861 w 86"/>
                <a:gd name="T39" fmla="*/ 63 h 109"/>
                <a:gd name="T40" fmla="*/ 4042 w 86"/>
                <a:gd name="T41" fmla="*/ 64 h 109"/>
                <a:gd name="T42" fmla="*/ 4097 w 86"/>
                <a:gd name="T43" fmla="*/ 64 h 109"/>
                <a:gd name="T44" fmla="*/ 4249 w 86"/>
                <a:gd name="T45" fmla="*/ 64 h 109"/>
                <a:gd name="T46" fmla="*/ 4490 w 86"/>
                <a:gd name="T47" fmla="*/ 64 h 109"/>
                <a:gd name="T48" fmla="*/ 4653 w 86"/>
                <a:gd name="T49" fmla="*/ 64 h 109"/>
                <a:gd name="T50" fmla="*/ 4773 w 86"/>
                <a:gd name="T51" fmla="*/ 64 h 109"/>
                <a:gd name="T52" fmla="*/ 4897 w 86"/>
                <a:gd name="T53" fmla="*/ 63 h 109"/>
                <a:gd name="T54" fmla="*/ 4653 w 86"/>
                <a:gd name="T55" fmla="*/ 58 h 109"/>
                <a:gd name="T56" fmla="*/ 4190 w 86"/>
                <a:gd name="T57" fmla="*/ 45 h 109"/>
                <a:gd name="T58" fmla="*/ 3633 w 86"/>
                <a:gd name="T59" fmla="*/ 28 h 109"/>
                <a:gd name="T60" fmla="*/ 3044 w 86"/>
                <a:gd name="T61" fmla="*/ 14 h 109"/>
                <a:gd name="T62" fmla="*/ 2704 w 86"/>
                <a:gd name="T63" fmla="*/ 6 h 109"/>
                <a:gd name="T64" fmla="*/ 2517 w 86"/>
                <a:gd name="T65" fmla="*/ 3 h 109"/>
                <a:gd name="T66" fmla="*/ 1965 w 86"/>
                <a:gd name="T67" fmla="*/ 1 h 109"/>
                <a:gd name="T68" fmla="*/ 1313 w 86"/>
                <a:gd name="T69" fmla="*/ 0 h 109"/>
                <a:gd name="T70" fmla="*/ 645 w 86"/>
                <a:gd name="T71" fmla="*/ 1 h 109"/>
                <a:gd name="T72" fmla="*/ 181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80" name="Freeform 115"/>
            <p:cNvSpPr>
              <a:spLocks/>
            </p:cNvSpPr>
            <p:nvPr/>
          </p:nvSpPr>
          <p:spPr bwMode="auto">
            <a:xfrm>
              <a:off x="1724" y="1481"/>
              <a:ext cx="171" cy="99"/>
            </a:xfrm>
            <a:custGeom>
              <a:avLst/>
              <a:gdLst>
                <a:gd name="T0" fmla="*/ 4837 w 87"/>
                <a:gd name="T1" fmla="*/ 6 h 108"/>
                <a:gd name="T2" fmla="*/ 4434 w 87"/>
                <a:gd name="T3" fmla="*/ 6 h 108"/>
                <a:gd name="T4" fmla="*/ 3986 w 87"/>
                <a:gd name="T5" fmla="*/ 6 h 108"/>
                <a:gd name="T6" fmla="*/ 3404 w 87"/>
                <a:gd name="T7" fmla="*/ 6 h 108"/>
                <a:gd name="T8" fmla="*/ 3045 w 87"/>
                <a:gd name="T9" fmla="*/ 6 h 108"/>
                <a:gd name="T10" fmla="*/ 2940 w 87"/>
                <a:gd name="T11" fmla="*/ 6 h 108"/>
                <a:gd name="T12" fmla="*/ 2940 w 87"/>
                <a:gd name="T13" fmla="*/ 6 h 108"/>
                <a:gd name="T14" fmla="*/ 2817 w 87"/>
                <a:gd name="T15" fmla="*/ 13 h 108"/>
                <a:gd name="T16" fmla="*/ 2642 w 87"/>
                <a:gd name="T17" fmla="*/ 17 h 108"/>
                <a:gd name="T18" fmla="*/ 2492 w 87"/>
                <a:gd name="T19" fmla="*/ 23 h 108"/>
                <a:gd name="T20" fmla="*/ 2256 w 87"/>
                <a:gd name="T21" fmla="*/ 26 h 108"/>
                <a:gd name="T22" fmla="*/ 1966 w 87"/>
                <a:gd name="T23" fmla="*/ 32 h 108"/>
                <a:gd name="T24" fmla="*/ 1612 w 87"/>
                <a:gd name="T25" fmla="*/ 38 h 108"/>
                <a:gd name="T26" fmla="*/ 1376 w 87"/>
                <a:gd name="T27" fmla="*/ 45 h 108"/>
                <a:gd name="T28" fmla="*/ 1268 w 87"/>
                <a:gd name="T29" fmla="*/ 51 h 108"/>
                <a:gd name="T30" fmla="*/ 1268 w 87"/>
                <a:gd name="T31" fmla="*/ 59 h 108"/>
                <a:gd name="T32" fmla="*/ 1268 w 87"/>
                <a:gd name="T33" fmla="*/ 61 h 108"/>
                <a:gd name="T34" fmla="*/ 1085 w 87"/>
                <a:gd name="T35" fmla="*/ 61 h 108"/>
                <a:gd name="T36" fmla="*/ 1085 w 87"/>
                <a:gd name="T37" fmla="*/ 61 h 108"/>
                <a:gd name="T38" fmla="*/ 912 w 87"/>
                <a:gd name="T39" fmla="*/ 63 h 108"/>
                <a:gd name="T40" fmla="*/ 820 w 87"/>
                <a:gd name="T41" fmla="*/ 64 h 108"/>
                <a:gd name="T42" fmla="*/ 761 w 87"/>
                <a:gd name="T43" fmla="*/ 64 h 108"/>
                <a:gd name="T44" fmla="*/ 584 w 87"/>
                <a:gd name="T45" fmla="*/ 64 h 108"/>
                <a:gd name="T46" fmla="*/ 356 w 87"/>
                <a:gd name="T47" fmla="*/ 64 h 108"/>
                <a:gd name="T48" fmla="*/ 236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81 w 87"/>
                <a:gd name="T55" fmla="*/ 59 h 108"/>
                <a:gd name="T56" fmla="*/ 645 w 87"/>
                <a:gd name="T57" fmla="*/ 45 h 108"/>
                <a:gd name="T58" fmla="*/ 1268 w 87"/>
                <a:gd name="T59" fmla="*/ 27 h 108"/>
                <a:gd name="T60" fmla="*/ 1853 w 87"/>
                <a:gd name="T61" fmla="*/ 13 h 108"/>
                <a:gd name="T62" fmla="*/ 2133 w 87"/>
                <a:gd name="T63" fmla="*/ 6 h 108"/>
                <a:gd name="T64" fmla="*/ 2313 w 87"/>
                <a:gd name="T65" fmla="*/ 3 h 108"/>
                <a:gd name="T66" fmla="*/ 2878 w 87"/>
                <a:gd name="T67" fmla="*/ 1 h 108"/>
                <a:gd name="T68" fmla="*/ 3585 w 87"/>
                <a:gd name="T69" fmla="*/ 0 h 108"/>
                <a:gd name="T70" fmla="*/ 4192 w 87"/>
                <a:gd name="T71" fmla="*/ 0 h 108"/>
                <a:gd name="T72" fmla="*/ 4717 w 87"/>
                <a:gd name="T73" fmla="*/ 0 h 108"/>
                <a:gd name="T74" fmla="*/ 4837 w 87"/>
                <a:gd name="T75" fmla="*/ 1 h 108"/>
                <a:gd name="T76" fmla="*/ 4837 w 87"/>
                <a:gd name="T77" fmla="*/ 2 h 108"/>
                <a:gd name="T78" fmla="*/ 4837 w 87"/>
                <a:gd name="T79" fmla="*/ 4 h 108"/>
                <a:gd name="T80" fmla="*/ 4898 w 87"/>
                <a:gd name="T81" fmla="*/ 5 h 108"/>
                <a:gd name="T82" fmla="*/ 4898 w 87"/>
                <a:gd name="T83" fmla="*/ 6 h 108"/>
                <a:gd name="T84" fmla="*/ 4957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81" name="Freeform 116"/>
            <p:cNvSpPr>
              <a:spLocks/>
            </p:cNvSpPr>
            <p:nvPr/>
          </p:nvSpPr>
          <p:spPr bwMode="auto">
            <a:xfrm>
              <a:off x="1321" y="1454"/>
              <a:ext cx="69" cy="100"/>
            </a:xfrm>
            <a:custGeom>
              <a:avLst/>
              <a:gdLst>
                <a:gd name="T0" fmla="*/ 1932 w 35"/>
                <a:gd name="T1" fmla="*/ 3 h 107"/>
                <a:gd name="T2" fmla="*/ 1816 w 35"/>
                <a:gd name="T3" fmla="*/ 5 h 107"/>
                <a:gd name="T4" fmla="*/ 1753 w 35"/>
                <a:gd name="T5" fmla="*/ 7 h 107"/>
                <a:gd name="T6" fmla="*/ 1569 w 35"/>
                <a:gd name="T7" fmla="*/ 9 h 107"/>
                <a:gd name="T8" fmla="*/ 1524 w 35"/>
                <a:gd name="T9" fmla="*/ 15 h 107"/>
                <a:gd name="T10" fmla="*/ 1524 w 35"/>
                <a:gd name="T11" fmla="*/ 19 h 107"/>
                <a:gd name="T12" fmla="*/ 1569 w 35"/>
                <a:gd name="T13" fmla="*/ 23 h 107"/>
                <a:gd name="T14" fmla="*/ 1816 w 35"/>
                <a:gd name="T15" fmla="*/ 28 h 107"/>
                <a:gd name="T16" fmla="*/ 1932 w 35"/>
                <a:gd name="T17" fmla="*/ 31 h 107"/>
                <a:gd name="T18" fmla="*/ 1816 w 35"/>
                <a:gd name="T19" fmla="*/ 32 h 107"/>
                <a:gd name="T20" fmla="*/ 1524 w 35"/>
                <a:gd name="T21" fmla="*/ 33 h 107"/>
                <a:gd name="T22" fmla="*/ 1224 w 35"/>
                <a:gd name="T23" fmla="*/ 36 h 107"/>
                <a:gd name="T24" fmla="*/ 889 w 35"/>
                <a:gd name="T25" fmla="*/ 36 h 107"/>
                <a:gd name="T26" fmla="*/ 591 w 35"/>
                <a:gd name="T27" fmla="*/ 39 h 107"/>
                <a:gd name="T28" fmla="*/ 361 w 35"/>
                <a:gd name="T29" fmla="*/ 41 h 107"/>
                <a:gd name="T30" fmla="*/ 244 w 35"/>
                <a:gd name="T31" fmla="*/ 43 h 107"/>
                <a:gd name="T32" fmla="*/ 183 w 35"/>
                <a:gd name="T33" fmla="*/ 44 h 107"/>
                <a:gd name="T34" fmla="*/ 183 w 35"/>
                <a:gd name="T35" fmla="*/ 46 h 107"/>
                <a:gd name="T36" fmla="*/ 183 w 35"/>
                <a:gd name="T37" fmla="*/ 50 h 107"/>
                <a:gd name="T38" fmla="*/ 183 w 35"/>
                <a:gd name="T39" fmla="*/ 56 h 107"/>
                <a:gd name="T40" fmla="*/ 300 w 35"/>
                <a:gd name="T41" fmla="*/ 61 h 107"/>
                <a:gd name="T42" fmla="*/ 300 w 35"/>
                <a:gd name="T43" fmla="*/ 66 h 107"/>
                <a:gd name="T44" fmla="*/ 361 w 35"/>
                <a:gd name="T45" fmla="*/ 69 h 107"/>
                <a:gd name="T46" fmla="*/ 361 w 35"/>
                <a:gd name="T47" fmla="*/ 71 h 107"/>
                <a:gd name="T48" fmla="*/ 300 w 35"/>
                <a:gd name="T49" fmla="*/ 69 h 107"/>
                <a:gd name="T50" fmla="*/ 183 w 35"/>
                <a:gd name="T51" fmla="*/ 65 h 107"/>
                <a:gd name="T52" fmla="*/ 63 w 35"/>
                <a:gd name="T53" fmla="*/ 61 h 107"/>
                <a:gd name="T54" fmla="*/ 63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83 w 35"/>
                <a:gd name="T65" fmla="*/ 39 h 107"/>
                <a:gd name="T66" fmla="*/ 481 w 35"/>
                <a:gd name="T67" fmla="*/ 34 h 107"/>
                <a:gd name="T68" fmla="*/ 773 w 35"/>
                <a:gd name="T69" fmla="*/ 28 h 107"/>
                <a:gd name="T70" fmla="*/ 1104 w 35"/>
                <a:gd name="T71" fmla="*/ 20 h 107"/>
                <a:gd name="T72" fmla="*/ 1465 w 35"/>
                <a:gd name="T73" fmla="*/ 16 h 107"/>
                <a:gd name="T74" fmla="*/ 1632 w 35"/>
                <a:gd name="T75" fmla="*/ 7 h 107"/>
                <a:gd name="T76" fmla="*/ 1816 w 35"/>
                <a:gd name="T77" fmla="*/ 6 h 107"/>
                <a:gd name="T78" fmla="*/ 1932 w 35"/>
                <a:gd name="T79" fmla="*/ 1 h 107"/>
                <a:gd name="T80" fmla="*/ 1993 w 35"/>
                <a:gd name="T81" fmla="*/ 1 h 107"/>
                <a:gd name="T82" fmla="*/ 1993 w 35"/>
                <a:gd name="T83" fmla="*/ 1 h 107"/>
                <a:gd name="T84" fmla="*/ 1993 w 35"/>
                <a:gd name="T85" fmla="*/ 1 h 107"/>
                <a:gd name="T86" fmla="*/ 1993 w 35"/>
                <a:gd name="T87" fmla="*/ 1 h 107"/>
                <a:gd name="T88" fmla="*/ 1993 w 35"/>
                <a:gd name="T89" fmla="*/ 1 h 107"/>
                <a:gd name="T90" fmla="*/ 1993 w 35"/>
                <a:gd name="T91" fmla="*/ 1 h 107"/>
                <a:gd name="T92" fmla="*/ 1993 w 35"/>
                <a:gd name="T93" fmla="*/ 1 h 107"/>
                <a:gd name="T94" fmla="*/ 1993 w 35"/>
                <a:gd name="T95" fmla="*/ 1 h 107"/>
                <a:gd name="T96" fmla="*/ 199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82" name="Freeform 117"/>
            <p:cNvSpPr>
              <a:spLocks/>
            </p:cNvSpPr>
            <p:nvPr/>
          </p:nvSpPr>
          <p:spPr bwMode="auto">
            <a:xfrm>
              <a:off x="1570" y="1454"/>
              <a:ext cx="69" cy="100"/>
            </a:xfrm>
            <a:custGeom>
              <a:avLst/>
              <a:gdLst>
                <a:gd name="T0" fmla="*/ 63 w 35"/>
                <a:gd name="T1" fmla="*/ 3 h 107"/>
                <a:gd name="T2" fmla="*/ 63 w 35"/>
                <a:gd name="T3" fmla="*/ 5 h 107"/>
                <a:gd name="T4" fmla="*/ 183 w 35"/>
                <a:gd name="T5" fmla="*/ 7 h 107"/>
                <a:gd name="T6" fmla="*/ 300 w 35"/>
                <a:gd name="T7" fmla="*/ 7 h 107"/>
                <a:gd name="T8" fmla="*/ 361 w 35"/>
                <a:gd name="T9" fmla="*/ 12 h 107"/>
                <a:gd name="T10" fmla="*/ 361 w 35"/>
                <a:gd name="T11" fmla="*/ 17 h 107"/>
                <a:gd name="T12" fmla="*/ 300 w 35"/>
                <a:gd name="T13" fmla="*/ 20 h 107"/>
                <a:gd name="T14" fmla="*/ 124 w 35"/>
                <a:gd name="T15" fmla="*/ 26 h 107"/>
                <a:gd name="T16" fmla="*/ 0 w 35"/>
                <a:gd name="T17" fmla="*/ 28 h 107"/>
                <a:gd name="T18" fmla="*/ 183 w 35"/>
                <a:gd name="T19" fmla="*/ 30 h 107"/>
                <a:gd name="T20" fmla="*/ 361 w 35"/>
                <a:gd name="T21" fmla="*/ 31 h 107"/>
                <a:gd name="T22" fmla="*/ 653 w 35"/>
                <a:gd name="T23" fmla="*/ 34 h 107"/>
                <a:gd name="T24" fmla="*/ 1011 w 35"/>
                <a:gd name="T25" fmla="*/ 36 h 107"/>
                <a:gd name="T26" fmla="*/ 1287 w 35"/>
                <a:gd name="T27" fmla="*/ 38 h 107"/>
                <a:gd name="T28" fmla="*/ 1524 w 35"/>
                <a:gd name="T29" fmla="*/ 41 h 107"/>
                <a:gd name="T30" fmla="*/ 1695 w 35"/>
                <a:gd name="T31" fmla="*/ 43 h 107"/>
                <a:gd name="T32" fmla="*/ 1753 w 35"/>
                <a:gd name="T33" fmla="*/ 44 h 107"/>
                <a:gd name="T34" fmla="*/ 1753 w 35"/>
                <a:gd name="T35" fmla="*/ 46 h 107"/>
                <a:gd name="T36" fmla="*/ 1695 w 35"/>
                <a:gd name="T37" fmla="*/ 50 h 107"/>
                <a:gd name="T38" fmla="*/ 1695 w 35"/>
                <a:gd name="T39" fmla="*/ 56 h 107"/>
                <a:gd name="T40" fmla="*/ 1632 w 35"/>
                <a:gd name="T41" fmla="*/ 61 h 107"/>
                <a:gd name="T42" fmla="*/ 1632 w 35"/>
                <a:gd name="T43" fmla="*/ 66 h 107"/>
                <a:gd name="T44" fmla="*/ 1632 w 35"/>
                <a:gd name="T45" fmla="*/ 69 h 107"/>
                <a:gd name="T46" fmla="*/ 1632 w 35"/>
                <a:gd name="T47" fmla="*/ 71 h 107"/>
                <a:gd name="T48" fmla="*/ 1695 w 35"/>
                <a:gd name="T49" fmla="*/ 69 h 107"/>
                <a:gd name="T50" fmla="*/ 1695 w 35"/>
                <a:gd name="T51" fmla="*/ 65 h 107"/>
                <a:gd name="T52" fmla="*/ 1753 w 35"/>
                <a:gd name="T53" fmla="*/ 61 h 107"/>
                <a:gd name="T54" fmla="*/ 1869 w 35"/>
                <a:gd name="T55" fmla="*/ 56 h 107"/>
                <a:gd name="T56" fmla="*/ 1993 w 35"/>
                <a:gd name="T57" fmla="*/ 52 h 107"/>
                <a:gd name="T58" fmla="*/ 1993 w 35"/>
                <a:gd name="T59" fmla="*/ 48 h 107"/>
                <a:gd name="T60" fmla="*/ 1993 w 35"/>
                <a:gd name="T61" fmla="*/ 44 h 107"/>
                <a:gd name="T62" fmla="*/ 1993 w 35"/>
                <a:gd name="T63" fmla="*/ 41 h 107"/>
                <a:gd name="T64" fmla="*/ 1753 w 35"/>
                <a:gd name="T65" fmla="*/ 39 h 107"/>
                <a:gd name="T66" fmla="*/ 1404 w 35"/>
                <a:gd name="T67" fmla="*/ 34 h 107"/>
                <a:gd name="T68" fmla="*/ 1104 w 35"/>
                <a:gd name="T69" fmla="*/ 28 h 107"/>
                <a:gd name="T70" fmla="*/ 828 w 35"/>
                <a:gd name="T71" fmla="*/ 20 h 107"/>
                <a:gd name="T72" fmla="*/ 528 w 35"/>
                <a:gd name="T73" fmla="*/ 16 h 107"/>
                <a:gd name="T74" fmla="*/ 300 w 35"/>
                <a:gd name="T75" fmla="*/ 7 h 107"/>
                <a:gd name="T76" fmla="*/ 124 w 35"/>
                <a:gd name="T77" fmla="*/ 6 h 107"/>
                <a:gd name="T78" fmla="*/ 63 w 35"/>
                <a:gd name="T79" fmla="*/ 1 h 107"/>
                <a:gd name="T80" fmla="*/ 63 w 35"/>
                <a:gd name="T81" fmla="*/ 1 h 107"/>
                <a:gd name="T82" fmla="*/ 63 w 35"/>
                <a:gd name="T83" fmla="*/ 1 h 107"/>
                <a:gd name="T84" fmla="*/ 63 w 35"/>
                <a:gd name="T85" fmla="*/ 1 h 107"/>
                <a:gd name="T86" fmla="*/ 63 w 35"/>
                <a:gd name="T87" fmla="*/ 1 h 107"/>
                <a:gd name="T88" fmla="*/ 63 w 35"/>
                <a:gd name="T89" fmla="*/ 1 h 107"/>
                <a:gd name="T90" fmla="*/ 63 w 35"/>
                <a:gd name="T91" fmla="*/ 1 h 107"/>
                <a:gd name="T92" fmla="*/ 63 w 35"/>
                <a:gd name="T93" fmla="*/ 1 h 107"/>
                <a:gd name="T94" fmla="*/ 63 w 35"/>
                <a:gd name="T95" fmla="*/ 1 h 107"/>
                <a:gd name="T96" fmla="*/ 6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83" name="Freeform 118"/>
            <p:cNvSpPr>
              <a:spLocks/>
            </p:cNvSpPr>
            <p:nvPr/>
          </p:nvSpPr>
          <p:spPr bwMode="auto">
            <a:xfrm>
              <a:off x="1020" y="1319"/>
              <a:ext cx="156" cy="70"/>
            </a:xfrm>
            <a:custGeom>
              <a:avLst/>
              <a:gdLst>
                <a:gd name="T0" fmla="*/ 2433 w 79"/>
                <a:gd name="T1" fmla="*/ 0 h 76"/>
                <a:gd name="T2" fmla="*/ 1888 w 79"/>
                <a:gd name="T3" fmla="*/ 4 h 76"/>
                <a:gd name="T4" fmla="*/ 1357 w 79"/>
                <a:gd name="T5" fmla="*/ 7 h 76"/>
                <a:gd name="T6" fmla="*/ 956 w 79"/>
                <a:gd name="T7" fmla="*/ 16 h 76"/>
                <a:gd name="T8" fmla="*/ 839 w 79"/>
                <a:gd name="T9" fmla="*/ 23 h 76"/>
                <a:gd name="T10" fmla="*/ 1076 w 79"/>
                <a:gd name="T11" fmla="*/ 30 h 76"/>
                <a:gd name="T12" fmla="*/ 1888 w 79"/>
                <a:gd name="T13" fmla="*/ 37 h 76"/>
                <a:gd name="T14" fmla="*/ 3509 w 79"/>
                <a:gd name="T15" fmla="*/ 41 h 76"/>
                <a:gd name="T16" fmla="*/ 4558 w 79"/>
                <a:gd name="T17" fmla="*/ 41 h 76"/>
                <a:gd name="T18" fmla="*/ 4321 w 79"/>
                <a:gd name="T19" fmla="*/ 42 h 76"/>
                <a:gd name="T20" fmla="*/ 3904 w 79"/>
                <a:gd name="T21" fmla="*/ 43 h 76"/>
                <a:gd name="T22" fmla="*/ 3389 w 79"/>
                <a:gd name="T23" fmla="*/ 44 h 76"/>
                <a:gd name="T24" fmla="*/ 2857 w 79"/>
                <a:gd name="T25" fmla="*/ 46 h 76"/>
                <a:gd name="T26" fmla="*/ 2249 w 79"/>
                <a:gd name="T27" fmla="*/ 46 h 76"/>
                <a:gd name="T28" fmla="*/ 1596 w 79"/>
                <a:gd name="T29" fmla="*/ 46 h 76"/>
                <a:gd name="T30" fmla="*/ 1139 w 79"/>
                <a:gd name="T31" fmla="*/ 43 h 76"/>
                <a:gd name="T32" fmla="*/ 656 w 79"/>
                <a:gd name="T33" fmla="*/ 41 h 76"/>
                <a:gd name="T34" fmla="*/ 363 w 79"/>
                <a:gd name="T35" fmla="*/ 38 h 76"/>
                <a:gd name="T36" fmla="*/ 124 w 79"/>
                <a:gd name="T37" fmla="*/ 34 h 76"/>
                <a:gd name="T38" fmla="*/ 63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3 w 79"/>
                <a:gd name="T45" fmla="*/ 23 h 76"/>
                <a:gd name="T46" fmla="*/ 63 w 79"/>
                <a:gd name="T47" fmla="*/ 22 h 76"/>
                <a:gd name="T48" fmla="*/ 124 w 79"/>
                <a:gd name="T49" fmla="*/ 18 h 76"/>
                <a:gd name="T50" fmla="*/ 363 w 79"/>
                <a:gd name="T51" fmla="*/ 11 h 76"/>
                <a:gd name="T52" fmla="*/ 656 w 79"/>
                <a:gd name="T53" fmla="*/ 6 h 76"/>
                <a:gd name="T54" fmla="*/ 1139 w 79"/>
                <a:gd name="T55" fmla="*/ 4 h 76"/>
                <a:gd name="T56" fmla="*/ 1596 w 79"/>
                <a:gd name="T57" fmla="*/ 2 h 76"/>
                <a:gd name="T58" fmla="*/ 2008 w 79"/>
                <a:gd name="T59" fmla="*/ 1 h 76"/>
                <a:gd name="T60" fmla="*/ 2372 w 79"/>
                <a:gd name="T61" fmla="*/ 0 h 76"/>
                <a:gd name="T62" fmla="*/ 2616 w 79"/>
                <a:gd name="T63" fmla="*/ 0 h 76"/>
                <a:gd name="T64" fmla="*/ 268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84" name="Freeform 119"/>
            <p:cNvSpPr>
              <a:spLocks/>
            </p:cNvSpPr>
            <p:nvPr/>
          </p:nvSpPr>
          <p:spPr bwMode="auto">
            <a:xfrm>
              <a:off x="1806" y="1318"/>
              <a:ext cx="132" cy="72"/>
            </a:xfrm>
            <a:custGeom>
              <a:avLst/>
              <a:gdLst>
                <a:gd name="T0" fmla="*/ 948 w 67"/>
                <a:gd name="T1" fmla="*/ 1 h 78"/>
                <a:gd name="T2" fmla="*/ 1505 w 67"/>
                <a:gd name="T3" fmla="*/ 5 h 78"/>
                <a:gd name="T4" fmla="*/ 2173 w 67"/>
                <a:gd name="T5" fmla="*/ 8 h 78"/>
                <a:gd name="T6" fmla="*/ 2697 w 67"/>
                <a:gd name="T7" fmla="*/ 16 h 78"/>
                <a:gd name="T8" fmla="*/ 3028 w 67"/>
                <a:gd name="T9" fmla="*/ 24 h 78"/>
                <a:gd name="T10" fmla="*/ 2965 w 67"/>
                <a:gd name="T11" fmla="*/ 32 h 78"/>
                <a:gd name="T12" fmla="*/ 2348 w 67"/>
                <a:gd name="T13" fmla="*/ 39 h 78"/>
                <a:gd name="T14" fmla="*/ 948 w 67"/>
                <a:gd name="T15" fmla="*/ 44 h 78"/>
                <a:gd name="T16" fmla="*/ 0 w 67"/>
                <a:gd name="T17" fmla="*/ 47 h 78"/>
                <a:gd name="T18" fmla="*/ 124 w 67"/>
                <a:gd name="T19" fmla="*/ 47 h 78"/>
                <a:gd name="T20" fmla="*/ 481 w 67"/>
                <a:gd name="T21" fmla="*/ 48 h 78"/>
                <a:gd name="T22" fmla="*/ 827 w 67"/>
                <a:gd name="T23" fmla="*/ 48 h 78"/>
                <a:gd name="T24" fmla="*/ 1277 w 67"/>
                <a:gd name="T25" fmla="*/ 48 h 78"/>
                <a:gd name="T26" fmla="*/ 1805 w 67"/>
                <a:gd name="T27" fmla="*/ 48 h 78"/>
                <a:gd name="T28" fmla="*/ 2348 w 67"/>
                <a:gd name="T29" fmla="*/ 46 h 78"/>
                <a:gd name="T30" fmla="*/ 2813 w 67"/>
                <a:gd name="T31" fmla="*/ 44 h 78"/>
                <a:gd name="T32" fmla="*/ 3272 w 67"/>
                <a:gd name="T33" fmla="*/ 41 h 78"/>
                <a:gd name="T34" fmla="*/ 3493 w 67"/>
                <a:gd name="T35" fmla="*/ 38 h 78"/>
                <a:gd name="T36" fmla="*/ 3680 w 67"/>
                <a:gd name="T37" fmla="*/ 35 h 78"/>
                <a:gd name="T38" fmla="*/ 3737 w 67"/>
                <a:gd name="T39" fmla="*/ 31 h 78"/>
                <a:gd name="T40" fmla="*/ 3854 w 67"/>
                <a:gd name="T41" fmla="*/ 28 h 78"/>
                <a:gd name="T42" fmla="*/ 3854 w 67"/>
                <a:gd name="T43" fmla="*/ 26 h 78"/>
                <a:gd name="T44" fmla="*/ 3854 w 67"/>
                <a:gd name="T45" fmla="*/ 24 h 78"/>
                <a:gd name="T46" fmla="*/ 3854 w 67"/>
                <a:gd name="T47" fmla="*/ 23 h 78"/>
                <a:gd name="T48" fmla="*/ 3737 w 67"/>
                <a:gd name="T49" fmla="*/ 18 h 78"/>
                <a:gd name="T50" fmla="*/ 3450 w 67"/>
                <a:gd name="T51" fmla="*/ 12 h 78"/>
                <a:gd name="T52" fmla="*/ 2965 w 67"/>
                <a:gd name="T53" fmla="*/ 6 h 78"/>
                <a:gd name="T54" fmla="*/ 2516 w 67"/>
                <a:gd name="T55" fmla="*/ 5 h 78"/>
                <a:gd name="T56" fmla="*/ 1925 w 67"/>
                <a:gd name="T57" fmla="*/ 2 h 78"/>
                <a:gd name="T58" fmla="*/ 1460 w 67"/>
                <a:gd name="T59" fmla="*/ 1 h 78"/>
                <a:gd name="T60" fmla="*/ 977 w 67"/>
                <a:gd name="T61" fmla="*/ 0 h 78"/>
                <a:gd name="T62" fmla="*/ 827 w 67"/>
                <a:gd name="T63" fmla="*/ 0 h 78"/>
                <a:gd name="T64" fmla="*/ 827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85" name="Freeform 120"/>
            <p:cNvSpPr>
              <a:spLocks/>
            </p:cNvSpPr>
            <p:nvPr/>
          </p:nvSpPr>
          <p:spPr bwMode="auto">
            <a:xfrm>
              <a:off x="1095" y="1326"/>
              <a:ext cx="209" cy="48"/>
            </a:xfrm>
            <a:custGeom>
              <a:avLst/>
              <a:gdLst>
                <a:gd name="T0" fmla="*/ 6049 w 106"/>
                <a:gd name="T1" fmla="*/ 29 h 51"/>
                <a:gd name="T2" fmla="*/ 5757 w 106"/>
                <a:gd name="T3" fmla="*/ 24 h 51"/>
                <a:gd name="T4" fmla="*/ 5276 w 106"/>
                <a:gd name="T5" fmla="*/ 18 h 51"/>
                <a:gd name="T6" fmla="*/ 4474 w 106"/>
                <a:gd name="T7" fmla="*/ 8 h 51"/>
                <a:gd name="T8" fmla="*/ 3518 w 106"/>
                <a:gd name="T9" fmla="*/ 4 h 51"/>
                <a:gd name="T10" fmla="*/ 2705 w 106"/>
                <a:gd name="T11" fmla="*/ 0 h 51"/>
                <a:gd name="T12" fmla="*/ 2476 w 106"/>
                <a:gd name="T13" fmla="*/ 0 h 51"/>
                <a:gd name="T14" fmla="*/ 1993 w 106"/>
                <a:gd name="T15" fmla="*/ 1 h 51"/>
                <a:gd name="T16" fmla="*/ 1524 w 106"/>
                <a:gd name="T17" fmla="*/ 3 h 51"/>
                <a:gd name="T18" fmla="*/ 1041 w 106"/>
                <a:gd name="T19" fmla="*/ 4 h 51"/>
                <a:gd name="T20" fmla="*/ 773 w 106"/>
                <a:gd name="T21" fmla="*/ 4 h 51"/>
                <a:gd name="T22" fmla="*/ 481 w 106"/>
                <a:gd name="T23" fmla="*/ 8 h 51"/>
                <a:gd name="T24" fmla="*/ 244 w 106"/>
                <a:gd name="T25" fmla="*/ 8 h 51"/>
                <a:gd name="T26" fmla="*/ 63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3 w 106"/>
                <a:gd name="T33" fmla="*/ 24 h 51"/>
                <a:gd name="T34" fmla="*/ 183 w 106"/>
                <a:gd name="T35" fmla="*/ 29 h 51"/>
                <a:gd name="T36" fmla="*/ 361 w 106"/>
                <a:gd name="T37" fmla="*/ 31 h 51"/>
                <a:gd name="T38" fmla="*/ 481 w 106"/>
                <a:gd name="T39" fmla="*/ 34 h 51"/>
                <a:gd name="T40" fmla="*/ 773 w 106"/>
                <a:gd name="T41" fmla="*/ 35 h 51"/>
                <a:gd name="T42" fmla="*/ 1041 w 106"/>
                <a:gd name="T43" fmla="*/ 35 h 51"/>
                <a:gd name="T44" fmla="*/ 1341 w 106"/>
                <a:gd name="T45" fmla="*/ 34 h 51"/>
                <a:gd name="T46" fmla="*/ 1633 w 106"/>
                <a:gd name="T47" fmla="*/ 33 h 51"/>
                <a:gd name="T48" fmla="*/ 1993 w 106"/>
                <a:gd name="T49" fmla="*/ 31 h 51"/>
                <a:gd name="T50" fmla="*/ 2240 w 106"/>
                <a:gd name="T51" fmla="*/ 30 h 51"/>
                <a:gd name="T52" fmla="*/ 2413 w 106"/>
                <a:gd name="T53" fmla="*/ 29 h 51"/>
                <a:gd name="T54" fmla="*/ 2177 w 106"/>
                <a:gd name="T55" fmla="*/ 30 h 51"/>
                <a:gd name="T56" fmla="*/ 1993 w 106"/>
                <a:gd name="T57" fmla="*/ 29 h 51"/>
                <a:gd name="T58" fmla="*/ 1757 w 106"/>
                <a:gd name="T59" fmla="*/ 27 h 51"/>
                <a:gd name="T60" fmla="*/ 1404 w 106"/>
                <a:gd name="T61" fmla="*/ 24 h 51"/>
                <a:gd name="T62" fmla="*/ 891 w 106"/>
                <a:gd name="T63" fmla="*/ 23 h 51"/>
                <a:gd name="T64" fmla="*/ 712 w 106"/>
                <a:gd name="T65" fmla="*/ 22 h 51"/>
                <a:gd name="T66" fmla="*/ 773 w 106"/>
                <a:gd name="T67" fmla="*/ 21 h 51"/>
                <a:gd name="T68" fmla="*/ 1041 w 106"/>
                <a:gd name="T69" fmla="*/ 18 h 51"/>
                <a:gd name="T70" fmla="*/ 1224 w 106"/>
                <a:gd name="T71" fmla="*/ 15 h 51"/>
                <a:gd name="T72" fmla="*/ 1341 w 106"/>
                <a:gd name="T73" fmla="*/ 11 h 51"/>
                <a:gd name="T74" fmla="*/ 1993 w 106"/>
                <a:gd name="T75" fmla="*/ 10 h 51"/>
                <a:gd name="T76" fmla="*/ 3401 w 106"/>
                <a:gd name="T77" fmla="*/ 10 h 51"/>
                <a:gd name="T78" fmla="*/ 4537 w 106"/>
                <a:gd name="T79" fmla="*/ 18 h 51"/>
                <a:gd name="T80" fmla="*/ 5397 w 106"/>
                <a:gd name="T81" fmla="*/ 23 h 51"/>
                <a:gd name="T82" fmla="*/ 5925 w 106"/>
                <a:gd name="T83" fmla="*/ 29 h 51"/>
                <a:gd name="T84" fmla="*/ 6162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86" name="Freeform 121"/>
            <p:cNvSpPr>
              <a:spLocks/>
            </p:cNvSpPr>
            <p:nvPr/>
          </p:nvSpPr>
          <p:spPr bwMode="auto">
            <a:xfrm>
              <a:off x="1665" y="1328"/>
              <a:ext cx="206" cy="47"/>
            </a:xfrm>
            <a:custGeom>
              <a:avLst/>
              <a:gdLst>
                <a:gd name="T0" fmla="*/ 61 w 105"/>
                <a:gd name="T1" fmla="*/ 29 h 50"/>
                <a:gd name="T2" fmla="*/ 353 w 105"/>
                <a:gd name="T3" fmla="*/ 24 h 50"/>
                <a:gd name="T4" fmla="*/ 848 w 105"/>
                <a:gd name="T5" fmla="*/ 18 h 50"/>
                <a:gd name="T6" fmla="*/ 1540 w 105"/>
                <a:gd name="T7" fmla="*/ 8 h 50"/>
                <a:gd name="T8" fmla="*/ 2448 w 105"/>
                <a:gd name="T9" fmla="*/ 5 h 50"/>
                <a:gd name="T10" fmla="*/ 3265 w 105"/>
                <a:gd name="T11" fmla="*/ 1 h 50"/>
                <a:gd name="T12" fmla="*/ 3541 w 105"/>
                <a:gd name="T13" fmla="*/ 1 h 50"/>
                <a:gd name="T14" fmla="*/ 3926 w 105"/>
                <a:gd name="T15" fmla="*/ 1 h 50"/>
                <a:gd name="T16" fmla="*/ 4450 w 105"/>
                <a:gd name="T17" fmla="*/ 2 h 50"/>
                <a:gd name="T18" fmla="*/ 4862 w 105"/>
                <a:gd name="T19" fmla="*/ 4 h 50"/>
                <a:gd name="T20" fmla="*/ 5234 w 105"/>
                <a:gd name="T21" fmla="*/ 4 h 50"/>
                <a:gd name="T22" fmla="*/ 5466 w 105"/>
                <a:gd name="T23" fmla="*/ 8 h 50"/>
                <a:gd name="T24" fmla="*/ 5642 w 105"/>
                <a:gd name="T25" fmla="*/ 9 h 50"/>
                <a:gd name="T26" fmla="*/ 5809 w 105"/>
                <a:gd name="T27" fmla="*/ 15 h 50"/>
                <a:gd name="T28" fmla="*/ 5927 w 105"/>
                <a:gd name="T29" fmla="*/ 19 h 50"/>
                <a:gd name="T30" fmla="*/ 5927 w 105"/>
                <a:gd name="T31" fmla="*/ 22 h 50"/>
                <a:gd name="T32" fmla="*/ 5866 w 105"/>
                <a:gd name="T33" fmla="*/ 24 h 50"/>
                <a:gd name="T34" fmla="*/ 5642 w 105"/>
                <a:gd name="T35" fmla="*/ 29 h 50"/>
                <a:gd name="T36" fmla="*/ 5642 w 105"/>
                <a:gd name="T37" fmla="*/ 31 h 50"/>
                <a:gd name="T38" fmla="*/ 5346 w 105"/>
                <a:gd name="T39" fmla="*/ 34 h 50"/>
                <a:gd name="T40" fmla="*/ 5203 w 105"/>
                <a:gd name="T41" fmla="*/ 34 h 50"/>
                <a:gd name="T42" fmla="*/ 4962 w 105"/>
                <a:gd name="T43" fmla="*/ 34 h 50"/>
                <a:gd name="T44" fmla="*/ 4681 w 105"/>
                <a:gd name="T45" fmla="*/ 34 h 50"/>
                <a:gd name="T46" fmla="*/ 4389 w 105"/>
                <a:gd name="T47" fmla="*/ 34 h 50"/>
                <a:gd name="T48" fmla="*/ 4098 w 105"/>
                <a:gd name="T49" fmla="*/ 34 h 50"/>
                <a:gd name="T50" fmla="*/ 3865 w 105"/>
                <a:gd name="T51" fmla="*/ 33 h 50"/>
                <a:gd name="T52" fmla="*/ 3865 w 105"/>
                <a:gd name="T53" fmla="*/ 31 h 50"/>
                <a:gd name="T54" fmla="*/ 3806 w 105"/>
                <a:gd name="T55" fmla="*/ 29 h 50"/>
                <a:gd name="T56" fmla="*/ 3865 w 105"/>
                <a:gd name="T57" fmla="*/ 27 h 50"/>
                <a:gd name="T58" fmla="*/ 4098 w 105"/>
                <a:gd name="T59" fmla="*/ 25 h 50"/>
                <a:gd name="T60" fmla="*/ 4450 w 105"/>
                <a:gd name="T61" fmla="*/ 24 h 50"/>
                <a:gd name="T62" fmla="*/ 4962 w 105"/>
                <a:gd name="T63" fmla="*/ 23 h 50"/>
                <a:gd name="T64" fmla="*/ 5142 w 105"/>
                <a:gd name="T65" fmla="*/ 22 h 50"/>
                <a:gd name="T66" fmla="*/ 5022 w 105"/>
                <a:gd name="T67" fmla="*/ 21 h 50"/>
                <a:gd name="T68" fmla="*/ 4915 w 105"/>
                <a:gd name="T69" fmla="*/ 19 h 50"/>
                <a:gd name="T70" fmla="*/ 4742 w 105"/>
                <a:gd name="T71" fmla="*/ 15 h 50"/>
                <a:gd name="T72" fmla="*/ 4681 w 105"/>
                <a:gd name="T73" fmla="*/ 12 h 50"/>
                <a:gd name="T74" fmla="*/ 4098 w 105"/>
                <a:gd name="T75" fmla="*/ 9 h 50"/>
                <a:gd name="T76" fmla="*/ 2725 w 105"/>
                <a:gd name="T77" fmla="*/ 9 h 50"/>
                <a:gd name="T78" fmla="*/ 1601 w 105"/>
                <a:gd name="T79" fmla="*/ 17 h 50"/>
                <a:gd name="T80" fmla="*/ 693 w 105"/>
                <a:gd name="T81" fmla="*/ 22 h 50"/>
                <a:gd name="T82" fmla="*/ 180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87" name="Freeform 122"/>
            <p:cNvSpPr>
              <a:spLocks/>
            </p:cNvSpPr>
            <p:nvPr/>
          </p:nvSpPr>
          <p:spPr bwMode="auto">
            <a:xfrm>
              <a:off x="1657" y="1351"/>
              <a:ext cx="114" cy="73"/>
            </a:xfrm>
            <a:custGeom>
              <a:avLst/>
              <a:gdLst>
                <a:gd name="T0" fmla="*/ 3456 w 57"/>
                <a:gd name="T1" fmla="*/ 1 h 78"/>
                <a:gd name="T2" fmla="*/ 3200 w 57"/>
                <a:gd name="T3" fmla="*/ 6 h 78"/>
                <a:gd name="T4" fmla="*/ 2624 w 57"/>
                <a:gd name="T5" fmla="*/ 7 h 78"/>
                <a:gd name="T6" fmla="*/ 2048 w 57"/>
                <a:gd name="T7" fmla="*/ 11 h 78"/>
                <a:gd name="T8" fmla="*/ 1408 w 57"/>
                <a:gd name="T9" fmla="*/ 18 h 78"/>
                <a:gd name="T10" fmla="*/ 704 w 57"/>
                <a:gd name="T11" fmla="*/ 21 h 78"/>
                <a:gd name="T12" fmla="*/ 256 w 57"/>
                <a:gd name="T13" fmla="*/ 25 h 78"/>
                <a:gd name="T14" fmla="*/ 0 w 57"/>
                <a:gd name="T15" fmla="*/ 28 h 78"/>
                <a:gd name="T16" fmla="*/ 128 w 57"/>
                <a:gd name="T17" fmla="*/ 30 h 78"/>
                <a:gd name="T18" fmla="*/ 320 w 57"/>
                <a:gd name="T19" fmla="*/ 35 h 78"/>
                <a:gd name="T20" fmla="*/ 448 w 57"/>
                <a:gd name="T21" fmla="*/ 37 h 78"/>
                <a:gd name="T22" fmla="*/ 384 w 57"/>
                <a:gd name="T23" fmla="*/ 42 h 78"/>
                <a:gd name="T24" fmla="*/ 320 w 57"/>
                <a:gd name="T25" fmla="*/ 46 h 78"/>
                <a:gd name="T26" fmla="*/ 128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320 w 57"/>
                <a:gd name="T35" fmla="*/ 48 h 78"/>
                <a:gd name="T36" fmla="*/ 768 w 57"/>
                <a:gd name="T37" fmla="*/ 40 h 78"/>
                <a:gd name="T38" fmla="*/ 1408 w 57"/>
                <a:gd name="T39" fmla="*/ 31 h 78"/>
                <a:gd name="T40" fmla="*/ 2048 w 57"/>
                <a:gd name="T41" fmla="*/ 21 h 78"/>
                <a:gd name="T42" fmla="*/ 2624 w 57"/>
                <a:gd name="T43" fmla="*/ 12 h 78"/>
                <a:gd name="T44" fmla="*/ 3200 w 57"/>
                <a:gd name="T45" fmla="*/ 7 h 78"/>
                <a:gd name="T46" fmla="*/ 3456 w 57"/>
                <a:gd name="T47" fmla="*/ 1 h 78"/>
                <a:gd name="T48" fmla="*/ 3584 w 57"/>
                <a:gd name="T49" fmla="*/ 0 h 78"/>
                <a:gd name="T50" fmla="*/ 3584 w 57"/>
                <a:gd name="T51" fmla="*/ 0 h 78"/>
                <a:gd name="T52" fmla="*/ 3584 w 57"/>
                <a:gd name="T53" fmla="*/ 0 h 78"/>
                <a:gd name="T54" fmla="*/ 3584 w 57"/>
                <a:gd name="T55" fmla="*/ 0 h 78"/>
                <a:gd name="T56" fmla="*/ 3584 w 57"/>
                <a:gd name="T57" fmla="*/ 0 h 78"/>
                <a:gd name="T58" fmla="*/ 3584 w 57"/>
                <a:gd name="T59" fmla="*/ 0 h 78"/>
                <a:gd name="T60" fmla="*/ 3584 w 57"/>
                <a:gd name="T61" fmla="*/ 0 h 78"/>
                <a:gd name="T62" fmla="*/ 3584 w 57"/>
                <a:gd name="T63" fmla="*/ 0 h 78"/>
                <a:gd name="T64" fmla="*/ 3584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88" name="Freeform 123"/>
            <p:cNvSpPr>
              <a:spLocks/>
            </p:cNvSpPr>
            <p:nvPr/>
          </p:nvSpPr>
          <p:spPr bwMode="auto">
            <a:xfrm>
              <a:off x="1187" y="1351"/>
              <a:ext cx="117" cy="73"/>
            </a:xfrm>
            <a:custGeom>
              <a:avLst/>
              <a:gdLst>
                <a:gd name="T0" fmla="*/ 0 w 59"/>
                <a:gd name="T1" fmla="*/ 1 h 78"/>
                <a:gd name="T2" fmla="*/ 311 w 59"/>
                <a:gd name="T3" fmla="*/ 6 h 78"/>
                <a:gd name="T4" fmla="*/ 740 w 59"/>
                <a:gd name="T5" fmla="*/ 7 h 78"/>
                <a:gd name="T6" fmla="*/ 1404 w 59"/>
                <a:gd name="T7" fmla="*/ 11 h 78"/>
                <a:gd name="T8" fmla="*/ 1997 w 59"/>
                <a:gd name="T9" fmla="*/ 18 h 78"/>
                <a:gd name="T10" fmla="*/ 2612 w 59"/>
                <a:gd name="T11" fmla="*/ 21 h 78"/>
                <a:gd name="T12" fmla="*/ 3096 w 59"/>
                <a:gd name="T13" fmla="*/ 25 h 78"/>
                <a:gd name="T14" fmla="*/ 3460 w 59"/>
                <a:gd name="T15" fmla="*/ 27 h 78"/>
                <a:gd name="T16" fmla="*/ 3276 w 59"/>
                <a:gd name="T17" fmla="*/ 30 h 78"/>
                <a:gd name="T18" fmla="*/ 2973 w 59"/>
                <a:gd name="T19" fmla="*/ 34 h 78"/>
                <a:gd name="T20" fmla="*/ 2909 w 59"/>
                <a:gd name="T21" fmla="*/ 37 h 78"/>
                <a:gd name="T22" fmla="*/ 2909 w 59"/>
                <a:gd name="T23" fmla="*/ 42 h 78"/>
                <a:gd name="T24" fmla="*/ 2973 w 59"/>
                <a:gd name="T25" fmla="*/ 45 h 78"/>
                <a:gd name="T26" fmla="*/ 3096 w 59"/>
                <a:gd name="T27" fmla="*/ 48 h 78"/>
                <a:gd name="T28" fmla="*/ 3157 w 59"/>
                <a:gd name="T29" fmla="*/ 51 h 78"/>
                <a:gd name="T30" fmla="*/ 3276 w 59"/>
                <a:gd name="T31" fmla="*/ 51 h 78"/>
                <a:gd name="T32" fmla="*/ 3276 w 59"/>
                <a:gd name="T33" fmla="*/ 51 h 78"/>
                <a:gd name="T34" fmla="*/ 2973 w 59"/>
                <a:gd name="T35" fmla="*/ 48 h 78"/>
                <a:gd name="T36" fmla="*/ 2489 w 59"/>
                <a:gd name="T37" fmla="*/ 40 h 78"/>
                <a:gd name="T38" fmla="*/ 1872 w 59"/>
                <a:gd name="T39" fmla="*/ 31 h 78"/>
                <a:gd name="T40" fmla="*/ 1348 w 59"/>
                <a:gd name="T41" fmla="*/ 21 h 78"/>
                <a:gd name="T42" fmla="*/ 680 w 59"/>
                <a:gd name="T43" fmla="*/ 12 h 78"/>
                <a:gd name="T44" fmla="*/ 248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89" name="Freeform 124"/>
            <p:cNvSpPr>
              <a:spLocks/>
            </p:cNvSpPr>
            <p:nvPr/>
          </p:nvSpPr>
          <p:spPr bwMode="auto">
            <a:xfrm>
              <a:off x="1371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90" name="Freeform 125"/>
            <p:cNvSpPr>
              <a:spLocks/>
            </p:cNvSpPr>
            <p:nvPr/>
          </p:nvSpPr>
          <p:spPr bwMode="auto">
            <a:xfrm>
              <a:off x="1519" y="1383"/>
              <a:ext cx="74" cy="36"/>
            </a:xfrm>
            <a:custGeom>
              <a:avLst/>
              <a:gdLst>
                <a:gd name="T0" fmla="*/ 1957 w 38"/>
                <a:gd name="T1" fmla="*/ 10 h 38"/>
                <a:gd name="T2" fmla="*/ 1745 w 38"/>
                <a:gd name="T3" fmla="*/ 9 h 38"/>
                <a:gd name="T4" fmla="*/ 1566 w 38"/>
                <a:gd name="T5" fmla="*/ 8 h 38"/>
                <a:gd name="T6" fmla="*/ 1262 w 38"/>
                <a:gd name="T7" fmla="*/ 4 h 38"/>
                <a:gd name="T8" fmla="*/ 974 w 38"/>
                <a:gd name="T9" fmla="*/ 1 h 38"/>
                <a:gd name="T10" fmla="*/ 804 w 38"/>
                <a:gd name="T11" fmla="*/ 1 h 38"/>
                <a:gd name="T12" fmla="*/ 532 w 38"/>
                <a:gd name="T13" fmla="*/ 1 h 38"/>
                <a:gd name="T14" fmla="*/ 273 w 38"/>
                <a:gd name="T15" fmla="*/ 4 h 38"/>
                <a:gd name="T16" fmla="*/ 117 w 38"/>
                <a:gd name="T17" fmla="*/ 7 h 38"/>
                <a:gd name="T18" fmla="*/ 0 w 38"/>
                <a:gd name="T19" fmla="*/ 9 h 38"/>
                <a:gd name="T20" fmla="*/ 60 w 38"/>
                <a:gd name="T21" fmla="*/ 12 h 38"/>
                <a:gd name="T22" fmla="*/ 60 w 38"/>
                <a:gd name="T23" fmla="*/ 17 h 38"/>
                <a:gd name="T24" fmla="*/ 60 w 38"/>
                <a:gd name="T25" fmla="*/ 22 h 38"/>
                <a:gd name="T26" fmla="*/ 117 w 38"/>
                <a:gd name="T27" fmla="*/ 24 h 38"/>
                <a:gd name="T28" fmla="*/ 333 w 38"/>
                <a:gd name="T29" fmla="*/ 25 h 38"/>
                <a:gd name="T30" fmla="*/ 648 w 38"/>
                <a:gd name="T31" fmla="*/ 26 h 38"/>
                <a:gd name="T32" fmla="*/ 1036 w 38"/>
                <a:gd name="T33" fmla="*/ 26 h 38"/>
                <a:gd name="T34" fmla="*/ 1262 w 38"/>
                <a:gd name="T35" fmla="*/ 25 h 38"/>
                <a:gd name="T36" fmla="*/ 1482 w 38"/>
                <a:gd name="T37" fmla="*/ 23 h 38"/>
                <a:gd name="T38" fmla="*/ 1482 w 38"/>
                <a:gd name="T39" fmla="*/ 22 h 38"/>
                <a:gd name="T40" fmla="*/ 1536 w 38"/>
                <a:gd name="T41" fmla="*/ 19 h 38"/>
                <a:gd name="T42" fmla="*/ 1536 w 38"/>
                <a:gd name="T43" fmla="*/ 16 h 38"/>
                <a:gd name="T44" fmla="*/ 1536 w 38"/>
                <a:gd name="T45" fmla="*/ 10 h 38"/>
                <a:gd name="T46" fmla="*/ 1425 w 38"/>
                <a:gd name="T47" fmla="*/ 10 h 38"/>
                <a:gd name="T48" fmla="*/ 1365 w 38"/>
                <a:gd name="T49" fmla="*/ 10 h 38"/>
                <a:gd name="T50" fmla="*/ 1262 w 38"/>
                <a:gd name="T51" fmla="*/ 12 h 38"/>
                <a:gd name="T52" fmla="*/ 1262 w 38"/>
                <a:gd name="T53" fmla="*/ 12 h 38"/>
                <a:gd name="T54" fmla="*/ 1153 w 38"/>
                <a:gd name="T55" fmla="*/ 14 h 38"/>
                <a:gd name="T56" fmla="*/ 1092 w 38"/>
                <a:gd name="T57" fmla="*/ 16 h 38"/>
                <a:gd name="T58" fmla="*/ 1036 w 38"/>
                <a:gd name="T59" fmla="*/ 20 h 38"/>
                <a:gd name="T60" fmla="*/ 1036 w 38"/>
                <a:gd name="T61" fmla="*/ 22 h 38"/>
                <a:gd name="T62" fmla="*/ 1036 w 38"/>
                <a:gd name="T63" fmla="*/ 23 h 38"/>
                <a:gd name="T64" fmla="*/ 701 w 38"/>
                <a:gd name="T65" fmla="*/ 22 h 38"/>
                <a:gd name="T66" fmla="*/ 500 w 38"/>
                <a:gd name="T67" fmla="*/ 21 h 38"/>
                <a:gd name="T68" fmla="*/ 444 w 38"/>
                <a:gd name="T69" fmla="*/ 16 h 38"/>
                <a:gd name="T70" fmla="*/ 391 w 38"/>
                <a:gd name="T71" fmla="*/ 14 h 38"/>
                <a:gd name="T72" fmla="*/ 444 w 38"/>
                <a:gd name="T73" fmla="*/ 11 h 38"/>
                <a:gd name="T74" fmla="*/ 500 w 38"/>
                <a:gd name="T75" fmla="*/ 9 h 38"/>
                <a:gd name="T76" fmla="*/ 592 w 38"/>
                <a:gd name="T77" fmla="*/ 9 h 38"/>
                <a:gd name="T78" fmla="*/ 701 w 38"/>
                <a:gd name="T79" fmla="*/ 8 h 38"/>
                <a:gd name="T80" fmla="*/ 921 w 38"/>
                <a:gd name="T81" fmla="*/ 6 h 38"/>
                <a:gd name="T82" fmla="*/ 1036 w 38"/>
                <a:gd name="T83" fmla="*/ 6 h 38"/>
                <a:gd name="T84" fmla="*/ 1092 w 38"/>
                <a:gd name="T85" fmla="*/ 6 h 38"/>
                <a:gd name="T86" fmla="*/ 1262 w 38"/>
                <a:gd name="T87" fmla="*/ 8 h 38"/>
                <a:gd name="T88" fmla="*/ 1425 w 38"/>
                <a:gd name="T89" fmla="*/ 9 h 38"/>
                <a:gd name="T90" fmla="*/ 1622 w 38"/>
                <a:gd name="T91" fmla="*/ 9 h 38"/>
                <a:gd name="T92" fmla="*/ 1854 w 38"/>
                <a:gd name="T93" fmla="*/ 9 h 38"/>
                <a:gd name="T94" fmla="*/ 1897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91" name="AutoShape 126"/>
            <p:cNvSpPr>
              <a:spLocks noChangeArrowheads="1"/>
            </p:cNvSpPr>
            <p:nvPr/>
          </p:nvSpPr>
          <p:spPr bwMode="auto">
            <a:xfrm flipV="1">
              <a:off x="794" y="1073"/>
              <a:ext cx="4822" cy="16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3592" name="AutoShape 127"/>
            <p:cNvSpPr>
              <a:spLocks noChangeArrowheads="1"/>
            </p:cNvSpPr>
            <p:nvPr/>
          </p:nvSpPr>
          <p:spPr bwMode="auto">
            <a:xfrm flipV="1">
              <a:off x="786" y="1025"/>
              <a:ext cx="4830" cy="60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3593" name="AutoShape 128"/>
            <p:cNvSpPr>
              <a:spLocks noChangeArrowheads="1"/>
            </p:cNvSpPr>
            <p:nvPr/>
          </p:nvSpPr>
          <p:spPr bwMode="auto">
            <a:xfrm flipV="1">
              <a:off x="876" y="1076"/>
              <a:ext cx="4609" cy="142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3594" name="Freeform 129"/>
            <p:cNvSpPr>
              <a:spLocks/>
            </p:cNvSpPr>
            <p:nvPr/>
          </p:nvSpPr>
          <p:spPr bwMode="auto">
            <a:xfrm>
              <a:off x="798" y="236"/>
              <a:ext cx="4782" cy="791"/>
            </a:xfrm>
            <a:custGeom>
              <a:avLst/>
              <a:gdLst>
                <a:gd name="T0" fmla="*/ 0 w 5435"/>
                <a:gd name="T1" fmla="*/ 552 h 850"/>
                <a:gd name="T2" fmla="*/ 66 w 5435"/>
                <a:gd name="T3" fmla="*/ 351 h 850"/>
                <a:gd name="T4" fmla="*/ 1229 w 5435"/>
                <a:gd name="T5" fmla="*/ 0 h 850"/>
                <a:gd name="T6" fmla="*/ 2464 w 5435"/>
                <a:gd name="T7" fmla="*/ 351 h 850"/>
                <a:gd name="T8" fmla="*/ 2522 w 5435"/>
                <a:gd name="T9" fmla="*/ 552 h 850"/>
                <a:gd name="T10" fmla="*/ 0 w 5435"/>
                <a:gd name="T11" fmla="*/ 552 h 850"/>
                <a:gd name="T12" fmla="*/ 0 w 5435"/>
                <a:gd name="T13" fmla="*/ 552 h 8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35"/>
                <a:gd name="T22" fmla="*/ 0 h 850"/>
                <a:gd name="T23" fmla="*/ 5435 w 5435"/>
                <a:gd name="T24" fmla="*/ 850 h 85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35" h="850">
                  <a:moveTo>
                    <a:pt x="0" y="849"/>
                  </a:moveTo>
                  <a:lnTo>
                    <a:pt x="142" y="539"/>
                  </a:lnTo>
                  <a:lnTo>
                    <a:pt x="2651" y="0"/>
                  </a:lnTo>
                  <a:lnTo>
                    <a:pt x="5313" y="539"/>
                  </a:lnTo>
                  <a:lnTo>
                    <a:pt x="5434" y="849"/>
                  </a:lnTo>
                  <a:lnTo>
                    <a:pt x="0" y="849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95" name="Freeform 130"/>
            <p:cNvSpPr>
              <a:spLocks/>
            </p:cNvSpPr>
            <p:nvPr/>
          </p:nvSpPr>
          <p:spPr bwMode="auto">
            <a:xfrm>
              <a:off x="765" y="236"/>
              <a:ext cx="2343" cy="785"/>
            </a:xfrm>
            <a:custGeom>
              <a:avLst/>
              <a:gdLst>
                <a:gd name="T0" fmla="*/ 1238 w 2662"/>
                <a:gd name="T1" fmla="*/ 0 h 846"/>
                <a:gd name="T2" fmla="*/ 0 w 2662"/>
                <a:gd name="T3" fmla="*/ 539 h 846"/>
                <a:gd name="T4" fmla="*/ 70 w 2662"/>
                <a:gd name="T5" fmla="*/ 343 h 846"/>
                <a:gd name="T6" fmla="*/ 1221 w 2662"/>
                <a:gd name="T7" fmla="*/ 9 h 846"/>
                <a:gd name="T8" fmla="*/ 1230 w 2662"/>
                <a:gd name="T9" fmla="*/ 0 h 846"/>
                <a:gd name="T10" fmla="*/ 1238 w 2662"/>
                <a:gd name="T11" fmla="*/ 0 h 846"/>
                <a:gd name="T12" fmla="*/ 1238 w 2662"/>
                <a:gd name="T13" fmla="*/ 0 h 8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62"/>
                <a:gd name="T22" fmla="*/ 0 h 846"/>
                <a:gd name="T23" fmla="*/ 2662 w 2662"/>
                <a:gd name="T24" fmla="*/ 846 h 8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62" h="846">
                  <a:moveTo>
                    <a:pt x="2661" y="0"/>
                  </a:moveTo>
                  <a:lnTo>
                    <a:pt x="0" y="845"/>
                  </a:lnTo>
                  <a:lnTo>
                    <a:pt x="151" y="538"/>
                  </a:lnTo>
                  <a:lnTo>
                    <a:pt x="2627" y="15"/>
                  </a:lnTo>
                  <a:lnTo>
                    <a:pt x="2644" y="0"/>
                  </a:lnTo>
                  <a:lnTo>
                    <a:pt x="2661" y="0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96" name="Line 131"/>
            <p:cNvSpPr>
              <a:spLocks noChangeShapeType="1"/>
            </p:cNvSpPr>
            <p:nvPr/>
          </p:nvSpPr>
          <p:spPr bwMode="auto">
            <a:xfrm flipH="1">
              <a:off x="838" y="236"/>
              <a:ext cx="2282" cy="770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3597" name="Freeform 132"/>
            <p:cNvSpPr>
              <a:spLocks/>
            </p:cNvSpPr>
            <p:nvPr/>
          </p:nvSpPr>
          <p:spPr bwMode="auto">
            <a:xfrm>
              <a:off x="3136" y="220"/>
              <a:ext cx="2448" cy="772"/>
            </a:xfrm>
            <a:custGeom>
              <a:avLst/>
              <a:gdLst>
                <a:gd name="T0" fmla="*/ 0 w 2782"/>
                <a:gd name="T1" fmla="*/ 0 h 830"/>
                <a:gd name="T2" fmla="*/ 1291 w 2782"/>
                <a:gd name="T3" fmla="*/ 537 h 830"/>
                <a:gd name="T4" fmla="*/ 1235 w 2782"/>
                <a:gd name="T5" fmla="*/ 357 h 830"/>
                <a:gd name="T6" fmla="*/ 0 w 2782"/>
                <a:gd name="T7" fmla="*/ 0 h 830"/>
                <a:gd name="T8" fmla="*/ 0 w 2782"/>
                <a:gd name="T9" fmla="*/ 0 h 8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82"/>
                <a:gd name="T16" fmla="*/ 0 h 830"/>
                <a:gd name="T17" fmla="*/ 2782 w 2782"/>
                <a:gd name="T18" fmla="*/ 830 h 83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82" h="830">
                  <a:moveTo>
                    <a:pt x="0" y="0"/>
                  </a:moveTo>
                  <a:lnTo>
                    <a:pt x="2781" y="829"/>
                  </a:lnTo>
                  <a:lnTo>
                    <a:pt x="2662" y="552"/>
                  </a:lnTo>
                  <a:lnTo>
                    <a:pt x="0" y="0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98" name="Line 133"/>
            <p:cNvSpPr>
              <a:spLocks noChangeShapeType="1"/>
            </p:cNvSpPr>
            <p:nvPr/>
          </p:nvSpPr>
          <p:spPr bwMode="auto">
            <a:xfrm>
              <a:off x="3136" y="250"/>
              <a:ext cx="2461" cy="756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3599" name="AutoShape 134"/>
            <p:cNvSpPr>
              <a:spLocks noChangeArrowheads="1"/>
            </p:cNvSpPr>
            <p:nvPr/>
          </p:nvSpPr>
          <p:spPr bwMode="auto">
            <a:xfrm flipV="1">
              <a:off x="789" y="1028"/>
              <a:ext cx="4825" cy="17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3600" name="AutoShape 135"/>
            <p:cNvSpPr>
              <a:spLocks noChangeArrowheads="1"/>
            </p:cNvSpPr>
            <p:nvPr/>
          </p:nvSpPr>
          <p:spPr bwMode="auto">
            <a:xfrm flipV="1">
              <a:off x="774" y="967"/>
              <a:ext cx="4829" cy="61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3601" name="AutoShape 136"/>
            <p:cNvSpPr>
              <a:spLocks noChangeArrowheads="1"/>
            </p:cNvSpPr>
            <p:nvPr/>
          </p:nvSpPr>
          <p:spPr bwMode="auto">
            <a:xfrm flipV="1">
              <a:off x="874" y="1150"/>
              <a:ext cx="4607" cy="145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3602" name="Freeform 137"/>
            <p:cNvSpPr>
              <a:spLocks/>
            </p:cNvSpPr>
            <p:nvPr/>
          </p:nvSpPr>
          <p:spPr bwMode="auto">
            <a:xfrm>
              <a:off x="794" y="190"/>
              <a:ext cx="4782" cy="792"/>
            </a:xfrm>
            <a:custGeom>
              <a:avLst/>
              <a:gdLst>
                <a:gd name="T0" fmla="*/ 0 w 5435"/>
                <a:gd name="T1" fmla="*/ 548 h 852"/>
                <a:gd name="T2" fmla="*/ 67 w 5435"/>
                <a:gd name="T3" fmla="*/ 350 h 852"/>
                <a:gd name="T4" fmla="*/ 1230 w 5435"/>
                <a:gd name="T5" fmla="*/ 0 h 852"/>
                <a:gd name="T6" fmla="*/ 2465 w 5435"/>
                <a:gd name="T7" fmla="*/ 350 h 852"/>
                <a:gd name="T8" fmla="*/ 2522 w 5435"/>
                <a:gd name="T9" fmla="*/ 548 h 852"/>
                <a:gd name="T10" fmla="*/ 0 w 5435"/>
                <a:gd name="T11" fmla="*/ 548 h 852"/>
                <a:gd name="T12" fmla="*/ 0 w 5435"/>
                <a:gd name="T13" fmla="*/ 548 h 8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35"/>
                <a:gd name="T22" fmla="*/ 0 h 852"/>
                <a:gd name="T23" fmla="*/ 5435 w 5435"/>
                <a:gd name="T24" fmla="*/ 852 h 85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35" h="852">
                  <a:moveTo>
                    <a:pt x="0" y="851"/>
                  </a:moveTo>
                  <a:lnTo>
                    <a:pt x="143" y="541"/>
                  </a:lnTo>
                  <a:lnTo>
                    <a:pt x="2652" y="0"/>
                  </a:lnTo>
                  <a:lnTo>
                    <a:pt x="5314" y="541"/>
                  </a:lnTo>
                  <a:lnTo>
                    <a:pt x="5434" y="851"/>
                  </a:lnTo>
                  <a:lnTo>
                    <a:pt x="0" y="851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603" name="Line 138"/>
            <p:cNvSpPr>
              <a:spLocks noChangeShapeType="1"/>
            </p:cNvSpPr>
            <p:nvPr/>
          </p:nvSpPr>
          <p:spPr bwMode="auto">
            <a:xfrm flipH="1">
              <a:off x="800" y="205"/>
              <a:ext cx="2314" cy="747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3604" name="Line 139"/>
            <p:cNvSpPr>
              <a:spLocks noChangeShapeType="1"/>
            </p:cNvSpPr>
            <p:nvPr/>
          </p:nvSpPr>
          <p:spPr bwMode="auto">
            <a:xfrm>
              <a:off x="3120" y="203"/>
              <a:ext cx="2442" cy="727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3605" name="Freeform 140"/>
            <p:cNvSpPr>
              <a:spLocks/>
            </p:cNvSpPr>
            <p:nvPr/>
          </p:nvSpPr>
          <p:spPr bwMode="auto">
            <a:xfrm>
              <a:off x="1204" y="276"/>
              <a:ext cx="4079" cy="644"/>
            </a:xfrm>
            <a:custGeom>
              <a:avLst/>
              <a:gdLst>
                <a:gd name="T0" fmla="*/ 999 w 4636"/>
                <a:gd name="T1" fmla="*/ 8 h 693"/>
                <a:gd name="T2" fmla="*/ 0 w 4636"/>
                <a:gd name="T3" fmla="*/ 437 h 693"/>
                <a:gd name="T4" fmla="*/ 2091 w 4636"/>
                <a:gd name="T5" fmla="*/ 446 h 693"/>
                <a:gd name="T6" fmla="*/ 2150 w 4636"/>
                <a:gd name="T7" fmla="*/ 446 h 693"/>
                <a:gd name="T8" fmla="*/ 1007 w 4636"/>
                <a:gd name="T9" fmla="*/ 0 h 693"/>
                <a:gd name="T10" fmla="*/ 999 w 4636"/>
                <a:gd name="T11" fmla="*/ 8 h 693"/>
                <a:gd name="T12" fmla="*/ 999 w 4636"/>
                <a:gd name="T13" fmla="*/ 8 h 6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636"/>
                <a:gd name="T22" fmla="*/ 0 h 693"/>
                <a:gd name="T23" fmla="*/ 4636 w 4636"/>
                <a:gd name="T24" fmla="*/ 693 h 69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636" h="693">
                  <a:moveTo>
                    <a:pt x="2153" y="14"/>
                  </a:moveTo>
                  <a:lnTo>
                    <a:pt x="0" y="677"/>
                  </a:lnTo>
                  <a:lnTo>
                    <a:pt x="4509" y="692"/>
                  </a:lnTo>
                  <a:lnTo>
                    <a:pt x="4635" y="692"/>
                  </a:lnTo>
                  <a:lnTo>
                    <a:pt x="2171" y="0"/>
                  </a:lnTo>
                  <a:lnTo>
                    <a:pt x="2153" y="14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606" name="Line 141"/>
            <p:cNvSpPr>
              <a:spLocks noChangeShapeType="1"/>
            </p:cNvSpPr>
            <p:nvPr/>
          </p:nvSpPr>
          <p:spPr bwMode="auto">
            <a:xfrm flipH="1">
              <a:off x="863" y="194"/>
              <a:ext cx="2251" cy="631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3607" name="Line 142"/>
            <p:cNvSpPr>
              <a:spLocks noChangeShapeType="1"/>
            </p:cNvSpPr>
            <p:nvPr/>
          </p:nvSpPr>
          <p:spPr bwMode="auto">
            <a:xfrm>
              <a:off x="3117" y="194"/>
              <a:ext cx="2399" cy="631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</p:grpSp>
      <p:sp>
        <p:nvSpPr>
          <p:cNvPr id="63492" name="Rectangle 143"/>
          <p:cNvSpPr>
            <a:spLocks noChangeArrowheads="1"/>
          </p:cNvSpPr>
          <p:nvPr/>
        </p:nvSpPr>
        <p:spPr bwMode="auto">
          <a:xfrm>
            <a:off x="2047875" y="523875"/>
            <a:ext cx="3521285" cy="40011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en-GB" sz="2000" b="1" dirty="0"/>
              <a:t>RISCHI E CONTROLLO INTERNO</a:t>
            </a:r>
          </a:p>
        </p:txBody>
      </p:sp>
      <p:sp>
        <p:nvSpPr>
          <p:cNvPr id="63493" name="Rectangle 144"/>
          <p:cNvSpPr>
            <a:spLocks noChangeArrowheads="1"/>
          </p:cNvSpPr>
          <p:nvPr/>
        </p:nvSpPr>
        <p:spPr bwMode="auto">
          <a:xfrm>
            <a:off x="8050213" y="6165850"/>
            <a:ext cx="914400" cy="55403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it-IT" sz="1800" b="1" i="0"/>
              <a:t>AT</a:t>
            </a:r>
            <a:endParaRPr lang="en-US" sz="1800" b="1" i="0"/>
          </a:p>
        </p:txBody>
      </p:sp>
      <p:sp>
        <p:nvSpPr>
          <p:cNvPr id="63494" name="Text Box 145"/>
          <p:cNvSpPr txBox="1">
            <a:spLocks noChangeArrowheads="1"/>
          </p:cNvSpPr>
          <p:nvPr/>
        </p:nvSpPr>
        <p:spPr bwMode="auto">
          <a:xfrm>
            <a:off x="755650" y="2276475"/>
            <a:ext cx="7704138" cy="10895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defTabSz="268288">
              <a:lnSpc>
                <a:spcPct val="90000"/>
              </a:lnSpc>
              <a:spcBef>
                <a:spcPct val="50000"/>
              </a:spcBef>
              <a:buFont typeface="Wingdings" pitchFamily="2" charset="2"/>
              <a:buChar char="Ø"/>
            </a:pPr>
            <a:r>
              <a:rPr lang="it-IT" sz="1800" dirty="0"/>
              <a:t>  </a:t>
            </a:r>
            <a:r>
              <a:rPr lang="it-IT" sz="1800" i="0" dirty="0"/>
              <a:t>l</a:t>
            </a:r>
            <a:r>
              <a:rPr lang="it-IT" sz="1800" dirty="0"/>
              <a:t>’allineamento della strategia al rischio accettabile </a:t>
            </a:r>
            <a:r>
              <a:rPr lang="it-IT" sz="1800" i="0" dirty="0"/>
              <a:t>- Il management    	stabilisce il livello di rischio accettabile per valutare le alternative 	strategiche, fissare i corrispondenti obiettivi e sviluppare i meccanismi per             gestire i rischi che ne derivano</a:t>
            </a:r>
            <a:endParaRPr lang="en-US" sz="1800" dirty="0"/>
          </a:p>
        </p:txBody>
      </p:sp>
      <p:sp>
        <p:nvSpPr>
          <p:cNvPr id="63495" name="Text Box 146"/>
          <p:cNvSpPr txBox="1">
            <a:spLocks noChangeArrowheads="1"/>
          </p:cNvSpPr>
          <p:nvPr/>
        </p:nvSpPr>
        <p:spPr bwMode="auto">
          <a:xfrm>
            <a:off x="755650" y="3573463"/>
            <a:ext cx="7488238" cy="12207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  <a:buFont typeface="Wingdings" pitchFamily="2" charset="2"/>
              <a:buChar char="Ø"/>
              <a:tabLst>
                <a:tab pos="268288" algn="l"/>
              </a:tabLst>
            </a:pPr>
            <a:r>
              <a:rPr lang="it-IT" sz="2000" i="0"/>
              <a:t> </a:t>
            </a:r>
            <a:r>
              <a:rPr lang="it-IT" sz="1800" i="0"/>
              <a:t>il </a:t>
            </a:r>
            <a:r>
              <a:rPr lang="it-IT" sz="1800"/>
              <a:t>miglioramento della risposta al rischio individuato - </a:t>
            </a:r>
            <a:r>
              <a:rPr lang="it-IT" sz="1800" i="0"/>
              <a:t>L’ERM fornisce 		una metodologia rigorosa per identificare e selezionare tra più 	risposte alternative al rischio quella più adeguata (evitare, ridurre, 	compartecipare, accettare il rischio)</a:t>
            </a:r>
            <a:endParaRPr lang="en-US" sz="1800" i="0"/>
          </a:p>
        </p:txBody>
      </p:sp>
      <p:sp>
        <p:nvSpPr>
          <p:cNvPr id="63496" name="Text Box 147"/>
          <p:cNvSpPr txBox="1">
            <a:spLocks noChangeArrowheads="1"/>
          </p:cNvSpPr>
          <p:nvPr/>
        </p:nvSpPr>
        <p:spPr bwMode="auto">
          <a:xfrm>
            <a:off x="755650" y="4868863"/>
            <a:ext cx="7848600" cy="12207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  <a:buFont typeface="Wingdings" pitchFamily="2" charset="2"/>
              <a:buChar char="Ø"/>
              <a:tabLst>
                <a:tab pos="268288" algn="l"/>
              </a:tabLst>
            </a:pPr>
            <a:r>
              <a:rPr lang="it-IT" sz="2000" i="0"/>
              <a:t> </a:t>
            </a:r>
            <a:r>
              <a:rPr lang="it-IT" sz="1800" i="0"/>
              <a:t>la </a:t>
            </a:r>
            <a:r>
              <a:rPr lang="it-IT" sz="1800"/>
              <a:t>riduzione degli imprevisti e delle perdite conseguenti</a:t>
            </a:r>
            <a:r>
              <a:rPr lang="it-IT" sz="2000"/>
              <a:t> </a:t>
            </a:r>
            <a:r>
              <a:rPr lang="it-IT" sz="1800"/>
              <a:t>- </a:t>
            </a:r>
            <a:r>
              <a:rPr lang="it-IT" sz="1800" i="0"/>
              <a:t>Le aziende, 	accrescendo la loro capacità di identificare eventi potenziali, di valutare i 	relativi rischi e di formulare risposte adeguate, riducono la frequenza 	degli imprevisti come pure i costi e le perdite conseguenti</a:t>
            </a:r>
            <a:endParaRPr lang="en-US" sz="1800" i="0"/>
          </a:p>
        </p:txBody>
      </p:sp>
      <p:sp>
        <p:nvSpPr>
          <p:cNvPr id="63497" name="Text Box 148"/>
          <p:cNvSpPr txBox="1">
            <a:spLocks noChangeArrowheads="1"/>
          </p:cNvSpPr>
          <p:nvPr/>
        </p:nvSpPr>
        <p:spPr bwMode="auto">
          <a:xfrm>
            <a:off x="879475" y="1406525"/>
            <a:ext cx="39814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it-IT" sz="1800" b="1" i="0"/>
              <a:t>Gli obiettivi di performance di ERM</a:t>
            </a:r>
            <a:endParaRPr lang="en-US" sz="1800" b="1" i="0"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Tema di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7360</TotalTime>
  <Words>1330</Words>
  <Application>Microsoft Office PowerPoint</Application>
  <PresentationFormat>Presentazione su schermo (4:3)</PresentationFormat>
  <Paragraphs>270</Paragraphs>
  <Slides>25</Slides>
  <Notes>0</Notes>
  <HiddenSlides>0</HiddenSlides>
  <MMClips>0</MMClips>
  <ScaleCrop>false</ScaleCrop>
  <HeadingPairs>
    <vt:vector size="8" baseType="variant">
      <vt:variant>
        <vt:lpstr>Caratteri utilizzati</vt:lpstr>
      </vt:variant>
      <vt:variant>
        <vt:i4>3</vt:i4>
      </vt:variant>
      <vt:variant>
        <vt:lpstr>Tema</vt:lpstr>
      </vt:variant>
      <vt:variant>
        <vt:i4>1</vt:i4>
      </vt:variant>
      <vt:variant>
        <vt:lpstr>Server OLE incorporati</vt:lpstr>
      </vt:variant>
      <vt:variant>
        <vt:i4>1</vt:i4>
      </vt:variant>
      <vt:variant>
        <vt:lpstr>Titoli diapositive</vt:lpstr>
      </vt:variant>
      <vt:variant>
        <vt:i4>25</vt:i4>
      </vt:variant>
    </vt:vector>
  </HeadingPairs>
  <TitlesOfParts>
    <vt:vector size="30" baseType="lpstr">
      <vt:lpstr>Arial</vt:lpstr>
      <vt:lpstr>Calibri</vt:lpstr>
      <vt:lpstr>Wingdings</vt:lpstr>
      <vt:lpstr>Tema di Office</vt:lpstr>
      <vt:lpstr>Drawing</vt:lpstr>
      <vt:lpstr>CONTROLLO INTERNO e RISK MANAGEMENT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GLI ELEMENTI DEL CONTROLLO INTERNO</vt:lpstr>
      <vt:lpstr>Il framework di risk management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Controllo Interno</vt:lpstr>
      <vt:lpstr>Controllo Interno  </vt:lpstr>
      <vt:lpstr>Controllo Interno</vt:lpstr>
      <vt:lpstr>Controllo Interno</vt:lpstr>
      <vt:lpstr>Controllo interno</vt:lpstr>
    </vt:vector>
  </TitlesOfParts>
  <Company>Hewlett-Packard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Diapositiva 1</dc:title>
  <dc:creator>antonio</dc:creator>
  <cp:lastModifiedBy>Antonio Taverna</cp:lastModifiedBy>
  <cp:revision>19</cp:revision>
  <dcterms:created xsi:type="dcterms:W3CDTF">2009-11-19T19:00:06Z</dcterms:created>
  <dcterms:modified xsi:type="dcterms:W3CDTF">2019-05-04T06:21:08Z</dcterms:modified>
</cp:coreProperties>
</file>