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0" r:id="rId3"/>
    <p:sldId id="285" r:id="rId4"/>
    <p:sldId id="267" r:id="rId5"/>
    <p:sldId id="268" r:id="rId6"/>
    <p:sldId id="286" r:id="rId7"/>
    <p:sldId id="287" r:id="rId8"/>
    <p:sldId id="288" r:id="rId9"/>
    <p:sldId id="269" r:id="rId10"/>
    <p:sldId id="266" r:id="rId11"/>
    <p:sldId id="271" r:id="rId12"/>
    <p:sldId id="278" r:id="rId13"/>
    <p:sldId id="280" r:id="rId14"/>
    <p:sldId id="281" r:id="rId15"/>
    <p:sldId id="256" r:id="rId16"/>
    <p:sldId id="259" r:id="rId17"/>
    <p:sldId id="257" r:id="rId18"/>
    <p:sldId id="263" r:id="rId19"/>
    <p:sldId id="264" r:id="rId20"/>
    <p:sldId id="258" r:id="rId21"/>
    <p:sldId id="262" r:id="rId22"/>
    <p:sldId id="260" r:id="rId23"/>
    <p:sldId id="261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297CF-1307-44FE-BF1A-17270966194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1CC93D-5710-483C-A491-CA2A9024147D}">
      <dgm:prSet phldrT="[Testo]"/>
      <dgm:spPr/>
      <dgm:t>
        <a:bodyPr/>
        <a:lstStyle/>
        <a:p>
          <a:r>
            <a:rPr lang="it-IT" dirty="0"/>
            <a:t>Presidente</a:t>
          </a:r>
        </a:p>
      </dgm:t>
    </dgm:pt>
    <dgm:pt modelId="{E588B4E4-4C17-49C6-96A7-5293D87E184C}" type="parTrans" cxnId="{55750EA9-1990-4746-9C60-0403C830F1D2}">
      <dgm:prSet/>
      <dgm:spPr/>
      <dgm:t>
        <a:bodyPr/>
        <a:lstStyle/>
        <a:p>
          <a:endParaRPr lang="it-IT"/>
        </a:p>
      </dgm:t>
    </dgm:pt>
    <dgm:pt modelId="{F8B7B5CF-F60B-4635-937E-21AA2EFCB90A}" type="sibTrans" cxnId="{55750EA9-1990-4746-9C60-0403C830F1D2}">
      <dgm:prSet/>
      <dgm:spPr/>
      <dgm:t>
        <a:bodyPr/>
        <a:lstStyle/>
        <a:p>
          <a:endParaRPr lang="it-IT"/>
        </a:p>
      </dgm:t>
    </dgm:pt>
    <dgm:pt modelId="{9AD741F1-BC0A-4ABA-845A-0DEA748DCB63}">
      <dgm:prSet phldrT="[Testo]"/>
      <dgm:spPr/>
      <dgm:t>
        <a:bodyPr/>
        <a:lstStyle/>
        <a:p>
          <a:r>
            <a:rPr lang="it-IT" dirty="0"/>
            <a:t>Amministratore delegato</a:t>
          </a:r>
        </a:p>
      </dgm:t>
    </dgm:pt>
    <dgm:pt modelId="{587CB35D-74BD-4533-A41C-E458FBC7293E}" type="parTrans" cxnId="{D07EBBDA-AF11-46AE-A57A-E3CCCF21910F}">
      <dgm:prSet/>
      <dgm:spPr/>
      <dgm:t>
        <a:bodyPr/>
        <a:lstStyle/>
        <a:p>
          <a:endParaRPr lang="it-IT"/>
        </a:p>
      </dgm:t>
    </dgm:pt>
    <dgm:pt modelId="{18337A31-BBF7-48AC-9048-2DB46706020E}" type="sibTrans" cxnId="{D07EBBDA-AF11-46AE-A57A-E3CCCF21910F}">
      <dgm:prSet/>
      <dgm:spPr/>
      <dgm:t>
        <a:bodyPr/>
        <a:lstStyle/>
        <a:p>
          <a:endParaRPr lang="it-IT"/>
        </a:p>
      </dgm:t>
    </dgm:pt>
    <dgm:pt modelId="{15C245F9-471C-429C-957A-8902E5446756}">
      <dgm:prSet phldrT="[Testo]"/>
      <dgm:spPr/>
      <dgm:t>
        <a:bodyPr/>
        <a:lstStyle/>
        <a:p>
          <a:r>
            <a:rPr lang="it-IT" dirty="0"/>
            <a:t>Responsabile ufficio relazioni esterne</a:t>
          </a:r>
        </a:p>
      </dgm:t>
    </dgm:pt>
    <dgm:pt modelId="{8D7E0652-48B0-4D98-B9BD-1E8369F81F67}" type="parTrans" cxnId="{DC932886-F758-4635-951F-07BD8210BCA5}">
      <dgm:prSet/>
      <dgm:spPr/>
      <dgm:t>
        <a:bodyPr/>
        <a:lstStyle/>
        <a:p>
          <a:endParaRPr lang="it-IT"/>
        </a:p>
      </dgm:t>
    </dgm:pt>
    <dgm:pt modelId="{BFC7C62E-5F4A-4435-B9CD-1FE3CDD74F27}" type="sibTrans" cxnId="{DC932886-F758-4635-951F-07BD8210BCA5}">
      <dgm:prSet/>
      <dgm:spPr/>
      <dgm:t>
        <a:bodyPr/>
        <a:lstStyle/>
        <a:p>
          <a:endParaRPr lang="it-IT"/>
        </a:p>
      </dgm:t>
    </dgm:pt>
    <dgm:pt modelId="{8A6863EA-91C2-4AA5-9BAD-452CD1F0271B}" type="pres">
      <dgm:prSet presAssocID="{9C0297CF-1307-44FE-BF1A-172709661944}" presName="outerComposite" presStyleCnt="0">
        <dgm:presLayoutVars>
          <dgm:chMax val="5"/>
          <dgm:dir/>
          <dgm:resizeHandles val="exact"/>
        </dgm:presLayoutVars>
      </dgm:prSet>
      <dgm:spPr/>
    </dgm:pt>
    <dgm:pt modelId="{D65ECE03-FDFF-4FE5-B01A-423EDE745F16}" type="pres">
      <dgm:prSet presAssocID="{9C0297CF-1307-44FE-BF1A-172709661944}" presName="dummyMaxCanvas" presStyleCnt="0">
        <dgm:presLayoutVars/>
      </dgm:prSet>
      <dgm:spPr/>
    </dgm:pt>
    <dgm:pt modelId="{17D6BAD9-CA0F-4A33-B113-E2A72D00F480}" type="pres">
      <dgm:prSet presAssocID="{9C0297CF-1307-44FE-BF1A-172709661944}" presName="ThreeNodes_1" presStyleLbl="node1" presStyleIdx="0" presStyleCnt="3">
        <dgm:presLayoutVars>
          <dgm:bulletEnabled val="1"/>
        </dgm:presLayoutVars>
      </dgm:prSet>
      <dgm:spPr/>
    </dgm:pt>
    <dgm:pt modelId="{C895A2FE-75B1-4510-A6E1-2CF98B7A6004}" type="pres">
      <dgm:prSet presAssocID="{9C0297CF-1307-44FE-BF1A-172709661944}" presName="ThreeNodes_2" presStyleLbl="node1" presStyleIdx="1" presStyleCnt="3">
        <dgm:presLayoutVars>
          <dgm:bulletEnabled val="1"/>
        </dgm:presLayoutVars>
      </dgm:prSet>
      <dgm:spPr/>
    </dgm:pt>
    <dgm:pt modelId="{C5BD1DB4-353B-46B7-A0AD-770976020EF1}" type="pres">
      <dgm:prSet presAssocID="{9C0297CF-1307-44FE-BF1A-172709661944}" presName="ThreeNodes_3" presStyleLbl="node1" presStyleIdx="2" presStyleCnt="3">
        <dgm:presLayoutVars>
          <dgm:bulletEnabled val="1"/>
        </dgm:presLayoutVars>
      </dgm:prSet>
      <dgm:spPr/>
    </dgm:pt>
    <dgm:pt modelId="{287EE533-20E2-4BA4-8223-D5FEB47DF280}" type="pres">
      <dgm:prSet presAssocID="{9C0297CF-1307-44FE-BF1A-172709661944}" presName="ThreeConn_1-2" presStyleLbl="fgAccFollowNode1" presStyleIdx="0" presStyleCnt="2">
        <dgm:presLayoutVars>
          <dgm:bulletEnabled val="1"/>
        </dgm:presLayoutVars>
      </dgm:prSet>
      <dgm:spPr/>
    </dgm:pt>
    <dgm:pt modelId="{36937A24-302E-4D9B-9B02-8A2B32BDA758}" type="pres">
      <dgm:prSet presAssocID="{9C0297CF-1307-44FE-BF1A-172709661944}" presName="ThreeConn_2-3" presStyleLbl="fgAccFollowNode1" presStyleIdx="1" presStyleCnt="2">
        <dgm:presLayoutVars>
          <dgm:bulletEnabled val="1"/>
        </dgm:presLayoutVars>
      </dgm:prSet>
      <dgm:spPr/>
    </dgm:pt>
    <dgm:pt modelId="{5C9D84D8-5AA9-469A-9330-46952B8809F5}" type="pres">
      <dgm:prSet presAssocID="{9C0297CF-1307-44FE-BF1A-172709661944}" presName="ThreeNodes_1_text" presStyleLbl="node1" presStyleIdx="2" presStyleCnt="3">
        <dgm:presLayoutVars>
          <dgm:bulletEnabled val="1"/>
        </dgm:presLayoutVars>
      </dgm:prSet>
      <dgm:spPr/>
    </dgm:pt>
    <dgm:pt modelId="{FE3169FC-03AA-41BB-8144-E66976293EB8}" type="pres">
      <dgm:prSet presAssocID="{9C0297CF-1307-44FE-BF1A-172709661944}" presName="ThreeNodes_2_text" presStyleLbl="node1" presStyleIdx="2" presStyleCnt="3">
        <dgm:presLayoutVars>
          <dgm:bulletEnabled val="1"/>
        </dgm:presLayoutVars>
      </dgm:prSet>
      <dgm:spPr/>
    </dgm:pt>
    <dgm:pt modelId="{74B77906-2630-413B-A835-06EC2F707CBE}" type="pres">
      <dgm:prSet presAssocID="{9C0297CF-1307-44FE-BF1A-17270966194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1BCA28-99FE-42BA-A858-747918F95EA2}" type="presOf" srcId="{9C0297CF-1307-44FE-BF1A-172709661944}" destId="{8A6863EA-91C2-4AA5-9BAD-452CD1F0271B}" srcOrd="0" destOrd="0" presId="urn:microsoft.com/office/officeart/2005/8/layout/vProcess5"/>
    <dgm:cxn modelId="{5499C34B-4D34-434F-8D2D-11CDD82DCC10}" type="presOf" srcId="{9AD741F1-BC0A-4ABA-845A-0DEA748DCB63}" destId="{FE3169FC-03AA-41BB-8144-E66976293EB8}" srcOrd="1" destOrd="0" presId="urn:microsoft.com/office/officeart/2005/8/layout/vProcess5"/>
    <dgm:cxn modelId="{C917E056-EBE3-41C0-8F97-6209E27CA833}" type="presOf" srcId="{C41CC93D-5710-483C-A491-CA2A9024147D}" destId="{5C9D84D8-5AA9-469A-9330-46952B8809F5}" srcOrd="1" destOrd="0" presId="urn:microsoft.com/office/officeart/2005/8/layout/vProcess5"/>
    <dgm:cxn modelId="{DC932886-F758-4635-951F-07BD8210BCA5}" srcId="{9C0297CF-1307-44FE-BF1A-172709661944}" destId="{15C245F9-471C-429C-957A-8902E5446756}" srcOrd="2" destOrd="0" parTransId="{8D7E0652-48B0-4D98-B9BD-1E8369F81F67}" sibTransId="{BFC7C62E-5F4A-4435-B9CD-1FE3CDD74F27}"/>
    <dgm:cxn modelId="{4AB3D388-85D6-43F9-9098-0F6E2CB3CC93}" type="presOf" srcId="{15C245F9-471C-429C-957A-8902E5446756}" destId="{C5BD1DB4-353B-46B7-A0AD-770976020EF1}" srcOrd="0" destOrd="0" presId="urn:microsoft.com/office/officeart/2005/8/layout/vProcess5"/>
    <dgm:cxn modelId="{EAD7298F-65D3-4D23-B349-4EC521F8EF07}" type="presOf" srcId="{15C245F9-471C-429C-957A-8902E5446756}" destId="{74B77906-2630-413B-A835-06EC2F707CBE}" srcOrd="1" destOrd="0" presId="urn:microsoft.com/office/officeart/2005/8/layout/vProcess5"/>
    <dgm:cxn modelId="{26BE9F98-AC7E-435D-9CC2-36EEFE0EAF64}" type="presOf" srcId="{C41CC93D-5710-483C-A491-CA2A9024147D}" destId="{17D6BAD9-CA0F-4A33-B113-E2A72D00F480}" srcOrd="0" destOrd="0" presId="urn:microsoft.com/office/officeart/2005/8/layout/vProcess5"/>
    <dgm:cxn modelId="{09F0A3A1-8395-49AA-AED4-C831698D8C03}" type="presOf" srcId="{18337A31-BBF7-48AC-9048-2DB46706020E}" destId="{36937A24-302E-4D9B-9B02-8A2B32BDA758}" srcOrd="0" destOrd="0" presId="urn:microsoft.com/office/officeart/2005/8/layout/vProcess5"/>
    <dgm:cxn modelId="{55750EA9-1990-4746-9C60-0403C830F1D2}" srcId="{9C0297CF-1307-44FE-BF1A-172709661944}" destId="{C41CC93D-5710-483C-A491-CA2A9024147D}" srcOrd="0" destOrd="0" parTransId="{E588B4E4-4C17-49C6-96A7-5293D87E184C}" sibTransId="{F8B7B5CF-F60B-4635-937E-21AA2EFCB90A}"/>
    <dgm:cxn modelId="{2E7E2FB6-663C-4A0A-BCE8-E9C7B986503C}" type="presOf" srcId="{F8B7B5CF-F60B-4635-937E-21AA2EFCB90A}" destId="{287EE533-20E2-4BA4-8223-D5FEB47DF280}" srcOrd="0" destOrd="0" presId="urn:microsoft.com/office/officeart/2005/8/layout/vProcess5"/>
    <dgm:cxn modelId="{9510F4B9-E6A5-44D4-B8DA-B3C971FCE2B4}" type="presOf" srcId="{9AD741F1-BC0A-4ABA-845A-0DEA748DCB63}" destId="{C895A2FE-75B1-4510-A6E1-2CF98B7A6004}" srcOrd="0" destOrd="0" presId="urn:microsoft.com/office/officeart/2005/8/layout/vProcess5"/>
    <dgm:cxn modelId="{D07EBBDA-AF11-46AE-A57A-E3CCCF21910F}" srcId="{9C0297CF-1307-44FE-BF1A-172709661944}" destId="{9AD741F1-BC0A-4ABA-845A-0DEA748DCB63}" srcOrd="1" destOrd="0" parTransId="{587CB35D-74BD-4533-A41C-E458FBC7293E}" sibTransId="{18337A31-BBF7-48AC-9048-2DB46706020E}"/>
    <dgm:cxn modelId="{8F512D6B-62FF-429B-B092-0DCC7620DCCD}" type="presParOf" srcId="{8A6863EA-91C2-4AA5-9BAD-452CD1F0271B}" destId="{D65ECE03-FDFF-4FE5-B01A-423EDE745F16}" srcOrd="0" destOrd="0" presId="urn:microsoft.com/office/officeart/2005/8/layout/vProcess5"/>
    <dgm:cxn modelId="{46348D46-959F-4EB0-96C8-9E394157A315}" type="presParOf" srcId="{8A6863EA-91C2-4AA5-9BAD-452CD1F0271B}" destId="{17D6BAD9-CA0F-4A33-B113-E2A72D00F480}" srcOrd="1" destOrd="0" presId="urn:microsoft.com/office/officeart/2005/8/layout/vProcess5"/>
    <dgm:cxn modelId="{33B94E7B-F118-4DC1-8A0F-BBDB3007AB33}" type="presParOf" srcId="{8A6863EA-91C2-4AA5-9BAD-452CD1F0271B}" destId="{C895A2FE-75B1-4510-A6E1-2CF98B7A6004}" srcOrd="2" destOrd="0" presId="urn:microsoft.com/office/officeart/2005/8/layout/vProcess5"/>
    <dgm:cxn modelId="{DD4E0134-4910-4D67-B873-B497E7314B83}" type="presParOf" srcId="{8A6863EA-91C2-4AA5-9BAD-452CD1F0271B}" destId="{C5BD1DB4-353B-46B7-A0AD-770976020EF1}" srcOrd="3" destOrd="0" presId="urn:microsoft.com/office/officeart/2005/8/layout/vProcess5"/>
    <dgm:cxn modelId="{BEE4C055-6365-4418-9980-3852945741D3}" type="presParOf" srcId="{8A6863EA-91C2-4AA5-9BAD-452CD1F0271B}" destId="{287EE533-20E2-4BA4-8223-D5FEB47DF280}" srcOrd="4" destOrd="0" presId="urn:microsoft.com/office/officeart/2005/8/layout/vProcess5"/>
    <dgm:cxn modelId="{05CFC35E-DA2F-4BC3-83E9-237856C07FF0}" type="presParOf" srcId="{8A6863EA-91C2-4AA5-9BAD-452CD1F0271B}" destId="{36937A24-302E-4D9B-9B02-8A2B32BDA758}" srcOrd="5" destOrd="0" presId="urn:microsoft.com/office/officeart/2005/8/layout/vProcess5"/>
    <dgm:cxn modelId="{A97E8DFF-1EB0-45F0-A5F5-F9C85D2E9762}" type="presParOf" srcId="{8A6863EA-91C2-4AA5-9BAD-452CD1F0271B}" destId="{5C9D84D8-5AA9-469A-9330-46952B8809F5}" srcOrd="6" destOrd="0" presId="urn:microsoft.com/office/officeart/2005/8/layout/vProcess5"/>
    <dgm:cxn modelId="{1C38C592-FD94-4648-B404-C04979D97AA5}" type="presParOf" srcId="{8A6863EA-91C2-4AA5-9BAD-452CD1F0271B}" destId="{FE3169FC-03AA-41BB-8144-E66976293EB8}" srcOrd="7" destOrd="0" presId="urn:microsoft.com/office/officeart/2005/8/layout/vProcess5"/>
    <dgm:cxn modelId="{6C674571-5FFE-473B-88BC-1DD37222F114}" type="presParOf" srcId="{8A6863EA-91C2-4AA5-9BAD-452CD1F0271B}" destId="{74B77906-2630-413B-A835-06EC2F707C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5641F-92DE-4347-9F94-428BAFE7DAE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85B90A-CBB0-4262-9F3E-1AA8D5427E34}">
      <dgm:prSet phldrT="[Testo]"/>
      <dgm:spPr/>
      <dgm:t>
        <a:bodyPr/>
        <a:lstStyle/>
        <a:p>
          <a:r>
            <a:rPr lang="it-IT" dirty="0"/>
            <a:t>Presidente e/o ad e/o direttore generale</a:t>
          </a:r>
        </a:p>
      </dgm:t>
    </dgm:pt>
    <dgm:pt modelId="{267E0EF3-7DA8-4694-BE7B-23B81089941A}" type="parTrans" cxnId="{051E1C29-4A3D-4EF0-9633-A2A021B9E7E2}">
      <dgm:prSet/>
      <dgm:spPr/>
      <dgm:t>
        <a:bodyPr/>
        <a:lstStyle/>
        <a:p>
          <a:endParaRPr lang="it-IT"/>
        </a:p>
      </dgm:t>
    </dgm:pt>
    <dgm:pt modelId="{3B6163F4-6CC9-4A63-BF40-52E6DF52EABA}" type="sibTrans" cxnId="{051E1C29-4A3D-4EF0-9633-A2A021B9E7E2}">
      <dgm:prSet/>
      <dgm:spPr/>
      <dgm:t>
        <a:bodyPr/>
        <a:lstStyle/>
        <a:p>
          <a:endParaRPr lang="it-IT"/>
        </a:p>
      </dgm:t>
    </dgm:pt>
    <dgm:pt modelId="{68942BB0-2503-4567-AFD1-B1F74BC6FEDE}" type="asst">
      <dgm:prSet phldrT="[Testo]"/>
      <dgm:spPr/>
      <dgm:t>
        <a:bodyPr/>
        <a:lstStyle/>
        <a:p>
          <a:r>
            <a:rPr lang="it-IT" dirty="0"/>
            <a:t>Uff. stampa</a:t>
          </a:r>
        </a:p>
      </dgm:t>
    </dgm:pt>
    <dgm:pt modelId="{186739BE-C6E7-47A0-8B5D-4BE58811693A}" type="parTrans" cxnId="{56F1B20E-DBFB-4462-9E3D-A1F454A77C27}">
      <dgm:prSet/>
      <dgm:spPr/>
      <dgm:t>
        <a:bodyPr/>
        <a:lstStyle/>
        <a:p>
          <a:endParaRPr lang="it-IT"/>
        </a:p>
      </dgm:t>
    </dgm:pt>
    <dgm:pt modelId="{CFC167A0-E7B2-4D29-8F1F-ACBF140957B1}" type="sibTrans" cxnId="{56F1B20E-DBFB-4462-9E3D-A1F454A77C27}">
      <dgm:prSet/>
      <dgm:spPr/>
      <dgm:t>
        <a:bodyPr/>
        <a:lstStyle/>
        <a:p>
          <a:endParaRPr lang="it-IT"/>
        </a:p>
      </dgm:t>
    </dgm:pt>
    <dgm:pt modelId="{097F8FF6-551E-4307-88CF-3DA10DCD0176}">
      <dgm:prSet phldrT="[Testo]"/>
      <dgm:spPr/>
      <dgm:t>
        <a:bodyPr/>
        <a:lstStyle/>
        <a:p>
          <a:r>
            <a:rPr lang="it-IT" dirty="0"/>
            <a:t>Produzione</a:t>
          </a:r>
        </a:p>
      </dgm:t>
    </dgm:pt>
    <dgm:pt modelId="{AB1D161F-F730-4965-96A5-4ADDF1AEC9AD}" type="parTrans" cxnId="{4C76719D-9390-494D-8A28-F2505FC2410A}">
      <dgm:prSet/>
      <dgm:spPr/>
      <dgm:t>
        <a:bodyPr/>
        <a:lstStyle/>
        <a:p>
          <a:endParaRPr lang="it-IT"/>
        </a:p>
      </dgm:t>
    </dgm:pt>
    <dgm:pt modelId="{6F07D62B-9394-4EE3-98B6-365D16F27561}" type="sibTrans" cxnId="{4C76719D-9390-494D-8A28-F2505FC2410A}">
      <dgm:prSet/>
      <dgm:spPr/>
      <dgm:t>
        <a:bodyPr/>
        <a:lstStyle/>
        <a:p>
          <a:endParaRPr lang="it-IT"/>
        </a:p>
      </dgm:t>
    </dgm:pt>
    <dgm:pt modelId="{09E35A44-B2BA-4E06-A869-43E8CB01B884}">
      <dgm:prSet phldrT="[Testo]"/>
      <dgm:spPr/>
      <dgm:t>
        <a:bodyPr/>
        <a:lstStyle/>
        <a:p>
          <a:r>
            <a:rPr lang="it-IT" dirty="0" err="1"/>
            <a:t>Hr</a:t>
          </a:r>
          <a:endParaRPr lang="it-IT" dirty="0"/>
        </a:p>
      </dgm:t>
    </dgm:pt>
    <dgm:pt modelId="{7DFCB6A7-4E5B-41F6-8177-8C5DC61E0356}" type="parTrans" cxnId="{6D0F633A-F614-40CC-A351-EA0B0FEF74B4}">
      <dgm:prSet/>
      <dgm:spPr/>
      <dgm:t>
        <a:bodyPr/>
        <a:lstStyle/>
        <a:p>
          <a:endParaRPr lang="it-IT"/>
        </a:p>
      </dgm:t>
    </dgm:pt>
    <dgm:pt modelId="{2F0E92B3-0BEC-4A25-A2B2-72A89615AE27}" type="sibTrans" cxnId="{6D0F633A-F614-40CC-A351-EA0B0FEF74B4}">
      <dgm:prSet/>
      <dgm:spPr/>
      <dgm:t>
        <a:bodyPr/>
        <a:lstStyle/>
        <a:p>
          <a:endParaRPr lang="it-IT"/>
        </a:p>
      </dgm:t>
    </dgm:pt>
    <dgm:pt modelId="{BA9CB9D4-4995-4D0D-B707-27DEEC7793E1}">
      <dgm:prSet phldrT="[Testo]"/>
      <dgm:spPr/>
      <dgm:t>
        <a:bodyPr/>
        <a:lstStyle/>
        <a:p>
          <a:r>
            <a:rPr lang="it-IT" dirty="0"/>
            <a:t>Dir. commerciale</a:t>
          </a:r>
        </a:p>
      </dgm:t>
    </dgm:pt>
    <dgm:pt modelId="{97493049-3153-4230-8D97-F3039150E95D}" type="parTrans" cxnId="{9C163B9D-1484-4B15-92F6-9FBB3C17B63E}">
      <dgm:prSet/>
      <dgm:spPr/>
      <dgm:t>
        <a:bodyPr/>
        <a:lstStyle/>
        <a:p>
          <a:endParaRPr lang="it-IT"/>
        </a:p>
      </dgm:t>
    </dgm:pt>
    <dgm:pt modelId="{AA9BEF41-61C0-4131-9FE6-43EC0A664029}" type="sibTrans" cxnId="{9C163B9D-1484-4B15-92F6-9FBB3C17B63E}">
      <dgm:prSet/>
      <dgm:spPr/>
      <dgm:t>
        <a:bodyPr/>
        <a:lstStyle/>
        <a:p>
          <a:endParaRPr lang="it-IT"/>
        </a:p>
      </dgm:t>
    </dgm:pt>
    <dgm:pt modelId="{49F79721-7898-48FA-AC7A-D270B5579537}" type="pres">
      <dgm:prSet presAssocID="{FB35641F-92DE-4347-9F94-428BAFE7DA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0CD6F8-D06A-4748-A344-D088FE98AA89}" type="pres">
      <dgm:prSet presAssocID="{3B85B90A-CBB0-4262-9F3E-1AA8D5427E34}" presName="hierRoot1" presStyleCnt="0">
        <dgm:presLayoutVars>
          <dgm:hierBranch val="init"/>
        </dgm:presLayoutVars>
      </dgm:prSet>
      <dgm:spPr/>
    </dgm:pt>
    <dgm:pt modelId="{1A457F81-43DE-46AE-90E6-DCF049AF51B1}" type="pres">
      <dgm:prSet presAssocID="{3B85B90A-CBB0-4262-9F3E-1AA8D5427E34}" presName="rootComposite1" presStyleCnt="0"/>
      <dgm:spPr/>
    </dgm:pt>
    <dgm:pt modelId="{10B45EE6-1C01-40E0-B0B5-546ED44D095E}" type="pres">
      <dgm:prSet presAssocID="{3B85B90A-CBB0-4262-9F3E-1AA8D5427E34}" presName="rootText1" presStyleLbl="node0" presStyleIdx="0" presStyleCnt="1" custScaleX="380127">
        <dgm:presLayoutVars>
          <dgm:chMax/>
          <dgm:chPref val="3"/>
        </dgm:presLayoutVars>
      </dgm:prSet>
      <dgm:spPr/>
    </dgm:pt>
    <dgm:pt modelId="{1FD8DF5C-B532-4A3B-8ABC-33F0F07D1CA6}" type="pres">
      <dgm:prSet presAssocID="{3B85B90A-CBB0-4262-9F3E-1AA8D5427E34}" presName="titleText1" presStyleLbl="fgAcc0" presStyleIdx="0" presStyleCnt="1">
        <dgm:presLayoutVars>
          <dgm:chMax val="0"/>
          <dgm:chPref val="0"/>
        </dgm:presLayoutVars>
      </dgm:prSet>
      <dgm:spPr/>
    </dgm:pt>
    <dgm:pt modelId="{A8C0C0A1-923B-4D8C-9C75-F553E97D9C0F}" type="pres">
      <dgm:prSet presAssocID="{3B85B90A-CBB0-4262-9F3E-1AA8D5427E34}" presName="rootConnector1" presStyleLbl="node1" presStyleIdx="0" presStyleCnt="3"/>
      <dgm:spPr/>
    </dgm:pt>
    <dgm:pt modelId="{2261D316-3150-4B46-9C00-53C0C39F331B}" type="pres">
      <dgm:prSet presAssocID="{3B85B90A-CBB0-4262-9F3E-1AA8D5427E34}" presName="hierChild2" presStyleCnt="0"/>
      <dgm:spPr/>
    </dgm:pt>
    <dgm:pt modelId="{6C3ABCAD-9D55-4C13-9B01-B30B53A4F63F}" type="pres">
      <dgm:prSet presAssocID="{AB1D161F-F730-4965-96A5-4ADDF1AEC9AD}" presName="Name37" presStyleLbl="parChTrans1D2" presStyleIdx="0" presStyleCnt="4"/>
      <dgm:spPr/>
    </dgm:pt>
    <dgm:pt modelId="{F06E96A0-DE29-4A9A-8F56-68528E8D0ABC}" type="pres">
      <dgm:prSet presAssocID="{097F8FF6-551E-4307-88CF-3DA10DCD0176}" presName="hierRoot2" presStyleCnt="0">
        <dgm:presLayoutVars>
          <dgm:hierBranch val="init"/>
        </dgm:presLayoutVars>
      </dgm:prSet>
      <dgm:spPr/>
    </dgm:pt>
    <dgm:pt modelId="{B01F4B45-B55C-43AB-9C41-40A8B0B4C00D}" type="pres">
      <dgm:prSet presAssocID="{097F8FF6-551E-4307-88CF-3DA10DCD0176}" presName="rootComposite" presStyleCnt="0"/>
      <dgm:spPr/>
    </dgm:pt>
    <dgm:pt modelId="{ED757DDC-1277-4432-B341-CDD93D3490EE}" type="pres">
      <dgm:prSet presAssocID="{097F8FF6-551E-4307-88CF-3DA10DCD0176}" presName="rootText" presStyleLbl="node1" presStyleIdx="0" presStyleCnt="3">
        <dgm:presLayoutVars>
          <dgm:chMax/>
          <dgm:chPref val="3"/>
        </dgm:presLayoutVars>
      </dgm:prSet>
      <dgm:spPr/>
    </dgm:pt>
    <dgm:pt modelId="{E29D065E-144E-4A47-9236-E980021CA248}" type="pres">
      <dgm:prSet presAssocID="{097F8FF6-551E-4307-88CF-3DA10DCD0176}" presName="titleText2" presStyleLbl="fgAcc1" presStyleIdx="0" presStyleCnt="3">
        <dgm:presLayoutVars>
          <dgm:chMax val="0"/>
          <dgm:chPref val="0"/>
        </dgm:presLayoutVars>
      </dgm:prSet>
      <dgm:spPr/>
    </dgm:pt>
    <dgm:pt modelId="{B7F16EE9-6885-45AB-9F76-B2904CADC333}" type="pres">
      <dgm:prSet presAssocID="{097F8FF6-551E-4307-88CF-3DA10DCD0176}" presName="rootConnector" presStyleLbl="node2" presStyleIdx="0" presStyleCnt="0"/>
      <dgm:spPr/>
    </dgm:pt>
    <dgm:pt modelId="{35D64EC7-5455-483B-AFA7-C5331380A4CE}" type="pres">
      <dgm:prSet presAssocID="{097F8FF6-551E-4307-88CF-3DA10DCD0176}" presName="hierChild4" presStyleCnt="0"/>
      <dgm:spPr/>
    </dgm:pt>
    <dgm:pt modelId="{663FFA12-EC90-4158-9FAE-B044B3122647}" type="pres">
      <dgm:prSet presAssocID="{097F8FF6-551E-4307-88CF-3DA10DCD0176}" presName="hierChild5" presStyleCnt="0"/>
      <dgm:spPr/>
    </dgm:pt>
    <dgm:pt modelId="{92CD34A8-BC46-4372-B33D-A9B98F0BF39E}" type="pres">
      <dgm:prSet presAssocID="{7DFCB6A7-4E5B-41F6-8177-8C5DC61E0356}" presName="Name37" presStyleLbl="parChTrans1D2" presStyleIdx="1" presStyleCnt="4"/>
      <dgm:spPr/>
    </dgm:pt>
    <dgm:pt modelId="{C72F7E22-F487-4E31-80FC-6A4BBB65FDCD}" type="pres">
      <dgm:prSet presAssocID="{09E35A44-B2BA-4E06-A869-43E8CB01B884}" presName="hierRoot2" presStyleCnt="0">
        <dgm:presLayoutVars>
          <dgm:hierBranch val="init"/>
        </dgm:presLayoutVars>
      </dgm:prSet>
      <dgm:spPr/>
    </dgm:pt>
    <dgm:pt modelId="{26D6AC00-943B-4F06-A697-3E3DF9DEAB7C}" type="pres">
      <dgm:prSet presAssocID="{09E35A44-B2BA-4E06-A869-43E8CB01B884}" presName="rootComposite" presStyleCnt="0"/>
      <dgm:spPr/>
    </dgm:pt>
    <dgm:pt modelId="{BDD40A05-E43E-4B7C-8D52-95835B865118}" type="pres">
      <dgm:prSet presAssocID="{09E35A44-B2BA-4E06-A869-43E8CB01B884}" presName="rootText" presStyleLbl="node1" presStyleIdx="1" presStyleCnt="3">
        <dgm:presLayoutVars>
          <dgm:chMax/>
          <dgm:chPref val="3"/>
        </dgm:presLayoutVars>
      </dgm:prSet>
      <dgm:spPr/>
    </dgm:pt>
    <dgm:pt modelId="{D669A8C3-89D0-4E1E-9944-5BE8061AA525}" type="pres">
      <dgm:prSet presAssocID="{09E35A44-B2BA-4E06-A869-43E8CB01B884}" presName="titleText2" presStyleLbl="fgAcc1" presStyleIdx="1" presStyleCnt="3">
        <dgm:presLayoutVars>
          <dgm:chMax val="0"/>
          <dgm:chPref val="0"/>
        </dgm:presLayoutVars>
      </dgm:prSet>
      <dgm:spPr/>
    </dgm:pt>
    <dgm:pt modelId="{ED909789-0D01-4FEB-A09E-FF2CD6AF8D4D}" type="pres">
      <dgm:prSet presAssocID="{09E35A44-B2BA-4E06-A869-43E8CB01B884}" presName="rootConnector" presStyleLbl="node2" presStyleIdx="0" presStyleCnt="0"/>
      <dgm:spPr/>
    </dgm:pt>
    <dgm:pt modelId="{75DCF924-0181-4D4F-A6AA-7AF56ABDF09B}" type="pres">
      <dgm:prSet presAssocID="{09E35A44-B2BA-4E06-A869-43E8CB01B884}" presName="hierChild4" presStyleCnt="0"/>
      <dgm:spPr/>
    </dgm:pt>
    <dgm:pt modelId="{C92580F4-C63F-437D-8660-CAFDC78458DD}" type="pres">
      <dgm:prSet presAssocID="{09E35A44-B2BA-4E06-A869-43E8CB01B884}" presName="hierChild5" presStyleCnt="0"/>
      <dgm:spPr/>
    </dgm:pt>
    <dgm:pt modelId="{2CDEC19C-CAE2-40DC-9266-772C721CB83E}" type="pres">
      <dgm:prSet presAssocID="{97493049-3153-4230-8D97-F3039150E95D}" presName="Name37" presStyleLbl="parChTrans1D2" presStyleIdx="2" presStyleCnt="4"/>
      <dgm:spPr/>
    </dgm:pt>
    <dgm:pt modelId="{3C33ECD6-A821-445C-821C-CD9161B97576}" type="pres">
      <dgm:prSet presAssocID="{BA9CB9D4-4995-4D0D-B707-27DEEC7793E1}" presName="hierRoot2" presStyleCnt="0">
        <dgm:presLayoutVars>
          <dgm:hierBranch val="init"/>
        </dgm:presLayoutVars>
      </dgm:prSet>
      <dgm:spPr/>
    </dgm:pt>
    <dgm:pt modelId="{C9EFAD03-6D3D-4153-B326-87FF4049F406}" type="pres">
      <dgm:prSet presAssocID="{BA9CB9D4-4995-4D0D-B707-27DEEC7793E1}" presName="rootComposite" presStyleCnt="0"/>
      <dgm:spPr/>
    </dgm:pt>
    <dgm:pt modelId="{5A1ACFC0-C696-42F9-9DD5-5FC0BBB533C8}" type="pres">
      <dgm:prSet presAssocID="{BA9CB9D4-4995-4D0D-B707-27DEEC7793E1}" presName="rootText" presStyleLbl="node1" presStyleIdx="2" presStyleCnt="3">
        <dgm:presLayoutVars>
          <dgm:chMax/>
          <dgm:chPref val="3"/>
        </dgm:presLayoutVars>
      </dgm:prSet>
      <dgm:spPr/>
    </dgm:pt>
    <dgm:pt modelId="{A0263388-3581-43EA-A8D6-F3973DB2323B}" type="pres">
      <dgm:prSet presAssocID="{BA9CB9D4-4995-4D0D-B707-27DEEC7793E1}" presName="titleText2" presStyleLbl="fgAcc1" presStyleIdx="2" presStyleCnt="3">
        <dgm:presLayoutVars>
          <dgm:chMax val="0"/>
          <dgm:chPref val="0"/>
        </dgm:presLayoutVars>
      </dgm:prSet>
      <dgm:spPr/>
    </dgm:pt>
    <dgm:pt modelId="{CD0BDE1C-F5B0-4497-A22B-F921BCAFEF5B}" type="pres">
      <dgm:prSet presAssocID="{BA9CB9D4-4995-4D0D-B707-27DEEC7793E1}" presName="rootConnector" presStyleLbl="node2" presStyleIdx="0" presStyleCnt="0"/>
      <dgm:spPr/>
    </dgm:pt>
    <dgm:pt modelId="{56164567-8D93-4C90-B62B-F75059493640}" type="pres">
      <dgm:prSet presAssocID="{BA9CB9D4-4995-4D0D-B707-27DEEC7793E1}" presName="hierChild4" presStyleCnt="0"/>
      <dgm:spPr/>
    </dgm:pt>
    <dgm:pt modelId="{A3B13BD2-88B1-404A-8F43-12C2E32AD72F}" type="pres">
      <dgm:prSet presAssocID="{BA9CB9D4-4995-4D0D-B707-27DEEC7793E1}" presName="hierChild5" presStyleCnt="0"/>
      <dgm:spPr/>
    </dgm:pt>
    <dgm:pt modelId="{649D356C-CE9A-4BC5-8F6E-D216CFCACF0F}" type="pres">
      <dgm:prSet presAssocID="{3B85B90A-CBB0-4262-9F3E-1AA8D5427E34}" presName="hierChild3" presStyleCnt="0"/>
      <dgm:spPr/>
    </dgm:pt>
    <dgm:pt modelId="{A8209DEB-E297-4863-86D6-0AAED6C725FA}" type="pres">
      <dgm:prSet presAssocID="{186739BE-C6E7-47A0-8B5D-4BE58811693A}" presName="Name96" presStyleLbl="parChTrans1D2" presStyleIdx="3" presStyleCnt="4"/>
      <dgm:spPr/>
    </dgm:pt>
    <dgm:pt modelId="{47F38176-14A4-4C2A-A65C-EAF9715A74F7}" type="pres">
      <dgm:prSet presAssocID="{68942BB0-2503-4567-AFD1-B1F74BC6FEDE}" presName="hierRoot3" presStyleCnt="0">
        <dgm:presLayoutVars>
          <dgm:hierBranch val="init"/>
        </dgm:presLayoutVars>
      </dgm:prSet>
      <dgm:spPr/>
    </dgm:pt>
    <dgm:pt modelId="{A9D47573-6712-4866-9321-E946F541DF4E}" type="pres">
      <dgm:prSet presAssocID="{68942BB0-2503-4567-AFD1-B1F74BC6FEDE}" presName="rootComposite3" presStyleCnt="0"/>
      <dgm:spPr/>
    </dgm:pt>
    <dgm:pt modelId="{74EEF4FD-C8B1-4BA3-B7F9-D56057598F52}" type="pres">
      <dgm:prSet presAssocID="{68942BB0-2503-4567-AFD1-B1F74BC6FEDE}" presName="rootText3" presStyleLbl="asst1" presStyleIdx="0" presStyleCnt="1" custScaleX="283319">
        <dgm:presLayoutVars>
          <dgm:chPref val="3"/>
        </dgm:presLayoutVars>
      </dgm:prSet>
      <dgm:spPr/>
    </dgm:pt>
    <dgm:pt modelId="{75E18587-938E-4580-8332-F6068D148A71}" type="pres">
      <dgm:prSet presAssocID="{68942BB0-2503-4567-AFD1-B1F74BC6FEDE}" presName="titleText3" presStyleLbl="fgAcc2" presStyleIdx="0" presStyleCnt="1">
        <dgm:presLayoutVars>
          <dgm:chMax val="0"/>
          <dgm:chPref val="0"/>
        </dgm:presLayoutVars>
      </dgm:prSet>
      <dgm:spPr/>
    </dgm:pt>
    <dgm:pt modelId="{24AF854B-FF5D-4A2B-989C-3F1F8247576C}" type="pres">
      <dgm:prSet presAssocID="{68942BB0-2503-4567-AFD1-B1F74BC6FEDE}" presName="rootConnector3" presStyleLbl="asst1" presStyleIdx="0" presStyleCnt="1"/>
      <dgm:spPr/>
    </dgm:pt>
    <dgm:pt modelId="{FC08B66F-6F10-4911-AEA8-963E0F9EE5E8}" type="pres">
      <dgm:prSet presAssocID="{68942BB0-2503-4567-AFD1-B1F74BC6FEDE}" presName="hierChild6" presStyleCnt="0"/>
      <dgm:spPr/>
    </dgm:pt>
    <dgm:pt modelId="{EDAE4122-D30D-4D18-9C01-C528EFFA1398}" type="pres">
      <dgm:prSet presAssocID="{68942BB0-2503-4567-AFD1-B1F74BC6FEDE}" presName="hierChild7" presStyleCnt="0"/>
      <dgm:spPr/>
    </dgm:pt>
  </dgm:ptLst>
  <dgm:cxnLst>
    <dgm:cxn modelId="{2E537305-BA28-46E0-AC3B-712AA9BF6D93}" type="presOf" srcId="{2F0E92B3-0BEC-4A25-A2B2-72A89615AE27}" destId="{D669A8C3-89D0-4E1E-9944-5BE8061AA525}" srcOrd="0" destOrd="0" presId="urn:microsoft.com/office/officeart/2008/layout/NameandTitleOrganizationalChart"/>
    <dgm:cxn modelId="{95D6B506-5090-4E3E-AB84-C768AF5A54E3}" type="presOf" srcId="{68942BB0-2503-4567-AFD1-B1F74BC6FEDE}" destId="{24AF854B-FF5D-4A2B-989C-3F1F8247576C}" srcOrd="1" destOrd="0" presId="urn:microsoft.com/office/officeart/2008/layout/NameandTitleOrganizationalChart"/>
    <dgm:cxn modelId="{56F1B20E-DBFB-4462-9E3D-A1F454A77C27}" srcId="{3B85B90A-CBB0-4262-9F3E-1AA8D5427E34}" destId="{68942BB0-2503-4567-AFD1-B1F74BC6FEDE}" srcOrd="0" destOrd="0" parTransId="{186739BE-C6E7-47A0-8B5D-4BE58811693A}" sibTransId="{CFC167A0-E7B2-4D29-8F1F-ACBF140957B1}"/>
    <dgm:cxn modelId="{84CC1615-1561-425B-88A3-93BD8369C1E7}" type="presOf" srcId="{BA9CB9D4-4995-4D0D-B707-27DEEC7793E1}" destId="{5A1ACFC0-C696-42F9-9DD5-5FC0BBB533C8}" srcOrd="0" destOrd="0" presId="urn:microsoft.com/office/officeart/2008/layout/NameandTitleOrganizationalChart"/>
    <dgm:cxn modelId="{EB7ED219-699E-4BE3-BD18-B382A333C363}" type="presOf" srcId="{68942BB0-2503-4567-AFD1-B1F74BC6FEDE}" destId="{74EEF4FD-C8B1-4BA3-B7F9-D56057598F52}" srcOrd="0" destOrd="0" presId="urn:microsoft.com/office/officeart/2008/layout/NameandTitleOrganizationalChart"/>
    <dgm:cxn modelId="{051E1C29-4A3D-4EF0-9633-A2A021B9E7E2}" srcId="{FB35641F-92DE-4347-9F94-428BAFE7DAE0}" destId="{3B85B90A-CBB0-4262-9F3E-1AA8D5427E34}" srcOrd="0" destOrd="0" parTransId="{267E0EF3-7DA8-4694-BE7B-23B81089941A}" sibTransId="{3B6163F4-6CC9-4A63-BF40-52E6DF52EABA}"/>
    <dgm:cxn modelId="{EC6ED32A-2923-401C-9768-9D9F829AA8E4}" type="presOf" srcId="{7DFCB6A7-4E5B-41F6-8177-8C5DC61E0356}" destId="{92CD34A8-BC46-4372-B33D-A9B98F0BF39E}" srcOrd="0" destOrd="0" presId="urn:microsoft.com/office/officeart/2008/layout/NameandTitleOrganizationalChart"/>
    <dgm:cxn modelId="{71DC7438-8A45-4B12-B0EB-34360B0F72F5}" type="presOf" srcId="{186739BE-C6E7-47A0-8B5D-4BE58811693A}" destId="{A8209DEB-E297-4863-86D6-0AAED6C725FA}" srcOrd="0" destOrd="0" presId="urn:microsoft.com/office/officeart/2008/layout/NameandTitleOrganizationalChart"/>
    <dgm:cxn modelId="{6D0F633A-F614-40CC-A351-EA0B0FEF74B4}" srcId="{3B85B90A-CBB0-4262-9F3E-1AA8D5427E34}" destId="{09E35A44-B2BA-4E06-A869-43E8CB01B884}" srcOrd="2" destOrd="0" parTransId="{7DFCB6A7-4E5B-41F6-8177-8C5DC61E0356}" sibTransId="{2F0E92B3-0BEC-4A25-A2B2-72A89615AE27}"/>
    <dgm:cxn modelId="{D1DA0D65-FA9E-482D-9FE0-9FED5CF607E6}" type="presOf" srcId="{AA9BEF41-61C0-4131-9FE6-43EC0A664029}" destId="{A0263388-3581-43EA-A8D6-F3973DB2323B}" srcOrd="0" destOrd="0" presId="urn:microsoft.com/office/officeart/2008/layout/NameandTitleOrganizationalChart"/>
    <dgm:cxn modelId="{4D083E48-E09E-43D9-A609-20D1404CEEFA}" type="presOf" srcId="{09E35A44-B2BA-4E06-A869-43E8CB01B884}" destId="{BDD40A05-E43E-4B7C-8D52-95835B865118}" srcOrd="0" destOrd="0" presId="urn:microsoft.com/office/officeart/2008/layout/NameandTitleOrganizationalChart"/>
    <dgm:cxn modelId="{5E895375-E55B-44E2-AD18-2AFEB147D3BF}" type="presOf" srcId="{097F8FF6-551E-4307-88CF-3DA10DCD0176}" destId="{B7F16EE9-6885-45AB-9F76-B2904CADC333}" srcOrd="1" destOrd="0" presId="urn:microsoft.com/office/officeart/2008/layout/NameandTitleOrganizationalChart"/>
    <dgm:cxn modelId="{B4EC2293-0644-494F-9A1E-2A61368A5845}" type="presOf" srcId="{097F8FF6-551E-4307-88CF-3DA10DCD0176}" destId="{ED757DDC-1277-4432-B341-CDD93D3490EE}" srcOrd="0" destOrd="0" presId="urn:microsoft.com/office/officeart/2008/layout/NameandTitleOrganizationalChart"/>
    <dgm:cxn modelId="{9F9AA997-86BA-4874-8FD4-0FEF1F6C2C3F}" type="presOf" srcId="{CFC167A0-E7B2-4D29-8F1F-ACBF140957B1}" destId="{75E18587-938E-4580-8332-F6068D148A71}" srcOrd="0" destOrd="0" presId="urn:microsoft.com/office/officeart/2008/layout/NameandTitleOrganizationalChart"/>
    <dgm:cxn modelId="{9C163B9D-1484-4B15-92F6-9FBB3C17B63E}" srcId="{3B85B90A-CBB0-4262-9F3E-1AA8D5427E34}" destId="{BA9CB9D4-4995-4D0D-B707-27DEEC7793E1}" srcOrd="3" destOrd="0" parTransId="{97493049-3153-4230-8D97-F3039150E95D}" sibTransId="{AA9BEF41-61C0-4131-9FE6-43EC0A664029}"/>
    <dgm:cxn modelId="{4C76719D-9390-494D-8A28-F2505FC2410A}" srcId="{3B85B90A-CBB0-4262-9F3E-1AA8D5427E34}" destId="{097F8FF6-551E-4307-88CF-3DA10DCD0176}" srcOrd="1" destOrd="0" parTransId="{AB1D161F-F730-4965-96A5-4ADDF1AEC9AD}" sibTransId="{6F07D62B-9394-4EE3-98B6-365D16F27561}"/>
    <dgm:cxn modelId="{E0EC15A4-1042-438B-B69A-7633A5FCEBA7}" type="presOf" srcId="{3B6163F4-6CC9-4A63-BF40-52E6DF52EABA}" destId="{1FD8DF5C-B532-4A3B-8ABC-33F0F07D1CA6}" srcOrd="0" destOrd="0" presId="urn:microsoft.com/office/officeart/2008/layout/NameandTitleOrganizationalChart"/>
    <dgm:cxn modelId="{E678ACAD-1BFD-420A-8D98-8C07FC2BE1F3}" type="presOf" srcId="{97493049-3153-4230-8D97-F3039150E95D}" destId="{2CDEC19C-CAE2-40DC-9266-772C721CB83E}" srcOrd="0" destOrd="0" presId="urn:microsoft.com/office/officeart/2008/layout/NameandTitleOrganizationalChart"/>
    <dgm:cxn modelId="{CBE3B3AD-E692-4EC7-A58F-A44AD6BA6A6C}" type="presOf" srcId="{09E35A44-B2BA-4E06-A869-43E8CB01B884}" destId="{ED909789-0D01-4FEB-A09E-FF2CD6AF8D4D}" srcOrd="1" destOrd="0" presId="urn:microsoft.com/office/officeart/2008/layout/NameandTitleOrganizationalChart"/>
    <dgm:cxn modelId="{D4D3FFB1-E8EF-47B0-AD95-41D7EE2734D9}" type="presOf" srcId="{FB35641F-92DE-4347-9F94-428BAFE7DAE0}" destId="{49F79721-7898-48FA-AC7A-D270B5579537}" srcOrd="0" destOrd="0" presId="urn:microsoft.com/office/officeart/2008/layout/NameandTitleOrganizationalChart"/>
    <dgm:cxn modelId="{BA8AD2C1-179F-4B6A-BCDE-ED292FBCB419}" type="presOf" srcId="{3B85B90A-CBB0-4262-9F3E-1AA8D5427E34}" destId="{10B45EE6-1C01-40E0-B0B5-546ED44D095E}" srcOrd="0" destOrd="0" presId="urn:microsoft.com/office/officeart/2008/layout/NameandTitleOrganizationalChart"/>
    <dgm:cxn modelId="{13C8A0DA-2F1C-446A-A7BC-C7CFBB3250AD}" type="presOf" srcId="{BA9CB9D4-4995-4D0D-B707-27DEEC7793E1}" destId="{CD0BDE1C-F5B0-4497-A22B-F921BCAFEF5B}" srcOrd="1" destOrd="0" presId="urn:microsoft.com/office/officeart/2008/layout/NameandTitleOrganizationalChart"/>
    <dgm:cxn modelId="{5DA8E3DD-700B-482F-8460-FD2B870AA4AE}" type="presOf" srcId="{AB1D161F-F730-4965-96A5-4ADDF1AEC9AD}" destId="{6C3ABCAD-9D55-4C13-9B01-B30B53A4F63F}" srcOrd="0" destOrd="0" presId="urn:microsoft.com/office/officeart/2008/layout/NameandTitleOrganizationalChart"/>
    <dgm:cxn modelId="{CDF54BF4-20E4-4FB1-8D94-0DF55741BF5F}" type="presOf" srcId="{3B85B90A-CBB0-4262-9F3E-1AA8D5427E34}" destId="{A8C0C0A1-923B-4D8C-9C75-F553E97D9C0F}" srcOrd="1" destOrd="0" presId="urn:microsoft.com/office/officeart/2008/layout/NameandTitleOrganizationalChart"/>
    <dgm:cxn modelId="{228E50F9-423A-4B34-8FAE-0A707D650870}" type="presOf" srcId="{6F07D62B-9394-4EE3-98B6-365D16F27561}" destId="{E29D065E-144E-4A47-9236-E980021CA248}" srcOrd="0" destOrd="0" presId="urn:microsoft.com/office/officeart/2008/layout/NameandTitleOrganizationalChart"/>
    <dgm:cxn modelId="{E26AD796-1CB4-4381-965F-14E424F33EBD}" type="presParOf" srcId="{49F79721-7898-48FA-AC7A-D270B5579537}" destId="{3C0CD6F8-D06A-4748-A344-D088FE98AA89}" srcOrd="0" destOrd="0" presId="urn:microsoft.com/office/officeart/2008/layout/NameandTitleOrganizationalChart"/>
    <dgm:cxn modelId="{F9827759-39CA-4FB5-9C82-18F3B6E2AE0F}" type="presParOf" srcId="{3C0CD6F8-D06A-4748-A344-D088FE98AA89}" destId="{1A457F81-43DE-46AE-90E6-DCF049AF51B1}" srcOrd="0" destOrd="0" presId="urn:microsoft.com/office/officeart/2008/layout/NameandTitleOrganizationalChart"/>
    <dgm:cxn modelId="{295954C1-03B9-4DD5-8102-44270FB35505}" type="presParOf" srcId="{1A457F81-43DE-46AE-90E6-DCF049AF51B1}" destId="{10B45EE6-1C01-40E0-B0B5-546ED44D095E}" srcOrd="0" destOrd="0" presId="urn:microsoft.com/office/officeart/2008/layout/NameandTitleOrganizationalChart"/>
    <dgm:cxn modelId="{25401685-EC14-4214-8059-3EBEE4CAD412}" type="presParOf" srcId="{1A457F81-43DE-46AE-90E6-DCF049AF51B1}" destId="{1FD8DF5C-B532-4A3B-8ABC-33F0F07D1CA6}" srcOrd="1" destOrd="0" presId="urn:microsoft.com/office/officeart/2008/layout/NameandTitleOrganizationalChart"/>
    <dgm:cxn modelId="{782CCE2B-738B-472D-99E1-BB2356E1195C}" type="presParOf" srcId="{1A457F81-43DE-46AE-90E6-DCF049AF51B1}" destId="{A8C0C0A1-923B-4D8C-9C75-F553E97D9C0F}" srcOrd="2" destOrd="0" presId="urn:microsoft.com/office/officeart/2008/layout/NameandTitleOrganizationalChart"/>
    <dgm:cxn modelId="{EC79FCC0-7918-4D74-9E16-AF2CF711B434}" type="presParOf" srcId="{3C0CD6F8-D06A-4748-A344-D088FE98AA89}" destId="{2261D316-3150-4B46-9C00-53C0C39F331B}" srcOrd="1" destOrd="0" presId="urn:microsoft.com/office/officeart/2008/layout/NameandTitleOrganizationalChart"/>
    <dgm:cxn modelId="{1BB61381-20C4-4F3F-AD61-F3644406BFE5}" type="presParOf" srcId="{2261D316-3150-4B46-9C00-53C0C39F331B}" destId="{6C3ABCAD-9D55-4C13-9B01-B30B53A4F63F}" srcOrd="0" destOrd="0" presId="urn:microsoft.com/office/officeart/2008/layout/NameandTitleOrganizationalChart"/>
    <dgm:cxn modelId="{247388CC-3941-446F-BE95-05BCE2F3F6C9}" type="presParOf" srcId="{2261D316-3150-4B46-9C00-53C0C39F331B}" destId="{F06E96A0-DE29-4A9A-8F56-68528E8D0ABC}" srcOrd="1" destOrd="0" presId="urn:microsoft.com/office/officeart/2008/layout/NameandTitleOrganizationalChart"/>
    <dgm:cxn modelId="{34971582-30C9-49C7-A055-52DBC009B917}" type="presParOf" srcId="{F06E96A0-DE29-4A9A-8F56-68528E8D0ABC}" destId="{B01F4B45-B55C-43AB-9C41-40A8B0B4C00D}" srcOrd="0" destOrd="0" presId="urn:microsoft.com/office/officeart/2008/layout/NameandTitleOrganizationalChart"/>
    <dgm:cxn modelId="{405944D1-0AF3-4891-847F-A654A34D2619}" type="presParOf" srcId="{B01F4B45-B55C-43AB-9C41-40A8B0B4C00D}" destId="{ED757DDC-1277-4432-B341-CDD93D3490EE}" srcOrd="0" destOrd="0" presId="urn:microsoft.com/office/officeart/2008/layout/NameandTitleOrganizationalChart"/>
    <dgm:cxn modelId="{51E5F771-EB4E-4EDD-9663-CA7994B79820}" type="presParOf" srcId="{B01F4B45-B55C-43AB-9C41-40A8B0B4C00D}" destId="{E29D065E-144E-4A47-9236-E980021CA248}" srcOrd="1" destOrd="0" presId="urn:microsoft.com/office/officeart/2008/layout/NameandTitleOrganizationalChart"/>
    <dgm:cxn modelId="{FA179BD9-90AA-4C37-BA56-22911D29CF81}" type="presParOf" srcId="{B01F4B45-B55C-43AB-9C41-40A8B0B4C00D}" destId="{B7F16EE9-6885-45AB-9F76-B2904CADC333}" srcOrd="2" destOrd="0" presId="urn:microsoft.com/office/officeart/2008/layout/NameandTitleOrganizationalChart"/>
    <dgm:cxn modelId="{3EDEFDB2-D456-4692-983E-CCE7AC513346}" type="presParOf" srcId="{F06E96A0-DE29-4A9A-8F56-68528E8D0ABC}" destId="{35D64EC7-5455-483B-AFA7-C5331380A4CE}" srcOrd="1" destOrd="0" presId="urn:microsoft.com/office/officeart/2008/layout/NameandTitleOrganizationalChart"/>
    <dgm:cxn modelId="{F90E8F57-4E6F-499F-9BAE-6AA33C424E35}" type="presParOf" srcId="{F06E96A0-DE29-4A9A-8F56-68528E8D0ABC}" destId="{663FFA12-EC90-4158-9FAE-B044B3122647}" srcOrd="2" destOrd="0" presId="urn:microsoft.com/office/officeart/2008/layout/NameandTitleOrganizationalChart"/>
    <dgm:cxn modelId="{4F683637-A31A-4E67-BC98-82AE246D6071}" type="presParOf" srcId="{2261D316-3150-4B46-9C00-53C0C39F331B}" destId="{92CD34A8-BC46-4372-B33D-A9B98F0BF39E}" srcOrd="2" destOrd="0" presId="urn:microsoft.com/office/officeart/2008/layout/NameandTitleOrganizationalChart"/>
    <dgm:cxn modelId="{90552A3B-3F36-4B13-B8F5-AA4087DD325C}" type="presParOf" srcId="{2261D316-3150-4B46-9C00-53C0C39F331B}" destId="{C72F7E22-F487-4E31-80FC-6A4BBB65FDCD}" srcOrd="3" destOrd="0" presId="urn:microsoft.com/office/officeart/2008/layout/NameandTitleOrganizationalChart"/>
    <dgm:cxn modelId="{8168F4FE-D82D-4418-8B38-20295CE3AFB2}" type="presParOf" srcId="{C72F7E22-F487-4E31-80FC-6A4BBB65FDCD}" destId="{26D6AC00-943B-4F06-A697-3E3DF9DEAB7C}" srcOrd="0" destOrd="0" presId="urn:microsoft.com/office/officeart/2008/layout/NameandTitleOrganizationalChart"/>
    <dgm:cxn modelId="{D6E17E6E-19C8-4051-B315-3DF00D236038}" type="presParOf" srcId="{26D6AC00-943B-4F06-A697-3E3DF9DEAB7C}" destId="{BDD40A05-E43E-4B7C-8D52-95835B865118}" srcOrd="0" destOrd="0" presId="urn:microsoft.com/office/officeart/2008/layout/NameandTitleOrganizationalChart"/>
    <dgm:cxn modelId="{050A341B-F819-4316-A086-84F01B573C51}" type="presParOf" srcId="{26D6AC00-943B-4F06-A697-3E3DF9DEAB7C}" destId="{D669A8C3-89D0-4E1E-9944-5BE8061AA525}" srcOrd="1" destOrd="0" presId="urn:microsoft.com/office/officeart/2008/layout/NameandTitleOrganizationalChart"/>
    <dgm:cxn modelId="{636EFC89-D3E4-4C8F-B2CC-E60A7DF88C1A}" type="presParOf" srcId="{26D6AC00-943B-4F06-A697-3E3DF9DEAB7C}" destId="{ED909789-0D01-4FEB-A09E-FF2CD6AF8D4D}" srcOrd="2" destOrd="0" presId="urn:microsoft.com/office/officeart/2008/layout/NameandTitleOrganizationalChart"/>
    <dgm:cxn modelId="{4CE49557-2476-4377-94BE-9DEF5C2CEC82}" type="presParOf" srcId="{C72F7E22-F487-4E31-80FC-6A4BBB65FDCD}" destId="{75DCF924-0181-4D4F-A6AA-7AF56ABDF09B}" srcOrd="1" destOrd="0" presId="urn:microsoft.com/office/officeart/2008/layout/NameandTitleOrganizationalChart"/>
    <dgm:cxn modelId="{0828F42B-01AD-46B8-A515-71F67E5D3B7E}" type="presParOf" srcId="{C72F7E22-F487-4E31-80FC-6A4BBB65FDCD}" destId="{C92580F4-C63F-437D-8660-CAFDC78458DD}" srcOrd="2" destOrd="0" presId="urn:microsoft.com/office/officeart/2008/layout/NameandTitleOrganizationalChart"/>
    <dgm:cxn modelId="{BD7F99EC-64D9-4CE8-9044-6F391EDF8CC4}" type="presParOf" srcId="{2261D316-3150-4B46-9C00-53C0C39F331B}" destId="{2CDEC19C-CAE2-40DC-9266-772C721CB83E}" srcOrd="4" destOrd="0" presId="urn:microsoft.com/office/officeart/2008/layout/NameandTitleOrganizationalChart"/>
    <dgm:cxn modelId="{EA5F37FA-1BBB-4AD2-BFC7-42DB3373BCF9}" type="presParOf" srcId="{2261D316-3150-4B46-9C00-53C0C39F331B}" destId="{3C33ECD6-A821-445C-821C-CD9161B97576}" srcOrd="5" destOrd="0" presId="urn:microsoft.com/office/officeart/2008/layout/NameandTitleOrganizationalChart"/>
    <dgm:cxn modelId="{6C74D303-4DF6-4A7C-B739-0AE19416BDFF}" type="presParOf" srcId="{3C33ECD6-A821-445C-821C-CD9161B97576}" destId="{C9EFAD03-6D3D-4153-B326-87FF4049F406}" srcOrd="0" destOrd="0" presId="urn:microsoft.com/office/officeart/2008/layout/NameandTitleOrganizationalChart"/>
    <dgm:cxn modelId="{E9A09791-D89C-4514-9997-C325FA21F3F8}" type="presParOf" srcId="{C9EFAD03-6D3D-4153-B326-87FF4049F406}" destId="{5A1ACFC0-C696-42F9-9DD5-5FC0BBB533C8}" srcOrd="0" destOrd="0" presId="urn:microsoft.com/office/officeart/2008/layout/NameandTitleOrganizationalChart"/>
    <dgm:cxn modelId="{8398D46D-56F6-4F89-9DA6-9C76562DD28A}" type="presParOf" srcId="{C9EFAD03-6D3D-4153-B326-87FF4049F406}" destId="{A0263388-3581-43EA-A8D6-F3973DB2323B}" srcOrd="1" destOrd="0" presId="urn:microsoft.com/office/officeart/2008/layout/NameandTitleOrganizationalChart"/>
    <dgm:cxn modelId="{90E151C9-BF92-4719-BD44-7C4E1C514D4E}" type="presParOf" srcId="{C9EFAD03-6D3D-4153-B326-87FF4049F406}" destId="{CD0BDE1C-F5B0-4497-A22B-F921BCAFEF5B}" srcOrd="2" destOrd="0" presId="urn:microsoft.com/office/officeart/2008/layout/NameandTitleOrganizationalChart"/>
    <dgm:cxn modelId="{45D4F715-9E33-44E0-88E3-744189F46288}" type="presParOf" srcId="{3C33ECD6-A821-445C-821C-CD9161B97576}" destId="{56164567-8D93-4C90-B62B-F75059493640}" srcOrd="1" destOrd="0" presId="urn:microsoft.com/office/officeart/2008/layout/NameandTitleOrganizationalChart"/>
    <dgm:cxn modelId="{10078247-5E17-4A31-8BA4-4EE5E0094355}" type="presParOf" srcId="{3C33ECD6-A821-445C-821C-CD9161B97576}" destId="{A3B13BD2-88B1-404A-8F43-12C2E32AD72F}" srcOrd="2" destOrd="0" presId="urn:microsoft.com/office/officeart/2008/layout/NameandTitleOrganizationalChart"/>
    <dgm:cxn modelId="{C54F516A-194D-4F25-89B6-CA6BD26F8954}" type="presParOf" srcId="{3C0CD6F8-D06A-4748-A344-D088FE98AA89}" destId="{649D356C-CE9A-4BC5-8F6E-D216CFCACF0F}" srcOrd="2" destOrd="0" presId="urn:microsoft.com/office/officeart/2008/layout/NameandTitleOrganizationalChart"/>
    <dgm:cxn modelId="{BDE7532F-515D-4456-9A06-A27E0DF6F433}" type="presParOf" srcId="{649D356C-CE9A-4BC5-8F6E-D216CFCACF0F}" destId="{A8209DEB-E297-4863-86D6-0AAED6C725FA}" srcOrd="0" destOrd="0" presId="urn:microsoft.com/office/officeart/2008/layout/NameandTitleOrganizationalChart"/>
    <dgm:cxn modelId="{11A3CB7A-56EB-41AC-8A4B-E2F793498AE2}" type="presParOf" srcId="{649D356C-CE9A-4BC5-8F6E-D216CFCACF0F}" destId="{47F38176-14A4-4C2A-A65C-EAF9715A74F7}" srcOrd="1" destOrd="0" presId="urn:microsoft.com/office/officeart/2008/layout/NameandTitleOrganizationalChart"/>
    <dgm:cxn modelId="{DF294EB3-7FF9-4A52-8DD1-A32E194A1168}" type="presParOf" srcId="{47F38176-14A4-4C2A-A65C-EAF9715A74F7}" destId="{A9D47573-6712-4866-9321-E946F541DF4E}" srcOrd="0" destOrd="0" presId="urn:microsoft.com/office/officeart/2008/layout/NameandTitleOrganizationalChart"/>
    <dgm:cxn modelId="{53155AF8-51FD-417B-9457-8E26EB3D8FC8}" type="presParOf" srcId="{A9D47573-6712-4866-9321-E946F541DF4E}" destId="{74EEF4FD-C8B1-4BA3-B7F9-D56057598F52}" srcOrd="0" destOrd="0" presId="urn:microsoft.com/office/officeart/2008/layout/NameandTitleOrganizationalChart"/>
    <dgm:cxn modelId="{83BC504B-716C-4594-819D-A4D778E75EDC}" type="presParOf" srcId="{A9D47573-6712-4866-9321-E946F541DF4E}" destId="{75E18587-938E-4580-8332-F6068D148A71}" srcOrd="1" destOrd="0" presId="urn:microsoft.com/office/officeart/2008/layout/NameandTitleOrganizationalChart"/>
    <dgm:cxn modelId="{64B3AEBF-F080-49D0-B084-AF2C61C6491D}" type="presParOf" srcId="{A9D47573-6712-4866-9321-E946F541DF4E}" destId="{24AF854B-FF5D-4A2B-989C-3F1F8247576C}" srcOrd="2" destOrd="0" presId="urn:microsoft.com/office/officeart/2008/layout/NameandTitleOrganizationalChart"/>
    <dgm:cxn modelId="{AA966FBE-E675-442F-8BD4-39BADDDF18BC}" type="presParOf" srcId="{47F38176-14A4-4C2A-A65C-EAF9715A74F7}" destId="{FC08B66F-6F10-4911-AEA8-963E0F9EE5E8}" srcOrd="1" destOrd="0" presId="urn:microsoft.com/office/officeart/2008/layout/NameandTitleOrganizationalChart"/>
    <dgm:cxn modelId="{C428BED9-F95C-4CBA-B02E-E320561FBCB9}" type="presParOf" srcId="{47F38176-14A4-4C2A-A65C-EAF9715A74F7}" destId="{EDAE4122-D30D-4D18-9C01-C528EFFA139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5F529-E570-4A15-AEF5-EFD93E442B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F19D32-0908-4F74-95B5-B45F4CAE2BC2}">
      <dgm:prSet phldrT="[Testo]"/>
      <dgm:spPr/>
      <dgm:t>
        <a:bodyPr/>
        <a:lstStyle/>
        <a:p>
          <a:r>
            <a:rPr lang="it-IT" dirty="0" err="1"/>
            <a:t>Pres</a:t>
          </a:r>
          <a:r>
            <a:rPr lang="it-IT" dirty="0"/>
            <a:t>. / ad/ dir. </a:t>
          </a:r>
        </a:p>
      </dgm:t>
    </dgm:pt>
    <dgm:pt modelId="{F84D5894-FC8B-4A8E-9F8D-4E5B9ECE5BB6}" type="parTrans" cxnId="{5081769C-CFE1-4270-8B27-BC4227E4B26E}">
      <dgm:prSet/>
      <dgm:spPr/>
      <dgm:t>
        <a:bodyPr/>
        <a:lstStyle/>
        <a:p>
          <a:endParaRPr lang="it-IT"/>
        </a:p>
      </dgm:t>
    </dgm:pt>
    <dgm:pt modelId="{76607FBD-FFD2-4668-908E-0CFFE40086A2}" type="sibTrans" cxnId="{5081769C-CFE1-4270-8B27-BC4227E4B26E}">
      <dgm:prSet/>
      <dgm:spPr/>
      <dgm:t>
        <a:bodyPr/>
        <a:lstStyle/>
        <a:p>
          <a:endParaRPr lang="it-IT"/>
        </a:p>
      </dgm:t>
    </dgm:pt>
    <dgm:pt modelId="{660B3180-CCFE-493A-9833-F50CC783DE42}" type="asst">
      <dgm:prSet phldrT="[Testo]"/>
      <dgm:spPr/>
      <dgm:t>
        <a:bodyPr/>
        <a:lstStyle/>
        <a:p>
          <a:r>
            <a:rPr lang="it-IT" dirty="0"/>
            <a:t>Pubblicità</a:t>
          </a:r>
        </a:p>
      </dgm:t>
    </dgm:pt>
    <dgm:pt modelId="{1E84B072-A822-41F7-91F2-81BA81BD27B7}" type="parTrans" cxnId="{3FAD369A-FE0D-4001-BA91-CEA66848CF5C}">
      <dgm:prSet/>
      <dgm:spPr/>
      <dgm:t>
        <a:bodyPr/>
        <a:lstStyle/>
        <a:p>
          <a:endParaRPr lang="it-IT"/>
        </a:p>
      </dgm:t>
    </dgm:pt>
    <dgm:pt modelId="{2DF9928C-D2BA-47CC-AEA7-5A2D9036F09D}" type="sibTrans" cxnId="{3FAD369A-FE0D-4001-BA91-CEA66848CF5C}">
      <dgm:prSet/>
      <dgm:spPr/>
      <dgm:t>
        <a:bodyPr/>
        <a:lstStyle/>
        <a:p>
          <a:endParaRPr lang="it-IT"/>
        </a:p>
      </dgm:t>
    </dgm:pt>
    <dgm:pt modelId="{48CB22A3-2653-45C4-87B6-57D1AD7C4DCF}">
      <dgm:prSet phldrT="[Testo]"/>
      <dgm:spPr/>
      <dgm:t>
        <a:bodyPr/>
        <a:lstStyle/>
        <a:p>
          <a:r>
            <a:rPr lang="it-IT" dirty="0"/>
            <a:t>Produzione</a:t>
          </a:r>
        </a:p>
      </dgm:t>
    </dgm:pt>
    <dgm:pt modelId="{7F23F6DB-519A-4F38-B280-5F8D95FDE93B}" type="parTrans" cxnId="{DA367DED-4CF8-461C-961F-2697FF0574A3}">
      <dgm:prSet/>
      <dgm:spPr/>
      <dgm:t>
        <a:bodyPr/>
        <a:lstStyle/>
        <a:p>
          <a:endParaRPr lang="it-IT"/>
        </a:p>
      </dgm:t>
    </dgm:pt>
    <dgm:pt modelId="{F83CFB60-45A3-4563-BA30-1D69F7869A4C}" type="sibTrans" cxnId="{DA367DED-4CF8-461C-961F-2697FF0574A3}">
      <dgm:prSet/>
      <dgm:spPr/>
      <dgm:t>
        <a:bodyPr/>
        <a:lstStyle/>
        <a:p>
          <a:endParaRPr lang="it-IT"/>
        </a:p>
      </dgm:t>
    </dgm:pt>
    <dgm:pt modelId="{C879278F-747F-4067-BBDC-2AE8063946BC}">
      <dgm:prSet phldrT="[Testo]"/>
      <dgm:spPr/>
      <dgm:t>
        <a:bodyPr/>
        <a:lstStyle/>
        <a:p>
          <a:r>
            <a:rPr lang="it-IT" dirty="0" err="1"/>
            <a:t>Hr</a:t>
          </a:r>
          <a:endParaRPr lang="it-IT" dirty="0"/>
        </a:p>
      </dgm:t>
    </dgm:pt>
    <dgm:pt modelId="{D5174B8B-0E7F-420B-8335-10BDC3EAB204}" type="parTrans" cxnId="{641CC4E9-35C6-42A2-AD3D-07FD8FAFB4C1}">
      <dgm:prSet/>
      <dgm:spPr/>
      <dgm:t>
        <a:bodyPr/>
        <a:lstStyle/>
        <a:p>
          <a:endParaRPr lang="it-IT"/>
        </a:p>
      </dgm:t>
    </dgm:pt>
    <dgm:pt modelId="{D2AD16D3-A436-4320-AF05-5F8CC2BB1063}" type="sibTrans" cxnId="{641CC4E9-35C6-42A2-AD3D-07FD8FAFB4C1}">
      <dgm:prSet/>
      <dgm:spPr/>
      <dgm:t>
        <a:bodyPr/>
        <a:lstStyle/>
        <a:p>
          <a:endParaRPr lang="it-IT"/>
        </a:p>
      </dgm:t>
    </dgm:pt>
    <dgm:pt modelId="{13B53B44-0B3D-42A8-BC49-5C258289C0B9}">
      <dgm:prSet phldrT="[Testo]"/>
      <dgm:spPr/>
      <dgm:t>
        <a:bodyPr/>
        <a:lstStyle/>
        <a:p>
          <a:r>
            <a:rPr lang="it-IT" dirty="0"/>
            <a:t>Commerciale</a:t>
          </a:r>
        </a:p>
      </dgm:t>
    </dgm:pt>
    <dgm:pt modelId="{DEC575F8-B72B-42F2-873A-88FF174E213F}" type="parTrans" cxnId="{E025C687-9CCD-4F15-AF3B-C51E7F8787D1}">
      <dgm:prSet/>
      <dgm:spPr/>
      <dgm:t>
        <a:bodyPr/>
        <a:lstStyle/>
        <a:p>
          <a:endParaRPr lang="it-IT"/>
        </a:p>
      </dgm:t>
    </dgm:pt>
    <dgm:pt modelId="{9A3581C9-3BD2-4D24-9ABE-A17DCF49CD0C}" type="sibTrans" cxnId="{E025C687-9CCD-4F15-AF3B-C51E7F8787D1}">
      <dgm:prSet/>
      <dgm:spPr/>
      <dgm:t>
        <a:bodyPr/>
        <a:lstStyle/>
        <a:p>
          <a:endParaRPr lang="it-IT"/>
        </a:p>
      </dgm:t>
    </dgm:pt>
    <dgm:pt modelId="{C16AEC77-82BB-4B32-85B1-526F2C3371DA}">
      <dgm:prSet phldrT="[Testo]"/>
      <dgm:spPr/>
      <dgm:t>
        <a:bodyPr/>
        <a:lstStyle/>
        <a:p>
          <a:r>
            <a:rPr lang="it-IT" dirty="0"/>
            <a:t>Marketing</a:t>
          </a:r>
        </a:p>
      </dgm:t>
    </dgm:pt>
    <dgm:pt modelId="{14C48321-352B-4721-89C9-C9416A48FE4E}" type="parTrans" cxnId="{C23BCD89-E270-4D2F-8A5B-F54E5E734050}">
      <dgm:prSet/>
      <dgm:spPr/>
      <dgm:t>
        <a:bodyPr/>
        <a:lstStyle/>
        <a:p>
          <a:endParaRPr lang="it-IT"/>
        </a:p>
      </dgm:t>
    </dgm:pt>
    <dgm:pt modelId="{AC2EDD5C-881C-4562-8916-C037C58DC6F7}" type="sibTrans" cxnId="{C23BCD89-E270-4D2F-8A5B-F54E5E734050}">
      <dgm:prSet/>
      <dgm:spPr/>
      <dgm:t>
        <a:bodyPr/>
        <a:lstStyle/>
        <a:p>
          <a:endParaRPr lang="it-IT"/>
        </a:p>
      </dgm:t>
    </dgm:pt>
    <dgm:pt modelId="{9BE9B4E8-09DA-4BC0-B9FB-6C56B8E45F69}">
      <dgm:prSet phldrT="[Testo]"/>
      <dgm:spPr/>
      <dgm:t>
        <a:bodyPr/>
        <a:lstStyle/>
        <a:p>
          <a:r>
            <a:rPr lang="it-IT" dirty="0"/>
            <a:t>Stampa</a:t>
          </a:r>
        </a:p>
      </dgm:t>
    </dgm:pt>
    <dgm:pt modelId="{0C164D00-B665-4E83-9C79-FC5A86B74433}" type="parTrans" cxnId="{78BC3B98-9A9D-4A07-83A4-9C7866C2B74B}">
      <dgm:prSet/>
      <dgm:spPr/>
      <dgm:t>
        <a:bodyPr/>
        <a:lstStyle/>
        <a:p>
          <a:endParaRPr lang="it-IT"/>
        </a:p>
      </dgm:t>
    </dgm:pt>
    <dgm:pt modelId="{2B1FE7F4-1C5C-4907-8B85-E6EAC505E4E3}" type="sibTrans" cxnId="{78BC3B98-9A9D-4A07-83A4-9C7866C2B74B}">
      <dgm:prSet/>
      <dgm:spPr/>
      <dgm:t>
        <a:bodyPr/>
        <a:lstStyle/>
        <a:p>
          <a:endParaRPr lang="it-IT"/>
        </a:p>
      </dgm:t>
    </dgm:pt>
    <dgm:pt modelId="{F9EFACC1-FC7A-44DA-B045-A9512AF2CF94}" type="pres">
      <dgm:prSet presAssocID="{E015F529-E570-4A15-AEF5-EFD93E442B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D733D7-57E9-48F0-99BD-CB13F939DB04}" type="pres">
      <dgm:prSet presAssocID="{6CF19D32-0908-4F74-95B5-B45F4CAE2BC2}" presName="hierRoot1" presStyleCnt="0">
        <dgm:presLayoutVars>
          <dgm:hierBranch val="init"/>
        </dgm:presLayoutVars>
      </dgm:prSet>
      <dgm:spPr/>
    </dgm:pt>
    <dgm:pt modelId="{A8B376BA-EB62-4CD7-A900-028AA431B5EC}" type="pres">
      <dgm:prSet presAssocID="{6CF19D32-0908-4F74-95B5-B45F4CAE2BC2}" presName="rootComposite1" presStyleCnt="0"/>
      <dgm:spPr/>
    </dgm:pt>
    <dgm:pt modelId="{0E41BAFC-C4ED-4306-A898-E7C3B3A56C33}" type="pres">
      <dgm:prSet presAssocID="{6CF19D32-0908-4F74-95B5-B45F4CAE2BC2}" presName="rootText1" presStyleLbl="node0" presStyleIdx="0" presStyleCnt="3" custScaleX="188520">
        <dgm:presLayoutVars>
          <dgm:chPref val="3"/>
        </dgm:presLayoutVars>
      </dgm:prSet>
      <dgm:spPr/>
    </dgm:pt>
    <dgm:pt modelId="{BD0C9808-D64A-4A2A-929A-012801EB712B}" type="pres">
      <dgm:prSet presAssocID="{6CF19D32-0908-4F74-95B5-B45F4CAE2BC2}" presName="rootConnector1" presStyleLbl="node1" presStyleIdx="0" presStyleCnt="0"/>
      <dgm:spPr/>
    </dgm:pt>
    <dgm:pt modelId="{67E7F45B-3524-4FEF-B1E7-EC186C204041}" type="pres">
      <dgm:prSet presAssocID="{6CF19D32-0908-4F74-95B5-B45F4CAE2BC2}" presName="hierChild2" presStyleCnt="0"/>
      <dgm:spPr/>
    </dgm:pt>
    <dgm:pt modelId="{DB3EED0B-2300-410D-95AD-3C8BA28C4E0E}" type="pres">
      <dgm:prSet presAssocID="{7F23F6DB-519A-4F38-B280-5F8D95FDE93B}" presName="Name37" presStyleLbl="parChTrans1D2" presStyleIdx="0" presStyleCnt="4"/>
      <dgm:spPr/>
    </dgm:pt>
    <dgm:pt modelId="{3286EC3C-65DA-4643-9BF7-DA85EDAF05A5}" type="pres">
      <dgm:prSet presAssocID="{48CB22A3-2653-45C4-87B6-57D1AD7C4DCF}" presName="hierRoot2" presStyleCnt="0">
        <dgm:presLayoutVars>
          <dgm:hierBranch val="init"/>
        </dgm:presLayoutVars>
      </dgm:prSet>
      <dgm:spPr/>
    </dgm:pt>
    <dgm:pt modelId="{7D9058D3-2F81-414E-996C-AF7C8EF4BC1E}" type="pres">
      <dgm:prSet presAssocID="{48CB22A3-2653-45C4-87B6-57D1AD7C4DCF}" presName="rootComposite" presStyleCnt="0"/>
      <dgm:spPr/>
    </dgm:pt>
    <dgm:pt modelId="{96C21861-53DB-486E-B390-8646ADF298D9}" type="pres">
      <dgm:prSet presAssocID="{48CB22A3-2653-45C4-87B6-57D1AD7C4DCF}" presName="rootText" presStyleLbl="node2" presStyleIdx="0" presStyleCnt="3" custLinFactNeighborX="-31600" custLinFactNeighborY="-7221">
        <dgm:presLayoutVars>
          <dgm:chPref val="3"/>
        </dgm:presLayoutVars>
      </dgm:prSet>
      <dgm:spPr/>
    </dgm:pt>
    <dgm:pt modelId="{F2BF26FE-DC76-4C5A-BE2A-905B7231F5DB}" type="pres">
      <dgm:prSet presAssocID="{48CB22A3-2653-45C4-87B6-57D1AD7C4DCF}" presName="rootConnector" presStyleLbl="node2" presStyleIdx="0" presStyleCnt="3"/>
      <dgm:spPr/>
    </dgm:pt>
    <dgm:pt modelId="{5D1D3B76-5E47-4D00-8F7D-4EAB66413C8B}" type="pres">
      <dgm:prSet presAssocID="{48CB22A3-2653-45C4-87B6-57D1AD7C4DCF}" presName="hierChild4" presStyleCnt="0"/>
      <dgm:spPr/>
    </dgm:pt>
    <dgm:pt modelId="{3D9E5BB8-41F7-49B8-9FB0-1D4038E0CFA8}" type="pres">
      <dgm:prSet presAssocID="{48CB22A3-2653-45C4-87B6-57D1AD7C4DCF}" presName="hierChild5" presStyleCnt="0"/>
      <dgm:spPr/>
    </dgm:pt>
    <dgm:pt modelId="{6F7C71F8-397F-4536-AA98-D6595111100E}" type="pres">
      <dgm:prSet presAssocID="{D5174B8B-0E7F-420B-8335-10BDC3EAB204}" presName="Name37" presStyleLbl="parChTrans1D2" presStyleIdx="1" presStyleCnt="4"/>
      <dgm:spPr/>
    </dgm:pt>
    <dgm:pt modelId="{5A3C561C-76B5-4756-9286-0A644E30DC45}" type="pres">
      <dgm:prSet presAssocID="{C879278F-747F-4067-BBDC-2AE8063946BC}" presName="hierRoot2" presStyleCnt="0">
        <dgm:presLayoutVars>
          <dgm:hierBranch val="init"/>
        </dgm:presLayoutVars>
      </dgm:prSet>
      <dgm:spPr/>
    </dgm:pt>
    <dgm:pt modelId="{51DE1C16-ACDA-44DA-9DE4-113D6950732B}" type="pres">
      <dgm:prSet presAssocID="{C879278F-747F-4067-BBDC-2AE8063946BC}" presName="rootComposite" presStyleCnt="0"/>
      <dgm:spPr/>
    </dgm:pt>
    <dgm:pt modelId="{61515F85-8B17-487C-9ACA-E313823ECF5A}" type="pres">
      <dgm:prSet presAssocID="{C879278F-747F-4067-BBDC-2AE8063946BC}" presName="rootText" presStyleLbl="node2" presStyleIdx="1" presStyleCnt="3" custLinFactNeighborX="2063" custLinFactNeighborY="-2063">
        <dgm:presLayoutVars>
          <dgm:chPref val="3"/>
        </dgm:presLayoutVars>
      </dgm:prSet>
      <dgm:spPr/>
    </dgm:pt>
    <dgm:pt modelId="{A31337DC-DCCB-4713-A801-47AC363B4A4F}" type="pres">
      <dgm:prSet presAssocID="{C879278F-747F-4067-BBDC-2AE8063946BC}" presName="rootConnector" presStyleLbl="node2" presStyleIdx="1" presStyleCnt="3"/>
      <dgm:spPr/>
    </dgm:pt>
    <dgm:pt modelId="{C8E67282-A33E-4A4E-B30A-94F79BB74F76}" type="pres">
      <dgm:prSet presAssocID="{C879278F-747F-4067-BBDC-2AE8063946BC}" presName="hierChild4" presStyleCnt="0"/>
      <dgm:spPr/>
    </dgm:pt>
    <dgm:pt modelId="{09D9DD7B-2348-40D7-8887-5083DF2BA9E1}" type="pres">
      <dgm:prSet presAssocID="{C879278F-747F-4067-BBDC-2AE8063946BC}" presName="hierChild5" presStyleCnt="0"/>
      <dgm:spPr/>
    </dgm:pt>
    <dgm:pt modelId="{D342B90E-345B-4871-A991-A9B728FA7663}" type="pres">
      <dgm:prSet presAssocID="{DEC575F8-B72B-42F2-873A-88FF174E213F}" presName="Name37" presStyleLbl="parChTrans1D2" presStyleIdx="2" presStyleCnt="4"/>
      <dgm:spPr/>
    </dgm:pt>
    <dgm:pt modelId="{E88A81C1-5344-402F-87F3-76C3F70214A9}" type="pres">
      <dgm:prSet presAssocID="{13B53B44-0B3D-42A8-BC49-5C258289C0B9}" presName="hierRoot2" presStyleCnt="0">
        <dgm:presLayoutVars>
          <dgm:hierBranch val="init"/>
        </dgm:presLayoutVars>
      </dgm:prSet>
      <dgm:spPr/>
    </dgm:pt>
    <dgm:pt modelId="{3FD74AF9-B96D-44F7-9D38-D4B1CAAC45FB}" type="pres">
      <dgm:prSet presAssocID="{13B53B44-0B3D-42A8-BC49-5C258289C0B9}" presName="rootComposite" presStyleCnt="0"/>
      <dgm:spPr/>
    </dgm:pt>
    <dgm:pt modelId="{4135601D-55AA-4AAA-9829-0560854B3195}" type="pres">
      <dgm:prSet presAssocID="{13B53B44-0B3D-42A8-BC49-5C258289C0B9}" presName="rootText" presStyleLbl="node2" presStyleIdx="2" presStyleCnt="3" custLinFactNeighborX="40229" custLinFactNeighborY="2063">
        <dgm:presLayoutVars>
          <dgm:chPref val="3"/>
        </dgm:presLayoutVars>
      </dgm:prSet>
      <dgm:spPr/>
    </dgm:pt>
    <dgm:pt modelId="{51ADE8D8-C9F1-469E-953D-1A1D5D400D3F}" type="pres">
      <dgm:prSet presAssocID="{13B53B44-0B3D-42A8-BC49-5C258289C0B9}" presName="rootConnector" presStyleLbl="node2" presStyleIdx="2" presStyleCnt="3"/>
      <dgm:spPr/>
    </dgm:pt>
    <dgm:pt modelId="{F20C9124-4F9E-4667-B313-BAC0D3BEB7FD}" type="pres">
      <dgm:prSet presAssocID="{13B53B44-0B3D-42A8-BC49-5C258289C0B9}" presName="hierChild4" presStyleCnt="0"/>
      <dgm:spPr/>
    </dgm:pt>
    <dgm:pt modelId="{6B242B7A-445D-4176-ADF3-9E135C83F51E}" type="pres">
      <dgm:prSet presAssocID="{13B53B44-0B3D-42A8-BC49-5C258289C0B9}" presName="hierChild5" presStyleCnt="0"/>
      <dgm:spPr/>
    </dgm:pt>
    <dgm:pt modelId="{2662E8C4-EA0F-4ACE-88C8-9EF67D9567B1}" type="pres">
      <dgm:prSet presAssocID="{6CF19D32-0908-4F74-95B5-B45F4CAE2BC2}" presName="hierChild3" presStyleCnt="0"/>
      <dgm:spPr/>
    </dgm:pt>
    <dgm:pt modelId="{4F31C8AF-1467-4003-9D4A-752EA7DDB26B}" type="pres">
      <dgm:prSet presAssocID="{1E84B072-A822-41F7-91F2-81BA81BD27B7}" presName="Name111" presStyleLbl="parChTrans1D2" presStyleIdx="3" presStyleCnt="4"/>
      <dgm:spPr/>
    </dgm:pt>
    <dgm:pt modelId="{EA6059BC-A281-43AA-B9C1-BE423AFE3D69}" type="pres">
      <dgm:prSet presAssocID="{660B3180-CCFE-493A-9833-F50CC783DE42}" presName="hierRoot3" presStyleCnt="0">
        <dgm:presLayoutVars>
          <dgm:hierBranch val="init"/>
        </dgm:presLayoutVars>
      </dgm:prSet>
      <dgm:spPr/>
    </dgm:pt>
    <dgm:pt modelId="{F61359A4-60D2-4CF0-8D3E-58BC69FDCDE1}" type="pres">
      <dgm:prSet presAssocID="{660B3180-CCFE-493A-9833-F50CC783DE42}" presName="rootComposite3" presStyleCnt="0"/>
      <dgm:spPr/>
    </dgm:pt>
    <dgm:pt modelId="{CC63FF02-9CA5-47DB-8145-B010523A1592}" type="pres">
      <dgm:prSet presAssocID="{660B3180-CCFE-493A-9833-F50CC783DE42}" presName="rootText3" presStyleLbl="asst1" presStyleIdx="0" presStyleCnt="1" custLinFactX="189904" custLinFactY="44136" custLinFactNeighborX="200000" custLinFactNeighborY="100000">
        <dgm:presLayoutVars>
          <dgm:chPref val="3"/>
        </dgm:presLayoutVars>
      </dgm:prSet>
      <dgm:spPr/>
    </dgm:pt>
    <dgm:pt modelId="{6BCBDAD8-4567-4C07-B9ED-76C93E53967B}" type="pres">
      <dgm:prSet presAssocID="{660B3180-CCFE-493A-9833-F50CC783DE42}" presName="rootConnector3" presStyleLbl="asst1" presStyleIdx="0" presStyleCnt="1"/>
      <dgm:spPr/>
    </dgm:pt>
    <dgm:pt modelId="{9E76E897-1624-4B7E-A468-B75D6A82EA46}" type="pres">
      <dgm:prSet presAssocID="{660B3180-CCFE-493A-9833-F50CC783DE42}" presName="hierChild6" presStyleCnt="0"/>
      <dgm:spPr/>
    </dgm:pt>
    <dgm:pt modelId="{9A693972-48E6-4BD5-867E-01D3E8A8BB61}" type="pres">
      <dgm:prSet presAssocID="{660B3180-CCFE-493A-9833-F50CC783DE42}" presName="hierChild7" presStyleCnt="0"/>
      <dgm:spPr/>
    </dgm:pt>
    <dgm:pt modelId="{24BAB540-F42B-48C3-A9D3-BE3689F21FB6}" type="pres">
      <dgm:prSet presAssocID="{C16AEC77-82BB-4B32-85B1-526F2C3371DA}" presName="hierRoot1" presStyleCnt="0">
        <dgm:presLayoutVars>
          <dgm:hierBranch val="init"/>
        </dgm:presLayoutVars>
      </dgm:prSet>
      <dgm:spPr/>
    </dgm:pt>
    <dgm:pt modelId="{19B39E88-5D26-46A8-BB49-325A3628D641}" type="pres">
      <dgm:prSet presAssocID="{C16AEC77-82BB-4B32-85B1-526F2C3371DA}" presName="rootComposite1" presStyleCnt="0"/>
      <dgm:spPr/>
    </dgm:pt>
    <dgm:pt modelId="{D07B3A08-1F8F-47BC-9F3D-0C9094EA7A06}" type="pres">
      <dgm:prSet presAssocID="{C16AEC77-82BB-4B32-85B1-526F2C3371DA}" presName="rootText1" presStyleLbl="node0" presStyleIdx="1" presStyleCnt="3" custLinFactX="61429" custLinFactY="65424" custLinFactNeighborX="100000" custLinFactNeighborY="100000">
        <dgm:presLayoutVars>
          <dgm:chPref val="3"/>
        </dgm:presLayoutVars>
      </dgm:prSet>
      <dgm:spPr/>
    </dgm:pt>
    <dgm:pt modelId="{45218F78-437C-4D4C-AC44-1FEF29F67EF2}" type="pres">
      <dgm:prSet presAssocID="{C16AEC77-82BB-4B32-85B1-526F2C3371DA}" presName="rootConnector1" presStyleLbl="node1" presStyleIdx="0" presStyleCnt="0"/>
      <dgm:spPr/>
    </dgm:pt>
    <dgm:pt modelId="{44F4E441-3772-4F1D-87EA-C205D12FD03B}" type="pres">
      <dgm:prSet presAssocID="{C16AEC77-82BB-4B32-85B1-526F2C3371DA}" presName="hierChild2" presStyleCnt="0"/>
      <dgm:spPr/>
    </dgm:pt>
    <dgm:pt modelId="{884B5784-AF7E-448C-B7CE-07E3DEE498F8}" type="pres">
      <dgm:prSet presAssocID="{C16AEC77-82BB-4B32-85B1-526F2C3371DA}" presName="hierChild3" presStyleCnt="0"/>
      <dgm:spPr/>
    </dgm:pt>
    <dgm:pt modelId="{84FE8283-3077-4363-934B-DC4CCC99A0B2}" type="pres">
      <dgm:prSet presAssocID="{9BE9B4E8-09DA-4BC0-B9FB-6C56B8E45F69}" presName="hierRoot1" presStyleCnt="0">
        <dgm:presLayoutVars>
          <dgm:hierBranch val="init"/>
        </dgm:presLayoutVars>
      </dgm:prSet>
      <dgm:spPr/>
    </dgm:pt>
    <dgm:pt modelId="{BAB6D556-4302-4B1B-B9C2-E9A7351D4A95}" type="pres">
      <dgm:prSet presAssocID="{9BE9B4E8-09DA-4BC0-B9FB-6C56B8E45F69}" presName="rootComposite1" presStyleCnt="0"/>
      <dgm:spPr/>
    </dgm:pt>
    <dgm:pt modelId="{190EE0C9-748C-41DC-BE6F-567E0C9E54D4}" type="pres">
      <dgm:prSet presAssocID="{9BE9B4E8-09DA-4BC0-B9FB-6C56B8E45F69}" presName="rootText1" presStyleLbl="node0" presStyleIdx="2" presStyleCnt="3" custLinFactNeighborX="36102" custLinFactNeighborY="43622">
        <dgm:presLayoutVars>
          <dgm:chPref val="3"/>
        </dgm:presLayoutVars>
      </dgm:prSet>
      <dgm:spPr/>
    </dgm:pt>
    <dgm:pt modelId="{F588405E-45E1-4566-8685-3879DAC623BC}" type="pres">
      <dgm:prSet presAssocID="{9BE9B4E8-09DA-4BC0-B9FB-6C56B8E45F69}" presName="rootConnector1" presStyleLbl="node1" presStyleIdx="0" presStyleCnt="0"/>
      <dgm:spPr/>
    </dgm:pt>
    <dgm:pt modelId="{2A7EDFF5-4C26-4626-9AE9-B5333895C2B4}" type="pres">
      <dgm:prSet presAssocID="{9BE9B4E8-09DA-4BC0-B9FB-6C56B8E45F69}" presName="hierChild2" presStyleCnt="0"/>
      <dgm:spPr/>
    </dgm:pt>
    <dgm:pt modelId="{5EB4873C-AE2D-4E39-A956-F8A5EEF97E78}" type="pres">
      <dgm:prSet presAssocID="{9BE9B4E8-09DA-4BC0-B9FB-6C56B8E45F69}" presName="hierChild3" presStyleCnt="0"/>
      <dgm:spPr/>
    </dgm:pt>
  </dgm:ptLst>
  <dgm:cxnLst>
    <dgm:cxn modelId="{7981C404-FF3C-4D9A-8E46-7EF858DB97F3}" type="presOf" srcId="{D5174B8B-0E7F-420B-8335-10BDC3EAB204}" destId="{6F7C71F8-397F-4536-AA98-D6595111100E}" srcOrd="0" destOrd="0" presId="urn:microsoft.com/office/officeart/2005/8/layout/orgChart1"/>
    <dgm:cxn modelId="{B318EC1C-A50E-4D97-8F28-C12356C9780A}" type="presOf" srcId="{9BE9B4E8-09DA-4BC0-B9FB-6C56B8E45F69}" destId="{F588405E-45E1-4566-8685-3879DAC623BC}" srcOrd="1" destOrd="0" presId="urn:microsoft.com/office/officeart/2005/8/layout/orgChart1"/>
    <dgm:cxn modelId="{7FBBE41D-1092-4BAC-9975-56CBB816F5A5}" type="presOf" srcId="{E015F529-E570-4A15-AEF5-EFD93E442BC1}" destId="{F9EFACC1-FC7A-44DA-B045-A9512AF2CF94}" srcOrd="0" destOrd="0" presId="urn:microsoft.com/office/officeart/2005/8/layout/orgChart1"/>
    <dgm:cxn modelId="{A0395723-1944-4C50-AAF8-CEE73746B3EA}" type="presOf" srcId="{1E84B072-A822-41F7-91F2-81BA81BD27B7}" destId="{4F31C8AF-1467-4003-9D4A-752EA7DDB26B}" srcOrd="0" destOrd="0" presId="urn:microsoft.com/office/officeart/2005/8/layout/orgChart1"/>
    <dgm:cxn modelId="{D38A8924-0B07-497A-A333-4356468CF76C}" type="presOf" srcId="{6CF19D32-0908-4F74-95B5-B45F4CAE2BC2}" destId="{BD0C9808-D64A-4A2A-929A-012801EB712B}" srcOrd="1" destOrd="0" presId="urn:microsoft.com/office/officeart/2005/8/layout/orgChart1"/>
    <dgm:cxn modelId="{D207BD3A-AB9C-4048-98FA-8B545F01A08B}" type="presOf" srcId="{660B3180-CCFE-493A-9833-F50CC783DE42}" destId="{6BCBDAD8-4567-4C07-B9ED-76C93E53967B}" srcOrd="1" destOrd="0" presId="urn:microsoft.com/office/officeart/2005/8/layout/orgChart1"/>
    <dgm:cxn modelId="{95704765-1001-4262-83A0-F5522B997420}" type="presOf" srcId="{C879278F-747F-4067-BBDC-2AE8063946BC}" destId="{61515F85-8B17-487C-9ACA-E313823ECF5A}" srcOrd="0" destOrd="0" presId="urn:microsoft.com/office/officeart/2005/8/layout/orgChart1"/>
    <dgm:cxn modelId="{37848D48-7EA2-446A-B060-EF027AF35BC9}" type="presOf" srcId="{9BE9B4E8-09DA-4BC0-B9FB-6C56B8E45F69}" destId="{190EE0C9-748C-41DC-BE6F-567E0C9E54D4}" srcOrd="0" destOrd="0" presId="urn:microsoft.com/office/officeart/2005/8/layout/orgChart1"/>
    <dgm:cxn modelId="{1D05526E-41F3-4FA7-96A1-86CD7D65B820}" type="presOf" srcId="{660B3180-CCFE-493A-9833-F50CC783DE42}" destId="{CC63FF02-9CA5-47DB-8145-B010523A1592}" srcOrd="0" destOrd="0" presId="urn:microsoft.com/office/officeart/2005/8/layout/orgChart1"/>
    <dgm:cxn modelId="{F60EF056-278B-4F92-8CAC-18CD00D3F76F}" type="presOf" srcId="{7F23F6DB-519A-4F38-B280-5F8D95FDE93B}" destId="{DB3EED0B-2300-410D-95AD-3C8BA28C4E0E}" srcOrd="0" destOrd="0" presId="urn:microsoft.com/office/officeart/2005/8/layout/orgChart1"/>
    <dgm:cxn modelId="{21665457-B4F1-43F0-A295-DFCCFB25323D}" type="presOf" srcId="{C16AEC77-82BB-4B32-85B1-526F2C3371DA}" destId="{D07B3A08-1F8F-47BC-9F3D-0C9094EA7A06}" srcOrd="0" destOrd="0" presId="urn:microsoft.com/office/officeart/2005/8/layout/orgChart1"/>
    <dgm:cxn modelId="{35561459-7C9F-40AC-AECC-DC8259C25AF8}" type="presOf" srcId="{C16AEC77-82BB-4B32-85B1-526F2C3371DA}" destId="{45218F78-437C-4D4C-AC44-1FEF29F67EF2}" srcOrd="1" destOrd="0" presId="urn:microsoft.com/office/officeart/2005/8/layout/orgChart1"/>
    <dgm:cxn modelId="{E025C687-9CCD-4F15-AF3B-C51E7F8787D1}" srcId="{6CF19D32-0908-4F74-95B5-B45F4CAE2BC2}" destId="{13B53B44-0B3D-42A8-BC49-5C258289C0B9}" srcOrd="3" destOrd="0" parTransId="{DEC575F8-B72B-42F2-873A-88FF174E213F}" sibTransId="{9A3581C9-3BD2-4D24-9ABE-A17DCF49CD0C}"/>
    <dgm:cxn modelId="{53BECB89-C27C-4CB5-8D64-4FBC81A5E9E6}" type="presOf" srcId="{C879278F-747F-4067-BBDC-2AE8063946BC}" destId="{A31337DC-DCCB-4713-A801-47AC363B4A4F}" srcOrd="1" destOrd="0" presId="urn:microsoft.com/office/officeart/2005/8/layout/orgChart1"/>
    <dgm:cxn modelId="{C23BCD89-E270-4D2F-8A5B-F54E5E734050}" srcId="{E015F529-E570-4A15-AEF5-EFD93E442BC1}" destId="{C16AEC77-82BB-4B32-85B1-526F2C3371DA}" srcOrd="1" destOrd="0" parTransId="{14C48321-352B-4721-89C9-C9416A48FE4E}" sibTransId="{AC2EDD5C-881C-4562-8916-C037C58DC6F7}"/>
    <dgm:cxn modelId="{78BC3B98-9A9D-4A07-83A4-9C7866C2B74B}" srcId="{E015F529-E570-4A15-AEF5-EFD93E442BC1}" destId="{9BE9B4E8-09DA-4BC0-B9FB-6C56B8E45F69}" srcOrd="2" destOrd="0" parTransId="{0C164D00-B665-4E83-9C79-FC5A86B74433}" sibTransId="{2B1FE7F4-1C5C-4907-8B85-E6EAC505E4E3}"/>
    <dgm:cxn modelId="{3FAD369A-FE0D-4001-BA91-CEA66848CF5C}" srcId="{6CF19D32-0908-4F74-95B5-B45F4CAE2BC2}" destId="{660B3180-CCFE-493A-9833-F50CC783DE42}" srcOrd="0" destOrd="0" parTransId="{1E84B072-A822-41F7-91F2-81BA81BD27B7}" sibTransId="{2DF9928C-D2BA-47CC-AEA7-5A2D9036F09D}"/>
    <dgm:cxn modelId="{5081769C-CFE1-4270-8B27-BC4227E4B26E}" srcId="{E015F529-E570-4A15-AEF5-EFD93E442BC1}" destId="{6CF19D32-0908-4F74-95B5-B45F4CAE2BC2}" srcOrd="0" destOrd="0" parTransId="{F84D5894-FC8B-4A8E-9F8D-4E5B9ECE5BB6}" sibTransId="{76607FBD-FFD2-4668-908E-0CFFE40086A2}"/>
    <dgm:cxn modelId="{D3DECCA3-23F8-4A45-BD08-D39401656473}" type="presOf" srcId="{48CB22A3-2653-45C4-87B6-57D1AD7C4DCF}" destId="{F2BF26FE-DC76-4C5A-BE2A-905B7231F5DB}" srcOrd="1" destOrd="0" presId="urn:microsoft.com/office/officeart/2005/8/layout/orgChart1"/>
    <dgm:cxn modelId="{BD75E4B6-34D4-438E-B21D-F2C803D8E5D9}" type="presOf" srcId="{DEC575F8-B72B-42F2-873A-88FF174E213F}" destId="{D342B90E-345B-4871-A991-A9B728FA7663}" srcOrd="0" destOrd="0" presId="urn:microsoft.com/office/officeart/2005/8/layout/orgChart1"/>
    <dgm:cxn modelId="{B4C198BF-7F4E-41CF-8658-828667580FAC}" type="presOf" srcId="{13B53B44-0B3D-42A8-BC49-5C258289C0B9}" destId="{51ADE8D8-C9F1-469E-953D-1A1D5D400D3F}" srcOrd="1" destOrd="0" presId="urn:microsoft.com/office/officeart/2005/8/layout/orgChart1"/>
    <dgm:cxn modelId="{822987C1-51EC-4632-B6CC-26E43A65739A}" type="presOf" srcId="{48CB22A3-2653-45C4-87B6-57D1AD7C4DCF}" destId="{96C21861-53DB-486E-B390-8646ADF298D9}" srcOrd="0" destOrd="0" presId="urn:microsoft.com/office/officeart/2005/8/layout/orgChart1"/>
    <dgm:cxn modelId="{641CC4E9-35C6-42A2-AD3D-07FD8FAFB4C1}" srcId="{6CF19D32-0908-4F74-95B5-B45F4CAE2BC2}" destId="{C879278F-747F-4067-BBDC-2AE8063946BC}" srcOrd="2" destOrd="0" parTransId="{D5174B8B-0E7F-420B-8335-10BDC3EAB204}" sibTransId="{D2AD16D3-A436-4320-AF05-5F8CC2BB1063}"/>
    <dgm:cxn modelId="{DA367DED-4CF8-461C-961F-2697FF0574A3}" srcId="{6CF19D32-0908-4F74-95B5-B45F4CAE2BC2}" destId="{48CB22A3-2653-45C4-87B6-57D1AD7C4DCF}" srcOrd="1" destOrd="0" parTransId="{7F23F6DB-519A-4F38-B280-5F8D95FDE93B}" sibTransId="{F83CFB60-45A3-4563-BA30-1D69F7869A4C}"/>
    <dgm:cxn modelId="{CB642EEE-62F8-4B35-B7E7-A69882B1F366}" type="presOf" srcId="{6CF19D32-0908-4F74-95B5-B45F4CAE2BC2}" destId="{0E41BAFC-C4ED-4306-A898-E7C3B3A56C33}" srcOrd="0" destOrd="0" presId="urn:microsoft.com/office/officeart/2005/8/layout/orgChart1"/>
    <dgm:cxn modelId="{0F7A83FB-5951-4B69-9562-775DB980DE5B}" type="presOf" srcId="{13B53B44-0B3D-42A8-BC49-5C258289C0B9}" destId="{4135601D-55AA-4AAA-9829-0560854B3195}" srcOrd="0" destOrd="0" presId="urn:microsoft.com/office/officeart/2005/8/layout/orgChart1"/>
    <dgm:cxn modelId="{A885FBDD-8087-4755-ACA1-BC233AC5B3A2}" type="presParOf" srcId="{F9EFACC1-FC7A-44DA-B045-A9512AF2CF94}" destId="{ABD733D7-57E9-48F0-99BD-CB13F939DB04}" srcOrd="0" destOrd="0" presId="urn:microsoft.com/office/officeart/2005/8/layout/orgChart1"/>
    <dgm:cxn modelId="{4F00116A-D19B-4641-AA51-1D565B777D81}" type="presParOf" srcId="{ABD733D7-57E9-48F0-99BD-CB13F939DB04}" destId="{A8B376BA-EB62-4CD7-A900-028AA431B5EC}" srcOrd="0" destOrd="0" presId="urn:microsoft.com/office/officeart/2005/8/layout/orgChart1"/>
    <dgm:cxn modelId="{FCDF1F49-866C-4011-A9F2-C972E16927B2}" type="presParOf" srcId="{A8B376BA-EB62-4CD7-A900-028AA431B5EC}" destId="{0E41BAFC-C4ED-4306-A898-E7C3B3A56C33}" srcOrd="0" destOrd="0" presId="urn:microsoft.com/office/officeart/2005/8/layout/orgChart1"/>
    <dgm:cxn modelId="{42E64338-E2DE-4DA2-B002-68ABAD5D516F}" type="presParOf" srcId="{A8B376BA-EB62-4CD7-A900-028AA431B5EC}" destId="{BD0C9808-D64A-4A2A-929A-012801EB712B}" srcOrd="1" destOrd="0" presId="urn:microsoft.com/office/officeart/2005/8/layout/orgChart1"/>
    <dgm:cxn modelId="{8B02C73E-C95E-4059-AD4B-512FFB37D11B}" type="presParOf" srcId="{ABD733D7-57E9-48F0-99BD-CB13F939DB04}" destId="{67E7F45B-3524-4FEF-B1E7-EC186C204041}" srcOrd="1" destOrd="0" presId="urn:microsoft.com/office/officeart/2005/8/layout/orgChart1"/>
    <dgm:cxn modelId="{E8AF097F-5E0B-47B9-B6CB-FE40830D9974}" type="presParOf" srcId="{67E7F45B-3524-4FEF-B1E7-EC186C204041}" destId="{DB3EED0B-2300-410D-95AD-3C8BA28C4E0E}" srcOrd="0" destOrd="0" presId="urn:microsoft.com/office/officeart/2005/8/layout/orgChart1"/>
    <dgm:cxn modelId="{53B7DB54-F794-4A49-807B-38499BD4EE04}" type="presParOf" srcId="{67E7F45B-3524-4FEF-B1E7-EC186C204041}" destId="{3286EC3C-65DA-4643-9BF7-DA85EDAF05A5}" srcOrd="1" destOrd="0" presId="urn:microsoft.com/office/officeart/2005/8/layout/orgChart1"/>
    <dgm:cxn modelId="{1CD62933-79A3-4045-BB48-4B8D8543784F}" type="presParOf" srcId="{3286EC3C-65DA-4643-9BF7-DA85EDAF05A5}" destId="{7D9058D3-2F81-414E-996C-AF7C8EF4BC1E}" srcOrd="0" destOrd="0" presId="urn:microsoft.com/office/officeart/2005/8/layout/orgChart1"/>
    <dgm:cxn modelId="{A33DF390-3DD9-4E35-AF4A-C91BCE21B06D}" type="presParOf" srcId="{7D9058D3-2F81-414E-996C-AF7C8EF4BC1E}" destId="{96C21861-53DB-486E-B390-8646ADF298D9}" srcOrd="0" destOrd="0" presId="urn:microsoft.com/office/officeart/2005/8/layout/orgChart1"/>
    <dgm:cxn modelId="{6075661E-D6AD-4D01-A4FE-16B758DFB75E}" type="presParOf" srcId="{7D9058D3-2F81-414E-996C-AF7C8EF4BC1E}" destId="{F2BF26FE-DC76-4C5A-BE2A-905B7231F5DB}" srcOrd="1" destOrd="0" presId="urn:microsoft.com/office/officeart/2005/8/layout/orgChart1"/>
    <dgm:cxn modelId="{EA844D11-2A9A-4F7F-8BA2-6084FFCC092D}" type="presParOf" srcId="{3286EC3C-65DA-4643-9BF7-DA85EDAF05A5}" destId="{5D1D3B76-5E47-4D00-8F7D-4EAB66413C8B}" srcOrd="1" destOrd="0" presId="urn:microsoft.com/office/officeart/2005/8/layout/orgChart1"/>
    <dgm:cxn modelId="{649016E5-952F-49F1-8260-8F4ADEA220C2}" type="presParOf" srcId="{3286EC3C-65DA-4643-9BF7-DA85EDAF05A5}" destId="{3D9E5BB8-41F7-49B8-9FB0-1D4038E0CFA8}" srcOrd="2" destOrd="0" presId="urn:microsoft.com/office/officeart/2005/8/layout/orgChart1"/>
    <dgm:cxn modelId="{F83D7072-321A-469A-AB06-602BF790A297}" type="presParOf" srcId="{67E7F45B-3524-4FEF-B1E7-EC186C204041}" destId="{6F7C71F8-397F-4536-AA98-D6595111100E}" srcOrd="2" destOrd="0" presId="urn:microsoft.com/office/officeart/2005/8/layout/orgChart1"/>
    <dgm:cxn modelId="{BCB57546-8272-415C-8CE0-5D8CC1420261}" type="presParOf" srcId="{67E7F45B-3524-4FEF-B1E7-EC186C204041}" destId="{5A3C561C-76B5-4756-9286-0A644E30DC45}" srcOrd="3" destOrd="0" presId="urn:microsoft.com/office/officeart/2005/8/layout/orgChart1"/>
    <dgm:cxn modelId="{C6A83930-17BF-4161-8778-59A7887F28FF}" type="presParOf" srcId="{5A3C561C-76B5-4756-9286-0A644E30DC45}" destId="{51DE1C16-ACDA-44DA-9DE4-113D6950732B}" srcOrd="0" destOrd="0" presId="urn:microsoft.com/office/officeart/2005/8/layout/orgChart1"/>
    <dgm:cxn modelId="{1C3DCFBB-0C32-4F91-A2A5-32D40A7F3869}" type="presParOf" srcId="{51DE1C16-ACDA-44DA-9DE4-113D6950732B}" destId="{61515F85-8B17-487C-9ACA-E313823ECF5A}" srcOrd="0" destOrd="0" presId="urn:microsoft.com/office/officeart/2005/8/layout/orgChart1"/>
    <dgm:cxn modelId="{10062CFA-953E-4D88-B310-93225DFB1BBF}" type="presParOf" srcId="{51DE1C16-ACDA-44DA-9DE4-113D6950732B}" destId="{A31337DC-DCCB-4713-A801-47AC363B4A4F}" srcOrd="1" destOrd="0" presId="urn:microsoft.com/office/officeart/2005/8/layout/orgChart1"/>
    <dgm:cxn modelId="{3B5C9401-3896-4218-AA8F-DB7C797B8B90}" type="presParOf" srcId="{5A3C561C-76B5-4756-9286-0A644E30DC45}" destId="{C8E67282-A33E-4A4E-B30A-94F79BB74F76}" srcOrd="1" destOrd="0" presId="urn:microsoft.com/office/officeart/2005/8/layout/orgChart1"/>
    <dgm:cxn modelId="{11CB0E21-0430-4DBE-B014-821CE9E00E41}" type="presParOf" srcId="{5A3C561C-76B5-4756-9286-0A644E30DC45}" destId="{09D9DD7B-2348-40D7-8887-5083DF2BA9E1}" srcOrd="2" destOrd="0" presId="urn:microsoft.com/office/officeart/2005/8/layout/orgChart1"/>
    <dgm:cxn modelId="{C22C85E2-AC1C-4304-AC22-29CB148EEC8D}" type="presParOf" srcId="{67E7F45B-3524-4FEF-B1E7-EC186C204041}" destId="{D342B90E-345B-4871-A991-A9B728FA7663}" srcOrd="4" destOrd="0" presId="urn:microsoft.com/office/officeart/2005/8/layout/orgChart1"/>
    <dgm:cxn modelId="{631361EB-FF44-4C43-A178-11A6130C000E}" type="presParOf" srcId="{67E7F45B-3524-4FEF-B1E7-EC186C204041}" destId="{E88A81C1-5344-402F-87F3-76C3F70214A9}" srcOrd="5" destOrd="0" presId="urn:microsoft.com/office/officeart/2005/8/layout/orgChart1"/>
    <dgm:cxn modelId="{BB6DDD32-1AF2-4752-ACC2-B45F2568C99F}" type="presParOf" srcId="{E88A81C1-5344-402F-87F3-76C3F70214A9}" destId="{3FD74AF9-B96D-44F7-9D38-D4B1CAAC45FB}" srcOrd="0" destOrd="0" presId="urn:microsoft.com/office/officeart/2005/8/layout/orgChart1"/>
    <dgm:cxn modelId="{E5E27269-DEEE-44AF-AE2C-5F3BCDCB1393}" type="presParOf" srcId="{3FD74AF9-B96D-44F7-9D38-D4B1CAAC45FB}" destId="{4135601D-55AA-4AAA-9829-0560854B3195}" srcOrd="0" destOrd="0" presId="urn:microsoft.com/office/officeart/2005/8/layout/orgChart1"/>
    <dgm:cxn modelId="{07132826-CCA9-4940-87C8-7C89634C8FBB}" type="presParOf" srcId="{3FD74AF9-B96D-44F7-9D38-D4B1CAAC45FB}" destId="{51ADE8D8-C9F1-469E-953D-1A1D5D400D3F}" srcOrd="1" destOrd="0" presId="urn:microsoft.com/office/officeart/2005/8/layout/orgChart1"/>
    <dgm:cxn modelId="{88F5680E-CCC7-4F0E-A328-001C2C963121}" type="presParOf" srcId="{E88A81C1-5344-402F-87F3-76C3F70214A9}" destId="{F20C9124-4F9E-4667-B313-BAC0D3BEB7FD}" srcOrd="1" destOrd="0" presId="urn:microsoft.com/office/officeart/2005/8/layout/orgChart1"/>
    <dgm:cxn modelId="{A373FB93-127D-4749-B038-53A974278EA0}" type="presParOf" srcId="{E88A81C1-5344-402F-87F3-76C3F70214A9}" destId="{6B242B7A-445D-4176-ADF3-9E135C83F51E}" srcOrd="2" destOrd="0" presId="urn:microsoft.com/office/officeart/2005/8/layout/orgChart1"/>
    <dgm:cxn modelId="{669FDCEA-DBCE-463C-BD05-6DAB7264313E}" type="presParOf" srcId="{ABD733D7-57E9-48F0-99BD-CB13F939DB04}" destId="{2662E8C4-EA0F-4ACE-88C8-9EF67D9567B1}" srcOrd="2" destOrd="0" presId="urn:microsoft.com/office/officeart/2005/8/layout/orgChart1"/>
    <dgm:cxn modelId="{2A005C86-EA62-4C26-8CD0-310887185CC2}" type="presParOf" srcId="{2662E8C4-EA0F-4ACE-88C8-9EF67D9567B1}" destId="{4F31C8AF-1467-4003-9D4A-752EA7DDB26B}" srcOrd="0" destOrd="0" presId="urn:microsoft.com/office/officeart/2005/8/layout/orgChart1"/>
    <dgm:cxn modelId="{6EDFDD55-A0D2-431A-A930-F4DEF31B4F93}" type="presParOf" srcId="{2662E8C4-EA0F-4ACE-88C8-9EF67D9567B1}" destId="{EA6059BC-A281-43AA-B9C1-BE423AFE3D69}" srcOrd="1" destOrd="0" presId="urn:microsoft.com/office/officeart/2005/8/layout/orgChart1"/>
    <dgm:cxn modelId="{D2D69BB2-3AFD-44F8-923B-E47C48971BFF}" type="presParOf" srcId="{EA6059BC-A281-43AA-B9C1-BE423AFE3D69}" destId="{F61359A4-60D2-4CF0-8D3E-58BC69FDCDE1}" srcOrd="0" destOrd="0" presId="urn:microsoft.com/office/officeart/2005/8/layout/orgChart1"/>
    <dgm:cxn modelId="{4F2EA925-541B-44B9-AACE-94CE94E5AC87}" type="presParOf" srcId="{F61359A4-60D2-4CF0-8D3E-58BC69FDCDE1}" destId="{CC63FF02-9CA5-47DB-8145-B010523A1592}" srcOrd="0" destOrd="0" presId="urn:microsoft.com/office/officeart/2005/8/layout/orgChart1"/>
    <dgm:cxn modelId="{07E0F054-2FD5-4026-B884-FADBAE6A746A}" type="presParOf" srcId="{F61359A4-60D2-4CF0-8D3E-58BC69FDCDE1}" destId="{6BCBDAD8-4567-4C07-B9ED-76C93E53967B}" srcOrd="1" destOrd="0" presId="urn:microsoft.com/office/officeart/2005/8/layout/orgChart1"/>
    <dgm:cxn modelId="{095B2A2E-BD4D-4D77-8DB0-822E65250B63}" type="presParOf" srcId="{EA6059BC-A281-43AA-B9C1-BE423AFE3D69}" destId="{9E76E897-1624-4B7E-A468-B75D6A82EA46}" srcOrd="1" destOrd="0" presId="urn:microsoft.com/office/officeart/2005/8/layout/orgChart1"/>
    <dgm:cxn modelId="{CCA725E0-1D81-43C0-841A-46249AEFE113}" type="presParOf" srcId="{EA6059BC-A281-43AA-B9C1-BE423AFE3D69}" destId="{9A693972-48E6-4BD5-867E-01D3E8A8BB61}" srcOrd="2" destOrd="0" presId="urn:microsoft.com/office/officeart/2005/8/layout/orgChart1"/>
    <dgm:cxn modelId="{1C0F837D-26A7-42A9-8EB1-6D43C8A20B03}" type="presParOf" srcId="{F9EFACC1-FC7A-44DA-B045-A9512AF2CF94}" destId="{24BAB540-F42B-48C3-A9D3-BE3689F21FB6}" srcOrd="1" destOrd="0" presId="urn:microsoft.com/office/officeart/2005/8/layout/orgChart1"/>
    <dgm:cxn modelId="{E787CC65-58AB-4F77-AD8F-2CB73F673642}" type="presParOf" srcId="{24BAB540-F42B-48C3-A9D3-BE3689F21FB6}" destId="{19B39E88-5D26-46A8-BB49-325A3628D641}" srcOrd="0" destOrd="0" presId="urn:microsoft.com/office/officeart/2005/8/layout/orgChart1"/>
    <dgm:cxn modelId="{7CCBA49C-2FF5-4B53-8003-40F45725E0AF}" type="presParOf" srcId="{19B39E88-5D26-46A8-BB49-325A3628D641}" destId="{D07B3A08-1F8F-47BC-9F3D-0C9094EA7A06}" srcOrd="0" destOrd="0" presId="urn:microsoft.com/office/officeart/2005/8/layout/orgChart1"/>
    <dgm:cxn modelId="{A73841A0-0259-4508-A9DC-FA9E5952AECA}" type="presParOf" srcId="{19B39E88-5D26-46A8-BB49-325A3628D641}" destId="{45218F78-437C-4D4C-AC44-1FEF29F67EF2}" srcOrd="1" destOrd="0" presId="urn:microsoft.com/office/officeart/2005/8/layout/orgChart1"/>
    <dgm:cxn modelId="{7A749FFA-2327-49AB-A900-E760CDF82541}" type="presParOf" srcId="{24BAB540-F42B-48C3-A9D3-BE3689F21FB6}" destId="{44F4E441-3772-4F1D-87EA-C205D12FD03B}" srcOrd="1" destOrd="0" presId="urn:microsoft.com/office/officeart/2005/8/layout/orgChart1"/>
    <dgm:cxn modelId="{00059FBA-F746-469B-9936-090B610C1F57}" type="presParOf" srcId="{24BAB540-F42B-48C3-A9D3-BE3689F21FB6}" destId="{884B5784-AF7E-448C-B7CE-07E3DEE498F8}" srcOrd="2" destOrd="0" presId="urn:microsoft.com/office/officeart/2005/8/layout/orgChart1"/>
    <dgm:cxn modelId="{71C3546A-AC97-4EAD-9BED-109D26FDCE8E}" type="presParOf" srcId="{F9EFACC1-FC7A-44DA-B045-A9512AF2CF94}" destId="{84FE8283-3077-4363-934B-DC4CCC99A0B2}" srcOrd="2" destOrd="0" presId="urn:microsoft.com/office/officeart/2005/8/layout/orgChart1"/>
    <dgm:cxn modelId="{4CF3BB27-0D16-44BA-9F36-6ABC3FA7B2B2}" type="presParOf" srcId="{84FE8283-3077-4363-934B-DC4CCC99A0B2}" destId="{BAB6D556-4302-4B1B-B9C2-E9A7351D4A95}" srcOrd="0" destOrd="0" presId="urn:microsoft.com/office/officeart/2005/8/layout/orgChart1"/>
    <dgm:cxn modelId="{418470B9-F08F-4C2E-A6E6-6C5B85A4350F}" type="presParOf" srcId="{BAB6D556-4302-4B1B-B9C2-E9A7351D4A95}" destId="{190EE0C9-748C-41DC-BE6F-567E0C9E54D4}" srcOrd="0" destOrd="0" presId="urn:microsoft.com/office/officeart/2005/8/layout/orgChart1"/>
    <dgm:cxn modelId="{F144ACF7-3C1D-4E81-9AFE-4F5E524996F8}" type="presParOf" srcId="{BAB6D556-4302-4B1B-B9C2-E9A7351D4A95}" destId="{F588405E-45E1-4566-8685-3879DAC623BC}" srcOrd="1" destOrd="0" presId="urn:microsoft.com/office/officeart/2005/8/layout/orgChart1"/>
    <dgm:cxn modelId="{2F75E348-E440-49AC-B3A5-5B98AA0BE318}" type="presParOf" srcId="{84FE8283-3077-4363-934B-DC4CCC99A0B2}" destId="{2A7EDFF5-4C26-4626-9AE9-B5333895C2B4}" srcOrd="1" destOrd="0" presId="urn:microsoft.com/office/officeart/2005/8/layout/orgChart1"/>
    <dgm:cxn modelId="{3387CD82-E1D6-49ED-A441-8D6E33B38DA7}" type="presParOf" srcId="{84FE8283-3077-4363-934B-DC4CCC99A0B2}" destId="{5EB4873C-AE2D-4E39-A956-F8A5EEF97E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BAD9-CA0F-4A33-B113-E2A72D00F480}">
      <dsp:nvSpPr>
        <dsp:cNvPr id="0" name=""/>
        <dsp:cNvSpPr/>
      </dsp:nvSpPr>
      <dsp:spPr>
        <a:xfrm>
          <a:off x="0" y="0"/>
          <a:ext cx="8515905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Presidente</a:t>
          </a:r>
        </a:p>
      </dsp:txBody>
      <dsp:txXfrm>
        <a:off x="27451" y="27451"/>
        <a:ext cx="7504529" cy="882358"/>
      </dsp:txXfrm>
    </dsp:sp>
    <dsp:sp modelId="{C895A2FE-75B1-4510-A6E1-2CF98B7A6004}">
      <dsp:nvSpPr>
        <dsp:cNvPr id="0" name=""/>
        <dsp:cNvSpPr/>
      </dsp:nvSpPr>
      <dsp:spPr>
        <a:xfrm>
          <a:off x="751403" y="1093469"/>
          <a:ext cx="8515905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Amministratore delegato</a:t>
          </a:r>
        </a:p>
      </dsp:txBody>
      <dsp:txXfrm>
        <a:off x="778854" y="1120920"/>
        <a:ext cx="7100380" cy="882358"/>
      </dsp:txXfrm>
    </dsp:sp>
    <dsp:sp modelId="{C5BD1DB4-353B-46B7-A0AD-770976020EF1}">
      <dsp:nvSpPr>
        <dsp:cNvPr id="0" name=""/>
        <dsp:cNvSpPr/>
      </dsp:nvSpPr>
      <dsp:spPr>
        <a:xfrm>
          <a:off x="1502806" y="2186939"/>
          <a:ext cx="8515905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Responsabile ufficio relazioni esterne</a:t>
          </a:r>
        </a:p>
      </dsp:txBody>
      <dsp:txXfrm>
        <a:off x="1530257" y="2214390"/>
        <a:ext cx="7100380" cy="882358"/>
      </dsp:txXfrm>
    </dsp:sp>
    <dsp:sp modelId="{287EE533-20E2-4BA4-8223-D5FEB47DF280}">
      <dsp:nvSpPr>
        <dsp:cNvPr id="0" name=""/>
        <dsp:cNvSpPr/>
      </dsp:nvSpPr>
      <dsp:spPr>
        <a:xfrm>
          <a:off x="7906686" y="710755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700" kern="1200"/>
        </a:p>
      </dsp:txBody>
      <dsp:txXfrm>
        <a:off x="8043760" y="710755"/>
        <a:ext cx="335071" cy="458437"/>
      </dsp:txXfrm>
    </dsp:sp>
    <dsp:sp modelId="{36937A24-302E-4D9B-9B02-8A2B32BDA758}">
      <dsp:nvSpPr>
        <dsp:cNvPr id="0" name=""/>
        <dsp:cNvSpPr/>
      </dsp:nvSpPr>
      <dsp:spPr>
        <a:xfrm>
          <a:off x="8658089" y="1797977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700" kern="1200"/>
        </a:p>
      </dsp:txBody>
      <dsp:txXfrm>
        <a:off x="8795163" y="1797977"/>
        <a:ext cx="335071" cy="458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09DEB-E297-4863-86D6-0AAED6C725FA}">
      <dsp:nvSpPr>
        <dsp:cNvPr id="0" name=""/>
        <dsp:cNvSpPr/>
      </dsp:nvSpPr>
      <dsp:spPr>
        <a:xfrm>
          <a:off x="5583143" y="732547"/>
          <a:ext cx="170790" cy="788887"/>
        </a:xfrm>
        <a:custGeom>
          <a:avLst/>
          <a:gdLst/>
          <a:ahLst/>
          <a:cxnLst/>
          <a:rect l="0" t="0" r="0" b="0"/>
          <a:pathLst>
            <a:path>
              <a:moveTo>
                <a:pt x="170790" y="0"/>
              </a:moveTo>
              <a:lnTo>
                <a:pt x="170790" y="788887"/>
              </a:lnTo>
              <a:lnTo>
                <a:pt x="0" y="7888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EC19C-CAE2-40DC-9266-772C721CB83E}">
      <dsp:nvSpPr>
        <dsp:cNvPr id="0" name=""/>
        <dsp:cNvSpPr/>
      </dsp:nvSpPr>
      <dsp:spPr>
        <a:xfrm>
          <a:off x="5753933" y="732547"/>
          <a:ext cx="1825978" cy="157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985"/>
              </a:lnTo>
              <a:lnTo>
                <a:pt x="1825978" y="1406985"/>
              </a:lnTo>
              <a:lnTo>
                <a:pt x="1825978" y="15777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D34A8-BC46-4372-B33D-A9B98F0BF39E}">
      <dsp:nvSpPr>
        <dsp:cNvPr id="0" name=""/>
        <dsp:cNvSpPr/>
      </dsp:nvSpPr>
      <dsp:spPr>
        <a:xfrm>
          <a:off x="5637527" y="732547"/>
          <a:ext cx="91440" cy="1577775"/>
        </a:xfrm>
        <a:custGeom>
          <a:avLst/>
          <a:gdLst/>
          <a:ahLst/>
          <a:cxnLst/>
          <a:rect l="0" t="0" r="0" b="0"/>
          <a:pathLst>
            <a:path>
              <a:moveTo>
                <a:pt x="116405" y="0"/>
              </a:moveTo>
              <a:lnTo>
                <a:pt x="116405" y="1406985"/>
              </a:lnTo>
              <a:lnTo>
                <a:pt x="45720" y="1406985"/>
              </a:lnTo>
              <a:lnTo>
                <a:pt x="45720" y="15777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ABCAD-9D55-4C13-9B01-B30B53A4F63F}">
      <dsp:nvSpPr>
        <dsp:cNvPr id="0" name=""/>
        <dsp:cNvSpPr/>
      </dsp:nvSpPr>
      <dsp:spPr>
        <a:xfrm>
          <a:off x="3786583" y="732547"/>
          <a:ext cx="1967350" cy="1577775"/>
        </a:xfrm>
        <a:custGeom>
          <a:avLst/>
          <a:gdLst/>
          <a:ahLst/>
          <a:cxnLst/>
          <a:rect l="0" t="0" r="0" b="0"/>
          <a:pathLst>
            <a:path>
              <a:moveTo>
                <a:pt x="1967350" y="0"/>
              </a:moveTo>
              <a:lnTo>
                <a:pt x="1967350" y="1406985"/>
              </a:lnTo>
              <a:lnTo>
                <a:pt x="0" y="1406985"/>
              </a:lnTo>
              <a:lnTo>
                <a:pt x="0" y="15777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45EE6-1C01-40E0-B0B5-546ED44D095E}">
      <dsp:nvSpPr>
        <dsp:cNvPr id="0" name=""/>
        <dsp:cNvSpPr/>
      </dsp:nvSpPr>
      <dsp:spPr>
        <a:xfrm>
          <a:off x="3066981" y="589"/>
          <a:ext cx="5373904" cy="731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Presidente e/o ad e/o direttore generale</a:t>
          </a:r>
        </a:p>
      </dsp:txBody>
      <dsp:txXfrm>
        <a:off x="3066981" y="589"/>
        <a:ext cx="5373904" cy="731957"/>
      </dsp:txXfrm>
    </dsp:sp>
    <dsp:sp modelId="{1FD8DF5C-B532-4A3B-8ABC-33F0F07D1CA6}">
      <dsp:nvSpPr>
        <dsp:cNvPr id="0" name=""/>
        <dsp:cNvSpPr/>
      </dsp:nvSpPr>
      <dsp:spPr>
        <a:xfrm>
          <a:off x="5329819" y="569890"/>
          <a:ext cx="1272341" cy="24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329819" y="569890"/>
        <a:ext cx="1272341" cy="243985"/>
      </dsp:txXfrm>
    </dsp:sp>
    <dsp:sp modelId="{ED757DDC-1277-4432-B341-CDD93D3490EE}">
      <dsp:nvSpPr>
        <dsp:cNvPr id="0" name=""/>
        <dsp:cNvSpPr/>
      </dsp:nvSpPr>
      <dsp:spPr>
        <a:xfrm>
          <a:off x="3079726" y="2310323"/>
          <a:ext cx="1413712" cy="731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Produzione</a:t>
          </a:r>
        </a:p>
      </dsp:txBody>
      <dsp:txXfrm>
        <a:off x="3079726" y="2310323"/>
        <a:ext cx="1413712" cy="731957"/>
      </dsp:txXfrm>
    </dsp:sp>
    <dsp:sp modelId="{E29D065E-144E-4A47-9236-E980021CA248}">
      <dsp:nvSpPr>
        <dsp:cNvPr id="0" name=""/>
        <dsp:cNvSpPr/>
      </dsp:nvSpPr>
      <dsp:spPr>
        <a:xfrm>
          <a:off x="3362469" y="2879624"/>
          <a:ext cx="1272341" cy="24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3362469" y="2879624"/>
        <a:ext cx="1272341" cy="243985"/>
      </dsp:txXfrm>
    </dsp:sp>
    <dsp:sp modelId="{BDD40A05-E43E-4B7C-8D52-95835B865118}">
      <dsp:nvSpPr>
        <dsp:cNvPr id="0" name=""/>
        <dsp:cNvSpPr/>
      </dsp:nvSpPr>
      <dsp:spPr>
        <a:xfrm>
          <a:off x="4976391" y="2310323"/>
          <a:ext cx="1413712" cy="731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Hr</a:t>
          </a:r>
          <a:endParaRPr lang="it-IT" sz="1800" kern="1200" dirty="0"/>
        </a:p>
      </dsp:txBody>
      <dsp:txXfrm>
        <a:off x="4976391" y="2310323"/>
        <a:ext cx="1413712" cy="731957"/>
      </dsp:txXfrm>
    </dsp:sp>
    <dsp:sp modelId="{D669A8C3-89D0-4E1E-9944-5BE8061AA525}">
      <dsp:nvSpPr>
        <dsp:cNvPr id="0" name=""/>
        <dsp:cNvSpPr/>
      </dsp:nvSpPr>
      <dsp:spPr>
        <a:xfrm>
          <a:off x="5259134" y="2879624"/>
          <a:ext cx="1272341" cy="24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259134" y="2879624"/>
        <a:ext cx="1272341" cy="243985"/>
      </dsp:txXfrm>
    </dsp:sp>
    <dsp:sp modelId="{5A1ACFC0-C696-42F9-9DD5-5FC0BBB533C8}">
      <dsp:nvSpPr>
        <dsp:cNvPr id="0" name=""/>
        <dsp:cNvSpPr/>
      </dsp:nvSpPr>
      <dsp:spPr>
        <a:xfrm>
          <a:off x="6873056" y="2310323"/>
          <a:ext cx="1413712" cy="731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Dir. commerciale</a:t>
          </a:r>
        </a:p>
      </dsp:txBody>
      <dsp:txXfrm>
        <a:off x="6873056" y="2310323"/>
        <a:ext cx="1413712" cy="731957"/>
      </dsp:txXfrm>
    </dsp:sp>
    <dsp:sp modelId="{A0263388-3581-43EA-A8D6-F3973DB2323B}">
      <dsp:nvSpPr>
        <dsp:cNvPr id="0" name=""/>
        <dsp:cNvSpPr/>
      </dsp:nvSpPr>
      <dsp:spPr>
        <a:xfrm>
          <a:off x="7155798" y="2879624"/>
          <a:ext cx="1272341" cy="24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7155798" y="2879624"/>
        <a:ext cx="1272341" cy="243985"/>
      </dsp:txXfrm>
    </dsp:sp>
    <dsp:sp modelId="{74EEF4FD-C8B1-4BA3-B7F9-D56057598F52}">
      <dsp:nvSpPr>
        <dsp:cNvPr id="0" name=""/>
        <dsp:cNvSpPr/>
      </dsp:nvSpPr>
      <dsp:spPr>
        <a:xfrm>
          <a:off x="1577826" y="1155456"/>
          <a:ext cx="4005317" cy="731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Uff. stampa</a:t>
          </a:r>
        </a:p>
      </dsp:txBody>
      <dsp:txXfrm>
        <a:off x="1577826" y="1155456"/>
        <a:ext cx="4005317" cy="731957"/>
      </dsp:txXfrm>
    </dsp:sp>
    <dsp:sp modelId="{75E18587-938E-4580-8332-F6068D148A71}">
      <dsp:nvSpPr>
        <dsp:cNvPr id="0" name=""/>
        <dsp:cNvSpPr/>
      </dsp:nvSpPr>
      <dsp:spPr>
        <a:xfrm>
          <a:off x="3156370" y="1724757"/>
          <a:ext cx="1272341" cy="24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3156370" y="1724757"/>
        <a:ext cx="1272341" cy="243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1C8AF-1467-4003-9D4A-752EA7DDB26B}">
      <dsp:nvSpPr>
        <dsp:cNvPr id="0" name=""/>
        <dsp:cNvSpPr/>
      </dsp:nvSpPr>
      <dsp:spPr>
        <a:xfrm>
          <a:off x="3665318" y="813876"/>
          <a:ext cx="4544710" cy="19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680"/>
              </a:lnTo>
              <a:lnTo>
                <a:pt x="4544710" y="190368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2B90E-345B-4871-A991-A9B728FA7663}">
      <dsp:nvSpPr>
        <dsp:cNvPr id="0" name=""/>
        <dsp:cNvSpPr/>
      </dsp:nvSpPr>
      <dsp:spPr>
        <a:xfrm>
          <a:off x="3665318" y="813876"/>
          <a:ext cx="2622507" cy="149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246"/>
              </a:lnTo>
              <a:lnTo>
                <a:pt x="2622507" y="1326246"/>
              </a:lnTo>
              <a:lnTo>
                <a:pt x="2622507" y="14970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71F8-397F-4536-AA98-D6595111100E}">
      <dsp:nvSpPr>
        <dsp:cNvPr id="0" name=""/>
        <dsp:cNvSpPr/>
      </dsp:nvSpPr>
      <dsp:spPr>
        <a:xfrm>
          <a:off x="3619598" y="813876"/>
          <a:ext cx="91440" cy="1479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8878"/>
              </a:lnTo>
              <a:lnTo>
                <a:pt x="79276" y="1308878"/>
              </a:lnTo>
              <a:lnTo>
                <a:pt x="79276" y="14796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EED0B-2300-410D-95AD-3C8BA28C4E0E}">
      <dsp:nvSpPr>
        <dsp:cNvPr id="0" name=""/>
        <dsp:cNvSpPr/>
      </dsp:nvSpPr>
      <dsp:spPr>
        <a:xfrm>
          <a:off x="1183168" y="813876"/>
          <a:ext cx="2482150" cy="1437719"/>
        </a:xfrm>
        <a:custGeom>
          <a:avLst/>
          <a:gdLst/>
          <a:ahLst/>
          <a:cxnLst/>
          <a:rect l="0" t="0" r="0" b="0"/>
          <a:pathLst>
            <a:path>
              <a:moveTo>
                <a:pt x="2482150" y="0"/>
              </a:moveTo>
              <a:lnTo>
                <a:pt x="2482150" y="1266929"/>
              </a:lnTo>
              <a:lnTo>
                <a:pt x="0" y="1266929"/>
              </a:lnTo>
              <a:lnTo>
                <a:pt x="0" y="14377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1BAFC-C4ED-4306-A898-E7C3B3A56C33}">
      <dsp:nvSpPr>
        <dsp:cNvPr id="0" name=""/>
        <dsp:cNvSpPr/>
      </dsp:nvSpPr>
      <dsp:spPr>
        <a:xfrm>
          <a:off x="2132110" y="589"/>
          <a:ext cx="3066415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Pres</a:t>
          </a:r>
          <a:r>
            <a:rPr lang="it-IT" sz="2200" kern="1200" dirty="0"/>
            <a:t>. / ad/ dir. </a:t>
          </a:r>
        </a:p>
      </dsp:txBody>
      <dsp:txXfrm>
        <a:off x="2132110" y="589"/>
        <a:ext cx="3066415" cy="813286"/>
      </dsp:txXfrm>
    </dsp:sp>
    <dsp:sp modelId="{96C21861-53DB-486E-B390-8646ADF298D9}">
      <dsp:nvSpPr>
        <dsp:cNvPr id="0" name=""/>
        <dsp:cNvSpPr/>
      </dsp:nvSpPr>
      <dsp:spPr>
        <a:xfrm>
          <a:off x="369881" y="2251596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Produzione</a:t>
          </a:r>
        </a:p>
      </dsp:txBody>
      <dsp:txXfrm>
        <a:off x="369881" y="2251596"/>
        <a:ext cx="1626573" cy="813286"/>
      </dsp:txXfrm>
    </dsp:sp>
    <dsp:sp modelId="{61515F85-8B17-487C-9ACA-E313823ECF5A}">
      <dsp:nvSpPr>
        <dsp:cNvPr id="0" name=""/>
        <dsp:cNvSpPr/>
      </dsp:nvSpPr>
      <dsp:spPr>
        <a:xfrm>
          <a:off x="2885588" y="2293545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Hr</a:t>
          </a:r>
          <a:endParaRPr lang="it-IT" sz="2200" kern="1200" dirty="0"/>
        </a:p>
      </dsp:txBody>
      <dsp:txXfrm>
        <a:off x="2885588" y="2293545"/>
        <a:ext cx="1626573" cy="813286"/>
      </dsp:txXfrm>
    </dsp:sp>
    <dsp:sp modelId="{4135601D-55AA-4AAA-9829-0560854B3195}">
      <dsp:nvSpPr>
        <dsp:cNvPr id="0" name=""/>
        <dsp:cNvSpPr/>
      </dsp:nvSpPr>
      <dsp:spPr>
        <a:xfrm>
          <a:off x="5474539" y="231091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Commerciale</a:t>
          </a:r>
        </a:p>
      </dsp:txBody>
      <dsp:txXfrm>
        <a:off x="5474539" y="2310913"/>
        <a:ext cx="1626573" cy="813286"/>
      </dsp:txXfrm>
    </dsp:sp>
    <dsp:sp modelId="{CC63FF02-9CA5-47DB-8145-B010523A1592}">
      <dsp:nvSpPr>
        <dsp:cNvPr id="0" name=""/>
        <dsp:cNvSpPr/>
      </dsp:nvSpPr>
      <dsp:spPr>
        <a:xfrm>
          <a:off x="8210028" y="231091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Pubblicità</a:t>
          </a:r>
        </a:p>
      </dsp:txBody>
      <dsp:txXfrm>
        <a:off x="8210028" y="2310913"/>
        <a:ext cx="1626573" cy="813286"/>
      </dsp:txXfrm>
    </dsp:sp>
    <dsp:sp modelId="{D07B3A08-1F8F-47BC-9F3D-0C9094EA7A06}">
      <dsp:nvSpPr>
        <dsp:cNvPr id="0" name=""/>
        <dsp:cNvSpPr/>
      </dsp:nvSpPr>
      <dsp:spPr>
        <a:xfrm>
          <a:off x="8165867" y="1345960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Marketing</a:t>
          </a:r>
        </a:p>
      </dsp:txBody>
      <dsp:txXfrm>
        <a:off x="8165867" y="1345960"/>
        <a:ext cx="1626573" cy="813286"/>
      </dsp:txXfrm>
    </dsp:sp>
    <dsp:sp modelId="{190EE0C9-748C-41DC-BE6F-567E0C9E54D4}">
      <dsp:nvSpPr>
        <dsp:cNvPr id="0" name=""/>
        <dsp:cNvSpPr/>
      </dsp:nvSpPr>
      <dsp:spPr>
        <a:xfrm>
          <a:off x="8095485" y="355361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Stampa</a:t>
          </a:r>
        </a:p>
      </dsp:txBody>
      <dsp:txXfrm>
        <a:off x="8095485" y="355361"/>
        <a:ext cx="1626573" cy="81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pQfBrxWJ0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9419" r="11654" b="1"/>
          <a:stretch/>
        </p:blipFill>
        <p:spPr>
          <a:xfrm>
            <a:off x="20" y="10"/>
            <a:ext cx="5653067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9850" y="2101851"/>
            <a:ext cx="6524623" cy="2616199"/>
          </a:xfrm>
        </p:spPr>
        <p:txBody>
          <a:bodyPr>
            <a:normAutofit/>
          </a:bodyPr>
          <a:lstStyle/>
          <a:p>
            <a:r>
              <a:rPr lang="it-IT" dirty="0"/>
              <a:t>La comunicazione</a:t>
            </a:r>
            <a:br>
              <a:rPr lang="it-IT" dirty="0"/>
            </a:br>
            <a:r>
              <a:rPr lang="it-IT" dirty="0"/>
              <a:t>aziendale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8938" y="5456994"/>
            <a:ext cx="6987645" cy="1388534"/>
          </a:xfrm>
        </p:spPr>
        <p:txBody>
          <a:bodyPr>
            <a:normAutofit/>
          </a:bodyPr>
          <a:lstStyle/>
          <a:p>
            <a:r>
              <a:rPr lang="it-IT" dirty="0"/>
              <a:t>Uffici stampa e informazioni obbligatorie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EC85395-50D2-4687-8AE2-6A7D3F24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140" y="144993"/>
            <a:ext cx="2466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A19600-4AAB-449B-BA8B-8D5C5EE05C1B}"/>
              </a:ext>
            </a:extLst>
          </p:cNvPr>
          <p:cNvSpPr txBox="1"/>
          <p:nvPr/>
        </p:nvSpPr>
        <p:spPr>
          <a:xfrm flipH="1">
            <a:off x="7686545" y="6151261"/>
            <a:ext cx="284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Castellanza</a:t>
            </a:r>
            <a:r>
              <a:rPr lang="it-IT"/>
              <a:t>, marzo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6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8174" r="31436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 dirty="0"/>
              <a:t>Gli 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it-IT"/>
              <a:t>• la pubblicità </a:t>
            </a:r>
          </a:p>
          <a:p>
            <a:r>
              <a:rPr lang="it-IT"/>
              <a:t>• le relazioni istituzionali (attività di lobby), </a:t>
            </a:r>
          </a:p>
          <a:p>
            <a:r>
              <a:rPr lang="it-IT"/>
              <a:t>• le relazioni pubbliche, </a:t>
            </a:r>
          </a:p>
          <a:p>
            <a:r>
              <a:rPr lang="it-IT"/>
              <a:t>• la comunicazione interna </a:t>
            </a:r>
          </a:p>
          <a:p>
            <a:r>
              <a:rPr lang="it-IT"/>
              <a:t>• le relazioni con i media.</a:t>
            </a:r>
          </a:p>
        </p:txBody>
      </p:sp>
    </p:spTree>
    <p:extLst>
      <p:ext uri="{BB962C8B-B14F-4D97-AF65-F5344CB8AC3E}">
        <p14:creationId xmlns:p14="http://schemas.microsoft.com/office/powerpoint/2010/main" val="303521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469" r="30528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 dirty="0"/>
              <a:t>I compiti dell’ufficio stampa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it-IT" dirty="0"/>
              <a:t>Monitorare la stampa e gli altri media (tv, internet, social network)</a:t>
            </a:r>
          </a:p>
          <a:p>
            <a:r>
              <a:rPr lang="it-IT" dirty="0"/>
              <a:t>Redigere una completa rassegna stampa</a:t>
            </a:r>
          </a:p>
          <a:p>
            <a:r>
              <a:rPr lang="it-IT" dirty="0"/>
              <a:t>Elaborare puntuali comunicati stampa</a:t>
            </a:r>
          </a:p>
          <a:p>
            <a:r>
              <a:rPr lang="it-IT" dirty="0"/>
              <a:t>Tenere aggiornate mailing list e contatti</a:t>
            </a:r>
          </a:p>
          <a:p>
            <a:r>
              <a:rPr lang="it-IT" dirty="0"/>
              <a:t>Organizzare conferenze stampa  </a:t>
            </a:r>
          </a:p>
        </p:txBody>
      </p:sp>
    </p:spTree>
    <p:extLst>
      <p:ext uri="{BB962C8B-B14F-4D97-AF65-F5344CB8AC3E}">
        <p14:creationId xmlns:p14="http://schemas.microsoft.com/office/powerpoint/2010/main" val="299916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2613804" y="3068127"/>
            <a:ext cx="6849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hlinkClick r:id="rId3"/>
              </a:rPr>
              <a:t>https://www.youtube.com/watch?v=wipQfBrxWJ0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772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287ACAA-BD5A-4A95-868E-CB603ED1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1156" y="974724"/>
            <a:ext cx="6924416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8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CAAD5-7013-47F8-88B3-0AC77031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FBA68CD-27D9-414B-B2F6-13456DEA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86" y="183183"/>
            <a:ext cx="10769814" cy="58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4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Le informazioni obbligatorie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Principi e regole per le società quotate</a:t>
            </a:r>
          </a:p>
        </p:txBody>
      </p:sp>
    </p:spTree>
    <p:extLst>
      <p:ext uri="{BB962C8B-B14F-4D97-AF65-F5344CB8AC3E}">
        <p14:creationId xmlns:p14="http://schemas.microsoft.com/office/powerpoint/2010/main" val="237697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it-IT" dirty="0"/>
              <a:t>La tutela del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Disposizioni di legge </a:t>
            </a:r>
            <a:r>
              <a:rPr lang="it-IT" sz="3200" dirty="0" err="1"/>
              <a:t>nonchè</a:t>
            </a:r>
            <a:r>
              <a:rPr lang="it-IT" sz="3200" dirty="0"/>
              <a:t> regolamenti e norme di attuazione emesse dai primari organi di tutela del mercato (in particolare Consob e Borsa Italiana) disciplinano la diffusione al pubblico di alcune informazioni relative agli emittenti di strumenti finanziari quotati su fatti che accadono nella loro sfera di attività e che possono avere un impatto sui prezzi degli strumenti finanziari emessi o degli strumenti finanziari derivati connessi (c.d. Informazioni Rilevanti o Informazioni Price Sensitive)</a:t>
            </a:r>
          </a:p>
        </p:txBody>
      </p:sp>
    </p:spTree>
    <p:extLst>
      <p:ext uri="{BB962C8B-B14F-4D97-AF65-F5344CB8AC3E}">
        <p14:creationId xmlns:p14="http://schemas.microsoft.com/office/powerpoint/2010/main" val="355103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it-IT" dirty="0"/>
              <a:t>Asimmetrie informative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La diffusione di tali informazioni è volta a tutelare il mercato e gli investitori assicurando ai medesimi una adeguata conoscenza delle vicende che riguardano l’emittente quotato, sulla quale basare le proprie decisioni di investimento. Il fine di tale obbligo è altresì quello di impedire che alcuni soggetti o categorie di soggetti possano avvalersi di informazioni non diffuse al pubblico dall’emittente per compiere operazioni speculative sui mercati a danno degli investitori che di tali informazioni non sono a conoscenza.</a:t>
            </a:r>
          </a:p>
        </p:txBody>
      </p:sp>
    </p:spTree>
    <p:extLst>
      <p:ext uri="{BB962C8B-B14F-4D97-AF65-F5344CB8AC3E}">
        <p14:creationId xmlns:p14="http://schemas.microsoft.com/office/powerpoint/2010/main" val="36703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90577"/>
            <a:ext cx="10018713" cy="1752599"/>
          </a:xfrm>
        </p:spPr>
        <p:txBody>
          <a:bodyPr/>
          <a:lstStyle/>
          <a:p>
            <a:r>
              <a:rPr lang="it-IT" dirty="0"/>
              <a:t>Trasparenza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1" y="2011392"/>
            <a:ext cx="10018713" cy="4191001"/>
          </a:xfrm>
        </p:spPr>
        <p:txBody>
          <a:bodyPr>
            <a:normAutofit/>
          </a:bodyPr>
          <a:lstStyle/>
          <a:p>
            <a:r>
              <a:rPr lang="it-IT" dirty="0"/>
              <a:t>1</a:t>
            </a:r>
            <a:r>
              <a:rPr lang="it-IT" sz="3600" dirty="0"/>
              <a:t>. Gli emittenti e i soggetti che li controllano comunicano con il mercato nel rispetto dei criteri di correttezza, chiarezza e parità di accesso all’informazione. </a:t>
            </a:r>
          </a:p>
          <a:p>
            <a:r>
              <a:rPr lang="it-IT" sz="3600" dirty="0"/>
              <a:t>2. Gli emittenti e i soggetti che li controllano si astengono dal diffondere al mercato informazioni a scopo meramente promozionale. </a:t>
            </a:r>
          </a:p>
        </p:txBody>
      </p:sp>
    </p:spTree>
    <p:extLst>
      <p:ext uri="{BB962C8B-B14F-4D97-AF65-F5344CB8AC3E}">
        <p14:creationId xmlns:p14="http://schemas.microsoft.com/office/powerpoint/2010/main" val="290769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4201" y="99203"/>
            <a:ext cx="10018713" cy="1752599"/>
          </a:xfrm>
        </p:spPr>
        <p:txBody>
          <a:bodyPr/>
          <a:lstStyle/>
          <a:p>
            <a:r>
              <a:rPr lang="it-IT" dirty="0"/>
              <a:t>I fatti rilevanti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4200" y="2106282"/>
            <a:ext cx="10018713" cy="4035726"/>
          </a:xfrm>
        </p:spPr>
        <p:txBody>
          <a:bodyPr>
            <a:noAutofit/>
          </a:bodyPr>
          <a:lstStyle/>
          <a:p>
            <a:r>
              <a:rPr lang="it-IT" sz="3200" dirty="0"/>
              <a:t>L’informazione sui fatti rilevanti dev’essere diffusa senza ingiustificato ritardo, trasmettendo un comunicato alla Consob, alla società di gestione del mercato e ad almeno due agenzie di stampa. Per le società con azioni quotate nei mercati regolamentati gestiti da Borsa Italiana e collegate al Network Information System (NIS) la comunicazione al mercato è effettuata mediante tale sistema. </a:t>
            </a:r>
          </a:p>
        </p:txBody>
      </p:sp>
    </p:spTree>
    <p:extLst>
      <p:ext uri="{BB962C8B-B14F-4D97-AF65-F5344CB8AC3E}">
        <p14:creationId xmlns:p14="http://schemas.microsoft.com/office/powerpoint/2010/main" val="26450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459539" cy="1752599"/>
          </a:xfrm>
        </p:spPr>
        <p:txBody>
          <a:bodyPr/>
          <a:lstStyle/>
          <a:p>
            <a:r>
              <a:rPr lang="it-IT" dirty="0"/>
              <a:t>L’immagine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286001"/>
            <a:ext cx="10018713" cy="3505200"/>
          </a:xfrm>
        </p:spPr>
        <p:txBody>
          <a:bodyPr>
            <a:normAutofit/>
          </a:bodyPr>
          <a:lstStyle/>
          <a:p>
            <a:r>
              <a:rPr lang="it-IT" sz="3200" dirty="0"/>
              <a:t>L’immagine è un elemento fondamentale del patrimonio aziendale</a:t>
            </a:r>
          </a:p>
          <a:p>
            <a:r>
              <a:rPr lang="it-IT" sz="3200" dirty="0"/>
              <a:t>L’ufficio stampa ha il compito di difendere, rappresentare, comunicare all’esterno l’immagine dell’azienda presso tutti i target di riferimento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0"/>
            <a:ext cx="4248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9695" y="0"/>
            <a:ext cx="10018713" cy="1752599"/>
          </a:xfrm>
        </p:spPr>
        <p:txBody>
          <a:bodyPr/>
          <a:lstStyle/>
          <a:p>
            <a:r>
              <a:rPr lang="it-IT" dirty="0"/>
              <a:t>Obbligo generale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Ai sensi del Testo Unico della Finanza i fatti che accadono nella sfera di attività degli emittenti quotati, non di pubblico dominio, debbono essere resi pubblici se idonei a influenzare sensibilmente il prezzo degli strumenti finanziari.  In considerazione dell’impossibilità di tipizzare tutti i possibili eventi </a:t>
            </a:r>
            <a:r>
              <a:rPr lang="it-IT" sz="3200" dirty="0" err="1"/>
              <a:t>price</a:t>
            </a:r>
            <a:r>
              <a:rPr lang="it-IT" sz="3200" dirty="0"/>
              <a:t> sensitive, è imposto un obbligo informativo di carattere generale rimettendo agli emittenti di valutare caso per caso l’idoneità del fatto ad influenzare sensibilmente il prezzo.</a:t>
            </a:r>
          </a:p>
        </p:txBody>
      </p:sp>
    </p:spTree>
    <p:extLst>
      <p:ext uri="{BB962C8B-B14F-4D97-AF65-F5344CB8AC3E}">
        <p14:creationId xmlns:p14="http://schemas.microsoft.com/office/powerpoint/2010/main" val="302770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Consob e Borsa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01220"/>
          </a:xfrm>
        </p:spPr>
        <p:txBody>
          <a:bodyPr>
            <a:noAutofit/>
          </a:bodyPr>
          <a:lstStyle/>
          <a:p>
            <a:r>
              <a:rPr lang="it-IT" sz="3200" dirty="0"/>
              <a:t>Il Regolamento Consob,  impone agli emittenti e ai soggetti che li controllano la comunicazione alla Consob, alla Borsa Italiana ed al pubblico di alcune notizie, dati e informazioni sulla gestione e sulle attività poste in essere, la cui conoscenza e apprezzamento possono incidere sui processi valutativi degli strumenti finanziari emessi e conseguentemente sul livello della domanda e dell’offerta dei medesimi da parte degli investitori.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76200"/>
            <a:ext cx="1909762" cy="1930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38" y="76200"/>
            <a:ext cx="2895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264867" cy="1397479"/>
          </a:xfrm>
        </p:spPr>
        <p:txBody>
          <a:bodyPr/>
          <a:lstStyle/>
          <a:p>
            <a:r>
              <a:rPr lang="it-IT" dirty="0"/>
              <a:t>Informazioni rilevanti/1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84310" y="2182386"/>
            <a:ext cx="1070769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Regolamento Consob prevede l</a:t>
            </a:r>
            <a:r>
              <a:rPr lang="it-IT" altLang="it-IT" sz="2000" dirty="0">
                <a:solidFill>
                  <a:srgbClr val="222222"/>
                </a:solidFill>
                <a:cs typeface="Arial" panose="020B0604020202020204" pitchFamily="34" charset="0"/>
              </a:rPr>
              <a:t>’ob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bligo di comunicazione al mercato di talune Informazioni rilevanti predeterminate,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fra le quali, in particolare: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situazioni contabili 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4D78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(art. 66, comma 6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delibere di approvazione (i) del progetto di bilancio, (ii) della proposta di distribuzione del dividendo, (iii) del bilancio consolidato, (iv) della relazione semestrale e (v) delle relazioni trimestrali (art. 66, comma 6);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notizie di pubblico dominio concernenti la situazione patrimoniale, economica o finanziaria degli emittenti ovvero l'andamento dei loro affari,  non diffuse ai sensi delle disposizioni applicabili, in caso il prezzo di mercato degli strumenti finanziari vari in misura rilevante rispetto a quello ufficiale del giorno precedente (art. 66, comma 7);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i dati previsionali (art. 68);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studi o statistiche concernenti l’emittente (art. 69);     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2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5575" y="0"/>
            <a:ext cx="10018713" cy="1752599"/>
          </a:xfrm>
        </p:spPr>
        <p:txBody>
          <a:bodyPr/>
          <a:lstStyle/>
          <a:p>
            <a:r>
              <a:rPr lang="it-IT" dirty="0"/>
              <a:t>Informazioni rilevanti/2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03253"/>
            <a:ext cx="10018713" cy="4106173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fusioni, scissioni e aumenti di capitale (art. 70);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acquisizioni e le cessioni (art. 71);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operazioni con parti correlate (art. 71 bis);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modifiche dell’atto costitutivo e l’emissione di obbligazioni (art. 72);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l’acquisto e l’alienazione di  azioni proprie (art. 73);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provvedimenti ai sensi dell’articolo 2446 del codice civile (art. 74);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bilancio approvato (artt. 77-79);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relazioni semestrale e trimestrale (art. 81).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8006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Informativa societaria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http://www.borsaitaliana.it/azioni/documenti/informativa-societaria/guidainformativacopy_pdf.htm</a:t>
            </a:r>
          </a:p>
        </p:txBody>
      </p:sp>
    </p:spTree>
    <p:extLst>
      <p:ext uri="{BB962C8B-B14F-4D97-AF65-F5344CB8AC3E}">
        <p14:creationId xmlns:p14="http://schemas.microsoft.com/office/powerpoint/2010/main" val="243447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562A6-9C2A-4059-9AED-4DD75B30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reputazione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A1E44A-8C65-4EFB-A50E-5709592E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reputazione è un’altra dimensione dell’immagine. E’ la capacità dell’azienda di evocare valori positivi anche al di là della valutazione dei prodotti e dei servizi offerti</a:t>
            </a:r>
          </a:p>
        </p:txBody>
      </p:sp>
    </p:spTree>
    <p:extLst>
      <p:ext uri="{BB962C8B-B14F-4D97-AF65-F5344CB8AC3E}">
        <p14:creationId xmlns:p14="http://schemas.microsoft.com/office/powerpoint/2010/main" val="148981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L’interesse dell’ufficio stampa di un’azienda è riconducibile agli obiettivi di comunicazione dell’azienda. </a:t>
            </a:r>
          </a:p>
          <a:p>
            <a:r>
              <a:rPr lang="it-IT" sz="3200" dirty="0"/>
              <a:t>Nel 90% dei casi possono essere ricondotti ai tre: </a:t>
            </a:r>
          </a:p>
          <a:p>
            <a:r>
              <a:rPr lang="it-IT" sz="3200" dirty="0"/>
              <a:t>• obiettivo di conoscenza; </a:t>
            </a:r>
          </a:p>
          <a:p>
            <a:r>
              <a:rPr lang="it-IT" sz="3200" dirty="0"/>
              <a:t>• obiettivo di vendita; </a:t>
            </a:r>
          </a:p>
          <a:p>
            <a:r>
              <a:rPr lang="it-IT" sz="3200" dirty="0"/>
              <a:t>• obiettivo di fidelizzazione. </a:t>
            </a:r>
          </a:p>
        </p:txBody>
      </p:sp>
    </p:spTree>
    <p:extLst>
      <p:ext uri="{BB962C8B-B14F-4D97-AF65-F5344CB8AC3E}">
        <p14:creationId xmlns:p14="http://schemas.microsoft.com/office/powerpoint/2010/main" val="390484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897439" cy="1752599"/>
          </a:xfrm>
        </p:spPr>
        <p:txBody>
          <a:bodyPr/>
          <a:lstStyle/>
          <a:p>
            <a:r>
              <a:rPr lang="it-IT"/>
              <a:t>La legge 150/2000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350590"/>
          </a:xfrm>
        </p:spPr>
        <p:txBody>
          <a:bodyPr>
            <a:noAutofit/>
          </a:bodyPr>
          <a:lstStyle/>
          <a:p>
            <a:r>
              <a:rPr lang="it-IT" sz="2800"/>
              <a:t>L’ art. 6 della legge 150/2000 distingue le attività di informazione dalle attività di comunicazione, specificando che il portavoce svolge attività di informazione del vertice politico o amministrativo, l’ufficio stampa svolge attività di informazione delle attività complessive, mentre all’ufficio per le relazioni con il pubblico competono attività di comunicazione. 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0"/>
            <a:ext cx="62007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B45946-6F87-4FD6-8DFB-A194D96C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aziendale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D183C66-8C48-4EE1-9823-F952D333B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51619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6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099DB-BF42-4870-8EC0-4DC41EFE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comanda in azienda? /1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A656582-C3F3-4D16-8CB7-C30897B50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296141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91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7DA74-7C77-4A01-B5F8-EC2D1B2F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comanda in azienda? /2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A35C932-A89D-40B0-8900-19F7049C2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40167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B13BBAE-DA34-418D-A897-16236C0FC58D}"/>
              </a:ext>
            </a:extLst>
          </p:cNvPr>
          <p:cNvCxnSpPr>
            <a:cxnSpLocks/>
          </p:cNvCxnSpPr>
          <p:nvPr/>
        </p:nvCxnSpPr>
        <p:spPr>
          <a:xfrm flipV="1">
            <a:off x="8615494" y="4454554"/>
            <a:ext cx="973123" cy="86406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CB43CF7-B659-407B-8E25-C9BA1BA0169D}"/>
              </a:ext>
            </a:extLst>
          </p:cNvPr>
          <p:cNvCxnSpPr/>
          <p:nvPr/>
        </p:nvCxnSpPr>
        <p:spPr>
          <a:xfrm flipV="1">
            <a:off x="8615494" y="3429000"/>
            <a:ext cx="973123" cy="19025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4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147" r="43207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 dirty="0"/>
              <a:t>Il communication manager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Il communication manager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 individua e trasmette i valori propri dell’azienda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 progetta ed organizza la comunicazione aziendale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 redige il/i piani di comunicazione integrata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 definisce i documenti strategici di comunicazione (mission e </a:t>
            </a:r>
            <a:r>
              <a:rPr lang="it-IT" sz="2200" dirty="0" err="1"/>
              <a:t>vision</a:t>
            </a:r>
            <a:r>
              <a:rPr lang="it-IT" sz="2200" dirty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 verifica la coerenza di tutte le componenti Individua i pubblici di riferimento (stakeholders), i pubblici influenti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 dirty="0"/>
              <a:t>•stabilisce gli obiettivi di comunicazione in un arco temporale sempre ben definito </a:t>
            </a:r>
          </a:p>
        </p:txBody>
      </p:sp>
    </p:spTree>
    <p:extLst>
      <p:ext uri="{BB962C8B-B14F-4D97-AF65-F5344CB8AC3E}">
        <p14:creationId xmlns:p14="http://schemas.microsoft.com/office/powerpoint/2010/main" val="2339405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613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Corbel</vt:lpstr>
      <vt:lpstr>Courier New</vt:lpstr>
      <vt:lpstr>Parallasse</vt:lpstr>
      <vt:lpstr>La comunicazione aziendale</vt:lpstr>
      <vt:lpstr>L’immagine</vt:lpstr>
      <vt:lpstr>La reputazione</vt:lpstr>
      <vt:lpstr>Gli obiettivi</vt:lpstr>
      <vt:lpstr>La legge 150/2000</vt:lpstr>
      <vt:lpstr>La struttura aziendale</vt:lpstr>
      <vt:lpstr>Chi comanda in azienda? /1</vt:lpstr>
      <vt:lpstr>Chi comanda in azienda? /2</vt:lpstr>
      <vt:lpstr>Il communication manager</vt:lpstr>
      <vt:lpstr>Gli strumenti</vt:lpstr>
      <vt:lpstr>I compiti dell’ufficio stampa</vt:lpstr>
      <vt:lpstr>Presentazione standard di PowerPoint</vt:lpstr>
      <vt:lpstr>Presentazione standard di PowerPoint</vt:lpstr>
      <vt:lpstr>Presentazione standard di PowerPoint</vt:lpstr>
      <vt:lpstr>Le informazioni obbligatorie</vt:lpstr>
      <vt:lpstr>La tutela del mercato</vt:lpstr>
      <vt:lpstr>Asimmetrie informative</vt:lpstr>
      <vt:lpstr>Trasparenza</vt:lpstr>
      <vt:lpstr>I fatti rilevanti</vt:lpstr>
      <vt:lpstr>Obbligo generale</vt:lpstr>
      <vt:lpstr>Consob e Borsa</vt:lpstr>
      <vt:lpstr>Informazioni rilevanti/1</vt:lpstr>
      <vt:lpstr>Informazioni rilevanti/2</vt:lpstr>
      <vt:lpstr>Informativa societaria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comunicazione aziendale</dc:title>
  <dc:creator>Gianfranco Fabi</dc:creator>
  <cp:lastModifiedBy>Gianfranco Fabi</cp:lastModifiedBy>
  <cp:revision>9</cp:revision>
  <dcterms:created xsi:type="dcterms:W3CDTF">2019-03-25T13:00:11Z</dcterms:created>
  <dcterms:modified xsi:type="dcterms:W3CDTF">2019-04-10T16:10:53Z</dcterms:modified>
</cp:coreProperties>
</file>