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80" d="100"/>
          <a:sy n="180" d="100"/>
        </p:scale>
        <p:origin x="-1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BC54-699B-C84D-A678-D0AE995E94C2}" type="datetimeFigureOut">
              <a:rPr lang="en-US" smtClean="0"/>
              <a:t>24/01/18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6D452-DB6A-D044-9C94-65DACB57E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247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BC54-699B-C84D-A678-D0AE995E94C2}" type="datetimeFigureOut">
              <a:rPr lang="en-US" smtClean="0"/>
              <a:t>24/01/18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6D452-DB6A-D044-9C94-65DACB57E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27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BC54-699B-C84D-A678-D0AE995E94C2}" type="datetimeFigureOut">
              <a:rPr lang="en-US" smtClean="0"/>
              <a:t>24/01/18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6D452-DB6A-D044-9C94-65DACB57E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43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BC54-699B-C84D-A678-D0AE995E94C2}" type="datetimeFigureOut">
              <a:rPr lang="en-US" smtClean="0"/>
              <a:t>24/01/18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6D452-DB6A-D044-9C94-65DACB57E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00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BC54-699B-C84D-A678-D0AE995E94C2}" type="datetimeFigureOut">
              <a:rPr lang="en-US" smtClean="0"/>
              <a:t>24/01/18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6D452-DB6A-D044-9C94-65DACB57E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6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BC54-699B-C84D-A678-D0AE995E94C2}" type="datetimeFigureOut">
              <a:rPr lang="en-US" smtClean="0"/>
              <a:t>24/01/18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6D452-DB6A-D044-9C94-65DACB57E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01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BC54-699B-C84D-A678-D0AE995E94C2}" type="datetimeFigureOut">
              <a:rPr lang="en-US" smtClean="0"/>
              <a:t>24/01/18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6D452-DB6A-D044-9C94-65DACB57E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07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BC54-699B-C84D-A678-D0AE995E94C2}" type="datetimeFigureOut">
              <a:rPr lang="en-US" smtClean="0"/>
              <a:t>24/01/18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6D452-DB6A-D044-9C94-65DACB57E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00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BC54-699B-C84D-A678-D0AE995E94C2}" type="datetimeFigureOut">
              <a:rPr lang="en-US" smtClean="0"/>
              <a:t>24/01/18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6D452-DB6A-D044-9C94-65DACB57E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3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BC54-699B-C84D-A678-D0AE995E94C2}" type="datetimeFigureOut">
              <a:rPr lang="en-US" smtClean="0"/>
              <a:t>24/01/18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6D452-DB6A-D044-9C94-65DACB57E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18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BC54-699B-C84D-A678-D0AE995E94C2}" type="datetimeFigureOut">
              <a:rPr lang="en-US" smtClean="0"/>
              <a:t>24/01/18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6D452-DB6A-D044-9C94-65DACB57E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BC54-699B-C84D-A678-D0AE995E94C2}" type="datetimeFigureOut">
              <a:rPr lang="en-US" smtClean="0"/>
              <a:t>24/01/18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6D452-DB6A-D044-9C94-65DACB57E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45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Financial Statement Presentation Options</a:t>
            </a:r>
            <a:endParaRPr lang="en-US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385020"/>
              </p:ext>
            </p:extLst>
          </p:nvPr>
        </p:nvGraphicFramePr>
        <p:xfrm>
          <a:off x="1662392" y="2267403"/>
          <a:ext cx="6105775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8914"/>
                <a:gridCol w="418259"/>
                <a:gridCol w="3359259"/>
                <a:gridCol w="2293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Single Statement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    Two </a:t>
                      </a:r>
                      <a:r>
                        <a:rPr lang="en-US" sz="1400" dirty="0" smtClean="0"/>
                        <a:t>Separate</a:t>
                      </a:r>
                      <a:r>
                        <a:rPr lang="en-US" sz="1400" baseline="0" dirty="0" smtClean="0"/>
                        <a:t> Statements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Expense by Nature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     Expenses </a:t>
                      </a:r>
                      <a:r>
                        <a:rPr lang="en-US" sz="1400" dirty="0" smtClean="0"/>
                        <a:t>by Destination or Function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377468" y="1898071"/>
            <a:ext cx="609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Statement of Profit or Loss and Other Comprehensive Income</a:t>
            </a:r>
          </a:p>
        </p:txBody>
      </p:sp>
      <p:sp>
        <p:nvSpPr>
          <p:cNvPr id="7" name="Rectangle 6"/>
          <p:cNvSpPr/>
          <p:nvPr/>
        </p:nvSpPr>
        <p:spPr>
          <a:xfrm>
            <a:off x="1377468" y="3247238"/>
            <a:ext cx="609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Statement of </a:t>
            </a:r>
            <a:r>
              <a:rPr lang="en-US" b="1" dirty="0" smtClean="0"/>
              <a:t>Financial Position</a:t>
            </a:r>
            <a:endParaRPr lang="en-US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846075"/>
              </p:ext>
            </p:extLst>
          </p:nvPr>
        </p:nvGraphicFramePr>
        <p:xfrm>
          <a:off x="1662392" y="3722406"/>
          <a:ext cx="5545029" cy="8889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153"/>
                <a:gridCol w="379847"/>
                <a:gridCol w="2908980"/>
                <a:gridCol w="3500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Current/Non-current distinction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          By </a:t>
                      </a:r>
                      <a:r>
                        <a:rPr lang="en-US" sz="1400" dirty="0" smtClean="0"/>
                        <a:t>Order</a:t>
                      </a:r>
                      <a:r>
                        <a:rPr lang="en-US" sz="1400" baseline="0" dirty="0" smtClean="0"/>
                        <a:t> of Liquidity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464743" y="4271226"/>
            <a:ext cx="609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Statement of </a:t>
            </a:r>
            <a:r>
              <a:rPr lang="en-US" b="1" dirty="0" smtClean="0"/>
              <a:t>Cash Flows</a:t>
            </a:r>
            <a:endParaRPr lang="en-US" b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930523"/>
              </p:ext>
            </p:extLst>
          </p:nvPr>
        </p:nvGraphicFramePr>
        <p:xfrm>
          <a:off x="1662392" y="4787792"/>
          <a:ext cx="5545029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153"/>
                <a:gridCol w="379847"/>
                <a:gridCol w="2908980"/>
                <a:gridCol w="3500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Indirect Method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          Direct </a:t>
                      </a:r>
                      <a:r>
                        <a:rPr lang="en-US" sz="1400" dirty="0" smtClean="0"/>
                        <a:t>Method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1233562" y="2266182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233562" y="2603248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233562" y="3813981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233562" y="4788962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171490" y="2244761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171490" y="2615897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171490" y="3720313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171490" y="4782393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857500" y="1298222"/>
            <a:ext cx="3541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Company_________________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93871" y="27819"/>
            <a:ext cx="27417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RA 1 Financial </a:t>
            </a:r>
            <a:r>
              <a:rPr lang="en-US" sz="1050" dirty="0"/>
              <a:t>Statement Presentation Options</a:t>
            </a:r>
            <a:r>
              <a:rPr lang="en-US" sz="1050" dirty="0" smtClean="0"/>
              <a:t> </a:t>
            </a:r>
            <a:endParaRPr lang="en-US" sz="1050" dirty="0"/>
          </a:p>
        </p:txBody>
      </p:sp>
      <p:sp>
        <p:nvSpPr>
          <p:cNvPr id="11" name="TextBox 10"/>
          <p:cNvSpPr txBox="1"/>
          <p:nvPr/>
        </p:nvSpPr>
        <p:spPr>
          <a:xfrm>
            <a:off x="211086" y="6357740"/>
            <a:ext cx="20449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Paul G. Smith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745495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82</Words>
  <Application>Microsoft Macintosh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Financial Statement Presentation Options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Statement Presentation Options</dc:title>
  <dc:creator>Paul Smith</dc:creator>
  <cp:lastModifiedBy>Paul Smith</cp:lastModifiedBy>
  <cp:revision>1</cp:revision>
  <dcterms:created xsi:type="dcterms:W3CDTF">2018-01-24T09:50:11Z</dcterms:created>
  <dcterms:modified xsi:type="dcterms:W3CDTF">2018-01-24T09:52:05Z</dcterms:modified>
</cp:coreProperties>
</file>