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3B251-ED0D-4314-9DC1-8907DCA0A22A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A0F61-0B0E-4A76-B024-264E5775F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1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7EA8F81-AE75-486A-A5A5-9FE5285F6BEA}" type="slidenum">
              <a:rPr lang="it-IT" altLang="it-IT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650" y="0"/>
            <a:ext cx="77724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it-IT" sz="3400" b="1" kern="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5  Questions (next class)</a:t>
            </a:r>
            <a:endParaRPr lang="it-IT" altLang="it-IT" sz="3400" b="1" kern="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CasellaDiTesto 7"/>
          <p:cNvSpPr txBox="1">
            <a:spLocks noChangeArrowheads="1"/>
          </p:cNvSpPr>
          <p:nvPr/>
        </p:nvSpPr>
        <p:spPr bwMode="auto">
          <a:xfrm>
            <a:off x="250825" y="911225"/>
            <a:ext cx="61214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1. Value for customers 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The discount offered by a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The beauty of the advertising campaing of a brand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The price the consumer is willing to pay for a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The product the consumer likes most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 </a:t>
            </a:r>
          </a:p>
        </p:txBody>
      </p:sp>
      <p:sp>
        <p:nvSpPr>
          <p:cNvPr id="19460" name="CasellaDiTesto 7"/>
          <p:cNvSpPr txBox="1">
            <a:spLocks noChangeArrowheads="1"/>
          </p:cNvSpPr>
          <p:nvPr/>
        </p:nvSpPr>
        <p:spPr bwMode="auto">
          <a:xfrm>
            <a:off x="-104775" y="2457450"/>
            <a:ext cx="51085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2. The most risky growth strategy 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Market penetration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Market development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Diversification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⎕ Internationalization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>
              <a:latin typeface="Cambria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>
              <a:latin typeface="Cambria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>
              <a:latin typeface="Cambria" pitchFamily="18" charset="0"/>
            </a:endParaRPr>
          </a:p>
        </p:txBody>
      </p:sp>
      <p:sp>
        <p:nvSpPr>
          <p:cNvPr id="19461" name="CasellaDiTesto 7"/>
          <p:cNvSpPr txBox="1">
            <a:spLocks noChangeArrowheads="1"/>
          </p:cNvSpPr>
          <p:nvPr/>
        </p:nvSpPr>
        <p:spPr bwMode="auto">
          <a:xfrm>
            <a:off x="468313" y="3935413"/>
            <a:ext cx="8204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3.What is a market penetration strategy? Prepare an example for a company such as Facebook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 </a:t>
            </a:r>
          </a:p>
        </p:txBody>
      </p:sp>
      <p:sp>
        <p:nvSpPr>
          <p:cNvPr id="19462" name="CasellaDiTesto 7"/>
          <p:cNvSpPr txBox="1">
            <a:spLocks noChangeArrowheads="1"/>
          </p:cNvSpPr>
          <p:nvPr/>
        </p:nvSpPr>
        <p:spPr bwMode="auto">
          <a:xfrm>
            <a:off x="107950" y="4543425"/>
            <a:ext cx="6840538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4.Given these data, calculate the relative market share of Illy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Illy market share (volume): 5%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Leader market share (volume): 10%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>
              <a:latin typeface="Cambria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 ,</a:t>
            </a:r>
          </a:p>
        </p:txBody>
      </p:sp>
      <p:sp>
        <p:nvSpPr>
          <p:cNvPr id="19463" name="CasellaDiTesto 7"/>
          <p:cNvSpPr txBox="1">
            <a:spLocks noChangeArrowheads="1"/>
          </p:cNvSpPr>
          <p:nvPr/>
        </p:nvSpPr>
        <p:spPr bwMode="auto">
          <a:xfrm>
            <a:off x="779463" y="5516563"/>
            <a:ext cx="8135937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5.Illy market share in value is 9%. How do you explain the difference between Illy’s market share in volume and in value?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latin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92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Presentazione su schermo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liuc</dc:creator>
  <cp:lastModifiedBy>liuc</cp:lastModifiedBy>
  <cp:revision>1</cp:revision>
  <dcterms:created xsi:type="dcterms:W3CDTF">2019-03-08T09:45:32Z</dcterms:created>
  <dcterms:modified xsi:type="dcterms:W3CDTF">2019-03-08T09:46:25Z</dcterms:modified>
</cp:coreProperties>
</file>