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3"/>
    <p:restoredTop sz="94674"/>
  </p:normalViewPr>
  <p:slideViewPr>
    <p:cSldViewPr snapToGrid="0" snapToObjects="1">
      <p:cViewPr varScale="1">
        <p:scale>
          <a:sx n="103" d="100"/>
          <a:sy n="103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F8E343-2EF6-EA46-81CD-D2E995FAF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D8138DB-5777-134A-AD02-D257C3483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9F9260-BE85-4E40-ADD6-942B3ED8C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37BD3C-48D9-5846-A911-78AA0E2D0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7EE082-BACD-7F40-A6CC-525FBC85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51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2589B9-4FF3-074D-9C76-8DA8F7F59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4F6444-FA63-7344-A8A5-251821522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DDB2B8-523C-B64D-BD90-ED6638D7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985857-6AAB-BE4C-AAEB-74BD197C3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F4E3A4-A1E9-E642-9DF1-64C5121D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85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81508FE-D07C-A24D-B10D-E73E0AD4D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05F002-18C7-D540-A6AD-28B7135C3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426EB6-9BBB-0344-99A1-C55713A1F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A80200-767F-264D-A66F-B3B9D009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629A2F-AA98-D843-B37A-237005C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64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C70F4-C588-7C44-AC45-BAFE9A07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7A842B-01B8-1245-BADE-75CD05460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C542FE-0F15-1D40-8097-6B69B5A6C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B7B66B-E02E-2D42-8836-34C19BC57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8AD328-794E-7743-BC81-2E403F82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97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D3619D-BF32-8C4F-B67B-F4C29EA0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9EBD6E-03FF-A641-906C-5D6B90BCA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E38195-D0A0-DC46-B04F-23A659275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8B17F5-7259-4849-9A93-A7CAF0958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F131EF-2081-3645-9AE1-CB5128F4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77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2AEA6B-8C1F-714D-9ED8-D9A2A492D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B8E0DC-9470-4E43-AB8C-2F54154AD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6623DE-5969-404D-85B0-8B25094F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D1B619-2F12-A940-A30A-CF321278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9A519C-C6D7-704D-B6BA-5D274F6C4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A211F0-5DD2-EA49-8C51-5CB5E2737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35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085779-EA90-724C-9457-A50C9B9B6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79770D-A9F1-5942-9D8B-C8D840333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F8C9BD-6FCB-DB46-A3D5-D11DF065F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5DC44F2-EE8E-8742-A529-CEDFCF6B3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12AABCC-7227-4349-802D-A32E655CA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315FF37-E2A9-D140-BE3E-710759A7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16B6549-4714-0B4C-8E5C-9198D7FC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D985CC2-DC1C-8F41-939D-E934E82D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95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08062D-C51A-ED44-AE73-7D80188C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5DF6453-A0B9-B247-BFD2-36954E8F3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05E7EC4-C87D-D04A-8ABD-CBA202FC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68F8941-813F-0C46-9F8F-691B8E621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05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4D4C19D-733A-9C40-BD7F-C41EE724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1812CBA-0249-E54E-BA34-28DD604D3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A741AEB-8C90-CD4C-A870-525D9F35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24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88AE06-6523-6949-B02A-B8BE1687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A09B4D-62D2-E44C-A96F-D2FCB3218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9A80B1-4E0F-FB4C-B5A9-7B0478FC1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1D51C1-CF59-694A-A1BC-A5728E3CB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170391-824F-8B48-A261-477621A40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914FC5-2645-644F-815F-96E7198E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86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D7E951-0B70-E047-86DC-19FC5157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CAF3922-8B16-2743-B511-6384DBA0C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C6B3DC5-BD88-714A-BD99-B9661FADB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9B5706-3C8C-724E-A439-1F25FA275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64B5D6-F6D9-7345-993B-781641A3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3C93718-F78B-6247-A2E1-875B6141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4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DB6C8E2-5182-0E40-9C15-1DB0F7BC0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C39729-8973-2241-8436-77964D68B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8A42AC-AB32-0640-8C2E-4F48D276B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77DF-0362-D946-907A-7E5A295B4AAF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CC137F-6242-F848-B521-CB9C2ACA7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E3B483-A956-084B-8CDE-FAA136E69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CC012-1FD0-2248-9C87-0048FCFE9F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47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FD396FA-B1A4-6B46-9AE8-9B967CCA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Flash Test 2 Financial System 2018</a:t>
            </a:r>
            <a:br>
              <a:rPr lang="it-IT" dirty="0"/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323BC00-5933-7249-AAC6-584B2764B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303"/>
            <a:ext cx="10515600" cy="4351338"/>
          </a:xfrm>
        </p:spPr>
        <p:txBody>
          <a:bodyPr/>
          <a:lstStyle/>
          <a:p>
            <a:r>
              <a:rPr lang="it-IT" dirty="0" err="1"/>
              <a:t>Highlights</a:t>
            </a:r>
            <a:r>
              <a:rPr lang="it-IT" dirty="0"/>
              <a:t> the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differences</a:t>
            </a:r>
            <a:r>
              <a:rPr lang="it-IT" dirty="0"/>
              <a:t> </a:t>
            </a:r>
            <a:r>
              <a:rPr lang="it-IT" dirty="0" err="1"/>
              <a:t>betwen</a:t>
            </a:r>
            <a:r>
              <a:rPr lang="it-IT" dirty="0"/>
              <a:t> </a:t>
            </a:r>
            <a:r>
              <a:rPr lang="it-IT" dirty="0" err="1"/>
              <a:t>Stocks</a:t>
            </a:r>
            <a:r>
              <a:rPr lang="it-IT" dirty="0"/>
              <a:t> and Bonds</a:t>
            </a:r>
          </a:p>
          <a:p>
            <a:r>
              <a:rPr lang="it-IT" dirty="0" err="1"/>
              <a:t>Highlights</a:t>
            </a:r>
            <a:r>
              <a:rPr lang="it-IT" dirty="0"/>
              <a:t> the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differences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Auction</a:t>
            </a:r>
            <a:r>
              <a:rPr lang="it-IT" dirty="0"/>
              <a:t> </a:t>
            </a:r>
            <a:r>
              <a:rPr lang="it-IT" dirty="0" err="1"/>
              <a:t>Markets</a:t>
            </a:r>
            <a:r>
              <a:rPr lang="it-IT" dirty="0"/>
              <a:t> and market </a:t>
            </a:r>
            <a:r>
              <a:rPr lang="it-IT" dirty="0" err="1"/>
              <a:t>making</a:t>
            </a:r>
            <a:r>
              <a:rPr lang="it-IT" dirty="0"/>
              <a:t> (broker) </a:t>
            </a:r>
            <a:r>
              <a:rPr lang="it-IT" dirty="0" err="1"/>
              <a:t>markets</a:t>
            </a:r>
            <a:endParaRPr lang="it-IT" dirty="0"/>
          </a:p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Gordon </a:t>
            </a:r>
            <a:r>
              <a:rPr lang="it-IT" dirty="0" err="1"/>
              <a:t>Growth</a:t>
            </a:r>
            <a:r>
              <a:rPr lang="it-IT" dirty="0"/>
              <a:t> Model?</a:t>
            </a:r>
          </a:p>
          <a:p>
            <a:r>
              <a:rPr lang="it-IT" dirty="0"/>
              <a:t>A stock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paying</a:t>
            </a:r>
            <a:r>
              <a:rPr lang="it-IT" dirty="0"/>
              <a:t> a </a:t>
            </a:r>
            <a:r>
              <a:rPr lang="it-IT" dirty="0" err="1"/>
              <a:t>dividend</a:t>
            </a:r>
            <a:r>
              <a:rPr lang="it-IT" dirty="0"/>
              <a:t> of 3 </a:t>
            </a:r>
            <a:r>
              <a:rPr lang="it-IT" dirty="0" err="1"/>
              <a:t>euros</a:t>
            </a:r>
            <a:r>
              <a:rPr lang="it-IT" dirty="0"/>
              <a:t>. The company </a:t>
            </a:r>
            <a:r>
              <a:rPr lang="it-IT" dirty="0" err="1"/>
              <a:t>has</a:t>
            </a:r>
            <a:r>
              <a:rPr lang="it-IT" dirty="0"/>
              <a:t> a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stable</a:t>
            </a:r>
            <a:r>
              <a:rPr lang="it-IT" dirty="0"/>
              <a:t> business model and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expected</a:t>
            </a:r>
            <a:r>
              <a:rPr lang="it-IT" dirty="0"/>
              <a:t> to </a:t>
            </a:r>
            <a:r>
              <a:rPr lang="it-IT" dirty="0" err="1"/>
              <a:t>grow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dividend</a:t>
            </a:r>
            <a:r>
              <a:rPr lang="it-IT" dirty="0"/>
              <a:t> by 2% per </a:t>
            </a:r>
            <a:r>
              <a:rPr lang="it-IT" dirty="0" err="1"/>
              <a:t>annum</a:t>
            </a:r>
            <a:r>
              <a:rPr lang="it-IT" dirty="0"/>
              <a:t> in the </a:t>
            </a:r>
            <a:r>
              <a:rPr lang="it-IT" dirty="0" err="1"/>
              <a:t>foreseeble</a:t>
            </a:r>
            <a:r>
              <a:rPr lang="it-IT" dirty="0"/>
              <a:t> future. The </a:t>
            </a:r>
            <a:r>
              <a:rPr lang="it-IT" dirty="0" err="1"/>
              <a:t>expected</a:t>
            </a:r>
            <a:r>
              <a:rPr lang="it-IT" dirty="0"/>
              <a:t> </a:t>
            </a:r>
            <a:r>
              <a:rPr lang="it-IT" dirty="0" err="1"/>
              <a:t>return</a:t>
            </a:r>
            <a:r>
              <a:rPr lang="it-IT" dirty="0"/>
              <a:t> on the stock </a:t>
            </a:r>
            <a:r>
              <a:rPr lang="it-IT" dirty="0" err="1"/>
              <a:t>is</a:t>
            </a:r>
            <a:r>
              <a:rPr lang="it-IT" dirty="0"/>
              <a:t> 12% per </a:t>
            </a:r>
            <a:r>
              <a:rPr lang="it-IT" dirty="0" err="1"/>
              <a:t>annum</a:t>
            </a:r>
            <a:r>
              <a:rPr lang="it-IT" dirty="0"/>
              <a:t>. </a:t>
            </a:r>
            <a:r>
              <a:rPr lang="it-IT" dirty="0" err="1"/>
              <a:t>Calculate</a:t>
            </a:r>
            <a:r>
              <a:rPr lang="it-IT" dirty="0"/>
              <a:t> the </a:t>
            </a:r>
            <a:r>
              <a:rPr lang="it-IT" dirty="0" err="1"/>
              <a:t>price</a:t>
            </a:r>
            <a:r>
              <a:rPr lang="it-IT" dirty="0"/>
              <a:t> of the stock </a:t>
            </a:r>
            <a:r>
              <a:rPr lang="it-IT" dirty="0" err="1"/>
              <a:t>according</a:t>
            </a:r>
            <a:r>
              <a:rPr lang="it-IT" dirty="0"/>
              <a:t> to the </a:t>
            </a:r>
            <a:r>
              <a:rPr lang="it-IT"/>
              <a:t>Gordon Model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6910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94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Flash Test 2 Financial System 2018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 Test 2 Financial System 2018 </dc:title>
  <dc:creator>massimo armanini</dc:creator>
  <cp:lastModifiedBy>massimo armanini</cp:lastModifiedBy>
  <cp:revision>1</cp:revision>
  <dcterms:created xsi:type="dcterms:W3CDTF">2018-11-06T19:45:21Z</dcterms:created>
  <dcterms:modified xsi:type="dcterms:W3CDTF">2018-11-06T19:53:33Z</dcterms:modified>
</cp:coreProperties>
</file>