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2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A-4496-BEEB-958EBD8BEE8B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Foglio1!$A$2:$A$6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4A-4496-BEEB-958EBD8BEE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6586656"/>
        <c:axId val="666309616"/>
      </c:radarChart>
      <c:catAx>
        <c:axId val="4865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6309616"/>
        <c:crosses val="autoZero"/>
        <c:auto val="1"/>
        <c:lblAlgn val="ctr"/>
        <c:lblOffset val="100"/>
        <c:noMultiLvlLbl val="0"/>
      </c:catAx>
      <c:valAx>
        <c:axId val="66630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658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F-4866-9A1C-D158A8E050D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F-4866-9A1C-D158A8E050D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0F-4866-9A1C-D158A8E05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587488"/>
        <c:axId val="490775840"/>
      </c:barChart>
      <c:catAx>
        <c:axId val="4865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0775840"/>
        <c:crosses val="autoZero"/>
        <c:auto val="1"/>
        <c:lblAlgn val="ctr"/>
        <c:lblOffset val="100"/>
        <c:noMultiLvlLbl val="0"/>
      </c:catAx>
      <c:valAx>
        <c:axId val="49077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658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1562"/>
            <a:ext cx="329184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522"/>
            <a:ext cx="329184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45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4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168400"/>
            <a:ext cx="9464040" cy="1859788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168400"/>
            <a:ext cx="27843480" cy="1859788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37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6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471163"/>
            <a:ext cx="3785616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4686283"/>
            <a:ext cx="3785616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24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73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30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94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27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48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159762"/>
            <a:ext cx="2221992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88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2345-892D-41A6-BD93-E03BFB9C81E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3B475-6ECE-445E-BD6F-B245A4EA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97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51">
            <a:extLst>
              <a:ext uri="{FF2B5EF4-FFF2-40B4-BE49-F238E27FC236}">
                <a16:creationId xmlns:a16="http://schemas.microsoft.com/office/drawing/2014/main" id="{D9905583-D13A-4E94-82D4-033AC0182D5E}"/>
              </a:ext>
            </a:extLst>
          </p:cNvPr>
          <p:cNvSpPr/>
          <p:nvPr/>
        </p:nvSpPr>
        <p:spPr>
          <a:xfrm>
            <a:off x="12633725" y="13604819"/>
            <a:ext cx="18912754" cy="7724752"/>
          </a:xfrm>
          <a:prstGeom prst="roundRect">
            <a:avLst>
              <a:gd name="adj" fmla="val 4189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latin typeface="Baskerville Old Face" panose="02020602080505020303" pitchFamily="18" charset="0"/>
            </a:endParaRPr>
          </a:p>
        </p:txBody>
      </p:sp>
      <p:sp>
        <p:nvSpPr>
          <p:cNvPr id="30" name="TextBox 64">
            <a:extLst>
              <a:ext uri="{FF2B5EF4-FFF2-40B4-BE49-F238E27FC236}">
                <a16:creationId xmlns:a16="http://schemas.microsoft.com/office/drawing/2014/main" id="{B66BC0A7-D8D2-4401-B3A6-2BE1F3285CF6}"/>
              </a:ext>
            </a:extLst>
          </p:cNvPr>
          <p:cNvSpPr txBox="1"/>
          <p:nvPr/>
        </p:nvSpPr>
        <p:spPr>
          <a:xfrm>
            <a:off x="12858363" y="5128061"/>
            <a:ext cx="9157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33" name="Rounded Rectangle 52">
            <a:extLst>
              <a:ext uri="{FF2B5EF4-FFF2-40B4-BE49-F238E27FC236}">
                <a16:creationId xmlns:a16="http://schemas.microsoft.com/office/drawing/2014/main" id="{8EAD2A40-58C7-418F-92BD-C985DC539D56}"/>
              </a:ext>
            </a:extLst>
          </p:cNvPr>
          <p:cNvSpPr/>
          <p:nvPr/>
        </p:nvSpPr>
        <p:spPr>
          <a:xfrm>
            <a:off x="522238" y="4419601"/>
            <a:ext cx="11734234" cy="5314333"/>
          </a:xfrm>
          <a:prstGeom prst="roundRect">
            <a:avLst>
              <a:gd name="adj" fmla="val 11729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latin typeface="Baskerville Old Face" panose="02020602080505020303" pitchFamily="18" charset="0"/>
            </a:endParaRPr>
          </a:p>
        </p:txBody>
      </p:sp>
      <p:sp>
        <p:nvSpPr>
          <p:cNvPr id="35" name="TextBox 57">
            <a:extLst>
              <a:ext uri="{FF2B5EF4-FFF2-40B4-BE49-F238E27FC236}">
                <a16:creationId xmlns:a16="http://schemas.microsoft.com/office/drawing/2014/main" id="{60E0EF88-C7DB-4D0C-9A46-759C6543E1D2}"/>
              </a:ext>
            </a:extLst>
          </p:cNvPr>
          <p:cNvSpPr txBox="1"/>
          <p:nvPr/>
        </p:nvSpPr>
        <p:spPr>
          <a:xfrm>
            <a:off x="846705" y="4929042"/>
            <a:ext cx="3284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Team Presentation</a:t>
            </a:r>
          </a:p>
        </p:txBody>
      </p:sp>
      <p:sp>
        <p:nvSpPr>
          <p:cNvPr id="36" name="TextBox 58">
            <a:extLst>
              <a:ext uri="{FF2B5EF4-FFF2-40B4-BE49-F238E27FC236}">
                <a16:creationId xmlns:a16="http://schemas.microsoft.com/office/drawing/2014/main" id="{E9622851-45DA-4A50-A046-CFC0760CE49D}"/>
              </a:ext>
            </a:extLst>
          </p:cNvPr>
          <p:cNvSpPr txBox="1"/>
          <p:nvPr/>
        </p:nvSpPr>
        <p:spPr>
          <a:xfrm>
            <a:off x="846705" y="5755428"/>
            <a:ext cx="11332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39" name="Rounded Rectangle 54">
            <a:extLst>
              <a:ext uri="{FF2B5EF4-FFF2-40B4-BE49-F238E27FC236}">
                <a16:creationId xmlns:a16="http://schemas.microsoft.com/office/drawing/2014/main" id="{6C65D520-0359-49E7-8B12-739C507DA0F1}"/>
              </a:ext>
            </a:extLst>
          </p:cNvPr>
          <p:cNvSpPr/>
          <p:nvPr/>
        </p:nvSpPr>
        <p:spPr>
          <a:xfrm>
            <a:off x="23674471" y="4419600"/>
            <a:ext cx="19723396" cy="8835475"/>
          </a:xfrm>
          <a:prstGeom prst="roundRect">
            <a:avLst>
              <a:gd name="adj" fmla="val 6387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0" name="Rounded Rectangle 55">
            <a:extLst>
              <a:ext uri="{FF2B5EF4-FFF2-40B4-BE49-F238E27FC236}">
                <a16:creationId xmlns:a16="http://schemas.microsoft.com/office/drawing/2014/main" id="{7BD36605-3429-419E-89CF-2722F41FF70C}"/>
              </a:ext>
            </a:extLst>
          </p:cNvPr>
          <p:cNvSpPr/>
          <p:nvPr/>
        </p:nvSpPr>
        <p:spPr>
          <a:xfrm>
            <a:off x="31851919" y="18102105"/>
            <a:ext cx="11545948" cy="3260951"/>
          </a:xfrm>
          <a:prstGeom prst="roundRect">
            <a:avLst>
              <a:gd name="adj" fmla="val 11729"/>
            </a:avLst>
          </a:prstGeom>
          <a:solidFill>
            <a:schemeClr val="accent4">
              <a:lumMod val="50000"/>
              <a:alpha val="50196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latin typeface="Baskerville Old Face" panose="02020602080505020303" pitchFamily="18" charset="0"/>
            </a:endParaRPr>
          </a:p>
        </p:txBody>
      </p:sp>
      <p:sp>
        <p:nvSpPr>
          <p:cNvPr id="41" name="Rounded Rectangle 56">
            <a:extLst>
              <a:ext uri="{FF2B5EF4-FFF2-40B4-BE49-F238E27FC236}">
                <a16:creationId xmlns:a16="http://schemas.microsoft.com/office/drawing/2014/main" id="{6BF9C04C-6B1C-47D7-8984-5E2ACDD42106}"/>
              </a:ext>
            </a:extLst>
          </p:cNvPr>
          <p:cNvSpPr/>
          <p:nvPr/>
        </p:nvSpPr>
        <p:spPr>
          <a:xfrm>
            <a:off x="31851919" y="13561145"/>
            <a:ext cx="11545948" cy="4267200"/>
          </a:xfrm>
          <a:prstGeom prst="roundRect">
            <a:avLst>
              <a:gd name="adj" fmla="val 11729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latin typeface="Baskerville Old Face" panose="02020602080505020303" pitchFamily="18" charset="0"/>
            </a:endParaRPr>
          </a:p>
        </p:txBody>
      </p:sp>
      <p:sp>
        <p:nvSpPr>
          <p:cNvPr id="42" name="TextBox 65">
            <a:extLst>
              <a:ext uri="{FF2B5EF4-FFF2-40B4-BE49-F238E27FC236}">
                <a16:creationId xmlns:a16="http://schemas.microsoft.com/office/drawing/2014/main" id="{FA05F13B-705F-4A0E-8DDC-3A30402D5505}"/>
              </a:ext>
            </a:extLst>
          </p:cNvPr>
          <p:cNvSpPr txBox="1"/>
          <p:nvPr/>
        </p:nvSpPr>
        <p:spPr>
          <a:xfrm>
            <a:off x="24493146" y="4770656"/>
            <a:ext cx="1234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TRIZ </a:t>
            </a:r>
          </a:p>
        </p:txBody>
      </p:sp>
      <p:sp>
        <p:nvSpPr>
          <p:cNvPr id="43" name="TextBox 66">
            <a:extLst>
              <a:ext uri="{FF2B5EF4-FFF2-40B4-BE49-F238E27FC236}">
                <a16:creationId xmlns:a16="http://schemas.microsoft.com/office/drawing/2014/main" id="{46872906-65DE-446B-9C9C-B6EF49219B6D}"/>
              </a:ext>
            </a:extLst>
          </p:cNvPr>
          <p:cNvSpPr txBox="1"/>
          <p:nvPr/>
        </p:nvSpPr>
        <p:spPr>
          <a:xfrm>
            <a:off x="24493146" y="5530303"/>
            <a:ext cx="1173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44" name="TextBox 69">
            <a:extLst>
              <a:ext uri="{FF2B5EF4-FFF2-40B4-BE49-F238E27FC236}">
                <a16:creationId xmlns:a16="http://schemas.microsoft.com/office/drawing/2014/main" id="{C20B97A9-DD1E-4DAE-A2E5-B77BE1BAD297}"/>
              </a:ext>
            </a:extLst>
          </p:cNvPr>
          <p:cNvSpPr txBox="1"/>
          <p:nvPr/>
        </p:nvSpPr>
        <p:spPr>
          <a:xfrm>
            <a:off x="32132815" y="18332249"/>
            <a:ext cx="2258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Team Name</a:t>
            </a:r>
          </a:p>
        </p:txBody>
      </p:sp>
      <p:sp>
        <p:nvSpPr>
          <p:cNvPr id="45" name="TextBox 70">
            <a:extLst>
              <a:ext uri="{FF2B5EF4-FFF2-40B4-BE49-F238E27FC236}">
                <a16:creationId xmlns:a16="http://schemas.microsoft.com/office/drawing/2014/main" id="{F9675EE0-E5AD-4DF5-91B3-2B5FF60B075D}"/>
              </a:ext>
            </a:extLst>
          </p:cNvPr>
          <p:cNvSpPr txBox="1"/>
          <p:nvPr/>
        </p:nvSpPr>
        <p:spPr>
          <a:xfrm>
            <a:off x="32103318" y="13786020"/>
            <a:ext cx="2392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Price &amp; Place</a:t>
            </a:r>
          </a:p>
        </p:txBody>
      </p:sp>
      <p:sp>
        <p:nvSpPr>
          <p:cNvPr id="46" name="TextBox 71">
            <a:extLst>
              <a:ext uri="{FF2B5EF4-FFF2-40B4-BE49-F238E27FC236}">
                <a16:creationId xmlns:a16="http://schemas.microsoft.com/office/drawing/2014/main" id="{8E213CAB-421A-497E-87A9-916463B39D4F}"/>
              </a:ext>
            </a:extLst>
          </p:cNvPr>
          <p:cNvSpPr txBox="1"/>
          <p:nvPr/>
        </p:nvSpPr>
        <p:spPr>
          <a:xfrm>
            <a:off x="32103318" y="14527401"/>
            <a:ext cx="1173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000" dirty="0">
                <a:latin typeface="Baskerville Old Face" panose="02020602080505020303" pitchFamily="18" charset="0"/>
                <a:cs typeface="Arial" pitchFamily="34" charset="0"/>
              </a:rPr>
              <a:t>Your text would go here.</a:t>
            </a:r>
          </a:p>
        </p:txBody>
      </p:sp>
      <p:sp>
        <p:nvSpPr>
          <p:cNvPr id="47" name="TextBox 72">
            <a:extLst>
              <a:ext uri="{FF2B5EF4-FFF2-40B4-BE49-F238E27FC236}">
                <a16:creationId xmlns:a16="http://schemas.microsoft.com/office/drawing/2014/main" id="{5B0E365D-01F0-4D9C-A3BE-7D40468D018A}"/>
              </a:ext>
            </a:extLst>
          </p:cNvPr>
          <p:cNvSpPr txBox="1"/>
          <p:nvPr/>
        </p:nvSpPr>
        <p:spPr>
          <a:xfrm>
            <a:off x="32244167" y="19072535"/>
            <a:ext cx="11153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0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48" name="TextBox 57">
            <a:extLst>
              <a:ext uri="{FF2B5EF4-FFF2-40B4-BE49-F238E27FC236}">
                <a16:creationId xmlns:a16="http://schemas.microsoft.com/office/drawing/2014/main" id="{79856872-1D55-4DC9-925F-D316A3D65901}"/>
              </a:ext>
            </a:extLst>
          </p:cNvPr>
          <p:cNvSpPr txBox="1"/>
          <p:nvPr/>
        </p:nvSpPr>
        <p:spPr>
          <a:xfrm>
            <a:off x="2285702" y="1090910"/>
            <a:ext cx="33340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13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Title of the product (Company)</a:t>
            </a:r>
          </a:p>
        </p:txBody>
      </p:sp>
      <p:sp>
        <p:nvSpPr>
          <p:cNvPr id="22" name="Rounded Rectangle 52">
            <a:extLst>
              <a:ext uri="{FF2B5EF4-FFF2-40B4-BE49-F238E27FC236}">
                <a16:creationId xmlns:a16="http://schemas.microsoft.com/office/drawing/2014/main" id="{80682E5E-62DC-4084-B4AF-A1D5C73C8AE6}"/>
              </a:ext>
            </a:extLst>
          </p:cNvPr>
          <p:cNvSpPr/>
          <p:nvPr/>
        </p:nvSpPr>
        <p:spPr>
          <a:xfrm>
            <a:off x="516951" y="10114066"/>
            <a:ext cx="11734234" cy="11298134"/>
          </a:xfrm>
          <a:prstGeom prst="roundRect">
            <a:avLst>
              <a:gd name="adj" fmla="val 53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>
              <a:latin typeface="Baskerville Old Face" panose="02020602080505020303" pitchFamily="18" charset="0"/>
            </a:endParaRPr>
          </a:p>
        </p:txBody>
      </p:sp>
      <p:sp>
        <p:nvSpPr>
          <p:cNvPr id="23" name="TextBox 57">
            <a:extLst>
              <a:ext uri="{FF2B5EF4-FFF2-40B4-BE49-F238E27FC236}">
                <a16:creationId xmlns:a16="http://schemas.microsoft.com/office/drawing/2014/main" id="{28E2E2A0-B3BE-4AE6-8291-A178CBF3CA32}"/>
              </a:ext>
            </a:extLst>
          </p:cNvPr>
          <p:cNvSpPr txBox="1"/>
          <p:nvPr/>
        </p:nvSpPr>
        <p:spPr>
          <a:xfrm>
            <a:off x="883239" y="10528889"/>
            <a:ext cx="3610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Product Presentation</a:t>
            </a:r>
          </a:p>
        </p:txBody>
      </p:sp>
      <p:sp>
        <p:nvSpPr>
          <p:cNvPr id="24" name="TextBox 58">
            <a:extLst>
              <a:ext uri="{FF2B5EF4-FFF2-40B4-BE49-F238E27FC236}">
                <a16:creationId xmlns:a16="http://schemas.microsoft.com/office/drawing/2014/main" id="{5F6CA220-B616-421F-997F-C00C9F1E96D7}"/>
              </a:ext>
            </a:extLst>
          </p:cNvPr>
          <p:cNvSpPr txBox="1"/>
          <p:nvPr/>
        </p:nvSpPr>
        <p:spPr>
          <a:xfrm>
            <a:off x="883239" y="11267553"/>
            <a:ext cx="5517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25" name="Rounded Rectangle 51">
            <a:extLst>
              <a:ext uri="{FF2B5EF4-FFF2-40B4-BE49-F238E27FC236}">
                <a16:creationId xmlns:a16="http://schemas.microsoft.com/office/drawing/2014/main" id="{293C13C5-7EBD-454C-BC67-2874007BCEB9}"/>
              </a:ext>
            </a:extLst>
          </p:cNvPr>
          <p:cNvSpPr/>
          <p:nvPr/>
        </p:nvSpPr>
        <p:spPr>
          <a:xfrm>
            <a:off x="12554660" y="4419599"/>
            <a:ext cx="10688798" cy="8835476"/>
          </a:xfrm>
          <a:prstGeom prst="roundRect">
            <a:avLst>
              <a:gd name="adj" fmla="val 4189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kern="1200" smtId="4294967295"/>
            </a:defPPr>
          </a:lstStyle>
          <a:p>
            <a:pPr algn="ctr"/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4" name="TextBox 57">
            <a:extLst>
              <a:ext uri="{FF2B5EF4-FFF2-40B4-BE49-F238E27FC236}">
                <a16:creationId xmlns:a16="http://schemas.microsoft.com/office/drawing/2014/main" id="{182B5B10-4B15-4B10-9FAE-29E4FA88D12A}"/>
              </a:ext>
            </a:extLst>
          </p:cNvPr>
          <p:cNvSpPr txBox="1"/>
          <p:nvPr/>
        </p:nvSpPr>
        <p:spPr>
          <a:xfrm>
            <a:off x="13119753" y="4818086"/>
            <a:ext cx="3587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Business Intelligence</a:t>
            </a:r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BE24020D-6F0A-46E8-94A7-0DED26482C7D}"/>
              </a:ext>
            </a:extLst>
          </p:cNvPr>
          <p:cNvSpPr txBox="1"/>
          <p:nvPr/>
        </p:nvSpPr>
        <p:spPr>
          <a:xfrm>
            <a:off x="13119752" y="13984110"/>
            <a:ext cx="4620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Technological Intelligence</a:t>
            </a:r>
          </a:p>
        </p:txBody>
      </p:sp>
      <p:pic>
        <p:nvPicPr>
          <p:cNvPr id="7" name="Immagine 6" descr="Immagine che contiene testo&#10;&#10;Descrizione generata con affidabilità molto elevata">
            <a:extLst>
              <a:ext uri="{FF2B5EF4-FFF2-40B4-BE49-F238E27FC236}">
                <a16:creationId xmlns:a16="http://schemas.microsoft.com/office/drawing/2014/main" id="{6C68EC06-7917-4BD8-BC81-EE9A38282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384" y="14124682"/>
            <a:ext cx="4325310" cy="3057442"/>
          </a:xfrm>
          <a:prstGeom prst="rect">
            <a:avLst/>
          </a:prstGeom>
        </p:spPr>
      </p:pic>
      <p:pic>
        <p:nvPicPr>
          <p:cNvPr id="9" name="Immagine 8" descr="Immagine che contiene persona, gruppo, tuta, posando&#10;&#10;Descrizione generata con affidabilità molto elevata">
            <a:extLst>
              <a:ext uri="{FF2B5EF4-FFF2-40B4-BE49-F238E27FC236}">
                <a16:creationId xmlns:a16="http://schemas.microsoft.com/office/drawing/2014/main" id="{21DD57EA-9532-4640-BFC2-2AE0BD0A0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384" y="18189616"/>
            <a:ext cx="4633051" cy="3085928"/>
          </a:xfrm>
          <a:prstGeom prst="rect">
            <a:avLst/>
          </a:prstGeom>
        </p:spPr>
      </p:pic>
      <p:sp>
        <p:nvSpPr>
          <p:cNvPr id="29" name="TextBox 58">
            <a:extLst>
              <a:ext uri="{FF2B5EF4-FFF2-40B4-BE49-F238E27FC236}">
                <a16:creationId xmlns:a16="http://schemas.microsoft.com/office/drawing/2014/main" id="{A6F91B4E-E00B-4CFF-993C-50E749A174A9}"/>
              </a:ext>
            </a:extLst>
          </p:cNvPr>
          <p:cNvSpPr txBox="1"/>
          <p:nvPr/>
        </p:nvSpPr>
        <p:spPr>
          <a:xfrm>
            <a:off x="13264540" y="14918787"/>
            <a:ext cx="112962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sp>
        <p:nvSpPr>
          <p:cNvPr id="31" name="TextBox 58">
            <a:extLst>
              <a:ext uri="{FF2B5EF4-FFF2-40B4-BE49-F238E27FC236}">
                <a16:creationId xmlns:a16="http://schemas.microsoft.com/office/drawing/2014/main" id="{A82AB407-A105-482A-ABA5-86CC2F2A1A57}"/>
              </a:ext>
            </a:extLst>
          </p:cNvPr>
          <p:cNvSpPr txBox="1"/>
          <p:nvPr/>
        </p:nvSpPr>
        <p:spPr>
          <a:xfrm>
            <a:off x="13196927" y="5577283"/>
            <a:ext cx="112962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200" dirty="0">
                <a:latin typeface="Baskerville Old Face" panose="02020602080505020303" pitchFamily="18" charset="0"/>
                <a:cs typeface="Arial" pitchFamily="34" charset="0"/>
              </a:rPr>
              <a:t>Your text would go here. 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B063074-6553-4F26-A883-58FC84BBA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89711"/>
              </p:ext>
            </p:extLst>
          </p:nvPr>
        </p:nvGraphicFramePr>
        <p:xfrm>
          <a:off x="5067188" y="5068116"/>
          <a:ext cx="6858190" cy="27330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38">
                  <a:extLst>
                    <a:ext uri="{9D8B030D-6E8A-4147-A177-3AD203B41FA5}">
                      <a16:colId xmlns:a16="http://schemas.microsoft.com/office/drawing/2014/main" val="255938406"/>
                    </a:ext>
                  </a:extLst>
                </a:gridCol>
                <a:gridCol w="1371638">
                  <a:extLst>
                    <a:ext uri="{9D8B030D-6E8A-4147-A177-3AD203B41FA5}">
                      <a16:colId xmlns:a16="http://schemas.microsoft.com/office/drawing/2014/main" val="2390020414"/>
                    </a:ext>
                  </a:extLst>
                </a:gridCol>
                <a:gridCol w="1371638">
                  <a:extLst>
                    <a:ext uri="{9D8B030D-6E8A-4147-A177-3AD203B41FA5}">
                      <a16:colId xmlns:a16="http://schemas.microsoft.com/office/drawing/2014/main" val="3411509178"/>
                    </a:ext>
                  </a:extLst>
                </a:gridCol>
                <a:gridCol w="1371638">
                  <a:extLst>
                    <a:ext uri="{9D8B030D-6E8A-4147-A177-3AD203B41FA5}">
                      <a16:colId xmlns:a16="http://schemas.microsoft.com/office/drawing/2014/main" val="2792936782"/>
                    </a:ext>
                  </a:extLst>
                </a:gridCol>
                <a:gridCol w="1371638">
                  <a:extLst>
                    <a:ext uri="{9D8B030D-6E8A-4147-A177-3AD203B41FA5}">
                      <a16:colId xmlns:a16="http://schemas.microsoft.com/office/drawing/2014/main" val="3590966602"/>
                    </a:ext>
                  </a:extLst>
                </a:gridCol>
              </a:tblGrid>
              <a:tr h="683272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782213"/>
                  </a:ext>
                </a:extLst>
              </a:tr>
              <a:tr h="683272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67280"/>
                  </a:ext>
                </a:extLst>
              </a:tr>
              <a:tr h="683272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163021"/>
                  </a:ext>
                </a:extLst>
              </a:tr>
              <a:tr h="683272"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188577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1F557901-5C6E-4AFD-B793-6DC459E2E2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5060590"/>
              </p:ext>
            </p:extLst>
          </p:nvPr>
        </p:nvGraphicFramePr>
        <p:xfrm>
          <a:off x="14853212" y="5154623"/>
          <a:ext cx="9556134" cy="660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B7D1E2C2-AEC0-40E6-B9E2-CD1291299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4777216"/>
              </p:ext>
            </p:extLst>
          </p:nvPr>
        </p:nvGraphicFramePr>
        <p:xfrm>
          <a:off x="19684487" y="14568885"/>
          <a:ext cx="10498872" cy="585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2" name="Picture 2">
            <a:extLst>
              <a:ext uri="{FF2B5EF4-FFF2-40B4-BE49-F238E27FC236}">
                <a16:creationId xmlns:a16="http://schemas.microsoft.com/office/drawing/2014/main" id="{4E434A9A-2A7B-4B1C-B110-D90137849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6794" t="11610" r="17624" b="11610"/>
          <a:stretch>
            <a:fillRect/>
          </a:stretch>
        </p:blipFill>
        <p:spPr bwMode="auto">
          <a:xfrm>
            <a:off x="32244167" y="5658420"/>
            <a:ext cx="9995214" cy="657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605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71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Gloria Puliga</dc:creator>
  <cp:lastModifiedBy>Gloria Puliga</cp:lastModifiedBy>
  <cp:revision>21</cp:revision>
  <dcterms:created xsi:type="dcterms:W3CDTF">2017-12-01T18:30:51Z</dcterms:created>
  <dcterms:modified xsi:type="dcterms:W3CDTF">2017-12-05T07:55:45Z</dcterms:modified>
</cp:coreProperties>
</file>