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83" r:id="rId3"/>
  </p:sldMasterIdLst>
  <p:notesMasterIdLst>
    <p:notesMasterId r:id="rId14"/>
  </p:notesMasterIdLst>
  <p:sldIdLst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2"/>
    <p:restoredTop sz="95232" autoAdjust="0"/>
  </p:normalViewPr>
  <p:slideViewPr>
    <p:cSldViewPr snapToGrid="0">
      <p:cViewPr varScale="1">
        <p:scale>
          <a:sx n="71" d="100"/>
          <a:sy n="71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27DC-8395-4E79-A2DC-92B4BD900151}" type="datetimeFigureOut">
              <a:rPr lang="it-IT" smtClean="0"/>
              <a:t>20/09/2019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54C0-1B5F-4C46-91FE-923A881994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33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91400" tIns="45700" rIns="91400" bIns="45700"/>
          <a:lstStyle/>
          <a:p>
            <a:r>
              <a:rPr lang="it-IT"/>
              <a:t>Fare clic per modificare lo stile del titolo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4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5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952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/>
        </p:nvCxnSpPr>
        <p:spPr>
          <a:xfrm>
            <a:off x="3433891" y="4677139"/>
            <a:ext cx="820454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2315" y="-273579"/>
            <a:ext cx="246179" cy="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67" tIns="60933" rIns="121867" bIns="60933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7824195" y="191440"/>
            <a:ext cx="246179" cy="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67" tIns="60933" rIns="121867" bIns="60933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99B37B3-6103-CB4A-830D-D0CF6F01A6A4}"/>
              </a:ext>
            </a:extLst>
          </p:cNvPr>
          <p:cNvSpPr/>
          <p:nvPr userDrawn="1"/>
        </p:nvSpPr>
        <p:spPr>
          <a:xfrm>
            <a:off x="152400" y="133920"/>
            <a:ext cx="2088232" cy="129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12185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51" indent="-456951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94" indent="-380804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3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77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03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8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4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67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7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4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71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9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cxnSpLocks/>
          </p:cNvCxnSpPr>
          <p:nvPr/>
        </p:nvCxnSpPr>
        <p:spPr>
          <a:xfrm>
            <a:off x="344884" y="855001"/>
            <a:ext cx="10044256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/>
          <p:cNvSpPr txBox="1">
            <a:spLocks/>
          </p:cNvSpPr>
          <p:nvPr/>
        </p:nvSpPr>
        <p:spPr>
          <a:xfrm>
            <a:off x="10862644" y="6388532"/>
            <a:ext cx="1199456" cy="265733"/>
          </a:xfrm>
          <a:prstGeom prst="rect">
            <a:avLst/>
          </a:prstGeom>
        </p:spPr>
        <p:txBody>
          <a:bodyPr lIns="121867" tIns="60933" rIns="121867" bIns="60933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65C219-06EB-47EA-9AA3-74DD280A91C7}" type="slidenum">
              <a:rPr lang="it-IT" sz="1467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pPr algn="ctr"/>
              <a:t>‹N›</a:t>
            </a:fld>
            <a:endParaRPr lang="it-IT" sz="1467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7152117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0800523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3"/>
          <p:cNvSpPr txBox="1">
            <a:spLocks/>
          </p:cNvSpPr>
          <p:nvPr/>
        </p:nvSpPr>
        <p:spPr>
          <a:xfrm>
            <a:off x="4067997" y="6405332"/>
            <a:ext cx="3468191" cy="365125"/>
          </a:xfrm>
          <a:prstGeom prst="rect">
            <a:avLst/>
          </a:prstGeom>
        </p:spPr>
        <p:txBody>
          <a:bodyPr vert="horz" lIns="121867" tIns="60933" rIns="121867" bIns="60933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67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</a:t>
            </a:r>
          </a:p>
        </p:txBody>
      </p:sp>
      <p:cxnSp>
        <p:nvCxnSpPr>
          <p:cNvPr id="26" name="Connettore 1 14"/>
          <p:cNvCxnSpPr>
            <a:cxnSpLocks/>
          </p:cNvCxnSpPr>
          <p:nvPr userDrawn="1"/>
        </p:nvCxnSpPr>
        <p:spPr>
          <a:xfrm>
            <a:off x="344884" y="6309320"/>
            <a:ext cx="1126044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3311718" y="6405332"/>
            <a:ext cx="5649383" cy="352863"/>
          </a:xfrm>
          <a:prstGeom prst="rect">
            <a:avLst/>
          </a:prstGeom>
          <a:noFill/>
          <a:ln>
            <a:noFill/>
          </a:ln>
          <a:extLst/>
        </p:spPr>
        <p:txBody>
          <a:bodyPr lIns="121867" tIns="60933" rIns="121867" bIns="60933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© 2019 </a:t>
            </a:r>
            <a:r>
              <a:rPr lang="en-US" sz="1333" b="0" kern="0" dirty="0" err="1">
                <a:solidFill>
                  <a:prstClr val="white">
                    <a:lumMod val="50000"/>
                  </a:prstClr>
                </a:solidFill>
              </a:rPr>
              <a:t>Liuc</a:t>
            </a: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 All rights reserved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A0FEFE-DE36-0E4D-95E7-6A8FEEA61876}"/>
              </a:ext>
            </a:extLst>
          </p:cNvPr>
          <p:cNvSpPr/>
          <p:nvPr userDrawn="1"/>
        </p:nvSpPr>
        <p:spPr>
          <a:xfrm>
            <a:off x="10670623" y="137199"/>
            <a:ext cx="1391477" cy="879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12185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51" indent="-456951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094" indent="-380804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3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70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03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8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6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4" indent="-304632" algn="l" defTabSz="1218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67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7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8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4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71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9" algn="l" defTabSz="1218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 userDrawn="1"/>
        </p:nvCxnSpPr>
        <p:spPr>
          <a:xfrm>
            <a:off x="7152117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10800523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344884" y="740701"/>
            <a:ext cx="9505056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/>
          <p:cNvSpPr txBox="1">
            <a:spLocks/>
          </p:cNvSpPr>
          <p:nvPr userDrawn="1"/>
        </p:nvSpPr>
        <p:spPr>
          <a:xfrm>
            <a:off x="10862644" y="6388532"/>
            <a:ext cx="1199456" cy="26573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665C219-06EB-47EA-9AA3-74DD280A91C7}" type="slidenum">
              <a:rPr lang="it-IT" sz="140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pPr algn="ctr"/>
              <a:t>‹N›</a:t>
            </a:fld>
            <a:endParaRPr lang="it-IT" sz="14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7152117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10800523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3"/>
          <p:cNvSpPr txBox="1">
            <a:spLocks/>
          </p:cNvSpPr>
          <p:nvPr userDrawn="1"/>
        </p:nvSpPr>
        <p:spPr>
          <a:xfrm>
            <a:off x="4067970" y="6405331"/>
            <a:ext cx="3468191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67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</a:t>
            </a:r>
          </a:p>
        </p:txBody>
      </p:sp>
      <p:cxnSp>
        <p:nvCxnSpPr>
          <p:cNvPr id="26" name="Connettore 1 14"/>
          <p:cNvCxnSpPr/>
          <p:nvPr userDrawn="1"/>
        </p:nvCxnSpPr>
        <p:spPr>
          <a:xfrm>
            <a:off x="2330892" y="6309320"/>
            <a:ext cx="9274437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3311691" y="6405331"/>
            <a:ext cx="5649383" cy="3221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© 2019 </a:t>
            </a:r>
            <a:r>
              <a:rPr lang="en-US" sz="1333" b="0" kern="0" dirty="0" err="1">
                <a:solidFill>
                  <a:prstClr val="white">
                    <a:lumMod val="50000"/>
                  </a:prstClr>
                </a:solidFill>
              </a:rPr>
              <a:t>Progetto</a:t>
            </a:r>
            <a:r>
              <a:rPr lang="en-US" sz="1333" b="0" kern="0" dirty="0">
                <a:solidFill>
                  <a:prstClr val="white">
                    <a:lumMod val="50000"/>
                  </a:prstClr>
                </a:solidFill>
              </a:rPr>
              <a:t> All rights reserved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9AE28CF-611A-4F0A-96CD-7E4FAEB64E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900" y="6000768"/>
            <a:ext cx="2129115" cy="6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92F0700-66DF-C345-9055-3E02E3EB03DA}"/>
              </a:ext>
            </a:extLst>
          </p:cNvPr>
          <p:cNvSpPr txBox="1">
            <a:spLocks/>
          </p:cNvSpPr>
          <p:nvPr/>
        </p:nvSpPr>
        <p:spPr>
          <a:xfrm>
            <a:off x="324970" y="3769760"/>
            <a:ext cx="9090468" cy="674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3791585" marR="5080" lvl="0" indent="0" defTabSz="914400" eaLnBrk="1" fontAlgn="auto" latinLnBrk="0" hangingPunct="1">
              <a:lnSpc>
                <a:spcPct val="150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kumimoji="0" lang="it-IT" sz="3200" u="none" strike="noStrike" kern="0" cap="none" spc="-7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32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SHARING ECONOMY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E9B0B7-9D36-4D25-9AC6-5689D079E5BA}"/>
              </a:ext>
            </a:extLst>
          </p:cNvPr>
          <p:cNvSpPr txBox="1"/>
          <p:nvPr/>
        </p:nvSpPr>
        <p:spPr>
          <a:xfrm>
            <a:off x="4039668" y="4785064"/>
            <a:ext cx="20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 Andrea </a:t>
            </a:r>
            <a:r>
              <a:rPr lang="it-IT" dirty="0" err="1"/>
              <a:t>Farinet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FBDB59-E880-4005-A224-A0A27436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40" y="1501140"/>
            <a:ext cx="3855720" cy="192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20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FBF17A8-9220-D54F-BD3B-324808884899}"/>
              </a:ext>
            </a:extLst>
          </p:cNvPr>
          <p:cNvSpPr txBox="1">
            <a:spLocks/>
          </p:cNvSpPr>
          <p:nvPr/>
        </p:nvSpPr>
        <p:spPr>
          <a:xfrm>
            <a:off x="369519" y="229361"/>
            <a:ext cx="34182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L’era 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kumimoji="0" lang="it-IT" sz="2800" u="none" strike="noStrike" kern="0" cap="none" spc="1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conoscenza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03FD0D87-CEEA-5541-A11D-E325D8EB22DC}"/>
              </a:ext>
            </a:extLst>
          </p:cNvPr>
          <p:cNvSpPr/>
          <p:nvPr/>
        </p:nvSpPr>
        <p:spPr>
          <a:xfrm>
            <a:off x="7682865" y="2126233"/>
            <a:ext cx="1830451" cy="151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285AA401-F45D-9F4B-89D2-8480F69A2FB0}"/>
              </a:ext>
            </a:extLst>
          </p:cNvPr>
          <p:cNvSpPr/>
          <p:nvPr/>
        </p:nvSpPr>
        <p:spPr>
          <a:xfrm>
            <a:off x="1375727" y="1694560"/>
            <a:ext cx="2376805" cy="1079500"/>
          </a:xfrm>
          <a:custGeom>
            <a:avLst/>
            <a:gdLst/>
            <a:ahLst/>
            <a:cxnLst/>
            <a:rect l="l" t="t" r="r" b="b"/>
            <a:pathLst>
              <a:path w="2376805" h="1079500">
                <a:moveTo>
                  <a:pt x="2196528" y="0"/>
                </a:moveTo>
                <a:lnTo>
                  <a:pt x="179920" y="0"/>
                </a:lnTo>
                <a:lnTo>
                  <a:pt x="132091" y="6424"/>
                </a:lnTo>
                <a:lnTo>
                  <a:pt x="89112" y="24553"/>
                </a:lnTo>
                <a:lnTo>
                  <a:pt x="52698" y="52673"/>
                </a:lnTo>
                <a:lnTo>
                  <a:pt x="24565" y="89069"/>
                </a:lnTo>
                <a:lnTo>
                  <a:pt x="6427" y="132027"/>
                </a:lnTo>
                <a:lnTo>
                  <a:pt x="0" y="179832"/>
                </a:lnTo>
                <a:lnTo>
                  <a:pt x="0" y="899540"/>
                </a:lnTo>
                <a:lnTo>
                  <a:pt x="6427" y="947355"/>
                </a:lnTo>
                <a:lnTo>
                  <a:pt x="24565" y="990336"/>
                </a:lnTo>
                <a:lnTo>
                  <a:pt x="52698" y="1026763"/>
                </a:lnTo>
                <a:lnTo>
                  <a:pt x="89112" y="1054913"/>
                </a:lnTo>
                <a:lnTo>
                  <a:pt x="132091" y="1073066"/>
                </a:lnTo>
                <a:lnTo>
                  <a:pt x="179920" y="1079500"/>
                </a:lnTo>
                <a:lnTo>
                  <a:pt x="2196528" y="1079500"/>
                </a:lnTo>
                <a:lnTo>
                  <a:pt x="2244386" y="1073066"/>
                </a:lnTo>
                <a:lnTo>
                  <a:pt x="2287380" y="1054913"/>
                </a:lnTo>
                <a:lnTo>
                  <a:pt x="2323798" y="1026763"/>
                </a:lnTo>
                <a:lnTo>
                  <a:pt x="2351929" y="990336"/>
                </a:lnTo>
                <a:lnTo>
                  <a:pt x="2370062" y="947355"/>
                </a:lnTo>
                <a:lnTo>
                  <a:pt x="2376487" y="899540"/>
                </a:lnTo>
                <a:lnTo>
                  <a:pt x="2376487" y="179832"/>
                </a:lnTo>
                <a:lnTo>
                  <a:pt x="2370062" y="132027"/>
                </a:lnTo>
                <a:lnTo>
                  <a:pt x="2351929" y="89069"/>
                </a:lnTo>
                <a:lnTo>
                  <a:pt x="2323798" y="52673"/>
                </a:lnTo>
                <a:lnTo>
                  <a:pt x="2287380" y="24553"/>
                </a:lnTo>
                <a:lnTo>
                  <a:pt x="2244386" y="6424"/>
                </a:lnTo>
                <a:lnTo>
                  <a:pt x="219652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824CD081-E6E3-324D-8C58-062695B3ECDC}"/>
              </a:ext>
            </a:extLst>
          </p:cNvPr>
          <p:cNvSpPr/>
          <p:nvPr/>
        </p:nvSpPr>
        <p:spPr>
          <a:xfrm>
            <a:off x="5265166" y="1694560"/>
            <a:ext cx="2376805" cy="1079500"/>
          </a:xfrm>
          <a:custGeom>
            <a:avLst/>
            <a:gdLst/>
            <a:ahLst/>
            <a:cxnLst/>
            <a:rect l="l" t="t" r="r" b="b"/>
            <a:pathLst>
              <a:path w="2376804" h="1079500">
                <a:moveTo>
                  <a:pt x="2196465" y="0"/>
                </a:moveTo>
                <a:lnTo>
                  <a:pt x="179832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0" y="899540"/>
                </a:lnTo>
                <a:lnTo>
                  <a:pt x="6424" y="947355"/>
                </a:lnTo>
                <a:lnTo>
                  <a:pt x="24553" y="990336"/>
                </a:lnTo>
                <a:lnTo>
                  <a:pt x="52673" y="1026763"/>
                </a:lnTo>
                <a:lnTo>
                  <a:pt x="89069" y="1054913"/>
                </a:lnTo>
                <a:lnTo>
                  <a:pt x="132027" y="1073066"/>
                </a:lnTo>
                <a:lnTo>
                  <a:pt x="179832" y="1079500"/>
                </a:lnTo>
                <a:lnTo>
                  <a:pt x="2196465" y="1079500"/>
                </a:lnTo>
                <a:lnTo>
                  <a:pt x="2244323" y="1073066"/>
                </a:lnTo>
                <a:lnTo>
                  <a:pt x="2287317" y="1054913"/>
                </a:lnTo>
                <a:lnTo>
                  <a:pt x="2323734" y="1026763"/>
                </a:lnTo>
                <a:lnTo>
                  <a:pt x="2351865" y="990336"/>
                </a:lnTo>
                <a:lnTo>
                  <a:pt x="2369999" y="947355"/>
                </a:lnTo>
                <a:lnTo>
                  <a:pt x="2376424" y="899540"/>
                </a:lnTo>
                <a:lnTo>
                  <a:pt x="2376424" y="179832"/>
                </a:lnTo>
                <a:lnTo>
                  <a:pt x="2369999" y="132027"/>
                </a:lnTo>
                <a:lnTo>
                  <a:pt x="2351865" y="89069"/>
                </a:lnTo>
                <a:lnTo>
                  <a:pt x="2323734" y="52673"/>
                </a:lnTo>
                <a:lnTo>
                  <a:pt x="2287317" y="24553"/>
                </a:lnTo>
                <a:lnTo>
                  <a:pt x="2244323" y="6424"/>
                </a:lnTo>
                <a:lnTo>
                  <a:pt x="219646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4E63F667-AD66-1A4F-9447-B198AA2D3266}"/>
              </a:ext>
            </a:extLst>
          </p:cNvPr>
          <p:cNvSpPr/>
          <p:nvPr/>
        </p:nvSpPr>
        <p:spPr>
          <a:xfrm>
            <a:off x="2312416" y="2773933"/>
            <a:ext cx="382905" cy="647700"/>
          </a:xfrm>
          <a:custGeom>
            <a:avLst/>
            <a:gdLst/>
            <a:ahLst/>
            <a:cxnLst/>
            <a:rect l="l" t="t" r="r" b="b"/>
            <a:pathLst>
              <a:path w="382905" h="647700">
                <a:moveTo>
                  <a:pt x="0" y="456184"/>
                </a:moveTo>
                <a:lnTo>
                  <a:pt x="95631" y="456184"/>
                </a:lnTo>
                <a:lnTo>
                  <a:pt x="95631" y="0"/>
                </a:lnTo>
                <a:lnTo>
                  <a:pt x="286893" y="0"/>
                </a:lnTo>
                <a:lnTo>
                  <a:pt x="286893" y="456184"/>
                </a:lnTo>
                <a:lnTo>
                  <a:pt x="382524" y="456184"/>
                </a:lnTo>
                <a:lnTo>
                  <a:pt x="191262" y="647700"/>
                </a:lnTo>
                <a:lnTo>
                  <a:pt x="0" y="456184"/>
                </a:lnTo>
                <a:close/>
              </a:path>
            </a:pathLst>
          </a:custGeom>
          <a:ln w="9525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9D75E086-74DE-0046-AD25-DE0B827033B7}"/>
              </a:ext>
            </a:extLst>
          </p:cNvPr>
          <p:cNvSpPr/>
          <p:nvPr/>
        </p:nvSpPr>
        <p:spPr>
          <a:xfrm>
            <a:off x="6200140" y="2773933"/>
            <a:ext cx="576580" cy="647700"/>
          </a:xfrm>
          <a:custGeom>
            <a:avLst/>
            <a:gdLst/>
            <a:ahLst/>
            <a:cxnLst/>
            <a:rect l="l" t="t" r="r" b="b"/>
            <a:pathLst>
              <a:path w="576579" h="647700">
                <a:moveTo>
                  <a:pt x="576326" y="359917"/>
                </a:moveTo>
                <a:lnTo>
                  <a:pt x="0" y="359917"/>
                </a:lnTo>
                <a:lnTo>
                  <a:pt x="288163" y="647700"/>
                </a:lnTo>
                <a:lnTo>
                  <a:pt x="576326" y="359917"/>
                </a:lnTo>
                <a:close/>
              </a:path>
              <a:path w="576579" h="647700">
                <a:moveTo>
                  <a:pt x="432180" y="0"/>
                </a:moveTo>
                <a:lnTo>
                  <a:pt x="144017" y="0"/>
                </a:lnTo>
                <a:lnTo>
                  <a:pt x="144017" y="359917"/>
                </a:lnTo>
                <a:lnTo>
                  <a:pt x="432180" y="359917"/>
                </a:lnTo>
                <a:lnTo>
                  <a:pt x="43218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25EDCDCF-4E94-A54D-B5C1-B5927C6D5404}"/>
              </a:ext>
            </a:extLst>
          </p:cNvPr>
          <p:cNvSpPr txBox="1"/>
          <p:nvPr/>
        </p:nvSpPr>
        <p:spPr>
          <a:xfrm>
            <a:off x="1008380" y="3438601"/>
            <a:ext cx="30397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200" spc="-5" dirty="0">
                <a:solidFill>
                  <a:srgbClr val="00AF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Scarsità di informazioni</a:t>
            </a:r>
            <a:r>
              <a:rPr sz="2200" spc="-45" dirty="0">
                <a:solidFill>
                  <a:srgbClr val="00AF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endParaRPr sz="2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sz="2200" spc="-5" dirty="0">
                <a:solidFill>
                  <a:srgbClr val="00AF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quindi </a:t>
            </a:r>
            <a:r>
              <a:rPr sz="2200" spc="-10" dirty="0">
                <a:solidFill>
                  <a:srgbClr val="00AF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alto </a:t>
            </a:r>
            <a:r>
              <a:rPr sz="2200" spc="-5" dirty="0">
                <a:solidFill>
                  <a:srgbClr val="00AF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valore</a:t>
            </a:r>
            <a:endParaRPr sz="2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2AFE3900-DDE1-134C-9FF9-35DE7D07100C}"/>
              </a:ext>
            </a:extLst>
          </p:cNvPr>
          <p:cNvSpPr txBox="1"/>
          <p:nvPr/>
        </p:nvSpPr>
        <p:spPr>
          <a:xfrm>
            <a:off x="4787645" y="3511676"/>
            <a:ext cx="36163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>
              <a:spcBef>
                <a:spcPts val="95"/>
              </a:spcBef>
            </a:pP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Abbondanza di informazioni e  </a:t>
            </a:r>
            <a:r>
              <a:rPr sz="2200" spc="-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aumento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consumo di </a:t>
            </a:r>
            <a:r>
              <a:rPr sz="2200" spc="-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news</a:t>
            </a:r>
            <a:endParaRPr sz="2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3EAB0428-BA8D-9E4E-9F5B-4CB68CA4A9CC}"/>
              </a:ext>
            </a:extLst>
          </p:cNvPr>
          <p:cNvSpPr txBox="1"/>
          <p:nvPr/>
        </p:nvSpPr>
        <p:spPr>
          <a:xfrm>
            <a:off x="6816090" y="4369054"/>
            <a:ext cx="21913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9575">
              <a:spcBef>
                <a:spcPts val="95"/>
              </a:spcBef>
            </a:pPr>
            <a:r>
              <a:rPr sz="22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Ecosistema  dell’informazione  basato su</a:t>
            </a:r>
            <a:r>
              <a:rPr sz="2200" spc="-7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 (</a:t>
            </a:r>
            <a:r>
              <a:rPr sz="2200" i="1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molti a molti</a:t>
            </a:r>
            <a:r>
              <a:rPr sz="22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71CC8047-1AC8-5B46-BB62-1E566A7E237E}"/>
              </a:ext>
            </a:extLst>
          </p:cNvPr>
          <p:cNvSpPr txBox="1"/>
          <p:nvPr/>
        </p:nvSpPr>
        <p:spPr>
          <a:xfrm>
            <a:off x="4154550" y="4375531"/>
            <a:ext cx="24358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spcBef>
                <a:spcPts val="95"/>
              </a:spcBef>
            </a:pP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condivisione è lo  strumento di</a:t>
            </a:r>
            <a:r>
              <a:rPr sz="2200" spc="-8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questa  nuova catena </a:t>
            </a:r>
            <a:r>
              <a:rPr sz="2200" spc="-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valore</a:t>
            </a:r>
            <a:endParaRPr sz="2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003E830A-CFAC-D547-8D2C-55CA50672F87}"/>
              </a:ext>
            </a:extLst>
          </p:cNvPr>
          <p:cNvSpPr txBox="1"/>
          <p:nvPr/>
        </p:nvSpPr>
        <p:spPr>
          <a:xfrm>
            <a:off x="1527759" y="1372686"/>
            <a:ext cx="11675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  <a:latin typeface="Candara"/>
                <a:cs typeface="Candara"/>
              </a:rPr>
              <a:t>PR</a:t>
            </a:r>
            <a:r>
              <a:rPr b="1" dirty="0">
                <a:solidFill>
                  <a:srgbClr val="FF0000"/>
                </a:solidFill>
                <a:latin typeface="Candara"/>
                <a:cs typeface="Candara"/>
              </a:rPr>
              <a:t>IMA</a:t>
            </a:r>
            <a:endParaRPr sz="16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0352EBB4-2B44-7F40-B5A8-1C4112D749FF}"/>
              </a:ext>
            </a:extLst>
          </p:cNvPr>
          <p:cNvSpPr txBox="1"/>
          <p:nvPr/>
        </p:nvSpPr>
        <p:spPr>
          <a:xfrm>
            <a:off x="5416042" y="1426540"/>
            <a:ext cx="7840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r>
              <a:rPr b="1" spc="-15" dirty="0">
                <a:solidFill>
                  <a:srgbClr val="FF0000"/>
                </a:solidFill>
                <a:latin typeface="Candara"/>
                <a:cs typeface="Candara"/>
              </a:rPr>
              <a:t>R</a:t>
            </a:r>
            <a:r>
              <a:rPr b="1" dirty="0">
                <a:solidFill>
                  <a:srgbClr val="FF0000"/>
                </a:solidFill>
                <a:latin typeface="Candara"/>
                <a:cs typeface="Candara"/>
              </a:rPr>
              <a:t>A</a:t>
            </a:r>
            <a:endParaRPr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F6E05FBB-86D6-7247-AAC2-52C857A3CA00}"/>
              </a:ext>
            </a:extLst>
          </p:cNvPr>
          <p:cNvSpPr txBox="1"/>
          <p:nvPr/>
        </p:nvSpPr>
        <p:spPr>
          <a:xfrm>
            <a:off x="1821029" y="1854960"/>
            <a:ext cx="1417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Società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riale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FCE231B1-8B08-364F-93ED-B2DE2B6C1540}"/>
              </a:ext>
            </a:extLst>
          </p:cNvPr>
          <p:cNvSpPr txBox="1"/>
          <p:nvPr/>
        </p:nvSpPr>
        <p:spPr>
          <a:xfrm>
            <a:off x="5666932" y="1854960"/>
            <a:ext cx="16814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Società</a:t>
            </a:r>
            <a:r>
              <a:rPr sz="2400" spc="-6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255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conoscenza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2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9241" y="217950"/>
            <a:ext cx="3552395" cy="553943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marL="0" marR="0" lvl="0" indent="0" algn="l" defTabSz="1218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sharing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economy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F032E5F-46D2-0243-9394-BA3DA87BEF26}"/>
              </a:ext>
            </a:extLst>
          </p:cNvPr>
          <p:cNvSpPr/>
          <p:nvPr/>
        </p:nvSpPr>
        <p:spPr>
          <a:xfrm>
            <a:off x="3491425" y="1893029"/>
            <a:ext cx="4283217" cy="309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026BF43-3E16-284E-9645-3844DA282E0C}"/>
              </a:ext>
            </a:extLst>
          </p:cNvPr>
          <p:cNvSpPr txBox="1"/>
          <p:nvPr/>
        </p:nvSpPr>
        <p:spPr>
          <a:xfrm>
            <a:off x="1734109" y="1400607"/>
            <a:ext cx="2004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Economia</a:t>
            </a:r>
            <a:r>
              <a:rPr sz="2400" spc="-9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della  condivisione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7EB464A-62A1-4A4E-8046-8A5B6EB9CCF5}"/>
              </a:ext>
            </a:extLst>
          </p:cNvPr>
          <p:cNvSpPr txBox="1"/>
          <p:nvPr/>
        </p:nvSpPr>
        <p:spPr>
          <a:xfrm>
            <a:off x="8021386" y="1372044"/>
            <a:ext cx="1731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Economia  co</a:t>
            </a: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llabora</a:t>
            </a:r>
            <a:r>
              <a:rPr sz="2400" spc="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iva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5638BFC-F86B-524E-AF00-6F03BC8ED0FD}"/>
              </a:ext>
            </a:extLst>
          </p:cNvPr>
          <p:cNvSpPr txBox="1"/>
          <p:nvPr/>
        </p:nvSpPr>
        <p:spPr>
          <a:xfrm>
            <a:off x="1208964" y="4700474"/>
            <a:ext cx="2529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Economia</a:t>
            </a:r>
            <a:r>
              <a:rPr sz="2400" spc="-1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disintermediazione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C3A06423-C83F-CB48-8ADB-3994B5BE4C49}"/>
              </a:ext>
            </a:extLst>
          </p:cNvPr>
          <p:cNvSpPr txBox="1"/>
          <p:nvPr/>
        </p:nvSpPr>
        <p:spPr>
          <a:xfrm>
            <a:off x="8024561" y="4811471"/>
            <a:ext cx="1728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Gig</a:t>
            </a:r>
            <a:r>
              <a:rPr sz="2400" spc="-8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economy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3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5">
            <a:extLst>
              <a:ext uri="{FF2B5EF4-FFF2-40B4-BE49-F238E27FC236}">
                <a16:creationId xmlns:a16="http://schemas.microsoft.com/office/drawing/2014/main" id="{F76DCCE4-F55D-8147-8689-DE59C62D2ACC}"/>
              </a:ext>
            </a:extLst>
          </p:cNvPr>
          <p:cNvSpPr txBox="1">
            <a:spLocks/>
          </p:cNvSpPr>
          <p:nvPr/>
        </p:nvSpPr>
        <p:spPr>
          <a:xfrm>
            <a:off x="370634" y="270697"/>
            <a:ext cx="5622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kumimoji="0" lang="it-IT" sz="2800" u="none" strike="noStrike" kern="0" cap="none" spc="-1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sharing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economy: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 logica di</a:t>
            </a:r>
            <a:r>
              <a:rPr kumimoji="0" lang="it-IT" sz="2800" u="none" strike="noStrike" kern="0" cap="none" spc="6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base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7C58F7BA-4CA0-BE4D-8116-18B4A5B94C13}"/>
              </a:ext>
            </a:extLst>
          </p:cNvPr>
          <p:cNvSpPr txBox="1"/>
          <p:nvPr/>
        </p:nvSpPr>
        <p:spPr>
          <a:xfrm>
            <a:off x="953034" y="3868902"/>
            <a:ext cx="27216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Candara"/>
                <a:cs typeface="Candara"/>
              </a:rPr>
              <a:t>Miglior uso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delle  risorse </a:t>
            </a:r>
            <a:r>
              <a:rPr sz="2400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crescita  sostenibile,</a:t>
            </a:r>
            <a:r>
              <a:rPr sz="2400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riutilizzo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4FB28F12-6FC9-1745-AB0D-29F0CC56A46E}"/>
              </a:ext>
            </a:extLst>
          </p:cNvPr>
          <p:cNvSpPr txBox="1"/>
          <p:nvPr/>
        </p:nvSpPr>
        <p:spPr>
          <a:xfrm>
            <a:off x="1642186" y="5195036"/>
            <a:ext cx="1346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(acquisto)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67B6F668-9390-1649-BF73-1C7CA6BCA2D6}"/>
              </a:ext>
            </a:extLst>
          </p:cNvPr>
          <p:cNvSpPr/>
          <p:nvPr/>
        </p:nvSpPr>
        <p:spPr>
          <a:xfrm>
            <a:off x="1829105" y="5079136"/>
            <a:ext cx="1044575" cy="712470"/>
          </a:xfrm>
          <a:custGeom>
            <a:avLst/>
            <a:gdLst/>
            <a:ahLst/>
            <a:cxnLst/>
            <a:rect l="l" t="t" r="r" b="b"/>
            <a:pathLst>
              <a:path w="1044575" h="712470">
                <a:moveTo>
                  <a:pt x="1044041" y="0"/>
                </a:moveTo>
                <a:lnTo>
                  <a:pt x="0" y="71213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18E5D667-03A9-4748-B7B6-27754A26AF69}"/>
              </a:ext>
            </a:extLst>
          </p:cNvPr>
          <p:cNvSpPr txBox="1"/>
          <p:nvPr/>
        </p:nvSpPr>
        <p:spPr>
          <a:xfrm>
            <a:off x="8589710" y="1352676"/>
            <a:ext cx="107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Candara"/>
                <a:cs typeface="Candara"/>
              </a:rPr>
              <a:t>Accesso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EB507F54-0DF6-4C4F-A617-FE4C6BDDADF3}"/>
              </a:ext>
            </a:extLst>
          </p:cNvPr>
          <p:cNvSpPr txBox="1"/>
          <p:nvPr/>
        </p:nvSpPr>
        <p:spPr>
          <a:xfrm>
            <a:off x="8385494" y="1947418"/>
            <a:ext cx="148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(proprietà)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84AF7A24-CC56-7947-BE87-2FA838092FC9}"/>
              </a:ext>
            </a:extLst>
          </p:cNvPr>
          <p:cNvSpPr txBox="1"/>
          <p:nvPr/>
        </p:nvSpPr>
        <p:spPr>
          <a:xfrm>
            <a:off x="1619521" y="1547780"/>
            <a:ext cx="168528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 algn="just"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Conveni</a:t>
            </a:r>
            <a:r>
              <a:rPr sz="2400" spc="-10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003366"/>
                </a:solidFill>
                <a:latin typeface="Candara"/>
                <a:cs typeface="Candara"/>
              </a:rPr>
              <a:t>nza 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economica </a:t>
            </a:r>
            <a:r>
              <a:rPr sz="2400" dirty="0">
                <a:solidFill>
                  <a:srgbClr val="003366"/>
                </a:solidFill>
                <a:latin typeface="Candara"/>
                <a:cs typeface="Candara"/>
              </a:rPr>
              <a:t>e 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relazionale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995B7288-B8E9-1148-80EA-11338C37DC4A}"/>
              </a:ext>
            </a:extLst>
          </p:cNvPr>
          <p:cNvSpPr txBox="1"/>
          <p:nvPr/>
        </p:nvSpPr>
        <p:spPr>
          <a:xfrm>
            <a:off x="7516814" y="3802710"/>
            <a:ext cx="3140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Le persone </a:t>
            </a:r>
            <a:r>
              <a:rPr sz="2400" dirty="0">
                <a:solidFill>
                  <a:srgbClr val="003366"/>
                </a:solidFill>
                <a:latin typeface="Candara"/>
                <a:cs typeface="Candara"/>
              </a:rPr>
              <a:t>e la qualità 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delle esperienze sono</a:t>
            </a:r>
            <a:r>
              <a:rPr sz="2400" spc="-7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al  centro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9" name="object 16">
            <a:extLst>
              <a:ext uri="{FF2B5EF4-FFF2-40B4-BE49-F238E27FC236}">
                <a16:creationId xmlns:a16="http://schemas.microsoft.com/office/drawing/2014/main" id="{B1AD5634-8F9F-3244-A811-BDB26E0AB651}"/>
              </a:ext>
            </a:extLst>
          </p:cNvPr>
          <p:cNvSpPr txBox="1"/>
          <p:nvPr/>
        </p:nvSpPr>
        <p:spPr>
          <a:xfrm>
            <a:off x="7554914" y="5128844"/>
            <a:ext cx="3067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(quantità del</a:t>
            </a:r>
            <a:r>
              <a:rPr sz="2400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ndara"/>
                <a:cs typeface="Candara"/>
              </a:rPr>
              <a:t>consumo)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F0264859-48F9-C341-B61B-340F08EBF9DA}"/>
              </a:ext>
            </a:extLst>
          </p:cNvPr>
          <p:cNvSpPr/>
          <p:nvPr/>
        </p:nvSpPr>
        <p:spPr>
          <a:xfrm>
            <a:off x="8805483" y="5013451"/>
            <a:ext cx="565785" cy="711835"/>
          </a:xfrm>
          <a:custGeom>
            <a:avLst/>
            <a:gdLst/>
            <a:ahLst/>
            <a:cxnLst/>
            <a:rect l="l" t="t" r="r" b="b"/>
            <a:pathLst>
              <a:path w="565784" h="711835">
                <a:moveTo>
                  <a:pt x="565530" y="0"/>
                </a:moveTo>
                <a:lnTo>
                  <a:pt x="0" y="71164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B4828611-52D6-C849-8A79-D8D550173358}"/>
              </a:ext>
            </a:extLst>
          </p:cNvPr>
          <p:cNvSpPr/>
          <p:nvPr/>
        </p:nvSpPr>
        <p:spPr>
          <a:xfrm>
            <a:off x="8842439" y="1945016"/>
            <a:ext cx="565785" cy="711835"/>
          </a:xfrm>
          <a:custGeom>
            <a:avLst/>
            <a:gdLst/>
            <a:ahLst/>
            <a:cxnLst/>
            <a:rect l="l" t="t" r="r" b="b"/>
            <a:pathLst>
              <a:path w="565784" h="711835">
                <a:moveTo>
                  <a:pt x="565530" y="0"/>
                </a:moveTo>
                <a:lnTo>
                  <a:pt x="0" y="71164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DEFF1D1E-1F35-BA4C-9FFF-EEFE52F11524}"/>
              </a:ext>
            </a:extLst>
          </p:cNvPr>
          <p:cNvSpPr/>
          <p:nvPr/>
        </p:nvSpPr>
        <p:spPr>
          <a:xfrm>
            <a:off x="1856107" y="5070881"/>
            <a:ext cx="928369" cy="720725"/>
          </a:xfrm>
          <a:custGeom>
            <a:avLst/>
            <a:gdLst/>
            <a:ahLst/>
            <a:cxnLst/>
            <a:rect l="l" t="t" r="r" b="b"/>
            <a:pathLst>
              <a:path w="928369" h="720725">
                <a:moveTo>
                  <a:pt x="0" y="0"/>
                </a:moveTo>
                <a:lnTo>
                  <a:pt x="927988" y="72053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6526A6AF-4E31-B740-AF5C-B6E44B5D1212}"/>
              </a:ext>
            </a:extLst>
          </p:cNvPr>
          <p:cNvSpPr/>
          <p:nvPr/>
        </p:nvSpPr>
        <p:spPr>
          <a:xfrm>
            <a:off x="8738199" y="1831262"/>
            <a:ext cx="928369" cy="720725"/>
          </a:xfrm>
          <a:custGeom>
            <a:avLst/>
            <a:gdLst/>
            <a:ahLst/>
            <a:cxnLst/>
            <a:rect l="l" t="t" r="r" b="b"/>
            <a:pathLst>
              <a:path w="928369" h="720725">
                <a:moveTo>
                  <a:pt x="0" y="0"/>
                </a:moveTo>
                <a:lnTo>
                  <a:pt x="927988" y="72053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7940653A-2D87-374D-A73B-BAD60C7D72B6}"/>
              </a:ext>
            </a:extLst>
          </p:cNvPr>
          <p:cNvSpPr/>
          <p:nvPr/>
        </p:nvSpPr>
        <p:spPr>
          <a:xfrm>
            <a:off x="8622666" y="5013451"/>
            <a:ext cx="928369" cy="720725"/>
          </a:xfrm>
          <a:custGeom>
            <a:avLst/>
            <a:gdLst/>
            <a:ahLst/>
            <a:cxnLst/>
            <a:rect l="l" t="t" r="r" b="b"/>
            <a:pathLst>
              <a:path w="928369" h="720725">
                <a:moveTo>
                  <a:pt x="0" y="0"/>
                </a:moveTo>
                <a:lnTo>
                  <a:pt x="927988" y="72053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">
            <a:extLst>
              <a:ext uri="{FF2B5EF4-FFF2-40B4-BE49-F238E27FC236}">
                <a16:creationId xmlns:a16="http://schemas.microsoft.com/office/drawing/2014/main" id="{00E0DDF2-2B20-2646-A2A9-FA106DA4E6A4}"/>
              </a:ext>
            </a:extLst>
          </p:cNvPr>
          <p:cNvSpPr/>
          <p:nvPr/>
        </p:nvSpPr>
        <p:spPr>
          <a:xfrm>
            <a:off x="4769664" y="1626209"/>
            <a:ext cx="638810" cy="1157605"/>
          </a:xfrm>
          <a:custGeom>
            <a:avLst/>
            <a:gdLst/>
            <a:ahLst/>
            <a:cxnLst/>
            <a:rect l="l" t="t" r="r" b="b"/>
            <a:pathLst>
              <a:path w="638810" h="1157605">
                <a:moveTo>
                  <a:pt x="607822" y="453389"/>
                </a:moveTo>
                <a:lnTo>
                  <a:pt x="613444" y="496943"/>
                </a:lnTo>
                <a:lnTo>
                  <a:pt x="614627" y="540177"/>
                </a:lnTo>
                <a:lnTo>
                  <a:pt x="611530" y="582891"/>
                </a:lnTo>
                <a:lnTo>
                  <a:pt x="604310" y="624882"/>
                </a:lnTo>
                <a:lnTo>
                  <a:pt x="593126" y="665951"/>
                </a:lnTo>
                <a:lnTo>
                  <a:pt x="578136" y="705894"/>
                </a:lnTo>
                <a:lnTo>
                  <a:pt x="559500" y="744510"/>
                </a:lnTo>
                <a:lnTo>
                  <a:pt x="537375" y="781599"/>
                </a:lnTo>
                <a:lnTo>
                  <a:pt x="511921" y="816959"/>
                </a:lnTo>
                <a:lnTo>
                  <a:pt x="483294" y="850387"/>
                </a:lnTo>
                <a:lnTo>
                  <a:pt x="451655" y="881684"/>
                </a:lnTo>
                <a:lnTo>
                  <a:pt x="417162" y="910646"/>
                </a:lnTo>
                <a:lnTo>
                  <a:pt x="379972" y="937073"/>
                </a:lnTo>
                <a:lnTo>
                  <a:pt x="340245" y="960763"/>
                </a:lnTo>
                <a:lnTo>
                  <a:pt x="298138" y="981515"/>
                </a:lnTo>
                <a:lnTo>
                  <a:pt x="253812" y="999128"/>
                </a:lnTo>
                <a:lnTo>
                  <a:pt x="207423" y="1013399"/>
                </a:lnTo>
                <a:lnTo>
                  <a:pt x="159131" y="1024127"/>
                </a:lnTo>
                <a:lnTo>
                  <a:pt x="183261" y="1157351"/>
                </a:lnTo>
                <a:lnTo>
                  <a:pt x="231533" y="1146622"/>
                </a:lnTo>
                <a:lnTo>
                  <a:pt x="277904" y="1132351"/>
                </a:lnTo>
                <a:lnTo>
                  <a:pt x="322216" y="1114738"/>
                </a:lnTo>
                <a:lnTo>
                  <a:pt x="364309" y="1093986"/>
                </a:lnTo>
                <a:lnTo>
                  <a:pt x="404025" y="1070296"/>
                </a:lnTo>
                <a:lnTo>
                  <a:pt x="441207" y="1043869"/>
                </a:lnTo>
                <a:lnTo>
                  <a:pt x="475695" y="1014907"/>
                </a:lnTo>
                <a:lnTo>
                  <a:pt x="507330" y="983610"/>
                </a:lnTo>
                <a:lnTo>
                  <a:pt x="535955" y="950182"/>
                </a:lnTo>
                <a:lnTo>
                  <a:pt x="561411" y="914822"/>
                </a:lnTo>
                <a:lnTo>
                  <a:pt x="583540" y="877733"/>
                </a:lnTo>
                <a:lnTo>
                  <a:pt x="602182" y="839117"/>
                </a:lnTo>
                <a:lnTo>
                  <a:pt x="617179" y="799174"/>
                </a:lnTo>
                <a:lnTo>
                  <a:pt x="628374" y="758105"/>
                </a:lnTo>
                <a:lnTo>
                  <a:pt x="635607" y="716114"/>
                </a:lnTo>
                <a:lnTo>
                  <a:pt x="638720" y="673400"/>
                </a:lnTo>
                <a:lnTo>
                  <a:pt x="637554" y="630166"/>
                </a:lnTo>
                <a:lnTo>
                  <a:pt x="631951" y="586613"/>
                </a:lnTo>
                <a:lnTo>
                  <a:pt x="607822" y="453389"/>
                </a:lnTo>
                <a:lnTo>
                  <a:pt x="597059" y="407977"/>
                </a:lnTo>
                <a:lnTo>
                  <a:pt x="581645" y="364508"/>
                </a:lnTo>
                <a:lnTo>
                  <a:pt x="561829" y="323181"/>
                </a:lnTo>
                <a:lnTo>
                  <a:pt x="537859" y="284194"/>
                </a:lnTo>
                <a:lnTo>
                  <a:pt x="509982" y="247747"/>
                </a:lnTo>
                <a:lnTo>
                  <a:pt x="478446" y="214036"/>
                </a:lnTo>
                <a:lnTo>
                  <a:pt x="443499" y="183260"/>
                </a:lnTo>
                <a:lnTo>
                  <a:pt x="405390" y="155619"/>
                </a:lnTo>
                <a:lnTo>
                  <a:pt x="364366" y="131308"/>
                </a:lnTo>
                <a:lnTo>
                  <a:pt x="320676" y="110528"/>
                </a:lnTo>
                <a:lnTo>
                  <a:pt x="274566" y="93477"/>
                </a:lnTo>
                <a:lnTo>
                  <a:pt x="226286" y="80352"/>
                </a:lnTo>
                <a:lnTo>
                  <a:pt x="176083" y="71351"/>
                </a:lnTo>
                <a:lnTo>
                  <a:pt x="124206" y="66675"/>
                </a:lnTo>
                <a:lnTo>
                  <a:pt x="112140" y="0"/>
                </a:lnTo>
                <a:lnTo>
                  <a:pt x="0" y="142239"/>
                </a:lnTo>
                <a:lnTo>
                  <a:pt x="160274" y="266446"/>
                </a:lnTo>
                <a:lnTo>
                  <a:pt x="148209" y="199898"/>
                </a:lnTo>
                <a:lnTo>
                  <a:pt x="197832" y="204283"/>
                </a:lnTo>
                <a:lnTo>
                  <a:pt x="246023" y="212642"/>
                </a:lnTo>
                <a:lnTo>
                  <a:pt x="292546" y="224815"/>
                </a:lnTo>
                <a:lnTo>
                  <a:pt x="337167" y="240640"/>
                </a:lnTo>
                <a:lnTo>
                  <a:pt x="379653" y="259958"/>
                </a:lnTo>
                <a:lnTo>
                  <a:pt x="419768" y="282608"/>
                </a:lnTo>
                <a:lnTo>
                  <a:pt x="457279" y="308428"/>
                </a:lnTo>
                <a:lnTo>
                  <a:pt x="491953" y="337260"/>
                </a:lnTo>
                <a:lnTo>
                  <a:pt x="523554" y="368941"/>
                </a:lnTo>
                <a:lnTo>
                  <a:pt x="551848" y="403311"/>
                </a:lnTo>
                <a:lnTo>
                  <a:pt x="576602" y="440211"/>
                </a:lnTo>
                <a:lnTo>
                  <a:pt x="597582" y="479478"/>
                </a:lnTo>
                <a:lnTo>
                  <a:pt x="614552" y="520953"/>
                </a:lnTo>
              </a:path>
            </a:pathLst>
          </a:custGeom>
          <a:solidFill>
            <a:srgbClr val="00B050"/>
          </a:solidFill>
          <a:ln w="9524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object 21">
            <a:extLst>
              <a:ext uri="{FF2B5EF4-FFF2-40B4-BE49-F238E27FC236}">
                <a16:creationId xmlns:a16="http://schemas.microsoft.com/office/drawing/2014/main" id="{DD81736F-80D2-6240-9052-00B88DDEAB53}"/>
              </a:ext>
            </a:extLst>
          </p:cNvPr>
          <p:cNvSpPr/>
          <p:nvPr/>
        </p:nvSpPr>
        <p:spPr>
          <a:xfrm>
            <a:off x="4705528" y="3725773"/>
            <a:ext cx="775335" cy="1042035"/>
          </a:xfrm>
          <a:custGeom>
            <a:avLst/>
            <a:gdLst/>
            <a:ahLst/>
            <a:cxnLst/>
            <a:rect l="l" t="t" r="r" b="b"/>
            <a:pathLst>
              <a:path w="775335" h="1042035">
                <a:moveTo>
                  <a:pt x="691388" y="767080"/>
                </a:moveTo>
                <a:lnTo>
                  <a:pt x="704318" y="730268"/>
                </a:lnTo>
                <a:lnTo>
                  <a:pt x="712468" y="692497"/>
                </a:lnTo>
                <a:lnTo>
                  <a:pt x="715974" y="653988"/>
                </a:lnTo>
                <a:lnTo>
                  <a:pt x="714973" y="614964"/>
                </a:lnTo>
                <a:lnTo>
                  <a:pt x="709601" y="575646"/>
                </a:lnTo>
                <a:lnTo>
                  <a:pt x="699995" y="536255"/>
                </a:lnTo>
                <a:lnTo>
                  <a:pt x="686293" y="497013"/>
                </a:lnTo>
                <a:lnTo>
                  <a:pt x="668630" y="458141"/>
                </a:lnTo>
                <a:lnTo>
                  <a:pt x="647144" y="419862"/>
                </a:lnTo>
                <a:lnTo>
                  <a:pt x="621971" y="382396"/>
                </a:lnTo>
                <a:lnTo>
                  <a:pt x="593249" y="345965"/>
                </a:lnTo>
                <a:lnTo>
                  <a:pt x="561114" y="310792"/>
                </a:lnTo>
                <a:lnTo>
                  <a:pt x="525702" y="277097"/>
                </a:lnTo>
                <a:lnTo>
                  <a:pt x="487152" y="245102"/>
                </a:lnTo>
                <a:lnTo>
                  <a:pt x="445598" y="215029"/>
                </a:lnTo>
                <a:lnTo>
                  <a:pt x="401179" y="187100"/>
                </a:lnTo>
                <a:lnTo>
                  <a:pt x="354032" y="161535"/>
                </a:lnTo>
                <a:lnTo>
                  <a:pt x="304292" y="138556"/>
                </a:lnTo>
                <a:lnTo>
                  <a:pt x="362966" y="0"/>
                </a:lnTo>
                <a:lnTo>
                  <a:pt x="412706" y="22959"/>
                </a:lnTo>
                <a:lnTo>
                  <a:pt x="459854" y="48509"/>
                </a:lnTo>
                <a:lnTo>
                  <a:pt x="504273" y="76428"/>
                </a:lnTo>
                <a:lnTo>
                  <a:pt x="545827" y="106493"/>
                </a:lnTo>
                <a:lnTo>
                  <a:pt x="584379" y="138482"/>
                </a:lnTo>
                <a:lnTo>
                  <a:pt x="619792" y="172174"/>
                </a:lnTo>
                <a:lnTo>
                  <a:pt x="651930" y="207346"/>
                </a:lnTo>
                <a:lnTo>
                  <a:pt x="680656" y="243775"/>
                </a:lnTo>
                <a:lnTo>
                  <a:pt x="705834" y="281241"/>
                </a:lnTo>
                <a:lnTo>
                  <a:pt x="727326" y="319520"/>
                </a:lnTo>
                <a:lnTo>
                  <a:pt x="744996" y="358391"/>
                </a:lnTo>
                <a:lnTo>
                  <a:pt x="758707" y="397632"/>
                </a:lnTo>
                <a:lnTo>
                  <a:pt x="768323" y="437020"/>
                </a:lnTo>
                <a:lnTo>
                  <a:pt x="773707" y="476333"/>
                </a:lnTo>
                <a:lnTo>
                  <a:pt x="774722" y="515349"/>
                </a:lnTo>
                <a:lnTo>
                  <a:pt x="771232" y="553846"/>
                </a:lnTo>
                <a:lnTo>
                  <a:pt x="763099" y="591603"/>
                </a:lnTo>
                <a:lnTo>
                  <a:pt x="750189" y="628396"/>
                </a:lnTo>
                <a:lnTo>
                  <a:pt x="691388" y="767080"/>
                </a:lnTo>
                <a:lnTo>
                  <a:pt x="672667" y="804085"/>
                </a:lnTo>
                <a:lnTo>
                  <a:pt x="649304" y="838071"/>
                </a:lnTo>
                <a:lnTo>
                  <a:pt x="621595" y="868931"/>
                </a:lnTo>
                <a:lnTo>
                  <a:pt x="589834" y="896563"/>
                </a:lnTo>
                <a:lnTo>
                  <a:pt x="554318" y="920862"/>
                </a:lnTo>
                <a:lnTo>
                  <a:pt x="515342" y="941722"/>
                </a:lnTo>
                <a:lnTo>
                  <a:pt x="473201" y="959040"/>
                </a:lnTo>
                <a:lnTo>
                  <a:pt x="428192" y="972711"/>
                </a:lnTo>
                <a:lnTo>
                  <a:pt x="380608" y="982632"/>
                </a:lnTo>
                <a:lnTo>
                  <a:pt x="330746" y="988696"/>
                </a:lnTo>
                <a:lnTo>
                  <a:pt x="278902" y="990801"/>
                </a:lnTo>
                <a:lnTo>
                  <a:pt x="225370" y="988841"/>
                </a:lnTo>
                <a:lnTo>
                  <a:pt x="170446" y="982713"/>
                </a:lnTo>
                <a:lnTo>
                  <a:pt x="114427" y="972312"/>
                </a:lnTo>
                <a:lnTo>
                  <a:pt x="85090" y="1041527"/>
                </a:lnTo>
                <a:lnTo>
                  <a:pt x="0" y="856869"/>
                </a:lnTo>
                <a:lnTo>
                  <a:pt x="202437" y="764413"/>
                </a:lnTo>
                <a:lnTo>
                  <a:pt x="173100" y="833628"/>
                </a:lnTo>
                <a:lnTo>
                  <a:pt x="229239" y="844061"/>
                </a:lnTo>
                <a:lnTo>
                  <a:pt x="284410" y="850206"/>
                </a:lnTo>
                <a:lnTo>
                  <a:pt x="338292" y="852146"/>
                </a:lnTo>
                <a:lnTo>
                  <a:pt x="390562" y="849963"/>
                </a:lnTo>
                <a:lnTo>
                  <a:pt x="440899" y="843742"/>
                </a:lnTo>
                <a:lnTo>
                  <a:pt x="488981" y="833564"/>
                </a:lnTo>
                <a:lnTo>
                  <a:pt x="534486" y="819513"/>
                </a:lnTo>
                <a:lnTo>
                  <a:pt x="577092" y="801671"/>
                </a:lnTo>
                <a:lnTo>
                  <a:pt x="616477" y="780121"/>
                </a:lnTo>
                <a:lnTo>
                  <a:pt x="652320" y="754946"/>
                </a:lnTo>
                <a:lnTo>
                  <a:pt x="684297" y="726230"/>
                </a:lnTo>
                <a:lnTo>
                  <a:pt x="712089" y="694055"/>
                </a:lnTo>
              </a:path>
            </a:pathLst>
          </a:custGeom>
          <a:solidFill>
            <a:srgbClr val="00B050"/>
          </a:solidFill>
          <a:ln w="9525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D2C2F907-8098-864C-A2D6-5F13EB0D606F}"/>
              </a:ext>
            </a:extLst>
          </p:cNvPr>
          <p:cNvSpPr/>
          <p:nvPr/>
        </p:nvSpPr>
        <p:spPr>
          <a:xfrm>
            <a:off x="5930630" y="3736822"/>
            <a:ext cx="646430" cy="1108075"/>
          </a:xfrm>
          <a:custGeom>
            <a:avLst/>
            <a:gdLst/>
            <a:ahLst/>
            <a:cxnLst/>
            <a:rect l="l" t="t" r="r" b="b"/>
            <a:pathLst>
              <a:path w="646429" h="1108075">
                <a:moveTo>
                  <a:pt x="42104" y="700532"/>
                </a:moveTo>
                <a:lnTo>
                  <a:pt x="34011" y="656651"/>
                </a:lnTo>
                <a:lnTo>
                  <a:pt x="30734" y="612844"/>
                </a:lnTo>
                <a:lnTo>
                  <a:pt x="32101" y="569351"/>
                </a:lnTo>
                <a:lnTo>
                  <a:pt x="37947" y="526412"/>
                </a:lnTo>
                <a:lnTo>
                  <a:pt x="48100" y="484267"/>
                </a:lnTo>
                <a:lnTo>
                  <a:pt x="62393" y="443155"/>
                </a:lnTo>
                <a:lnTo>
                  <a:pt x="80657" y="403316"/>
                </a:lnTo>
                <a:lnTo>
                  <a:pt x="102723" y="364991"/>
                </a:lnTo>
                <a:lnTo>
                  <a:pt x="128422" y="328420"/>
                </a:lnTo>
                <a:lnTo>
                  <a:pt x="157586" y="293841"/>
                </a:lnTo>
                <a:lnTo>
                  <a:pt x="190046" y="261496"/>
                </a:lnTo>
                <a:lnTo>
                  <a:pt x="225632" y="231625"/>
                </a:lnTo>
                <a:lnTo>
                  <a:pt x="264178" y="204466"/>
                </a:lnTo>
                <a:lnTo>
                  <a:pt x="305512" y="180260"/>
                </a:lnTo>
                <a:lnTo>
                  <a:pt x="349468" y="159248"/>
                </a:lnTo>
                <a:lnTo>
                  <a:pt x="395876" y="141668"/>
                </a:lnTo>
                <a:lnTo>
                  <a:pt x="444567" y="127762"/>
                </a:lnTo>
                <a:lnTo>
                  <a:pt x="413833" y="0"/>
                </a:lnTo>
                <a:lnTo>
                  <a:pt x="365142" y="13927"/>
                </a:lnTo>
                <a:lnTo>
                  <a:pt x="318734" y="31526"/>
                </a:lnTo>
                <a:lnTo>
                  <a:pt x="274778" y="52554"/>
                </a:lnTo>
                <a:lnTo>
                  <a:pt x="233444" y="76774"/>
                </a:lnTo>
                <a:lnTo>
                  <a:pt x="194898" y="103945"/>
                </a:lnTo>
                <a:lnTo>
                  <a:pt x="159312" y="133827"/>
                </a:lnTo>
                <a:lnTo>
                  <a:pt x="126852" y="166181"/>
                </a:lnTo>
                <a:lnTo>
                  <a:pt x="97688" y="200766"/>
                </a:lnTo>
                <a:lnTo>
                  <a:pt x="71989" y="237343"/>
                </a:lnTo>
                <a:lnTo>
                  <a:pt x="49923" y="275672"/>
                </a:lnTo>
                <a:lnTo>
                  <a:pt x="31659" y="315514"/>
                </a:lnTo>
                <a:lnTo>
                  <a:pt x="17366" y="356629"/>
                </a:lnTo>
                <a:lnTo>
                  <a:pt x="7213" y="398776"/>
                </a:lnTo>
                <a:lnTo>
                  <a:pt x="1367" y="441716"/>
                </a:lnTo>
                <a:lnTo>
                  <a:pt x="0" y="485209"/>
                </a:lnTo>
                <a:lnTo>
                  <a:pt x="3277" y="529016"/>
                </a:lnTo>
                <a:lnTo>
                  <a:pt x="11370" y="572897"/>
                </a:lnTo>
                <a:lnTo>
                  <a:pt x="42104" y="700532"/>
                </a:lnTo>
                <a:lnTo>
                  <a:pt x="54966" y="743476"/>
                </a:lnTo>
                <a:lnTo>
                  <a:pt x="72212" y="784288"/>
                </a:lnTo>
                <a:lnTo>
                  <a:pt x="93592" y="822794"/>
                </a:lnTo>
                <a:lnTo>
                  <a:pt x="118857" y="858816"/>
                </a:lnTo>
                <a:lnTo>
                  <a:pt x="147756" y="892180"/>
                </a:lnTo>
                <a:lnTo>
                  <a:pt x="180040" y="922710"/>
                </a:lnTo>
                <a:lnTo>
                  <a:pt x="215459" y="950229"/>
                </a:lnTo>
                <a:lnTo>
                  <a:pt x="253762" y="974563"/>
                </a:lnTo>
                <a:lnTo>
                  <a:pt x="294700" y="995534"/>
                </a:lnTo>
                <a:lnTo>
                  <a:pt x="338023" y="1012968"/>
                </a:lnTo>
                <a:lnTo>
                  <a:pt x="383481" y="1026689"/>
                </a:lnTo>
                <a:lnTo>
                  <a:pt x="430824" y="1036520"/>
                </a:lnTo>
                <a:lnTo>
                  <a:pt x="479802" y="1042287"/>
                </a:lnTo>
                <a:lnTo>
                  <a:pt x="530165" y="1043813"/>
                </a:lnTo>
                <a:lnTo>
                  <a:pt x="545532" y="1107694"/>
                </a:lnTo>
                <a:lnTo>
                  <a:pt x="645862" y="963422"/>
                </a:lnTo>
                <a:lnTo>
                  <a:pt x="483937" y="852169"/>
                </a:lnTo>
                <a:lnTo>
                  <a:pt x="499431" y="916051"/>
                </a:lnTo>
                <a:lnTo>
                  <a:pt x="447384" y="914414"/>
                </a:lnTo>
                <a:lnTo>
                  <a:pt x="396725" y="908225"/>
                </a:lnTo>
                <a:lnTo>
                  <a:pt x="347751" y="897665"/>
                </a:lnTo>
                <a:lnTo>
                  <a:pt x="300760" y="882913"/>
                </a:lnTo>
                <a:lnTo>
                  <a:pt x="256050" y="864148"/>
                </a:lnTo>
                <a:lnTo>
                  <a:pt x="213919" y="841549"/>
                </a:lnTo>
                <a:lnTo>
                  <a:pt x="174663" y="815297"/>
                </a:lnTo>
                <a:lnTo>
                  <a:pt x="138581" y="785570"/>
                </a:lnTo>
                <a:lnTo>
                  <a:pt x="105971" y="752548"/>
                </a:lnTo>
                <a:lnTo>
                  <a:pt x="77129" y="716411"/>
                </a:lnTo>
                <a:lnTo>
                  <a:pt x="52354" y="677337"/>
                </a:lnTo>
                <a:lnTo>
                  <a:pt x="31944" y="635507"/>
                </a:lnTo>
              </a:path>
            </a:pathLst>
          </a:custGeom>
          <a:solidFill>
            <a:srgbClr val="00B050"/>
          </a:solidFill>
          <a:ln w="9525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bject 27">
            <a:extLst>
              <a:ext uri="{FF2B5EF4-FFF2-40B4-BE49-F238E27FC236}">
                <a16:creationId xmlns:a16="http://schemas.microsoft.com/office/drawing/2014/main" id="{87622CD5-96C9-7B41-849C-0CF188777DF5}"/>
              </a:ext>
            </a:extLst>
          </p:cNvPr>
          <p:cNvSpPr/>
          <p:nvPr/>
        </p:nvSpPr>
        <p:spPr>
          <a:xfrm>
            <a:off x="6043534" y="1636115"/>
            <a:ext cx="747395" cy="1137285"/>
          </a:xfrm>
          <a:custGeom>
            <a:avLst/>
            <a:gdLst/>
            <a:ahLst/>
            <a:cxnLst/>
            <a:rect l="l" t="t" r="r" b="b"/>
            <a:pathLst>
              <a:path w="747395" h="1137285">
                <a:moveTo>
                  <a:pt x="58486" y="373760"/>
                </a:moveTo>
                <a:lnTo>
                  <a:pt x="48616" y="415074"/>
                </a:lnTo>
                <a:lnTo>
                  <a:pt x="43626" y="456743"/>
                </a:lnTo>
                <a:lnTo>
                  <a:pt x="43359" y="498549"/>
                </a:lnTo>
                <a:lnTo>
                  <a:pt x="47660" y="540273"/>
                </a:lnTo>
                <a:lnTo>
                  <a:pt x="56373" y="581696"/>
                </a:lnTo>
                <a:lnTo>
                  <a:pt x="69342" y="622601"/>
                </a:lnTo>
                <a:lnTo>
                  <a:pt x="86411" y="662767"/>
                </a:lnTo>
                <a:lnTo>
                  <a:pt x="107424" y="701977"/>
                </a:lnTo>
                <a:lnTo>
                  <a:pt x="132225" y="740013"/>
                </a:lnTo>
                <a:lnTo>
                  <a:pt x="160659" y="776654"/>
                </a:lnTo>
                <a:lnTo>
                  <a:pt x="192569" y="811684"/>
                </a:lnTo>
                <a:lnTo>
                  <a:pt x="227800" y="844883"/>
                </a:lnTo>
                <a:lnTo>
                  <a:pt x="266196" y="876033"/>
                </a:lnTo>
                <a:lnTo>
                  <a:pt x="307601" y="904915"/>
                </a:lnTo>
                <a:lnTo>
                  <a:pt x="351859" y="931311"/>
                </a:lnTo>
                <a:lnTo>
                  <a:pt x="398814" y="955002"/>
                </a:lnTo>
                <a:lnTo>
                  <a:pt x="448310" y="975769"/>
                </a:lnTo>
                <a:lnTo>
                  <a:pt x="500192" y="993393"/>
                </a:lnTo>
                <a:lnTo>
                  <a:pt x="456885" y="1137284"/>
                </a:lnTo>
                <a:lnTo>
                  <a:pt x="404983" y="1119660"/>
                </a:lnTo>
                <a:lnTo>
                  <a:pt x="355469" y="1098893"/>
                </a:lnTo>
                <a:lnTo>
                  <a:pt x="308499" y="1075202"/>
                </a:lnTo>
                <a:lnTo>
                  <a:pt x="264228" y="1048806"/>
                </a:lnTo>
                <a:lnTo>
                  <a:pt x="222813" y="1019924"/>
                </a:lnTo>
                <a:lnTo>
                  <a:pt x="184409" y="988774"/>
                </a:lnTo>
                <a:lnTo>
                  <a:pt x="149172" y="955575"/>
                </a:lnTo>
                <a:lnTo>
                  <a:pt x="117258" y="920545"/>
                </a:lnTo>
                <a:lnTo>
                  <a:pt x="88823" y="883904"/>
                </a:lnTo>
                <a:lnTo>
                  <a:pt x="64023" y="845868"/>
                </a:lnTo>
                <a:lnTo>
                  <a:pt x="43013" y="806658"/>
                </a:lnTo>
                <a:lnTo>
                  <a:pt x="25950" y="766492"/>
                </a:lnTo>
                <a:lnTo>
                  <a:pt x="12990" y="725587"/>
                </a:lnTo>
                <a:lnTo>
                  <a:pt x="4288" y="684164"/>
                </a:lnTo>
                <a:lnTo>
                  <a:pt x="0" y="642440"/>
                </a:lnTo>
                <a:lnTo>
                  <a:pt x="281" y="600634"/>
                </a:lnTo>
                <a:lnTo>
                  <a:pt x="5289" y="558965"/>
                </a:lnTo>
                <a:lnTo>
                  <a:pt x="15179" y="517651"/>
                </a:lnTo>
                <a:lnTo>
                  <a:pt x="58486" y="373760"/>
                </a:lnTo>
                <a:lnTo>
                  <a:pt x="72979" y="334147"/>
                </a:lnTo>
                <a:lnTo>
                  <a:pt x="91767" y="296773"/>
                </a:lnTo>
                <a:lnTo>
                  <a:pt x="114617" y="261764"/>
                </a:lnTo>
                <a:lnTo>
                  <a:pt x="141295" y="229245"/>
                </a:lnTo>
                <a:lnTo>
                  <a:pt x="171568" y="199342"/>
                </a:lnTo>
                <a:lnTo>
                  <a:pt x="205202" y="172182"/>
                </a:lnTo>
                <a:lnTo>
                  <a:pt x="241966" y="147889"/>
                </a:lnTo>
                <a:lnTo>
                  <a:pt x="281625" y="126590"/>
                </a:lnTo>
                <a:lnTo>
                  <a:pt x="323945" y="108411"/>
                </a:lnTo>
                <a:lnTo>
                  <a:pt x="368695" y="93476"/>
                </a:lnTo>
                <a:lnTo>
                  <a:pt x="415641" y="81913"/>
                </a:lnTo>
                <a:lnTo>
                  <a:pt x="464549" y="73845"/>
                </a:lnTo>
                <a:lnTo>
                  <a:pt x="515186" y="69401"/>
                </a:lnTo>
                <a:lnTo>
                  <a:pt x="567319" y="68704"/>
                </a:lnTo>
                <a:lnTo>
                  <a:pt x="620715" y="71881"/>
                </a:lnTo>
                <a:lnTo>
                  <a:pt x="642305" y="0"/>
                </a:lnTo>
                <a:lnTo>
                  <a:pt x="747334" y="173100"/>
                </a:lnTo>
                <a:lnTo>
                  <a:pt x="555691" y="287781"/>
                </a:lnTo>
                <a:lnTo>
                  <a:pt x="577281" y="215772"/>
                </a:lnTo>
                <a:lnTo>
                  <a:pt x="523673" y="212609"/>
                </a:lnTo>
                <a:lnTo>
                  <a:pt x="471224" y="213360"/>
                </a:lnTo>
                <a:lnTo>
                  <a:pt x="420191" y="217913"/>
                </a:lnTo>
                <a:lnTo>
                  <a:pt x="370832" y="226156"/>
                </a:lnTo>
                <a:lnTo>
                  <a:pt x="323405" y="237978"/>
                </a:lnTo>
                <a:lnTo>
                  <a:pt x="278166" y="253266"/>
                </a:lnTo>
                <a:lnTo>
                  <a:pt x="235372" y="271909"/>
                </a:lnTo>
                <a:lnTo>
                  <a:pt x="195283" y="293793"/>
                </a:lnTo>
                <a:lnTo>
                  <a:pt x="158153" y="318808"/>
                </a:lnTo>
                <a:lnTo>
                  <a:pt x="124242" y="346841"/>
                </a:lnTo>
                <a:lnTo>
                  <a:pt x="93806" y="377780"/>
                </a:lnTo>
                <a:lnTo>
                  <a:pt x="67102" y="411513"/>
                </a:lnTo>
                <a:lnTo>
                  <a:pt x="44389" y="447928"/>
                </a:lnTo>
              </a:path>
            </a:pathLst>
          </a:custGeom>
          <a:solidFill>
            <a:srgbClr val="00B050"/>
          </a:solidFill>
          <a:ln w="9525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28">
            <a:extLst>
              <a:ext uri="{FF2B5EF4-FFF2-40B4-BE49-F238E27FC236}">
                <a16:creationId xmlns:a16="http://schemas.microsoft.com/office/drawing/2014/main" id="{8C4708E1-654B-4348-A741-F7B45DA551EB}"/>
              </a:ext>
            </a:extLst>
          </p:cNvPr>
          <p:cNvSpPr/>
          <p:nvPr/>
        </p:nvSpPr>
        <p:spPr>
          <a:xfrm>
            <a:off x="4027349" y="2571597"/>
            <a:ext cx="3456304" cy="1297305"/>
          </a:xfrm>
          <a:custGeom>
            <a:avLst/>
            <a:gdLst/>
            <a:ahLst/>
            <a:cxnLst/>
            <a:rect l="l" t="t" r="r" b="b"/>
            <a:pathLst>
              <a:path w="3456304" h="1297304">
                <a:moveTo>
                  <a:pt x="3239770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1080770"/>
                </a:lnTo>
                <a:lnTo>
                  <a:pt x="5708" y="1130332"/>
                </a:lnTo>
                <a:lnTo>
                  <a:pt x="21969" y="1175829"/>
                </a:lnTo>
                <a:lnTo>
                  <a:pt x="47486" y="1215963"/>
                </a:lnTo>
                <a:lnTo>
                  <a:pt x="80960" y="1249437"/>
                </a:lnTo>
                <a:lnTo>
                  <a:pt x="121094" y="1274954"/>
                </a:lnTo>
                <a:lnTo>
                  <a:pt x="166591" y="1291215"/>
                </a:lnTo>
                <a:lnTo>
                  <a:pt x="216154" y="1296924"/>
                </a:lnTo>
                <a:lnTo>
                  <a:pt x="3239770" y="1296924"/>
                </a:lnTo>
                <a:lnTo>
                  <a:pt x="3289339" y="1291215"/>
                </a:lnTo>
                <a:lnTo>
                  <a:pt x="3334854" y="1274954"/>
                </a:lnTo>
                <a:lnTo>
                  <a:pt x="3375013" y="1249437"/>
                </a:lnTo>
                <a:lnTo>
                  <a:pt x="3408514" y="1215963"/>
                </a:lnTo>
                <a:lnTo>
                  <a:pt x="3434055" y="1175829"/>
                </a:lnTo>
                <a:lnTo>
                  <a:pt x="3450335" y="1130332"/>
                </a:lnTo>
                <a:lnTo>
                  <a:pt x="3456051" y="1080770"/>
                </a:lnTo>
                <a:lnTo>
                  <a:pt x="3456051" y="216153"/>
                </a:lnTo>
                <a:lnTo>
                  <a:pt x="3450335" y="166591"/>
                </a:lnTo>
                <a:lnTo>
                  <a:pt x="3434055" y="121094"/>
                </a:lnTo>
                <a:lnTo>
                  <a:pt x="3408514" y="80960"/>
                </a:lnTo>
                <a:lnTo>
                  <a:pt x="3375013" y="47486"/>
                </a:lnTo>
                <a:lnTo>
                  <a:pt x="3334854" y="21969"/>
                </a:lnTo>
                <a:lnTo>
                  <a:pt x="3289339" y="5708"/>
                </a:lnTo>
                <a:lnTo>
                  <a:pt x="323977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object 30">
            <a:extLst>
              <a:ext uri="{FF2B5EF4-FFF2-40B4-BE49-F238E27FC236}">
                <a16:creationId xmlns:a16="http://schemas.microsoft.com/office/drawing/2014/main" id="{5B576B49-CDB0-A142-B7B7-9F0DFE2A907C}"/>
              </a:ext>
            </a:extLst>
          </p:cNvPr>
          <p:cNvSpPr txBox="1"/>
          <p:nvPr/>
        </p:nvSpPr>
        <p:spPr>
          <a:xfrm>
            <a:off x="4281094" y="2592425"/>
            <a:ext cx="2946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0" marR="5080" indent="-1022985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Consumo consapevole 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basato</a:t>
            </a:r>
            <a:endParaRPr sz="24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2465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1D931D1A-6582-ED4A-97B6-A965163261DC}"/>
              </a:ext>
            </a:extLst>
          </p:cNvPr>
          <p:cNvSpPr txBox="1">
            <a:spLocks/>
          </p:cNvSpPr>
          <p:nvPr/>
        </p:nvSpPr>
        <p:spPr>
          <a:xfrm>
            <a:off x="392379" y="229361"/>
            <a:ext cx="4648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kumimoji="0" lang="it-IT" sz="2800" b="0" u="none" strike="noStrike" kern="0" cap="none" spc="-1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sharing</a:t>
            </a:r>
            <a:r>
              <a:rPr kumimoji="0" lang="it-IT" sz="2800" b="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economy: </a:t>
            </a:r>
            <a:r>
              <a:rPr kumimoji="0" lang="it-IT" sz="2800" b="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gli</a:t>
            </a:r>
            <a:r>
              <a:rPr kumimoji="0" lang="it-IT" sz="2800" b="0" u="none" strike="noStrike" kern="0" cap="none" spc="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b="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effetti</a:t>
            </a:r>
            <a:endParaRPr kumimoji="0" lang="it-IT" sz="2800" b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4B33BCA-47DE-D043-8147-BD8FCF3B2D7B}"/>
              </a:ext>
            </a:extLst>
          </p:cNvPr>
          <p:cNvSpPr/>
          <p:nvPr/>
        </p:nvSpPr>
        <p:spPr>
          <a:xfrm>
            <a:off x="601383" y="2311401"/>
            <a:ext cx="1686840" cy="990218"/>
          </a:xfrm>
          <a:custGeom>
            <a:avLst/>
            <a:gdLst/>
            <a:ahLst/>
            <a:cxnLst/>
            <a:rect l="l" t="t" r="r" b="b"/>
            <a:pathLst>
              <a:path w="1090295" h="664845">
                <a:moveTo>
                  <a:pt x="1025255" y="38887"/>
                </a:moveTo>
                <a:lnTo>
                  <a:pt x="987552" y="39358"/>
                </a:lnTo>
                <a:lnTo>
                  <a:pt x="0" y="632078"/>
                </a:lnTo>
                <a:lnTo>
                  <a:pt x="19608" y="664717"/>
                </a:lnTo>
                <a:lnTo>
                  <a:pt x="1007019" y="72053"/>
                </a:lnTo>
                <a:lnTo>
                  <a:pt x="1025255" y="38887"/>
                </a:lnTo>
                <a:close/>
              </a:path>
              <a:path w="1090295" h="664845">
                <a:moveTo>
                  <a:pt x="1088384" y="3175"/>
                </a:moveTo>
                <a:lnTo>
                  <a:pt x="1047838" y="3175"/>
                </a:lnTo>
                <a:lnTo>
                  <a:pt x="1067396" y="35813"/>
                </a:lnTo>
                <a:lnTo>
                  <a:pt x="1007019" y="72053"/>
                </a:lnTo>
                <a:lnTo>
                  <a:pt x="977226" y="126237"/>
                </a:lnTo>
                <a:lnTo>
                  <a:pt x="974970" y="133482"/>
                </a:lnTo>
                <a:lnTo>
                  <a:pt x="975655" y="140763"/>
                </a:lnTo>
                <a:lnTo>
                  <a:pt x="979030" y="147258"/>
                </a:lnTo>
                <a:lnTo>
                  <a:pt x="984846" y="152146"/>
                </a:lnTo>
                <a:lnTo>
                  <a:pt x="992018" y="154404"/>
                </a:lnTo>
                <a:lnTo>
                  <a:pt x="999261" y="153733"/>
                </a:lnTo>
                <a:lnTo>
                  <a:pt x="1005742" y="150395"/>
                </a:lnTo>
                <a:lnTo>
                  <a:pt x="1010627" y="144652"/>
                </a:lnTo>
                <a:lnTo>
                  <a:pt x="1088384" y="3175"/>
                </a:lnTo>
                <a:close/>
              </a:path>
              <a:path w="1090295" h="664845">
                <a:moveTo>
                  <a:pt x="1052100" y="10287"/>
                </a:moveTo>
                <a:lnTo>
                  <a:pt x="1040980" y="10287"/>
                </a:lnTo>
                <a:lnTo>
                  <a:pt x="1057871" y="38480"/>
                </a:lnTo>
                <a:lnTo>
                  <a:pt x="1025255" y="38887"/>
                </a:lnTo>
                <a:lnTo>
                  <a:pt x="1007019" y="72053"/>
                </a:lnTo>
                <a:lnTo>
                  <a:pt x="1067396" y="35813"/>
                </a:lnTo>
                <a:lnTo>
                  <a:pt x="1052100" y="10287"/>
                </a:lnTo>
                <a:close/>
              </a:path>
              <a:path w="1090295" h="664845">
                <a:moveTo>
                  <a:pt x="1090129" y="0"/>
                </a:moveTo>
                <a:lnTo>
                  <a:pt x="925156" y="2031"/>
                </a:lnTo>
                <a:lnTo>
                  <a:pt x="906233" y="21336"/>
                </a:lnTo>
                <a:lnTo>
                  <a:pt x="907821" y="28737"/>
                </a:lnTo>
                <a:lnTo>
                  <a:pt x="911980" y="34734"/>
                </a:lnTo>
                <a:lnTo>
                  <a:pt x="918092" y="38731"/>
                </a:lnTo>
                <a:lnTo>
                  <a:pt x="925537" y="40131"/>
                </a:lnTo>
                <a:lnTo>
                  <a:pt x="987552" y="39358"/>
                </a:lnTo>
                <a:lnTo>
                  <a:pt x="1047838" y="3175"/>
                </a:lnTo>
                <a:lnTo>
                  <a:pt x="1088384" y="3175"/>
                </a:lnTo>
                <a:lnTo>
                  <a:pt x="1090129" y="0"/>
                </a:lnTo>
                <a:close/>
              </a:path>
              <a:path w="1090295" h="664845">
                <a:moveTo>
                  <a:pt x="1047838" y="3175"/>
                </a:moveTo>
                <a:lnTo>
                  <a:pt x="987552" y="39358"/>
                </a:lnTo>
                <a:lnTo>
                  <a:pt x="1025255" y="38887"/>
                </a:lnTo>
                <a:lnTo>
                  <a:pt x="1040980" y="10287"/>
                </a:lnTo>
                <a:lnTo>
                  <a:pt x="1052100" y="10287"/>
                </a:lnTo>
                <a:lnTo>
                  <a:pt x="1047838" y="3175"/>
                </a:lnTo>
                <a:close/>
              </a:path>
              <a:path w="1090295" h="664845">
                <a:moveTo>
                  <a:pt x="1040980" y="10287"/>
                </a:moveTo>
                <a:lnTo>
                  <a:pt x="1025255" y="38887"/>
                </a:lnTo>
                <a:lnTo>
                  <a:pt x="1057871" y="38480"/>
                </a:lnTo>
                <a:lnTo>
                  <a:pt x="1040980" y="1028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9676144-CEBA-5E46-9121-755274920CBF}"/>
              </a:ext>
            </a:extLst>
          </p:cNvPr>
          <p:cNvSpPr/>
          <p:nvPr/>
        </p:nvSpPr>
        <p:spPr>
          <a:xfrm>
            <a:off x="601383" y="3268853"/>
            <a:ext cx="1578891" cy="1277747"/>
          </a:xfrm>
          <a:custGeom>
            <a:avLst/>
            <a:gdLst/>
            <a:ahLst/>
            <a:cxnLst/>
            <a:rect l="l" t="t" r="r" b="b"/>
            <a:pathLst>
              <a:path w="1090295" h="664845">
                <a:moveTo>
                  <a:pt x="925537" y="624459"/>
                </a:moveTo>
                <a:lnTo>
                  <a:pt x="918092" y="625859"/>
                </a:lnTo>
                <a:lnTo>
                  <a:pt x="911980" y="629856"/>
                </a:lnTo>
                <a:lnTo>
                  <a:pt x="907821" y="635853"/>
                </a:lnTo>
                <a:lnTo>
                  <a:pt x="906233" y="643255"/>
                </a:lnTo>
                <a:lnTo>
                  <a:pt x="907654" y="650700"/>
                </a:lnTo>
                <a:lnTo>
                  <a:pt x="911694" y="656812"/>
                </a:lnTo>
                <a:lnTo>
                  <a:pt x="917735" y="660971"/>
                </a:lnTo>
                <a:lnTo>
                  <a:pt x="925156" y="662559"/>
                </a:lnTo>
                <a:lnTo>
                  <a:pt x="1090129" y="664591"/>
                </a:lnTo>
                <a:lnTo>
                  <a:pt x="1088453" y="661543"/>
                </a:lnTo>
                <a:lnTo>
                  <a:pt x="1047838" y="661543"/>
                </a:lnTo>
                <a:lnTo>
                  <a:pt x="987336" y="625230"/>
                </a:lnTo>
                <a:lnTo>
                  <a:pt x="925537" y="624459"/>
                </a:lnTo>
                <a:close/>
              </a:path>
              <a:path w="1090295" h="664845">
                <a:moveTo>
                  <a:pt x="987336" y="625230"/>
                </a:moveTo>
                <a:lnTo>
                  <a:pt x="1047838" y="661543"/>
                </a:lnTo>
                <a:lnTo>
                  <a:pt x="1052159" y="654304"/>
                </a:lnTo>
                <a:lnTo>
                  <a:pt x="1040980" y="654304"/>
                </a:lnTo>
                <a:lnTo>
                  <a:pt x="1025255" y="625703"/>
                </a:lnTo>
                <a:lnTo>
                  <a:pt x="987336" y="625230"/>
                </a:lnTo>
                <a:close/>
              </a:path>
              <a:path w="1090295" h="664845">
                <a:moveTo>
                  <a:pt x="992018" y="510188"/>
                </a:moveTo>
                <a:lnTo>
                  <a:pt x="984846" y="512445"/>
                </a:lnTo>
                <a:lnTo>
                  <a:pt x="979030" y="517332"/>
                </a:lnTo>
                <a:lnTo>
                  <a:pt x="975655" y="523827"/>
                </a:lnTo>
                <a:lnTo>
                  <a:pt x="974970" y="531108"/>
                </a:lnTo>
                <a:lnTo>
                  <a:pt x="977226" y="538353"/>
                </a:lnTo>
                <a:lnTo>
                  <a:pt x="1007025" y="592548"/>
                </a:lnTo>
                <a:lnTo>
                  <a:pt x="1067396" y="628777"/>
                </a:lnTo>
                <a:lnTo>
                  <a:pt x="1047838" y="661543"/>
                </a:lnTo>
                <a:lnTo>
                  <a:pt x="1088453" y="661543"/>
                </a:lnTo>
                <a:lnTo>
                  <a:pt x="1010627" y="520065"/>
                </a:lnTo>
                <a:lnTo>
                  <a:pt x="1005742" y="514248"/>
                </a:lnTo>
                <a:lnTo>
                  <a:pt x="999261" y="510873"/>
                </a:lnTo>
                <a:lnTo>
                  <a:pt x="992018" y="510188"/>
                </a:lnTo>
                <a:close/>
              </a:path>
              <a:path w="1090295" h="664845">
                <a:moveTo>
                  <a:pt x="1025255" y="625703"/>
                </a:moveTo>
                <a:lnTo>
                  <a:pt x="1040980" y="654304"/>
                </a:lnTo>
                <a:lnTo>
                  <a:pt x="1057871" y="626110"/>
                </a:lnTo>
                <a:lnTo>
                  <a:pt x="1025255" y="625703"/>
                </a:lnTo>
                <a:close/>
              </a:path>
              <a:path w="1090295" h="664845">
                <a:moveTo>
                  <a:pt x="1007025" y="592548"/>
                </a:moveTo>
                <a:lnTo>
                  <a:pt x="1025255" y="625703"/>
                </a:lnTo>
                <a:lnTo>
                  <a:pt x="1057871" y="626110"/>
                </a:lnTo>
                <a:lnTo>
                  <a:pt x="1040980" y="654304"/>
                </a:lnTo>
                <a:lnTo>
                  <a:pt x="1052159" y="654304"/>
                </a:lnTo>
                <a:lnTo>
                  <a:pt x="1067396" y="628777"/>
                </a:lnTo>
                <a:lnTo>
                  <a:pt x="1007025" y="592548"/>
                </a:lnTo>
                <a:close/>
              </a:path>
              <a:path w="1090295" h="664845">
                <a:moveTo>
                  <a:pt x="19608" y="0"/>
                </a:moveTo>
                <a:lnTo>
                  <a:pt x="0" y="32638"/>
                </a:lnTo>
                <a:lnTo>
                  <a:pt x="987336" y="625230"/>
                </a:lnTo>
                <a:lnTo>
                  <a:pt x="1025255" y="625703"/>
                </a:lnTo>
                <a:lnTo>
                  <a:pt x="1007025" y="592548"/>
                </a:lnTo>
                <a:lnTo>
                  <a:pt x="19608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9810847-0C5C-1E47-9EA8-8FF14A566BA0}"/>
              </a:ext>
            </a:extLst>
          </p:cNvPr>
          <p:cNvSpPr txBox="1"/>
          <p:nvPr/>
        </p:nvSpPr>
        <p:spPr>
          <a:xfrm>
            <a:off x="3032760" y="2025650"/>
            <a:ext cx="3063240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Etica della</a:t>
            </a:r>
            <a:r>
              <a:rPr sz="2400" spc="-4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condivisione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4545">
              <a:lnSpc>
                <a:spcPct val="100000"/>
              </a:lnSpc>
              <a:spcBef>
                <a:spcPts val="1735"/>
              </a:spcBef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oppure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endParaRPr lang="it-IT" sz="2400" spc="-5" dirty="0">
              <a:solidFill>
                <a:srgbClr val="0033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Liberismo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sfrenato</a:t>
            </a:r>
            <a:r>
              <a:rPr sz="2400" spc="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??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B2F534-FA0F-2E4E-9501-197D8AA86396}"/>
              </a:ext>
            </a:extLst>
          </p:cNvPr>
          <p:cNvSpPr/>
          <p:nvPr/>
        </p:nvSpPr>
        <p:spPr>
          <a:xfrm>
            <a:off x="6840537" y="1319403"/>
            <a:ext cx="2232025" cy="194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822C092-BC89-3F45-8B65-3995BCFD543D}"/>
              </a:ext>
            </a:extLst>
          </p:cNvPr>
          <p:cNvSpPr/>
          <p:nvPr/>
        </p:nvSpPr>
        <p:spPr>
          <a:xfrm>
            <a:off x="6948486" y="3601275"/>
            <a:ext cx="2016125" cy="201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98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1AEA52E2-055D-8040-B250-833CA797C4EF}"/>
              </a:ext>
            </a:extLst>
          </p:cNvPr>
          <p:cNvSpPr txBox="1">
            <a:spLocks/>
          </p:cNvSpPr>
          <p:nvPr/>
        </p:nvSpPr>
        <p:spPr>
          <a:xfrm>
            <a:off x="438099" y="282574"/>
            <a:ext cx="653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kumimoji="0" lang="it-IT" sz="2800" u="none" strike="noStrike" kern="0" cap="none" spc="-1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sharing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economy: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il nuovo</a:t>
            </a:r>
            <a:r>
              <a:rPr kumimoji="0" lang="it-IT" sz="2800" u="none" strike="noStrike" kern="0" cap="none" spc="7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consumatore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F18D66E9-651A-5F4C-B797-73A334AD8284}"/>
              </a:ext>
            </a:extLst>
          </p:cNvPr>
          <p:cNvSpPr/>
          <p:nvPr/>
        </p:nvSpPr>
        <p:spPr>
          <a:xfrm>
            <a:off x="1931960" y="4266946"/>
            <a:ext cx="8136255" cy="1368425"/>
          </a:xfrm>
          <a:custGeom>
            <a:avLst/>
            <a:gdLst/>
            <a:ahLst/>
            <a:cxnLst/>
            <a:rect l="l" t="t" r="r" b="b"/>
            <a:pathLst>
              <a:path w="8136255" h="1368425">
                <a:moveTo>
                  <a:pt x="7907908" y="0"/>
                </a:moveTo>
                <a:lnTo>
                  <a:pt x="228079" y="0"/>
                </a:lnTo>
                <a:lnTo>
                  <a:pt x="182111" y="4633"/>
                </a:lnTo>
                <a:lnTo>
                  <a:pt x="139297" y="17920"/>
                </a:lnTo>
                <a:lnTo>
                  <a:pt x="100555" y="38944"/>
                </a:lnTo>
                <a:lnTo>
                  <a:pt x="66800" y="66786"/>
                </a:lnTo>
                <a:lnTo>
                  <a:pt x="38950" y="100527"/>
                </a:lnTo>
                <a:lnTo>
                  <a:pt x="17922" y="139249"/>
                </a:lnTo>
                <a:lnTo>
                  <a:pt x="4633" y="182034"/>
                </a:lnTo>
                <a:lnTo>
                  <a:pt x="0" y="227965"/>
                </a:lnTo>
                <a:lnTo>
                  <a:pt x="0" y="1140333"/>
                </a:lnTo>
                <a:lnTo>
                  <a:pt x="4633" y="1186265"/>
                </a:lnTo>
                <a:lnTo>
                  <a:pt x="17922" y="1229058"/>
                </a:lnTo>
                <a:lnTo>
                  <a:pt x="38950" y="1267790"/>
                </a:lnTo>
                <a:lnTo>
                  <a:pt x="66800" y="1301543"/>
                </a:lnTo>
                <a:lnTo>
                  <a:pt x="100555" y="1329396"/>
                </a:lnTo>
                <a:lnTo>
                  <a:pt x="139297" y="1350430"/>
                </a:lnTo>
                <a:lnTo>
                  <a:pt x="182111" y="1363725"/>
                </a:lnTo>
                <a:lnTo>
                  <a:pt x="228079" y="1368361"/>
                </a:lnTo>
                <a:lnTo>
                  <a:pt x="7907908" y="1368361"/>
                </a:lnTo>
                <a:lnTo>
                  <a:pt x="7953844" y="1363725"/>
                </a:lnTo>
                <a:lnTo>
                  <a:pt x="7996644" y="1350430"/>
                </a:lnTo>
                <a:lnTo>
                  <a:pt x="8035386" y="1329396"/>
                </a:lnTo>
                <a:lnTo>
                  <a:pt x="8069151" y="1301543"/>
                </a:lnTo>
                <a:lnTo>
                  <a:pt x="8097016" y="1267790"/>
                </a:lnTo>
                <a:lnTo>
                  <a:pt x="8118060" y="1229058"/>
                </a:lnTo>
                <a:lnTo>
                  <a:pt x="8131362" y="1186265"/>
                </a:lnTo>
                <a:lnTo>
                  <a:pt x="8136001" y="1140333"/>
                </a:lnTo>
                <a:lnTo>
                  <a:pt x="8136001" y="227965"/>
                </a:lnTo>
                <a:lnTo>
                  <a:pt x="8131362" y="182034"/>
                </a:lnTo>
                <a:lnTo>
                  <a:pt x="8118060" y="139249"/>
                </a:lnTo>
                <a:lnTo>
                  <a:pt x="8097016" y="100527"/>
                </a:lnTo>
                <a:lnTo>
                  <a:pt x="8069151" y="66786"/>
                </a:lnTo>
                <a:lnTo>
                  <a:pt x="8035386" y="38944"/>
                </a:lnTo>
                <a:lnTo>
                  <a:pt x="7996644" y="17920"/>
                </a:lnTo>
                <a:lnTo>
                  <a:pt x="7953844" y="4633"/>
                </a:lnTo>
                <a:lnTo>
                  <a:pt x="79079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7766C1F-AEF1-0148-83E3-0D060292DDFA}"/>
              </a:ext>
            </a:extLst>
          </p:cNvPr>
          <p:cNvSpPr txBox="1"/>
          <p:nvPr/>
        </p:nvSpPr>
        <p:spPr>
          <a:xfrm>
            <a:off x="2123831" y="4290948"/>
            <a:ext cx="7750175" cy="1063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5445">
              <a:lnSpc>
                <a:spcPct val="1501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Grazie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alle 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nuove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tecnologie 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alle 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piattaforme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social,  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ognuno può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essere 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produttore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beni/servizi 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costi</a:t>
            </a:r>
            <a:r>
              <a:rPr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irrisori</a:t>
            </a:r>
            <a:endParaRPr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3EC83B4-F40B-7D41-85D1-054F112042CD}"/>
              </a:ext>
            </a:extLst>
          </p:cNvPr>
          <p:cNvSpPr/>
          <p:nvPr/>
        </p:nvSpPr>
        <p:spPr>
          <a:xfrm>
            <a:off x="3834519" y="1458595"/>
            <a:ext cx="6269110" cy="252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C2A92581-30E4-5D4B-943C-6ED80315C506}"/>
              </a:ext>
            </a:extLst>
          </p:cNvPr>
          <p:cNvSpPr/>
          <p:nvPr/>
        </p:nvSpPr>
        <p:spPr>
          <a:xfrm>
            <a:off x="1787497" y="1603120"/>
            <a:ext cx="2052574" cy="165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27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6102336-8638-B843-B8BA-15B2A7C2FD17}"/>
              </a:ext>
            </a:extLst>
          </p:cNvPr>
          <p:cNvSpPr txBox="1">
            <a:spLocks/>
          </p:cNvSpPr>
          <p:nvPr/>
        </p:nvSpPr>
        <p:spPr>
          <a:xfrm>
            <a:off x="417416" y="323475"/>
            <a:ext cx="3339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Condivisione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e</a:t>
            </a:r>
            <a:r>
              <a:rPr kumimoji="0" lang="it-IT" sz="2800" u="none" strike="noStrike" kern="0" cap="none" spc="1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fiducia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6D325A7-F972-284F-B997-3B9D234DEF88}"/>
              </a:ext>
            </a:extLst>
          </p:cNvPr>
          <p:cNvSpPr txBox="1"/>
          <p:nvPr/>
        </p:nvSpPr>
        <p:spPr>
          <a:xfrm>
            <a:off x="1575917" y="1550034"/>
            <a:ext cx="8040370" cy="3131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Sharing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economy </a:t>
            </a:r>
            <a:r>
              <a:rPr lang="it-IT"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 </a:t>
            </a:r>
            <a:r>
              <a:rPr sz="2400" spc="-5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Collaborare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condividere </a:t>
            </a: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stare</a:t>
            </a:r>
            <a:r>
              <a:rPr sz="2400" spc="-10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</a:t>
            </a:r>
            <a:endParaRPr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5"/>
              </a:spcBef>
            </a:pPr>
            <a:endParaRPr sz="31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/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 per avere interazioni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successo, è fondamentale</a:t>
            </a:r>
            <a:r>
              <a:rPr sz="2300" spc="-16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avere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spcBef>
                <a:spcPts val="1380"/>
              </a:spcBef>
            </a:pP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fiducia</a:t>
            </a:r>
            <a:r>
              <a:rPr sz="2300" spc="-2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reciproca: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50"/>
              </a:spcBef>
            </a:pPr>
            <a:endParaRPr sz="315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6055" indent="-173990">
              <a:buSzPct val="104347"/>
              <a:buFont typeface="Arial"/>
              <a:buChar char="•"/>
              <a:tabLst>
                <a:tab pos="186690" algn="l"/>
              </a:tabLst>
            </a:pP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Fidarsi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degli</a:t>
            </a:r>
            <a:r>
              <a:rPr sz="2300" spc="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altri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7165" indent="-165100">
              <a:spcBef>
                <a:spcPts val="1430"/>
              </a:spcBef>
              <a:buFont typeface="Arial"/>
              <a:buChar char="•"/>
              <a:tabLst>
                <a:tab pos="177800" algn="l"/>
              </a:tabLst>
            </a:pP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Meritare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fiducia degli</a:t>
            </a:r>
            <a:r>
              <a:rPr sz="2300" spc="2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altri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3C52710-E7C8-9046-8E5E-D1D7E80ABD31}"/>
              </a:ext>
            </a:extLst>
          </p:cNvPr>
          <p:cNvSpPr/>
          <p:nvPr/>
        </p:nvSpPr>
        <p:spPr>
          <a:xfrm>
            <a:off x="5732370" y="3459394"/>
            <a:ext cx="4190714" cy="2161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851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1F63988-9226-1A45-8081-2B7AA4B85AE5}"/>
              </a:ext>
            </a:extLst>
          </p:cNvPr>
          <p:cNvSpPr txBox="1">
            <a:spLocks/>
          </p:cNvSpPr>
          <p:nvPr/>
        </p:nvSpPr>
        <p:spPr>
          <a:xfrm>
            <a:off x="438099" y="279073"/>
            <a:ext cx="4265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La terza via di </a:t>
            </a:r>
            <a:r>
              <a:rPr kumimoji="0" lang="it-IT" sz="2800" u="none" strike="noStrike" kern="0" cap="none" spc="-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Jeremy</a:t>
            </a:r>
            <a:r>
              <a:rPr kumimoji="0" lang="it-IT" sz="2800" u="none" strike="noStrike" kern="0" cap="none" spc="1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Rifkin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B602AA5-7653-8343-A55C-B229073F9B52}"/>
              </a:ext>
            </a:extLst>
          </p:cNvPr>
          <p:cNvSpPr/>
          <p:nvPr/>
        </p:nvSpPr>
        <p:spPr>
          <a:xfrm>
            <a:off x="8149779" y="3886200"/>
            <a:ext cx="2092325" cy="184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E2CC391-50B9-844D-88E3-7C549D9A2DE1}"/>
              </a:ext>
            </a:extLst>
          </p:cNvPr>
          <p:cNvSpPr/>
          <p:nvPr/>
        </p:nvSpPr>
        <p:spPr>
          <a:xfrm>
            <a:off x="8149779" y="1412875"/>
            <a:ext cx="2092325" cy="201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91A85ED-F945-D546-A5D8-894E8BD77D20}"/>
              </a:ext>
            </a:extLst>
          </p:cNvPr>
          <p:cNvSpPr txBox="1"/>
          <p:nvPr/>
        </p:nvSpPr>
        <p:spPr>
          <a:xfrm>
            <a:off x="1561276" y="1369491"/>
            <a:ext cx="5278120" cy="43637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algn="just">
              <a:spcBef>
                <a:spcPts val="560"/>
              </a:spcBef>
            </a:pP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Economia dello</a:t>
            </a: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scambio</a:t>
            </a:r>
            <a:endParaRPr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130810" algn="just">
              <a:spcBef>
                <a:spcPts val="450"/>
              </a:spcBef>
            </a:pPr>
            <a:r>
              <a:rPr lang="it-IT"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sz="2300" spc="-5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Ciò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 conta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davvero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la possibilità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scambiare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l’uso di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beni e servizi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(non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più</a:t>
            </a:r>
            <a:r>
              <a:rPr sz="2300" spc="-1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 loro semplice</a:t>
            </a:r>
            <a:r>
              <a:rPr sz="2300" spc="-5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possesso)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41910"/>
            <a:r>
              <a:rPr lang="it-IT"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sz="2300" spc="-5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Aumenta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benessere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economico, la 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qualità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della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vita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assiste alla  democratizzazione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sistema</a:t>
            </a:r>
            <a:r>
              <a:rPr sz="2300" spc="-7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economico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spcBef>
                <a:spcPts val="5"/>
              </a:spcBef>
            </a:pPr>
            <a:r>
              <a:rPr lang="it-IT"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costi marginali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ridotti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quasi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2300" spc="-9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zero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/>
            <a:r>
              <a:rPr lang="it-IT"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sz="2300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L’accesso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questa nuova economia</a:t>
            </a:r>
            <a:r>
              <a:rPr sz="2300" spc="-12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/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sempre più facile e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alla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portata di</a:t>
            </a:r>
            <a:r>
              <a:rPr sz="2300" spc="-15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molti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146050"/>
            <a:r>
              <a:rPr lang="it-IT"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piattaforme digitali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centro</a:t>
            </a:r>
            <a:r>
              <a:rPr sz="2300" spc="-15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questo nuovo</a:t>
            </a:r>
            <a:r>
              <a:rPr sz="2300" spc="-4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3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mondo</a:t>
            </a:r>
            <a:endParaRPr sz="23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7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BBA4632-F38B-9C43-99A0-123F3A9F5B8F}"/>
              </a:ext>
            </a:extLst>
          </p:cNvPr>
          <p:cNvSpPr txBox="1">
            <a:spLocks/>
          </p:cNvSpPr>
          <p:nvPr/>
        </p:nvSpPr>
        <p:spPr>
          <a:xfrm>
            <a:off x="348836" y="330961"/>
            <a:ext cx="33216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1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L’altruismo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fa la</a:t>
            </a:r>
            <a:r>
              <a:rPr kumimoji="0" lang="it-IT" sz="2800" u="none" strike="noStrike" kern="0" cap="none" spc="-3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forza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D46E8B-03F3-F941-9147-9E7D0D386DAE}"/>
              </a:ext>
            </a:extLst>
          </p:cNvPr>
          <p:cNvSpPr/>
          <p:nvPr/>
        </p:nvSpPr>
        <p:spPr>
          <a:xfrm>
            <a:off x="3866261" y="2339340"/>
            <a:ext cx="3552825" cy="2162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4AD7C0E-903F-4C45-BCC3-B28C9EFEDA89}"/>
              </a:ext>
            </a:extLst>
          </p:cNvPr>
          <p:cNvSpPr txBox="1"/>
          <p:nvPr/>
        </p:nvSpPr>
        <p:spPr>
          <a:xfrm>
            <a:off x="1462026" y="1338364"/>
            <a:ext cx="1908810" cy="153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2200" spc="-1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L’altruismo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 onnipresente</a:t>
            </a:r>
            <a:r>
              <a:rPr sz="2200" spc="-6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natura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319E3B0-BE7F-2A46-823C-6D0E16646AF2}"/>
              </a:ext>
            </a:extLst>
          </p:cNvPr>
          <p:cNvSpPr txBox="1"/>
          <p:nvPr/>
        </p:nvSpPr>
        <p:spPr>
          <a:xfrm>
            <a:off x="7914511" y="1305128"/>
            <a:ext cx="2344420" cy="1534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5"/>
              </a:spcBef>
            </a:pPr>
            <a:r>
              <a:rPr sz="2200" spc="-2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Tutti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stiamo </a:t>
            </a:r>
            <a:r>
              <a:rPr sz="2200" spc="-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meglio 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ci preoccupiamo  della</a:t>
            </a:r>
            <a:r>
              <a:rPr sz="2200" spc="-3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comunità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18DA3EF-B247-9045-9277-7080CB7F1AA8}"/>
              </a:ext>
            </a:extLst>
          </p:cNvPr>
          <p:cNvSpPr txBox="1"/>
          <p:nvPr/>
        </p:nvSpPr>
        <p:spPr>
          <a:xfrm>
            <a:off x="2586609" y="4752238"/>
            <a:ext cx="6299835" cy="103124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All’interno di un gruppo, l’egoismo batte</a:t>
            </a:r>
            <a:r>
              <a:rPr sz="2200" spc="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l’altruismo.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 i gruppi altruistici battono quelli</a:t>
            </a:r>
            <a:r>
              <a:rPr sz="2200" spc="5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egoisti.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C6A781C6-CFD6-7741-AE08-C36278CD12E5}"/>
              </a:ext>
            </a:extLst>
          </p:cNvPr>
          <p:cNvSpPr txBox="1"/>
          <p:nvPr/>
        </p:nvSpPr>
        <p:spPr>
          <a:xfrm>
            <a:off x="1014732" y="1568450"/>
            <a:ext cx="32861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Quello </a:t>
            </a:r>
            <a:r>
              <a:rPr sz="24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conta </a:t>
            </a:r>
            <a:r>
              <a:rPr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la  </a:t>
            </a:r>
            <a:r>
              <a:rPr sz="24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dimensione dell’incontro  </a:t>
            </a:r>
            <a:r>
              <a:rPr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ovviamente </a:t>
            </a:r>
            <a:r>
              <a:rPr sz="24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</a:t>
            </a:r>
            <a:r>
              <a:rPr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 prestazione</a:t>
            </a:r>
            <a:r>
              <a:rPr sz="2400" spc="-1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culinaria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990B5EF-D4A4-2243-94EB-F11119B7AE6F}"/>
              </a:ext>
            </a:extLst>
          </p:cNvPr>
          <p:cNvSpPr txBox="1"/>
          <p:nvPr/>
        </p:nvSpPr>
        <p:spPr>
          <a:xfrm>
            <a:off x="5536948" y="1495425"/>
            <a:ext cx="1663064" cy="1642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400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Fiducia</a:t>
            </a:r>
            <a:r>
              <a:rPr sz="2400" dirty="0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it-IT" sz="2400" dirty="0">
              <a:solidFill>
                <a:srgbClr val="0033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>
              <a:lnSpc>
                <a:spcPct val="150100"/>
              </a:lnSpc>
              <a:spcBef>
                <a:spcPts val="95"/>
              </a:spcBef>
            </a:pPr>
            <a:endParaRPr lang="it-IT" sz="2400" b="1" dirty="0">
              <a:solidFill>
                <a:srgbClr val="003366"/>
              </a:solidFill>
              <a:latin typeface="Candara"/>
              <a:cs typeface="Candara"/>
            </a:endParaRPr>
          </a:p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400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sz="2400" spc="-10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sz="2400" dirty="0" err="1"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putazione</a:t>
            </a:r>
            <a:endParaRPr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F6760AA-3A4A-ED41-BAAD-BAB22C6F87F1}"/>
              </a:ext>
            </a:extLst>
          </p:cNvPr>
          <p:cNvSpPr/>
          <p:nvPr/>
        </p:nvSpPr>
        <p:spPr>
          <a:xfrm>
            <a:off x="4554539" y="2092579"/>
            <a:ext cx="726440" cy="329565"/>
          </a:xfrm>
          <a:custGeom>
            <a:avLst/>
            <a:gdLst/>
            <a:ahLst/>
            <a:cxnLst/>
            <a:rect l="l" t="t" r="r" b="b"/>
            <a:pathLst>
              <a:path w="726439" h="329564">
                <a:moveTo>
                  <a:pt x="618682" y="46853"/>
                </a:moveTo>
                <a:lnTo>
                  <a:pt x="0" y="294005"/>
                </a:lnTo>
                <a:lnTo>
                  <a:pt x="14224" y="329438"/>
                </a:lnTo>
                <a:lnTo>
                  <a:pt x="632825" y="82158"/>
                </a:lnTo>
                <a:lnTo>
                  <a:pt x="656033" y="52432"/>
                </a:lnTo>
                <a:lnTo>
                  <a:pt x="618682" y="46853"/>
                </a:lnTo>
                <a:close/>
              </a:path>
              <a:path w="726439" h="329564">
                <a:moveTo>
                  <a:pt x="701663" y="20700"/>
                </a:moveTo>
                <a:lnTo>
                  <a:pt x="684149" y="20700"/>
                </a:lnTo>
                <a:lnTo>
                  <a:pt x="698246" y="56007"/>
                </a:lnTo>
                <a:lnTo>
                  <a:pt x="632825" y="82158"/>
                </a:lnTo>
                <a:lnTo>
                  <a:pt x="594740" y="130937"/>
                </a:lnTo>
                <a:lnTo>
                  <a:pt x="591417" y="137749"/>
                </a:lnTo>
                <a:lnTo>
                  <a:pt x="590915" y="145049"/>
                </a:lnTo>
                <a:lnTo>
                  <a:pt x="593151" y="151993"/>
                </a:lnTo>
                <a:lnTo>
                  <a:pt x="598042" y="157734"/>
                </a:lnTo>
                <a:lnTo>
                  <a:pt x="604855" y="161111"/>
                </a:lnTo>
                <a:lnTo>
                  <a:pt x="612155" y="161607"/>
                </a:lnTo>
                <a:lnTo>
                  <a:pt x="619099" y="159341"/>
                </a:lnTo>
                <a:lnTo>
                  <a:pt x="624839" y="154432"/>
                </a:lnTo>
                <a:lnTo>
                  <a:pt x="726313" y="24384"/>
                </a:lnTo>
                <a:lnTo>
                  <a:pt x="701663" y="20700"/>
                </a:lnTo>
                <a:close/>
              </a:path>
              <a:path w="726439" h="329564">
                <a:moveTo>
                  <a:pt x="656033" y="52432"/>
                </a:moveTo>
                <a:lnTo>
                  <a:pt x="632825" y="82158"/>
                </a:lnTo>
                <a:lnTo>
                  <a:pt x="695068" y="57276"/>
                </a:lnTo>
                <a:lnTo>
                  <a:pt x="688466" y="57276"/>
                </a:lnTo>
                <a:lnTo>
                  <a:pt x="656033" y="52432"/>
                </a:lnTo>
                <a:close/>
              </a:path>
              <a:path w="726439" h="329564">
                <a:moveTo>
                  <a:pt x="676148" y="26670"/>
                </a:moveTo>
                <a:lnTo>
                  <a:pt x="656033" y="52432"/>
                </a:lnTo>
                <a:lnTo>
                  <a:pt x="688466" y="57276"/>
                </a:lnTo>
                <a:lnTo>
                  <a:pt x="676148" y="26670"/>
                </a:lnTo>
                <a:close/>
              </a:path>
              <a:path w="726439" h="329564">
                <a:moveTo>
                  <a:pt x="686532" y="26670"/>
                </a:moveTo>
                <a:lnTo>
                  <a:pt x="676148" y="26670"/>
                </a:lnTo>
                <a:lnTo>
                  <a:pt x="688466" y="57276"/>
                </a:lnTo>
                <a:lnTo>
                  <a:pt x="695068" y="57276"/>
                </a:lnTo>
                <a:lnTo>
                  <a:pt x="698246" y="56007"/>
                </a:lnTo>
                <a:lnTo>
                  <a:pt x="686532" y="26670"/>
                </a:lnTo>
                <a:close/>
              </a:path>
              <a:path w="726439" h="329564">
                <a:moveTo>
                  <a:pt x="684149" y="20700"/>
                </a:moveTo>
                <a:lnTo>
                  <a:pt x="618682" y="46853"/>
                </a:lnTo>
                <a:lnTo>
                  <a:pt x="656033" y="52432"/>
                </a:lnTo>
                <a:lnTo>
                  <a:pt x="676148" y="26670"/>
                </a:lnTo>
                <a:lnTo>
                  <a:pt x="686532" y="26670"/>
                </a:lnTo>
                <a:lnTo>
                  <a:pt x="684149" y="20700"/>
                </a:lnTo>
                <a:close/>
              </a:path>
              <a:path w="726439" h="329564">
                <a:moveTo>
                  <a:pt x="563117" y="0"/>
                </a:moveTo>
                <a:lnTo>
                  <a:pt x="555565" y="410"/>
                </a:lnTo>
                <a:lnTo>
                  <a:pt x="548989" y="3571"/>
                </a:lnTo>
                <a:lnTo>
                  <a:pt x="544079" y="8947"/>
                </a:lnTo>
                <a:lnTo>
                  <a:pt x="541527" y="16001"/>
                </a:lnTo>
                <a:lnTo>
                  <a:pt x="541920" y="23574"/>
                </a:lnTo>
                <a:lnTo>
                  <a:pt x="545052" y="30194"/>
                </a:lnTo>
                <a:lnTo>
                  <a:pt x="550421" y="35147"/>
                </a:lnTo>
                <a:lnTo>
                  <a:pt x="557529" y="37719"/>
                </a:lnTo>
                <a:lnTo>
                  <a:pt x="618682" y="46853"/>
                </a:lnTo>
                <a:lnTo>
                  <a:pt x="684149" y="20700"/>
                </a:lnTo>
                <a:lnTo>
                  <a:pt x="701663" y="20700"/>
                </a:lnTo>
                <a:lnTo>
                  <a:pt x="563117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0BC9F76-223C-4A4A-BBB8-CC8B3DE8E3D5}"/>
              </a:ext>
            </a:extLst>
          </p:cNvPr>
          <p:cNvSpPr/>
          <p:nvPr/>
        </p:nvSpPr>
        <p:spPr>
          <a:xfrm>
            <a:off x="4555809" y="2422144"/>
            <a:ext cx="725170" cy="273685"/>
          </a:xfrm>
          <a:custGeom>
            <a:avLst/>
            <a:gdLst/>
            <a:ahLst/>
            <a:cxnLst/>
            <a:rect l="l" t="t" r="r" b="b"/>
            <a:pathLst>
              <a:path w="725170" h="273685">
                <a:moveTo>
                  <a:pt x="615401" y="221252"/>
                </a:moveTo>
                <a:lnTo>
                  <a:pt x="555371" y="235712"/>
                </a:lnTo>
                <a:lnTo>
                  <a:pt x="548489" y="238946"/>
                </a:lnTo>
                <a:lnTo>
                  <a:pt x="543560" y="244347"/>
                </a:lnTo>
                <a:lnTo>
                  <a:pt x="541012" y="251178"/>
                </a:lnTo>
                <a:lnTo>
                  <a:pt x="541274" y="258699"/>
                </a:lnTo>
                <a:lnTo>
                  <a:pt x="544508" y="265580"/>
                </a:lnTo>
                <a:lnTo>
                  <a:pt x="549909" y="270510"/>
                </a:lnTo>
                <a:lnTo>
                  <a:pt x="556740" y="273057"/>
                </a:lnTo>
                <a:lnTo>
                  <a:pt x="564261" y="272796"/>
                </a:lnTo>
                <a:lnTo>
                  <a:pt x="694059" y="241553"/>
                </a:lnTo>
                <a:lnTo>
                  <a:pt x="683006" y="241553"/>
                </a:lnTo>
                <a:lnTo>
                  <a:pt x="615401" y="221252"/>
                </a:lnTo>
                <a:close/>
              </a:path>
              <a:path w="725170" h="273685">
                <a:moveTo>
                  <a:pt x="652225" y="212382"/>
                </a:moveTo>
                <a:lnTo>
                  <a:pt x="615401" y="221252"/>
                </a:lnTo>
                <a:lnTo>
                  <a:pt x="683006" y="241553"/>
                </a:lnTo>
                <a:lnTo>
                  <a:pt x="684598" y="236220"/>
                </a:lnTo>
                <a:lnTo>
                  <a:pt x="674497" y="236220"/>
                </a:lnTo>
                <a:lnTo>
                  <a:pt x="652225" y="212382"/>
                </a:lnTo>
                <a:close/>
              </a:path>
              <a:path w="725170" h="273685">
                <a:moveTo>
                  <a:pt x="598820" y="107521"/>
                </a:moveTo>
                <a:lnTo>
                  <a:pt x="591619" y="108662"/>
                </a:lnTo>
                <a:lnTo>
                  <a:pt x="585215" y="112649"/>
                </a:lnTo>
                <a:lnTo>
                  <a:pt x="580788" y="118766"/>
                </a:lnTo>
                <a:lnTo>
                  <a:pt x="579135" y="125872"/>
                </a:lnTo>
                <a:lnTo>
                  <a:pt x="580268" y="133097"/>
                </a:lnTo>
                <a:lnTo>
                  <a:pt x="584200" y="139573"/>
                </a:lnTo>
                <a:lnTo>
                  <a:pt x="626362" y="184700"/>
                </a:lnTo>
                <a:lnTo>
                  <a:pt x="693927" y="204977"/>
                </a:lnTo>
                <a:lnTo>
                  <a:pt x="683006" y="241553"/>
                </a:lnTo>
                <a:lnTo>
                  <a:pt x="694059" y="241553"/>
                </a:lnTo>
                <a:lnTo>
                  <a:pt x="724662" y="234187"/>
                </a:lnTo>
                <a:lnTo>
                  <a:pt x="612139" y="113537"/>
                </a:lnTo>
                <a:lnTo>
                  <a:pt x="605950" y="109166"/>
                </a:lnTo>
                <a:lnTo>
                  <a:pt x="598820" y="107521"/>
                </a:lnTo>
                <a:close/>
              </a:path>
              <a:path w="725170" h="273685">
                <a:moveTo>
                  <a:pt x="684022" y="204724"/>
                </a:moveTo>
                <a:lnTo>
                  <a:pt x="652225" y="212382"/>
                </a:lnTo>
                <a:lnTo>
                  <a:pt x="674497" y="236220"/>
                </a:lnTo>
                <a:lnTo>
                  <a:pt x="684022" y="204724"/>
                </a:lnTo>
                <a:close/>
              </a:path>
              <a:path w="725170" h="273685">
                <a:moveTo>
                  <a:pt x="693081" y="204724"/>
                </a:moveTo>
                <a:lnTo>
                  <a:pt x="684022" y="204724"/>
                </a:lnTo>
                <a:lnTo>
                  <a:pt x="674497" y="236220"/>
                </a:lnTo>
                <a:lnTo>
                  <a:pt x="684598" y="236220"/>
                </a:lnTo>
                <a:lnTo>
                  <a:pt x="693927" y="204977"/>
                </a:lnTo>
                <a:lnTo>
                  <a:pt x="693081" y="204724"/>
                </a:lnTo>
                <a:close/>
              </a:path>
              <a:path w="725170" h="273685">
                <a:moveTo>
                  <a:pt x="10922" y="0"/>
                </a:moveTo>
                <a:lnTo>
                  <a:pt x="0" y="36449"/>
                </a:lnTo>
                <a:lnTo>
                  <a:pt x="615401" y="221252"/>
                </a:lnTo>
                <a:lnTo>
                  <a:pt x="652225" y="212382"/>
                </a:lnTo>
                <a:lnTo>
                  <a:pt x="626362" y="184700"/>
                </a:lnTo>
                <a:lnTo>
                  <a:pt x="10922" y="0"/>
                </a:lnTo>
                <a:close/>
              </a:path>
              <a:path w="725170" h="273685">
                <a:moveTo>
                  <a:pt x="626362" y="184700"/>
                </a:moveTo>
                <a:lnTo>
                  <a:pt x="652225" y="212382"/>
                </a:lnTo>
                <a:lnTo>
                  <a:pt x="684022" y="204724"/>
                </a:lnTo>
                <a:lnTo>
                  <a:pt x="693081" y="204724"/>
                </a:lnTo>
                <a:lnTo>
                  <a:pt x="626362" y="1847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62790B1-4845-0441-8A48-B8FB4FB1BBA7}"/>
              </a:ext>
            </a:extLst>
          </p:cNvPr>
          <p:cNvSpPr/>
          <p:nvPr/>
        </p:nvSpPr>
        <p:spPr>
          <a:xfrm>
            <a:off x="6735827" y="3589020"/>
            <a:ext cx="3168650" cy="2125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A0D881E-5DB6-0B4F-9DF0-A3BBDCC21130}"/>
              </a:ext>
            </a:extLst>
          </p:cNvPr>
          <p:cNvSpPr/>
          <p:nvPr/>
        </p:nvSpPr>
        <p:spPr>
          <a:xfrm>
            <a:off x="3856102" y="4376420"/>
            <a:ext cx="2752725" cy="88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9130F75-AD53-D14D-BDA0-069976F9687D}"/>
              </a:ext>
            </a:extLst>
          </p:cNvPr>
          <p:cNvSpPr txBox="1">
            <a:spLocks/>
          </p:cNvSpPr>
          <p:nvPr/>
        </p:nvSpPr>
        <p:spPr>
          <a:xfrm>
            <a:off x="461329" y="275081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00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Il social</a:t>
            </a:r>
            <a:r>
              <a:rPr kumimoji="0" lang="it-IT" sz="2800" u="none" strike="noStrike" kern="0" cap="none" spc="-6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it-IT" sz="2800" u="none" strike="noStrike" kern="0" cap="none" spc="-5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eating</a:t>
            </a:r>
            <a:endParaRPr kumimoji="0" lang="it-IT" sz="28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009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384DBA89-B5A6-4ED5-AA33-74F50EA5D342}"/>
    </a:ext>
  </a:extLst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13160177-3225-4523-8B55-5BE85DBE8861}"/>
    </a:ext>
  </a:extLst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13160177-3225-4523-8B55-5BE85DBE8861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324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1_Tema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Antonacci</dc:creator>
  <cp:lastModifiedBy>Francesco Antonacci</cp:lastModifiedBy>
  <cp:revision>88</cp:revision>
  <dcterms:created xsi:type="dcterms:W3CDTF">2019-09-10T09:11:20Z</dcterms:created>
  <dcterms:modified xsi:type="dcterms:W3CDTF">2019-09-20T08:00:39Z</dcterms:modified>
</cp:coreProperties>
</file>