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494" r:id="rId2"/>
    <p:sldId id="482" r:id="rId3"/>
    <p:sldId id="483" r:id="rId4"/>
    <p:sldId id="484" r:id="rId5"/>
    <p:sldId id="485" r:id="rId6"/>
    <p:sldId id="486" r:id="rId7"/>
    <p:sldId id="487" r:id="rId8"/>
    <p:sldId id="321" r:id="rId9"/>
    <p:sldId id="497" r:id="rId10"/>
    <p:sldId id="498" r:id="rId11"/>
    <p:sldId id="501" r:id="rId12"/>
    <p:sldId id="322" r:id="rId13"/>
    <p:sldId id="499" r:id="rId14"/>
    <p:sldId id="500" r:id="rId15"/>
    <p:sldId id="502" r:id="rId16"/>
    <p:sldId id="491" r:id="rId17"/>
    <p:sldId id="493" r:id="rId18"/>
    <p:sldId id="324" r:id="rId19"/>
    <p:sldId id="323" r:id="rId20"/>
    <p:sldId id="325" r:id="rId21"/>
    <p:sldId id="489" r:id="rId22"/>
    <p:sldId id="492" r:id="rId23"/>
    <p:sldId id="326" r:id="rId24"/>
    <p:sldId id="327" r:id="rId25"/>
    <p:sldId id="503" r:id="rId26"/>
    <p:sldId id="328" r:id="rId27"/>
    <p:sldId id="504" r:id="rId28"/>
    <p:sldId id="505"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495" r:id="rId52"/>
    <p:sldId id="351" r:id="rId53"/>
    <p:sldId id="352" r:id="rId54"/>
    <p:sldId id="353" r:id="rId55"/>
    <p:sldId id="354" r:id="rId56"/>
    <p:sldId id="496" r:id="rId57"/>
    <p:sldId id="355" r:id="rId58"/>
    <p:sldId id="356" r:id="rId59"/>
    <p:sldId id="357" r:id="rId60"/>
    <p:sldId id="358" r:id="rId61"/>
    <p:sldId id="359" r:id="rId62"/>
    <p:sldId id="360" r:id="rId63"/>
    <p:sldId id="361" r:id="rId64"/>
    <p:sldId id="362" r:id="rId65"/>
    <p:sldId id="363" r:id="rId66"/>
    <p:sldId id="364" r:id="rId67"/>
    <p:sldId id="365" r:id="rId68"/>
    <p:sldId id="366" r:id="rId69"/>
    <p:sldId id="367" r:id="rId70"/>
    <p:sldId id="368" r:id="rId71"/>
    <p:sldId id="369" r:id="rId72"/>
    <p:sldId id="370" r:id="rId73"/>
    <p:sldId id="371" r:id="rId74"/>
    <p:sldId id="372" r:id="rId75"/>
    <p:sldId id="373" r:id="rId76"/>
    <p:sldId id="374" r:id="rId77"/>
    <p:sldId id="375" r:id="rId78"/>
    <p:sldId id="376"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8F5899-EB39-463D-9957-705DEB173E3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E9C4591-800C-4738-BD34-BE7B7CE1728D}">
      <dgm:prSet/>
      <dgm:spPr/>
      <dgm:t>
        <a:bodyPr/>
        <a:lstStyle/>
        <a:p>
          <a:r>
            <a:rPr lang="it-IT"/>
            <a:t>Procedural orders</a:t>
          </a:r>
          <a:endParaRPr lang="en-US"/>
        </a:p>
      </dgm:t>
    </dgm:pt>
    <dgm:pt modelId="{2F35251F-1BEB-4D0E-A3F6-B18C07B7DDC2}" type="parTrans" cxnId="{D700604D-9721-4ACB-9D30-41A0E6378DCB}">
      <dgm:prSet/>
      <dgm:spPr/>
      <dgm:t>
        <a:bodyPr/>
        <a:lstStyle/>
        <a:p>
          <a:endParaRPr lang="en-US"/>
        </a:p>
      </dgm:t>
    </dgm:pt>
    <dgm:pt modelId="{1CC1B5F6-6F55-481E-9A5F-F3D27E95C134}" type="sibTrans" cxnId="{D700604D-9721-4ACB-9D30-41A0E6378DCB}">
      <dgm:prSet/>
      <dgm:spPr/>
      <dgm:t>
        <a:bodyPr/>
        <a:lstStyle/>
        <a:p>
          <a:endParaRPr lang="en-US"/>
        </a:p>
      </dgm:t>
    </dgm:pt>
    <dgm:pt modelId="{DF7A8E2A-6231-4C7C-9ED2-7F06214EB9C7}">
      <dgm:prSet/>
      <dgm:spPr/>
      <dgm:t>
        <a:bodyPr/>
        <a:lstStyle/>
        <a:p>
          <a:r>
            <a:rPr lang="it-IT" dirty="0" err="1"/>
            <a:t>Organizational</a:t>
          </a:r>
          <a:r>
            <a:rPr lang="it-IT" dirty="0"/>
            <a:t> meetings</a:t>
          </a:r>
          <a:endParaRPr lang="en-US" dirty="0"/>
        </a:p>
      </dgm:t>
    </dgm:pt>
    <dgm:pt modelId="{4CAB50CF-FCE7-49EC-A207-B75020DB31BE}" type="parTrans" cxnId="{B3D157F6-BFC7-45D4-9C61-44B14CE5D9C3}">
      <dgm:prSet/>
      <dgm:spPr/>
      <dgm:t>
        <a:bodyPr/>
        <a:lstStyle/>
        <a:p>
          <a:endParaRPr lang="en-US"/>
        </a:p>
      </dgm:t>
    </dgm:pt>
    <dgm:pt modelId="{8BB3B5D6-5124-4881-9961-2E12A2578B70}" type="sibTrans" cxnId="{B3D157F6-BFC7-45D4-9C61-44B14CE5D9C3}">
      <dgm:prSet/>
      <dgm:spPr/>
      <dgm:t>
        <a:bodyPr/>
        <a:lstStyle/>
        <a:p>
          <a:endParaRPr lang="en-US"/>
        </a:p>
      </dgm:t>
    </dgm:pt>
    <dgm:pt modelId="{9B3188E4-4C15-4E09-B00A-5CB3C127AF58}">
      <dgm:prSet/>
      <dgm:spPr/>
      <dgm:t>
        <a:bodyPr/>
        <a:lstStyle/>
        <a:p>
          <a:r>
            <a:rPr lang="it-IT"/>
            <a:t>Terms of reference (ICC)</a:t>
          </a:r>
          <a:endParaRPr lang="en-US"/>
        </a:p>
      </dgm:t>
    </dgm:pt>
    <dgm:pt modelId="{F90CE664-4EE3-4B80-BF16-7E5645EFD03F}" type="parTrans" cxnId="{B197820A-B63A-46B6-9BD6-D8D6A54A48CE}">
      <dgm:prSet/>
      <dgm:spPr/>
      <dgm:t>
        <a:bodyPr/>
        <a:lstStyle/>
        <a:p>
          <a:endParaRPr lang="en-US"/>
        </a:p>
      </dgm:t>
    </dgm:pt>
    <dgm:pt modelId="{1706B534-172F-4E81-AA34-04966B3409B5}" type="sibTrans" cxnId="{B197820A-B63A-46B6-9BD6-D8D6A54A48CE}">
      <dgm:prSet/>
      <dgm:spPr/>
      <dgm:t>
        <a:bodyPr/>
        <a:lstStyle/>
        <a:p>
          <a:endParaRPr lang="en-US"/>
        </a:p>
      </dgm:t>
    </dgm:pt>
    <dgm:pt modelId="{DB1FB96A-10AF-4B5E-9DBA-E12D09985C36}">
      <dgm:prSet/>
      <dgm:spPr/>
      <dgm:t>
        <a:bodyPr/>
        <a:lstStyle/>
        <a:p>
          <a:r>
            <a:rPr lang="it-IT"/>
            <a:t>New claims (what is a new claim? Can the new claim be admitted)</a:t>
          </a:r>
          <a:endParaRPr lang="en-US"/>
        </a:p>
      </dgm:t>
    </dgm:pt>
    <dgm:pt modelId="{DF2145CB-6165-4693-8717-B27261C87D49}" type="parTrans" cxnId="{82B41C3D-9073-4A39-986F-1F35728010C6}">
      <dgm:prSet/>
      <dgm:spPr/>
      <dgm:t>
        <a:bodyPr/>
        <a:lstStyle/>
        <a:p>
          <a:endParaRPr lang="en-US"/>
        </a:p>
      </dgm:t>
    </dgm:pt>
    <dgm:pt modelId="{B802F881-604B-45A0-A55B-71BCCD136F18}" type="sibTrans" cxnId="{82B41C3D-9073-4A39-986F-1F35728010C6}">
      <dgm:prSet/>
      <dgm:spPr/>
      <dgm:t>
        <a:bodyPr/>
        <a:lstStyle/>
        <a:p>
          <a:endParaRPr lang="en-US"/>
        </a:p>
      </dgm:t>
    </dgm:pt>
    <dgm:pt modelId="{0185266F-EC59-43E0-83D8-D22B67914D5F}" type="pres">
      <dgm:prSet presAssocID="{AF8F5899-EB39-463D-9957-705DEB173E31}" presName="root" presStyleCnt="0">
        <dgm:presLayoutVars>
          <dgm:dir/>
          <dgm:resizeHandles val="exact"/>
        </dgm:presLayoutVars>
      </dgm:prSet>
      <dgm:spPr/>
    </dgm:pt>
    <dgm:pt modelId="{E24FAD56-E4B0-4F33-A0D9-FCB643FF80D6}" type="pres">
      <dgm:prSet presAssocID="{FE9C4591-800C-4738-BD34-BE7B7CE1728D}" presName="compNode" presStyleCnt="0"/>
      <dgm:spPr/>
    </dgm:pt>
    <dgm:pt modelId="{8FEFBA1D-909E-4D71-B87E-175F271BC670}" type="pres">
      <dgm:prSet presAssocID="{FE9C4591-800C-4738-BD34-BE7B7CE1728D}" presName="bgRect" presStyleLbl="bgShp" presStyleIdx="0" presStyleCnt="4" custLinFactY="796" custLinFactNeighborX="1270" custLinFactNeighborY="100000"/>
      <dgm:spPr/>
    </dgm:pt>
    <dgm:pt modelId="{EDEAE4C1-254A-43EA-8EA4-DFC147D8546F}" type="pres">
      <dgm:prSet presAssocID="{FE9C4591-800C-4738-BD34-BE7B7CE1728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06878CEA-D381-4962-9A11-48F30FE1536B}" type="pres">
      <dgm:prSet presAssocID="{FE9C4591-800C-4738-BD34-BE7B7CE1728D}" presName="spaceRect" presStyleCnt="0"/>
      <dgm:spPr/>
    </dgm:pt>
    <dgm:pt modelId="{EE5803E3-815E-40BE-99AE-0A0DC9158AFE}" type="pres">
      <dgm:prSet presAssocID="{FE9C4591-800C-4738-BD34-BE7B7CE1728D}" presName="parTx" presStyleLbl="revTx" presStyleIdx="0" presStyleCnt="4">
        <dgm:presLayoutVars>
          <dgm:chMax val="0"/>
          <dgm:chPref val="0"/>
        </dgm:presLayoutVars>
      </dgm:prSet>
      <dgm:spPr/>
    </dgm:pt>
    <dgm:pt modelId="{3EC5FEBE-846E-44F3-BC84-E8208BA611CF}" type="pres">
      <dgm:prSet presAssocID="{1CC1B5F6-6F55-481E-9A5F-F3D27E95C134}" presName="sibTrans" presStyleCnt="0"/>
      <dgm:spPr/>
    </dgm:pt>
    <dgm:pt modelId="{37DED292-2E1D-4202-820D-2CC7177E8649}" type="pres">
      <dgm:prSet presAssocID="{DF7A8E2A-6231-4C7C-9ED2-7F06214EB9C7}" presName="compNode" presStyleCnt="0"/>
      <dgm:spPr/>
    </dgm:pt>
    <dgm:pt modelId="{C2D97C52-BB4D-4BF6-B735-653431AAFDAE}" type="pres">
      <dgm:prSet presAssocID="{DF7A8E2A-6231-4C7C-9ED2-7F06214EB9C7}" presName="bgRect" presStyleLbl="bgShp" presStyleIdx="1" presStyleCnt="4" custLinFactY="-19745" custLinFactNeighborX="-198" custLinFactNeighborY="-100000"/>
      <dgm:spPr/>
    </dgm:pt>
    <dgm:pt modelId="{5DFA2F4F-81B0-4171-A357-109BB912A150}" type="pres">
      <dgm:prSet presAssocID="{DF7A8E2A-6231-4C7C-9ED2-7F06214EB9C7}" presName="iconRect" presStyleLbl="node1" presStyleIdx="1" presStyleCnt="4" custLinFactNeighborX="12243" custLinFactNeighborY="443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E2E5AF62-C0DB-4DF5-8DDD-F5367181DFCB}" type="pres">
      <dgm:prSet presAssocID="{DF7A8E2A-6231-4C7C-9ED2-7F06214EB9C7}" presName="spaceRect" presStyleCnt="0"/>
      <dgm:spPr/>
    </dgm:pt>
    <dgm:pt modelId="{9023FABE-4153-42B3-BA8C-52CBF68FA95C}" type="pres">
      <dgm:prSet presAssocID="{DF7A8E2A-6231-4C7C-9ED2-7F06214EB9C7}" presName="parTx" presStyleLbl="revTx" presStyleIdx="1" presStyleCnt="4">
        <dgm:presLayoutVars>
          <dgm:chMax val="0"/>
          <dgm:chPref val="0"/>
        </dgm:presLayoutVars>
      </dgm:prSet>
      <dgm:spPr/>
    </dgm:pt>
    <dgm:pt modelId="{67180777-26C3-4050-ADDA-1027E482F4F0}" type="pres">
      <dgm:prSet presAssocID="{8BB3B5D6-5124-4881-9961-2E12A2578B70}" presName="sibTrans" presStyleCnt="0"/>
      <dgm:spPr/>
    </dgm:pt>
    <dgm:pt modelId="{CBEEC8B0-C3C7-4335-90D8-EA9019144285}" type="pres">
      <dgm:prSet presAssocID="{9B3188E4-4C15-4E09-B00A-5CB3C127AF58}" presName="compNode" presStyleCnt="0"/>
      <dgm:spPr/>
    </dgm:pt>
    <dgm:pt modelId="{1D6A0AD1-F5C3-427D-B562-908E7C2A472B}" type="pres">
      <dgm:prSet presAssocID="{9B3188E4-4C15-4E09-B00A-5CB3C127AF58}" presName="bgRect" presStyleLbl="bgShp" presStyleIdx="2" presStyleCnt="4"/>
      <dgm:spPr/>
    </dgm:pt>
    <dgm:pt modelId="{8DA42A32-5A64-4419-BE4C-5D14A7B931DA}" type="pres">
      <dgm:prSet presAssocID="{9B3188E4-4C15-4E09-B00A-5CB3C127AF5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7F757902-2C40-4B40-ABBC-4D86CF0F680D}" type="pres">
      <dgm:prSet presAssocID="{9B3188E4-4C15-4E09-B00A-5CB3C127AF58}" presName="spaceRect" presStyleCnt="0"/>
      <dgm:spPr/>
    </dgm:pt>
    <dgm:pt modelId="{8996D852-E5D2-492E-BDE1-6961B9592436}" type="pres">
      <dgm:prSet presAssocID="{9B3188E4-4C15-4E09-B00A-5CB3C127AF58}" presName="parTx" presStyleLbl="revTx" presStyleIdx="2" presStyleCnt="4">
        <dgm:presLayoutVars>
          <dgm:chMax val="0"/>
          <dgm:chPref val="0"/>
        </dgm:presLayoutVars>
      </dgm:prSet>
      <dgm:spPr/>
    </dgm:pt>
    <dgm:pt modelId="{483AEDB6-75B1-4817-BECD-1CFC4ACE3FF0}" type="pres">
      <dgm:prSet presAssocID="{1706B534-172F-4E81-AA34-04966B3409B5}" presName="sibTrans" presStyleCnt="0"/>
      <dgm:spPr/>
    </dgm:pt>
    <dgm:pt modelId="{34B07563-F8D0-448A-9BBA-5A3C2C33D63E}" type="pres">
      <dgm:prSet presAssocID="{DB1FB96A-10AF-4B5E-9DBA-E12D09985C36}" presName="compNode" presStyleCnt="0"/>
      <dgm:spPr/>
    </dgm:pt>
    <dgm:pt modelId="{7EADEDE9-81D4-4FB3-B6B0-7B072B5FE71A}" type="pres">
      <dgm:prSet presAssocID="{DB1FB96A-10AF-4B5E-9DBA-E12D09985C36}" presName="bgRect" presStyleLbl="bgShp" presStyleIdx="3" presStyleCnt="4"/>
      <dgm:spPr/>
    </dgm:pt>
    <dgm:pt modelId="{24FA67C0-091F-4149-9D1D-7FAC1CDF70A1}" type="pres">
      <dgm:prSet presAssocID="{DB1FB96A-10AF-4B5E-9DBA-E12D09985C3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F6669537-C623-48E1-98A5-62AE0BF03C1C}" type="pres">
      <dgm:prSet presAssocID="{DB1FB96A-10AF-4B5E-9DBA-E12D09985C36}" presName="spaceRect" presStyleCnt="0"/>
      <dgm:spPr/>
    </dgm:pt>
    <dgm:pt modelId="{1EBA0B34-83CB-4557-B8AC-50F2AB93B4FD}" type="pres">
      <dgm:prSet presAssocID="{DB1FB96A-10AF-4B5E-9DBA-E12D09985C36}" presName="parTx" presStyleLbl="revTx" presStyleIdx="3" presStyleCnt="4">
        <dgm:presLayoutVars>
          <dgm:chMax val="0"/>
          <dgm:chPref val="0"/>
        </dgm:presLayoutVars>
      </dgm:prSet>
      <dgm:spPr/>
    </dgm:pt>
  </dgm:ptLst>
  <dgm:cxnLst>
    <dgm:cxn modelId="{B197820A-B63A-46B6-9BD6-D8D6A54A48CE}" srcId="{AF8F5899-EB39-463D-9957-705DEB173E31}" destId="{9B3188E4-4C15-4E09-B00A-5CB3C127AF58}" srcOrd="2" destOrd="0" parTransId="{F90CE664-4EE3-4B80-BF16-7E5645EFD03F}" sibTransId="{1706B534-172F-4E81-AA34-04966B3409B5}"/>
    <dgm:cxn modelId="{D6891929-86F5-4531-9383-883285D80214}" type="presOf" srcId="{DB1FB96A-10AF-4B5E-9DBA-E12D09985C36}" destId="{1EBA0B34-83CB-4557-B8AC-50F2AB93B4FD}" srcOrd="0" destOrd="0" presId="urn:microsoft.com/office/officeart/2018/2/layout/IconVerticalSolidList"/>
    <dgm:cxn modelId="{82B41C3D-9073-4A39-986F-1F35728010C6}" srcId="{AF8F5899-EB39-463D-9957-705DEB173E31}" destId="{DB1FB96A-10AF-4B5E-9DBA-E12D09985C36}" srcOrd="3" destOrd="0" parTransId="{DF2145CB-6165-4693-8717-B27261C87D49}" sibTransId="{B802F881-604B-45A0-A55B-71BCCD136F18}"/>
    <dgm:cxn modelId="{B1C03866-AA68-4031-8F2E-DB0CC46D1857}" type="presOf" srcId="{AF8F5899-EB39-463D-9957-705DEB173E31}" destId="{0185266F-EC59-43E0-83D8-D22B67914D5F}" srcOrd="0" destOrd="0" presId="urn:microsoft.com/office/officeart/2018/2/layout/IconVerticalSolidList"/>
    <dgm:cxn modelId="{D700604D-9721-4ACB-9D30-41A0E6378DCB}" srcId="{AF8F5899-EB39-463D-9957-705DEB173E31}" destId="{FE9C4591-800C-4738-BD34-BE7B7CE1728D}" srcOrd="0" destOrd="0" parTransId="{2F35251F-1BEB-4D0E-A3F6-B18C07B7DDC2}" sibTransId="{1CC1B5F6-6F55-481E-9A5F-F3D27E95C134}"/>
    <dgm:cxn modelId="{05FA69C8-5E96-4DF4-8287-4B3C2346475B}" type="presOf" srcId="{9B3188E4-4C15-4E09-B00A-5CB3C127AF58}" destId="{8996D852-E5D2-492E-BDE1-6961B9592436}" srcOrd="0" destOrd="0" presId="urn:microsoft.com/office/officeart/2018/2/layout/IconVerticalSolidList"/>
    <dgm:cxn modelId="{F1E44ED8-BF54-463F-8A8F-C96F553A1D6D}" type="presOf" srcId="{DF7A8E2A-6231-4C7C-9ED2-7F06214EB9C7}" destId="{9023FABE-4153-42B3-BA8C-52CBF68FA95C}" srcOrd="0" destOrd="0" presId="urn:microsoft.com/office/officeart/2018/2/layout/IconVerticalSolidList"/>
    <dgm:cxn modelId="{6A322DEA-4531-4DCF-BA2E-5C7ADC2F5D2F}" type="presOf" srcId="{FE9C4591-800C-4738-BD34-BE7B7CE1728D}" destId="{EE5803E3-815E-40BE-99AE-0A0DC9158AFE}" srcOrd="0" destOrd="0" presId="urn:microsoft.com/office/officeart/2018/2/layout/IconVerticalSolidList"/>
    <dgm:cxn modelId="{B3D157F6-BFC7-45D4-9C61-44B14CE5D9C3}" srcId="{AF8F5899-EB39-463D-9957-705DEB173E31}" destId="{DF7A8E2A-6231-4C7C-9ED2-7F06214EB9C7}" srcOrd="1" destOrd="0" parTransId="{4CAB50CF-FCE7-49EC-A207-B75020DB31BE}" sibTransId="{8BB3B5D6-5124-4881-9961-2E12A2578B70}"/>
    <dgm:cxn modelId="{FB4B3AD1-FC3D-43D8-86A1-5A5D70CFC25D}" type="presParOf" srcId="{0185266F-EC59-43E0-83D8-D22B67914D5F}" destId="{E24FAD56-E4B0-4F33-A0D9-FCB643FF80D6}" srcOrd="0" destOrd="0" presId="urn:microsoft.com/office/officeart/2018/2/layout/IconVerticalSolidList"/>
    <dgm:cxn modelId="{D009E54F-E908-4164-B3BE-5AE974D467FF}" type="presParOf" srcId="{E24FAD56-E4B0-4F33-A0D9-FCB643FF80D6}" destId="{8FEFBA1D-909E-4D71-B87E-175F271BC670}" srcOrd="0" destOrd="0" presId="urn:microsoft.com/office/officeart/2018/2/layout/IconVerticalSolidList"/>
    <dgm:cxn modelId="{D5A3F06A-E336-49B6-8153-28410791D43A}" type="presParOf" srcId="{E24FAD56-E4B0-4F33-A0D9-FCB643FF80D6}" destId="{EDEAE4C1-254A-43EA-8EA4-DFC147D8546F}" srcOrd="1" destOrd="0" presId="urn:microsoft.com/office/officeart/2018/2/layout/IconVerticalSolidList"/>
    <dgm:cxn modelId="{DC413E03-58FA-4C35-A264-424B82C92E1B}" type="presParOf" srcId="{E24FAD56-E4B0-4F33-A0D9-FCB643FF80D6}" destId="{06878CEA-D381-4962-9A11-48F30FE1536B}" srcOrd="2" destOrd="0" presId="urn:microsoft.com/office/officeart/2018/2/layout/IconVerticalSolidList"/>
    <dgm:cxn modelId="{F85E3BC9-D753-4FAF-B249-3CF5CAD03C12}" type="presParOf" srcId="{E24FAD56-E4B0-4F33-A0D9-FCB643FF80D6}" destId="{EE5803E3-815E-40BE-99AE-0A0DC9158AFE}" srcOrd="3" destOrd="0" presId="urn:microsoft.com/office/officeart/2018/2/layout/IconVerticalSolidList"/>
    <dgm:cxn modelId="{2924AFC4-68BA-4C0E-8DD5-F31B3436555B}" type="presParOf" srcId="{0185266F-EC59-43E0-83D8-D22B67914D5F}" destId="{3EC5FEBE-846E-44F3-BC84-E8208BA611CF}" srcOrd="1" destOrd="0" presId="urn:microsoft.com/office/officeart/2018/2/layout/IconVerticalSolidList"/>
    <dgm:cxn modelId="{9057308B-F9EF-4F4F-9760-5ABFF05F5E70}" type="presParOf" srcId="{0185266F-EC59-43E0-83D8-D22B67914D5F}" destId="{37DED292-2E1D-4202-820D-2CC7177E8649}" srcOrd="2" destOrd="0" presId="urn:microsoft.com/office/officeart/2018/2/layout/IconVerticalSolidList"/>
    <dgm:cxn modelId="{ED942530-EEBC-44F0-9F73-F8585FFAEB62}" type="presParOf" srcId="{37DED292-2E1D-4202-820D-2CC7177E8649}" destId="{C2D97C52-BB4D-4BF6-B735-653431AAFDAE}" srcOrd="0" destOrd="0" presId="urn:microsoft.com/office/officeart/2018/2/layout/IconVerticalSolidList"/>
    <dgm:cxn modelId="{544EA9ED-2910-4E8F-8BE5-DFC10B7DB2AC}" type="presParOf" srcId="{37DED292-2E1D-4202-820D-2CC7177E8649}" destId="{5DFA2F4F-81B0-4171-A357-109BB912A150}" srcOrd="1" destOrd="0" presId="urn:microsoft.com/office/officeart/2018/2/layout/IconVerticalSolidList"/>
    <dgm:cxn modelId="{D0B3555C-B0FA-42E9-913B-BC97D9CD2BAD}" type="presParOf" srcId="{37DED292-2E1D-4202-820D-2CC7177E8649}" destId="{E2E5AF62-C0DB-4DF5-8DDD-F5367181DFCB}" srcOrd="2" destOrd="0" presId="urn:microsoft.com/office/officeart/2018/2/layout/IconVerticalSolidList"/>
    <dgm:cxn modelId="{ED1195FE-BEC8-4FAE-A3D0-AD85AD5B9ADD}" type="presParOf" srcId="{37DED292-2E1D-4202-820D-2CC7177E8649}" destId="{9023FABE-4153-42B3-BA8C-52CBF68FA95C}" srcOrd="3" destOrd="0" presId="urn:microsoft.com/office/officeart/2018/2/layout/IconVerticalSolidList"/>
    <dgm:cxn modelId="{5D1D922F-7C2E-43BC-85E3-E889471D137D}" type="presParOf" srcId="{0185266F-EC59-43E0-83D8-D22B67914D5F}" destId="{67180777-26C3-4050-ADDA-1027E482F4F0}" srcOrd="3" destOrd="0" presId="urn:microsoft.com/office/officeart/2018/2/layout/IconVerticalSolidList"/>
    <dgm:cxn modelId="{8E6E750C-6717-40AB-ABA5-2264CC5239EE}" type="presParOf" srcId="{0185266F-EC59-43E0-83D8-D22B67914D5F}" destId="{CBEEC8B0-C3C7-4335-90D8-EA9019144285}" srcOrd="4" destOrd="0" presId="urn:microsoft.com/office/officeart/2018/2/layout/IconVerticalSolidList"/>
    <dgm:cxn modelId="{CA8C08B4-7377-4C85-A0DC-EE47E0A63094}" type="presParOf" srcId="{CBEEC8B0-C3C7-4335-90D8-EA9019144285}" destId="{1D6A0AD1-F5C3-427D-B562-908E7C2A472B}" srcOrd="0" destOrd="0" presId="urn:microsoft.com/office/officeart/2018/2/layout/IconVerticalSolidList"/>
    <dgm:cxn modelId="{EE13E5BE-254C-47F4-982D-7455CBF75D60}" type="presParOf" srcId="{CBEEC8B0-C3C7-4335-90D8-EA9019144285}" destId="{8DA42A32-5A64-4419-BE4C-5D14A7B931DA}" srcOrd="1" destOrd="0" presId="urn:microsoft.com/office/officeart/2018/2/layout/IconVerticalSolidList"/>
    <dgm:cxn modelId="{CFF23459-F7FD-4397-9125-DA61D11859F6}" type="presParOf" srcId="{CBEEC8B0-C3C7-4335-90D8-EA9019144285}" destId="{7F757902-2C40-4B40-ABBC-4D86CF0F680D}" srcOrd="2" destOrd="0" presId="urn:microsoft.com/office/officeart/2018/2/layout/IconVerticalSolidList"/>
    <dgm:cxn modelId="{83A81E35-9F8B-4709-9927-623A52E89615}" type="presParOf" srcId="{CBEEC8B0-C3C7-4335-90D8-EA9019144285}" destId="{8996D852-E5D2-492E-BDE1-6961B9592436}" srcOrd="3" destOrd="0" presId="urn:microsoft.com/office/officeart/2018/2/layout/IconVerticalSolidList"/>
    <dgm:cxn modelId="{704C9C98-F604-41DF-908C-21FD2F88C08F}" type="presParOf" srcId="{0185266F-EC59-43E0-83D8-D22B67914D5F}" destId="{483AEDB6-75B1-4817-BECD-1CFC4ACE3FF0}" srcOrd="5" destOrd="0" presId="urn:microsoft.com/office/officeart/2018/2/layout/IconVerticalSolidList"/>
    <dgm:cxn modelId="{1DD2DF9E-272A-4C77-B801-8D7516F94D9B}" type="presParOf" srcId="{0185266F-EC59-43E0-83D8-D22B67914D5F}" destId="{34B07563-F8D0-448A-9BBA-5A3C2C33D63E}" srcOrd="6" destOrd="0" presId="urn:microsoft.com/office/officeart/2018/2/layout/IconVerticalSolidList"/>
    <dgm:cxn modelId="{AC78A430-67AC-4186-B2E6-146623191019}" type="presParOf" srcId="{34B07563-F8D0-448A-9BBA-5A3C2C33D63E}" destId="{7EADEDE9-81D4-4FB3-B6B0-7B072B5FE71A}" srcOrd="0" destOrd="0" presId="urn:microsoft.com/office/officeart/2018/2/layout/IconVerticalSolidList"/>
    <dgm:cxn modelId="{395740D2-87D2-474E-89A3-5D2684887D37}" type="presParOf" srcId="{34B07563-F8D0-448A-9BBA-5A3C2C33D63E}" destId="{24FA67C0-091F-4149-9D1D-7FAC1CDF70A1}" srcOrd="1" destOrd="0" presId="urn:microsoft.com/office/officeart/2018/2/layout/IconVerticalSolidList"/>
    <dgm:cxn modelId="{04E33E8D-1BE2-42D9-9403-420DE1129E9E}" type="presParOf" srcId="{34B07563-F8D0-448A-9BBA-5A3C2C33D63E}" destId="{F6669537-C623-48E1-98A5-62AE0BF03C1C}" srcOrd="2" destOrd="0" presId="urn:microsoft.com/office/officeart/2018/2/layout/IconVerticalSolidList"/>
    <dgm:cxn modelId="{23C14365-33C7-4CDE-8C2B-50CA332D68DA}" type="presParOf" srcId="{34B07563-F8D0-448A-9BBA-5A3C2C33D63E}" destId="{1EBA0B34-83CB-4557-B8AC-50F2AB93B4F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ABDE4D-2777-4FCE-B8B5-654B14425FA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11E042C-472E-4D32-8442-A17708AB7F11}">
      <dgm:prSet/>
      <dgm:spPr/>
      <dgm:t>
        <a:bodyPr/>
        <a:lstStyle/>
        <a:p>
          <a:r>
            <a:rPr lang="it-IT"/>
            <a:t>New York Convention</a:t>
          </a:r>
          <a:endParaRPr lang="en-US"/>
        </a:p>
      </dgm:t>
    </dgm:pt>
    <dgm:pt modelId="{D3FA45C7-62E7-4BD1-A730-756604EC57B8}" type="parTrans" cxnId="{AABE4DC8-6282-4A08-8A38-920DC4494C6F}">
      <dgm:prSet/>
      <dgm:spPr/>
      <dgm:t>
        <a:bodyPr/>
        <a:lstStyle/>
        <a:p>
          <a:endParaRPr lang="en-US"/>
        </a:p>
      </dgm:t>
    </dgm:pt>
    <dgm:pt modelId="{50F7E28D-1312-4BB7-AA24-463CB35B741F}" type="sibTrans" cxnId="{AABE4DC8-6282-4A08-8A38-920DC4494C6F}">
      <dgm:prSet/>
      <dgm:spPr/>
      <dgm:t>
        <a:bodyPr/>
        <a:lstStyle/>
        <a:p>
          <a:endParaRPr lang="en-US"/>
        </a:p>
      </dgm:t>
    </dgm:pt>
    <dgm:pt modelId="{A059A0A4-3DE0-4DB5-B888-081B43547F8B}">
      <dgm:prSet/>
      <dgm:spPr/>
      <dgm:t>
        <a:bodyPr/>
        <a:lstStyle/>
        <a:p>
          <a:r>
            <a:rPr lang="it-IT"/>
            <a:t>Art. 839 (request to the President of the C. App.)</a:t>
          </a:r>
          <a:endParaRPr lang="en-US"/>
        </a:p>
      </dgm:t>
    </dgm:pt>
    <dgm:pt modelId="{79FB481B-AF5C-41DB-BC9F-FF3B3F08E9D8}" type="parTrans" cxnId="{32B94825-2676-4620-9AB4-260AC5ABA4DE}">
      <dgm:prSet/>
      <dgm:spPr/>
      <dgm:t>
        <a:bodyPr/>
        <a:lstStyle/>
        <a:p>
          <a:endParaRPr lang="en-US"/>
        </a:p>
      </dgm:t>
    </dgm:pt>
    <dgm:pt modelId="{402885AA-8B90-4924-89B4-435C6679BFDD}" type="sibTrans" cxnId="{32B94825-2676-4620-9AB4-260AC5ABA4DE}">
      <dgm:prSet/>
      <dgm:spPr/>
      <dgm:t>
        <a:bodyPr/>
        <a:lstStyle/>
        <a:p>
          <a:endParaRPr lang="en-US"/>
        </a:p>
      </dgm:t>
    </dgm:pt>
    <dgm:pt modelId="{2DE81649-C23D-4AD5-9071-AA4259172B55}">
      <dgm:prSet/>
      <dgm:spPr/>
      <dgm:t>
        <a:bodyPr/>
        <a:lstStyle/>
        <a:p>
          <a:r>
            <a:rPr lang="it-IT" dirty="0"/>
            <a:t>Art. 840 (challenge to the Court of Appeal)</a:t>
          </a:r>
          <a:endParaRPr lang="en-US" dirty="0"/>
        </a:p>
      </dgm:t>
    </dgm:pt>
    <dgm:pt modelId="{DA7972E4-BB9F-4E85-A722-68F9D415202B}" type="parTrans" cxnId="{6389C17B-9C85-4CAC-B5C9-DB2130826877}">
      <dgm:prSet/>
      <dgm:spPr/>
      <dgm:t>
        <a:bodyPr/>
        <a:lstStyle/>
        <a:p>
          <a:endParaRPr lang="en-US"/>
        </a:p>
      </dgm:t>
    </dgm:pt>
    <dgm:pt modelId="{9984531B-1D71-45BB-BD37-B9B71193C1C1}" type="sibTrans" cxnId="{6389C17B-9C85-4CAC-B5C9-DB2130826877}">
      <dgm:prSet/>
      <dgm:spPr/>
      <dgm:t>
        <a:bodyPr/>
        <a:lstStyle/>
        <a:p>
          <a:endParaRPr lang="en-US"/>
        </a:p>
      </dgm:t>
    </dgm:pt>
    <dgm:pt modelId="{3E304F4B-105B-4A54-8757-89B5F42E2282}" type="pres">
      <dgm:prSet presAssocID="{FDABDE4D-2777-4FCE-B8B5-654B14425FA0}" presName="linear" presStyleCnt="0">
        <dgm:presLayoutVars>
          <dgm:animLvl val="lvl"/>
          <dgm:resizeHandles val="exact"/>
        </dgm:presLayoutVars>
      </dgm:prSet>
      <dgm:spPr/>
    </dgm:pt>
    <dgm:pt modelId="{4A88ACF8-6130-4F9D-9B58-93391B0C3361}" type="pres">
      <dgm:prSet presAssocID="{611E042C-472E-4D32-8442-A17708AB7F11}" presName="parentText" presStyleLbl="node1" presStyleIdx="0" presStyleCnt="3">
        <dgm:presLayoutVars>
          <dgm:chMax val="0"/>
          <dgm:bulletEnabled val="1"/>
        </dgm:presLayoutVars>
      </dgm:prSet>
      <dgm:spPr/>
    </dgm:pt>
    <dgm:pt modelId="{4F9D11B2-EECA-4CC5-A64E-F2D5FA96B1F4}" type="pres">
      <dgm:prSet presAssocID="{50F7E28D-1312-4BB7-AA24-463CB35B741F}" presName="spacer" presStyleCnt="0"/>
      <dgm:spPr/>
    </dgm:pt>
    <dgm:pt modelId="{B30E069B-A4B3-47AD-9A04-4A47D685C9A8}" type="pres">
      <dgm:prSet presAssocID="{A059A0A4-3DE0-4DB5-B888-081B43547F8B}" presName="parentText" presStyleLbl="node1" presStyleIdx="1" presStyleCnt="3">
        <dgm:presLayoutVars>
          <dgm:chMax val="0"/>
          <dgm:bulletEnabled val="1"/>
        </dgm:presLayoutVars>
      </dgm:prSet>
      <dgm:spPr/>
    </dgm:pt>
    <dgm:pt modelId="{9E50F69C-DAC4-4EF1-B302-E7D9F09BE81E}" type="pres">
      <dgm:prSet presAssocID="{402885AA-8B90-4924-89B4-435C6679BFDD}" presName="spacer" presStyleCnt="0"/>
      <dgm:spPr/>
    </dgm:pt>
    <dgm:pt modelId="{4C489C56-E2DF-461D-ACBC-78D62CB66BC5}" type="pres">
      <dgm:prSet presAssocID="{2DE81649-C23D-4AD5-9071-AA4259172B55}" presName="parentText" presStyleLbl="node1" presStyleIdx="2" presStyleCnt="3">
        <dgm:presLayoutVars>
          <dgm:chMax val="0"/>
          <dgm:bulletEnabled val="1"/>
        </dgm:presLayoutVars>
      </dgm:prSet>
      <dgm:spPr/>
    </dgm:pt>
  </dgm:ptLst>
  <dgm:cxnLst>
    <dgm:cxn modelId="{32B94825-2676-4620-9AB4-260AC5ABA4DE}" srcId="{FDABDE4D-2777-4FCE-B8B5-654B14425FA0}" destId="{A059A0A4-3DE0-4DB5-B888-081B43547F8B}" srcOrd="1" destOrd="0" parTransId="{79FB481B-AF5C-41DB-BC9F-FF3B3F08E9D8}" sibTransId="{402885AA-8B90-4924-89B4-435C6679BFDD}"/>
    <dgm:cxn modelId="{D494B427-5663-4AE1-BAA7-9E33DAE7E720}" type="presOf" srcId="{FDABDE4D-2777-4FCE-B8B5-654B14425FA0}" destId="{3E304F4B-105B-4A54-8757-89B5F42E2282}" srcOrd="0" destOrd="0" presId="urn:microsoft.com/office/officeart/2005/8/layout/vList2"/>
    <dgm:cxn modelId="{6389C17B-9C85-4CAC-B5C9-DB2130826877}" srcId="{FDABDE4D-2777-4FCE-B8B5-654B14425FA0}" destId="{2DE81649-C23D-4AD5-9071-AA4259172B55}" srcOrd="2" destOrd="0" parTransId="{DA7972E4-BB9F-4E85-A722-68F9D415202B}" sibTransId="{9984531B-1D71-45BB-BD37-B9B71193C1C1}"/>
    <dgm:cxn modelId="{D8DCDD8F-24C8-4611-9573-9D49376B4120}" type="presOf" srcId="{611E042C-472E-4D32-8442-A17708AB7F11}" destId="{4A88ACF8-6130-4F9D-9B58-93391B0C3361}" srcOrd="0" destOrd="0" presId="urn:microsoft.com/office/officeart/2005/8/layout/vList2"/>
    <dgm:cxn modelId="{AABE4DC8-6282-4A08-8A38-920DC4494C6F}" srcId="{FDABDE4D-2777-4FCE-B8B5-654B14425FA0}" destId="{611E042C-472E-4D32-8442-A17708AB7F11}" srcOrd="0" destOrd="0" parTransId="{D3FA45C7-62E7-4BD1-A730-756604EC57B8}" sibTransId="{50F7E28D-1312-4BB7-AA24-463CB35B741F}"/>
    <dgm:cxn modelId="{1EF753CC-4253-446A-ADE6-C3764018BE3C}" type="presOf" srcId="{2DE81649-C23D-4AD5-9071-AA4259172B55}" destId="{4C489C56-E2DF-461D-ACBC-78D62CB66BC5}" srcOrd="0" destOrd="0" presId="urn:microsoft.com/office/officeart/2005/8/layout/vList2"/>
    <dgm:cxn modelId="{892762F7-8C4A-4CA0-8BE4-D0C58E12A3AA}" type="presOf" srcId="{A059A0A4-3DE0-4DB5-B888-081B43547F8B}" destId="{B30E069B-A4B3-47AD-9A04-4A47D685C9A8}" srcOrd="0" destOrd="0" presId="urn:microsoft.com/office/officeart/2005/8/layout/vList2"/>
    <dgm:cxn modelId="{CC737291-A129-4739-8F98-128881D9DE84}" type="presParOf" srcId="{3E304F4B-105B-4A54-8757-89B5F42E2282}" destId="{4A88ACF8-6130-4F9D-9B58-93391B0C3361}" srcOrd="0" destOrd="0" presId="urn:microsoft.com/office/officeart/2005/8/layout/vList2"/>
    <dgm:cxn modelId="{47BF1F45-0051-4A8F-8E5F-0AC2D07F279B}" type="presParOf" srcId="{3E304F4B-105B-4A54-8757-89B5F42E2282}" destId="{4F9D11B2-EECA-4CC5-A64E-F2D5FA96B1F4}" srcOrd="1" destOrd="0" presId="urn:microsoft.com/office/officeart/2005/8/layout/vList2"/>
    <dgm:cxn modelId="{CF558556-1345-4EA6-B1B7-935C8544E504}" type="presParOf" srcId="{3E304F4B-105B-4A54-8757-89B5F42E2282}" destId="{B30E069B-A4B3-47AD-9A04-4A47D685C9A8}" srcOrd="2" destOrd="0" presId="urn:microsoft.com/office/officeart/2005/8/layout/vList2"/>
    <dgm:cxn modelId="{748D608B-3FCF-4C2A-98FF-F4BB8880C5DC}" type="presParOf" srcId="{3E304F4B-105B-4A54-8757-89B5F42E2282}" destId="{9E50F69C-DAC4-4EF1-B302-E7D9F09BE81E}" srcOrd="3" destOrd="0" presId="urn:microsoft.com/office/officeart/2005/8/layout/vList2"/>
    <dgm:cxn modelId="{FDE2FC9A-7BE8-4705-8A58-F4A521C68785}" type="presParOf" srcId="{3E304F4B-105B-4A54-8757-89B5F42E2282}" destId="{4C489C56-E2DF-461D-ACBC-78D62CB66BC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48271D-2AC7-4A96-8EFE-94FEAAAB7BA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5D0AFA8-881E-45E4-9991-70E2EE43205C}">
      <dgm:prSet/>
      <dgm:spPr/>
      <dgm:t>
        <a:bodyPr/>
        <a:lstStyle/>
        <a:p>
          <a:r>
            <a:rPr lang="en-US"/>
            <a:t>Provide mechanisms for the presentation of documents, witnesses of fact and expert witnesses, inspections, as well as the conduct of evidentiary hearings.</a:t>
          </a:r>
        </a:p>
      </dgm:t>
    </dgm:pt>
    <dgm:pt modelId="{F2F94BBC-10A8-42C9-B0B0-BA3E53059FD6}" type="parTrans" cxnId="{C2ABD459-FA32-4358-A92B-5623C68D66B6}">
      <dgm:prSet/>
      <dgm:spPr/>
      <dgm:t>
        <a:bodyPr/>
        <a:lstStyle/>
        <a:p>
          <a:endParaRPr lang="en-US"/>
        </a:p>
      </dgm:t>
    </dgm:pt>
    <dgm:pt modelId="{55BBA69D-E1D4-4522-80E1-D5BDD49EB8B3}" type="sibTrans" cxnId="{C2ABD459-FA32-4358-A92B-5623C68D66B6}">
      <dgm:prSet/>
      <dgm:spPr/>
      <dgm:t>
        <a:bodyPr/>
        <a:lstStyle/>
        <a:p>
          <a:endParaRPr lang="en-US"/>
        </a:p>
      </dgm:t>
    </dgm:pt>
    <dgm:pt modelId="{072EC8FC-83C2-4DE6-870C-12688D80D5B1}">
      <dgm:prSet/>
      <dgm:spPr/>
      <dgm:t>
        <a:bodyPr/>
        <a:lstStyle/>
        <a:p>
          <a:r>
            <a:rPr lang="en-US"/>
            <a:t>Reflect procedures in use in many different legal systems, and they may be particularly useful when the parties come from different legal cultures. </a:t>
          </a:r>
        </a:p>
      </dgm:t>
    </dgm:pt>
    <dgm:pt modelId="{16AA09C6-D61D-47B1-94AC-F5DE7528AF4E}" type="parTrans" cxnId="{326231E7-A82E-427E-B499-3C8A82A873A8}">
      <dgm:prSet/>
      <dgm:spPr/>
      <dgm:t>
        <a:bodyPr/>
        <a:lstStyle/>
        <a:p>
          <a:endParaRPr lang="en-US"/>
        </a:p>
      </dgm:t>
    </dgm:pt>
    <dgm:pt modelId="{6E19B613-ABDD-4D86-B242-27C22EA8340A}" type="sibTrans" cxnId="{326231E7-A82E-427E-B499-3C8A82A873A8}">
      <dgm:prSet/>
      <dgm:spPr/>
      <dgm:t>
        <a:bodyPr/>
        <a:lstStyle/>
        <a:p>
          <a:endParaRPr lang="en-US"/>
        </a:p>
      </dgm:t>
    </dgm:pt>
    <dgm:pt modelId="{CB23474A-4FB2-47E3-93B0-1260553BD8E3}">
      <dgm:prSet/>
      <dgm:spPr/>
      <dgm:t>
        <a:bodyPr/>
        <a:lstStyle/>
        <a:p>
          <a:r>
            <a:rPr lang="en-US"/>
            <a:t>Documents and witnesses </a:t>
          </a:r>
        </a:p>
      </dgm:t>
    </dgm:pt>
    <dgm:pt modelId="{D96C8DDA-F7EB-4A1B-8A7D-6C7E2E4470BC}" type="parTrans" cxnId="{15B07726-C51D-432D-B195-6247C4FEBF72}">
      <dgm:prSet/>
      <dgm:spPr/>
      <dgm:t>
        <a:bodyPr/>
        <a:lstStyle/>
        <a:p>
          <a:endParaRPr lang="en-US"/>
        </a:p>
      </dgm:t>
    </dgm:pt>
    <dgm:pt modelId="{3BF60E79-D5DF-4B24-A332-C84E1E2261BC}" type="sibTrans" cxnId="{15B07726-C51D-432D-B195-6247C4FEBF72}">
      <dgm:prSet/>
      <dgm:spPr/>
      <dgm:t>
        <a:bodyPr/>
        <a:lstStyle/>
        <a:p>
          <a:endParaRPr lang="en-US"/>
        </a:p>
      </dgm:t>
    </dgm:pt>
    <dgm:pt modelId="{0904FE1D-2869-40D6-8E4E-1D1F11466903}" type="pres">
      <dgm:prSet presAssocID="{A248271D-2AC7-4A96-8EFE-94FEAAAB7BA2}" presName="root" presStyleCnt="0">
        <dgm:presLayoutVars>
          <dgm:dir/>
          <dgm:resizeHandles val="exact"/>
        </dgm:presLayoutVars>
      </dgm:prSet>
      <dgm:spPr/>
    </dgm:pt>
    <dgm:pt modelId="{0783FABA-AD68-41AB-9B8B-74BED24385C3}" type="pres">
      <dgm:prSet presAssocID="{15D0AFA8-881E-45E4-9991-70E2EE43205C}" presName="compNode" presStyleCnt="0"/>
      <dgm:spPr/>
    </dgm:pt>
    <dgm:pt modelId="{35119DD7-3FCD-40A6-9B16-778FD7E423CF}" type="pres">
      <dgm:prSet presAssocID="{15D0AFA8-881E-45E4-9991-70E2EE43205C}" presName="bgRect" presStyleLbl="bgShp" presStyleIdx="0" presStyleCnt="3"/>
      <dgm:spPr/>
    </dgm:pt>
    <dgm:pt modelId="{5E18B9E2-283E-4EDD-94D1-B17B36947DF6}" type="pres">
      <dgm:prSet presAssocID="{15D0AFA8-881E-45E4-9991-70E2EE43205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74D73C92-7010-43CC-8F10-339BB6F37C16}" type="pres">
      <dgm:prSet presAssocID="{15D0AFA8-881E-45E4-9991-70E2EE43205C}" presName="spaceRect" presStyleCnt="0"/>
      <dgm:spPr/>
    </dgm:pt>
    <dgm:pt modelId="{343184B9-4BE2-4560-AFD4-B66A4C889C1B}" type="pres">
      <dgm:prSet presAssocID="{15D0AFA8-881E-45E4-9991-70E2EE43205C}" presName="parTx" presStyleLbl="revTx" presStyleIdx="0" presStyleCnt="3">
        <dgm:presLayoutVars>
          <dgm:chMax val="0"/>
          <dgm:chPref val="0"/>
        </dgm:presLayoutVars>
      </dgm:prSet>
      <dgm:spPr/>
    </dgm:pt>
    <dgm:pt modelId="{09FD0DA5-DC32-4590-BBF2-DDB1F9C26BB0}" type="pres">
      <dgm:prSet presAssocID="{55BBA69D-E1D4-4522-80E1-D5BDD49EB8B3}" presName="sibTrans" presStyleCnt="0"/>
      <dgm:spPr/>
    </dgm:pt>
    <dgm:pt modelId="{43978BD0-1BCF-4764-8B00-2E1C56D7123D}" type="pres">
      <dgm:prSet presAssocID="{072EC8FC-83C2-4DE6-870C-12688D80D5B1}" presName="compNode" presStyleCnt="0"/>
      <dgm:spPr/>
    </dgm:pt>
    <dgm:pt modelId="{030E8F2D-5231-4770-97B4-B08A4C11192E}" type="pres">
      <dgm:prSet presAssocID="{072EC8FC-83C2-4DE6-870C-12688D80D5B1}" presName="bgRect" presStyleLbl="bgShp" presStyleIdx="1" presStyleCnt="3"/>
      <dgm:spPr/>
    </dgm:pt>
    <dgm:pt modelId="{22A5EC61-D717-47F2-8014-DEB7308C4CAF}" type="pres">
      <dgm:prSet presAssocID="{072EC8FC-83C2-4DE6-870C-12688D80D5B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7DC9E942-160C-4C3B-B25A-68956A35F8B8}" type="pres">
      <dgm:prSet presAssocID="{072EC8FC-83C2-4DE6-870C-12688D80D5B1}" presName="spaceRect" presStyleCnt="0"/>
      <dgm:spPr/>
    </dgm:pt>
    <dgm:pt modelId="{1091C76D-C12A-4098-8994-B6DAC960D0F1}" type="pres">
      <dgm:prSet presAssocID="{072EC8FC-83C2-4DE6-870C-12688D80D5B1}" presName="parTx" presStyleLbl="revTx" presStyleIdx="1" presStyleCnt="3">
        <dgm:presLayoutVars>
          <dgm:chMax val="0"/>
          <dgm:chPref val="0"/>
        </dgm:presLayoutVars>
      </dgm:prSet>
      <dgm:spPr/>
    </dgm:pt>
    <dgm:pt modelId="{FFA4DFCD-DB88-4134-B8B8-7B7050FA0C36}" type="pres">
      <dgm:prSet presAssocID="{6E19B613-ABDD-4D86-B242-27C22EA8340A}" presName="sibTrans" presStyleCnt="0"/>
      <dgm:spPr/>
    </dgm:pt>
    <dgm:pt modelId="{2D04A3F9-64C3-4B79-A6DC-65BB2A436FC3}" type="pres">
      <dgm:prSet presAssocID="{CB23474A-4FB2-47E3-93B0-1260553BD8E3}" presName="compNode" presStyleCnt="0"/>
      <dgm:spPr/>
    </dgm:pt>
    <dgm:pt modelId="{7F7AC9A8-BB43-4BCF-A20B-0801B13DDD9E}" type="pres">
      <dgm:prSet presAssocID="{CB23474A-4FB2-47E3-93B0-1260553BD8E3}" presName="bgRect" presStyleLbl="bgShp" presStyleIdx="2" presStyleCnt="3"/>
      <dgm:spPr/>
    </dgm:pt>
    <dgm:pt modelId="{39DD55FE-4B65-49C7-B5FF-163F807D2884}" type="pres">
      <dgm:prSet presAssocID="{CB23474A-4FB2-47E3-93B0-1260553BD8E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BD967A92-5540-41C5-B953-3AB31E36195C}" type="pres">
      <dgm:prSet presAssocID="{CB23474A-4FB2-47E3-93B0-1260553BD8E3}" presName="spaceRect" presStyleCnt="0"/>
      <dgm:spPr/>
    </dgm:pt>
    <dgm:pt modelId="{BDA1B9B9-DD45-4E88-AD8A-DEE3D6AF52C2}" type="pres">
      <dgm:prSet presAssocID="{CB23474A-4FB2-47E3-93B0-1260553BD8E3}" presName="parTx" presStyleLbl="revTx" presStyleIdx="2" presStyleCnt="3">
        <dgm:presLayoutVars>
          <dgm:chMax val="0"/>
          <dgm:chPref val="0"/>
        </dgm:presLayoutVars>
      </dgm:prSet>
      <dgm:spPr/>
    </dgm:pt>
  </dgm:ptLst>
  <dgm:cxnLst>
    <dgm:cxn modelId="{1E76DC04-9738-44E0-A457-104ECE5251AF}" type="presOf" srcId="{15D0AFA8-881E-45E4-9991-70E2EE43205C}" destId="{343184B9-4BE2-4560-AFD4-B66A4C889C1B}" srcOrd="0" destOrd="0" presId="urn:microsoft.com/office/officeart/2018/2/layout/IconVerticalSolidList"/>
    <dgm:cxn modelId="{28C70208-71EF-4DA7-9C51-82905E8C9EB2}" type="presOf" srcId="{CB23474A-4FB2-47E3-93B0-1260553BD8E3}" destId="{BDA1B9B9-DD45-4E88-AD8A-DEE3D6AF52C2}" srcOrd="0" destOrd="0" presId="urn:microsoft.com/office/officeart/2018/2/layout/IconVerticalSolidList"/>
    <dgm:cxn modelId="{15B07726-C51D-432D-B195-6247C4FEBF72}" srcId="{A248271D-2AC7-4A96-8EFE-94FEAAAB7BA2}" destId="{CB23474A-4FB2-47E3-93B0-1260553BD8E3}" srcOrd="2" destOrd="0" parTransId="{D96C8DDA-F7EB-4A1B-8A7D-6C7E2E4470BC}" sibTransId="{3BF60E79-D5DF-4B24-A332-C84E1E2261BC}"/>
    <dgm:cxn modelId="{BABFC943-0F46-4EC1-B264-0A080BAD716A}" type="presOf" srcId="{A248271D-2AC7-4A96-8EFE-94FEAAAB7BA2}" destId="{0904FE1D-2869-40D6-8E4E-1D1F11466903}" srcOrd="0" destOrd="0" presId="urn:microsoft.com/office/officeart/2018/2/layout/IconVerticalSolidList"/>
    <dgm:cxn modelId="{C2ABD459-FA32-4358-A92B-5623C68D66B6}" srcId="{A248271D-2AC7-4A96-8EFE-94FEAAAB7BA2}" destId="{15D0AFA8-881E-45E4-9991-70E2EE43205C}" srcOrd="0" destOrd="0" parTransId="{F2F94BBC-10A8-42C9-B0B0-BA3E53059FD6}" sibTransId="{55BBA69D-E1D4-4522-80E1-D5BDD49EB8B3}"/>
    <dgm:cxn modelId="{EF1331A6-BD88-4931-92BE-1CBA2A574728}" type="presOf" srcId="{072EC8FC-83C2-4DE6-870C-12688D80D5B1}" destId="{1091C76D-C12A-4098-8994-B6DAC960D0F1}" srcOrd="0" destOrd="0" presId="urn:microsoft.com/office/officeart/2018/2/layout/IconVerticalSolidList"/>
    <dgm:cxn modelId="{326231E7-A82E-427E-B499-3C8A82A873A8}" srcId="{A248271D-2AC7-4A96-8EFE-94FEAAAB7BA2}" destId="{072EC8FC-83C2-4DE6-870C-12688D80D5B1}" srcOrd="1" destOrd="0" parTransId="{16AA09C6-D61D-47B1-94AC-F5DE7528AF4E}" sibTransId="{6E19B613-ABDD-4D86-B242-27C22EA8340A}"/>
    <dgm:cxn modelId="{004E9990-DF2D-4DE2-8445-EB03A835D452}" type="presParOf" srcId="{0904FE1D-2869-40D6-8E4E-1D1F11466903}" destId="{0783FABA-AD68-41AB-9B8B-74BED24385C3}" srcOrd="0" destOrd="0" presId="urn:microsoft.com/office/officeart/2018/2/layout/IconVerticalSolidList"/>
    <dgm:cxn modelId="{E1FFC682-9D2C-4C30-8B32-BBCAD978EC4F}" type="presParOf" srcId="{0783FABA-AD68-41AB-9B8B-74BED24385C3}" destId="{35119DD7-3FCD-40A6-9B16-778FD7E423CF}" srcOrd="0" destOrd="0" presId="urn:microsoft.com/office/officeart/2018/2/layout/IconVerticalSolidList"/>
    <dgm:cxn modelId="{AC573E34-D00B-4B8E-B505-7D470D288D86}" type="presParOf" srcId="{0783FABA-AD68-41AB-9B8B-74BED24385C3}" destId="{5E18B9E2-283E-4EDD-94D1-B17B36947DF6}" srcOrd="1" destOrd="0" presId="urn:microsoft.com/office/officeart/2018/2/layout/IconVerticalSolidList"/>
    <dgm:cxn modelId="{11EEBE94-38F3-42B9-937A-71256C4F46D0}" type="presParOf" srcId="{0783FABA-AD68-41AB-9B8B-74BED24385C3}" destId="{74D73C92-7010-43CC-8F10-339BB6F37C16}" srcOrd="2" destOrd="0" presId="urn:microsoft.com/office/officeart/2018/2/layout/IconVerticalSolidList"/>
    <dgm:cxn modelId="{F99B02C3-C1E9-4E30-AB39-ED32B962ABA7}" type="presParOf" srcId="{0783FABA-AD68-41AB-9B8B-74BED24385C3}" destId="{343184B9-4BE2-4560-AFD4-B66A4C889C1B}" srcOrd="3" destOrd="0" presId="urn:microsoft.com/office/officeart/2018/2/layout/IconVerticalSolidList"/>
    <dgm:cxn modelId="{D4CDAA2A-B125-468D-9B9F-B9EFC02C00F8}" type="presParOf" srcId="{0904FE1D-2869-40D6-8E4E-1D1F11466903}" destId="{09FD0DA5-DC32-4590-BBF2-DDB1F9C26BB0}" srcOrd="1" destOrd="0" presId="urn:microsoft.com/office/officeart/2018/2/layout/IconVerticalSolidList"/>
    <dgm:cxn modelId="{A5577A2B-E611-4DA8-BECC-46602F255951}" type="presParOf" srcId="{0904FE1D-2869-40D6-8E4E-1D1F11466903}" destId="{43978BD0-1BCF-4764-8B00-2E1C56D7123D}" srcOrd="2" destOrd="0" presId="urn:microsoft.com/office/officeart/2018/2/layout/IconVerticalSolidList"/>
    <dgm:cxn modelId="{4A2EEBA9-107D-4107-8BF6-2F79152F8198}" type="presParOf" srcId="{43978BD0-1BCF-4764-8B00-2E1C56D7123D}" destId="{030E8F2D-5231-4770-97B4-B08A4C11192E}" srcOrd="0" destOrd="0" presId="urn:microsoft.com/office/officeart/2018/2/layout/IconVerticalSolidList"/>
    <dgm:cxn modelId="{E05A5A19-D430-4F0C-82B5-4D3F20117F76}" type="presParOf" srcId="{43978BD0-1BCF-4764-8B00-2E1C56D7123D}" destId="{22A5EC61-D717-47F2-8014-DEB7308C4CAF}" srcOrd="1" destOrd="0" presId="urn:microsoft.com/office/officeart/2018/2/layout/IconVerticalSolidList"/>
    <dgm:cxn modelId="{AB6B920F-B136-473D-BC9F-F3A7D51F3339}" type="presParOf" srcId="{43978BD0-1BCF-4764-8B00-2E1C56D7123D}" destId="{7DC9E942-160C-4C3B-B25A-68956A35F8B8}" srcOrd="2" destOrd="0" presId="urn:microsoft.com/office/officeart/2018/2/layout/IconVerticalSolidList"/>
    <dgm:cxn modelId="{C3CD9A72-B0E0-4D54-840B-9A1DA7E07173}" type="presParOf" srcId="{43978BD0-1BCF-4764-8B00-2E1C56D7123D}" destId="{1091C76D-C12A-4098-8994-B6DAC960D0F1}" srcOrd="3" destOrd="0" presId="urn:microsoft.com/office/officeart/2018/2/layout/IconVerticalSolidList"/>
    <dgm:cxn modelId="{9DDDC480-675A-4915-9EE8-B92A2B875543}" type="presParOf" srcId="{0904FE1D-2869-40D6-8E4E-1D1F11466903}" destId="{FFA4DFCD-DB88-4134-B8B8-7B7050FA0C36}" srcOrd="3" destOrd="0" presId="urn:microsoft.com/office/officeart/2018/2/layout/IconVerticalSolidList"/>
    <dgm:cxn modelId="{5E26AE2C-281E-4BCB-BCB5-8F08A4670BF5}" type="presParOf" srcId="{0904FE1D-2869-40D6-8E4E-1D1F11466903}" destId="{2D04A3F9-64C3-4B79-A6DC-65BB2A436FC3}" srcOrd="4" destOrd="0" presId="urn:microsoft.com/office/officeart/2018/2/layout/IconVerticalSolidList"/>
    <dgm:cxn modelId="{23588796-A743-45AA-BBB4-56F511C809C6}" type="presParOf" srcId="{2D04A3F9-64C3-4B79-A6DC-65BB2A436FC3}" destId="{7F7AC9A8-BB43-4BCF-A20B-0801B13DDD9E}" srcOrd="0" destOrd="0" presId="urn:microsoft.com/office/officeart/2018/2/layout/IconVerticalSolidList"/>
    <dgm:cxn modelId="{3AA4D9DB-516F-4ED6-BCD2-0781EADAC52E}" type="presParOf" srcId="{2D04A3F9-64C3-4B79-A6DC-65BB2A436FC3}" destId="{39DD55FE-4B65-49C7-B5FF-163F807D2884}" srcOrd="1" destOrd="0" presId="urn:microsoft.com/office/officeart/2018/2/layout/IconVerticalSolidList"/>
    <dgm:cxn modelId="{1852383C-2BA1-4D97-9E02-C66BF000A41A}" type="presParOf" srcId="{2D04A3F9-64C3-4B79-A6DC-65BB2A436FC3}" destId="{BD967A92-5540-41C5-B953-3AB31E36195C}" srcOrd="2" destOrd="0" presId="urn:microsoft.com/office/officeart/2018/2/layout/IconVerticalSolidList"/>
    <dgm:cxn modelId="{07626136-3DB6-48C7-B715-874C9A9F2FD6}" type="presParOf" srcId="{2D04A3F9-64C3-4B79-A6DC-65BB2A436FC3}" destId="{BDA1B9B9-DD45-4E88-AD8A-DEE3D6AF52C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CE1330-46BB-43F5-9F37-CE50BB0328D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FAA13ED-040A-471C-801A-498D2411709A}">
      <dgm:prSet/>
      <dgm:spPr/>
      <dgm:t>
        <a:bodyPr/>
        <a:lstStyle/>
        <a:p>
          <a:r>
            <a:rPr lang="it-IT"/>
            <a:t>Model law art. 17 Extensively revised in 2006</a:t>
          </a:r>
          <a:endParaRPr lang="en-US"/>
        </a:p>
      </dgm:t>
    </dgm:pt>
    <dgm:pt modelId="{31A33496-5687-4D96-952C-5B4A5BDB2E1E}" type="parTrans" cxnId="{C3A7F76D-B79A-4C0D-A8A2-92A3EC5D5685}">
      <dgm:prSet/>
      <dgm:spPr/>
      <dgm:t>
        <a:bodyPr/>
        <a:lstStyle/>
        <a:p>
          <a:endParaRPr lang="en-US"/>
        </a:p>
      </dgm:t>
    </dgm:pt>
    <dgm:pt modelId="{8E91C82A-9D6A-495C-B92B-3A07CEA5FD9D}" type="sibTrans" cxnId="{C3A7F76D-B79A-4C0D-A8A2-92A3EC5D5685}">
      <dgm:prSet/>
      <dgm:spPr/>
      <dgm:t>
        <a:bodyPr/>
        <a:lstStyle/>
        <a:p>
          <a:endParaRPr lang="en-US"/>
        </a:p>
      </dgm:t>
    </dgm:pt>
    <dgm:pt modelId="{FC2C4FC9-69ED-4A45-87A3-F8CD47D7B241}">
      <dgm:prSet/>
      <dgm:spPr/>
      <dgm:t>
        <a:bodyPr/>
        <a:lstStyle/>
        <a:p>
          <a:r>
            <a:rPr lang="it-IT"/>
            <a:t>Unless otherwise agreed by the parties, the arbitral tribunal may at the request of a party, grant interim measures”</a:t>
          </a:r>
          <a:endParaRPr lang="en-US"/>
        </a:p>
      </dgm:t>
    </dgm:pt>
    <dgm:pt modelId="{37782925-1B0D-447D-A987-98F46AAE40DF}" type="parTrans" cxnId="{14CB3DDD-384A-403B-8CD6-72299233F361}">
      <dgm:prSet/>
      <dgm:spPr/>
      <dgm:t>
        <a:bodyPr/>
        <a:lstStyle/>
        <a:p>
          <a:endParaRPr lang="en-US"/>
        </a:p>
      </dgm:t>
    </dgm:pt>
    <dgm:pt modelId="{1E129E74-BF99-4F2E-BD88-D71A31C34632}" type="sibTrans" cxnId="{14CB3DDD-384A-403B-8CD6-72299233F361}">
      <dgm:prSet/>
      <dgm:spPr/>
      <dgm:t>
        <a:bodyPr/>
        <a:lstStyle/>
        <a:p>
          <a:endParaRPr lang="en-US"/>
        </a:p>
      </dgm:t>
    </dgm:pt>
    <dgm:pt modelId="{11C17AF6-56F6-4BC3-9670-9B130AE9A247}">
      <dgm:prSet/>
      <dgm:spPr/>
      <dgm:t>
        <a:bodyPr/>
        <a:lstStyle/>
        <a:p>
          <a:r>
            <a:rPr lang="it-IT"/>
            <a:t>Art. 818 italian c.p.c “the arbitrators may not grant attachments or other interim measures of protection, except if otherwise provided by the law”</a:t>
          </a:r>
          <a:endParaRPr lang="en-US"/>
        </a:p>
      </dgm:t>
    </dgm:pt>
    <dgm:pt modelId="{410E9D10-50A9-41D4-B09D-70DEF614043F}" type="parTrans" cxnId="{38C2E1BC-4C47-46DF-8245-17503D9F4905}">
      <dgm:prSet/>
      <dgm:spPr/>
      <dgm:t>
        <a:bodyPr/>
        <a:lstStyle/>
        <a:p>
          <a:endParaRPr lang="en-US"/>
        </a:p>
      </dgm:t>
    </dgm:pt>
    <dgm:pt modelId="{00537D83-14C9-4139-84E1-EDDB1B4A2B97}" type="sibTrans" cxnId="{38C2E1BC-4C47-46DF-8245-17503D9F4905}">
      <dgm:prSet/>
      <dgm:spPr/>
      <dgm:t>
        <a:bodyPr/>
        <a:lstStyle/>
        <a:p>
          <a:endParaRPr lang="en-US"/>
        </a:p>
      </dgm:t>
    </dgm:pt>
    <dgm:pt modelId="{8A71914A-DBDC-4FC7-A8E5-C1917E593078}" type="pres">
      <dgm:prSet presAssocID="{D8CE1330-46BB-43F5-9F37-CE50BB0328DA}" presName="root" presStyleCnt="0">
        <dgm:presLayoutVars>
          <dgm:dir/>
          <dgm:resizeHandles val="exact"/>
        </dgm:presLayoutVars>
      </dgm:prSet>
      <dgm:spPr/>
    </dgm:pt>
    <dgm:pt modelId="{00DB46C6-A9D1-4272-AF77-63584B40A58C}" type="pres">
      <dgm:prSet presAssocID="{FFAA13ED-040A-471C-801A-498D2411709A}" presName="compNode" presStyleCnt="0"/>
      <dgm:spPr/>
    </dgm:pt>
    <dgm:pt modelId="{3092C942-F851-4490-89C6-71584DD81D85}" type="pres">
      <dgm:prSet presAssocID="{FFAA13ED-040A-471C-801A-498D2411709A}" presName="bgRect" presStyleLbl="bgShp" presStyleIdx="0" presStyleCnt="3"/>
      <dgm:spPr/>
    </dgm:pt>
    <dgm:pt modelId="{08FD8ACF-F19B-4AE7-80C8-B88184A300AA}" type="pres">
      <dgm:prSet presAssocID="{FFAA13ED-040A-471C-801A-498D2411709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d Badge"/>
        </a:ext>
      </dgm:extLst>
    </dgm:pt>
    <dgm:pt modelId="{DEC550CF-8B32-44FB-B8B0-C375B8CA7BE1}" type="pres">
      <dgm:prSet presAssocID="{FFAA13ED-040A-471C-801A-498D2411709A}" presName="spaceRect" presStyleCnt="0"/>
      <dgm:spPr/>
    </dgm:pt>
    <dgm:pt modelId="{718B5DA3-28A9-4D2A-BA66-785076A2C4BD}" type="pres">
      <dgm:prSet presAssocID="{FFAA13ED-040A-471C-801A-498D2411709A}" presName="parTx" presStyleLbl="revTx" presStyleIdx="0" presStyleCnt="3">
        <dgm:presLayoutVars>
          <dgm:chMax val="0"/>
          <dgm:chPref val="0"/>
        </dgm:presLayoutVars>
      </dgm:prSet>
      <dgm:spPr/>
    </dgm:pt>
    <dgm:pt modelId="{CE8194E6-DD8B-418C-B8CD-1E26F95B33EB}" type="pres">
      <dgm:prSet presAssocID="{8E91C82A-9D6A-495C-B92B-3A07CEA5FD9D}" presName="sibTrans" presStyleCnt="0"/>
      <dgm:spPr/>
    </dgm:pt>
    <dgm:pt modelId="{3C6BFA39-098C-4EB7-8D2A-044B41195CE9}" type="pres">
      <dgm:prSet presAssocID="{FC2C4FC9-69ED-4A45-87A3-F8CD47D7B241}" presName="compNode" presStyleCnt="0"/>
      <dgm:spPr/>
    </dgm:pt>
    <dgm:pt modelId="{1E8BB13E-EB64-480E-AEC9-7C39D177296F}" type="pres">
      <dgm:prSet presAssocID="{FC2C4FC9-69ED-4A45-87A3-F8CD47D7B241}" presName="bgRect" presStyleLbl="bgShp" presStyleIdx="1" presStyleCnt="3"/>
      <dgm:spPr/>
    </dgm:pt>
    <dgm:pt modelId="{E0819E68-6196-423E-BFAD-E60F3C97FC6B}" type="pres">
      <dgm:prSet presAssocID="{FC2C4FC9-69ED-4A45-87A3-F8CD47D7B2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mitments"/>
        </a:ext>
      </dgm:extLst>
    </dgm:pt>
    <dgm:pt modelId="{C1703219-480E-4DA5-BF4A-2FF2B9BF4E63}" type="pres">
      <dgm:prSet presAssocID="{FC2C4FC9-69ED-4A45-87A3-F8CD47D7B241}" presName="spaceRect" presStyleCnt="0"/>
      <dgm:spPr/>
    </dgm:pt>
    <dgm:pt modelId="{01FC6688-02F3-4984-BB05-9A7AD85C981A}" type="pres">
      <dgm:prSet presAssocID="{FC2C4FC9-69ED-4A45-87A3-F8CD47D7B241}" presName="parTx" presStyleLbl="revTx" presStyleIdx="1" presStyleCnt="3">
        <dgm:presLayoutVars>
          <dgm:chMax val="0"/>
          <dgm:chPref val="0"/>
        </dgm:presLayoutVars>
      </dgm:prSet>
      <dgm:spPr/>
    </dgm:pt>
    <dgm:pt modelId="{4BB333B5-AEFF-4982-B36E-26B9A11DE725}" type="pres">
      <dgm:prSet presAssocID="{1E129E74-BF99-4F2E-BD88-D71A31C34632}" presName="sibTrans" presStyleCnt="0"/>
      <dgm:spPr/>
    </dgm:pt>
    <dgm:pt modelId="{AF3BDC11-6325-445B-B665-4C7705B1737A}" type="pres">
      <dgm:prSet presAssocID="{11C17AF6-56F6-4BC3-9670-9B130AE9A247}" presName="compNode" presStyleCnt="0"/>
      <dgm:spPr/>
    </dgm:pt>
    <dgm:pt modelId="{D60FE476-8561-48BB-951B-230F66E152C6}" type="pres">
      <dgm:prSet presAssocID="{11C17AF6-56F6-4BC3-9670-9B130AE9A247}" presName="bgRect" presStyleLbl="bgShp" presStyleIdx="2" presStyleCnt="3"/>
      <dgm:spPr/>
    </dgm:pt>
    <dgm:pt modelId="{737BBD3A-0957-469E-B9AB-174B9C774E7C}" type="pres">
      <dgm:prSet presAssocID="{11C17AF6-56F6-4BC3-9670-9B130AE9A24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lationship"/>
        </a:ext>
      </dgm:extLst>
    </dgm:pt>
    <dgm:pt modelId="{37FD9F11-675F-4784-AB35-BACE50925B25}" type="pres">
      <dgm:prSet presAssocID="{11C17AF6-56F6-4BC3-9670-9B130AE9A247}" presName="spaceRect" presStyleCnt="0"/>
      <dgm:spPr/>
    </dgm:pt>
    <dgm:pt modelId="{B9445819-9FAF-4D7B-9FAE-E2D14661C126}" type="pres">
      <dgm:prSet presAssocID="{11C17AF6-56F6-4BC3-9670-9B130AE9A247}" presName="parTx" presStyleLbl="revTx" presStyleIdx="2" presStyleCnt="3">
        <dgm:presLayoutVars>
          <dgm:chMax val="0"/>
          <dgm:chPref val="0"/>
        </dgm:presLayoutVars>
      </dgm:prSet>
      <dgm:spPr/>
    </dgm:pt>
  </dgm:ptLst>
  <dgm:cxnLst>
    <dgm:cxn modelId="{BE94760B-5012-411C-8C66-E27F2C8A555A}" type="presOf" srcId="{11C17AF6-56F6-4BC3-9670-9B130AE9A247}" destId="{B9445819-9FAF-4D7B-9FAE-E2D14661C126}" srcOrd="0" destOrd="0" presId="urn:microsoft.com/office/officeart/2018/2/layout/IconVerticalSolidList"/>
    <dgm:cxn modelId="{EB75EE1E-B838-42FF-A7B5-F559498C2D5B}" type="presOf" srcId="{D8CE1330-46BB-43F5-9F37-CE50BB0328DA}" destId="{8A71914A-DBDC-4FC7-A8E5-C1917E593078}" srcOrd="0" destOrd="0" presId="urn:microsoft.com/office/officeart/2018/2/layout/IconVerticalSolidList"/>
    <dgm:cxn modelId="{DF04323E-25BB-4D06-A817-A591F21D957C}" type="presOf" srcId="{FFAA13ED-040A-471C-801A-498D2411709A}" destId="{718B5DA3-28A9-4D2A-BA66-785076A2C4BD}" srcOrd="0" destOrd="0" presId="urn:microsoft.com/office/officeart/2018/2/layout/IconVerticalSolidList"/>
    <dgm:cxn modelId="{C3A7F76D-B79A-4C0D-A8A2-92A3EC5D5685}" srcId="{D8CE1330-46BB-43F5-9F37-CE50BB0328DA}" destId="{FFAA13ED-040A-471C-801A-498D2411709A}" srcOrd="0" destOrd="0" parTransId="{31A33496-5687-4D96-952C-5B4A5BDB2E1E}" sibTransId="{8E91C82A-9D6A-495C-B92B-3A07CEA5FD9D}"/>
    <dgm:cxn modelId="{38C2E1BC-4C47-46DF-8245-17503D9F4905}" srcId="{D8CE1330-46BB-43F5-9F37-CE50BB0328DA}" destId="{11C17AF6-56F6-4BC3-9670-9B130AE9A247}" srcOrd="2" destOrd="0" parTransId="{410E9D10-50A9-41D4-B09D-70DEF614043F}" sibTransId="{00537D83-14C9-4139-84E1-EDDB1B4A2B97}"/>
    <dgm:cxn modelId="{14CB3DDD-384A-403B-8CD6-72299233F361}" srcId="{D8CE1330-46BB-43F5-9F37-CE50BB0328DA}" destId="{FC2C4FC9-69ED-4A45-87A3-F8CD47D7B241}" srcOrd="1" destOrd="0" parTransId="{37782925-1B0D-447D-A987-98F46AAE40DF}" sibTransId="{1E129E74-BF99-4F2E-BD88-D71A31C34632}"/>
    <dgm:cxn modelId="{229EFEFD-7AB0-4528-9D86-32EAC44BCFAD}" type="presOf" srcId="{FC2C4FC9-69ED-4A45-87A3-F8CD47D7B241}" destId="{01FC6688-02F3-4984-BB05-9A7AD85C981A}" srcOrd="0" destOrd="0" presId="urn:microsoft.com/office/officeart/2018/2/layout/IconVerticalSolidList"/>
    <dgm:cxn modelId="{FEAEB1B6-FA24-4C5C-846C-144A4DD065CC}" type="presParOf" srcId="{8A71914A-DBDC-4FC7-A8E5-C1917E593078}" destId="{00DB46C6-A9D1-4272-AF77-63584B40A58C}" srcOrd="0" destOrd="0" presId="urn:microsoft.com/office/officeart/2018/2/layout/IconVerticalSolidList"/>
    <dgm:cxn modelId="{52B87748-AA62-46BA-9C52-E93B27BB8FA2}" type="presParOf" srcId="{00DB46C6-A9D1-4272-AF77-63584B40A58C}" destId="{3092C942-F851-4490-89C6-71584DD81D85}" srcOrd="0" destOrd="0" presId="urn:microsoft.com/office/officeart/2018/2/layout/IconVerticalSolidList"/>
    <dgm:cxn modelId="{8E13FA4C-3B90-4CDB-BB35-3F61E4C7059C}" type="presParOf" srcId="{00DB46C6-A9D1-4272-AF77-63584B40A58C}" destId="{08FD8ACF-F19B-4AE7-80C8-B88184A300AA}" srcOrd="1" destOrd="0" presId="urn:microsoft.com/office/officeart/2018/2/layout/IconVerticalSolidList"/>
    <dgm:cxn modelId="{BE526E58-D619-42F8-8BC3-7957D6B2B9DB}" type="presParOf" srcId="{00DB46C6-A9D1-4272-AF77-63584B40A58C}" destId="{DEC550CF-8B32-44FB-B8B0-C375B8CA7BE1}" srcOrd="2" destOrd="0" presId="urn:microsoft.com/office/officeart/2018/2/layout/IconVerticalSolidList"/>
    <dgm:cxn modelId="{68485ECA-0D57-4523-BA23-A60496575426}" type="presParOf" srcId="{00DB46C6-A9D1-4272-AF77-63584B40A58C}" destId="{718B5DA3-28A9-4D2A-BA66-785076A2C4BD}" srcOrd="3" destOrd="0" presId="urn:microsoft.com/office/officeart/2018/2/layout/IconVerticalSolidList"/>
    <dgm:cxn modelId="{B534D8F8-F6C0-49FD-B80B-B638ED98CA73}" type="presParOf" srcId="{8A71914A-DBDC-4FC7-A8E5-C1917E593078}" destId="{CE8194E6-DD8B-418C-B8CD-1E26F95B33EB}" srcOrd="1" destOrd="0" presId="urn:microsoft.com/office/officeart/2018/2/layout/IconVerticalSolidList"/>
    <dgm:cxn modelId="{0D98EC8F-49BE-42DE-81A9-D11D011AD20B}" type="presParOf" srcId="{8A71914A-DBDC-4FC7-A8E5-C1917E593078}" destId="{3C6BFA39-098C-4EB7-8D2A-044B41195CE9}" srcOrd="2" destOrd="0" presId="urn:microsoft.com/office/officeart/2018/2/layout/IconVerticalSolidList"/>
    <dgm:cxn modelId="{B343F1ED-DB84-4815-A570-FCB3FA8706E1}" type="presParOf" srcId="{3C6BFA39-098C-4EB7-8D2A-044B41195CE9}" destId="{1E8BB13E-EB64-480E-AEC9-7C39D177296F}" srcOrd="0" destOrd="0" presId="urn:microsoft.com/office/officeart/2018/2/layout/IconVerticalSolidList"/>
    <dgm:cxn modelId="{38511FB2-5087-4B42-962E-21A235C2B8E7}" type="presParOf" srcId="{3C6BFA39-098C-4EB7-8D2A-044B41195CE9}" destId="{E0819E68-6196-423E-BFAD-E60F3C97FC6B}" srcOrd="1" destOrd="0" presId="urn:microsoft.com/office/officeart/2018/2/layout/IconVerticalSolidList"/>
    <dgm:cxn modelId="{9E9A5854-9782-479B-AC63-BE08F40D8012}" type="presParOf" srcId="{3C6BFA39-098C-4EB7-8D2A-044B41195CE9}" destId="{C1703219-480E-4DA5-BF4A-2FF2B9BF4E63}" srcOrd="2" destOrd="0" presId="urn:microsoft.com/office/officeart/2018/2/layout/IconVerticalSolidList"/>
    <dgm:cxn modelId="{C740D5A6-B16B-4F66-ACFE-E653F553B732}" type="presParOf" srcId="{3C6BFA39-098C-4EB7-8D2A-044B41195CE9}" destId="{01FC6688-02F3-4984-BB05-9A7AD85C981A}" srcOrd="3" destOrd="0" presId="urn:microsoft.com/office/officeart/2018/2/layout/IconVerticalSolidList"/>
    <dgm:cxn modelId="{4BCD314B-C1EF-4F1F-8159-339A13183891}" type="presParOf" srcId="{8A71914A-DBDC-4FC7-A8E5-C1917E593078}" destId="{4BB333B5-AEFF-4982-B36E-26B9A11DE725}" srcOrd="3" destOrd="0" presId="urn:microsoft.com/office/officeart/2018/2/layout/IconVerticalSolidList"/>
    <dgm:cxn modelId="{CA0CF7D1-AF3B-4BBF-99BD-806999A87C87}" type="presParOf" srcId="{8A71914A-DBDC-4FC7-A8E5-C1917E593078}" destId="{AF3BDC11-6325-445B-B665-4C7705B1737A}" srcOrd="4" destOrd="0" presId="urn:microsoft.com/office/officeart/2018/2/layout/IconVerticalSolidList"/>
    <dgm:cxn modelId="{ACED543B-6E14-4278-9157-6D7476AE0C70}" type="presParOf" srcId="{AF3BDC11-6325-445B-B665-4C7705B1737A}" destId="{D60FE476-8561-48BB-951B-230F66E152C6}" srcOrd="0" destOrd="0" presId="urn:microsoft.com/office/officeart/2018/2/layout/IconVerticalSolidList"/>
    <dgm:cxn modelId="{08EB00F0-F670-490F-8D83-159386783BAE}" type="presParOf" srcId="{AF3BDC11-6325-445B-B665-4C7705B1737A}" destId="{737BBD3A-0957-469E-B9AB-174B9C774E7C}" srcOrd="1" destOrd="0" presId="urn:microsoft.com/office/officeart/2018/2/layout/IconVerticalSolidList"/>
    <dgm:cxn modelId="{526F715C-3FF4-4BC5-95F5-E75DB0245D20}" type="presParOf" srcId="{AF3BDC11-6325-445B-B665-4C7705B1737A}" destId="{37FD9F11-675F-4784-AB35-BACE50925B25}" srcOrd="2" destOrd="0" presId="urn:microsoft.com/office/officeart/2018/2/layout/IconVerticalSolidList"/>
    <dgm:cxn modelId="{16A6DBC9-F00F-4D3D-B2B8-F5A105443EFA}" type="presParOf" srcId="{AF3BDC11-6325-445B-B665-4C7705B1737A}" destId="{B9445819-9FAF-4D7B-9FAE-E2D14661C12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5B81E6-0273-4250-808B-24D27745B0D4}"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284CD964-33FC-4250-A8B0-C0FA0E74E480}">
      <dgm:prSet/>
      <dgm:spPr/>
      <dgm:t>
        <a:bodyPr/>
        <a:lstStyle/>
        <a:p>
          <a:r>
            <a:rPr lang="it-IT"/>
            <a:t>Tribunal’s discretion  conforming to principled standards</a:t>
          </a:r>
          <a:endParaRPr lang="en-US"/>
        </a:p>
      </dgm:t>
    </dgm:pt>
    <dgm:pt modelId="{6099156E-8758-444E-99E4-64677BA01E7D}" type="parTrans" cxnId="{6543E21C-8E72-4E66-B6D1-6B17349DCB9C}">
      <dgm:prSet/>
      <dgm:spPr/>
      <dgm:t>
        <a:bodyPr/>
        <a:lstStyle/>
        <a:p>
          <a:endParaRPr lang="en-US"/>
        </a:p>
      </dgm:t>
    </dgm:pt>
    <dgm:pt modelId="{E089E21D-2823-41FF-81C4-3F1E24757BFC}" type="sibTrans" cxnId="{6543E21C-8E72-4E66-B6D1-6B17349DCB9C}">
      <dgm:prSet/>
      <dgm:spPr/>
      <dgm:t>
        <a:bodyPr/>
        <a:lstStyle/>
        <a:p>
          <a:endParaRPr lang="en-US"/>
        </a:p>
      </dgm:t>
    </dgm:pt>
    <dgm:pt modelId="{A27633B1-8B42-442E-A474-29BFED972777}">
      <dgm:prSet/>
      <dgm:spPr/>
      <dgm:t>
        <a:bodyPr/>
        <a:lstStyle/>
        <a:p>
          <a:r>
            <a:rPr lang="it-IT"/>
            <a:t>Wide varieties: see. Model law. Art. 17</a:t>
          </a:r>
          <a:endParaRPr lang="en-US"/>
        </a:p>
      </dgm:t>
    </dgm:pt>
    <dgm:pt modelId="{1DA5887F-1F2F-4904-BEE0-6CD3370D9095}" type="parTrans" cxnId="{677308EC-0347-4336-862C-53ABCFEDD528}">
      <dgm:prSet/>
      <dgm:spPr/>
      <dgm:t>
        <a:bodyPr/>
        <a:lstStyle/>
        <a:p>
          <a:endParaRPr lang="en-US"/>
        </a:p>
      </dgm:t>
    </dgm:pt>
    <dgm:pt modelId="{DF74395E-CE8F-4450-9222-703266F70E57}" type="sibTrans" cxnId="{677308EC-0347-4336-862C-53ABCFEDD528}">
      <dgm:prSet/>
      <dgm:spPr/>
      <dgm:t>
        <a:bodyPr/>
        <a:lstStyle/>
        <a:p>
          <a:endParaRPr lang="en-US"/>
        </a:p>
      </dgm:t>
    </dgm:pt>
    <dgm:pt modelId="{B1178714-875F-4BFC-B8FF-A68C3470FA3A}">
      <dgm:prSet/>
      <dgm:spPr/>
      <dgm:t>
        <a:bodyPr/>
        <a:lstStyle/>
        <a:p>
          <a:r>
            <a:rPr lang="it-IT"/>
            <a:t>Maintaining the status quo </a:t>
          </a:r>
          <a:endParaRPr lang="en-US"/>
        </a:p>
      </dgm:t>
    </dgm:pt>
    <dgm:pt modelId="{D27D8262-B9FA-43E7-9AFF-200D9798290B}" type="parTrans" cxnId="{09DCCC19-34C7-4C71-A419-93699C87689D}">
      <dgm:prSet/>
      <dgm:spPr/>
      <dgm:t>
        <a:bodyPr/>
        <a:lstStyle/>
        <a:p>
          <a:endParaRPr lang="en-US"/>
        </a:p>
      </dgm:t>
    </dgm:pt>
    <dgm:pt modelId="{E39DF025-2FE4-4A92-B2DC-93013654A309}" type="sibTrans" cxnId="{09DCCC19-34C7-4C71-A419-93699C87689D}">
      <dgm:prSet/>
      <dgm:spPr/>
      <dgm:t>
        <a:bodyPr/>
        <a:lstStyle/>
        <a:p>
          <a:endParaRPr lang="en-US"/>
        </a:p>
      </dgm:t>
    </dgm:pt>
    <dgm:pt modelId="{B03F2F14-DDA3-4670-B96C-A57776613527}">
      <dgm:prSet/>
      <dgm:spPr/>
      <dgm:t>
        <a:bodyPr/>
        <a:lstStyle/>
        <a:p>
          <a:r>
            <a:rPr lang="it-IT"/>
            <a:t>taking action/not taking action</a:t>
          </a:r>
          <a:endParaRPr lang="en-US"/>
        </a:p>
      </dgm:t>
    </dgm:pt>
    <dgm:pt modelId="{1438B4FB-F732-4995-A929-012755C95F11}" type="parTrans" cxnId="{12406E3D-A584-4166-A920-5D6E2309E0AD}">
      <dgm:prSet/>
      <dgm:spPr/>
      <dgm:t>
        <a:bodyPr/>
        <a:lstStyle/>
        <a:p>
          <a:endParaRPr lang="en-US"/>
        </a:p>
      </dgm:t>
    </dgm:pt>
    <dgm:pt modelId="{A662A00F-88E9-4357-82B3-D0027437D878}" type="sibTrans" cxnId="{12406E3D-A584-4166-A920-5D6E2309E0AD}">
      <dgm:prSet/>
      <dgm:spPr/>
      <dgm:t>
        <a:bodyPr/>
        <a:lstStyle/>
        <a:p>
          <a:endParaRPr lang="en-US"/>
        </a:p>
      </dgm:t>
    </dgm:pt>
    <dgm:pt modelId="{BD6F8BF4-0EDE-40D1-A8E1-B9C9BCEC680D}">
      <dgm:prSet/>
      <dgm:spPr/>
      <dgm:t>
        <a:bodyPr/>
        <a:lstStyle/>
        <a:p>
          <a:r>
            <a:rPr lang="it-IT"/>
            <a:t>Preserving assets</a:t>
          </a:r>
          <a:endParaRPr lang="en-US"/>
        </a:p>
      </dgm:t>
    </dgm:pt>
    <dgm:pt modelId="{0BD80313-F57E-424F-995E-72AA70D3BDCC}" type="parTrans" cxnId="{A2FDE8A7-3921-4C88-9E13-DA29B8BCF9E7}">
      <dgm:prSet/>
      <dgm:spPr/>
      <dgm:t>
        <a:bodyPr/>
        <a:lstStyle/>
        <a:p>
          <a:endParaRPr lang="en-US"/>
        </a:p>
      </dgm:t>
    </dgm:pt>
    <dgm:pt modelId="{8AE3B48F-BDD0-4136-93DA-215B11F07BD5}" type="sibTrans" cxnId="{A2FDE8A7-3921-4C88-9E13-DA29B8BCF9E7}">
      <dgm:prSet/>
      <dgm:spPr/>
      <dgm:t>
        <a:bodyPr/>
        <a:lstStyle/>
        <a:p>
          <a:endParaRPr lang="en-US"/>
        </a:p>
      </dgm:t>
    </dgm:pt>
    <dgm:pt modelId="{57136321-E8A2-4579-88AE-18A410E6C001}">
      <dgm:prSet/>
      <dgm:spPr/>
      <dgm:t>
        <a:bodyPr/>
        <a:lstStyle/>
        <a:p>
          <a:r>
            <a:rPr lang="it-IT"/>
            <a:t>Preserving evidence</a:t>
          </a:r>
          <a:endParaRPr lang="en-US"/>
        </a:p>
      </dgm:t>
    </dgm:pt>
    <dgm:pt modelId="{F654CAC3-4435-4AC1-8E4B-0EFAF70AF134}" type="parTrans" cxnId="{87092C98-2C8B-4231-80BE-C24620D3BB12}">
      <dgm:prSet/>
      <dgm:spPr/>
      <dgm:t>
        <a:bodyPr/>
        <a:lstStyle/>
        <a:p>
          <a:endParaRPr lang="en-US"/>
        </a:p>
      </dgm:t>
    </dgm:pt>
    <dgm:pt modelId="{F8BB04FA-41C4-48A8-B854-F2FEAF83DC40}" type="sibTrans" cxnId="{87092C98-2C8B-4231-80BE-C24620D3BB12}">
      <dgm:prSet/>
      <dgm:spPr/>
      <dgm:t>
        <a:bodyPr/>
        <a:lstStyle/>
        <a:p>
          <a:endParaRPr lang="en-US"/>
        </a:p>
      </dgm:t>
    </dgm:pt>
    <dgm:pt modelId="{F2B53059-2B58-4374-9EF7-A5980DE3101A}">
      <dgm:prSet/>
      <dgm:spPr/>
      <dgm:t>
        <a:bodyPr/>
        <a:lstStyle/>
        <a:p>
          <a:r>
            <a:rPr lang="it-IT"/>
            <a:t>Preventing aggravation of the dispute</a:t>
          </a:r>
          <a:endParaRPr lang="en-US"/>
        </a:p>
      </dgm:t>
    </dgm:pt>
    <dgm:pt modelId="{052AAF64-4CAA-4898-994C-1EB9A9BDD509}" type="parTrans" cxnId="{632E5061-5D6D-407A-931C-34F1A077F041}">
      <dgm:prSet/>
      <dgm:spPr/>
      <dgm:t>
        <a:bodyPr/>
        <a:lstStyle/>
        <a:p>
          <a:endParaRPr lang="en-US"/>
        </a:p>
      </dgm:t>
    </dgm:pt>
    <dgm:pt modelId="{DD75D263-16AE-4B24-B07E-B1B7BA346CD1}" type="sibTrans" cxnId="{632E5061-5D6D-407A-931C-34F1A077F041}">
      <dgm:prSet/>
      <dgm:spPr/>
      <dgm:t>
        <a:bodyPr/>
        <a:lstStyle/>
        <a:p>
          <a:endParaRPr lang="en-US"/>
        </a:p>
      </dgm:t>
    </dgm:pt>
    <dgm:pt modelId="{CE1F18A3-DA01-4CF0-B9E2-95E3EA0F458C}">
      <dgm:prSet/>
      <dgm:spPr/>
      <dgm:t>
        <a:bodyPr/>
        <a:lstStyle/>
        <a:p>
          <a:r>
            <a:rPr lang="it-IT"/>
            <a:t>Performing contractual obligation</a:t>
          </a:r>
          <a:endParaRPr lang="en-US"/>
        </a:p>
      </dgm:t>
    </dgm:pt>
    <dgm:pt modelId="{5AA87A47-BA67-47E6-958E-9BDB42B6A7AF}" type="parTrans" cxnId="{7F11D547-DB5D-4A01-9B39-641B0A01F757}">
      <dgm:prSet/>
      <dgm:spPr/>
      <dgm:t>
        <a:bodyPr/>
        <a:lstStyle/>
        <a:p>
          <a:endParaRPr lang="en-US"/>
        </a:p>
      </dgm:t>
    </dgm:pt>
    <dgm:pt modelId="{15374CEF-9F4A-47F3-A7C9-A20FB5A8AD8C}" type="sibTrans" cxnId="{7F11D547-DB5D-4A01-9B39-641B0A01F757}">
      <dgm:prSet/>
      <dgm:spPr/>
      <dgm:t>
        <a:bodyPr/>
        <a:lstStyle/>
        <a:p>
          <a:endParaRPr lang="en-US"/>
        </a:p>
      </dgm:t>
    </dgm:pt>
    <dgm:pt modelId="{A8655030-668C-4A8E-80A3-103B6A8976B9}">
      <dgm:prSet/>
      <dgm:spPr/>
      <dgm:t>
        <a:bodyPr/>
        <a:lstStyle/>
        <a:p>
          <a:r>
            <a:rPr lang="it-IT"/>
            <a:t>Providing security for claims or costs</a:t>
          </a:r>
          <a:endParaRPr lang="en-US"/>
        </a:p>
      </dgm:t>
    </dgm:pt>
    <dgm:pt modelId="{D72D8DF3-7619-477A-AAE7-F338F400C0AA}" type="parTrans" cxnId="{3A88C178-7AD8-48A3-8758-0BDBA8759270}">
      <dgm:prSet/>
      <dgm:spPr/>
      <dgm:t>
        <a:bodyPr/>
        <a:lstStyle/>
        <a:p>
          <a:endParaRPr lang="en-US"/>
        </a:p>
      </dgm:t>
    </dgm:pt>
    <dgm:pt modelId="{A3ED3211-BBE8-40A5-9B31-39F8F94D463D}" type="sibTrans" cxnId="{3A88C178-7AD8-48A3-8758-0BDBA8759270}">
      <dgm:prSet/>
      <dgm:spPr/>
      <dgm:t>
        <a:bodyPr/>
        <a:lstStyle/>
        <a:p>
          <a:endParaRPr lang="en-US"/>
        </a:p>
      </dgm:t>
    </dgm:pt>
    <dgm:pt modelId="{C781BB53-FC75-4717-AAF0-FC06E3F1BE3E}">
      <dgm:prSet/>
      <dgm:spPr/>
      <dgm:t>
        <a:bodyPr/>
        <a:lstStyle/>
        <a:p>
          <a:r>
            <a:rPr lang="it-IT"/>
            <a:t>Complying with confidentiality obligation </a:t>
          </a:r>
          <a:endParaRPr lang="en-US"/>
        </a:p>
      </dgm:t>
    </dgm:pt>
    <dgm:pt modelId="{8DC62A92-A338-4F6B-BEFE-BA6C49084AD3}" type="parTrans" cxnId="{06BDA0DB-5A1A-4BB2-82A3-2B03DE0C0106}">
      <dgm:prSet/>
      <dgm:spPr/>
      <dgm:t>
        <a:bodyPr/>
        <a:lstStyle/>
        <a:p>
          <a:endParaRPr lang="en-US"/>
        </a:p>
      </dgm:t>
    </dgm:pt>
    <dgm:pt modelId="{771B12DE-E38B-402A-A966-3D1CEA0F882E}" type="sibTrans" cxnId="{06BDA0DB-5A1A-4BB2-82A3-2B03DE0C0106}">
      <dgm:prSet/>
      <dgm:spPr/>
      <dgm:t>
        <a:bodyPr/>
        <a:lstStyle/>
        <a:p>
          <a:endParaRPr lang="en-US"/>
        </a:p>
      </dgm:t>
    </dgm:pt>
    <dgm:pt modelId="{7008955F-3AD2-4760-BF93-72216A72A7ED}" type="pres">
      <dgm:prSet presAssocID="{B35B81E6-0273-4250-808B-24D27745B0D4}" presName="vert0" presStyleCnt="0">
        <dgm:presLayoutVars>
          <dgm:dir/>
          <dgm:animOne val="branch"/>
          <dgm:animLvl val="lvl"/>
        </dgm:presLayoutVars>
      </dgm:prSet>
      <dgm:spPr/>
    </dgm:pt>
    <dgm:pt modelId="{4BD9B718-818A-4A2F-BC64-9A8B4A5144CD}" type="pres">
      <dgm:prSet presAssocID="{284CD964-33FC-4250-A8B0-C0FA0E74E480}" presName="thickLine" presStyleLbl="alignNode1" presStyleIdx="0" presStyleCnt="10"/>
      <dgm:spPr/>
    </dgm:pt>
    <dgm:pt modelId="{D64B78B8-5AE3-45E9-9936-71E14B68017A}" type="pres">
      <dgm:prSet presAssocID="{284CD964-33FC-4250-A8B0-C0FA0E74E480}" presName="horz1" presStyleCnt="0"/>
      <dgm:spPr/>
    </dgm:pt>
    <dgm:pt modelId="{5B1CE232-B85A-4090-A610-C1F60A3D3A52}" type="pres">
      <dgm:prSet presAssocID="{284CD964-33FC-4250-A8B0-C0FA0E74E480}" presName="tx1" presStyleLbl="revTx" presStyleIdx="0" presStyleCnt="10"/>
      <dgm:spPr/>
    </dgm:pt>
    <dgm:pt modelId="{26449ACB-B52C-4A1A-9EC1-F1FE90D424CA}" type="pres">
      <dgm:prSet presAssocID="{284CD964-33FC-4250-A8B0-C0FA0E74E480}" presName="vert1" presStyleCnt="0"/>
      <dgm:spPr/>
    </dgm:pt>
    <dgm:pt modelId="{BDF65BE7-BF36-4D90-97FB-EBD49E9A3F25}" type="pres">
      <dgm:prSet presAssocID="{A27633B1-8B42-442E-A474-29BFED972777}" presName="thickLine" presStyleLbl="alignNode1" presStyleIdx="1" presStyleCnt="10"/>
      <dgm:spPr/>
    </dgm:pt>
    <dgm:pt modelId="{F9467BC6-ECCF-4C0D-B1AD-3F769BFAC987}" type="pres">
      <dgm:prSet presAssocID="{A27633B1-8B42-442E-A474-29BFED972777}" presName="horz1" presStyleCnt="0"/>
      <dgm:spPr/>
    </dgm:pt>
    <dgm:pt modelId="{29468826-5271-4D77-8446-C8D791862C7B}" type="pres">
      <dgm:prSet presAssocID="{A27633B1-8B42-442E-A474-29BFED972777}" presName="tx1" presStyleLbl="revTx" presStyleIdx="1" presStyleCnt="10"/>
      <dgm:spPr/>
    </dgm:pt>
    <dgm:pt modelId="{E813AC06-B187-4090-BA07-FE0EB2AA2F26}" type="pres">
      <dgm:prSet presAssocID="{A27633B1-8B42-442E-A474-29BFED972777}" presName="vert1" presStyleCnt="0"/>
      <dgm:spPr/>
    </dgm:pt>
    <dgm:pt modelId="{52FD85E2-7B7D-4202-B371-2BC345568DD2}" type="pres">
      <dgm:prSet presAssocID="{B1178714-875F-4BFC-B8FF-A68C3470FA3A}" presName="thickLine" presStyleLbl="alignNode1" presStyleIdx="2" presStyleCnt="10"/>
      <dgm:spPr/>
    </dgm:pt>
    <dgm:pt modelId="{DC6F894A-1B31-4560-AEA0-79289F4E5C86}" type="pres">
      <dgm:prSet presAssocID="{B1178714-875F-4BFC-B8FF-A68C3470FA3A}" presName="horz1" presStyleCnt="0"/>
      <dgm:spPr/>
    </dgm:pt>
    <dgm:pt modelId="{6A400FDA-13A0-4198-8FB1-8103DE8A20DD}" type="pres">
      <dgm:prSet presAssocID="{B1178714-875F-4BFC-B8FF-A68C3470FA3A}" presName="tx1" presStyleLbl="revTx" presStyleIdx="2" presStyleCnt="10"/>
      <dgm:spPr/>
    </dgm:pt>
    <dgm:pt modelId="{4A1B2BB9-A52C-4FAC-BFE5-9E3C882A1343}" type="pres">
      <dgm:prSet presAssocID="{B1178714-875F-4BFC-B8FF-A68C3470FA3A}" presName="vert1" presStyleCnt="0"/>
      <dgm:spPr/>
    </dgm:pt>
    <dgm:pt modelId="{73B642CA-A2F7-44E0-B067-EBA6D3666A88}" type="pres">
      <dgm:prSet presAssocID="{B03F2F14-DDA3-4670-B96C-A57776613527}" presName="thickLine" presStyleLbl="alignNode1" presStyleIdx="3" presStyleCnt="10"/>
      <dgm:spPr/>
    </dgm:pt>
    <dgm:pt modelId="{17F4DD90-1D8C-4AA4-A2E0-82745F06B7F8}" type="pres">
      <dgm:prSet presAssocID="{B03F2F14-DDA3-4670-B96C-A57776613527}" presName="horz1" presStyleCnt="0"/>
      <dgm:spPr/>
    </dgm:pt>
    <dgm:pt modelId="{4B081C45-28E9-4ABC-995B-BDD44CFE72F2}" type="pres">
      <dgm:prSet presAssocID="{B03F2F14-DDA3-4670-B96C-A57776613527}" presName="tx1" presStyleLbl="revTx" presStyleIdx="3" presStyleCnt="10"/>
      <dgm:spPr/>
    </dgm:pt>
    <dgm:pt modelId="{EC9710F3-D144-4197-92CC-B80F13AD1232}" type="pres">
      <dgm:prSet presAssocID="{B03F2F14-DDA3-4670-B96C-A57776613527}" presName="vert1" presStyleCnt="0"/>
      <dgm:spPr/>
    </dgm:pt>
    <dgm:pt modelId="{C9A09CAF-77F8-4FC2-8CD5-682D565D0F06}" type="pres">
      <dgm:prSet presAssocID="{BD6F8BF4-0EDE-40D1-A8E1-B9C9BCEC680D}" presName="thickLine" presStyleLbl="alignNode1" presStyleIdx="4" presStyleCnt="10"/>
      <dgm:spPr/>
    </dgm:pt>
    <dgm:pt modelId="{08E98280-B0BB-4469-8445-695E7725098D}" type="pres">
      <dgm:prSet presAssocID="{BD6F8BF4-0EDE-40D1-A8E1-B9C9BCEC680D}" presName="horz1" presStyleCnt="0"/>
      <dgm:spPr/>
    </dgm:pt>
    <dgm:pt modelId="{F677E4DC-337F-4926-A065-17ACD8F17561}" type="pres">
      <dgm:prSet presAssocID="{BD6F8BF4-0EDE-40D1-A8E1-B9C9BCEC680D}" presName="tx1" presStyleLbl="revTx" presStyleIdx="4" presStyleCnt="10"/>
      <dgm:spPr/>
    </dgm:pt>
    <dgm:pt modelId="{90C65783-4618-4B70-A743-E420CE2A8475}" type="pres">
      <dgm:prSet presAssocID="{BD6F8BF4-0EDE-40D1-A8E1-B9C9BCEC680D}" presName="vert1" presStyleCnt="0"/>
      <dgm:spPr/>
    </dgm:pt>
    <dgm:pt modelId="{C4E59BD6-B2E8-4054-90AD-A88DA5E16B0F}" type="pres">
      <dgm:prSet presAssocID="{57136321-E8A2-4579-88AE-18A410E6C001}" presName="thickLine" presStyleLbl="alignNode1" presStyleIdx="5" presStyleCnt="10"/>
      <dgm:spPr/>
    </dgm:pt>
    <dgm:pt modelId="{B8C2073D-4AD5-4A91-9522-F0B862BF7CF1}" type="pres">
      <dgm:prSet presAssocID="{57136321-E8A2-4579-88AE-18A410E6C001}" presName="horz1" presStyleCnt="0"/>
      <dgm:spPr/>
    </dgm:pt>
    <dgm:pt modelId="{279711CD-5521-4B92-AE1A-39C45E7177A7}" type="pres">
      <dgm:prSet presAssocID="{57136321-E8A2-4579-88AE-18A410E6C001}" presName="tx1" presStyleLbl="revTx" presStyleIdx="5" presStyleCnt="10"/>
      <dgm:spPr/>
    </dgm:pt>
    <dgm:pt modelId="{5D25DEB5-6809-433F-94E7-CDD343D7AF58}" type="pres">
      <dgm:prSet presAssocID="{57136321-E8A2-4579-88AE-18A410E6C001}" presName="vert1" presStyleCnt="0"/>
      <dgm:spPr/>
    </dgm:pt>
    <dgm:pt modelId="{F74BA0C3-2173-4643-97B8-E885F5B61269}" type="pres">
      <dgm:prSet presAssocID="{F2B53059-2B58-4374-9EF7-A5980DE3101A}" presName="thickLine" presStyleLbl="alignNode1" presStyleIdx="6" presStyleCnt="10"/>
      <dgm:spPr/>
    </dgm:pt>
    <dgm:pt modelId="{3E893E87-98AE-4CAC-A0C1-FDFFC9D73434}" type="pres">
      <dgm:prSet presAssocID="{F2B53059-2B58-4374-9EF7-A5980DE3101A}" presName="horz1" presStyleCnt="0"/>
      <dgm:spPr/>
    </dgm:pt>
    <dgm:pt modelId="{087D3DA2-B370-4467-A1E1-2CD7B4792035}" type="pres">
      <dgm:prSet presAssocID="{F2B53059-2B58-4374-9EF7-A5980DE3101A}" presName="tx1" presStyleLbl="revTx" presStyleIdx="6" presStyleCnt="10"/>
      <dgm:spPr/>
    </dgm:pt>
    <dgm:pt modelId="{246C26FF-F2D4-4B69-B198-D19ABC64F536}" type="pres">
      <dgm:prSet presAssocID="{F2B53059-2B58-4374-9EF7-A5980DE3101A}" presName="vert1" presStyleCnt="0"/>
      <dgm:spPr/>
    </dgm:pt>
    <dgm:pt modelId="{A92DB8B6-B795-4095-BAF0-9B2428741339}" type="pres">
      <dgm:prSet presAssocID="{CE1F18A3-DA01-4CF0-B9E2-95E3EA0F458C}" presName="thickLine" presStyleLbl="alignNode1" presStyleIdx="7" presStyleCnt="10"/>
      <dgm:spPr/>
    </dgm:pt>
    <dgm:pt modelId="{5AB68058-4EE5-4973-8633-A8954B0EA963}" type="pres">
      <dgm:prSet presAssocID="{CE1F18A3-DA01-4CF0-B9E2-95E3EA0F458C}" presName="horz1" presStyleCnt="0"/>
      <dgm:spPr/>
    </dgm:pt>
    <dgm:pt modelId="{9C58FF10-B413-46FE-83DD-1A949009B3B8}" type="pres">
      <dgm:prSet presAssocID="{CE1F18A3-DA01-4CF0-B9E2-95E3EA0F458C}" presName="tx1" presStyleLbl="revTx" presStyleIdx="7" presStyleCnt="10"/>
      <dgm:spPr/>
    </dgm:pt>
    <dgm:pt modelId="{608EDB67-E70C-426C-A96A-59D485AF4B71}" type="pres">
      <dgm:prSet presAssocID="{CE1F18A3-DA01-4CF0-B9E2-95E3EA0F458C}" presName="vert1" presStyleCnt="0"/>
      <dgm:spPr/>
    </dgm:pt>
    <dgm:pt modelId="{522A3040-F114-4A89-A193-4CD8182EFBC6}" type="pres">
      <dgm:prSet presAssocID="{A8655030-668C-4A8E-80A3-103B6A8976B9}" presName="thickLine" presStyleLbl="alignNode1" presStyleIdx="8" presStyleCnt="10"/>
      <dgm:spPr/>
    </dgm:pt>
    <dgm:pt modelId="{4CE83AA9-85D0-48D1-8485-F11E56409E3F}" type="pres">
      <dgm:prSet presAssocID="{A8655030-668C-4A8E-80A3-103B6A8976B9}" presName="horz1" presStyleCnt="0"/>
      <dgm:spPr/>
    </dgm:pt>
    <dgm:pt modelId="{30713087-466D-46E0-A513-1CCA0F2FC5B1}" type="pres">
      <dgm:prSet presAssocID="{A8655030-668C-4A8E-80A3-103B6A8976B9}" presName="tx1" presStyleLbl="revTx" presStyleIdx="8" presStyleCnt="10"/>
      <dgm:spPr/>
    </dgm:pt>
    <dgm:pt modelId="{760A70DC-3C32-41E6-9161-B8AFF790F545}" type="pres">
      <dgm:prSet presAssocID="{A8655030-668C-4A8E-80A3-103B6A8976B9}" presName="vert1" presStyleCnt="0"/>
      <dgm:spPr/>
    </dgm:pt>
    <dgm:pt modelId="{198FDC76-A9B9-4A0E-8047-540E32FC3C08}" type="pres">
      <dgm:prSet presAssocID="{C781BB53-FC75-4717-AAF0-FC06E3F1BE3E}" presName="thickLine" presStyleLbl="alignNode1" presStyleIdx="9" presStyleCnt="10"/>
      <dgm:spPr/>
    </dgm:pt>
    <dgm:pt modelId="{6AB8CE35-EACE-4DB7-8BA1-6CDD3E2FACC9}" type="pres">
      <dgm:prSet presAssocID="{C781BB53-FC75-4717-AAF0-FC06E3F1BE3E}" presName="horz1" presStyleCnt="0"/>
      <dgm:spPr/>
    </dgm:pt>
    <dgm:pt modelId="{F5CC1EF9-6F57-4E1F-A43F-2B7E8BE826B4}" type="pres">
      <dgm:prSet presAssocID="{C781BB53-FC75-4717-AAF0-FC06E3F1BE3E}" presName="tx1" presStyleLbl="revTx" presStyleIdx="9" presStyleCnt="10"/>
      <dgm:spPr/>
    </dgm:pt>
    <dgm:pt modelId="{971A7EC9-1A2F-4B55-A624-0B4528DFAD58}" type="pres">
      <dgm:prSet presAssocID="{C781BB53-FC75-4717-AAF0-FC06E3F1BE3E}" presName="vert1" presStyleCnt="0"/>
      <dgm:spPr/>
    </dgm:pt>
  </dgm:ptLst>
  <dgm:cxnLst>
    <dgm:cxn modelId="{09DCCC19-34C7-4C71-A419-93699C87689D}" srcId="{B35B81E6-0273-4250-808B-24D27745B0D4}" destId="{B1178714-875F-4BFC-B8FF-A68C3470FA3A}" srcOrd="2" destOrd="0" parTransId="{D27D8262-B9FA-43E7-9AFF-200D9798290B}" sibTransId="{E39DF025-2FE4-4A92-B2DC-93013654A309}"/>
    <dgm:cxn modelId="{6543E21C-8E72-4E66-B6D1-6B17349DCB9C}" srcId="{B35B81E6-0273-4250-808B-24D27745B0D4}" destId="{284CD964-33FC-4250-A8B0-C0FA0E74E480}" srcOrd="0" destOrd="0" parTransId="{6099156E-8758-444E-99E4-64677BA01E7D}" sibTransId="{E089E21D-2823-41FF-81C4-3F1E24757BFC}"/>
    <dgm:cxn modelId="{C373C81E-87F2-452F-8046-B4D7B7C6ABAB}" type="presOf" srcId="{BD6F8BF4-0EDE-40D1-A8E1-B9C9BCEC680D}" destId="{F677E4DC-337F-4926-A065-17ACD8F17561}" srcOrd="0" destOrd="0" presId="urn:microsoft.com/office/officeart/2008/layout/LinedList"/>
    <dgm:cxn modelId="{9D712D1F-F27C-444E-BE16-2350A25113D4}" type="presOf" srcId="{F2B53059-2B58-4374-9EF7-A5980DE3101A}" destId="{087D3DA2-B370-4467-A1E1-2CD7B4792035}" srcOrd="0" destOrd="0" presId="urn:microsoft.com/office/officeart/2008/layout/LinedList"/>
    <dgm:cxn modelId="{86401F30-B52B-46F0-982C-8134E12020CF}" type="presOf" srcId="{B1178714-875F-4BFC-B8FF-A68C3470FA3A}" destId="{6A400FDA-13A0-4198-8FB1-8103DE8A20DD}" srcOrd="0" destOrd="0" presId="urn:microsoft.com/office/officeart/2008/layout/LinedList"/>
    <dgm:cxn modelId="{26AE3232-2450-4BA9-B9BD-C3E77908CC9A}" type="presOf" srcId="{B35B81E6-0273-4250-808B-24D27745B0D4}" destId="{7008955F-3AD2-4760-BF93-72216A72A7ED}" srcOrd="0" destOrd="0" presId="urn:microsoft.com/office/officeart/2008/layout/LinedList"/>
    <dgm:cxn modelId="{8BC64C37-3AC2-47E5-97C9-546158E0A296}" type="presOf" srcId="{284CD964-33FC-4250-A8B0-C0FA0E74E480}" destId="{5B1CE232-B85A-4090-A610-C1F60A3D3A52}" srcOrd="0" destOrd="0" presId="urn:microsoft.com/office/officeart/2008/layout/LinedList"/>
    <dgm:cxn modelId="{12406E3D-A584-4166-A920-5D6E2309E0AD}" srcId="{B35B81E6-0273-4250-808B-24D27745B0D4}" destId="{B03F2F14-DDA3-4670-B96C-A57776613527}" srcOrd="3" destOrd="0" parTransId="{1438B4FB-F732-4995-A929-012755C95F11}" sibTransId="{A662A00F-88E9-4357-82B3-D0027437D878}"/>
    <dgm:cxn modelId="{632E5061-5D6D-407A-931C-34F1A077F041}" srcId="{B35B81E6-0273-4250-808B-24D27745B0D4}" destId="{F2B53059-2B58-4374-9EF7-A5980DE3101A}" srcOrd="6" destOrd="0" parTransId="{052AAF64-4CAA-4898-994C-1EB9A9BDD509}" sibTransId="{DD75D263-16AE-4B24-B07E-B1B7BA346CD1}"/>
    <dgm:cxn modelId="{173E9B63-D4E2-4433-8C1F-773FA41398E4}" type="presOf" srcId="{B03F2F14-DDA3-4670-B96C-A57776613527}" destId="{4B081C45-28E9-4ABC-995B-BDD44CFE72F2}" srcOrd="0" destOrd="0" presId="urn:microsoft.com/office/officeart/2008/layout/LinedList"/>
    <dgm:cxn modelId="{7F11D547-DB5D-4A01-9B39-641B0A01F757}" srcId="{B35B81E6-0273-4250-808B-24D27745B0D4}" destId="{CE1F18A3-DA01-4CF0-B9E2-95E3EA0F458C}" srcOrd="7" destOrd="0" parTransId="{5AA87A47-BA67-47E6-958E-9BDB42B6A7AF}" sibTransId="{15374CEF-9F4A-47F3-A7C9-A20FB5A8AD8C}"/>
    <dgm:cxn modelId="{EECB294D-3F35-4965-BF79-E39DAA5EEAB0}" type="presOf" srcId="{57136321-E8A2-4579-88AE-18A410E6C001}" destId="{279711CD-5521-4B92-AE1A-39C45E7177A7}" srcOrd="0" destOrd="0" presId="urn:microsoft.com/office/officeart/2008/layout/LinedList"/>
    <dgm:cxn modelId="{D895F071-FA37-410A-9773-C259AD853CC8}" type="presOf" srcId="{C781BB53-FC75-4717-AAF0-FC06E3F1BE3E}" destId="{F5CC1EF9-6F57-4E1F-A43F-2B7E8BE826B4}" srcOrd="0" destOrd="0" presId="urn:microsoft.com/office/officeart/2008/layout/LinedList"/>
    <dgm:cxn modelId="{3A88C178-7AD8-48A3-8758-0BDBA8759270}" srcId="{B35B81E6-0273-4250-808B-24D27745B0D4}" destId="{A8655030-668C-4A8E-80A3-103B6A8976B9}" srcOrd="8" destOrd="0" parTransId="{D72D8DF3-7619-477A-AAE7-F338F400C0AA}" sibTransId="{A3ED3211-BBE8-40A5-9B31-39F8F94D463D}"/>
    <dgm:cxn modelId="{87092C98-2C8B-4231-80BE-C24620D3BB12}" srcId="{B35B81E6-0273-4250-808B-24D27745B0D4}" destId="{57136321-E8A2-4579-88AE-18A410E6C001}" srcOrd="5" destOrd="0" parTransId="{F654CAC3-4435-4AC1-8E4B-0EFAF70AF134}" sibTransId="{F8BB04FA-41C4-48A8-B854-F2FEAF83DC40}"/>
    <dgm:cxn modelId="{28B6159E-2D71-45FA-8BA3-672A31B0C69E}" type="presOf" srcId="{CE1F18A3-DA01-4CF0-B9E2-95E3EA0F458C}" destId="{9C58FF10-B413-46FE-83DD-1A949009B3B8}" srcOrd="0" destOrd="0" presId="urn:microsoft.com/office/officeart/2008/layout/LinedList"/>
    <dgm:cxn modelId="{A2FDE8A7-3921-4C88-9E13-DA29B8BCF9E7}" srcId="{B35B81E6-0273-4250-808B-24D27745B0D4}" destId="{BD6F8BF4-0EDE-40D1-A8E1-B9C9BCEC680D}" srcOrd="4" destOrd="0" parTransId="{0BD80313-F57E-424F-995E-72AA70D3BDCC}" sibTransId="{8AE3B48F-BDD0-4136-93DA-215B11F07BD5}"/>
    <dgm:cxn modelId="{06BDA0DB-5A1A-4BB2-82A3-2B03DE0C0106}" srcId="{B35B81E6-0273-4250-808B-24D27745B0D4}" destId="{C781BB53-FC75-4717-AAF0-FC06E3F1BE3E}" srcOrd="9" destOrd="0" parTransId="{8DC62A92-A338-4F6B-BEFE-BA6C49084AD3}" sibTransId="{771B12DE-E38B-402A-A966-3D1CEA0F882E}"/>
    <dgm:cxn modelId="{677308EC-0347-4336-862C-53ABCFEDD528}" srcId="{B35B81E6-0273-4250-808B-24D27745B0D4}" destId="{A27633B1-8B42-442E-A474-29BFED972777}" srcOrd="1" destOrd="0" parTransId="{1DA5887F-1F2F-4904-BEE0-6CD3370D9095}" sibTransId="{DF74395E-CE8F-4450-9222-703266F70E57}"/>
    <dgm:cxn modelId="{27732BED-170E-4F98-B184-3AC7159DF423}" type="presOf" srcId="{A27633B1-8B42-442E-A474-29BFED972777}" destId="{29468826-5271-4D77-8446-C8D791862C7B}" srcOrd="0" destOrd="0" presId="urn:microsoft.com/office/officeart/2008/layout/LinedList"/>
    <dgm:cxn modelId="{844D10EF-5B48-43CE-A2E6-5BE36EEFE0C3}" type="presOf" srcId="{A8655030-668C-4A8E-80A3-103B6A8976B9}" destId="{30713087-466D-46E0-A513-1CCA0F2FC5B1}" srcOrd="0" destOrd="0" presId="urn:microsoft.com/office/officeart/2008/layout/LinedList"/>
    <dgm:cxn modelId="{AE487781-8D8D-4CC0-B647-AD24C714C1DF}" type="presParOf" srcId="{7008955F-3AD2-4760-BF93-72216A72A7ED}" destId="{4BD9B718-818A-4A2F-BC64-9A8B4A5144CD}" srcOrd="0" destOrd="0" presId="urn:microsoft.com/office/officeart/2008/layout/LinedList"/>
    <dgm:cxn modelId="{8DAD8F92-7EAA-4D1F-B686-AD13BB3E8997}" type="presParOf" srcId="{7008955F-3AD2-4760-BF93-72216A72A7ED}" destId="{D64B78B8-5AE3-45E9-9936-71E14B68017A}" srcOrd="1" destOrd="0" presId="urn:microsoft.com/office/officeart/2008/layout/LinedList"/>
    <dgm:cxn modelId="{8C463E04-75E1-4F3E-AAEF-6A8F27B21C1E}" type="presParOf" srcId="{D64B78B8-5AE3-45E9-9936-71E14B68017A}" destId="{5B1CE232-B85A-4090-A610-C1F60A3D3A52}" srcOrd="0" destOrd="0" presId="urn:microsoft.com/office/officeart/2008/layout/LinedList"/>
    <dgm:cxn modelId="{F8427171-3685-401E-BF8C-790AB31289A6}" type="presParOf" srcId="{D64B78B8-5AE3-45E9-9936-71E14B68017A}" destId="{26449ACB-B52C-4A1A-9EC1-F1FE90D424CA}" srcOrd="1" destOrd="0" presId="urn:microsoft.com/office/officeart/2008/layout/LinedList"/>
    <dgm:cxn modelId="{D74546C0-A061-4F09-85C5-544189E2025A}" type="presParOf" srcId="{7008955F-3AD2-4760-BF93-72216A72A7ED}" destId="{BDF65BE7-BF36-4D90-97FB-EBD49E9A3F25}" srcOrd="2" destOrd="0" presId="urn:microsoft.com/office/officeart/2008/layout/LinedList"/>
    <dgm:cxn modelId="{8F4F5D74-5D0E-45E0-8BCB-F460EFE17E4C}" type="presParOf" srcId="{7008955F-3AD2-4760-BF93-72216A72A7ED}" destId="{F9467BC6-ECCF-4C0D-B1AD-3F769BFAC987}" srcOrd="3" destOrd="0" presId="urn:microsoft.com/office/officeart/2008/layout/LinedList"/>
    <dgm:cxn modelId="{3572F0C6-B388-44BE-9DB5-84E24D7D6B0E}" type="presParOf" srcId="{F9467BC6-ECCF-4C0D-B1AD-3F769BFAC987}" destId="{29468826-5271-4D77-8446-C8D791862C7B}" srcOrd="0" destOrd="0" presId="urn:microsoft.com/office/officeart/2008/layout/LinedList"/>
    <dgm:cxn modelId="{359DEDC3-EA8B-4FDC-9009-D26F1AE922C9}" type="presParOf" srcId="{F9467BC6-ECCF-4C0D-B1AD-3F769BFAC987}" destId="{E813AC06-B187-4090-BA07-FE0EB2AA2F26}" srcOrd="1" destOrd="0" presId="urn:microsoft.com/office/officeart/2008/layout/LinedList"/>
    <dgm:cxn modelId="{2F85B328-2C23-4CF5-976D-F0BA1FE6C1A1}" type="presParOf" srcId="{7008955F-3AD2-4760-BF93-72216A72A7ED}" destId="{52FD85E2-7B7D-4202-B371-2BC345568DD2}" srcOrd="4" destOrd="0" presId="urn:microsoft.com/office/officeart/2008/layout/LinedList"/>
    <dgm:cxn modelId="{CF39C7C8-6EAB-453F-BF71-1CB8B95221DF}" type="presParOf" srcId="{7008955F-3AD2-4760-BF93-72216A72A7ED}" destId="{DC6F894A-1B31-4560-AEA0-79289F4E5C86}" srcOrd="5" destOrd="0" presId="urn:microsoft.com/office/officeart/2008/layout/LinedList"/>
    <dgm:cxn modelId="{6ABD2FBF-5FD1-4D60-9E71-EC534545F4C5}" type="presParOf" srcId="{DC6F894A-1B31-4560-AEA0-79289F4E5C86}" destId="{6A400FDA-13A0-4198-8FB1-8103DE8A20DD}" srcOrd="0" destOrd="0" presId="urn:microsoft.com/office/officeart/2008/layout/LinedList"/>
    <dgm:cxn modelId="{21A6C21E-00E1-420E-ACB4-797970128505}" type="presParOf" srcId="{DC6F894A-1B31-4560-AEA0-79289F4E5C86}" destId="{4A1B2BB9-A52C-4FAC-BFE5-9E3C882A1343}" srcOrd="1" destOrd="0" presId="urn:microsoft.com/office/officeart/2008/layout/LinedList"/>
    <dgm:cxn modelId="{FE212490-BE97-42DE-979E-697639749F47}" type="presParOf" srcId="{7008955F-3AD2-4760-BF93-72216A72A7ED}" destId="{73B642CA-A2F7-44E0-B067-EBA6D3666A88}" srcOrd="6" destOrd="0" presId="urn:microsoft.com/office/officeart/2008/layout/LinedList"/>
    <dgm:cxn modelId="{990EFD51-0AD7-4F3F-AE62-779961B670D1}" type="presParOf" srcId="{7008955F-3AD2-4760-BF93-72216A72A7ED}" destId="{17F4DD90-1D8C-4AA4-A2E0-82745F06B7F8}" srcOrd="7" destOrd="0" presId="urn:microsoft.com/office/officeart/2008/layout/LinedList"/>
    <dgm:cxn modelId="{E6B8611A-59FB-4E08-A67C-7581E96A9B1A}" type="presParOf" srcId="{17F4DD90-1D8C-4AA4-A2E0-82745F06B7F8}" destId="{4B081C45-28E9-4ABC-995B-BDD44CFE72F2}" srcOrd="0" destOrd="0" presId="urn:microsoft.com/office/officeart/2008/layout/LinedList"/>
    <dgm:cxn modelId="{18966C34-B56A-4C9D-8422-35DCF6331387}" type="presParOf" srcId="{17F4DD90-1D8C-4AA4-A2E0-82745F06B7F8}" destId="{EC9710F3-D144-4197-92CC-B80F13AD1232}" srcOrd="1" destOrd="0" presId="urn:microsoft.com/office/officeart/2008/layout/LinedList"/>
    <dgm:cxn modelId="{FD6076F1-FA9D-4AE8-9E94-68FF5D7E8553}" type="presParOf" srcId="{7008955F-3AD2-4760-BF93-72216A72A7ED}" destId="{C9A09CAF-77F8-4FC2-8CD5-682D565D0F06}" srcOrd="8" destOrd="0" presId="urn:microsoft.com/office/officeart/2008/layout/LinedList"/>
    <dgm:cxn modelId="{C5B7C893-5092-45BC-AC0F-838694DC817D}" type="presParOf" srcId="{7008955F-3AD2-4760-BF93-72216A72A7ED}" destId="{08E98280-B0BB-4469-8445-695E7725098D}" srcOrd="9" destOrd="0" presId="urn:microsoft.com/office/officeart/2008/layout/LinedList"/>
    <dgm:cxn modelId="{7C00AE99-9C35-44EE-AEAF-20BD1CF4C8C6}" type="presParOf" srcId="{08E98280-B0BB-4469-8445-695E7725098D}" destId="{F677E4DC-337F-4926-A065-17ACD8F17561}" srcOrd="0" destOrd="0" presId="urn:microsoft.com/office/officeart/2008/layout/LinedList"/>
    <dgm:cxn modelId="{F8D8A5D3-3A16-4C21-B0B8-C3E6AEC9DC5E}" type="presParOf" srcId="{08E98280-B0BB-4469-8445-695E7725098D}" destId="{90C65783-4618-4B70-A743-E420CE2A8475}" srcOrd="1" destOrd="0" presId="urn:microsoft.com/office/officeart/2008/layout/LinedList"/>
    <dgm:cxn modelId="{1A2FFB00-7E1E-45B1-BEBB-33289FC0E106}" type="presParOf" srcId="{7008955F-3AD2-4760-BF93-72216A72A7ED}" destId="{C4E59BD6-B2E8-4054-90AD-A88DA5E16B0F}" srcOrd="10" destOrd="0" presId="urn:microsoft.com/office/officeart/2008/layout/LinedList"/>
    <dgm:cxn modelId="{9396D72F-6825-4C99-8307-764A88C37777}" type="presParOf" srcId="{7008955F-3AD2-4760-BF93-72216A72A7ED}" destId="{B8C2073D-4AD5-4A91-9522-F0B862BF7CF1}" srcOrd="11" destOrd="0" presId="urn:microsoft.com/office/officeart/2008/layout/LinedList"/>
    <dgm:cxn modelId="{F1699A75-CB6B-41A9-B21F-C22E7DBE3DCD}" type="presParOf" srcId="{B8C2073D-4AD5-4A91-9522-F0B862BF7CF1}" destId="{279711CD-5521-4B92-AE1A-39C45E7177A7}" srcOrd="0" destOrd="0" presId="urn:microsoft.com/office/officeart/2008/layout/LinedList"/>
    <dgm:cxn modelId="{F3BA8D31-BC66-4ECE-AD90-AD7FF41B3FFD}" type="presParOf" srcId="{B8C2073D-4AD5-4A91-9522-F0B862BF7CF1}" destId="{5D25DEB5-6809-433F-94E7-CDD343D7AF58}" srcOrd="1" destOrd="0" presId="urn:microsoft.com/office/officeart/2008/layout/LinedList"/>
    <dgm:cxn modelId="{F5467EEA-0747-4273-B11B-2793A0BEEC80}" type="presParOf" srcId="{7008955F-3AD2-4760-BF93-72216A72A7ED}" destId="{F74BA0C3-2173-4643-97B8-E885F5B61269}" srcOrd="12" destOrd="0" presId="urn:microsoft.com/office/officeart/2008/layout/LinedList"/>
    <dgm:cxn modelId="{2B59D8D3-C3C2-42A2-AB8F-C51BD00DA41A}" type="presParOf" srcId="{7008955F-3AD2-4760-BF93-72216A72A7ED}" destId="{3E893E87-98AE-4CAC-A0C1-FDFFC9D73434}" srcOrd="13" destOrd="0" presId="urn:microsoft.com/office/officeart/2008/layout/LinedList"/>
    <dgm:cxn modelId="{0D7A9AF0-EABE-400A-9649-984C2C90649D}" type="presParOf" srcId="{3E893E87-98AE-4CAC-A0C1-FDFFC9D73434}" destId="{087D3DA2-B370-4467-A1E1-2CD7B4792035}" srcOrd="0" destOrd="0" presId="urn:microsoft.com/office/officeart/2008/layout/LinedList"/>
    <dgm:cxn modelId="{9CED867D-3605-466E-8DCA-5A3EB9BD5AA7}" type="presParOf" srcId="{3E893E87-98AE-4CAC-A0C1-FDFFC9D73434}" destId="{246C26FF-F2D4-4B69-B198-D19ABC64F536}" srcOrd="1" destOrd="0" presId="urn:microsoft.com/office/officeart/2008/layout/LinedList"/>
    <dgm:cxn modelId="{DAF17B42-DED1-43DE-9EAA-8F26C62BF42D}" type="presParOf" srcId="{7008955F-3AD2-4760-BF93-72216A72A7ED}" destId="{A92DB8B6-B795-4095-BAF0-9B2428741339}" srcOrd="14" destOrd="0" presId="urn:microsoft.com/office/officeart/2008/layout/LinedList"/>
    <dgm:cxn modelId="{73AD83EC-BD68-4244-A753-2D7594ABE496}" type="presParOf" srcId="{7008955F-3AD2-4760-BF93-72216A72A7ED}" destId="{5AB68058-4EE5-4973-8633-A8954B0EA963}" srcOrd="15" destOrd="0" presId="urn:microsoft.com/office/officeart/2008/layout/LinedList"/>
    <dgm:cxn modelId="{DA0516A2-0D23-4A1B-A355-E33567965C5F}" type="presParOf" srcId="{5AB68058-4EE5-4973-8633-A8954B0EA963}" destId="{9C58FF10-B413-46FE-83DD-1A949009B3B8}" srcOrd="0" destOrd="0" presId="urn:microsoft.com/office/officeart/2008/layout/LinedList"/>
    <dgm:cxn modelId="{17605C63-9158-4B87-A37C-917F3C0C7994}" type="presParOf" srcId="{5AB68058-4EE5-4973-8633-A8954B0EA963}" destId="{608EDB67-E70C-426C-A96A-59D485AF4B71}" srcOrd="1" destOrd="0" presId="urn:microsoft.com/office/officeart/2008/layout/LinedList"/>
    <dgm:cxn modelId="{5E2EA23B-91F8-4EDB-86B2-D287CB3C56D9}" type="presParOf" srcId="{7008955F-3AD2-4760-BF93-72216A72A7ED}" destId="{522A3040-F114-4A89-A193-4CD8182EFBC6}" srcOrd="16" destOrd="0" presId="urn:microsoft.com/office/officeart/2008/layout/LinedList"/>
    <dgm:cxn modelId="{1CA75BEB-C47C-4226-93D4-0AC7159055BA}" type="presParOf" srcId="{7008955F-3AD2-4760-BF93-72216A72A7ED}" destId="{4CE83AA9-85D0-48D1-8485-F11E56409E3F}" srcOrd="17" destOrd="0" presId="urn:microsoft.com/office/officeart/2008/layout/LinedList"/>
    <dgm:cxn modelId="{289E0EDD-E34D-4396-AEB2-68775A2E0F4D}" type="presParOf" srcId="{4CE83AA9-85D0-48D1-8485-F11E56409E3F}" destId="{30713087-466D-46E0-A513-1CCA0F2FC5B1}" srcOrd="0" destOrd="0" presId="urn:microsoft.com/office/officeart/2008/layout/LinedList"/>
    <dgm:cxn modelId="{A317850D-E824-4256-9F4F-E14FAC1FA1C9}" type="presParOf" srcId="{4CE83AA9-85D0-48D1-8485-F11E56409E3F}" destId="{760A70DC-3C32-41E6-9161-B8AFF790F545}" srcOrd="1" destOrd="0" presId="urn:microsoft.com/office/officeart/2008/layout/LinedList"/>
    <dgm:cxn modelId="{F0220173-5D83-4F9E-B804-378D21394BB8}" type="presParOf" srcId="{7008955F-3AD2-4760-BF93-72216A72A7ED}" destId="{198FDC76-A9B9-4A0E-8047-540E32FC3C08}" srcOrd="18" destOrd="0" presId="urn:microsoft.com/office/officeart/2008/layout/LinedList"/>
    <dgm:cxn modelId="{47CEE7F6-459E-414D-8E0E-3F3D529E210F}" type="presParOf" srcId="{7008955F-3AD2-4760-BF93-72216A72A7ED}" destId="{6AB8CE35-EACE-4DB7-8BA1-6CDD3E2FACC9}" srcOrd="19" destOrd="0" presId="urn:microsoft.com/office/officeart/2008/layout/LinedList"/>
    <dgm:cxn modelId="{4E44FF3F-0998-4BC0-BA9F-69C2AB4DB38D}" type="presParOf" srcId="{6AB8CE35-EACE-4DB7-8BA1-6CDD3E2FACC9}" destId="{F5CC1EF9-6F57-4E1F-A43F-2B7E8BE826B4}" srcOrd="0" destOrd="0" presId="urn:microsoft.com/office/officeart/2008/layout/LinedList"/>
    <dgm:cxn modelId="{12E11477-766E-4BD2-BECE-CE071B45FCA9}" type="presParOf" srcId="{6AB8CE35-EACE-4DB7-8BA1-6CDD3E2FACC9}" destId="{971A7EC9-1A2F-4B55-A624-0B4528DFAD5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05E91A-CA92-42FD-B34B-029D1004778D}"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4AFC7EEC-7512-4A9D-B7AA-DCEC2BD27032}">
      <dgm:prSet/>
      <dgm:spPr/>
      <dgm:t>
        <a:bodyPr/>
        <a:lstStyle/>
        <a:p>
          <a:r>
            <a:rPr lang="it-IT"/>
            <a:t>MODEL LAW IS RAPRESENTATIVE: </a:t>
          </a:r>
          <a:endParaRPr lang="en-US"/>
        </a:p>
      </dgm:t>
    </dgm:pt>
    <dgm:pt modelId="{3D457928-61F5-4E47-9748-F4F3E9B9D780}" type="parTrans" cxnId="{4138F6F3-6E28-4895-968D-CE0C6E682E08}">
      <dgm:prSet/>
      <dgm:spPr/>
      <dgm:t>
        <a:bodyPr/>
        <a:lstStyle/>
        <a:p>
          <a:endParaRPr lang="en-US"/>
        </a:p>
      </dgm:t>
    </dgm:pt>
    <dgm:pt modelId="{D40939C8-FA44-406F-87E5-CA0817B886EA}" type="sibTrans" cxnId="{4138F6F3-6E28-4895-968D-CE0C6E682E08}">
      <dgm:prSet/>
      <dgm:spPr/>
      <dgm:t>
        <a:bodyPr/>
        <a:lstStyle/>
        <a:p>
          <a:endParaRPr lang="en-US"/>
        </a:p>
      </dgm:t>
    </dgm:pt>
    <dgm:pt modelId="{E454B97B-615A-4811-9856-BD39161E7802}">
      <dgm:prSet/>
      <dgm:spPr/>
      <dgm:t>
        <a:bodyPr/>
        <a:lstStyle/>
        <a:p>
          <a:r>
            <a:rPr lang="it-IT"/>
            <a:t>SEE ART. 31:</a:t>
          </a:r>
          <a:endParaRPr lang="en-US"/>
        </a:p>
      </dgm:t>
    </dgm:pt>
    <dgm:pt modelId="{041E5EFD-8638-4395-A96F-90E369B5A278}" type="parTrans" cxnId="{5FA4611A-458A-4F39-A163-11832E568BE3}">
      <dgm:prSet/>
      <dgm:spPr/>
      <dgm:t>
        <a:bodyPr/>
        <a:lstStyle/>
        <a:p>
          <a:endParaRPr lang="en-US"/>
        </a:p>
      </dgm:t>
    </dgm:pt>
    <dgm:pt modelId="{A1E68F25-104C-47B1-8DD9-A928353D82F5}" type="sibTrans" cxnId="{5FA4611A-458A-4F39-A163-11832E568BE3}">
      <dgm:prSet/>
      <dgm:spPr/>
      <dgm:t>
        <a:bodyPr/>
        <a:lstStyle/>
        <a:p>
          <a:endParaRPr lang="en-US"/>
        </a:p>
      </dgm:t>
    </dgm:pt>
    <dgm:pt modelId="{E5FB1578-5F6A-434F-A91B-B4803BDDF012}">
      <dgm:prSet/>
      <dgm:spPr/>
      <dgm:t>
        <a:bodyPr/>
        <a:lstStyle/>
        <a:p>
          <a:r>
            <a:rPr lang="it-IT"/>
            <a:t>i)  be in writing;</a:t>
          </a:r>
          <a:endParaRPr lang="en-US"/>
        </a:p>
      </dgm:t>
    </dgm:pt>
    <dgm:pt modelId="{DBA52FD7-6A0F-4553-AB1D-E7786E1A96C7}" type="parTrans" cxnId="{EC665226-7EDE-468F-A188-58A88BFD4363}">
      <dgm:prSet/>
      <dgm:spPr/>
      <dgm:t>
        <a:bodyPr/>
        <a:lstStyle/>
        <a:p>
          <a:endParaRPr lang="en-US"/>
        </a:p>
      </dgm:t>
    </dgm:pt>
    <dgm:pt modelId="{23F6D70F-D677-44A9-AE14-3784082A9972}" type="sibTrans" cxnId="{EC665226-7EDE-468F-A188-58A88BFD4363}">
      <dgm:prSet/>
      <dgm:spPr/>
      <dgm:t>
        <a:bodyPr/>
        <a:lstStyle/>
        <a:p>
          <a:endParaRPr lang="en-US"/>
        </a:p>
      </dgm:t>
    </dgm:pt>
    <dgm:pt modelId="{25E0B8E0-1F12-48A5-AAC9-A0B4FC86DC98}">
      <dgm:prSet/>
      <dgm:spPr/>
      <dgm:t>
        <a:bodyPr/>
        <a:lstStyle/>
        <a:p>
          <a:r>
            <a:rPr lang="it-IT"/>
            <a:t>ii) contain reasons for the decision, unless the parties have agreed otherwise or if it is a consent award;</a:t>
          </a:r>
          <a:endParaRPr lang="en-US"/>
        </a:p>
      </dgm:t>
    </dgm:pt>
    <dgm:pt modelId="{32B0E50A-246B-4F88-8093-6AD4F0C9E8B8}" type="parTrans" cxnId="{987D419D-6BE6-4AE8-B8EB-30687345F110}">
      <dgm:prSet/>
      <dgm:spPr/>
      <dgm:t>
        <a:bodyPr/>
        <a:lstStyle/>
        <a:p>
          <a:endParaRPr lang="en-US"/>
        </a:p>
      </dgm:t>
    </dgm:pt>
    <dgm:pt modelId="{48629970-A28A-4521-8CA5-FFE3A9713A49}" type="sibTrans" cxnId="{987D419D-6BE6-4AE8-B8EB-30687345F110}">
      <dgm:prSet/>
      <dgm:spPr/>
      <dgm:t>
        <a:bodyPr/>
        <a:lstStyle/>
        <a:p>
          <a:endParaRPr lang="en-US"/>
        </a:p>
      </dgm:t>
    </dgm:pt>
    <dgm:pt modelId="{26C4E840-83A4-4F2E-9DAC-06C9204E94D4}">
      <dgm:prSet/>
      <dgm:spPr/>
      <dgm:t>
        <a:bodyPr/>
        <a:lstStyle/>
        <a:p>
          <a:r>
            <a:rPr lang="it-IT"/>
            <a:t>iii) state the date and the place of arbitration; and </a:t>
          </a:r>
          <a:endParaRPr lang="en-US"/>
        </a:p>
      </dgm:t>
    </dgm:pt>
    <dgm:pt modelId="{774C7341-CDDB-401A-B8B8-CBEAE91CB680}" type="parTrans" cxnId="{57E05CE5-FBFF-4AA6-AEAA-C4B3521DB326}">
      <dgm:prSet/>
      <dgm:spPr/>
      <dgm:t>
        <a:bodyPr/>
        <a:lstStyle/>
        <a:p>
          <a:endParaRPr lang="en-US"/>
        </a:p>
      </dgm:t>
    </dgm:pt>
    <dgm:pt modelId="{70A2B77F-54FB-4B03-B360-A8479F288391}" type="sibTrans" cxnId="{57E05CE5-FBFF-4AA6-AEAA-C4B3521DB326}">
      <dgm:prSet/>
      <dgm:spPr/>
      <dgm:t>
        <a:bodyPr/>
        <a:lstStyle/>
        <a:p>
          <a:endParaRPr lang="en-US"/>
        </a:p>
      </dgm:t>
    </dgm:pt>
    <dgm:pt modelId="{6983B35B-1AAC-4424-A009-8B3876E915DF}">
      <dgm:prSet/>
      <dgm:spPr/>
      <dgm:t>
        <a:bodyPr/>
        <a:lstStyle/>
        <a:p>
          <a:r>
            <a:rPr lang="it-IT"/>
            <a:t>iv) be signed by all of the arbitrators or contain an explanation for any missing signature(s).</a:t>
          </a:r>
          <a:endParaRPr lang="en-US"/>
        </a:p>
      </dgm:t>
    </dgm:pt>
    <dgm:pt modelId="{EF6569C1-1A7A-4251-8E39-1368F0D74C7B}" type="parTrans" cxnId="{24266DEF-D2C3-49F4-8CF4-70F1D11FD12E}">
      <dgm:prSet/>
      <dgm:spPr/>
      <dgm:t>
        <a:bodyPr/>
        <a:lstStyle/>
        <a:p>
          <a:endParaRPr lang="en-US"/>
        </a:p>
      </dgm:t>
    </dgm:pt>
    <dgm:pt modelId="{A522FFCB-5A06-45DD-BD88-63B9CFE3A497}" type="sibTrans" cxnId="{24266DEF-D2C3-49F4-8CF4-70F1D11FD12E}">
      <dgm:prSet/>
      <dgm:spPr/>
      <dgm:t>
        <a:bodyPr/>
        <a:lstStyle/>
        <a:p>
          <a:endParaRPr lang="en-US"/>
        </a:p>
      </dgm:t>
    </dgm:pt>
    <dgm:pt modelId="{788437A9-FD0D-48F8-9F16-524BFB63A862}" type="pres">
      <dgm:prSet presAssocID="{B605E91A-CA92-42FD-B34B-029D1004778D}" presName="vert0" presStyleCnt="0">
        <dgm:presLayoutVars>
          <dgm:dir/>
          <dgm:animOne val="branch"/>
          <dgm:animLvl val="lvl"/>
        </dgm:presLayoutVars>
      </dgm:prSet>
      <dgm:spPr/>
    </dgm:pt>
    <dgm:pt modelId="{037A5B2E-B3CA-4A14-8B6A-C3D1F26DF8DC}" type="pres">
      <dgm:prSet presAssocID="{4AFC7EEC-7512-4A9D-B7AA-DCEC2BD27032}" presName="thickLine" presStyleLbl="alignNode1" presStyleIdx="0" presStyleCnt="6"/>
      <dgm:spPr/>
    </dgm:pt>
    <dgm:pt modelId="{6CF90D73-3419-4996-B140-006CFED71464}" type="pres">
      <dgm:prSet presAssocID="{4AFC7EEC-7512-4A9D-B7AA-DCEC2BD27032}" presName="horz1" presStyleCnt="0"/>
      <dgm:spPr/>
    </dgm:pt>
    <dgm:pt modelId="{7282D397-1CF9-4032-B7EE-76335C9C7228}" type="pres">
      <dgm:prSet presAssocID="{4AFC7EEC-7512-4A9D-B7AA-DCEC2BD27032}" presName="tx1" presStyleLbl="revTx" presStyleIdx="0" presStyleCnt="6"/>
      <dgm:spPr/>
    </dgm:pt>
    <dgm:pt modelId="{EEF702B8-9466-43A0-AE7B-9596922F0E72}" type="pres">
      <dgm:prSet presAssocID="{4AFC7EEC-7512-4A9D-B7AA-DCEC2BD27032}" presName="vert1" presStyleCnt="0"/>
      <dgm:spPr/>
    </dgm:pt>
    <dgm:pt modelId="{83149A45-831E-467A-9535-E4E35E5D1FA9}" type="pres">
      <dgm:prSet presAssocID="{E454B97B-615A-4811-9856-BD39161E7802}" presName="thickLine" presStyleLbl="alignNode1" presStyleIdx="1" presStyleCnt="6"/>
      <dgm:spPr/>
    </dgm:pt>
    <dgm:pt modelId="{FCA7ABEF-56E3-4F53-BC46-B106DAEB5408}" type="pres">
      <dgm:prSet presAssocID="{E454B97B-615A-4811-9856-BD39161E7802}" presName="horz1" presStyleCnt="0"/>
      <dgm:spPr/>
    </dgm:pt>
    <dgm:pt modelId="{5A023FD6-7CC8-40E2-8A1B-7D3AF08463FB}" type="pres">
      <dgm:prSet presAssocID="{E454B97B-615A-4811-9856-BD39161E7802}" presName="tx1" presStyleLbl="revTx" presStyleIdx="1" presStyleCnt="6"/>
      <dgm:spPr/>
    </dgm:pt>
    <dgm:pt modelId="{B3FD98DE-3394-48DD-B4A5-B2032B07AA5D}" type="pres">
      <dgm:prSet presAssocID="{E454B97B-615A-4811-9856-BD39161E7802}" presName="vert1" presStyleCnt="0"/>
      <dgm:spPr/>
    </dgm:pt>
    <dgm:pt modelId="{CDDB2891-5C4F-437C-B2B1-9F4FD9D48239}" type="pres">
      <dgm:prSet presAssocID="{E5FB1578-5F6A-434F-A91B-B4803BDDF012}" presName="thickLine" presStyleLbl="alignNode1" presStyleIdx="2" presStyleCnt="6"/>
      <dgm:spPr/>
    </dgm:pt>
    <dgm:pt modelId="{237A97C3-0D5F-4AC1-8F05-04318E5DE6E9}" type="pres">
      <dgm:prSet presAssocID="{E5FB1578-5F6A-434F-A91B-B4803BDDF012}" presName="horz1" presStyleCnt="0"/>
      <dgm:spPr/>
    </dgm:pt>
    <dgm:pt modelId="{7DA3219F-00F0-4BA3-BFE9-C2863758BD89}" type="pres">
      <dgm:prSet presAssocID="{E5FB1578-5F6A-434F-A91B-B4803BDDF012}" presName="tx1" presStyleLbl="revTx" presStyleIdx="2" presStyleCnt="6"/>
      <dgm:spPr/>
    </dgm:pt>
    <dgm:pt modelId="{92DA80A4-CD60-48A3-98D6-62319C83E7B8}" type="pres">
      <dgm:prSet presAssocID="{E5FB1578-5F6A-434F-A91B-B4803BDDF012}" presName="vert1" presStyleCnt="0"/>
      <dgm:spPr/>
    </dgm:pt>
    <dgm:pt modelId="{A93D7A06-20E5-42C7-8FC6-3D8899B74507}" type="pres">
      <dgm:prSet presAssocID="{25E0B8E0-1F12-48A5-AAC9-A0B4FC86DC98}" presName="thickLine" presStyleLbl="alignNode1" presStyleIdx="3" presStyleCnt="6"/>
      <dgm:spPr/>
    </dgm:pt>
    <dgm:pt modelId="{E53A85C6-D615-46B7-941A-80961932514B}" type="pres">
      <dgm:prSet presAssocID="{25E0B8E0-1F12-48A5-AAC9-A0B4FC86DC98}" presName="horz1" presStyleCnt="0"/>
      <dgm:spPr/>
    </dgm:pt>
    <dgm:pt modelId="{00B6623F-A34B-4EB7-93C1-46FCCD78D93F}" type="pres">
      <dgm:prSet presAssocID="{25E0B8E0-1F12-48A5-AAC9-A0B4FC86DC98}" presName="tx1" presStyleLbl="revTx" presStyleIdx="3" presStyleCnt="6"/>
      <dgm:spPr/>
    </dgm:pt>
    <dgm:pt modelId="{305AE864-2818-4A5A-80A8-39D959285DFA}" type="pres">
      <dgm:prSet presAssocID="{25E0B8E0-1F12-48A5-AAC9-A0B4FC86DC98}" presName="vert1" presStyleCnt="0"/>
      <dgm:spPr/>
    </dgm:pt>
    <dgm:pt modelId="{9BD0A322-FF05-4A44-BDB1-B0646FFFDFE5}" type="pres">
      <dgm:prSet presAssocID="{26C4E840-83A4-4F2E-9DAC-06C9204E94D4}" presName="thickLine" presStyleLbl="alignNode1" presStyleIdx="4" presStyleCnt="6"/>
      <dgm:spPr/>
    </dgm:pt>
    <dgm:pt modelId="{68E5365E-E68A-4AF8-B8DC-4F6149BFAE6A}" type="pres">
      <dgm:prSet presAssocID="{26C4E840-83A4-4F2E-9DAC-06C9204E94D4}" presName="horz1" presStyleCnt="0"/>
      <dgm:spPr/>
    </dgm:pt>
    <dgm:pt modelId="{D13BB943-EF42-498F-8812-E6278D63FA7E}" type="pres">
      <dgm:prSet presAssocID="{26C4E840-83A4-4F2E-9DAC-06C9204E94D4}" presName="tx1" presStyleLbl="revTx" presStyleIdx="4" presStyleCnt="6"/>
      <dgm:spPr/>
    </dgm:pt>
    <dgm:pt modelId="{C17AC5B8-D4C1-40E9-BA22-E0A9F71AA389}" type="pres">
      <dgm:prSet presAssocID="{26C4E840-83A4-4F2E-9DAC-06C9204E94D4}" presName="vert1" presStyleCnt="0"/>
      <dgm:spPr/>
    </dgm:pt>
    <dgm:pt modelId="{D2323001-5C78-40BA-9CF2-78C3E063DAD7}" type="pres">
      <dgm:prSet presAssocID="{6983B35B-1AAC-4424-A009-8B3876E915DF}" presName="thickLine" presStyleLbl="alignNode1" presStyleIdx="5" presStyleCnt="6"/>
      <dgm:spPr/>
    </dgm:pt>
    <dgm:pt modelId="{F9342DC6-1602-4ABE-9530-FE7FCBB27D73}" type="pres">
      <dgm:prSet presAssocID="{6983B35B-1AAC-4424-A009-8B3876E915DF}" presName="horz1" presStyleCnt="0"/>
      <dgm:spPr/>
    </dgm:pt>
    <dgm:pt modelId="{312E9EC2-7504-4ED1-B8AC-1559B8FCFEE9}" type="pres">
      <dgm:prSet presAssocID="{6983B35B-1AAC-4424-A009-8B3876E915DF}" presName="tx1" presStyleLbl="revTx" presStyleIdx="5" presStyleCnt="6"/>
      <dgm:spPr/>
    </dgm:pt>
    <dgm:pt modelId="{EE614BF5-DBF2-4E88-BBB5-BCA12371A524}" type="pres">
      <dgm:prSet presAssocID="{6983B35B-1AAC-4424-A009-8B3876E915DF}" presName="vert1" presStyleCnt="0"/>
      <dgm:spPr/>
    </dgm:pt>
  </dgm:ptLst>
  <dgm:cxnLst>
    <dgm:cxn modelId="{5FA4611A-458A-4F39-A163-11832E568BE3}" srcId="{B605E91A-CA92-42FD-B34B-029D1004778D}" destId="{E454B97B-615A-4811-9856-BD39161E7802}" srcOrd="1" destOrd="0" parTransId="{041E5EFD-8638-4395-A96F-90E369B5A278}" sibTransId="{A1E68F25-104C-47B1-8DD9-A928353D82F5}"/>
    <dgm:cxn modelId="{EC665226-7EDE-468F-A188-58A88BFD4363}" srcId="{B605E91A-CA92-42FD-B34B-029D1004778D}" destId="{E5FB1578-5F6A-434F-A91B-B4803BDDF012}" srcOrd="2" destOrd="0" parTransId="{DBA52FD7-6A0F-4553-AB1D-E7786E1A96C7}" sibTransId="{23F6D70F-D677-44A9-AE14-3784082A9972}"/>
    <dgm:cxn modelId="{25108449-3BD0-48C5-8424-7C34B80964E0}" type="presOf" srcId="{25E0B8E0-1F12-48A5-AAC9-A0B4FC86DC98}" destId="{00B6623F-A34B-4EB7-93C1-46FCCD78D93F}" srcOrd="0" destOrd="0" presId="urn:microsoft.com/office/officeart/2008/layout/LinedList"/>
    <dgm:cxn modelId="{3269DD6E-80F0-4CF8-8F0D-E1A637AF18D9}" type="presOf" srcId="{E5FB1578-5F6A-434F-A91B-B4803BDDF012}" destId="{7DA3219F-00F0-4BA3-BFE9-C2863758BD89}" srcOrd="0" destOrd="0" presId="urn:microsoft.com/office/officeart/2008/layout/LinedList"/>
    <dgm:cxn modelId="{D4B32B51-B0CD-44BA-8CF5-A4CBEA5CC467}" type="presOf" srcId="{6983B35B-1AAC-4424-A009-8B3876E915DF}" destId="{312E9EC2-7504-4ED1-B8AC-1559B8FCFEE9}" srcOrd="0" destOrd="0" presId="urn:microsoft.com/office/officeart/2008/layout/LinedList"/>
    <dgm:cxn modelId="{A4AB307A-03E2-4B71-976F-AD35EDE29B06}" type="presOf" srcId="{E454B97B-615A-4811-9856-BD39161E7802}" destId="{5A023FD6-7CC8-40E2-8A1B-7D3AF08463FB}" srcOrd="0" destOrd="0" presId="urn:microsoft.com/office/officeart/2008/layout/LinedList"/>
    <dgm:cxn modelId="{33456794-0766-4BCF-91CE-0628A6FC9646}" type="presOf" srcId="{B605E91A-CA92-42FD-B34B-029D1004778D}" destId="{788437A9-FD0D-48F8-9F16-524BFB63A862}" srcOrd="0" destOrd="0" presId="urn:microsoft.com/office/officeart/2008/layout/LinedList"/>
    <dgm:cxn modelId="{987D419D-6BE6-4AE8-B8EB-30687345F110}" srcId="{B605E91A-CA92-42FD-B34B-029D1004778D}" destId="{25E0B8E0-1F12-48A5-AAC9-A0B4FC86DC98}" srcOrd="3" destOrd="0" parTransId="{32B0E50A-246B-4F88-8093-6AD4F0C9E8B8}" sibTransId="{48629970-A28A-4521-8CA5-FFE3A9713A49}"/>
    <dgm:cxn modelId="{13EDDBBB-53CB-4227-A065-387F63564803}" type="presOf" srcId="{4AFC7EEC-7512-4A9D-B7AA-DCEC2BD27032}" destId="{7282D397-1CF9-4032-B7EE-76335C9C7228}" srcOrd="0" destOrd="0" presId="urn:microsoft.com/office/officeart/2008/layout/LinedList"/>
    <dgm:cxn modelId="{57E05CE5-FBFF-4AA6-AEAA-C4B3521DB326}" srcId="{B605E91A-CA92-42FD-B34B-029D1004778D}" destId="{26C4E840-83A4-4F2E-9DAC-06C9204E94D4}" srcOrd="4" destOrd="0" parTransId="{774C7341-CDDB-401A-B8B8-CBEAE91CB680}" sibTransId="{70A2B77F-54FB-4B03-B360-A8479F288391}"/>
    <dgm:cxn modelId="{D5FD57EC-9166-4F29-9BFE-553C0B4CFA32}" type="presOf" srcId="{26C4E840-83A4-4F2E-9DAC-06C9204E94D4}" destId="{D13BB943-EF42-498F-8812-E6278D63FA7E}" srcOrd="0" destOrd="0" presId="urn:microsoft.com/office/officeart/2008/layout/LinedList"/>
    <dgm:cxn modelId="{24266DEF-D2C3-49F4-8CF4-70F1D11FD12E}" srcId="{B605E91A-CA92-42FD-B34B-029D1004778D}" destId="{6983B35B-1AAC-4424-A009-8B3876E915DF}" srcOrd="5" destOrd="0" parTransId="{EF6569C1-1A7A-4251-8E39-1368F0D74C7B}" sibTransId="{A522FFCB-5A06-45DD-BD88-63B9CFE3A497}"/>
    <dgm:cxn modelId="{4138F6F3-6E28-4895-968D-CE0C6E682E08}" srcId="{B605E91A-CA92-42FD-B34B-029D1004778D}" destId="{4AFC7EEC-7512-4A9D-B7AA-DCEC2BD27032}" srcOrd="0" destOrd="0" parTransId="{3D457928-61F5-4E47-9748-F4F3E9B9D780}" sibTransId="{D40939C8-FA44-406F-87E5-CA0817B886EA}"/>
    <dgm:cxn modelId="{C575D843-BA8F-4C8E-8584-80DC36E48566}" type="presParOf" srcId="{788437A9-FD0D-48F8-9F16-524BFB63A862}" destId="{037A5B2E-B3CA-4A14-8B6A-C3D1F26DF8DC}" srcOrd="0" destOrd="0" presId="urn:microsoft.com/office/officeart/2008/layout/LinedList"/>
    <dgm:cxn modelId="{DD097D30-DA25-4387-AA4E-476B7E3F855C}" type="presParOf" srcId="{788437A9-FD0D-48F8-9F16-524BFB63A862}" destId="{6CF90D73-3419-4996-B140-006CFED71464}" srcOrd="1" destOrd="0" presId="urn:microsoft.com/office/officeart/2008/layout/LinedList"/>
    <dgm:cxn modelId="{44E2806C-D64E-4A3D-991D-B7E47B797232}" type="presParOf" srcId="{6CF90D73-3419-4996-B140-006CFED71464}" destId="{7282D397-1CF9-4032-B7EE-76335C9C7228}" srcOrd="0" destOrd="0" presId="urn:microsoft.com/office/officeart/2008/layout/LinedList"/>
    <dgm:cxn modelId="{8C920B00-2E52-445B-93AE-F7A37F97126D}" type="presParOf" srcId="{6CF90D73-3419-4996-B140-006CFED71464}" destId="{EEF702B8-9466-43A0-AE7B-9596922F0E72}" srcOrd="1" destOrd="0" presId="urn:microsoft.com/office/officeart/2008/layout/LinedList"/>
    <dgm:cxn modelId="{E46458A2-3282-4FB3-A1EC-6166EFEB0F13}" type="presParOf" srcId="{788437A9-FD0D-48F8-9F16-524BFB63A862}" destId="{83149A45-831E-467A-9535-E4E35E5D1FA9}" srcOrd="2" destOrd="0" presId="urn:microsoft.com/office/officeart/2008/layout/LinedList"/>
    <dgm:cxn modelId="{90665C37-B8A1-4514-86DD-4FE4C22C719B}" type="presParOf" srcId="{788437A9-FD0D-48F8-9F16-524BFB63A862}" destId="{FCA7ABEF-56E3-4F53-BC46-B106DAEB5408}" srcOrd="3" destOrd="0" presId="urn:microsoft.com/office/officeart/2008/layout/LinedList"/>
    <dgm:cxn modelId="{A3350230-12C6-47DE-B466-11CB8FE30520}" type="presParOf" srcId="{FCA7ABEF-56E3-4F53-BC46-B106DAEB5408}" destId="{5A023FD6-7CC8-40E2-8A1B-7D3AF08463FB}" srcOrd="0" destOrd="0" presId="urn:microsoft.com/office/officeart/2008/layout/LinedList"/>
    <dgm:cxn modelId="{71F3F5A6-E27B-44DE-8DD6-2BB5F899D7D1}" type="presParOf" srcId="{FCA7ABEF-56E3-4F53-BC46-B106DAEB5408}" destId="{B3FD98DE-3394-48DD-B4A5-B2032B07AA5D}" srcOrd="1" destOrd="0" presId="urn:microsoft.com/office/officeart/2008/layout/LinedList"/>
    <dgm:cxn modelId="{8859DF99-E84E-4E5A-9211-2454E6FACF16}" type="presParOf" srcId="{788437A9-FD0D-48F8-9F16-524BFB63A862}" destId="{CDDB2891-5C4F-437C-B2B1-9F4FD9D48239}" srcOrd="4" destOrd="0" presId="urn:microsoft.com/office/officeart/2008/layout/LinedList"/>
    <dgm:cxn modelId="{6A9A1995-116D-4D02-B4EF-EA8B0D2D3E22}" type="presParOf" srcId="{788437A9-FD0D-48F8-9F16-524BFB63A862}" destId="{237A97C3-0D5F-4AC1-8F05-04318E5DE6E9}" srcOrd="5" destOrd="0" presId="urn:microsoft.com/office/officeart/2008/layout/LinedList"/>
    <dgm:cxn modelId="{9C28BE77-69C3-4369-9230-2C659466777E}" type="presParOf" srcId="{237A97C3-0D5F-4AC1-8F05-04318E5DE6E9}" destId="{7DA3219F-00F0-4BA3-BFE9-C2863758BD89}" srcOrd="0" destOrd="0" presId="urn:microsoft.com/office/officeart/2008/layout/LinedList"/>
    <dgm:cxn modelId="{1DA5FD22-5D0C-49A1-966E-5A46C31AD9C2}" type="presParOf" srcId="{237A97C3-0D5F-4AC1-8F05-04318E5DE6E9}" destId="{92DA80A4-CD60-48A3-98D6-62319C83E7B8}" srcOrd="1" destOrd="0" presId="urn:microsoft.com/office/officeart/2008/layout/LinedList"/>
    <dgm:cxn modelId="{DFF04036-A7E8-4F0F-BD49-6B400792C3E3}" type="presParOf" srcId="{788437A9-FD0D-48F8-9F16-524BFB63A862}" destId="{A93D7A06-20E5-42C7-8FC6-3D8899B74507}" srcOrd="6" destOrd="0" presId="urn:microsoft.com/office/officeart/2008/layout/LinedList"/>
    <dgm:cxn modelId="{C79A445D-23DC-4CBA-B798-418109E23BB6}" type="presParOf" srcId="{788437A9-FD0D-48F8-9F16-524BFB63A862}" destId="{E53A85C6-D615-46B7-941A-80961932514B}" srcOrd="7" destOrd="0" presId="urn:microsoft.com/office/officeart/2008/layout/LinedList"/>
    <dgm:cxn modelId="{088334B1-B384-4E46-9CC2-13BE3066185E}" type="presParOf" srcId="{E53A85C6-D615-46B7-941A-80961932514B}" destId="{00B6623F-A34B-4EB7-93C1-46FCCD78D93F}" srcOrd="0" destOrd="0" presId="urn:microsoft.com/office/officeart/2008/layout/LinedList"/>
    <dgm:cxn modelId="{F36A267B-816E-491A-85E1-C0E1CC61308D}" type="presParOf" srcId="{E53A85C6-D615-46B7-941A-80961932514B}" destId="{305AE864-2818-4A5A-80A8-39D959285DFA}" srcOrd="1" destOrd="0" presId="urn:microsoft.com/office/officeart/2008/layout/LinedList"/>
    <dgm:cxn modelId="{393C6D8F-77D2-4782-ABEE-1A673FCCEC94}" type="presParOf" srcId="{788437A9-FD0D-48F8-9F16-524BFB63A862}" destId="{9BD0A322-FF05-4A44-BDB1-B0646FFFDFE5}" srcOrd="8" destOrd="0" presId="urn:microsoft.com/office/officeart/2008/layout/LinedList"/>
    <dgm:cxn modelId="{D0F2571A-B203-4380-ACB3-F9A2F93297C1}" type="presParOf" srcId="{788437A9-FD0D-48F8-9F16-524BFB63A862}" destId="{68E5365E-E68A-4AF8-B8DC-4F6149BFAE6A}" srcOrd="9" destOrd="0" presId="urn:microsoft.com/office/officeart/2008/layout/LinedList"/>
    <dgm:cxn modelId="{4ED9338D-070F-4EA8-A779-BA3F07A7C1BC}" type="presParOf" srcId="{68E5365E-E68A-4AF8-B8DC-4F6149BFAE6A}" destId="{D13BB943-EF42-498F-8812-E6278D63FA7E}" srcOrd="0" destOrd="0" presId="urn:microsoft.com/office/officeart/2008/layout/LinedList"/>
    <dgm:cxn modelId="{E9EF6191-DDB0-49BF-B931-499A322B7D41}" type="presParOf" srcId="{68E5365E-E68A-4AF8-B8DC-4F6149BFAE6A}" destId="{C17AC5B8-D4C1-40E9-BA22-E0A9F71AA389}" srcOrd="1" destOrd="0" presId="urn:microsoft.com/office/officeart/2008/layout/LinedList"/>
    <dgm:cxn modelId="{5E40C763-FC01-4B68-9627-820AC013C4B8}" type="presParOf" srcId="{788437A9-FD0D-48F8-9F16-524BFB63A862}" destId="{D2323001-5C78-40BA-9CF2-78C3E063DAD7}" srcOrd="10" destOrd="0" presId="urn:microsoft.com/office/officeart/2008/layout/LinedList"/>
    <dgm:cxn modelId="{35FA3AB0-C07D-4AD6-B9EA-9D30F60121EB}" type="presParOf" srcId="{788437A9-FD0D-48F8-9F16-524BFB63A862}" destId="{F9342DC6-1602-4ABE-9530-FE7FCBB27D73}" srcOrd="11" destOrd="0" presId="urn:microsoft.com/office/officeart/2008/layout/LinedList"/>
    <dgm:cxn modelId="{824C15FA-6021-4BAF-9E7E-F62F86357209}" type="presParOf" srcId="{F9342DC6-1602-4ABE-9530-FE7FCBB27D73}" destId="{312E9EC2-7504-4ED1-B8AC-1559B8FCFEE9}" srcOrd="0" destOrd="0" presId="urn:microsoft.com/office/officeart/2008/layout/LinedList"/>
    <dgm:cxn modelId="{C7C0C02A-4E38-48A1-A485-A7E2E38F507F}" type="presParOf" srcId="{F9342DC6-1602-4ABE-9530-FE7FCBB27D73}" destId="{EE614BF5-DBF2-4E88-BBB5-BCA12371A52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088521-9A30-437D-8D09-492262EA30B7}"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E3BE0D3F-3D62-4781-AF17-E599DD7321D9}">
      <dgm:prSet/>
      <dgm:spPr/>
      <dgm:t>
        <a:bodyPr/>
        <a:lstStyle/>
        <a:p>
          <a:r>
            <a:rPr lang="it-IT"/>
            <a:t>Article V</a:t>
          </a:r>
          <a:endParaRPr lang="en-US"/>
        </a:p>
      </dgm:t>
    </dgm:pt>
    <dgm:pt modelId="{ADD2AEA9-F24B-450A-9D4E-A94390F32733}" type="parTrans" cxnId="{7E410A34-8A91-44FB-95FE-71CFC61B0EA8}">
      <dgm:prSet/>
      <dgm:spPr/>
      <dgm:t>
        <a:bodyPr/>
        <a:lstStyle/>
        <a:p>
          <a:endParaRPr lang="en-US"/>
        </a:p>
      </dgm:t>
    </dgm:pt>
    <dgm:pt modelId="{D91C0B7A-81CD-4FD6-961B-ADAD132AADAC}" type="sibTrans" cxnId="{7E410A34-8A91-44FB-95FE-71CFC61B0EA8}">
      <dgm:prSet/>
      <dgm:spPr/>
      <dgm:t>
        <a:bodyPr/>
        <a:lstStyle/>
        <a:p>
          <a:endParaRPr lang="en-US"/>
        </a:p>
      </dgm:t>
    </dgm:pt>
    <dgm:pt modelId="{BF5385B1-4A5F-4C63-8FED-13D11593D9BD}">
      <dgm:prSet/>
      <dgm:spPr/>
      <dgm:t>
        <a:bodyPr/>
        <a:lstStyle/>
        <a:p>
          <a:r>
            <a:rPr lang="it-IT"/>
            <a:t>1. Recognition and enforcement of the award may be refused, at the request of the party against whom it is invoked, only if that party furnishes to the competent authority where the recognition and enforcement is sought,proof that:</a:t>
          </a:r>
          <a:endParaRPr lang="en-US"/>
        </a:p>
      </dgm:t>
    </dgm:pt>
    <dgm:pt modelId="{E93C03B4-5A35-4D57-99BA-90CCF5709559}" type="parTrans" cxnId="{C8C0CDA6-A7A0-4DA4-9093-D506B00FFC3C}">
      <dgm:prSet/>
      <dgm:spPr/>
      <dgm:t>
        <a:bodyPr/>
        <a:lstStyle/>
        <a:p>
          <a:endParaRPr lang="en-US"/>
        </a:p>
      </dgm:t>
    </dgm:pt>
    <dgm:pt modelId="{E6BC904F-DB02-4043-AE79-D4A5DEA11E89}" type="sibTrans" cxnId="{C8C0CDA6-A7A0-4DA4-9093-D506B00FFC3C}">
      <dgm:prSet/>
      <dgm:spPr/>
      <dgm:t>
        <a:bodyPr/>
        <a:lstStyle/>
        <a:p>
          <a:endParaRPr lang="en-US"/>
        </a:p>
      </dgm:t>
    </dgm:pt>
    <dgm:pt modelId="{B6795E16-787F-4313-80F7-6C55C0970152}">
      <dgm:prSet/>
      <dgm:spPr/>
      <dgm:t>
        <a:bodyPr/>
        <a:lstStyle/>
        <a:p>
          <a:r>
            <a:rPr lang="it-IT" dirty="0"/>
            <a:t>(e) </a:t>
          </a:r>
          <a:r>
            <a:rPr lang="it-IT" i="1" dirty="0"/>
            <a:t>The award </a:t>
          </a:r>
          <a:r>
            <a:rPr lang="it-IT" i="1" dirty="0" err="1"/>
            <a:t>has</a:t>
          </a:r>
          <a:r>
            <a:rPr lang="it-IT" i="1" dirty="0"/>
            <a:t> </a:t>
          </a:r>
          <a:r>
            <a:rPr lang="it-IT" i="1" dirty="0" err="1"/>
            <a:t>not</a:t>
          </a:r>
          <a:r>
            <a:rPr lang="it-IT" i="1" dirty="0"/>
            <a:t> </a:t>
          </a:r>
          <a:r>
            <a:rPr lang="it-IT" i="1" dirty="0" err="1"/>
            <a:t>yet</a:t>
          </a:r>
          <a:r>
            <a:rPr lang="it-IT" i="1" dirty="0"/>
            <a:t> </a:t>
          </a:r>
          <a:r>
            <a:rPr lang="it-IT" b="1" i="1" dirty="0" err="1"/>
            <a:t>become</a:t>
          </a:r>
          <a:r>
            <a:rPr lang="it-IT" b="1" i="1" dirty="0"/>
            <a:t> </a:t>
          </a:r>
          <a:r>
            <a:rPr lang="it-IT" b="1" i="1" dirty="0" err="1"/>
            <a:t>binding</a:t>
          </a:r>
          <a:r>
            <a:rPr lang="it-IT" i="1" dirty="0"/>
            <a:t> on the parties or </a:t>
          </a:r>
          <a:r>
            <a:rPr lang="it-IT" i="1" dirty="0" err="1"/>
            <a:t>has</a:t>
          </a:r>
          <a:r>
            <a:rPr lang="it-IT" i="1" dirty="0"/>
            <a:t> </a:t>
          </a:r>
          <a:r>
            <a:rPr lang="it-IT" i="1" dirty="0" err="1"/>
            <a:t>been</a:t>
          </a:r>
          <a:r>
            <a:rPr lang="it-IT" i="1" dirty="0"/>
            <a:t> set </a:t>
          </a:r>
          <a:r>
            <a:rPr lang="it-IT" i="1" dirty="0" err="1"/>
            <a:t>aside</a:t>
          </a:r>
          <a:r>
            <a:rPr lang="it-IT" i="1" dirty="0"/>
            <a:t> or </a:t>
          </a:r>
          <a:r>
            <a:rPr lang="it-IT" i="1" dirty="0" err="1"/>
            <a:t>suspended</a:t>
          </a:r>
          <a:r>
            <a:rPr lang="it-IT" i="1" dirty="0"/>
            <a:t> by a </a:t>
          </a:r>
          <a:r>
            <a:rPr lang="it-IT" i="1" dirty="0" err="1"/>
            <a:t>competent</a:t>
          </a:r>
          <a:r>
            <a:rPr lang="it-IT" i="1" dirty="0"/>
            <a:t> authority of the country in </a:t>
          </a:r>
          <a:r>
            <a:rPr lang="it-IT" i="1" dirty="0" err="1"/>
            <a:t>which</a:t>
          </a:r>
          <a:r>
            <a:rPr lang="it-IT" i="1" dirty="0"/>
            <a:t>, or under the </a:t>
          </a:r>
          <a:r>
            <a:rPr lang="it-IT" i="1" dirty="0" err="1"/>
            <a:t>law</a:t>
          </a:r>
          <a:r>
            <a:rPr lang="it-IT" i="1" dirty="0"/>
            <a:t> of </a:t>
          </a:r>
          <a:r>
            <a:rPr lang="it-IT" i="1" dirty="0" err="1"/>
            <a:t>which</a:t>
          </a:r>
          <a:r>
            <a:rPr lang="it-IT" i="1" dirty="0"/>
            <a:t>, </a:t>
          </a:r>
          <a:r>
            <a:rPr lang="it-IT" i="1" dirty="0" err="1"/>
            <a:t>that</a:t>
          </a:r>
          <a:r>
            <a:rPr lang="it-IT" i="1" dirty="0"/>
            <a:t> award </a:t>
          </a:r>
          <a:r>
            <a:rPr lang="it-IT" i="1" dirty="0" err="1"/>
            <a:t>was</a:t>
          </a:r>
          <a:r>
            <a:rPr lang="it-IT" i="1" dirty="0"/>
            <a:t> made.</a:t>
          </a:r>
          <a:endParaRPr lang="en-US" dirty="0"/>
        </a:p>
      </dgm:t>
    </dgm:pt>
    <dgm:pt modelId="{B8A67909-77F3-4C55-8F36-BEFC768A787C}" type="parTrans" cxnId="{6404392F-AFFF-4392-A8B2-239000BB6725}">
      <dgm:prSet/>
      <dgm:spPr/>
      <dgm:t>
        <a:bodyPr/>
        <a:lstStyle/>
        <a:p>
          <a:endParaRPr lang="en-US"/>
        </a:p>
      </dgm:t>
    </dgm:pt>
    <dgm:pt modelId="{B4CED32A-0C5A-4332-9305-56548BB444BB}" type="sibTrans" cxnId="{6404392F-AFFF-4392-A8B2-239000BB6725}">
      <dgm:prSet/>
      <dgm:spPr/>
      <dgm:t>
        <a:bodyPr/>
        <a:lstStyle/>
        <a:p>
          <a:endParaRPr lang="en-US"/>
        </a:p>
      </dgm:t>
    </dgm:pt>
    <dgm:pt modelId="{569BD7B7-4DC1-41A0-B432-E707C6CE23DB}" type="pres">
      <dgm:prSet presAssocID="{9A088521-9A30-437D-8D09-492262EA30B7}" presName="root" presStyleCnt="0">
        <dgm:presLayoutVars>
          <dgm:dir/>
          <dgm:resizeHandles val="exact"/>
        </dgm:presLayoutVars>
      </dgm:prSet>
      <dgm:spPr/>
    </dgm:pt>
    <dgm:pt modelId="{D69D2FC3-7528-48B5-AE8D-F49956EB536C}" type="pres">
      <dgm:prSet presAssocID="{E3BE0D3F-3D62-4781-AF17-E599DD7321D9}" presName="compNode" presStyleCnt="0"/>
      <dgm:spPr/>
    </dgm:pt>
    <dgm:pt modelId="{12B7C4B6-BF27-4A74-BDA3-AD335497CE26}" type="pres">
      <dgm:prSet presAssocID="{E3BE0D3F-3D62-4781-AF17-E599DD7321D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spaper"/>
        </a:ext>
      </dgm:extLst>
    </dgm:pt>
    <dgm:pt modelId="{D2968B10-DC90-420A-A781-57098C7C74D8}" type="pres">
      <dgm:prSet presAssocID="{E3BE0D3F-3D62-4781-AF17-E599DD7321D9}" presName="spaceRect" presStyleCnt="0"/>
      <dgm:spPr/>
    </dgm:pt>
    <dgm:pt modelId="{76F30001-F46F-4364-9C60-93AE3C190907}" type="pres">
      <dgm:prSet presAssocID="{E3BE0D3F-3D62-4781-AF17-E599DD7321D9}" presName="textRect" presStyleLbl="revTx" presStyleIdx="0" presStyleCnt="3">
        <dgm:presLayoutVars>
          <dgm:chMax val="1"/>
          <dgm:chPref val="1"/>
        </dgm:presLayoutVars>
      </dgm:prSet>
      <dgm:spPr/>
    </dgm:pt>
    <dgm:pt modelId="{9401A90C-64C7-4723-B07D-C2F599B9875E}" type="pres">
      <dgm:prSet presAssocID="{D91C0B7A-81CD-4FD6-961B-ADAD132AADAC}" presName="sibTrans" presStyleCnt="0"/>
      <dgm:spPr/>
    </dgm:pt>
    <dgm:pt modelId="{DAC47B0F-74FC-4EE1-BDBF-75BA241D9426}" type="pres">
      <dgm:prSet presAssocID="{BF5385B1-4A5F-4C63-8FED-13D11593D9BD}" presName="compNode" presStyleCnt="0"/>
      <dgm:spPr/>
    </dgm:pt>
    <dgm:pt modelId="{6DBC665E-DD68-47A9-9318-74C556CFFDBF}" type="pres">
      <dgm:prSet presAssocID="{BF5385B1-4A5F-4C63-8FED-13D11593D9B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605F8851-FF6E-4BA0-8D8E-9393ADAA8AC3}" type="pres">
      <dgm:prSet presAssocID="{BF5385B1-4A5F-4C63-8FED-13D11593D9BD}" presName="spaceRect" presStyleCnt="0"/>
      <dgm:spPr/>
    </dgm:pt>
    <dgm:pt modelId="{5D23AEFC-E193-4664-8CA9-D5C819EA0FDC}" type="pres">
      <dgm:prSet presAssocID="{BF5385B1-4A5F-4C63-8FED-13D11593D9BD}" presName="textRect" presStyleLbl="revTx" presStyleIdx="1" presStyleCnt="3">
        <dgm:presLayoutVars>
          <dgm:chMax val="1"/>
          <dgm:chPref val="1"/>
        </dgm:presLayoutVars>
      </dgm:prSet>
      <dgm:spPr/>
    </dgm:pt>
    <dgm:pt modelId="{B971A4EA-9CA1-4A3B-91E3-7E616B04F6E3}" type="pres">
      <dgm:prSet presAssocID="{E6BC904F-DB02-4043-AE79-D4A5DEA11E89}" presName="sibTrans" presStyleCnt="0"/>
      <dgm:spPr/>
    </dgm:pt>
    <dgm:pt modelId="{69A92B6B-4CA2-4237-8AEB-A225A5A67B09}" type="pres">
      <dgm:prSet presAssocID="{B6795E16-787F-4313-80F7-6C55C0970152}" presName="compNode" presStyleCnt="0"/>
      <dgm:spPr/>
    </dgm:pt>
    <dgm:pt modelId="{4DC3B5A2-C9A1-47A2-A0A6-E7ADAA6D8804}" type="pres">
      <dgm:prSet presAssocID="{B6795E16-787F-4313-80F7-6C55C097015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859E7FCF-76FF-4362-B733-713FFE3932BA}" type="pres">
      <dgm:prSet presAssocID="{B6795E16-787F-4313-80F7-6C55C0970152}" presName="spaceRect" presStyleCnt="0"/>
      <dgm:spPr/>
    </dgm:pt>
    <dgm:pt modelId="{AA8FD114-9FDA-4719-983E-A18EFDD46600}" type="pres">
      <dgm:prSet presAssocID="{B6795E16-787F-4313-80F7-6C55C0970152}" presName="textRect" presStyleLbl="revTx" presStyleIdx="2" presStyleCnt="3">
        <dgm:presLayoutVars>
          <dgm:chMax val="1"/>
          <dgm:chPref val="1"/>
        </dgm:presLayoutVars>
      </dgm:prSet>
      <dgm:spPr/>
    </dgm:pt>
  </dgm:ptLst>
  <dgm:cxnLst>
    <dgm:cxn modelId="{3C624607-2C77-48E9-A4D0-86550BBA563C}" type="presOf" srcId="{BF5385B1-4A5F-4C63-8FED-13D11593D9BD}" destId="{5D23AEFC-E193-4664-8CA9-D5C819EA0FDC}" srcOrd="0" destOrd="0" presId="urn:microsoft.com/office/officeart/2018/2/layout/IconLabelList"/>
    <dgm:cxn modelId="{6404392F-AFFF-4392-A8B2-239000BB6725}" srcId="{9A088521-9A30-437D-8D09-492262EA30B7}" destId="{B6795E16-787F-4313-80F7-6C55C0970152}" srcOrd="2" destOrd="0" parTransId="{B8A67909-77F3-4C55-8F36-BEFC768A787C}" sibTransId="{B4CED32A-0C5A-4332-9305-56548BB444BB}"/>
    <dgm:cxn modelId="{7E410A34-8A91-44FB-95FE-71CFC61B0EA8}" srcId="{9A088521-9A30-437D-8D09-492262EA30B7}" destId="{E3BE0D3F-3D62-4781-AF17-E599DD7321D9}" srcOrd="0" destOrd="0" parTransId="{ADD2AEA9-F24B-450A-9D4E-A94390F32733}" sibTransId="{D91C0B7A-81CD-4FD6-961B-ADAD132AADAC}"/>
    <dgm:cxn modelId="{D6CDF4A3-66D6-47AF-80BB-43068FF382EF}" type="presOf" srcId="{B6795E16-787F-4313-80F7-6C55C0970152}" destId="{AA8FD114-9FDA-4719-983E-A18EFDD46600}" srcOrd="0" destOrd="0" presId="urn:microsoft.com/office/officeart/2018/2/layout/IconLabelList"/>
    <dgm:cxn modelId="{C8C0CDA6-A7A0-4DA4-9093-D506B00FFC3C}" srcId="{9A088521-9A30-437D-8D09-492262EA30B7}" destId="{BF5385B1-4A5F-4C63-8FED-13D11593D9BD}" srcOrd="1" destOrd="0" parTransId="{E93C03B4-5A35-4D57-99BA-90CCF5709559}" sibTransId="{E6BC904F-DB02-4043-AE79-D4A5DEA11E89}"/>
    <dgm:cxn modelId="{5683F8E4-4A19-45AF-AA92-3167535153C3}" type="presOf" srcId="{E3BE0D3F-3D62-4781-AF17-E599DD7321D9}" destId="{76F30001-F46F-4364-9C60-93AE3C190907}" srcOrd="0" destOrd="0" presId="urn:microsoft.com/office/officeart/2018/2/layout/IconLabelList"/>
    <dgm:cxn modelId="{F9E07CE9-0076-4B7A-8C94-DBB87D5EEC2F}" type="presOf" srcId="{9A088521-9A30-437D-8D09-492262EA30B7}" destId="{569BD7B7-4DC1-41A0-B432-E707C6CE23DB}" srcOrd="0" destOrd="0" presId="urn:microsoft.com/office/officeart/2018/2/layout/IconLabelList"/>
    <dgm:cxn modelId="{00733F79-A5F0-44E1-8A88-F6CA626B6187}" type="presParOf" srcId="{569BD7B7-4DC1-41A0-B432-E707C6CE23DB}" destId="{D69D2FC3-7528-48B5-AE8D-F49956EB536C}" srcOrd="0" destOrd="0" presId="urn:microsoft.com/office/officeart/2018/2/layout/IconLabelList"/>
    <dgm:cxn modelId="{7A193E83-1EDE-483C-9584-C25C9EE5919E}" type="presParOf" srcId="{D69D2FC3-7528-48B5-AE8D-F49956EB536C}" destId="{12B7C4B6-BF27-4A74-BDA3-AD335497CE26}" srcOrd="0" destOrd="0" presId="urn:microsoft.com/office/officeart/2018/2/layout/IconLabelList"/>
    <dgm:cxn modelId="{14E2752D-83AB-4028-ADB3-65296CB3E7CF}" type="presParOf" srcId="{D69D2FC3-7528-48B5-AE8D-F49956EB536C}" destId="{D2968B10-DC90-420A-A781-57098C7C74D8}" srcOrd="1" destOrd="0" presId="urn:microsoft.com/office/officeart/2018/2/layout/IconLabelList"/>
    <dgm:cxn modelId="{FFB33577-6FEF-4FC3-9B5A-6C8181E0D338}" type="presParOf" srcId="{D69D2FC3-7528-48B5-AE8D-F49956EB536C}" destId="{76F30001-F46F-4364-9C60-93AE3C190907}" srcOrd="2" destOrd="0" presId="urn:microsoft.com/office/officeart/2018/2/layout/IconLabelList"/>
    <dgm:cxn modelId="{DD1ADA9E-E1B7-4BD4-8E69-580F70DFFC06}" type="presParOf" srcId="{569BD7B7-4DC1-41A0-B432-E707C6CE23DB}" destId="{9401A90C-64C7-4723-B07D-C2F599B9875E}" srcOrd="1" destOrd="0" presId="urn:microsoft.com/office/officeart/2018/2/layout/IconLabelList"/>
    <dgm:cxn modelId="{DF0BECA7-23D0-469F-9157-66E9AB902BF0}" type="presParOf" srcId="{569BD7B7-4DC1-41A0-B432-E707C6CE23DB}" destId="{DAC47B0F-74FC-4EE1-BDBF-75BA241D9426}" srcOrd="2" destOrd="0" presId="urn:microsoft.com/office/officeart/2018/2/layout/IconLabelList"/>
    <dgm:cxn modelId="{7FC4095C-6B51-4908-B691-E69F57DA3141}" type="presParOf" srcId="{DAC47B0F-74FC-4EE1-BDBF-75BA241D9426}" destId="{6DBC665E-DD68-47A9-9318-74C556CFFDBF}" srcOrd="0" destOrd="0" presId="urn:microsoft.com/office/officeart/2018/2/layout/IconLabelList"/>
    <dgm:cxn modelId="{FAE550B3-CC4C-445D-8AA4-BE6F3AE92E06}" type="presParOf" srcId="{DAC47B0F-74FC-4EE1-BDBF-75BA241D9426}" destId="{605F8851-FF6E-4BA0-8D8E-9393ADAA8AC3}" srcOrd="1" destOrd="0" presId="urn:microsoft.com/office/officeart/2018/2/layout/IconLabelList"/>
    <dgm:cxn modelId="{E69C9D4F-878C-45BE-BBFE-ADFE9DF63182}" type="presParOf" srcId="{DAC47B0F-74FC-4EE1-BDBF-75BA241D9426}" destId="{5D23AEFC-E193-4664-8CA9-D5C819EA0FDC}" srcOrd="2" destOrd="0" presId="urn:microsoft.com/office/officeart/2018/2/layout/IconLabelList"/>
    <dgm:cxn modelId="{C8D8BB6A-7C10-4EC1-B3C2-B234EB957609}" type="presParOf" srcId="{569BD7B7-4DC1-41A0-B432-E707C6CE23DB}" destId="{B971A4EA-9CA1-4A3B-91E3-7E616B04F6E3}" srcOrd="3" destOrd="0" presId="urn:microsoft.com/office/officeart/2018/2/layout/IconLabelList"/>
    <dgm:cxn modelId="{52062AC5-0F64-4849-9B63-382F7D50D771}" type="presParOf" srcId="{569BD7B7-4DC1-41A0-B432-E707C6CE23DB}" destId="{69A92B6B-4CA2-4237-8AEB-A225A5A67B09}" srcOrd="4" destOrd="0" presId="urn:microsoft.com/office/officeart/2018/2/layout/IconLabelList"/>
    <dgm:cxn modelId="{DE4C3EE2-28EB-46D9-AF5F-C3A0E921DA71}" type="presParOf" srcId="{69A92B6B-4CA2-4237-8AEB-A225A5A67B09}" destId="{4DC3B5A2-C9A1-47A2-A0A6-E7ADAA6D8804}" srcOrd="0" destOrd="0" presId="urn:microsoft.com/office/officeart/2018/2/layout/IconLabelList"/>
    <dgm:cxn modelId="{7852DFEE-1FFE-4915-8FC3-7D7A1640AD81}" type="presParOf" srcId="{69A92B6B-4CA2-4237-8AEB-A225A5A67B09}" destId="{859E7FCF-76FF-4362-B733-713FFE3932BA}" srcOrd="1" destOrd="0" presId="urn:microsoft.com/office/officeart/2018/2/layout/IconLabelList"/>
    <dgm:cxn modelId="{9BD3B9B2-8899-4FA9-940D-C404980CB030}" type="presParOf" srcId="{69A92B6B-4CA2-4237-8AEB-A225A5A67B09}" destId="{AA8FD114-9FDA-4719-983E-A18EFDD46600}"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0E0A44-BD94-43EB-98C6-26DA2286E22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CC516E4-05C4-468A-987C-BADC9C0D689E}">
      <dgm:prSet/>
      <dgm:spPr/>
      <dgm:t>
        <a:bodyPr/>
        <a:lstStyle/>
        <a:p>
          <a:r>
            <a:rPr lang="it-IT"/>
            <a:t>Arbitrato rituale (ordinary arbitration)</a:t>
          </a:r>
          <a:endParaRPr lang="en-US"/>
        </a:p>
      </dgm:t>
    </dgm:pt>
    <dgm:pt modelId="{6ABC2789-365A-4F67-81E0-DD28F669B5D3}" type="parTrans" cxnId="{12D1739F-56DA-4CF6-AA91-F54852E8F906}">
      <dgm:prSet/>
      <dgm:spPr/>
      <dgm:t>
        <a:bodyPr/>
        <a:lstStyle/>
        <a:p>
          <a:endParaRPr lang="en-US"/>
        </a:p>
      </dgm:t>
    </dgm:pt>
    <dgm:pt modelId="{F48D8EDE-54FA-4D30-9EED-F5ED8B71D1D5}" type="sibTrans" cxnId="{12D1739F-56DA-4CF6-AA91-F54852E8F906}">
      <dgm:prSet/>
      <dgm:spPr/>
      <dgm:t>
        <a:bodyPr/>
        <a:lstStyle/>
        <a:p>
          <a:endParaRPr lang="en-US"/>
        </a:p>
      </dgm:t>
    </dgm:pt>
    <dgm:pt modelId="{EFA705CA-DC96-4301-B265-9B9ACE497328}">
      <dgm:prSet/>
      <dgm:spPr/>
      <dgm:t>
        <a:bodyPr/>
        <a:lstStyle/>
        <a:p>
          <a:r>
            <a:rPr lang="it-IT"/>
            <a:t>Arbitrato irrituale (free arbitration): binding as a contract/ non- enforceable</a:t>
          </a:r>
          <a:endParaRPr lang="en-US"/>
        </a:p>
      </dgm:t>
    </dgm:pt>
    <dgm:pt modelId="{8D723AAE-FD1B-47F9-BE77-F60AA3969B43}" type="parTrans" cxnId="{3C0661E1-F6BB-4445-8550-E7A2BAC8B2E4}">
      <dgm:prSet/>
      <dgm:spPr/>
      <dgm:t>
        <a:bodyPr/>
        <a:lstStyle/>
        <a:p>
          <a:endParaRPr lang="en-US"/>
        </a:p>
      </dgm:t>
    </dgm:pt>
    <dgm:pt modelId="{33FB1030-8520-4961-B550-265B5E4E2EAE}" type="sibTrans" cxnId="{3C0661E1-F6BB-4445-8550-E7A2BAC8B2E4}">
      <dgm:prSet/>
      <dgm:spPr/>
      <dgm:t>
        <a:bodyPr/>
        <a:lstStyle/>
        <a:p>
          <a:endParaRPr lang="en-US"/>
        </a:p>
      </dgm:t>
    </dgm:pt>
    <dgm:pt modelId="{2938B477-0BDA-4643-8E4D-1704E484D4E4}">
      <dgm:prSet/>
      <dgm:spPr/>
      <dgm:t>
        <a:bodyPr/>
        <a:lstStyle/>
        <a:p>
          <a:r>
            <a:rPr lang="it-IT" b="1"/>
            <a:t>Arbitrato extracontrattuale</a:t>
          </a:r>
          <a:r>
            <a:rPr lang="it-IT"/>
            <a:t> or arbitration on matters not provided for in a contract</a:t>
          </a:r>
          <a:endParaRPr lang="en-US"/>
        </a:p>
      </dgm:t>
    </dgm:pt>
    <dgm:pt modelId="{837BC967-DEFD-4DA5-AC9B-E6BE39CA3F8C}" type="parTrans" cxnId="{8B295EA9-CC51-4C03-80BF-93CC83626300}">
      <dgm:prSet/>
      <dgm:spPr/>
      <dgm:t>
        <a:bodyPr/>
        <a:lstStyle/>
        <a:p>
          <a:endParaRPr lang="en-US"/>
        </a:p>
      </dgm:t>
    </dgm:pt>
    <dgm:pt modelId="{DF29E711-0DA1-4630-993E-85F91FCD3CFE}" type="sibTrans" cxnId="{8B295EA9-CC51-4C03-80BF-93CC83626300}">
      <dgm:prSet/>
      <dgm:spPr/>
      <dgm:t>
        <a:bodyPr/>
        <a:lstStyle/>
        <a:p>
          <a:endParaRPr lang="en-US"/>
        </a:p>
      </dgm:t>
    </dgm:pt>
    <dgm:pt modelId="{C742C5F2-AA9C-435A-B75B-8A97219C35FF}" type="pres">
      <dgm:prSet presAssocID="{A80E0A44-BD94-43EB-98C6-26DA2286E22A}" presName="linear" presStyleCnt="0">
        <dgm:presLayoutVars>
          <dgm:animLvl val="lvl"/>
          <dgm:resizeHandles val="exact"/>
        </dgm:presLayoutVars>
      </dgm:prSet>
      <dgm:spPr/>
    </dgm:pt>
    <dgm:pt modelId="{34EBA68B-55AD-42D4-8F75-10963BB4BDCD}" type="pres">
      <dgm:prSet presAssocID="{DCC516E4-05C4-468A-987C-BADC9C0D689E}" presName="parentText" presStyleLbl="node1" presStyleIdx="0" presStyleCnt="3">
        <dgm:presLayoutVars>
          <dgm:chMax val="0"/>
          <dgm:bulletEnabled val="1"/>
        </dgm:presLayoutVars>
      </dgm:prSet>
      <dgm:spPr/>
    </dgm:pt>
    <dgm:pt modelId="{C7FE9A63-5E55-4590-9CF4-3B834205695D}" type="pres">
      <dgm:prSet presAssocID="{F48D8EDE-54FA-4D30-9EED-F5ED8B71D1D5}" presName="spacer" presStyleCnt="0"/>
      <dgm:spPr/>
    </dgm:pt>
    <dgm:pt modelId="{097C9A2B-7ED2-49A5-9216-04E9061CB58A}" type="pres">
      <dgm:prSet presAssocID="{EFA705CA-DC96-4301-B265-9B9ACE497328}" presName="parentText" presStyleLbl="node1" presStyleIdx="1" presStyleCnt="3">
        <dgm:presLayoutVars>
          <dgm:chMax val="0"/>
          <dgm:bulletEnabled val="1"/>
        </dgm:presLayoutVars>
      </dgm:prSet>
      <dgm:spPr/>
    </dgm:pt>
    <dgm:pt modelId="{963DA70C-938E-470D-A670-467125956C4C}" type="pres">
      <dgm:prSet presAssocID="{33FB1030-8520-4961-B550-265B5E4E2EAE}" presName="spacer" presStyleCnt="0"/>
      <dgm:spPr/>
    </dgm:pt>
    <dgm:pt modelId="{BB617F28-3497-43D2-A823-A7146BB111A2}" type="pres">
      <dgm:prSet presAssocID="{2938B477-0BDA-4643-8E4D-1704E484D4E4}" presName="parentText" presStyleLbl="node1" presStyleIdx="2" presStyleCnt="3">
        <dgm:presLayoutVars>
          <dgm:chMax val="0"/>
          <dgm:bulletEnabled val="1"/>
        </dgm:presLayoutVars>
      </dgm:prSet>
      <dgm:spPr/>
    </dgm:pt>
  </dgm:ptLst>
  <dgm:cxnLst>
    <dgm:cxn modelId="{5CA3750F-460F-44D8-B6DD-954CF93DA123}" type="presOf" srcId="{EFA705CA-DC96-4301-B265-9B9ACE497328}" destId="{097C9A2B-7ED2-49A5-9216-04E9061CB58A}" srcOrd="0" destOrd="0" presId="urn:microsoft.com/office/officeart/2005/8/layout/vList2"/>
    <dgm:cxn modelId="{5136D73B-1206-4849-8335-A72F084B3C56}" type="presOf" srcId="{A80E0A44-BD94-43EB-98C6-26DA2286E22A}" destId="{C742C5F2-AA9C-435A-B75B-8A97219C35FF}" srcOrd="0" destOrd="0" presId="urn:microsoft.com/office/officeart/2005/8/layout/vList2"/>
    <dgm:cxn modelId="{BFA41D3E-6F09-4CC5-8BE7-9A83B6677020}" type="presOf" srcId="{DCC516E4-05C4-468A-987C-BADC9C0D689E}" destId="{34EBA68B-55AD-42D4-8F75-10963BB4BDCD}" srcOrd="0" destOrd="0" presId="urn:microsoft.com/office/officeart/2005/8/layout/vList2"/>
    <dgm:cxn modelId="{12D1739F-56DA-4CF6-AA91-F54852E8F906}" srcId="{A80E0A44-BD94-43EB-98C6-26DA2286E22A}" destId="{DCC516E4-05C4-468A-987C-BADC9C0D689E}" srcOrd="0" destOrd="0" parTransId="{6ABC2789-365A-4F67-81E0-DD28F669B5D3}" sibTransId="{F48D8EDE-54FA-4D30-9EED-F5ED8B71D1D5}"/>
    <dgm:cxn modelId="{8B295EA9-CC51-4C03-80BF-93CC83626300}" srcId="{A80E0A44-BD94-43EB-98C6-26DA2286E22A}" destId="{2938B477-0BDA-4643-8E4D-1704E484D4E4}" srcOrd="2" destOrd="0" parTransId="{837BC967-DEFD-4DA5-AC9B-E6BE39CA3F8C}" sibTransId="{DF29E711-0DA1-4630-993E-85F91FCD3CFE}"/>
    <dgm:cxn modelId="{60E327D2-2D2D-4D30-B36C-470643818048}" type="presOf" srcId="{2938B477-0BDA-4643-8E4D-1704E484D4E4}" destId="{BB617F28-3497-43D2-A823-A7146BB111A2}" srcOrd="0" destOrd="0" presId="urn:microsoft.com/office/officeart/2005/8/layout/vList2"/>
    <dgm:cxn modelId="{3C0661E1-F6BB-4445-8550-E7A2BAC8B2E4}" srcId="{A80E0A44-BD94-43EB-98C6-26DA2286E22A}" destId="{EFA705CA-DC96-4301-B265-9B9ACE497328}" srcOrd="1" destOrd="0" parTransId="{8D723AAE-FD1B-47F9-BE77-F60AA3969B43}" sibTransId="{33FB1030-8520-4961-B550-265B5E4E2EAE}"/>
    <dgm:cxn modelId="{64A7C0C0-0641-4E04-A810-D348F17A46C1}" type="presParOf" srcId="{C742C5F2-AA9C-435A-B75B-8A97219C35FF}" destId="{34EBA68B-55AD-42D4-8F75-10963BB4BDCD}" srcOrd="0" destOrd="0" presId="urn:microsoft.com/office/officeart/2005/8/layout/vList2"/>
    <dgm:cxn modelId="{D3678834-DF5E-43F2-909E-F39E6863A103}" type="presParOf" srcId="{C742C5F2-AA9C-435A-B75B-8A97219C35FF}" destId="{C7FE9A63-5E55-4590-9CF4-3B834205695D}" srcOrd="1" destOrd="0" presId="urn:microsoft.com/office/officeart/2005/8/layout/vList2"/>
    <dgm:cxn modelId="{69C26F8B-C62A-4DCB-8A60-1D4BC5D81DEC}" type="presParOf" srcId="{C742C5F2-AA9C-435A-B75B-8A97219C35FF}" destId="{097C9A2B-7ED2-49A5-9216-04E9061CB58A}" srcOrd="2" destOrd="0" presId="urn:microsoft.com/office/officeart/2005/8/layout/vList2"/>
    <dgm:cxn modelId="{22251D98-C9EC-490F-A178-D8015CE478F8}" type="presParOf" srcId="{C742C5F2-AA9C-435A-B75B-8A97219C35FF}" destId="{963DA70C-938E-470D-A670-467125956C4C}" srcOrd="3" destOrd="0" presId="urn:microsoft.com/office/officeart/2005/8/layout/vList2"/>
    <dgm:cxn modelId="{C29EB7FA-52A0-4CFC-88C0-7336C71EDB5A}" type="presParOf" srcId="{C742C5F2-AA9C-435A-B75B-8A97219C35FF}" destId="{BB617F28-3497-43D2-A823-A7146BB111A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8A26DA-FB42-49C0-8385-1A2F867A3D2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8A47928-ED9E-4238-B1E7-8777C89353D0}">
      <dgm:prSet/>
      <dgm:spPr/>
      <dgm:t>
        <a:bodyPr/>
        <a:lstStyle/>
        <a:p>
          <a:r>
            <a:rPr lang="it-IT"/>
            <a:t>Due process</a:t>
          </a:r>
          <a:endParaRPr lang="en-US"/>
        </a:p>
      </dgm:t>
    </dgm:pt>
    <dgm:pt modelId="{8B153A47-69A1-4571-BD4E-D26BD7B7D91D}" type="parTrans" cxnId="{69E5ED03-7103-472D-8EDF-A2D08F307377}">
      <dgm:prSet/>
      <dgm:spPr/>
      <dgm:t>
        <a:bodyPr/>
        <a:lstStyle/>
        <a:p>
          <a:endParaRPr lang="en-US"/>
        </a:p>
      </dgm:t>
    </dgm:pt>
    <dgm:pt modelId="{7194F3E4-8A65-4389-9D4D-643ECBBCDC24}" type="sibTrans" cxnId="{69E5ED03-7103-472D-8EDF-A2D08F307377}">
      <dgm:prSet/>
      <dgm:spPr/>
      <dgm:t>
        <a:bodyPr/>
        <a:lstStyle/>
        <a:p>
          <a:endParaRPr lang="en-US"/>
        </a:p>
      </dgm:t>
    </dgm:pt>
    <dgm:pt modelId="{1E42C5CA-3215-45A5-A28B-62C99EBD18AB}">
      <dgm:prSet/>
      <dgm:spPr/>
      <dgm:t>
        <a:bodyPr/>
        <a:lstStyle/>
        <a:p>
          <a:r>
            <a:rPr lang="it-IT"/>
            <a:t>Parties' autonomy</a:t>
          </a:r>
          <a:endParaRPr lang="en-US"/>
        </a:p>
      </dgm:t>
    </dgm:pt>
    <dgm:pt modelId="{0370163A-E93A-4F42-BC1A-8D6F968FC4A0}" type="parTrans" cxnId="{DE6B06F5-AE0D-43B9-8B70-820EEB82393C}">
      <dgm:prSet/>
      <dgm:spPr/>
      <dgm:t>
        <a:bodyPr/>
        <a:lstStyle/>
        <a:p>
          <a:endParaRPr lang="en-US"/>
        </a:p>
      </dgm:t>
    </dgm:pt>
    <dgm:pt modelId="{C88F287D-C956-4AB9-970E-38613632BED0}" type="sibTrans" cxnId="{DE6B06F5-AE0D-43B9-8B70-820EEB82393C}">
      <dgm:prSet/>
      <dgm:spPr/>
      <dgm:t>
        <a:bodyPr/>
        <a:lstStyle/>
        <a:p>
          <a:endParaRPr lang="en-US"/>
        </a:p>
      </dgm:t>
    </dgm:pt>
    <dgm:pt modelId="{3E37623D-9753-4B9F-B445-DD9DC526E222}">
      <dgm:prSet/>
      <dgm:spPr/>
      <dgm:t>
        <a:bodyPr/>
        <a:lstStyle/>
        <a:p>
          <a:r>
            <a:rPr lang="it-IT" dirty="0"/>
            <a:t>Limited </a:t>
          </a:r>
          <a:r>
            <a:rPr lang="it-IT" dirty="0" err="1"/>
            <a:t>intervention</a:t>
          </a:r>
          <a:r>
            <a:rPr lang="it-IT" dirty="0"/>
            <a:t> by the State </a:t>
          </a:r>
          <a:r>
            <a:rPr lang="it-IT" dirty="0" err="1"/>
            <a:t>courts</a:t>
          </a:r>
          <a:r>
            <a:rPr lang="it-IT" dirty="0"/>
            <a:t> </a:t>
          </a:r>
          <a:endParaRPr lang="en-US" dirty="0"/>
        </a:p>
      </dgm:t>
    </dgm:pt>
    <dgm:pt modelId="{34D829DF-5694-4457-B738-DC2DB37838B2}" type="parTrans" cxnId="{A0CC9E1A-E4C8-4EFB-AA2E-1400113E11D7}">
      <dgm:prSet/>
      <dgm:spPr/>
      <dgm:t>
        <a:bodyPr/>
        <a:lstStyle/>
        <a:p>
          <a:endParaRPr lang="en-US"/>
        </a:p>
      </dgm:t>
    </dgm:pt>
    <dgm:pt modelId="{13691ED3-E6A1-417B-A40B-E1A5C6482755}" type="sibTrans" cxnId="{A0CC9E1A-E4C8-4EFB-AA2E-1400113E11D7}">
      <dgm:prSet/>
      <dgm:spPr/>
      <dgm:t>
        <a:bodyPr/>
        <a:lstStyle/>
        <a:p>
          <a:endParaRPr lang="en-US"/>
        </a:p>
      </dgm:t>
    </dgm:pt>
    <dgm:pt modelId="{117F7181-F163-4B37-B7E7-2CDFC064D825}" type="pres">
      <dgm:prSet presAssocID="{EB8A26DA-FB42-49C0-8385-1A2F867A3D23}" presName="root" presStyleCnt="0">
        <dgm:presLayoutVars>
          <dgm:dir/>
          <dgm:resizeHandles val="exact"/>
        </dgm:presLayoutVars>
      </dgm:prSet>
      <dgm:spPr/>
    </dgm:pt>
    <dgm:pt modelId="{3566D74D-CA7C-43DC-A982-21B0ECE04914}" type="pres">
      <dgm:prSet presAssocID="{78A47928-ED9E-4238-B1E7-8777C89353D0}" presName="compNode" presStyleCnt="0"/>
      <dgm:spPr/>
    </dgm:pt>
    <dgm:pt modelId="{7E17F53B-982E-4BC2-A2BA-9E56CA9C2886}" type="pres">
      <dgm:prSet presAssocID="{78A47928-ED9E-4238-B1E7-8777C89353D0}" presName="bgRect" presStyleLbl="bgShp" presStyleIdx="0" presStyleCnt="3"/>
      <dgm:spPr/>
    </dgm:pt>
    <dgm:pt modelId="{410B7CE1-B91F-409D-B60E-299DC31215F5}" type="pres">
      <dgm:prSet presAssocID="{78A47928-ED9E-4238-B1E7-8777C89353D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67FFAD8-73F5-40A7-82AB-6DFB3D293C63}" type="pres">
      <dgm:prSet presAssocID="{78A47928-ED9E-4238-B1E7-8777C89353D0}" presName="spaceRect" presStyleCnt="0"/>
      <dgm:spPr/>
    </dgm:pt>
    <dgm:pt modelId="{712D132C-05D0-424C-8D45-92279B10A972}" type="pres">
      <dgm:prSet presAssocID="{78A47928-ED9E-4238-B1E7-8777C89353D0}" presName="parTx" presStyleLbl="revTx" presStyleIdx="0" presStyleCnt="3">
        <dgm:presLayoutVars>
          <dgm:chMax val="0"/>
          <dgm:chPref val="0"/>
        </dgm:presLayoutVars>
      </dgm:prSet>
      <dgm:spPr/>
    </dgm:pt>
    <dgm:pt modelId="{C228D17A-5499-41F7-B860-C37BE463A91B}" type="pres">
      <dgm:prSet presAssocID="{7194F3E4-8A65-4389-9D4D-643ECBBCDC24}" presName="sibTrans" presStyleCnt="0"/>
      <dgm:spPr/>
    </dgm:pt>
    <dgm:pt modelId="{BA9900EC-EC2C-4F64-8F02-BB1F3AEEF3CE}" type="pres">
      <dgm:prSet presAssocID="{1E42C5CA-3215-45A5-A28B-62C99EBD18AB}" presName="compNode" presStyleCnt="0"/>
      <dgm:spPr/>
    </dgm:pt>
    <dgm:pt modelId="{341FC0CD-95DB-41D0-8329-51E45666ADEA}" type="pres">
      <dgm:prSet presAssocID="{1E42C5CA-3215-45A5-A28B-62C99EBD18AB}" presName="bgRect" presStyleLbl="bgShp" presStyleIdx="1" presStyleCnt="3"/>
      <dgm:spPr/>
    </dgm:pt>
    <dgm:pt modelId="{3F2FFE1C-24B4-4DDF-92F8-A50980EF5C74}" type="pres">
      <dgm:prSet presAssocID="{1E42C5CA-3215-45A5-A28B-62C99EBD18A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3676E99D-2EFD-4DAF-ACB7-1C1F1B8D48C9}" type="pres">
      <dgm:prSet presAssocID="{1E42C5CA-3215-45A5-A28B-62C99EBD18AB}" presName="spaceRect" presStyleCnt="0"/>
      <dgm:spPr/>
    </dgm:pt>
    <dgm:pt modelId="{9510BE62-E20E-420E-85FD-9DF6D9D887CB}" type="pres">
      <dgm:prSet presAssocID="{1E42C5CA-3215-45A5-A28B-62C99EBD18AB}" presName="parTx" presStyleLbl="revTx" presStyleIdx="1" presStyleCnt="3">
        <dgm:presLayoutVars>
          <dgm:chMax val="0"/>
          <dgm:chPref val="0"/>
        </dgm:presLayoutVars>
      </dgm:prSet>
      <dgm:spPr/>
    </dgm:pt>
    <dgm:pt modelId="{4C174738-33C5-4128-A1E9-D35A40BB9984}" type="pres">
      <dgm:prSet presAssocID="{C88F287D-C956-4AB9-970E-38613632BED0}" presName="sibTrans" presStyleCnt="0"/>
      <dgm:spPr/>
    </dgm:pt>
    <dgm:pt modelId="{F7C43943-E238-47CA-99C7-10E789E2AF23}" type="pres">
      <dgm:prSet presAssocID="{3E37623D-9753-4B9F-B445-DD9DC526E222}" presName="compNode" presStyleCnt="0"/>
      <dgm:spPr/>
    </dgm:pt>
    <dgm:pt modelId="{551EA87F-3391-4CFA-BB22-65EFF1C7E716}" type="pres">
      <dgm:prSet presAssocID="{3E37623D-9753-4B9F-B445-DD9DC526E222}" presName="bgRect" presStyleLbl="bgShp" presStyleIdx="2" presStyleCnt="3"/>
      <dgm:spPr/>
    </dgm:pt>
    <dgm:pt modelId="{273964A6-1D65-41E3-BD2B-0FDEBF4CB57A}" type="pres">
      <dgm:prSet presAssocID="{3E37623D-9753-4B9F-B445-DD9DC526E22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8DC3CAC4-6145-43DC-BC7E-D5D43652A0AC}" type="pres">
      <dgm:prSet presAssocID="{3E37623D-9753-4B9F-B445-DD9DC526E222}" presName="spaceRect" presStyleCnt="0"/>
      <dgm:spPr/>
    </dgm:pt>
    <dgm:pt modelId="{E1D38476-F97B-4F36-99C8-04EBA835F7F4}" type="pres">
      <dgm:prSet presAssocID="{3E37623D-9753-4B9F-B445-DD9DC526E222}" presName="parTx" presStyleLbl="revTx" presStyleIdx="2" presStyleCnt="3">
        <dgm:presLayoutVars>
          <dgm:chMax val="0"/>
          <dgm:chPref val="0"/>
        </dgm:presLayoutVars>
      </dgm:prSet>
      <dgm:spPr/>
    </dgm:pt>
  </dgm:ptLst>
  <dgm:cxnLst>
    <dgm:cxn modelId="{D2461B00-1CAC-49F6-9F4C-1FB23B58327C}" type="presOf" srcId="{1E42C5CA-3215-45A5-A28B-62C99EBD18AB}" destId="{9510BE62-E20E-420E-85FD-9DF6D9D887CB}" srcOrd="0" destOrd="0" presId="urn:microsoft.com/office/officeart/2018/2/layout/IconVerticalSolidList"/>
    <dgm:cxn modelId="{69E5ED03-7103-472D-8EDF-A2D08F307377}" srcId="{EB8A26DA-FB42-49C0-8385-1A2F867A3D23}" destId="{78A47928-ED9E-4238-B1E7-8777C89353D0}" srcOrd="0" destOrd="0" parTransId="{8B153A47-69A1-4571-BD4E-D26BD7B7D91D}" sibTransId="{7194F3E4-8A65-4389-9D4D-643ECBBCDC24}"/>
    <dgm:cxn modelId="{65B2260D-637A-453E-8503-6B195E24F1BF}" type="presOf" srcId="{3E37623D-9753-4B9F-B445-DD9DC526E222}" destId="{E1D38476-F97B-4F36-99C8-04EBA835F7F4}" srcOrd="0" destOrd="0" presId="urn:microsoft.com/office/officeart/2018/2/layout/IconVerticalSolidList"/>
    <dgm:cxn modelId="{A0CC9E1A-E4C8-4EFB-AA2E-1400113E11D7}" srcId="{EB8A26DA-FB42-49C0-8385-1A2F867A3D23}" destId="{3E37623D-9753-4B9F-B445-DD9DC526E222}" srcOrd="2" destOrd="0" parTransId="{34D829DF-5694-4457-B738-DC2DB37838B2}" sibTransId="{13691ED3-E6A1-417B-A40B-E1A5C6482755}"/>
    <dgm:cxn modelId="{728BDD74-E17A-45AC-BD7E-56532527D159}" type="presOf" srcId="{EB8A26DA-FB42-49C0-8385-1A2F867A3D23}" destId="{117F7181-F163-4B37-B7E7-2CDFC064D825}" srcOrd="0" destOrd="0" presId="urn:microsoft.com/office/officeart/2018/2/layout/IconVerticalSolidList"/>
    <dgm:cxn modelId="{DE6B06F5-AE0D-43B9-8B70-820EEB82393C}" srcId="{EB8A26DA-FB42-49C0-8385-1A2F867A3D23}" destId="{1E42C5CA-3215-45A5-A28B-62C99EBD18AB}" srcOrd="1" destOrd="0" parTransId="{0370163A-E93A-4F42-BC1A-8D6F968FC4A0}" sibTransId="{C88F287D-C956-4AB9-970E-38613632BED0}"/>
    <dgm:cxn modelId="{8122ABFE-423B-4438-AE05-CBC8398ED06A}" type="presOf" srcId="{78A47928-ED9E-4238-B1E7-8777C89353D0}" destId="{712D132C-05D0-424C-8D45-92279B10A972}" srcOrd="0" destOrd="0" presId="urn:microsoft.com/office/officeart/2018/2/layout/IconVerticalSolidList"/>
    <dgm:cxn modelId="{F75D018F-0927-4486-AA69-4A1A100238C3}" type="presParOf" srcId="{117F7181-F163-4B37-B7E7-2CDFC064D825}" destId="{3566D74D-CA7C-43DC-A982-21B0ECE04914}" srcOrd="0" destOrd="0" presId="urn:microsoft.com/office/officeart/2018/2/layout/IconVerticalSolidList"/>
    <dgm:cxn modelId="{85CA2C13-598D-4997-8492-C37E1D63B4A7}" type="presParOf" srcId="{3566D74D-CA7C-43DC-A982-21B0ECE04914}" destId="{7E17F53B-982E-4BC2-A2BA-9E56CA9C2886}" srcOrd="0" destOrd="0" presId="urn:microsoft.com/office/officeart/2018/2/layout/IconVerticalSolidList"/>
    <dgm:cxn modelId="{2C95B0DE-1424-4204-BEE3-B8CE7BA1C3F1}" type="presParOf" srcId="{3566D74D-CA7C-43DC-A982-21B0ECE04914}" destId="{410B7CE1-B91F-409D-B60E-299DC31215F5}" srcOrd="1" destOrd="0" presId="urn:microsoft.com/office/officeart/2018/2/layout/IconVerticalSolidList"/>
    <dgm:cxn modelId="{1217D226-0A1D-4A2F-B6BD-2D8203FB6DA9}" type="presParOf" srcId="{3566D74D-CA7C-43DC-A982-21B0ECE04914}" destId="{167FFAD8-73F5-40A7-82AB-6DFB3D293C63}" srcOrd="2" destOrd="0" presId="urn:microsoft.com/office/officeart/2018/2/layout/IconVerticalSolidList"/>
    <dgm:cxn modelId="{6550DD52-488E-4A21-ADED-8928A587489F}" type="presParOf" srcId="{3566D74D-CA7C-43DC-A982-21B0ECE04914}" destId="{712D132C-05D0-424C-8D45-92279B10A972}" srcOrd="3" destOrd="0" presId="urn:microsoft.com/office/officeart/2018/2/layout/IconVerticalSolidList"/>
    <dgm:cxn modelId="{DC906690-7E69-45C9-B335-A5DECEF48604}" type="presParOf" srcId="{117F7181-F163-4B37-B7E7-2CDFC064D825}" destId="{C228D17A-5499-41F7-B860-C37BE463A91B}" srcOrd="1" destOrd="0" presId="urn:microsoft.com/office/officeart/2018/2/layout/IconVerticalSolidList"/>
    <dgm:cxn modelId="{F2643B9D-3113-4BD3-876E-682CC262AFAA}" type="presParOf" srcId="{117F7181-F163-4B37-B7E7-2CDFC064D825}" destId="{BA9900EC-EC2C-4F64-8F02-BB1F3AEEF3CE}" srcOrd="2" destOrd="0" presId="urn:microsoft.com/office/officeart/2018/2/layout/IconVerticalSolidList"/>
    <dgm:cxn modelId="{54671213-6F84-4AD1-B099-97B8DE2BEC7C}" type="presParOf" srcId="{BA9900EC-EC2C-4F64-8F02-BB1F3AEEF3CE}" destId="{341FC0CD-95DB-41D0-8329-51E45666ADEA}" srcOrd="0" destOrd="0" presId="urn:microsoft.com/office/officeart/2018/2/layout/IconVerticalSolidList"/>
    <dgm:cxn modelId="{69DEAA3A-43C6-4469-8159-4DB41D5471C4}" type="presParOf" srcId="{BA9900EC-EC2C-4F64-8F02-BB1F3AEEF3CE}" destId="{3F2FFE1C-24B4-4DDF-92F8-A50980EF5C74}" srcOrd="1" destOrd="0" presId="urn:microsoft.com/office/officeart/2018/2/layout/IconVerticalSolidList"/>
    <dgm:cxn modelId="{08B86901-0D5E-49F1-BDE2-BB602A7ED2E1}" type="presParOf" srcId="{BA9900EC-EC2C-4F64-8F02-BB1F3AEEF3CE}" destId="{3676E99D-2EFD-4DAF-ACB7-1C1F1B8D48C9}" srcOrd="2" destOrd="0" presId="urn:microsoft.com/office/officeart/2018/2/layout/IconVerticalSolidList"/>
    <dgm:cxn modelId="{6F06D664-ED2C-4D1C-8EEF-8B5D21B5E0CF}" type="presParOf" srcId="{BA9900EC-EC2C-4F64-8F02-BB1F3AEEF3CE}" destId="{9510BE62-E20E-420E-85FD-9DF6D9D887CB}" srcOrd="3" destOrd="0" presId="urn:microsoft.com/office/officeart/2018/2/layout/IconVerticalSolidList"/>
    <dgm:cxn modelId="{A07F993E-8E2B-475B-AB46-0102E3C64DF3}" type="presParOf" srcId="{117F7181-F163-4B37-B7E7-2CDFC064D825}" destId="{4C174738-33C5-4128-A1E9-D35A40BB9984}" srcOrd="3" destOrd="0" presId="urn:microsoft.com/office/officeart/2018/2/layout/IconVerticalSolidList"/>
    <dgm:cxn modelId="{2D88B8D6-CFE3-4F7E-9F09-E2CDBFAF1414}" type="presParOf" srcId="{117F7181-F163-4B37-B7E7-2CDFC064D825}" destId="{F7C43943-E238-47CA-99C7-10E789E2AF23}" srcOrd="4" destOrd="0" presId="urn:microsoft.com/office/officeart/2018/2/layout/IconVerticalSolidList"/>
    <dgm:cxn modelId="{AA7A841D-09CB-48C1-8E8F-13D69A8C28BA}" type="presParOf" srcId="{F7C43943-E238-47CA-99C7-10E789E2AF23}" destId="{551EA87F-3391-4CFA-BB22-65EFF1C7E716}" srcOrd="0" destOrd="0" presId="urn:microsoft.com/office/officeart/2018/2/layout/IconVerticalSolidList"/>
    <dgm:cxn modelId="{3CB7EA81-D159-4ACC-839F-B87FC98D454A}" type="presParOf" srcId="{F7C43943-E238-47CA-99C7-10E789E2AF23}" destId="{273964A6-1D65-41E3-BD2B-0FDEBF4CB57A}" srcOrd="1" destOrd="0" presId="urn:microsoft.com/office/officeart/2018/2/layout/IconVerticalSolidList"/>
    <dgm:cxn modelId="{48ABD614-B906-4984-94C0-CD38150AC803}" type="presParOf" srcId="{F7C43943-E238-47CA-99C7-10E789E2AF23}" destId="{8DC3CAC4-6145-43DC-BC7E-D5D43652A0AC}" srcOrd="2" destOrd="0" presId="urn:microsoft.com/office/officeart/2018/2/layout/IconVerticalSolidList"/>
    <dgm:cxn modelId="{8E1D4C74-0761-4ABD-BDFC-D0909D95F87A}" type="presParOf" srcId="{F7C43943-E238-47CA-99C7-10E789E2AF23}" destId="{E1D38476-F97B-4F36-99C8-04EBA835F7F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602488-1A9C-48F1-BE73-8A34BF3084CA}"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95F6450B-D2BD-4ABC-9F63-47041AE6B74C}">
      <dgm:prSet/>
      <dgm:spPr/>
      <dgm:t>
        <a:bodyPr/>
        <a:lstStyle/>
        <a:p>
          <a:pPr>
            <a:lnSpc>
              <a:spcPct val="100000"/>
            </a:lnSpc>
          </a:pPr>
          <a:r>
            <a:rPr lang="it-IT"/>
            <a:t>Time limit: 240 day (see art. 820.2)</a:t>
          </a:r>
          <a:endParaRPr lang="en-US"/>
        </a:p>
      </dgm:t>
    </dgm:pt>
    <dgm:pt modelId="{ED5681E1-E561-4B0E-87D8-FD4718D44777}" type="parTrans" cxnId="{14181E04-53F5-47B0-8FE8-C3E985941B60}">
      <dgm:prSet/>
      <dgm:spPr/>
      <dgm:t>
        <a:bodyPr/>
        <a:lstStyle/>
        <a:p>
          <a:endParaRPr lang="en-US"/>
        </a:p>
      </dgm:t>
    </dgm:pt>
    <dgm:pt modelId="{C570616F-A5BA-4101-8644-9A7A9458FF6A}" type="sibTrans" cxnId="{14181E04-53F5-47B0-8FE8-C3E985941B60}">
      <dgm:prSet/>
      <dgm:spPr/>
      <dgm:t>
        <a:bodyPr/>
        <a:lstStyle/>
        <a:p>
          <a:endParaRPr lang="en-US"/>
        </a:p>
      </dgm:t>
    </dgm:pt>
    <dgm:pt modelId="{A08C64D2-8BA2-42F1-993D-F0A80F1EEC25}">
      <dgm:prSet/>
      <dgm:spPr/>
      <dgm:t>
        <a:bodyPr/>
        <a:lstStyle/>
        <a:p>
          <a:pPr>
            <a:lnSpc>
              <a:spcPct val="100000"/>
            </a:lnSpc>
          </a:pPr>
          <a:r>
            <a:rPr lang="it-IT"/>
            <a:t>Extension</a:t>
          </a:r>
          <a:endParaRPr lang="en-US"/>
        </a:p>
      </dgm:t>
    </dgm:pt>
    <dgm:pt modelId="{AD6AFBA4-9D31-4324-B2E5-EA94966E010E}" type="parTrans" cxnId="{E0856F5B-745C-4EE1-8D6D-7277A12B7AFA}">
      <dgm:prSet/>
      <dgm:spPr/>
      <dgm:t>
        <a:bodyPr/>
        <a:lstStyle/>
        <a:p>
          <a:endParaRPr lang="en-US"/>
        </a:p>
      </dgm:t>
    </dgm:pt>
    <dgm:pt modelId="{B7A5EA7E-821B-4390-9802-3ACA54CB53B6}" type="sibTrans" cxnId="{E0856F5B-745C-4EE1-8D6D-7277A12B7AFA}">
      <dgm:prSet/>
      <dgm:spPr/>
      <dgm:t>
        <a:bodyPr/>
        <a:lstStyle/>
        <a:p>
          <a:endParaRPr lang="en-US"/>
        </a:p>
      </dgm:t>
    </dgm:pt>
    <dgm:pt modelId="{5559E32D-36D8-496D-82D2-2C21DBF91E5A}">
      <dgm:prSet/>
      <dgm:spPr/>
      <dgm:t>
        <a:bodyPr/>
        <a:lstStyle/>
        <a:p>
          <a:pPr>
            <a:lnSpc>
              <a:spcPct val="100000"/>
            </a:lnSpc>
          </a:pPr>
          <a:r>
            <a:rPr lang="it-IT" i="1"/>
            <a:t>Form and contents of the award</a:t>
          </a:r>
          <a:r>
            <a:rPr lang="it-IT"/>
            <a:t> : 823 majority – writing – specific content (arbitrators; seat; parties, arb. Agreement, subject matter; reasons, decision; signature)</a:t>
          </a:r>
          <a:endParaRPr lang="en-US"/>
        </a:p>
      </dgm:t>
    </dgm:pt>
    <dgm:pt modelId="{72218C6A-CA15-4C21-AD10-DA7648167335}" type="parTrans" cxnId="{0E0FD430-F44A-461A-96DF-EAFDC0E050B2}">
      <dgm:prSet/>
      <dgm:spPr/>
      <dgm:t>
        <a:bodyPr/>
        <a:lstStyle/>
        <a:p>
          <a:endParaRPr lang="en-US"/>
        </a:p>
      </dgm:t>
    </dgm:pt>
    <dgm:pt modelId="{F6FE5666-DA0B-4CAA-B0FE-AB221032F004}" type="sibTrans" cxnId="{0E0FD430-F44A-461A-96DF-EAFDC0E050B2}">
      <dgm:prSet/>
      <dgm:spPr/>
      <dgm:t>
        <a:bodyPr/>
        <a:lstStyle/>
        <a:p>
          <a:endParaRPr lang="en-US"/>
        </a:p>
      </dgm:t>
    </dgm:pt>
    <dgm:pt modelId="{01B30339-2173-405E-B946-0D282C83E980}">
      <dgm:prSet/>
      <dgm:spPr/>
      <dgm:t>
        <a:bodyPr/>
        <a:lstStyle/>
        <a:p>
          <a:pPr>
            <a:lnSpc>
              <a:spcPct val="100000"/>
            </a:lnSpc>
          </a:pPr>
          <a:r>
            <a:rPr lang="it-IT"/>
            <a:t>Effect: see art. 824 </a:t>
          </a:r>
          <a:r>
            <a:rPr lang="it-IT" i="1"/>
            <a:t>bis</a:t>
          </a:r>
          <a:endParaRPr lang="en-US"/>
        </a:p>
      </dgm:t>
    </dgm:pt>
    <dgm:pt modelId="{72FDB3E1-80AB-4FF7-AB76-4CB21D750AE0}" type="parTrans" cxnId="{985EF4D4-A353-4D11-9378-109ACDA842DA}">
      <dgm:prSet/>
      <dgm:spPr/>
      <dgm:t>
        <a:bodyPr/>
        <a:lstStyle/>
        <a:p>
          <a:endParaRPr lang="en-US"/>
        </a:p>
      </dgm:t>
    </dgm:pt>
    <dgm:pt modelId="{D0B485E3-15CC-4708-B566-52322BFF2EAA}" type="sibTrans" cxnId="{985EF4D4-A353-4D11-9378-109ACDA842DA}">
      <dgm:prSet/>
      <dgm:spPr/>
      <dgm:t>
        <a:bodyPr/>
        <a:lstStyle/>
        <a:p>
          <a:endParaRPr lang="en-US"/>
        </a:p>
      </dgm:t>
    </dgm:pt>
    <dgm:pt modelId="{4EEC4A38-BE9E-4E55-AE21-32D729C7B1D8}" type="pres">
      <dgm:prSet presAssocID="{14602488-1A9C-48F1-BE73-8A34BF3084CA}" presName="hierChild1" presStyleCnt="0">
        <dgm:presLayoutVars>
          <dgm:chPref val="1"/>
          <dgm:dir/>
          <dgm:animOne val="branch"/>
          <dgm:animLvl val="lvl"/>
          <dgm:resizeHandles/>
        </dgm:presLayoutVars>
      </dgm:prSet>
      <dgm:spPr/>
    </dgm:pt>
    <dgm:pt modelId="{EB41E311-5303-4493-BDDB-76B665EC1E0A}" type="pres">
      <dgm:prSet presAssocID="{95F6450B-D2BD-4ABC-9F63-47041AE6B74C}" presName="hierRoot1" presStyleCnt="0"/>
      <dgm:spPr/>
    </dgm:pt>
    <dgm:pt modelId="{484C22EB-8F41-411B-BF6F-1F1B449660F7}" type="pres">
      <dgm:prSet presAssocID="{95F6450B-D2BD-4ABC-9F63-47041AE6B74C}" presName="composite" presStyleCnt="0"/>
      <dgm:spPr/>
    </dgm:pt>
    <dgm:pt modelId="{C0400E7C-498D-40C8-B383-A3CB9D6167C5}" type="pres">
      <dgm:prSet presAssocID="{95F6450B-D2BD-4ABC-9F63-47041AE6B74C}" presName="background" presStyleLbl="node0" presStyleIdx="0" presStyleCnt="4"/>
      <dgm:spPr/>
    </dgm:pt>
    <dgm:pt modelId="{24B03EB6-E777-412E-B546-C52AD6BC748B}" type="pres">
      <dgm:prSet presAssocID="{95F6450B-D2BD-4ABC-9F63-47041AE6B74C}" presName="text" presStyleLbl="fgAcc0" presStyleIdx="0" presStyleCnt="4">
        <dgm:presLayoutVars>
          <dgm:chPref val="3"/>
        </dgm:presLayoutVars>
      </dgm:prSet>
      <dgm:spPr/>
    </dgm:pt>
    <dgm:pt modelId="{4BE9A146-33B0-4C6E-A31F-317CFCD29C05}" type="pres">
      <dgm:prSet presAssocID="{95F6450B-D2BD-4ABC-9F63-47041AE6B74C}" presName="hierChild2" presStyleCnt="0"/>
      <dgm:spPr/>
    </dgm:pt>
    <dgm:pt modelId="{765A9B77-96CD-4BA6-8925-C3B99961CA4D}" type="pres">
      <dgm:prSet presAssocID="{A08C64D2-8BA2-42F1-993D-F0A80F1EEC25}" presName="hierRoot1" presStyleCnt="0"/>
      <dgm:spPr/>
    </dgm:pt>
    <dgm:pt modelId="{6F6D653B-7D3E-4416-8C15-81EF8B70CA81}" type="pres">
      <dgm:prSet presAssocID="{A08C64D2-8BA2-42F1-993D-F0A80F1EEC25}" presName="composite" presStyleCnt="0"/>
      <dgm:spPr/>
    </dgm:pt>
    <dgm:pt modelId="{25029652-F0EB-4793-85B6-D1DED7EEBE3C}" type="pres">
      <dgm:prSet presAssocID="{A08C64D2-8BA2-42F1-993D-F0A80F1EEC25}" presName="background" presStyleLbl="node0" presStyleIdx="1" presStyleCnt="4"/>
      <dgm:spPr/>
    </dgm:pt>
    <dgm:pt modelId="{D850927E-8944-46E1-BBD7-C54FDCD8304B}" type="pres">
      <dgm:prSet presAssocID="{A08C64D2-8BA2-42F1-993D-F0A80F1EEC25}" presName="text" presStyleLbl="fgAcc0" presStyleIdx="1" presStyleCnt="4">
        <dgm:presLayoutVars>
          <dgm:chPref val="3"/>
        </dgm:presLayoutVars>
      </dgm:prSet>
      <dgm:spPr/>
    </dgm:pt>
    <dgm:pt modelId="{8C3777CE-86B9-4814-B34F-1A38FFBC3F31}" type="pres">
      <dgm:prSet presAssocID="{A08C64D2-8BA2-42F1-993D-F0A80F1EEC25}" presName="hierChild2" presStyleCnt="0"/>
      <dgm:spPr/>
    </dgm:pt>
    <dgm:pt modelId="{51A087C8-CD5F-4572-B0EA-5EA86B2A9F6D}" type="pres">
      <dgm:prSet presAssocID="{5559E32D-36D8-496D-82D2-2C21DBF91E5A}" presName="hierRoot1" presStyleCnt="0"/>
      <dgm:spPr/>
    </dgm:pt>
    <dgm:pt modelId="{13CD2688-6C64-4E2A-B97E-904FD66917A8}" type="pres">
      <dgm:prSet presAssocID="{5559E32D-36D8-496D-82D2-2C21DBF91E5A}" presName="composite" presStyleCnt="0"/>
      <dgm:spPr/>
    </dgm:pt>
    <dgm:pt modelId="{26927FE7-D90A-446D-BF3D-30DF138921AC}" type="pres">
      <dgm:prSet presAssocID="{5559E32D-36D8-496D-82D2-2C21DBF91E5A}" presName="background" presStyleLbl="node0" presStyleIdx="2" presStyleCnt="4"/>
      <dgm:spPr/>
    </dgm:pt>
    <dgm:pt modelId="{79935A24-B9D4-442F-9E43-DA3626A28474}" type="pres">
      <dgm:prSet presAssocID="{5559E32D-36D8-496D-82D2-2C21DBF91E5A}" presName="text" presStyleLbl="fgAcc0" presStyleIdx="2" presStyleCnt="4">
        <dgm:presLayoutVars>
          <dgm:chPref val="3"/>
        </dgm:presLayoutVars>
      </dgm:prSet>
      <dgm:spPr/>
    </dgm:pt>
    <dgm:pt modelId="{18CE5B2F-AC70-4F52-BA4D-35E3698227A0}" type="pres">
      <dgm:prSet presAssocID="{5559E32D-36D8-496D-82D2-2C21DBF91E5A}" presName="hierChild2" presStyleCnt="0"/>
      <dgm:spPr/>
    </dgm:pt>
    <dgm:pt modelId="{C452D472-2709-4AC2-88DD-78255BEEF802}" type="pres">
      <dgm:prSet presAssocID="{01B30339-2173-405E-B946-0D282C83E980}" presName="hierRoot1" presStyleCnt="0"/>
      <dgm:spPr/>
    </dgm:pt>
    <dgm:pt modelId="{412D590C-6320-401D-A14D-DC0B703ECC34}" type="pres">
      <dgm:prSet presAssocID="{01B30339-2173-405E-B946-0D282C83E980}" presName="composite" presStyleCnt="0"/>
      <dgm:spPr/>
    </dgm:pt>
    <dgm:pt modelId="{E832C9C2-4BB4-478F-A6BC-D6E0828F1F52}" type="pres">
      <dgm:prSet presAssocID="{01B30339-2173-405E-B946-0D282C83E980}" presName="background" presStyleLbl="node0" presStyleIdx="3" presStyleCnt="4"/>
      <dgm:spPr/>
    </dgm:pt>
    <dgm:pt modelId="{17696EFB-EC80-4483-BEA5-3B6817705C52}" type="pres">
      <dgm:prSet presAssocID="{01B30339-2173-405E-B946-0D282C83E980}" presName="text" presStyleLbl="fgAcc0" presStyleIdx="3" presStyleCnt="4">
        <dgm:presLayoutVars>
          <dgm:chPref val="3"/>
        </dgm:presLayoutVars>
      </dgm:prSet>
      <dgm:spPr/>
    </dgm:pt>
    <dgm:pt modelId="{07C89D2E-A7A4-42E5-8A24-80435A4406C2}" type="pres">
      <dgm:prSet presAssocID="{01B30339-2173-405E-B946-0D282C83E980}" presName="hierChild2" presStyleCnt="0"/>
      <dgm:spPr/>
    </dgm:pt>
  </dgm:ptLst>
  <dgm:cxnLst>
    <dgm:cxn modelId="{14181E04-53F5-47B0-8FE8-C3E985941B60}" srcId="{14602488-1A9C-48F1-BE73-8A34BF3084CA}" destId="{95F6450B-D2BD-4ABC-9F63-47041AE6B74C}" srcOrd="0" destOrd="0" parTransId="{ED5681E1-E561-4B0E-87D8-FD4718D44777}" sibTransId="{C570616F-A5BA-4101-8644-9A7A9458FF6A}"/>
    <dgm:cxn modelId="{89101D25-3092-43C4-A5D0-13399ACB1FC0}" type="presOf" srcId="{01B30339-2173-405E-B946-0D282C83E980}" destId="{17696EFB-EC80-4483-BEA5-3B6817705C52}" srcOrd="0" destOrd="0" presId="urn:microsoft.com/office/officeart/2005/8/layout/hierarchy1"/>
    <dgm:cxn modelId="{0E0FD430-F44A-461A-96DF-EAFDC0E050B2}" srcId="{14602488-1A9C-48F1-BE73-8A34BF3084CA}" destId="{5559E32D-36D8-496D-82D2-2C21DBF91E5A}" srcOrd="2" destOrd="0" parTransId="{72218C6A-CA15-4C21-AD10-DA7648167335}" sibTransId="{F6FE5666-DA0B-4CAA-B0FE-AB221032F004}"/>
    <dgm:cxn modelId="{E0856F5B-745C-4EE1-8D6D-7277A12B7AFA}" srcId="{14602488-1A9C-48F1-BE73-8A34BF3084CA}" destId="{A08C64D2-8BA2-42F1-993D-F0A80F1EEC25}" srcOrd="1" destOrd="0" parTransId="{AD6AFBA4-9D31-4324-B2E5-EA94966E010E}" sibTransId="{B7A5EA7E-821B-4390-9802-3ACA54CB53B6}"/>
    <dgm:cxn modelId="{41293C43-5837-4AF7-BB41-553ECD2A2902}" type="presOf" srcId="{14602488-1A9C-48F1-BE73-8A34BF3084CA}" destId="{4EEC4A38-BE9E-4E55-AE21-32D729C7B1D8}" srcOrd="0" destOrd="0" presId="urn:microsoft.com/office/officeart/2005/8/layout/hierarchy1"/>
    <dgm:cxn modelId="{C7034D6B-D60D-4320-A3AC-24AF76670BE4}" type="presOf" srcId="{A08C64D2-8BA2-42F1-993D-F0A80F1EEC25}" destId="{D850927E-8944-46E1-BBD7-C54FDCD8304B}" srcOrd="0" destOrd="0" presId="urn:microsoft.com/office/officeart/2005/8/layout/hierarchy1"/>
    <dgm:cxn modelId="{870B3C7C-7110-43DB-87A3-DFE29E44871A}" type="presOf" srcId="{95F6450B-D2BD-4ABC-9F63-47041AE6B74C}" destId="{24B03EB6-E777-412E-B546-C52AD6BC748B}" srcOrd="0" destOrd="0" presId="urn:microsoft.com/office/officeart/2005/8/layout/hierarchy1"/>
    <dgm:cxn modelId="{14BE82A1-EC9C-48DB-903F-6E006D9D3CC0}" type="presOf" srcId="{5559E32D-36D8-496D-82D2-2C21DBF91E5A}" destId="{79935A24-B9D4-442F-9E43-DA3626A28474}" srcOrd="0" destOrd="0" presId="urn:microsoft.com/office/officeart/2005/8/layout/hierarchy1"/>
    <dgm:cxn modelId="{985EF4D4-A353-4D11-9378-109ACDA842DA}" srcId="{14602488-1A9C-48F1-BE73-8A34BF3084CA}" destId="{01B30339-2173-405E-B946-0D282C83E980}" srcOrd="3" destOrd="0" parTransId="{72FDB3E1-80AB-4FF7-AB76-4CB21D750AE0}" sibTransId="{D0B485E3-15CC-4708-B566-52322BFF2EAA}"/>
    <dgm:cxn modelId="{0DE96AE8-181D-4FE3-A4D4-B1D9438E305F}" type="presParOf" srcId="{4EEC4A38-BE9E-4E55-AE21-32D729C7B1D8}" destId="{EB41E311-5303-4493-BDDB-76B665EC1E0A}" srcOrd="0" destOrd="0" presId="urn:microsoft.com/office/officeart/2005/8/layout/hierarchy1"/>
    <dgm:cxn modelId="{7929A30E-8007-4365-89A3-0C7835C2E486}" type="presParOf" srcId="{EB41E311-5303-4493-BDDB-76B665EC1E0A}" destId="{484C22EB-8F41-411B-BF6F-1F1B449660F7}" srcOrd="0" destOrd="0" presId="urn:microsoft.com/office/officeart/2005/8/layout/hierarchy1"/>
    <dgm:cxn modelId="{07E23647-A43B-4F64-BC77-F127D2790956}" type="presParOf" srcId="{484C22EB-8F41-411B-BF6F-1F1B449660F7}" destId="{C0400E7C-498D-40C8-B383-A3CB9D6167C5}" srcOrd="0" destOrd="0" presId="urn:microsoft.com/office/officeart/2005/8/layout/hierarchy1"/>
    <dgm:cxn modelId="{9EF193EF-602A-4870-A458-A40C8FFFA46D}" type="presParOf" srcId="{484C22EB-8F41-411B-BF6F-1F1B449660F7}" destId="{24B03EB6-E777-412E-B546-C52AD6BC748B}" srcOrd="1" destOrd="0" presId="urn:microsoft.com/office/officeart/2005/8/layout/hierarchy1"/>
    <dgm:cxn modelId="{12FF9FB5-EC98-442B-BAF7-EF6D9AC6D2DB}" type="presParOf" srcId="{EB41E311-5303-4493-BDDB-76B665EC1E0A}" destId="{4BE9A146-33B0-4C6E-A31F-317CFCD29C05}" srcOrd="1" destOrd="0" presId="urn:microsoft.com/office/officeart/2005/8/layout/hierarchy1"/>
    <dgm:cxn modelId="{6B8BEFC3-8595-4DBB-9970-00A3426924F5}" type="presParOf" srcId="{4EEC4A38-BE9E-4E55-AE21-32D729C7B1D8}" destId="{765A9B77-96CD-4BA6-8925-C3B99961CA4D}" srcOrd="1" destOrd="0" presId="urn:microsoft.com/office/officeart/2005/8/layout/hierarchy1"/>
    <dgm:cxn modelId="{9DB8D0B1-F327-44BD-B886-31F9C9AB221D}" type="presParOf" srcId="{765A9B77-96CD-4BA6-8925-C3B99961CA4D}" destId="{6F6D653B-7D3E-4416-8C15-81EF8B70CA81}" srcOrd="0" destOrd="0" presId="urn:microsoft.com/office/officeart/2005/8/layout/hierarchy1"/>
    <dgm:cxn modelId="{CFB82BF6-DA3F-406F-877D-9D61BCDE0EF6}" type="presParOf" srcId="{6F6D653B-7D3E-4416-8C15-81EF8B70CA81}" destId="{25029652-F0EB-4793-85B6-D1DED7EEBE3C}" srcOrd="0" destOrd="0" presId="urn:microsoft.com/office/officeart/2005/8/layout/hierarchy1"/>
    <dgm:cxn modelId="{A361148F-1A5D-4042-902A-A69A62DB2E01}" type="presParOf" srcId="{6F6D653B-7D3E-4416-8C15-81EF8B70CA81}" destId="{D850927E-8944-46E1-BBD7-C54FDCD8304B}" srcOrd="1" destOrd="0" presId="urn:microsoft.com/office/officeart/2005/8/layout/hierarchy1"/>
    <dgm:cxn modelId="{F52AD4B8-F51C-4461-96DC-C8CBB60D4714}" type="presParOf" srcId="{765A9B77-96CD-4BA6-8925-C3B99961CA4D}" destId="{8C3777CE-86B9-4814-B34F-1A38FFBC3F31}" srcOrd="1" destOrd="0" presId="urn:microsoft.com/office/officeart/2005/8/layout/hierarchy1"/>
    <dgm:cxn modelId="{DFD5A4D3-DCFB-42AC-839E-9A2A7BBBB1F3}" type="presParOf" srcId="{4EEC4A38-BE9E-4E55-AE21-32D729C7B1D8}" destId="{51A087C8-CD5F-4572-B0EA-5EA86B2A9F6D}" srcOrd="2" destOrd="0" presId="urn:microsoft.com/office/officeart/2005/8/layout/hierarchy1"/>
    <dgm:cxn modelId="{B5ADD5F9-60C0-41AD-9634-22DED82246CC}" type="presParOf" srcId="{51A087C8-CD5F-4572-B0EA-5EA86B2A9F6D}" destId="{13CD2688-6C64-4E2A-B97E-904FD66917A8}" srcOrd="0" destOrd="0" presId="urn:microsoft.com/office/officeart/2005/8/layout/hierarchy1"/>
    <dgm:cxn modelId="{B6FFE267-8633-4748-81AB-44F4D3B2F91F}" type="presParOf" srcId="{13CD2688-6C64-4E2A-B97E-904FD66917A8}" destId="{26927FE7-D90A-446D-BF3D-30DF138921AC}" srcOrd="0" destOrd="0" presId="urn:microsoft.com/office/officeart/2005/8/layout/hierarchy1"/>
    <dgm:cxn modelId="{67A9832D-E293-4EFA-90D7-2EB49896FFDB}" type="presParOf" srcId="{13CD2688-6C64-4E2A-B97E-904FD66917A8}" destId="{79935A24-B9D4-442F-9E43-DA3626A28474}" srcOrd="1" destOrd="0" presId="urn:microsoft.com/office/officeart/2005/8/layout/hierarchy1"/>
    <dgm:cxn modelId="{F50D268B-0485-4A20-95C8-563FC5001499}" type="presParOf" srcId="{51A087C8-CD5F-4572-B0EA-5EA86B2A9F6D}" destId="{18CE5B2F-AC70-4F52-BA4D-35E3698227A0}" srcOrd="1" destOrd="0" presId="urn:microsoft.com/office/officeart/2005/8/layout/hierarchy1"/>
    <dgm:cxn modelId="{2A438864-58CB-4ED3-8AA0-7648632E8877}" type="presParOf" srcId="{4EEC4A38-BE9E-4E55-AE21-32D729C7B1D8}" destId="{C452D472-2709-4AC2-88DD-78255BEEF802}" srcOrd="3" destOrd="0" presId="urn:microsoft.com/office/officeart/2005/8/layout/hierarchy1"/>
    <dgm:cxn modelId="{92D78FE7-3CCB-400F-8CAA-9412930B87C4}" type="presParOf" srcId="{C452D472-2709-4AC2-88DD-78255BEEF802}" destId="{412D590C-6320-401D-A14D-DC0B703ECC34}" srcOrd="0" destOrd="0" presId="urn:microsoft.com/office/officeart/2005/8/layout/hierarchy1"/>
    <dgm:cxn modelId="{344C74A6-EEE8-4C30-8EA9-0A31DDBA4915}" type="presParOf" srcId="{412D590C-6320-401D-A14D-DC0B703ECC34}" destId="{E832C9C2-4BB4-478F-A6BC-D6E0828F1F52}" srcOrd="0" destOrd="0" presId="urn:microsoft.com/office/officeart/2005/8/layout/hierarchy1"/>
    <dgm:cxn modelId="{AC76101C-10BB-4609-9B25-1F32145EAE2D}" type="presParOf" srcId="{412D590C-6320-401D-A14D-DC0B703ECC34}" destId="{17696EFB-EC80-4483-BEA5-3B6817705C52}" srcOrd="1" destOrd="0" presId="urn:microsoft.com/office/officeart/2005/8/layout/hierarchy1"/>
    <dgm:cxn modelId="{F3AB7591-B6AA-4226-A2FE-92081F202C1A}" type="presParOf" srcId="{C452D472-2709-4AC2-88DD-78255BEEF802}" destId="{07C89D2E-A7A4-42E5-8A24-80435A4406C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FBA1D-909E-4D71-B87E-175F271BC670}">
      <dsp:nvSpPr>
        <dsp:cNvPr id="0" name=""/>
        <dsp:cNvSpPr/>
      </dsp:nvSpPr>
      <dsp:spPr>
        <a:xfrm>
          <a:off x="0" y="1114611"/>
          <a:ext cx="6391275"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EAE4C1-254A-43EA-8EA4-DFC147D8546F}">
      <dsp:nvSpPr>
        <dsp:cNvPr id="0" name=""/>
        <dsp:cNvSpPr/>
      </dsp:nvSpPr>
      <dsp:spPr>
        <a:xfrm>
          <a:off x="333853" y="250498"/>
          <a:ext cx="607006" cy="607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5803E3-815E-40BE-99AE-0A0DC9158AFE}">
      <dsp:nvSpPr>
        <dsp:cNvPr id="0" name=""/>
        <dsp:cNvSpPr/>
      </dsp:nvSpPr>
      <dsp:spPr>
        <a:xfrm>
          <a:off x="1274714" y="2177"/>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77900">
            <a:lnSpc>
              <a:spcPct val="90000"/>
            </a:lnSpc>
            <a:spcBef>
              <a:spcPct val="0"/>
            </a:spcBef>
            <a:spcAft>
              <a:spcPct val="35000"/>
            </a:spcAft>
            <a:buNone/>
          </a:pPr>
          <a:r>
            <a:rPr lang="it-IT" sz="2200" kern="1200"/>
            <a:t>Procedural orders</a:t>
          </a:r>
          <a:endParaRPr lang="en-US" sz="2200" kern="1200"/>
        </a:p>
      </dsp:txBody>
      <dsp:txXfrm>
        <a:off x="1274714" y="2177"/>
        <a:ext cx="5116560" cy="1103648"/>
      </dsp:txXfrm>
    </dsp:sp>
    <dsp:sp modelId="{C2D97C52-BB4D-4BF6-B735-653431AAFDAE}">
      <dsp:nvSpPr>
        <dsp:cNvPr id="0" name=""/>
        <dsp:cNvSpPr/>
      </dsp:nvSpPr>
      <dsp:spPr>
        <a:xfrm>
          <a:off x="0" y="60174"/>
          <a:ext cx="6391275"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FA2F4F-81B0-4171-A357-109BB912A150}">
      <dsp:nvSpPr>
        <dsp:cNvPr id="0" name=""/>
        <dsp:cNvSpPr/>
      </dsp:nvSpPr>
      <dsp:spPr>
        <a:xfrm>
          <a:off x="408169" y="1656998"/>
          <a:ext cx="607006" cy="607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023FABE-4153-42B3-BA8C-52CBF68FA95C}">
      <dsp:nvSpPr>
        <dsp:cNvPr id="0" name=""/>
        <dsp:cNvSpPr/>
      </dsp:nvSpPr>
      <dsp:spPr>
        <a:xfrm>
          <a:off x="1274714" y="1381738"/>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77900">
            <a:lnSpc>
              <a:spcPct val="90000"/>
            </a:lnSpc>
            <a:spcBef>
              <a:spcPct val="0"/>
            </a:spcBef>
            <a:spcAft>
              <a:spcPct val="35000"/>
            </a:spcAft>
            <a:buNone/>
          </a:pPr>
          <a:r>
            <a:rPr lang="it-IT" sz="2200" kern="1200" dirty="0" err="1"/>
            <a:t>Organizational</a:t>
          </a:r>
          <a:r>
            <a:rPr lang="it-IT" sz="2200" kern="1200" dirty="0"/>
            <a:t> meetings</a:t>
          </a:r>
          <a:endParaRPr lang="en-US" sz="2200" kern="1200" dirty="0"/>
        </a:p>
      </dsp:txBody>
      <dsp:txXfrm>
        <a:off x="1274714" y="1381738"/>
        <a:ext cx="5116560" cy="1103648"/>
      </dsp:txXfrm>
    </dsp:sp>
    <dsp:sp modelId="{1D6A0AD1-F5C3-427D-B562-908E7C2A472B}">
      <dsp:nvSpPr>
        <dsp:cNvPr id="0" name=""/>
        <dsp:cNvSpPr/>
      </dsp:nvSpPr>
      <dsp:spPr>
        <a:xfrm>
          <a:off x="0" y="2761299"/>
          <a:ext cx="6391275"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A42A32-5A64-4419-BE4C-5D14A7B931DA}">
      <dsp:nvSpPr>
        <dsp:cNvPr id="0" name=""/>
        <dsp:cNvSpPr/>
      </dsp:nvSpPr>
      <dsp:spPr>
        <a:xfrm>
          <a:off x="333853" y="3009620"/>
          <a:ext cx="607006" cy="6070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96D852-E5D2-492E-BDE1-6961B9592436}">
      <dsp:nvSpPr>
        <dsp:cNvPr id="0" name=""/>
        <dsp:cNvSpPr/>
      </dsp:nvSpPr>
      <dsp:spPr>
        <a:xfrm>
          <a:off x="1274714" y="2761299"/>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77900">
            <a:lnSpc>
              <a:spcPct val="90000"/>
            </a:lnSpc>
            <a:spcBef>
              <a:spcPct val="0"/>
            </a:spcBef>
            <a:spcAft>
              <a:spcPct val="35000"/>
            </a:spcAft>
            <a:buNone/>
          </a:pPr>
          <a:r>
            <a:rPr lang="it-IT" sz="2200" kern="1200"/>
            <a:t>Terms of reference (ICC)</a:t>
          </a:r>
          <a:endParaRPr lang="en-US" sz="2200" kern="1200"/>
        </a:p>
      </dsp:txBody>
      <dsp:txXfrm>
        <a:off x="1274714" y="2761299"/>
        <a:ext cx="5116560" cy="1103648"/>
      </dsp:txXfrm>
    </dsp:sp>
    <dsp:sp modelId="{7EADEDE9-81D4-4FB3-B6B0-7B072B5FE71A}">
      <dsp:nvSpPr>
        <dsp:cNvPr id="0" name=""/>
        <dsp:cNvSpPr/>
      </dsp:nvSpPr>
      <dsp:spPr>
        <a:xfrm>
          <a:off x="0" y="4140860"/>
          <a:ext cx="6391275" cy="1103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FA67C0-091F-4149-9D1D-7FAC1CDF70A1}">
      <dsp:nvSpPr>
        <dsp:cNvPr id="0" name=""/>
        <dsp:cNvSpPr/>
      </dsp:nvSpPr>
      <dsp:spPr>
        <a:xfrm>
          <a:off x="333853" y="4389181"/>
          <a:ext cx="607006" cy="6070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BA0B34-83CB-4557-B8AC-50F2AB93B4FD}">
      <dsp:nvSpPr>
        <dsp:cNvPr id="0" name=""/>
        <dsp:cNvSpPr/>
      </dsp:nvSpPr>
      <dsp:spPr>
        <a:xfrm>
          <a:off x="1274714" y="4140860"/>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77900">
            <a:lnSpc>
              <a:spcPct val="90000"/>
            </a:lnSpc>
            <a:spcBef>
              <a:spcPct val="0"/>
            </a:spcBef>
            <a:spcAft>
              <a:spcPct val="35000"/>
            </a:spcAft>
            <a:buNone/>
          </a:pPr>
          <a:r>
            <a:rPr lang="it-IT" sz="2200" kern="1200"/>
            <a:t>New claims (what is a new claim? Can the new claim be admitted)</a:t>
          </a:r>
          <a:endParaRPr lang="en-US" sz="2200" kern="1200"/>
        </a:p>
      </dsp:txBody>
      <dsp:txXfrm>
        <a:off x="1274714" y="4140860"/>
        <a:ext cx="5116560" cy="11036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8ACF8-6130-4F9D-9B58-93391B0C3361}">
      <dsp:nvSpPr>
        <dsp:cNvPr id="0" name=""/>
        <dsp:cNvSpPr/>
      </dsp:nvSpPr>
      <dsp:spPr>
        <a:xfrm>
          <a:off x="0" y="187101"/>
          <a:ext cx="6391275" cy="1549281"/>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it-IT" sz="3900" kern="1200"/>
            <a:t>New York Convention</a:t>
          </a:r>
          <a:endParaRPr lang="en-US" sz="3900" kern="1200"/>
        </a:p>
      </dsp:txBody>
      <dsp:txXfrm>
        <a:off x="75630" y="262731"/>
        <a:ext cx="6240015" cy="1398021"/>
      </dsp:txXfrm>
    </dsp:sp>
    <dsp:sp modelId="{B30E069B-A4B3-47AD-9A04-4A47D685C9A8}">
      <dsp:nvSpPr>
        <dsp:cNvPr id="0" name=""/>
        <dsp:cNvSpPr/>
      </dsp:nvSpPr>
      <dsp:spPr>
        <a:xfrm>
          <a:off x="0" y="1848702"/>
          <a:ext cx="6391275" cy="1549281"/>
        </a:xfrm>
        <a:prstGeom prst="roundRect">
          <a:avLst/>
        </a:prstGeom>
        <a:solidFill>
          <a:schemeClr val="accent5">
            <a:hueOff val="1219212"/>
            <a:satOff val="-9721"/>
            <a:lumOff val="-7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it-IT" sz="3900" kern="1200"/>
            <a:t>Art. 839 (request to the President of the C. App.)</a:t>
          </a:r>
          <a:endParaRPr lang="en-US" sz="3900" kern="1200"/>
        </a:p>
      </dsp:txBody>
      <dsp:txXfrm>
        <a:off x="75630" y="1924332"/>
        <a:ext cx="6240015" cy="1398021"/>
      </dsp:txXfrm>
    </dsp:sp>
    <dsp:sp modelId="{4C489C56-E2DF-461D-ACBC-78D62CB66BC5}">
      <dsp:nvSpPr>
        <dsp:cNvPr id="0" name=""/>
        <dsp:cNvSpPr/>
      </dsp:nvSpPr>
      <dsp:spPr>
        <a:xfrm>
          <a:off x="0" y="3510304"/>
          <a:ext cx="6391275" cy="1549281"/>
        </a:xfrm>
        <a:prstGeom prst="round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it-IT" sz="3900" kern="1200" dirty="0"/>
            <a:t>Art. 840 (challenge to the Court of Appeal)</a:t>
          </a:r>
          <a:endParaRPr lang="en-US" sz="3900" kern="1200" dirty="0"/>
        </a:p>
      </dsp:txBody>
      <dsp:txXfrm>
        <a:off x="75630" y="3585934"/>
        <a:ext cx="6240015" cy="1398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19DD7-3FCD-40A6-9B16-778FD7E423CF}">
      <dsp:nvSpPr>
        <dsp:cNvPr id="0" name=""/>
        <dsp:cNvSpPr/>
      </dsp:nvSpPr>
      <dsp:spPr>
        <a:xfrm>
          <a:off x="0" y="640"/>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18B9E2-283E-4EDD-94D1-B17B36947DF6}">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3184B9-4BE2-4560-AFD4-B66A4C889C1B}">
      <dsp:nvSpPr>
        <dsp:cNvPr id="0" name=""/>
        <dsp:cNvSpPr/>
      </dsp:nvSpPr>
      <dsp:spPr>
        <a:xfrm>
          <a:off x="1730984" y="640"/>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755650">
            <a:lnSpc>
              <a:spcPct val="90000"/>
            </a:lnSpc>
            <a:spcBef>
              <a:spcPct val="0"/>
            </a:spcBef>
            <a:spcAft>
              <a:spcPct val="35000"/>
            </a:spcAft>
            <a:buNone/>
          </a:pPr>
          <a:r>
            <a:rPr lang="en-US" sz="1700" kern="1200"/>
            <a:t>Provide mechanisms for the presentation of documents, witnesses of fact and expert witnesses, inspections, as well as the conduct of evidentiary hearings.</a:t>
          </a:r>
        </a:p>
      </dsp:txBody>
      <dsp:txXfrm>
        <a:off x="1730984" y="640"/>
        <a:ext cx="4660290" cy="1498687"/>
      </dsp:txXfrm>
    </dsp:sp>
    <dsp:sp modelId="{030E8F2D-5231-4770-97B4-B08A4C11192E}">
      <dsp:nvSpPr>
        <dsp:cNvPr id="0" name=""/>
        <dsp:cNvSpPr/>
      </dsp:nvSpPr>
      <dsp:spPr>
        <a:xfrm>
          <a:off x="0" y="187399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A5EC61-D717-47F2-8014-DEB7308C4CAF}">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091C76D-C12A-4098-8994-B6DAC960D0F1}">
      <dsp:nvSpPr>
        <dsp:cNvPr id="0" name=""/>
        <dsp:cNvSpPr/>
      </dsp:nvSpPr>
      <dsp:spPr>
        <a:xfrm>
          <a:off x="1730984" y="187399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755650">
            <a:lnSpc>
              <a:spcPct val="90000"/>
            </a:lnSpc>
            <a:spcBef>
              <a:spcPct val="0"/>
            </a:spcBef>
            <a:spcAft>
              <a:spcPct val="35000"/>
            </a:spcAft>
            <a:buNone/>
          </a:pPr>
          <a:r>
            <a:rPr lang="en-US" sz="1700" kern="1200"/>
            <a:t>Reflect procedures in use in many different legal systems, and they may be particularly useful when the parties come from different legal cultures. </a:t>
          </a:r>
        </a:p>
      </dsp:txBody>
      <dsp:txXfrm>
        <a:off x="1730984" y="1873999"/>
        <a:ext cx="4660290" cy="1498687"/>
      </dsp:txXfrm>
    </dsp:sp>
    <dsp:sp modelId="{7F7AC9A8-BB43-4BCF-A20B-0801B13DDD9E}">
      <dsp:nvSpPr>
        <dsp:cNvPr id="0" name=""/>
        <dsp:cNvSpPr/>
      </dsp:nvSpPr>
      <dsp:spPr>
        <a:xfrm>
          <a:off x="0" y="374735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DD55FE-4B65-49C7-B5FF-163F807D2884}">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A1B9B9-DD45-4E88-AD8A-DEE3D6AF52C2}">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755650">
            <a:lnSpc>
              <a:spcPct val="90000"/>
            </a:lnSpc>
            <a:spcBef>
              <a:spcPct val="0"/>
            </a:spcBef>
            <a:spcAft>
              <a:spcPct val="35000"/>
            </a:spcAft>
            <a:buNone/>
          </a:pPr>
          <a:r>
            <a:rPr lang="en-US" sz="1700" kern="1200"/>
            <a:t>Documents and witnesses </a:t>
          </a:r>
        </a:p>
      </dsp:txBody>
      <dsp:txXfrm>
        <a:off x="1730984" y="3747359"/>
        <a:ext cx="4660290" cy="1498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2C942-F851-4490-89C6-71584DD81D85}">
      <dsp:nvSpPr>
        <dsp:cNvPr id="0" name=""/>
        <dsp:cNvSpPr/>
      </dsp:nvSpPr>
      <dsp:spPr>
        <a:xfrm>
          <a:off x="0" y="640"/>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FD8ACF-F19B-4AE7-80C8-B88184A300AA}">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8B5DA3-28A9-4D2A-BA66-785076A2C4BD}">
      <dsp:nvSpPr>
        <dsp:cNvPr id="0" name=""/>
        <dsp:cNvSpPr/>
      </dsp:nvSpPr>
      <dsp:spPr>
        <a:xfrm>
          <a:off x="1730984" y="640"/>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755650">
            <a:lnSpc>
              <a:spcPct val="90000"/>
            </a:lnSpc>
            <a:spcBef>
              <a:spcPct val="0"/>
            </a:spcBef>
            <a:spcAft>
              <a:spcPct val="35000"/>
            </a:spcAft>
            <a:buNone/>
          </a:pPr>
          <a:r>
            <a:rPr lang="it-IT" sz="1700" kern="1200"/>
            <a:t>Model law art. 17 Extensively revised in 2006</a:t>
          </a:r>
          <a:endParaRPr lang="en-US" sz="1700" kern="1200"/>
        </a:p>
      </dsp:txBody>
      <dsp:txXfrm>
        <a:off x="1730984" y="640"/>
        <a:ext cx="4660290" cy="1498687"/>
      </dsp:txXfrm>
    </dsp:sp>
    <dsp:sp modelId="{1E8BB13E-EB64-480E-AEC9-7C39D177296F}">
      <dsp:nvSpPr>
        <dsp:cNvPr id="0" name=""/>
        <dsp:cNvSpPr/>
      </dsp:nvSpPr>
      <dsp:spPr>
        <a:xfrm>
          <a:off x="0" y="187399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819E68-6196-423E-BFAD-E60F3C97FC6B}">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FC6688-02F3-4984-BB05-9A7AD85C981A}">
      <dsp:nvSpPr>
        <dsp:cNvPr id="0" name=""/>
        <dsp:cNvSpPr/>
      </dsp:nvSpPr>
      <dsp:spPr>
        <a:xfrm>
          <a:off x="1730984" y="187399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755650">
            <a:lnSpc>
              <a:spcPct val="90000"/>
            </a:lnSpc>
            <a:spcBef>
              <a:spcPct val="0"/>
            </a:spcBef>
            <a:spcAft>
              <a:spcPct val="35000"/>
            </a:spcAft>
            <a:buNone/>
          </a:pPr>
          <a:r>
            <a:rPr lang="it-IT" sz="1700" kern="1200"/>
            <a:t>Unless otherwise agreed by the parties, the arbitral tribunal may at the request of a party, grant interim measures”</a:t>
          </a:r>
          <a:endParaRPr lang="en-US" sz="1700" kern="1200"/>
        </a:p>
      </dsp:txBody>
      <dsp:txXfrm>
        <a:off x="1730984" y="1873999"/>
        <a:ext cx="4660290" cy="1498687"/>
      </dsp:txXfrm>
    </dsp:sp>
    <dsp:sp modelId="{D60FE476-8561-48BB-951B-230F66E152C6}">
      <dsp:nvSpPr>
        <dsp:cNvPr id="0" name=""/>
        <dsp:cNvSpPr/>
      </dsp:nvSpPr>
      <dsp:spPr>
        <a:xfrm>
          <a:off x="0" y="374735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7BBD3A-0957-469E-B9AB-174B9C774E7C}">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9445819-9FAF-4D7B-9FAE-E2D14661C126}">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755650">
            <a:lnSpc>
              <a:spcPct val="90000"/>
            </a:lnSpc>
            <a:spcBef>
              <a:spcPct val="0"/>
            </a:spcBef>
            <a:spcAft>
              <a:spcPct val="35000"/>
            </a:spcAft>
            <a:buNone/>
          </a:pPr>
          <a:r>
            <a:rPr lang="it-IT" sz="1700" kern="1200"/>
            <a:t>Art. 818 italian c.p.c “the arbitrators may not grant attachments or other interim measures of protection, except if otherwise provided by the law”</a:t>
          </a:r>
          <a:endParaRPr lang="en-US" sz="1700" kern="1200"/>
        </a:p>
      </dsp:txBody>
      <dsp:txXfrm>
        <a:off x="1730984" y="3747359"/>
        <a:ext cx="4660290" cy="14986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9B718-818A-4A2F-BC64-9A8B4A5144CD}">
      <dsp:nvSpPr>
        <dsp:cNvPr id="0" name=""/>
        <dsp:cNvSpPr/>
      </dsp:nvSpPr>
      <dsp:spPr>
        <a:xfrm>
          <a:off x="0" y="640"/>
          <a:ext cx="6391275"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1CE232-B85A-4090-A610-C1F60A3D3A52}">
      <dsp:nvSpPr>
        <dsp:cNvPr id="0" name=""/>
        <dsp:cNvSpPr/>
      </dsp:nvSpPr>
      <dsp:spPr>
        <a:xfrm>
          <a:off x="0" y="640"/>
          <a:ext cx="6391275" cy="52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Tribunal’s discretion  conforming to principled standards</a:t>
          </a:r>
          <a:endParaRPr lang="en-US" sz="1800" kern="1200"/>
        </a:p>
      </dsp:txBody>
      <dsp:txXfrm>
        <a:off x="0" y="640"/>
        <a:ext cx="6391275" cy="524540"/>
      </dsp:txXfrm>
    </dsp:sp>
    <dsp:sp modelId="{BDF65BE7-BF36-4D90-97FB-EBD49E9A3F25}">
      <dsp:nvSpPr>
        <dsp:cNvPr id="0" name=""/>
        <dsp:cNvSpPr/>
      </dsp:nvSpPr>
      <dsp:spPr>
        <a:xfrm>
          <a:off x="0" y="525181"/>
          <a:ext cx="6391275" cy="0"/>
        </a:xfrm>
        <a:prstGeom prst="line">
          <a:avLst/>
        </a:prstGeom>
        <a:solidFill>
          <a:schemeClr val="accent5">
            <a:hueOff val="270936"/>
            <a:satOff val="-2160"/>
            <a:lumOff val="-1634"/>
            <a:alphaOff val="0"/>
          </a:schemeClr>
        </a:solidFill>
        <a:ln w="19050" cap="rnd" cmpd="sng" algn="ctr">
          <a:solidFill>
            <a:schemeClr val="accent5">
              <a:hueOff val="270936"/>
              <a:satOff val="-2160"/>
              <a:lumOff val="-16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468826-5271-4D77-8446-C8D791862C7B}">
      <dsp:nvSpPr>
        <dsp:cNvPr id="0" name=""/>
        <dsp:cNvSpPr/>
      </dsp:nvSpPr>
      <dsp:spPr>
        <a:xfrm>
          <a:off x="0" y="525181"/>
          <a:ext cx="6391275" cy="52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Wide varieties: see. Model law. Art. 17</a:t>
          </a:r>
          <a:endParaRPr lang="en-US" sz="1800" kern="1200"/>
        </a:p>
      </dsp:txBody>
      <dsp:txXfrm>
        <a:off x="0" y="525181"/>
        <a:ext cx="6391275" cy="524540"/>
      </dsp:txXfrm>
    </dsp:sp>
    <dsp:sp modelId="{52FD85E2-7B7D-4202-B371-2BC345568DD2}">
      <dsp:nvSpPr>
        <dsp:cNvPr id="0" name=""/>
        <dsp:cNvSpPr/>
      </dsp:nvSpPr>
      <dsp:spPr>
        <a:xfrm>
          <a:off x="0" y="1049721"/>
          <a:ext cx="6391275" cy="0"/>
        </a:xfrm>
        <a:prstGeom prst="line">
          <a:avLst/>
        </a:prstGeom>
        <a:solidFill>
          <a:schemeClr val="accent5">
            <a:hueOff val="541872"/>
            <a:satOff val="-4321"/>
            <a:lumOff val="-3268"/>
            <a:alphaOff val="0"/>
          </a:schemeClr>
        </a:solidFill>
        <a:ln w="19050" cap="rnd" cmpd="sng" algn="ctr">
          <a:solidFill>
            <a:schemeClr val="accent5">
              <a:hueOff val="541872"/>
              <a:satOff val="-4321"/>
              <a:lumOff val="-32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400FDA-13A0-4198-8FB1-8103DE8A20DD}">
      <dsp:nvSpPr>
        <dsp:cNvPr id="0" name=""/>
        <dsp:cNvSpPr/>
      </dsp:nvSpPr>
      <dsp:spPr>
        <a:xfrm>
          <a:off x="0" y="1049721"/>
          <a:ext cx="6391275" cy="52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Maintaining the status quo </a:t>
          </a:r>
          <a:endParaRPr lang="en-US" sz="1800" kern="1200"/>
        </a:p>
      </dsp:txBody>
      <dsp:txXfrm>
        <a:off x="0" y="1049721"/>
        <a:ext cx="6391275" cy="524540"/>
      </dsp:txXfrm>
    </dsp:sp>
    <dsp:sp modelId="{73B642CA-A2F7-44E0-B067-EBA6D3666A88}">
      <dsp:nvSpPr>
        <dsp:cNvPr id="0" name=""/>
        <dsp:cNvSpPr/>
      </dsp:nvSpPr>
      <dsp:spPr>
        <a:xfrm>
          <a:off x="0" y="1574262"/>
          <a:ext cx="6391275" cy="0"/>
        </a:xfrm>
        <a:prstGeom prst="line">
          <a:avLst/>
        </a:prstGeom>
        <a:solidFill>
          <a:schemeClr val="accent5">
            <a:hueOff val="812808"/>
            <a:satOff val="-6481"/>
            <a:lumOff val="-4902"/>
            <a:alphaOff val="0"/>
          </a:schemeClr>
        </a:solidFill>
        <a:ln w="19050" cap="rnd" cmpd="sng" algn="ctr">
          <a:solidFill>
            <a:schemeClr val="accent5">
              <a:hueOff val="812808"/>
              <a:satOff val="-6481"/>
              <a:lumOff val="-4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081C45-28E9-4ABC-995B-BDD44CFE72F2}">
      <dsp:nvSpPr>
        <dsp:cNvPr id="0" name=""/>
        <dsp:cNvSpPr/>
      </dsp:nvSpPr>
      <dsp:spPr>
        <a:xfrm>
          <a:off x="0" y="1574262"/>
          <a:ext cx="6391275" cy="52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taking action/not taking action</a:t>
          </a:r>
          <a:endParaRPr lang="en-US" sz="1800" kern="1200"/>
        </a:p>
      </dsp:txBody>
      <dsp:txXfrm>
        <a:off x="0" y="1574262"/>
        <a:ext cx="6391275" cy="524540"/>
      </dsp:txXfrm>
    </dsp:sp>
    <dsp:sp modelId="{C9A09CAF-77F8-4FC2-8CD5-682D565D0F06}">
      <dsp:nvSpPr>
        <dsp:cNvPr id="0" name=""/>
        <dsp:cNvSpPr/>
      </dsp:nvSpPr>
      <dsp:spPr>
        <a:xfrm>
          <a:off x="0" y="2098802"/>
          <a:ext cx="6391275" cy="0"/>
        </a:xfrm>
        <a:prstGeom prst="line">
          <a:avLst/>
        </a:prstGeom>
        <a:solidFill>
          <a:schemeClr val="accent5">
            <a:hueOff val="1083744"/>
            <a:satOff val="-8641"/>
            <a:lumOff val="-6536"/>
            <a:alphaOff val="0"/>
          </a:schemeClr>
        </a:solidFill>
        <a:ln w="19050" cap="rnd" cmpd="sng" algn="ctr">
          <a:solidFill>
            <a:schemeClr val="accent5">
              <a:hueOff val="1083744"/>
              <a:satOff val="-8641"/>
              <a:lumOff val="-65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77E4DC-337F-4926-A065-17ACD8F17561}">
      <dsp:nvSpPr>
        <dsp:cNvPr id="0" name=""/>
        <dsp:cNvSpPr/>
      </dsp:nvSpPr>
      <dsp:spPr>
        <a:xfrm>
          <a:off x="0" y="2098802"/>
          <a:ext cx="6391275" cy="52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Preserving assets</a:t>
          </a:r>
          <a:endParaRPr lang="en-US" sz="1800" kern="1200"/>
        </a:p>
      </dsp:txBody>
      <dsp:txXfrm>
        <a:off x="0" y="2098802"/>
        <a:ext cx="6391275" cy="524540"/>
      </dsp:txXfrm>
    </dsp:sp>
    <dsp:sp modelId="{C4E59BD6-B2E8-4054-90AD-A88DA5E16B0F}">
      <dsp:nvSpPr>
        <dsp:cNvPr id="0" name=""/>
        <dsp:cNvSpPr/>
      </dsp:nvSpPr>
      <dsp:spPr>
        <a:xfrm>
          <a:off x="0" y="2623343"/>
          <a:ext cx="6391275" cy="0"/>
        </a:xfrm>
        <a:prstGeom prst="line">
          <a:avLst/>
        </a:prstGeom>
        <a:solidFill>
          <a:schemeClr val="accent5">
            <a:hueOff val="1354680"/>
            <a:satOff val="-10802"/>
            <a:lumOff val="-8169"/>
            <a:alphaOff val="0"/>
          </a:schemeClr>
        </a:solidFill>
        <a:ln w="19050" cap="rnd" cmpd="sng" algn="ctr">
          <a:solidFill>
            <a:schemeClr val="accent5">
              <a:hueOff val="1354680"/>
              <a:satOff val="-10802"/>
              <a:lumOff val="-81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9711CD-5521-4B92-AE1A-39C45E7177A7}">
      <dsp:nvSpPr>
        <dsp:cNvPr id="0" name=""/>
        <dsp:cNvSpPr/>
      </dsp:nvSpPr>
      <dsp:spPr>
        <a:xfrm>
          <a:off x="0" y="2623343"/>
          <a:ext cx="6391275" cy="52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Preserving evidence</a:t>
          </a:r>
          <a:endParaRPr lang="en-US" sz="1800" kern="1200"/>
        </a:p>
      </dsp:txBody>
      <dsp:txXfrm>
        <a:off x="0" y="2623343"/>
        <a:ext cx="6391275" cy="524540"/>
      </dsp:txXfrm>
    </dsp:sp>
    <dsp:sp modelId="{F74BA0C3-2173-4643-97B8-E885F5B61269}">
      <dsp:nvSpPr>
        <dsp:cNvPr id="0" name=""/>
        <dsp:cNvSpPr/>
      </dsp:nvSpPr>
      <dsp:spPr>
        <a:xfrm>
          <a:off x="0" y="3147884"/>
          <a:ext cx="6391275" cy="0"/>
        </a:xfrm>
        <a:prstGeom prst="line">
          <a:avLst/>
        </a:prstGeom>
        <a:solidFill>
          <a:schemeClr val="accent5">
            <a:hueOff val="1625617"/>
            <a:satOff val="-12962"/>
            <a:lumOff val="-9803"/>
            <a:alphaOff val="0"/>
          </a:schemeClr>
        </a:solidFill>
        <a:ln w="19050" cap="rnd" cmpd="sng" algn="ctr">
          <a:solidFill>
            <a:schemeClr val="accent5">
              <a:hueOff val="1625617"/>
              <a:satOff val="-12962"/>
              <a:lumOff val="-98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7D3DA2-B370-4467-A1E1-2CD7B4792035}">
      <dsp:nvSpPr>
        <dsp:cNvPr id="0" name=""/>
        <dsp:cNvSpPr/>
      </dsp:nvSpPr>
      <dsp:spPr>
        <a:xfrm>
          <a:off x="0" y="3147884"/>
          <a:ext cx="6391275" cy="52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Preventing aggravation of the dispute</a:t>
          </a:r>
          <a:endParaRPr lang="en-US" sz="1800" kern="1200"/>
        </a:p>
      </dsp:txBody>
      <dsp:txXfrm>
        <a:off x="0" y="3147884"/>
        <a:ext cx="6391275" cy="524540"/>
      </dsp:txXfrm>
    </dsp:sp>
    <dsp:sp modelId="{A92DB8B6-B795-4095-BAF0-9B2428741339}">
      <dsp:nvSpPr>
        <dsp:cNvPr id="0" name=""/>
        <dsp:cNvSpPr/>
      </dsp:nvSpPr>
      <dsp:spPr>
        <a:xfrm>
          <a:off x="0" y="3672424"/>
          <a:ext cx="6391275" cy="0"/>
        </a:xfrm>
        <a:prstGeom prst="line">
          <a:avLst/>
        </a:prstGeom>
        <a:solidFill>
          <a:schemeClr val="accent5">
            <a:hueOff val="1896553"/>
            <a:satOff val="-15122"/>
            <a:lumOff val="-11437"/>
            <a:alphaOff val="0"/>
          </a:schemeClr>
        </a:solidFill>
        <a:ln w="19050" cap="rnd" cmpd="sng" algn="ctr">
          <a:solidFill>
            <a:schemeClr val="accent5">
              <a:hueOff val="1896553"/>
              <a:satOff val="-15122"/>
              <a:lumOff val="-114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58FF10-B413-46FE-83DD-1A949009B3B8}">
      <dsp:nvSpPr>
        <dsp:cNvPr id="0" name=""/>
        <dsp:cNvSpPr/>
      </dsp:nvSpPr>
      <dsp:spPr>
        <a:xfrm>
          <a:off x="0" y="3672424"/>
          <a:ext cx="6391275" cy="52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Performing contractual obligation</a:t>
          </a:r>
          <a:endParaRPr lang="en-US" sz="1800" kern="1200"/>
        </a:p>
      </dsp:txBody>
      <dsp:txXfrm>
        <a:off x="0" y="3672424"/>
        <a:ext cx="6391275" cy="524540"/>
      </dsp:txXfrm>
    </dsp:sp>
    <dsp:sp modelId="{522A3040-F114-4A89-A193-4CD8182EFBC6}">
      <dsp:nvSpPr>
        <dsp:cNvPr id="0" name=""/>
        <dsp:cNvSpPr/>
      </dsp:nvSpPr>
      <dsp:spPr>
        <a:xfrm>
          <a:off x="0" y="4196965"/>
          <a:ext cx="6391275" cy="0"/>
        </a:xfrm>
        <a:prstGeom prst="line">
          <a:avLst/>
        </a:prstGeom>
        <a:solidFill>
          <a:schemeClr val="accent5">
            <a:hueOff val="2167489"/>
            <a:satOff val="-17283"/>
            <a:lumOff val="-13071"/>
            <a:alphaOff val="0"/>
          </a:schemeClr>
        </a:solidFill>
        <a:ln w="19050" cap="rnd" cmpd="sng" algn="ctr">
          <a:solidFill>
            <a:schemeClr val="accent5">
              <a:hueOff val="2167489"/>
              <a:satOff val="-17283"/>
              <a:lumOff val="-130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713087-466D-46E0-A513-1CCA0F2FC5B1}">
      <dsp:nvSpPr>
        <dsp:cNvPr id="0" name=""/>
        <dsp:cNvSpPr/>
      </dsp:nvSpPr>
      <dsp:spPr>
        <a:xfrm>
          <a:off x="0" y="4196965"/>
          <a:ext cx="6391275" cy="52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Providing security for claims or costs</a:t>
          </a:r>
          <a:endParaRPr lang="en-US" sz="1800" kern="1200"/>
        </a:p>
      </dsp:txBody>
      <dsp:txXfrm>
        <a:off x="0" y="4196965"/>
        <a:ext cx="6391275" cy="524540"/>
      </dsp:txXfrm>
    </dsp:sp>
    <dsp:sp modelId="{198FDC76-A9B9-4A0E-8047-540E32FC3C08}">
      <dsp:nvSpPr>
        <dsp:cNvPr id="0" name=""/>
        <dsp:cNvSpPr/>
      </dsp:nvSpPr>
      <dsp:spPr>
        <a:xfrm>
          <a:off x="0" y="4721505"/>
          <a:ext cx="6391275" cy="0"/>
        </a:xfrm>
        <a:prstGeom prst="line">
          <a:avLst/>
        </a:prstGeom>
        <a:solidFill>
          <a:schemeClr val="accent5">
            <a:hueOff val="2438425"/>
            <a:satOff val="-19443"/>
            <a:lumOff val="-14705"/>
            <a:alphaOff val="0"/>
          </a:schemeClr>
        </a:solidFill>
        <a:ln w="19050" cap="rnd" cmpd="sng" algn="ctr">
          <a:solidFill>
            <a:schemeClr val="accent5">
              <a:hueOff val="2438425"/>
              <a:satOff val="-19443"/>
              <a:lumOff val="-147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CC1EF9-6F57-4E1F-A43F-2B7E8BE826B4}">
      <dsp:nvSpPr>
        <dsp:cNvPr id="0" name=""/>
        <dsp:cNvSpPr/>
      </dsp:nvSpPr>
      <dsp:spPr>
        <a:xfrm>
          <a:off x="0" y="4721505"/>
          <a:ext cx="6391275" cy="52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Complying with confidentiality obligation </a:t>
          </a:r>
          <a:endParaRPr lang="en-US" sz="1800" kern="1200"/>
        </a:p>
      </dsp:txBody>
      <dsp:txXfrm>
        <a:off x="0" y="4721505"/>
        <a:ext cx="6391275" cy="524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A5B2E-B3CA-4A14-8B6A-C3D1F26DF8DC}">
      <dsp:nvSpPr>
        <dsp:cNvPr id="0" name=""/>
        <dsp:cNvSpPr/>
      </dsp:nvSpPr>
      <dsp:spPr>
        <a:xfrm>
          <a:off x="0" y="2561"/>
          <a:ext cx="6391275"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82D397-1CF9-4032-B7EE-76335C9C7228}">
      <dsp:nvSpPr>
        <dsp:cNvPr id="0" name=""/>
        <dsp:cNvSpPr/>
      </dsp:nvSpPr>
      <dsp:spPr>
        <a:xfrm>
          <a:off x="0" y="2561"/>
          <a:ext cx="6391275" cy="8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a:t>MODEL LAW IS RAPRESENTATIVE: </a:t>
          </a:r>
          <a:endParaRPr lang="en-US" sz="1900" kern="1200"/>
        </a:p>
      </dsp:txBody>
      <dsp:txXfrm>
        <a:off x="0" y="2561"/>
        <a:ext cx="6391275" cy="873593"/>
      </dsp:txXfrm>
    </dsp:sp>
    <dsp:sp modelId="{83149A45-831E-467A-9535-E4E35E5D1FA9}">
      <dsp:nvSpPr>
        <dsp:cNvPr id="0" name=""/>
        <dsp:cNvSpPr/>
      </dsp:nvSpPr>
      <dsp:spPr>
        <a:xfrm>
          <a:off x="0" y="876155"/>
          <a:ext cx="6391275" cy="0"/>
        </a:xfrm>
        <a:prstGeom prst="line">
          <a:avLst/>
        </a:prstGeom>
        <a:solidFill>
          <a:schemeClr val="accent5">
            <a:hueOff val="487685"/>
            <a:satOff val="-3889"/>
            <a:lumOff val="-2941"/>
            <a:alphaOff val="0"/>
          </a:schemeClr>
        </a:solidFill>
        <a:ln w="19050" cap="rnd" cmpd="sng" algn="ctr">
          <a:solidFill>
            <a:schemeClr val="accent5">
              <a:hueOff val="487685"/>
              <a:satOff val="-3889"/>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023FD6-7CC8-40E2-8A1B-7D3AF08463FB}">
      <dsp:nvSpPr>
        <dsp:cNvPr id="0" name=""/>
        <dsp:cNvSpPr/>
      </dsp:nvSpPr>
      <dsp:spPr>
        <a:xfrm>
          <a:off x="0" y="876155"/>
          <a:ext cx="6391275" cy="8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a:t>SEE ART. 31:</a:t>
          </a:r>
          <a:endParaRPr lang="en-US" sz="1900" kern="1200"/>
        </a:p>
      </dsp:txBody>
      <dsp:txXfrm>
        <a:off x="0" y="876155"/>
        <a:ext cx="6391275" cy="873593"/>
      </dsp:txXfrm>
    </dsp:sp>
    <dsp:sp modelId="{CDDB2891-5C4F-437C-B2B1-9F4FD9D48239}">
      <dsp:nvSpPr>
        <dsp:cNvPr id="0" name=""/>
        <dsp:cNvSpPr/>
      </dsp:nvSpPr>
      <dsp:spPr>
        <a:xfrm>
          <a:off x="0" y="1749749"/>
          <a:ext cx="6391275" cy="0"/>
        </a:xfrm>
        <a:prstGeom prst="line">
          <a:avLst/>
        </a:prstGeom>
        <a:solidFill>
          <a:schemeClr val="accent5">
            <a:hueOff val="975370"/>
            <a:satOff val="-7777"/>
            <a:lumOff val="-5882"/>
            <a:alphaOff val="0"/>
          </a:schemeClr>
        </a:solidFill>
        <a:ln w="19050" cap="rnd" cmpd="sng" algn="ctr">
          <a:solidFill>
            <a:schemeClr val="accent5">
              <a:hueOff val="975370"/>
              <a:satOff val="-7777"/>
              <a:lumOff val="-5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A3219F-00F0-4BA3-BFE9-C2863758BD89}">
      <dsp:nvSpPr>
        <dsp:cNvPr id="0" name=""/>
        <dsp:cNvSpPr/>
      </dsp:nvSpPr>
      <dsp:spPr>
        <a:xfrm>
          <a:off x="0" y="1749749"/>
          <a:ext cx="6391275" cy="8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a:t>i)  be in writing;</a:t>
          </a:r>
          <a:endParaRPr lang="en-US" sz="1900" kern="1200"/>
        </a:p>
      </dsp:txBody>
      <dsp:txXfrm>
        <a:off x="0" y="1749749"/>
        <a:ext cx="6391275" cy="873593"/>
      </dsp:txXfrm>
    </dsp:sp>
    <dsp:sp modelId="{A93D7A06-20E5-42C7-8FC6-3D8899B74507}">
      <dsp:nvSpPr>
        <dsp:cNvPr id="0" name=""/>
        <dsp:cNvSpPr/>
      </dsp:nvSpPr>
      <dsp:spPr>
        <a:xfrm>
          <a:off x="0" y="2623343"/>
          <a:ext cx="6391275" cy="0"/>
        </a:xfrm>
        <a:prstGeom prst="line">
          <a:avLst/>
        </a:prstGeom>
        <a:solidFill>
          <a:schemeClr val="accent5">
            <a:hueOff val="1463055"/>
            <a:satOff val="-11666"/>
            <a:lumOff val="-8823"/>
            <a:alphaOff val="0"/>
          </a:schemeClr>
        </a:solidFill>
        <a:ln w="19050" cap="rnd" cmpd="sng" algn="ctr">
          <a:solidFill>
            <a:schemeClr val="accent5">
              <a:hueOff val="1463055"/>
              <a:satOff val="-11666"/>
              <a:lumOff val="-88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6623F-A34B-4EB7-93C1-46FCCD78D93F}">
      <dsp:nvSpPr>
        <dsp:cNvPr id="0" name=""/>
        <dsp:cNvSpPr/>
      </dsp:nvSpPr>
      <dsp:spPr>
        <a:xfrm>
          <a:off x="0" y="2623343"/>
          <a:ext cx="6391275" cy="8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a:t>ii) contain reasons for the decision, unless the parties have agreed otherwise or if it is a consent award;</a:t>
          </a:r>
          <a:endParaRPr lang="en-US" sz="1900" kern="1200"/>
        </a:p>
      </dsp:txBody>
      <dsp:txXfrm>
        <a:off x="0" y="2623343"/>
        <a:ext cx="6391275" cy="873593"/>
      </dsp:txXfrm>
    </dsp:sp>
    <dsp:sp modelId="{9BD0A322-FF05-4A44-BDB1-B0646FFFDFE5}">
      <dsp:nvSpPr>
        <dsp:cNvPr id="0" name=""/>
        <dsp:cNvSpPr/>
      </dsp:nvSpPr>
      <dsp:spPr>
        <a:xfrm>
          <a:off x="0" y="3496937"/>
          <a:ext cx="6391275" cy="0"/>
        </a:xfrm>
        <a:prstGeom prst="line">
          <a:avLst/>
        </a:prstGeom>
        <a:solidFill>
          <a:schemeClr val="accent5">
            <a:hueOff val="1950740"/>
            <a:satOff val="-15554"/>
            <a:lumOff val="-11764"/>
            <a:alphaOff val="0"/>
          </a:schemeClr>
        </a:solidFill>
        <a:ln w="19050" cap="rnd" cmpd="sng" algn="ctr">
          <a:solidFill>
            <a:schemeClr val="accent5">
              <a:hueOff val="1950740"/>
              <a:satOff val="-15554"/>
              <a:lumOff val="-117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3BB943-EF42-498F-8812-E6278D63FA7E}">
      <dsp:nvSpPr>
        <dsp:cNvPr id="0" name=""/>
        <dsp:cNvSpPr/>
      </dsp:nvSpPr>
      <dsp:spPr>
        <a:xfrm>
          <a:off x="0" y="3496937"/>
          <a:ext cx="6391275" cy="8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a:t>iii) state the date and the place of arbitration; and </a:t>
          </a:r>
          <a:endParaRPr lang="en-US" sz="1900" kern="1200"/>
        </a:p>
      </dsp:txBody>
      <dsp:txXfrm>
        <a:off x="0" y="3496937"/>
        <a:ext cx="6391275" cy="873593"/>
      </dsp:txXfrm>
    </dsp:sp>
    <dsp:sp modelId="{D2323001-5C78-40BA-9CF2-78C3E063DAD7}">
      <dsp:nvSpPr>
        <dsp:cNvPr id="0" name=""/>
        <dsp:cNvSpPr/>
      </dsp:nvSpPr>
      <dsp:spPr>
        <a:xfrm>
          <a:off x="0" y="4370531"/>
          <a:ext cx="6391275" cy="0"/>
        </a:xfrm>
        <a:prstGeom prst="line">
          <a:avLst/>
        </a:prstGeom>
        <a:solidFill>
          <a:schemeClr val="accent5">
            <a:hueOff val="2438425"/>
            <a:satOff val="-19443"/>
            <a:lumOff val="-14705"/>
            <a:alphaOff val="0"/>
          </a:schemeClr>
        </a:solidFill>
        <a:ln w="19050" cap="rnd" cmpd="sng" algn="ctr">
          <a:solidFill>
            <a:schemeClr val="accent5">
              <a:hueOff val="2438425"/>
              <a:satOff val="-19443"/>
              <a:lumOff val="-147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E9EC2-7504-4ED1-B8AC-1559B8FCFEE9}">
      <dsp:nvSpPr>
        <dsp:cNvPr id="0" name=""/>
        <dsp:cNvSpPr/>
      </dsp:nvSpPr>
      <dsp:spPr>
        <a:xfrm>
          <a:off x="0" y="4370531"/>
          <a:ext cx="6391275" cy="8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a:t>iv) be signed by all of the arbitrators or contain an explanation for any missing signature(s).</a:t>
          </a:r>
          <a:endParaRPr lang="en-US" sz="1900" kern="1200"/>
        </a:p>
      </dsp:txBody>
      <dsp:txXfrm>
        <a:off x="0" y="4370531"/>
        <a:ext cx="6391275" cy="8735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7C4B6-BF27-4A74-BDA3-AD335497CE26}">
      <dsp:nvSpPr>
        <dsp:cNvPr id="0" name=""/>
        <dsp:cNvSpPr/>
      </dsp:nvSpPr>
      <dsp:spPr>
        <a:xfrm>
          <a:off x="675637" y="114092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F30001-F46F-4364-9C60-93AE3C190907}">
      <dsp:nvSpPr>
        <dsp:cNvPr id="0" name=""/>
        <dsp:cNvSpPr/>
      </dsp:nvSpPr>
      <dsp:spPr>
        <a:xfrm>
          <a:off x="180637" y="2395764"/>
          <a:ext cx="1800000"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it-IT" sz="1100" kern="1200"/>
            <a:t>Article V</a:t>
          </a:r>
          <a:endParaRPr lang="en-US" sz="1100" kern="1200"/>
        </a:p>
      </dsp:txBody>
      <dsp:txXfrm>
        <a:off x="180637" y="2395764"/>
        <a:ext cx="1800000" cy="1710000"/>
      </dsp:txXfrm>
    </dsp:sp>
    <dsp:sp modelId="{6DBC665E-DD68-47A9-9318-74C556CFFDBF}">
      <dsp:nvSpPr>
        <dsp:cNvPr id="0" name=""/>
        <dsp:cNvSpPr/>
      </dsp:nvSpPr>
      <dsp:spPr>
        <a:xfrm>
          <a:off x="2790637" y="114092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23AEFC-E193-4664-8CA9-D5C819EA0FDC}">
      <dsp:nvSpPr>
        <dsp:cNvPr id="0" name=""/>
        <dsp:cNvSpPr/>
      </dsp:nvSpPr>
      <dsp:spPr>
        <a:xfrm>
          <a:off x="2295637" y="2395764"/>
          <a:ext cx="1800000"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it-IT" sz="1100" kern="1200"/>
            <a:t>1. Recognition and enforcement of the award may be refused, at the request of the party against whom it is invoked, only if that party furnishes to the competent authority where the recognition and enforcement is sought,proof that:</a:t>
          </a:r>
          <a:endParaRPr lang="en-US" sz="1100" kern="1200"/>
        </a:p>
      </dsp:txBody>
      <dsp:txXfrm>
        <a:off x="2295637" y="2395764"/>
        <a:ext cx="1800000" cy="1710000"/>
      </dsp:txXfrm>
    </dsp:sp>
    <dsp:sp modelId="{4DC3B5A2-C9A1-47A2-A0A6-E7ADAA6D8804}">
      <dsp:nvSpPr>
        <dsp:cNvPr id="0" name=""/>
        <dsp:cNvSpPr/>
      </dsp:nvSpPr>
      <dsp:spPr>
        <a:xfrm>
          <a:off x="4905637" y="114092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8FD114-9FDA-4719-983E-A18EFDD46600}">
      <dsp:nvSpPr>
        <dsp:cNvPr id="0" name=""/>
        <dsp:cNvSpPr/>
      </dsp:nvSpPr>
      <dsp:spPr>
        <a:xfrm>
          <a:off x="4410637" y="2395764"/>
          <a:ext cx="1800000"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it-IT" sz="1100" kern="1200" dirty="0"/>
            <a:t>(e) </a:t>
          </a:r>
          <a:r>
            <a:rPr lang="it-IT" sz="1100" i="1" kern="1200" dirty="0"/>
            <a:t>The award </a:t>
          </a:r>
          <a:r>
            <a:rPr lang="it-IT" sz="1100" i="1" kern="1200" dirty="0" err="1"/>
            <a:t>has</a:t>
          </a:r>
          <a:r>
            <a:rPr lang="it-IT" sz="1100" i="1" kern="1200" dirty="0"/>
            <a:t> </a:t>
          </a:r>
          <a:r>
            <a:rPr lang="it-IT" sz="1100" i="1" kern="1200" dirty="0" err="1"/>
            <a:t>not</a:t>
          </a:r>
          <a:r>
            <a:rPr lang="it-IT" sz="1100" i="1" kern="1200" dirty="0"/>
            <a:t> </a:t>
          </a:r>
          <a:r>
            <a:rPr lang="it-IT" sz="1100" i="1" kern="1200" dirty="0" err="1"/>
            <a:t>yet</a:t>
          </a:r>
          <a:r>
            <a:rPr lang="it-IT" sz="1100" i="1" kern="1200" dirty="0"/>
            <a:t> </a:t>
          </a:r>
          <a:r>
            <a:rPr lang="it-IT" sz="1100" b="1" i="1" kern="1200" dirty="0" err="1"/>
            <a:t>become</a:t>
          </a:r>
          <a:r>
            <a:rPr lang="it-IT" sz="1100" b="1" i="1" kern="1200" dirty="0"/>
            <a:t> </a:t>
          </a:r>
          <a:r>
            <a:rPr lang="it-IT" sz="1100" b="1" i="1" kern="1200" dirty="0" err="1"/>
            <a:t>binding</a:t>
          </a:r>
          <a:r>
            <a:rPr lang="it-IT" sz="1100" i="1" kern="1200" dirty="0"/>
            <a:t> on the parties or </a:t>
          </a:r>
          <a:r>
            <a:rPr lang="it-IT" sz="1100" i="1" kern="1200" dirty="0" err="1"/>
            <a:t>has</a:t>
          </a:r>
          <a:r>
            <a:rPr lang="it-IT" sz="1100" i="1" kern="1200" dirty="0"/>
            <a:t> </a:t>
          </a:r>
          <a:r>
            <a:rPr lang="it-IT" sz="1100" i="1" kern="1200" dirty="0" err="1"/>
            <a:t>been</a:t>
          </a:r>
          <a:r>
            <a:rPr lang="it-IT" sz="1100" i="1" kern="1200" dirty="0"/>
            <a:t> set </a:t>
          </a:r>
          <a:r>
            <a:rPr lang="it-IT" sz="1100" i="1" kern="1200" dirty="0" err="1"/>
            <a:t>aside</a:t>
          </a:r>
          <a:r>
            <a:rPr lang="it-IT" sz="1100" i="1" kern="1200" dirty="0"/>
            <a:t> or </a:t>
          </a:r>
          <a:r>
            <a:rPr lang="it-IT" sz="1100" i="1" kern="1200" dirty="0" err="1"/>
            <a:t>suspended</a:t>
          </a:r>
          <a:r>
            <a:rPr lang="it-IT" sz="1100" i="1" kern="1200" dirty="0"/>
            <a:t> by a </a:t>
          </a:r>
          <a:r>
            <a:rPr lang="it-IT" sz="1100" i="1" kern="1200" dirty="0" err="1"/>
            <a:t>competent</a:t>
          </a:r>
          <a:r>
            <a:rPr lang="it-IT" sz="1100" i="1" kern="1200" dirty="0"/>
            <a:t> authority of the country in </a:t>
          </a:r>
          <a:r>
            <a:rPr lang="it-IT" sz="1100" i="1" kern="1200" dirty="0" err="1"/>
            <a:t>which</a:t>
          </a:r>
          <a:r>
            <a:rPr lang="it-IT" sz="1100" i="1" kern="1200" dirty="0"/>
            <a:t>, or under the </a:t>
          </a:r>
          <a:r>
            <a:rPr lang="it-IT" sz="1100" i="1" kern="1200" dirty="0" err="1"/>
            <a:t>law</a:t>
          </a:r>
          <a:r>
            <a:rPr lang="it-IT" sz="1100" i="1" kern="1200" dirty="0"/>
            <a:t> of </a:t>
          </a:r>
          <a:r>
            <a:rPr lang="it-IT" sz="1100" i="1" kern="1200" dirty="0" err="1"/>
            <a:t>which</a:t>
          </a:r>
          <a:r>
            <a:rPr lang="it-IT" sz="1100" i="1" kern="1200" dirty="0"/>
            <a:t>, </a:t>
          </a:r>
          <a:r>
            <a:rPr lang="it-IT" sz="1100" i="1" kern="1200" dirty="0" err="1"/>
            <a:t>that</a:t>
          </a:r>
          <a:r>
            <a:rPr lang="it-IT" sz="1100" i="1" kern="1200" dirty="0"/>
            <a:t> award </a:t>
          </a:r>
          <a:r>
            <a:rPr lang="it-IT" sz="1100" i="1" kern="1200" dirty="0" err="1"/>
            <a:t>was</a:t>
          </a:r>
          <a:r>
            <a:rPr lang="it-IT" sz="1100" i="1" kern="1200" dirty="0"/>
            <a:t> made.</a:t>
          </a:r>
          <a:endParaRPr lang="en-US" sz="1100" kern="1200" dirty="0"/>
        </a:p>
      </dsp:txBody>
      <dsp:txXfrm>
        <a:off x="4410637" y="2395764"/>
        <a:ext cx="1800000" cy="171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BA68B-55AD-42D4-8F75-10963BB4BDCD}">
      <dsp:nvSpPr>
        <dsp:cNvPr id="0" name=""/>
        <dsp:cNvSpPr/>
      </dsp:nvSpPr>
      <dsp:spPr>
        <a:xfrm>
          <a:off x="0" y="19615"/>
          <a:ext cx="6391275" cy="1678218"/>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it-IT" sz="3000" kern="1200"/>
            <a:t>Arbitrato rituale (ordinary arbitration)</a:t>
          </a:r>
          <a:endParaRPr lang="en-US" sz="3000" kern="1200"/>
        </a:p>
      </dsp:txBody>
      <dsp:txXfrm>
        <a:off x="81924" y="101539"/>
        <a:ext cx="6227427" cy="1514370"/>
      </dsp:txXfrm>
    </dsp:sp>
    <dsp:sp modelId="{097C9A2B-7ED2-49A5-9216-04E9061CB58A}">
      <dsp:nvSpPr>
        <dsp:cNvPr id="0" name=""/>
        <dsp:cNvSpPr/>
      </dsp:nvSpPr>
      <dsp:spPr>
        <a:xfrm>
          <a:off x="0" y="1784234"/>
          <a:ext cx="6391275" cy="1678218"/>
        </a:xfrm>
        <a:prstGeom prst="roundRect">
          <a:avLst/>
        </a:prstGeom>
        <a:solidFill>
          <a:schemeClr val="accent5">
            <a:hueOff val="1219212"/>
            <a:satOff val="-9721"/>
            <a:lumOff val="-7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it-IT" sz="3000" kern="1200"/>
            <a:t>Arbitrato irrituale (free arbitration): binding as a contract/ non- enforceable</a:t>
          </a:r>
          <a:endParaRPr lang="en-US" sz="3000" kern="1200"/>
        </a:p>
      </dsp:txBody>
      <dsp:txXfrm>
        <a:off x="81924" y="1866158"/>
        <a:ext cx="6227427" cy="1514370"/>
      </dsp:txXfrm>
    </dsp:sp>
    <dsp:sp modelId="{BB617F28-3497-43D2-A823-A7146BB111A2}">
      <dsp:nvSpPr>
        <dsp:cNvPr id="0" name=""/>
        <dsp:cNvSpPr/>
      </dsp:nvSpPr>
      <dsp:spPr>
        <a:xfrm>
          <a:off x="0" y="3548852"/>
          <a:ext cx="6391275" cy="1678218"/>
        </a:xfrm>
        <a:prstGeom prst="round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it-IT" sz="3000" b="1" kern="1200"/>
            <a:t>Arbitrato extracontrattuale</a:t>
          </a:r>
          <a:r>
            <a:rPr lang="it-IT" sz="3000" kern="1200"/>
            <a:t> or arbitration on matters not provided for in a contract</a:t>
          </a:r>
          <a:endParaRPr lang="en-US" sz="3000" kern="1200"/>
        </a:p>
      </dsp:txBody>
      <dsp:txXfrm>
        <a:off x="81924" y="3630776"/>
        <a:ext cx="6227427" cy="15143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7F53B-982E-4BC2-A2BA-9E56CA9C2886}">
      <dsp:nvSpPr>
        <dsp:cNvPr id="0" name=""/>
        <dsp:cNvSpPr/>
      </dsp:nvSpPr>
      <dsp:spPr>
        <a:xfrm>
          <a:off x="0" y="640"/>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0B7CE1-B91F-409D-B60E-299DC31215F5}">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2D132C-05D0-424C-8D45-92279B10A972}">
      <dsp:nvSpPr>
        <dsp:cNvPr id="0" name=""/>
        <dsp:cNvSpPr/>
      </dsp:nvSpPr>
      <dsp:spPr>
        <a:xfrm>
          <a:off x="1730984" y="640"/>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it-IT" sz="2500" kern="1200"/>
            <a:t>Due process</a:t>
          </a:r>
          <a:endParaRPr lang="en-US" sz="2500" kern="1200"/>
        </a:p>
      </dsp:txBody>
      <dsp:txXfrm>
        <a:off x="1730984" y="640"/>
        <a:ext cx="4660290" cy="1498687"/>
      </dsp:txXfrm>
    </dsp:sp>
    <dsp:sp modelId="{341FC0CD-95DB-41D0-8329-51E45666ADEA}">
      <dsp:nvSpPr>
        <dsp:cNvPr id="0" name=""/>
        <dsp:cNvSpPr/>
      </dsp:nvSpPr>
      <dsp:spPr>
        <a:xfrm>
          <a:off x="0" y="187399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2FFE1C-24B4-4DDF-92F8-A50980EF5C74}">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10BE62-E20E-420E-85FD-9DF6D9D887CB}">
      <dsp:nvSpPr>
        <dsp:cNvPr id="0" name=""/>
        <dsp:cNvSpPr/>
      </dsp:nvSpPr>
      <dsp:spPr>
        <a:xfrm>
          <a:off x="1730984" y="187399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it-IT" sz="2500" kern="1200"/>
            <a:t>Parties' autonomy</a:t>
          </a:r>
          <a:endParaRPr lang="en-US" sz="2500" kern="1200"/>
        </a:p>
      </dsp:txBody>
      <dsp:txXfrm>
        <a:off x="1730984" y="1873999"/>
        <a:ext cx="4660290" cy="1498687"/>
      </dsp:txXfrm>
    </dsp:sp>
    <dsp:sp modelId="{551EA87F-3391-4CFA-BB22-65EFF1C7E716}">
      <dsp:nvSpPr>
        <dsp:cNvPr id="0" name=""/>
        <dsp:cNvSpPr/>
      </dsp:nvSpPr>
      <dsp:spPr>
        <a:xfrm>
          <a:off x="0" y="374735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3964A6-1D65-41E3-BD2B-0FDEBF4CB57A}">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D38476-F97B-4F36-99C8-04EBA835F7F4}">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it-IT" sz="2500" kern="1200" dirty="0"/>
            <a:t>Limited </a:t>
          </a:r>
          <a:r>
            <a:rPr lang="it-IT" sz="2500" kern="1200" dirty="0" err="1"/>
            <a:t>intervention</a:t>
          </a:r>
          <a:r>
            <a:rPr lang="it-IT" sz="2500" kern="1200" dirty="0"/>
            <a:t> by the State </a:t>
          </a:r>
          <a:r>
            <a:rPr lang="it-IT" sz="2500" kern="1200" dirty="0" err="1"/>
            <a:t>courts</a:t>
          </a:r>
          <a:r>
            <a:rPr lang="it-IT" sz="2500" kern="1200" dirty="0"/>
            <a:t> </a:t>
          </a:r>
          <a:endParaRPr lang="en-US" sz="2500" kern="1200" dirty="0"/>
        </a:p>
      </dsp:txBody>
      <dsp:txXfrm>
        <a:off x="1730984" y="3747359"/>
        <a:ext cx="4660290" cy="14986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00E7C-498D-40C8-B383-A3CB9D6167C5}">
      <dsp:nvSpPr>
        <dsp:cNvPr id="0" name=""/>
        <dsp:cNvSpPr/>
      </dsp:nvSpPr>
      <dsp:spPr>
        <a:xfrm>
          <a:off x="2819" y="965811"/>
          <a:ext cx="2013434" cy="127853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4B03EB6-E777-412E-B546-C52AD6BC748B}">
      <dsp:nvSpPr>
        <dsp:cNvPr id="0" name=""/>
        <dsp:cNvSpPr/>
      </dsp:nvSpPr>
      <dsp:spPr>
        <a:xfrm>
          <a:off x="226534" y="1178340"/>
          <a:ext cx="2013434" cy="12785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100000"/>
            </a:lnSpc>
            <a:spcBef>
              <a:spcPct val="0"/>
            </a:spcBef>
            <a:spcAft>
              <a:spcPct val="35000"/>
            </a:spcAft>
            <a:buNone/>
          </a:pPr>
          <a:r>
            <a:rPr lang="it-IT" sz="1000" kern="1200"/>
            <a:t>Time limit: 240 day (see art. 820.2)</a:t>
          </a:r>
          <a:endParaRPr lang="en-US" sz="1000" kern="1200"/>
        </a:p>
      </dsp:txBody>
      <dsp:txXfrm>
        <a:off x="263981" y="1215787"/>
        <a:ext cx="1938540" cy="1203636"/>
      </dsp:txXfrm>
    </dsp:sp>
    <dsp:sp modelId="{25029652-F0EB-4793-85B6-D1DED7EEBE3C}">
      <dsp:nvSpPr>
        <dsp:cNvPr id="0" name=""/>
        <dsp:cNvSpPr/>
      </dsp:nvSpPr>
      <dsp:spPr>
        <a:xfrm>
          <a:off x="2463684" y="965811"/>
          <a:ext cx="2013434" cy="127853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D850927E-8944-46E1-BBD7-C54FDCD8304B}">
      <dsp:nvSpPr>
        <dsp:cNvPr id="0" name=""/>
        <dsp:cNvSpPr/>
      </dsp:nvSpPr>
      <dsp:spPr>
        <a:xfrm>
          <a:off x="2687399" y="1178340"/>
          <a:ext cx="2013434" cy="12785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100000"/>
            </a:lnSpc>
            <a:spcBef>
              <a:spcPct val="0"/>
            </a:spcBef>
            <a:spcAft>
              <a:spcPct val="35000"/>
            </a:spcAft>
            <a:buNone/>
          </a:pPr>
          <a:r>
            <a:rPr lang="it-IT" sz="1000" kern="1200"/>
            <a:t>Extension</a:t>
          </a:r>
          <a:endParaRPr lang="en-US" sz="1000" kern="1200"/>
        </a:p>
      </dsp:txBody>
      <dsp:txXfrm>
        <a:off x="2724846" y="1215787"/>
        <a:ext cx="1938540" cy="1203636"/>
      </dsp:txXfrm>
    </dsp:sp>
    <dsp:sp modelId="{26927FE7-D90A-446D-BF3D-30DF138921AC}">
      <dsp:nvSpPr>
        <dsp:cNvPr id="0" name=""/>
        <dsp:cNvSpPr/>
      </dsp:nvSpPr>
      <dsp:spPr>
        <a:xfrm>
          <a:off x="4924548" y="965811"/>
          <a:ext cx="2013434" cy="127853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79935A24-B9D4-442F-9E43-DA3626A28474}">
      <dsp:nvSpPr>
        <dsp:cNvPr id="0" name=""/>
        <dsp:cNvSpPr/>
      </dsp:nvSpPr>
      <dsp:spPr>
        <a:xfrm>
          <a:off x="5148263" y="1178340"/>
          <a:ext cx="2013434" cy="12785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100000"/>
            </a:lnSpc>
            <a:spcBef>
              <a:spcPct val="0"/>
            </a:spcBef>
            <a:spcAft>
              <a:spcPct val="35000"/>
            </a:spcAft>
            <a:buNone/>
          </a:pPr>
          <a:r>
            <a:rPr lang="it-IT" sz="1000" i="1" kern="1200"/>
            <a:t>Form and contents of the award</a:t>
          </a:r>
          <a:r>
            <a:rPr lang="it-IT" sz="1000" kern="1200"/>
            <a:t> : 823 majority – writing – specific content (arbitrators; seat; parties, arb. Agreement, subject matter; reasons, decision; signature)</a:t>
          </a:r>
          <a:endParaRPr lang="en-US" sz="1000" kern="1200"/>
        </a:p>
      </dsp:txBody>
      <dsp:txXfrm>
        <a:off x="5185710" y="1215787"/>
        <a:ext cx="1938540" cy="1203636"/>
      </dsp:txXfrm>
    </dsp:sp>
    <dsp:sp modelId="{E832C9C2-4BB4-478F-A6BC-D6E0828F1F52}">
      <dsp:nvSpPr>
        <dsp:cNvPr id="0" name=""/>
        <dsp:cNvSpPr/>
      </dsp:nvSpPr>
      <dsp:spPr>
        <a:xfrm>
          <a:off x="7385413" y="965811"/>
          <a:ext cx="2013434" cy="127853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7696EFB-EC80-4483-BEA5-3B6817705C52}">
      <dsp:nvSpPr>
        <dsp:cNvPr id="0" name=""/>
        <dsp:cNvSpPr/>
      </dsp:nvSpPr>
      <dsp:spPr>
        <a:xfrm>
          <a:off x="7609128" y="1178340"/>
          <a:ext cx="2013434" cy="12785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100000"/>
            </a:lnSpc>
            <a:spcBef>
              <a:spcPct val="0"/>
            </a:spcBef>
            <a:spcAft>
              <a:spcPct val="35000"/>
            </a:spcAft>
            <a:buNone/>
          </a:pPr>
          <a:r>
            <a:rPr lang="it-IT" sz="1000" kern="1200"/>
            <a:t>Effect: see art. 824 </a:t>
          </a:r>
          <a:r>
            <a:rPr lang="it-IT" sz="1000" i="1" kern="1200"/>
            <a:t>bis</a:t>
          </a:r>
          <a:endParaRPr lang="en-US" sz="1000" kern="1200"/>
        </a:p>
      </dsp:txBody>
      <dsp:txXfrm>
        <a:off x="7646575" y="1215787"/>
        <a:ext cx="1938540" cy="120363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1D792-3C3B-41B5-BF1A-A579A70CDF81}" type="datetimeFigureOut">
              <a:rPr lang="it-IT" smtClean="0"/>
              <a:t>05/12/2019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3F337-F229-46A8-A726-359FAF6F6529}" type="slidenum">
              <a:rPr lang="it-IT" smtClean="0"/>
              <a:t>‹N›</a:t>
            </a:fld>
            <a:endParaRPr lang="it-IT"/>
          </a:p>
        </p:txBody>
      </p:sp>
    </p:spTree>
    <p:extLst>
      <p:ext uri="{BB962C8B-B14F-4D97-AF65-F5344CB8AC3E}">
        <p14:creationId xmlns:p14="http://schemas.microsoft.com/office/powerpoint/2010/main" val="395559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82" name="Rectangle 9">
            <a:extLst>
              <a:ext uri="{FF2B5EF4-FFF2-40B4-BE49-F238E27FC236}">
                <a16:creationId xmlns:a16="http://schemas.microsoft.com/office/drawing/2014/main" id="{415085EC-B58E-4B2D-A9EA-3CE352A5AC2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5FB28A76-7BB3-4338-91FB-D7E13BF79C11}" type="slidenum">
              <a:rPr lang="it-IT" altLang="it-IT" sz="1400" smtClean="0"/>
              <a:pPr>
                <a:spcBef>
                  <a:spcPct val="0"/>
                </a:spcBef>
                <a:buClrTx/>
                <a:buFontTx/>
                <a:buNone/>
              </a:pPr>
              <a:t>8</a:t>
            </a:fld>
            <a:endParaRPr lang="it-IT" altLang="it-IT" sz="1400"/>
          </a:p>
        </p:txBody>
      </p:sp>
      <p:sp>
        <p:nvSpPr>
          <p:cNvPr id="225283" name="Rectangle 1">
            <a:extLst>
              <a:ext uri="{FF2B5EF4-FFF2-40B4-BE49-F238E27FC236}">
                <a16:creationId xmlns:a16="http://schemas.microsoft.com/office/drawing/2014/main" id="{AB8EAC9C-8B24-4672-BF3F-B5E047A5E861}"/>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284" name="Rectangle 2">
            <a:extLst>
              <a:ext uri="{FF2B5EF4-FFF2-40B4-BE49-F238E27FC236}">
                <a16:creationId xmlns:a16="http://schemas.microsoft.com/office/drawing/2014/main" id="{50AC7832-1C70-4F2A-92DB-CC978A4764AF}"/>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8834" name="Rectangle 9">
            <a:extLst>
              <a:ext uri="{FF2B5EF4-FFF2-40B4-BE49-F238E27FC236}">
                <a16:creationId xmlns:a16="http://schemas.microsoft.com/office/drawing/2014/main" id="{1ABE0911-E941-40FE-81BF-DAB55D02068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A9EE8EEE-CAC6-487D-BFC5-16564A445EE5}" type="slidenum">
              <a:rPr lang="it-IT" altLang="it-IT" sz="1400" smtClean="0"/>
              <a:pPr>
                <a:spcBef>
                  <a:spcPct val="0"/>
                </a:spcBef>
                <a:buClrTx/>
                <a:buFontTx/>
                <a:buNone/>
              </a:pPr>
              <a:t>30</a:t>
            </a:fld>
            <a:endParaRPr lang="it-IT" altLang="it-IT" sz="1400"/>
          </a:p>
        </p:txBody>
      </p:sp>
      <p:sp>
        <p:nvSpPr>
          <p:cNvPr id="248835" name="Text Box 1">
            <a:extLst>
              <a:ext uri="{FF2B5EF4-FFF2-40B4-BE49-F238E27FC236}">
                <a16:creationId xmlns:a16="http://schemas.microsoft.com/office/drawing/2014/main" id="{536A7943-4179-4404-8177-B1FB4A2610AA}"/>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9D755984-F418-49DF-93C5-4082D41CE386}" type="slidenum">
              <a:rPr lang="it-IT" altLang="it-IT" sz="1400">
                <a:cs typeface="Arial" panose="020B0604020202020204" pitchFamily="34" charset="0"/>
              </a:rPr>
              <a:pPr algn="r" eaLnBrk="1">
                <a:lnSpc>
                  <a:spcPct val="95000"/>
                </a:lnSpc>
                <a:spcBef>
                  <a:spcPct val="0"/>
                </a:spcBef>
                <a:buClrTx/>
                <a:buFontTx/>
                <a:buNone/>
              </a:pPr>
              <a:t>30</a:t>
            </a:fld>
            <a:endParaRPr lang="it-IT" altLang="it-IT" sz="1400">
              <a:cs typeface="Arial" panose="020B0604020202020204" pitchFamily="34" charset="0"/>
            </a:endParaRPr>
          </a:p>
        </p:txBody>
      </p:sp>
      <p:sp>
        <p:nvSpPr>
          <p:cNvPr id="248836" name="Text Box 2">
            <a:extLst>
              <a:ext uri="{FF2B5EF4-FFF2-40B4-BE49-F238E27FC236}">
                <a16:creationId xmlns:a16="http://schemas.microsoft.com/office/drawing/2014/main" id="{3FA042FB-1D19-4381-AF86-F012700F27A6}"/>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6289798-87C3-49DC-8E58-9A1222567029}" type="slidenum">
              <a:rPr lang="it-IT" altLang="it-IT" sz="1400">
                <a:cs typeface="Arial" panose="020B0604020202020204" pitchFamily="34" charset="0"/>
              </a:rPr>
              <a:pPr algn="r" eaLnBrk="1">
                <a:lnSpc>
                  <a:spcPct val="95000"/>
                </a:lnSpc>
                <a:spcBef>
                  <a:spcPct val="0"/>
                </a:spcBef>
                <a:buClrTx/>
                <a:buFontTx/>
                <a:buNone/>
              </a:pPr>
              <a:t>30</a:t>
            </a:fld>
            <a:endParaRPr lang="it-IT" altLang="it-IT" sz="1400">
              <a:cs typeface="Arial" panose="020B0604020202020204" pitchFamily="34" charset="0"/>
            </a:endParaRPr>
          </a:p>
        </p:txBody>
      </p:sp>
      <p:sp>
        <p:nvSpPr>
          <p:cNvPr id="248837" name="Rectangle 3">
            <a:extLst>
              <a:ext uri="{FF2B5EF4-FFF2-40B4-BE49-F238E27FC236}">
                <a16:creationId xmlns:a16="http://schemas.microsoft.com/office/drawing/2014/main" id="{9E8AABCD-38F1-4F95-BB8B-8C6E669E65E1}"/>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8838" name="Rectangle 4">
            <a:extLst>
              <a:ext uri="{FF2B5EF4-FFF2-40B4-BE49-F238E27FC236}">
                <a16:creationId xmlns:a16="http://schemas.microsoft.com/office/drawing/2014/main" id="{458CAB6C-AA89-4E7B-90B5-E0EF60F0AB13}"/>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882" name="Rectangle 9">
            <a:extLst>
              <a:ext uri="{FF2B5EF4-FFF2-40B4-BE49-F238E27FC236}">
                <a16:creationId xmlns:a16="http://schemas.microsoft.com/office/drawing/2014/main" id="{DDC1FD97-B4B4-443B-B811-69F23AA2AF5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B363D724-F11F-440F-8598-8C463DC39185}" type="slidenum">
              <a:rPr lang="it-IT" altLang="it-IT" sz="1400" smtClean="0"/>
              <a:pPr>
                <a:spcBef>
                  <a:spcPct val="0"/>
                </a:spcBef>
                <a:buClrTx/>
                <a:buFontTx/>
                <a:buNone/>
              </a:pPr>
              <a:t>31</a:t>
            </a:fld>
            <a:endParaRPr lang="it-IT" altLang="it-IT" sz="1400"/>
          </a:p>
        </p:txBody>
      </p:sp>
      <p:sp>
        <p:nvSpPr>
          <p:cNvPr id="250883" name="Text Box 1">
            <a:extLst>
              <a:ext uri="{FF2B5EF4-FFF2-40B4-BE49-F238E27FC236}">
                <a16:creationId xmlns:a16="http://schemas.microsoft.com/office/drawing/2014/main" id="{74295707-335A-4D9D-AF48-5A9306F8971D}"/>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57BEA33-5254-4FF3-A1B5-D2A5682ECCA4}" type="slidenum">
              <a:rPr lang="it-IT" altLang="it-IT" sz="1400">
                <a:cs typeface="Arial" panose="020B0604020202020204" pitchFamily="34" charset="0"/>
              </a:rPr>
              <a:pPr algn="r" eaLnBrk="1">
                <a:lnSpc>
                  <a:spcPct val="95000"/>
                </a:lnSpc>
                <a:spcBef>
                  <a:spcPct val="0"/>
                </a:spcBef>
                <a:buClrTx/>
                <a:buFontTx/>
                <a:buNone/>
              </a:pPr>
              <a:t>31</a:t>
            </a:fld>
            <a:endParaRPr lang="it-IT" altLang="it-IT" sz="1400">
              <a:cs typeface="Arial" panose="020B0604020202020204" pitchFamily="34" charset="0"/>
            </a:endParaRPr>
          </a:p>
        </p:txBody>
      </p:sp>
      <p:sp>
        <p:nvSpPr>
          <p:cNvPr id="250884" name="Text Box 2">
            <a:extLst>
              <a:ext uri="{FF2B5EF4-FFF2-40B4-BE49-F238E27FC236}">
                <a16:creationId xmlns:a16="http://schemas.microsoft.com/office/drawing/2014/main" id="{DD45BB02-A665-449C-A565-FFB87F730095}"/>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F838649-B1DF-49DC-9864-43B384867925}" type="slidenum">
              <a:rPr lang="it-IT" altLang="it-IT" sz="1400">
                <a:cs typeface="Arial" panose="020B0604020202020204" pitchFamily="34" charset="0"/>
              </a:rPr>
              <a:pPr algn="r" eaLnBrk="1">
                <a:lnSpc>
                  <a:spcPct val="95000"/>
                </a:lnSpc>
                <a:spcBef>
                  <a:spcPct val="0"/>
                </a:spcBef>
                <a:buClrTx/>
                <a:buFontTx/>
                <a:buNone/>
              </a:pPr>
              <a:t>31</a:t>
            </a:fld>
            <a:endParaRPr lang="it-IT" altLang="it-IT" sz="1400">
              <a:cs typeface="Arial" panose="020B0604020202020204" pitchFamily="34" charset="0"/>
            </a:endParaRPr>
          </a:p>
        </p:txBody>
      </p:sp>
      <p:sp>
        <p:nvSpPr>
          <p:cNvPr id="250885" name="Rectangle 3">
            <a:extLst>
              <a:ext uri="{FF2B5EF4-FFF2-40B4-BE49-F238E27FC236}">
                <a16:creationId xmlns:a16="http://schemas.microsoft.com/office/drawing/2014/main" id="{57273628-53FF-498A-86F9-015263A14905}"/>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0886" name="Rectangle 4">
            <a:extLst>
              <a:ext uri="{FF2B5EF4-FFF2-40B4-BE49-F238E27FC236}">
                <a16:creationId xmlns:a16="http://schemas.microsoft.com/office/drawing/2014/main" id="{9FE6B5F6-96EE-4975-A69A-4D9DC9EF40B6}"/>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2930" name="Rectangle 9">
            <a:extLst>
              <a:ext uri="{FF2B5EF4-FFF2-40B4-BE49-F238E27FC236}">
                <a16:creationId xmlns:a16="http://schemas.microsoft.com/office/drawing/2014/main" id="{629CC47F-6944-4C8F-A88D-7546992B071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FAE34926-52EA-40EB-A16B-D29DF6F526B7}" type="slidenum">
              <a:rPr lang="it-IT" altLang="it-IT" sz="1400" smtClean="0"/>
              <a:pPr>
                <a:spcBef>
                  <a:spcPct val="0"/>
                </a:spcBef>
                <a:buClrTx/>
                <a:buFontTx/>
                <a:buNone/>
              </a:pPr>
              <a:t>32</a:t>
            </a:fld>
            <a:endParaRPr lang="it-IT" altLang="it-IT" sz="1400"/>
          </a:p>
        </p:txBody>
      </p:sp>
      <p:sp>
        <p:nvSpPr>
          <p:cNvPr id="252931" name="Text Box 1">
            <a:extLst>
              <a:ext uri="{FF2B5EF4-FFF2-40B4-BE49-F238E27FC236}">
                <a16:creationId xmlns:a16="http://schemas.microsoft.com/office/drawing/2014/main" id="{40DE051B-8620-4629-B90D-5CD24786095A}"/>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2850928E-FEC2-4812-931D-2F0476408ED5}" type="slidenum">
              <a:rPr lang="it-IT" altLang="it-IT" sz="1400">
                <a:cs typeface="Arial" panose="020B0604020202020204" pitchFamily="34" charset="0"/>
              </a:rPr>
              <a:pPr algn="r" eaLnBrk="1">
                <a:lnSpc>
                  <a:spcPct val="95000"/>
                </a:lnSpc>
                <a:spcBef>
                  <a:spcPct val="0"/>
                </a:spcBef>
                <a:buClrTx/>
                <a:buFontTx/>
                <a:buNone/>
              </a:pPr>
              <a:t>32</a:t>
            </a:fld>
            <a:endParaRPr lang="it-IT" altLang="it-IT" sz="1400">
              <a:cs typeface="Arial" panose="020B0604020202020204" pitchFamily="34" charset="0"/>
            </a:endParaRPr>
          </a:p>
        </p:txBody>
      </p:sp>
      <p:sp>
        <p:nvSpPr>
          <p:cNvPr id="252932" name="Text Box 2">
            <a:extLst>
              <a:ext uri="{FF2B5EF4-FFF2-40B4-BE49-F238E27FC236}">
                <a16:creationId xmlns:a16="http://schemas.microsoft.com/office/drawing/2014/main" id="{A8C60E9A-E127-4CD6-8A7E-FE526A6A7346}"/>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65C1BD3C-055E-4240-8E6D-D893F8D77611}" type="slidenum">
              <a:rPr lang="it-IT" altLang="it-IT" sz="1400">
                <a:cs typeface="Arial" panose="020B0604020202020204" pitchFamily="34" charset="0"/>
              </a:rPr>
              <a:pPr algn="r" eaLnBrk="1">
                <a:lnSpc>
                  <a:spcPct val="95000"/>
                </a:lnSpc>
                <a:spcBef>
                  <a:spcPct val="0"/>
                </a:spcBef>
                <a:buClrTx/>
                <a:buFontTx/>
                <a:buNone/>
              </a:pPr>
              <a:t>32</a:t>
            </a:fld>
            <a:endParaRPr lang="it-IT" altLang="it-IT" sz="1400">
              <a:cs typeface="Arial" panose="020B0604020202020204" pitchFamily="34" charset="0"/>
            </a:endParaRPr>
          </a:p>
        </p:txBody>
      </p:sp>
      <p:sp>
        <p:nvSpPr>
          <p:cNvPr id="252933" name="Rectangle 3">
            <a:extLst>
              <a:ext uri="{FF2B5EF4-FFF2-40B4-BE49-F238E27FC236}">
                <a16:creationId xmlns:a16="http://schemas.microsoft.com/office/drawing/2014/main" id="{A35564E2-0DD4-4D3B-AD3F-05A9379FFF88}"/>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2934" name="Rectangle 4">
            <a:extLst>
              <a:ext uri="{FF2B5EF4-FFF2-40B4-BE49-F238E27FC236}">
                <a16:creationId xmlns:a16="http://schemas.microsoft.com/office/drawing/2014/main" id="{0E86E9DA-38CE-452A-ABC4-95FD3F6C8F21}"/>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4978" name="Rectangle 9">
            <a:extLst>
              <a:ext uri="{FF2B5EF4-FFF2-40B4-BE49-F238E27FC236}">
                <a16:creationId xmlns:a16="http://schemas.microsoft.com/office/drawing/2014/main" id="{67E0F5F6-5A38-4790-9534-81F26894EB3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35782AB1-A1E4-4163-BD08-1D3344BDE04E}" type="slidenum">
              <a:rPr lang="it-IT" altLang="it-IT" sz="1400" smtClean="0"/>
              <a:pPr>
                <a:spcBef>
                  <a:spcPct val="0"/>
                </a:spcBef>
                <a:buClrTx/>
                <a:buFontTx/>
                <a:buNone/>
              </a:pPr>
              <a:t>33</a:t>
            </a:fld>
            <a:endParaRPr lang="it-IT" altLang="it-IT" sz="1400"/>
          </a:p>
        </p:txBody>
      </p:sp>
      <p:sp>
        <p:nvSpPr>
          <p:cNvPr id="254979" name="Text Box 1">
            <a:extLst>
              <a:ext uri="{FF2B5EF4-FFF2-40B4-BE49-F238E27FC236}">
                <a16:creationId xmlns:a16="http://schemas.microsoft.com/office/drawing/2014/main" id="{B7CB3795-A90A-4455-89F4-51CB52289CE3}"/>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6BC4909-080D-4159-99F0-AB7820537688}" type="slidenum">
              <a:rPr lang="it-IT" altLang="it-IT" sz="1400">
                <a:cs typeface="Arial" panose="020B0604020202020204" pitchFamily="34" charset="0"/>
              </a:rPr>
              <a:pPr algn="r" eaLnBrk="1">
                <a:lnSpc>
                  <a:spcPct val="95000"/>
                </a:lnSpc>
                <a:spcBef>
                  <a:spcPct val="0"/>
                </a:spcBef>
                <a:buClrTx/>
                <a:buFontTx/>
                <a:buNone/>
              </a:pPr>
              <a:t>33</a:t>
            </a:fld>
            <a:endParaRPr lang="it-IT" altLang="it-IT" sz="1400">
              <a:cs typeface="Arial" panose="020B0604020202020204" pitchFamily="34" charset="0"/>
            </a:endParaRPr>
          </a:p>
        </p:txBody>
      </p:sp>
      <p:sp>
        <p:nvSpPr>
          <p:cNvPr id="254980" name="Text Box 2">
            <a:extLst>
              <a:ext uri="{FF2B5EF4-FFF2-40B4-BE49-F238E27FC236}">
                <a16:creationId xmlns:a16="http://schemas.microsoft.com/office/drawing/2014/main" id="{2FEEFFC6-1D53-4782-B525-B406D54C8752}"/>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DF283E56-04A3-4E97-8B3D-1C1BCFCCFE81}" type="slidenum">
              <a:rPr lang="it-IT" altLang="it-IT" sz="1400">
                <a:cs typeface="Arial" panose="020B0604020202020204" pitchFamily="34" charset="0"/>
              </a:rPr>
              <a:pPr algn="r" eaLnBrk="1">
                <a:lnSpc>
                  <a:spcPct val="95000"/>
                </a:lnSpc>
                <a:spcBef>
                  <a:spcPct val="0"/>
                </a:spcBef>
                <a:buClrTx/>
                <a:buFontTx/>
                <a:buNone/>
              </a:pPr>
              <a:t>33</a:t>
            </a:fld>
            <a:endParaRPr lang="it-IT" altLang="it-IT" sz="1400">
              <a:cs typeface="Arial" panose="020B0604020202020204" pitchFamily="34" charset="0"/>
            </a:endParaRPr>
          </a:p>
        </p:txBody>
      </p:sp>
      <p:sp>
        <p:nvSpPr>
          <p:cNvPr id="254981" name="Rectangle 3">
            <a:extLst>
              <a:ext uri="{FF2B5EF4-FFF2-40B4-BE49-F238E27FC236}">
                <a16:creationId xmlns:a16="http://schemas.microsoft.com/office/drawing/2014/main" id="{93D13433-ECE2-46A5-B752-A74AD2BE3712}"/>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4982" name="Rectangle 4">
            <a:extLst>
              <a:ext uri="{FF2B5EF4-FFF2-40B4-BE49-F238E27FC236}">
                <a16:creationId xmlns:a16="http://schemas.microsoft.com/office/drawing/2014/main" id="{9DA28050-686E-435D-AA44-C5706DD67A2C}"/>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026" name="Rectangle 9">
            <a:extLst>
              <a:ext uri="{FF2B5EF4-FFF2-40B4-BE49-F238E27FC236}">
                <a16:creationId xmlns:a16="http://schemas.microsoft.com/office/drawing/2014/main" id="{270BCC85-5CA9-4D20-92AC-87EB5674C6F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42CE8EC1-2BF5-4055-96E4-27A8BD9CCE02}" type="slidenum">
              <a:rPr lang="it-IT" altLang="it-IT" sz="1400" smtClean="0"/>
              <a:pPr>
                <a:spcBef>
                  <a:spcPct val="0"/>
                </a:spcBef>
                <a:buClrTx/>
                <a:buFontTx/>
                <a:buNone/>
              </a:pPr>
              <a:t>34</a:t>
            </a:fld>
            <a:endParaRPr lang="it-IT" altLang="it-IT" sz="1400"/>
          </a:p>
        </p:txBody>
      </p:sp>
      <p:sp>
        <p:nvSpPr>
          <p:cNvPr id="257027" name="Text Box 1">
            <a:extLst>
              <a:ext uri="{FF2B5EF4-FFF2-40B4-BE49-F238E27FC236}">
                <a16:creationId xmlns:a16="http://schemas.microsoft.com/office/drawing/2014/main" id="{801CC529-945D-4840-84AE-A51E22E6DF09}"/>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4D0851C-03E1-4499-B15F-C7BE6A4077AC}" type="slidenum">
              <a:rPr lang="it-IT" altLang="it-IT" sz="1400">
                <a:cs typeface="Arial" panose="020B0604020202020204" pitchFamily="34" charset="0"/>
              </a:rPr>
              <a:pPr algn="r" eaLnBrk="1">
                <a:lnSpc>
                  <a:spcPct val="95000"/>
                </a:lnSpc>
                <a:spcBef>
                  <a:spcPct val="0"/>
                </a:spcBef>
                <a:buClrTx/>
                <a:buFontTx/>
                <a:buNone/>
              </a:pPr>
              <a:t>34</a:t>
            </a:fld>
            <a:endParaRPr lang="it-IT" altLang="it-IT" sz="1400">
              <a:cs typeface="Arial" panose="020B0604020202020204" pitchFamily="34" charset="0"/>
            </a:endParaRPr>
          </a:p>
        </p:txBody>
      </p:sp>
      <p:sp>
        <p:nvSpPr>
          <p:cNvPr id="257028" name="Text Box 2">
            <a:extLst>
              <a:ext uri="{FF2B5EF4-FFF2-40B4-BE49-F238E27FC236}">
                <a16:creationId xmlns:a16="http://schemas.microsoft.com/office/drawing/2014/main" id="{4C7D9CAC-DC06-42E9-9861-F88C9FDDAF5E}"/>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6C499722-4B9F-41A5-84A0-DE91C1533B7B}" type="slidenum">
              <a:rPr lang="it-IT" altLang="it-IT" sz="1400">
                <a:cs typeface="Arial" panose="020B0604020202020204" pitchFamily="34" charset="0"/>
              </a:rPr>
              <a:pPr algn="r" eaLnBrk="1">
                <a:lnSpc>
                  <a:spcPct val="95000"/>
                </a:lnSpc>
                <a:spcBef>
                  <a:spcPct val="0"/>
                </a:spcBef>
                <a:buClrTx/>
                <a:buFontTx/>
                <a:buNone/>
              </a:pPr>
              <a:t>34</a:t>
            </a:fld>
            <a:endParaRPr lang="it-IT" altLang="it-IT" sz="1400">
              <a:cs typeface="Arial" panose="020B0604020202020204" pitchFamily="34" charset="0"/>
            </a:endParaRPr>
          </a:p>
        </p:txBody>
      </p:sp>
      <p:sp>
        <p:nvSpPr>
          <p:cNvPr id="257029" name="Rectangle 3">
            <a:extLst>
              <a:ext uri="{FF2B5EF4-FFF2-40B4-BE49-F238E27FC236}">
                <a16:creationId xmlns:a16="http://schemas.microsoft.com/office/drawing/2014/main" id="{0D35A3EB-971B-4E66-A098-09901061A799}"/>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7030" name="Rectangle 4">
            <a:extLst>
              <a:ext uri="{FF2B5EF4-FFF2-40B4-BE49-F238E27FC236}">
                <a16:creationId xmlns:a16="http://schemas.microsoft.com/office/drawing/2014/main" id="{568C9C49-25CE-4689-83EB-0BFEA9DBA0C8}"/>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9074" name="Rectangle 9">
            <a:extLst>
              <a:ext uri="{FF2B5EF4-FFF2-40B4-BE49-F238E27FC236}">
                <a16:creationId xmlns:a16="http://schemas.microsoft.com/office/drawing/2014/main" id="{861AFB64-572B-4A4F-885A-0FA16CCC2D1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081FCAF8-AF15-4A47-B265-1020CC61A4B7}" type="slidenum">
              <a:rPr lang="it-IT" altLang="it-IT" sz="1400" smtClean="0"/>
              <a:pPr>
                <a:spcBef>
                  <a:spcPct val="0"/>
                </a:spcBef>
                <a:buClrTx/>
                <a:buFontTx/>
                <a:buNone/>
              </a:pPr>
              <a:t>35</a:t>
            </a:fld>
            <a:endParaRPr lang="it-IT" altLang="it-IT" sz="1400"/>
          </a:p>
        </p:txBody>
      </p:sp>
      <p:sp>
        <p:nvSpPr>
          <p:cNvPr id="259075" name="Text Box 1">
            <a:extLst>
              <a:ext uri="{FF2B5EF4-FFF2-40B4-BE49-F238E27FC236}">
                <a16:creationId xmlns:a16="http://schemas.microsoft.com/office/drawing/2014/main" id="{FC90A6C3-F262-48B3-8271-8F284F4DAD2F}"/>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6D06F18B-65E9-4FD1-BEA9-F2621543D82B}" type="slidenum">
              <a:rPr lang="it-IT" altLang="it-IT" sz="1400">
                <a:cs typeface="Arial" panose="020B0604020202020204" pitchFamily="34" charset="0"/>
              </a:rPr>
              <a:pPr algn="r" eaLnBrk="1">
                <a:lnSpc>
                  <a:spcPct val="95000"/>
                </a:lnSpc>
                <a:spcBef>
                  <a:spcPct val="0"/>
                </a:spcBef>
                <a:buClrTx/>
                <a:buFontTx/>
                <a:buNone/>
              </a:pPr>
              <a:t>35</a:t>
            </a:fld>
            <a:endParaRPr lang="it-IT" altLang="it-IT" sz="1400">
              <a:cs typeface="Arial" panose="020B0604020202020204" pitchFamily="34" charset="0"/>
            </a:endParaRPr>
          </a:p>
        </p:txBody>
      </p:sp>
      <p:sp>
        <p:nvSpPr>
          <p:cNvPr id="259076" name="Text Box 2">
            <a:extLst>
              <a:ext uri="{FF2B5EF4-FFF2-40B4-BE49-F238E27FC236}">
                <a16:creationId xmlns:a16="http://schemas.microsoft.com/office/drawing/2014/main" id="{247F5A82-6115-4471-9B35-66D385B4F807}"/>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CC344F3C-19D9-4690-951B-21EF385E11D7}" type="slidenum">
              <a:rPr lang="it-IT" altLang="it-IT" sz="1400">
                <a:cs typeface="Arial" panose="020B0604020202020204" pitchFamily="34" charset="0"/>
              </a:rPr>
              <a:pPr algn="r" eaLnBrk="1">
                <a:lnSpc>
                  <a:spcPct val="95000"/>
                </a:lnSpc>
                <a:spcBef>
                  <a:spcPct val="0"/>
                </a:spcBef>
                <a:buClrTx/>
                <a:buFontTx/>
                <a:buNone/>
              </a:pPr>
              <a:t>35</a:t>
            </a:fld>
            <a:endParaRPr lang="it-IT" altLang="it-IT" sz="1400">
              <a:cs typeface="Arial" panose="020B0604020202020204" pitchFamily="34" charset="0"/>
            </a:endParaRPr>
          </a:p>
        </p:txBody>
      </p:sp>
      <p:sp>
        <p:nvSpPr>
          <p:cNvPr id="259077" name="Rectangle 3">
            <a:extLst>
              <a:ext uri="{FF2B5EF4-FFF2-40B4-BE49-F238E27FC236}">
                <a16:creationId xmlns:a16="http://schemas.microsoft.com/office/drawing/2014/main" id="{D93CED95-2D5F-4638-A5EA-B0626389C56C}"/>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9078" name="Rectangle 4">
            <a:extLst>
              <a:ext uri="{FF2B5EF4-FFF2-40B4-BE49-F238E27FC236}">
                <a16:creationId xmlns:a16="http://schemas.microsoft.com/office/drawing/2014/main" id="{F80297E7-7572-4DDF-B24E-37AE9213B17C}"/>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1122" name="Rectangle 9">
            <a:extLst>
              <a:ext uri="{FF2B5EF4-FFF2-40B4-BE49-F238E27FC236}">
                <a16:creationId xmlns:a16="http://schemas.microsoft.com/office/drawing/2014/main" id="{C5AC10F3-62DB-4D1E-BCC9-885E6959047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A3D6A986-0256-49E6-B608-DB9053C876E2}" type="slidenum">
              <a:rPr lang="it-IT" altLang="it-IT" sz="1400" smtClean="0"/>
              <a:pPr>
                <a:spcBef>
                  <a:spcPct val="0"/>
                </a:spcBef>
                <a:buClrTx/>
                <a:buFontTx/>
                <a:buNone/>
              </a:pPr>
              <a:t>36</a:t>
            </a:fld>
            <a:endParaRPr lang="it-IT" altLang="it-IT" sz="1400"/>
          </a:p>
        </p:txBody>
      </p:sp>
      <p:sp>
        <p:nvSpPr>
          <p:cNvPr id="261123" name="Text Box 1">
            <a:extLst>
              <a:ext uri="{FF2B5EF4-FFF2-40B4-BE49-F238E27FC236}">
                <a16:creationId xmlns:a16="http://schemas.microsoft.com/office/drawing/2014/main" id="{E472E8F6-68D8-4E3E-B37F-B535D359C68E}"/>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B04AD20D-A1F2-4F3C-B2B5-549C7B449DB8}" type="slidenum">
              <a:rPr lang="it-IT" altLang="it-IT" sz="1400">
                <a:cs typeface="Arial" panose="020B0604020202020204" pitchFamily="34" charset="0"/>
              </a:rPr>
              <a:pPr algn="r" eaLnBrk="1">
                <a:lnSpc>
                  <a:spcPct val="95000"/>
                </a:lnSpc>
                <a:spcBef>
                  <a:spcPct val="0"/>
                </a:spcBef>
                <a:buClrTx/>
                <a:buFontTx/>
                <a:buNone/>
              </a:pPr>
              <a:t>36</a:t>
            </a:fld>
            <a:endParaRPr lang="it-IT" altLang="it-IT" sz="1400">
              <a:cs typeface="Arial" panose="020B0604020202020204" pitchFamily="34" charset="0"/>
            </a:endParaRPr>
          </a:p>
        </p:txBody>
      </p:sp>
      <p:sp>
        <p:nvSpPr>
          <p:cNvPr id="261124" name="Text Box 2">
            <a:extLst>
              <a:ext uri="{FF2B5EF4-FFF2-40B4-BE49-F238E27FC236}">
                <a16:creationId xmlns:a16="http://schemas.microsoft.com/office/drawing/2014/main" id="{E4BC799D-5D3E-4546-A45D-B522F1B91B36}"/>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0935804-8C6C-49F1-A13E-A82EF1B3EEE5}" type="slidenum">
              <a:rPr lang="it-IT" altLang="it-IT" sz="1400">
                <a:cs typeface="Arial" panose="020B0604020202020204" pitchFamily="34" charset="0"/>
              </a:rPr>
              <a:pPr algn="r" eaLnBrk="1">
                <a:lnSpc>
                  <a:spcPct val="95000"/>
                </a:lnSpc>
                <a:spcBef>
                  <a:spcPct val="0"/>
                </a:spcBef>
                <a:buClrTx/>
                <a:buFontTx/>
                <a:buNone/>
              </a:pPr>
              <a:t>36</a:t>
            </a:fld>
            <a:endParaRPr lang="it-IT" altLang="it-IT" sz="1400">
              <a:cs typeface="Arial" panose="020B0604020202020204" pitchFamily="34" charset="0"/>
            </a:endParaRPr>
          </a:p>
        </p:txBody>
      </p:sp>
      <p:sp>
        <p:nvSpPr>
          <p:cNvPr id="261125" name="Rectangle 3">
            <a:extLst>
              <a:ext uri="{FF2B5EF4-FFF2-40B4-BE49-F238E27FC236}">
                <a16:creationId xmlns:a16="http://schemas.microsoft.com/office/drawing/2014/main" id="{C5CE48C1-EC42-4F19-97B3-5AFE4D496FB9}"/>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1126" name="Rectangle 4">
            <a:extLst>
              <a:ext uri="{FF2B5EF4-FFF2-40B4-BE49-F238E27FC236}">
                <a16:creationId xmlns:a16="http://schemas.microsoft.com/office/drawing/2014/main" id="{4DDB9C51-2FA2-4573-A4B0-C698CEDFABA6}"/>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3170" name="Rectangle 9">
            <a:extLst>
              <a:ext uri="{FF2B5EF4-FFF2-40B4-BE49-F238E27FC236}">
                <a16:creationId xmlns:a16="http://schemas.microsoft.com/office/drawing/2014/main" id="{8825B420-C333-49C7-920B-5829CB1121F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CFF6FF62-E292-4286-BD78-0BEDCBF1A8B8}" type="slidenum">
              <a:rPr lang="it-IT" altLang="it-IT" sz="1400" smtClean="0"/>
              <a:pPr>
                <a:spcBef>
                  <a:spcPct val="0"/>
                </a:spcBef>
                <a:buClrTx/>
                <a:buFontTx/>
                <a:buNone/>
              </a:pPr>
              <a:t>37</a:t>
            </a:fld>
            <a:endParaRPr lang="it-IT" altLang="it-IT" sz="1400"/>
          </a:p>
        </p:txBody>
      </p:sp>
      <p:sp>
        <p:nvSpPr>
          <p:cNvPr id="263171" name="Text Box 1">
            <a:extLst>
              <a:ext uri="{FF2B5EF4-FFF2-40B4-BE49-F238E27FC236}">
                <a16:creationId xmlns:a16="http://schemas.microsoft.com/office/drawing/2014/main" id="{DD78908F-D6A4-4323-B1AE-BCF511EBED29}"/>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1867338-EA21-42A4-8D28-A87CF14CA464}" type="slidenum">
              <a:rPr lang="it-IT" altLang="it-IT" sz="1400">
                <a:cs typeface="Arial" panose="020B0604020202020204" pitchFamily="34" charset="0"/>
              </a:rPr>
              <a:pPr algn="r" eaLnBrk="1">
                <a:lnSpc>
                  <a:spcPct val="95000"/>
                </a:lnSpc>
                <a:spcBef>
                  <a:spcPct val="0"/>
                </a:spcBef>
                <a:buClrTx/>
                <a:buFontTx/>
                <a:buNone/>
              </a:pPr>
              <a:t>37</a:t>
            </a:fld>
            <a:endParaRPr lang="it-IT" altLang="it-IT" sz="1400">
              <a:cs typeface="Arial" panose="020B0604020202020204" pitchFamily="34" charset="0"/>
            </a:endParaRPr>
          </a:p>
        </p:txBody>
      </p:sp>
      <p:sp>
        <p:nvSpPr>
          <p:cNvPr id="263172" name="Text Box 2">
            <a:extLst>
              <a:ext uri="{FF2B5EF4-FFF2-40B4-BE49-F238E27FC236}">
                <a16:creationId xmlns:a16="http://schemas.microsoft.com/office/drawing/2014/main" id="{57283DF1-AE17-49EC-9E77-82BBBF29B8CF}"/>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E3390B2F-268F-4104-865D-AA53C4F25426}" type="slidenum">
              <a:rPr lang="it-IT" altLang="it-IT" sz="1400">
                <a:cs typeface="Arial" panose="020B0604020202020204" pitchFamily="34" charset="0"/>
              </a:rPr>
              <a:pPr algn="r" eaLnBrk="1">
                <a:lnSpc>
                  <a:spcPct val="95000"/>
                </a:lnSpc>
                <a:spcBef>
                  <a:spcPct val="0"/>
                </a:spcBef>
                <a:buClrTx/>
                <a:buFontTx/>
                <a:buNone/>
              </a:pPr>
              <a:t>37</a:t>
            </a:fld>
            <a:endParaRPr lang="it-IT" altLang="it-IT" sz="1400">
              <a:cs typeface="Arial" panose="020B0604020202020204" pitchFamily="34" charset="0"/>
            </a:endParaRPr>
          </a:p>
        </p:txBody>
      </p:sp>
      <p:sp>
        <p:nvSpPr>
          <p:cNvPr id="263173" name="Rectangle 3">
            <a:extLst>
              <a:ext uri="{FF2B5EF4-FFF2-40B4-BE49-F238E27FC236}">
                <a16:creationId xmlns:a16="http://schemas.microsoft.com/office/drawing/2014/main" id="{3860B4E8-78CF-4477-AF80-E9C46FE7E8A5}"/>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3174" name="Rectangle 4">
            <a:extLst>
              <a:ext uri="{FF2B5EF4-FFF2-40B4-BE49-F238E27FC236}">
                <a16:creationId xmlns:a16="http://schemas.microsoft.com/office/drawing/2014/main" id="{C41C9131-0845-45AF-B26E-49D493579328}"/>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5218" name="Rectangle 9">
            <a:extLst>
              <a:ext uri="{FF2B5EF4-FFF2-40B4-BE49-F238E27FC236}">
                <a16:creationId xmlns:a16="http://schemas.microsoft.com/office/drawing/2014/main" id="{B2D519DA-35C7-4E8D-92A2-4B41621EDEB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3D2A34A8-CBFF-489A-817D-5DB13677B1EC}" type="slidenum">
              <a:rPr lang="it-IT" altLang="it-IT" sz="1400" smtClean="0"/>
              <a:pPr>
                <a:spcBef>
                  <a:spcPct val="0"/>
                </a:spcBef>
                <a:buClrTx/>
                <a:buFontTx/>
                <a:buNone/>
              </a:pPr>
              <a:t>38</a:t>
            </a:fld>
            <a:endParaRPr lang="it-IT" altLang="it-IT" sz="1400"/>
          </a:p>
        </p:txBody>
      </p:sp>
      <p:sp>
        <p:nvSpPr>
          <p:cNvPr id="265219" name="Text Box 1">
            <a:extLst>
              <a:ext uri="{FF2B5EF4-FFF2-40B4-BE49-F238E27FC236}">
                <a16:creationId xmlns:a16="http://schemas.microsoft.com/office/drawing/2014/main" id="{9368B4F0-35D3-4AAB-A97E-F1AD732F1222}"/>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CD0BF8AA-773F-4BF8-93A8-E86B99408A96}" type="slidenum">
              <a:rPr lang="it-IT" altLang="it-IT" sz="1400">
                <a:cs typeface="Arial" panose="020B0604020202020204" pitchFamily="34" charset="0"/>
              </a:rPr>
              <a:pPr algn="r" eaLnBrk="1">
                <a:lnSpc>
                  <a:spcPct val="95000"/>
                </a:lnSpc>
                <a:spcBef>
                  <a:spcPct val="0"/>
                </a:spcBef>
                <a:buClrTx/>
                <a:buFontTx/>
                <a:buNone/>
              </a:pPr>
              <a:t>38</a:t>
            </a:fld>
            <a:endParaRPr lang="it-IT" altLang="it-IT" sz="1400">
              <a:cs typeface="Arial" panose="020B0604020202020204" pitchFamily="34" charset="0"/>
            </a:endParaRPr>
          </a:p>
        </p:txBody>
      </p:sp>
      <p:sp>
        <p:nvSpPr>
          <p:cNvPr id="265220" name="Text Box 2">
            <a:extLst>
              <a:ext uri="{FF2B5EF4-FFF2-40B4-BE49-F238E27FC236}">
                <a16:creationId xmlns:a16="http://schemas.microsoft.com/office/drawing/2014/main" id="{33323E0D-7D01-4346-B0A9-152AC33ACFFB}"/>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487DF76-8AD8-48D0-812A-0346759EA881}" type="slidenum">
              <a:rPr lang="it-IT" altLang="it-IT" sz="1400">
                <a:cs typeface="Arial" panose="020B0604020202020204" pitchFamily="34" charset="0"/>
              </a:rPr>
              <a:pPr algn="r" eaLnBrk="1">
                <a:lnSpc>
                  <a:spcPct val="95000"/>
                </a:lnSpc>
                <a:spcBef>
                  <a:spcPct val="0"/>
                </a:spcBef>
                <a:buClrTx/>
                <a:buFontTx/>
                <a:buNone/>
              </a:pPr>
              <a:t>38</a:t>
            </a:fld>
            <a:endParaRPr lang="it-IT" altLang="it-IT" sz="1400">
              <a:cs typeface="Arial" panose="020B0604020202020204" pitchFamily="34" charset="0"/>
            </a:endParaRPr>
          </a:p>
        </p:txBody>
      </p:sp>
      <p:sp>
        <p:nvSpPr>
          <p:cNvPr id="265221" name="Rectangle 3">
            <a:extLst>
              <a:ext uri="{FF2B5EF4-FFF2-40B4-BE49-F238E27FC236}">
                <a16:creationId xmlns:a16="http://schemas.microsoft.com/office/drawing/2014/main" id="{A3A08741-FD9A-412E-AED4-34B0C37C26D1}"/>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5222" name="Rectangle 4">
            <a:extLst>
              <a:ext uri="{FF2B5EF4-FFF2-40B4-BE49-F238E27FC236}">
                <a16:creationId xmlns:a16="http://schemas.microsoft.com/office/drawing/2014/main" id="{D50348A8-A8CA-44DD-AB87-B0C256919AF5}"/>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266" name="Rectangle 9">
            <a:extLst>
              <a:ext uri="{FF2B5EF4-FFF2-40B4-BE49-F238E27FC236}">
                <a16:creationId xmlns:a16="http://schemas.microsoft.com/office/drawing/2014/main" id="{804E9E81-AA3F-4DD1-B624-C98990CF1D7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DFB79527-8D63-4BC3-95D6-7FE6A12006B5}" type="slidenum">
              <a:rPr lang="it-IT" altLang="it-IT" sz="1400" smtClean="0"/>
              <a:pPr>
                <a:spcBef>
                  <a:spcPct val="0"/>
                </a:spcBef>
                <a:buClrTx/>
                <a:buFontTx/>
                <a:buNone/>
              </a:pPr>
              <a:t>39</a:t>
            </a:fld>
            <a:endParaRPr lang="it-IT" altLang="it-IT" sz="1400"/>
          </a:p>
        </p:txBody>
      </p:sp>
      <p:sp>
        <p:nvSpPr>
          <p:cNvPr id="267267" name="Text Box 1">
            <a:extLst>
              <a:ext uri="{FF2B5EF4-FFF2-40B4-BE49-F238E27FC236}">
                <a16:creationId xmlns:a16="http://schemas.microsoft.com/office/drawing/2014/main" id="{D0EF8499-1BE7-4047-8AD8-722E62513341}"/>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81C02D5-3003-4010-8302-11850ACA103A}" type="slidenum">
              <a:rPr lang="it-IT" altLang="it-IT" sz="1400">
                <a:cs typeface="Arial" panose="020B0604020202020204" pitchFamily="34" charset="0"/>
              </a:rPr>
              <a:pPr algn="r" eaLnBrk="1">
                <a:lnSpc>
                  <a:spcPct val="95000"/>
                </a:lnSpc>
                <a:spcBef>
                  <a:spcPct val="0"/>
                </a:spcBef>
                <a:buClrTx/>
                <a:buFontTx/>
                <a:buNone/>
              </a:pPr>
              <a:t>39</a:t>
            </a:fld>
            <a:endParaRPr lang="it-IT" altLang="it-IT" sz="1400">
              <a:cs typeface="Arial" panose="020B0604020202020204" pitchFamily="34" charset="0"/>
            </a:endParaRPr>
          </a:p>
        </p:txBody>
      </p:sp>
      <p:sp>
        <p:nvSpPr>
          <p:cNvPr id="267268" name="Text Box 2">
            <a:extLst>
              <a:ext uri="{FF2B5EF4-FFF2-40B4-BE49-F238E27FC236}">
                <a16:creationId xmlns:a16="http://schemas.microsoft.com/office/drawing/2014/main" id="{1C0C6C7C-77E1-456B-BF50-BE84A662A665}"/>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35D45BBD-6117-41BF-9941-8D9AF70A9487}" type="slidenum">
              <a:rPr lang="it-IT" altLang="it-IT" sz="1400">
                <a:cs typeface="Arial" panose="020B0604020202020204" pitchFamily="34" charset="0"/>
              </a:rPr>
              <a:pPr algn="r" eaLnBrk="1">
                <a:lnSpc>
                  <a:spcPct val="95000"/>
                </a:lnSpc>
                <a:spcBef>
                  <a:spcPct val="0"/>
                </a:spcBef>
                <a:buClrTx/>
                <a:buFontTx/>
                <a:buNone/>
              </a:pPr>
              <a:t>39</a:t>
            </a:fld>
            <a:endParaRPr lang="it-IT" altLang="it-IT" sz="1400">
              <a:cs typeface="Arial" panose="020B0604020202020204" pitchFamily="34" charset="0"/>
            </a:endParaRPr>
          </a:p>
        </p:txBody>
      </p:sp>
      <p:sp>
        <p:nvSpPr>
          <p:cNvPr id="267269" name="Rectangle 3">
            <a:extLst>
              <a:ext uri="{FF2B5EF4-FFF2-40B4-BE49-F238E27FC236}">
                <a16:creationId xmlns:a16="http://schemas.microsoft.com/office/drawing/2014/main" id="{76AE49B5-FFC7-42B1-B01D-9EEBD6AB344A}"/>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7270" name="Rectangle 4">
            <a:extLst>
              <a:ext uri="{FF2B5EF4-FFF2-40B4-BE49-F238E27FC236}">
                <a16:creationId xmlns:a16="http://schemas.microsoft.com/office/drawing/2014/main" id="{92244486-7FAA-4414-B583-2377B573B25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330" name="Rectangle 9">
            <a:extLst>
              <a:ext uri="{FF2B5EF4-FFF2-40B4-BE49-F238E27FC236}">
                <a16:creationId xmlns:a16="http://schemas.microsoft.com/office/drawing/2014/main" id="{56BE7EA8-310B-476D-8DEA-439A1BEF1F9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E5D3B0F5-DA9B-47C2-9D0D-F23D4B889144}" type="slidenum">
              <a:rPr lang="it-IT" altLang="it-IT" sz="1400" smtClean="0"/>
              <a:pPr>
                <a:spcBef>
                  <a:spcPct val="0"/>
                </a:spcBef>
                <a:buClrTx/>
                <a:buFontTx/>
                <a:buNone/>
              </a:pPr>
              <a:t>12</a:t>
            </a:fld>
            <a:endParaRPr lang="it-IT" altLang="it-IT" sz="1400"/>
          </a:p>
        </p:txBody>
      </p:sp>
      <p:sp>
        <p:nvSpPr>
          <p:cNvPr id="227331" name="Rectangle 1">
            <a:extLst>
              <a:ext uri="{FF2B5EF4-FFF2-40B4-BE49-F238E27FC236}">
                <a16:creationId xmlns:a16="http://schemas.microsoft.com/office/drawing/2014/main" id="{D7C82B66-3575-4727-88ED-E85EAF1AD232}"/>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7332" name="Rectangle 2">
            <a:extLst>
              <a:ext uri="{FF2B5EF4-FFF2-40B4-BE49-F238E27FC236}">
                <a16:creationId xmlns:a16="http://schemas.microsoft.com/office/drawing/2014/main" id="{207A0192-81EE-4EE4-AF64-6879206381A6}"/>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9314" name="Rectangle 9">
            <a:extLst>
              <a:ext uri="{FF2B5EF4-FFF2-40B4-BE49-F238E27FC236}">
                <a16:creationId xmlns:a16="http://schemas.microsoft.com/office/drawing/2014/main" id="{8CFEC37E-DD29-4178-8B44-AC1D3A5A475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7090421C-B065-4F08-807E-462B54DAFD1C}" type="slidenum">
              <a:rPr lang="it-IT" altLang="it-IT" sz="1400" smtClean="0"/>
              <a:pPr>
                <a:spcBef>
                  <a:spcPct val="0"/>
                </a:spcBef>
                <a:buClrTx/>
                <a:buFontTx/>
                <a:buNone/>
              </a:pPr>
              <a:t>40</a:t>
            </a:fld>
            <a:endParaRPr lang="it-IT" altLang="it-IT" sz="1400"/>
          </a:p>
        </p:txBody>
      </p:sp>
      <p:sp>
        <p:nvSpPr>
          <p:cNvPr id="269315" name="Text Box 1">
            <a:extLst>
              <a:ext uri="{FF2B5EF4-FFF2-40B4-BE49-F238E27FC236}">
                <a16:creationId xmlns:a16="http://schemas.microsoft.com/office/drawing/2014/main" id="{9431F966-BFDB-4E79-8426-AE61E339DAFE}"/>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47AEB1F-62AE-4E9E-B365-DAEE030D01F6}" type="slidenum">
              <a:rPr lang="it-IT" altLang="it-IT" sz="1400">
                <a:cs typeface="Arial" panose="020B0604020202020204" pitchFamily="34" charset="0"/>
              </a:rPr>
              <a:pPr algn="r" eaLnBrk="1">
                <a:lnSpc>
                  <a:spcPct val="95000"/>
                </a:lnSpc>
                <a:spcBef>
                  <a:spcPct val="0"/>
                </a:spcBef>
                <a:buClrTx/>
                <a:buFontTx/>
                <a:buNone/>
              </a:pPr>
              <a:t>40</a:t>
            </a:fld>
            <a:endParaRPr lang="it-IT" altLang="it-IT" sz="1400">
              <a:cs typeface="Arial" panose="020B0604020202020204" pitchFamily="34" charset="0"/>
            </a:endParaRPr>
          </a:p>
        </p:txBody>
      </p:sp>
      <p:sp>
        <p:nvSpPr>
          <p:cNvPr id="269316" name="Text Box 2">
            <a:extLst>
              <a:ext uri="{FF2B5EF4-FFF2-40B4-BE49-F238E27FC236}">
                <a16:creationId xmlns:a16="http://schemas.microsoft.com/office/drawing/2014/main" id="{607395CF-B808-4677-98EB-F7F2E521598A}"/>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29BFED17-9F48-4E6A-9541-F656844FCEC6}" type="slidenum">
              <a:rPr lang="it-IT" altLang="it-IT" sz="1400">
                <a:cs typeface="Arial" panose="020B0604020202020204" pitchFamily="34" charset="0"/>
              </a:rPr>
              <a:pPr algn="r" eaLnBrk="1">
                <a:lnSpc>
                  <a:spcPct val="95000"/>
                </a:lnSpc>
                <a:spcBef>
                  <a:spcPct val="0"/>
                </a:spcBef>
                <a:buClrTx/>
                <a:buFontTx/>
                <a:buNone/>
              </a:pPr>
              <a:t>40</a:t>
            </a:fld>
            <a:endParaRPr lang="it-IT" altLang="it-IT" sz="1400">
              <a:cs typeface="Arial" panose="020B0604020202020204" pitchFamily="34" charset="0"/>
            </a:endParaRPr>
          </a:p>
        </p:txBody>
      </p:sp>
      <p:sp>
        <p:nvSpPr>
          <p:cNvPr id="269317" name="Rectangle 3">
            <a:extLst>
              <a:ext uri="{FF2B5EF4-FFF2-40B4-BE49-F238E27FC236}">
                <a16:creationId xmlns:a16="http://schemas.microsoft.com/office/drawing/2014/main" id="{A3871B73-ADC6-4908-A006-DB2AE97FCAEB}"/>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9318" name="Rectangle 4">
            <a:extLst>
              <a:ext uri="{FF2B5EF4-FFF2-40B4-BE49-F238E27FC236}">
                <a16:creationId xmlns:a16="http://schemas.microsoft.com/office/drawing/2014/main" id="{D000FA74-69E4-4E58-A8B9-B50654F11028}"/>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1362" name="Rectangle 9">
            <a:extLst>
              <a:ext uri="{FF2B5EF4-FFF2-40B4-BE49-F238E27FC236}">
                <a16:creationId xmlns:a16="http://schemas.microsoft.com/office/drawing/2014/main" id="{EBF504C3-3A40-4FB3-B8FE-046E74064BD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F76932A0-0F34-465D-8011-BCB190EB59D4}" type="slidenum">
              <a:rPr lang="it-IT" altLang="it-IT" sz="1400" smtClean="0"/>
              <a:pPr>
                <a:spcBef>
                  <a:spcPct val="0"/>
                </a:spcBef>
                <a:buClrTx/>
                <a:buFontTx/>
                <a:buNone/>
              </a:pPr>
              <a:t>41</a:t>
            </a:fld>
            <a:endParaRPr lang="it-IT" altLang="it-IT" sz="1400"/>
          </a:p>
        </p:txBody>
      </p:sp>
      <p:sp>
        <p:nvSpPr>
          <p:cNvPr id="271363" name="Text Box 1">
            <a:extLst>
              <a:ext uri="{FF2B5EF4-FFF2-40B4-BE49-F238E27FC236}">
                <a16:creationId xmlns:a16="http://schemas.microsoft.com/office/drawing/2014/main" id="{7AD94BBE-DA3F-4F2A-BC22-C8FFE0F6AFC9}"/>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62DE3B9F-6A88-43CE-B74B-6F9CE9A229C3}" type="slidenum">
              <a:rPr lang="it-IT" altLang="it-IT" sz="1400">
                <a:cs typeface="Arial" panose="020B0604020202020204" pitchFamily="34" charset="0"/>
              </a:rPr>
              <a:pPr algn="r" eaLnBrk="1">
                <a:lnSpc>
                  <a:spcPct val="95000"/>
                </a:lnSpc>
                <a:spcBef>
                  <a:spcPct val="0"/>
                </a:spcBef>
                <a:buClrTx/>
                <a:buFontTx/>
                <a:buNone/>
              </a:pPr>
              <a:t>41</a:t>
            </a:fld>
            <a:endParaRPr lang="it-IT" altLang="it-IT" sz="1400">
              <a:cs typeface="Arial" panose="020B0604020202020204" pitchFamily="34" charset="0"/>
            </a:endParaRPr>
          </a:p>
        </p:txBody>
      </p:sp>
      <p:sp>
        <p:nvSpPr>
          <p:cNvPr id="271364" name="Text Box 2">
            <a:extLst>
              <a:ext uri="{FF2B5EF4-FFF2-40B4-BE49-F238E27FC236}">
                <a16:creationId xmlns:a16="http://schemas.microsoft.com/office/drawing/2014/main" id="{8ABD376D-17D7-4F07-AEA1-0E2B586A4FD3}"/>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4389ACB-57EF-470C-9339-B40FDD8982B7}" type="slidenum">
              <a:rPr lang="it-IT" altLang="it-IT" sz="1400">
                <a:cs typeface="Arial" panose="020B0604020202020204" pitchFamily="34" charset="0"/>
              </a:rPr>
              <a:pPr algn="r" eaLnBrk="1">
                <a:lnSpc>
                  <a:spcPct val="95000"/>
                </a:lnSpc>
                <a:spcBef>
                  <a:spcPct val="0"/>
                </a:spcBef>
                <a:buClrTx/>
                <a:buFontTx/>
                <a:buNone/>
              </a:pPr>
              <a:t>41</a:t>
            </a:fld>
            <a:endParaRPr lang="it-IT" altLang="it-IT" sz="1400">
              <a:cs typeface="Arial" panose="020B0604020202020204" pitchFamily="34" charset="0"/>
            </a:endParaRPr>
          </a:p>
        </p:txBody>
      </p:sp>
      <p:sp>
        <p:nvSpPr>
          <p:cNvPr id="271365" name="Rectangle 3">
            <a:extLst>
              <a:ext uri="{FF2B5EF4-FFF2-40B4-BE49-F238E27FC236}">
                <a16:creationId xmlns:a16="http://schemas.microsoft.com/office/drawing/2014/main" id="{8DF4CD8A-2B54-4B89-8003-80D1C1B9D4A4}"/>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1366" name="Rectangle 4">
            <a:extLst>
              <a:ext uri="{FF2B5EF4-FFF2-40B4-BE49-F238E27FC236}">
                <a16:creationId xmlns:a16="http://schemas.microsoft.com/office/drawing/2014/main" id="{069D9FC4-B18C-47F5-B0F1-E636AE27D2A1}"/>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3410" name="Rectangle 9">
            <a:extLst>
              <a:ext uri="{FF2B5EF4-FFF2-40B4-BE49-F238E27FC236}">
                <a16:creationId xmlns:a16="http://schemas.microsoft.com/office/drawing/2014/main" id="{CA9CD11D-90A9-4EA8-8288-F041314D37F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9DC50E0-FCA8-4886-8157-D443D7D0148A}" type="slidenum">
              <a:rPr lang="it-IT" altLang="it-IT" sz="1400" smtClean="0"/>
              <a:pPr>
                <a:spcBef>
                  <a:spcPct val="0"/>
                </a:spcBef>
                <a:buClrTx/>
                <a:buFontTx/>
                <a:buNone/>
              </a:pPr>
              <a:t>42</a:t>
            </a:fld>
            <a:endParaRPr lang="it-IT" altLang="it-IT" sz="1400"/>
          </a:p>
        </p:txBody>
      </p:sp>
      <p:sp>
        <p:nvSpPr>
          <p:cNvPr id="273411" name="Text Box 1">
            <a:extLst>
              <a:ext uri="{FF2B5EF4-FFF2-40B4-BE49-F238E27FC236}">
                <a16:creationId xmlns:a16="http://schemas.microsoft.com/office/drawing/2014/main" id="{4C764DBB-7915-4696-A36F-5CD150B47345}"/>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A66D9C5D-6449-4EB9-8FC3-100F65A2F07B}" type="slidenum">
              <a:rPr lang="it-IT" altLang="it-IT" sz="1400">
                <a:cs typeface="Arial" panose="020B0604020202020204" pitchFamily="34" charset="0"/>
              </a:rPr>
              <a:pPr algn="r" eaLnBrk="1">
                <a:lnSpc>
                  <a:spcPct val="95000"/>
                </a:lnSpc>
                <a:spcBef>
                  <a:spcPct val="0"/>
                </a:spcBef>
                <a:buClrTx/>
                <a:buFontTx/>
                <a:buNone/>
              </a:pPr>
              <a:t>42</a:t>
            </a:fld>
            <a:endParaRPr lang="it-IT" altLang="it-IT" sz="1400">
              <a:cs typeface="Arial" panose="020B0604020202020204" pitchFamily="34" charset="0"/>
            </a:endParaRPr>
          </a:p>
        </p:txBody>
      </p:sp>
      <p:sp>
        <p:nvSpPr>
          <p:cNvPr id="273412" name="Text Box 2">
            <a:extLst>
              <a:ext uri="{FF2B5EF4-FFF2-40B4-BE49-F238E27FC236}">
                <a16:creationId xmlns:a16="http://schemas.microsoft.com/office/drawing/2014/main" id="{3A985040-23E9-46A7-AAA3-3E27B1DE36A4}"/>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12BAD94-AE8D-41B9-9C2B-542D33814E98}" type="slidenum">
              <a:rPr lang="it-IT" altLang="it-IT" sz="1400">
                <a:cs typeface="Arial" panose="020B0604020202020204" pitchFamily="34" charset="0"/>
              </a:rPr>
              <a:pPr algn="r" eaLnBrk="1">
                <a:lnSpc>
                  <a:spcPct val="95000"/>
                </a:lnSpc>
                <a:spcBef>
                  <a:spcPct val="0"/>
                </a:spcBef>
                <a:buClrTx/>
                <a:buFontTx/>
                <a:buNone/>
              </a:pPr>
              <a:t>42</a:t>
            </a:fld>
            <a:endParaRPr lang="it-IT" altLang="it-IT" sz="1400">
              <a:cs typeface="Arial" panose="020B0604020202020204" pitchFamily="34" charset="0"/>
            </a:endParaRPr>
          </a:p>
        </p:txBody>
      </p:sp>
      <p:sp>
        <p:nvSpPr>
          <p:cNvPr id="273413" name="Rectangle 3">
            <a:extLst>
              <a:ext uri="{FF2B5EF4-FFF2-40B4-BE49-F238E27FC236}">
                <a16:creationId xmlns:a16="http://schemas.microsoft.com/office/drawing/2014/main" id="{D1833A95-931A-4914-B4C0-A6BBA2F1BC90}"/>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3414" name="Rectangle 4">
            <a:extLst>
              <a:ext uri="{FF2B5EF4-FFF2-40B4-BE49-F238E27FC236}">
                <a16:creationId xmlns:a16="http://schemas.microsoft.com/office/drawing/2014/main" id="{E865E11D-9353-4C58-A23E-2C27E37E995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5458" name="Rectangle 9">
            <a:extLst>
              <a:ext uri="{FF2B5EF4-FFF2-40B4-BE49-F238E27FC236}">
                <a16:creationId xmlns:a16="http://schemas.microsoft.com/office/drawing/2014/main" id="{F66E8E62-A7C9-48D8-921E-89AA8D3B05F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44BEDDF6-33C9-4044-AABA-BEFF2A11AC89}" type="slidenum">
              <a:rPr lang="it-IT" altLang="it-IT" sz="1400" smtClean="0"/>
              <a:pPr>
                <a:spcBef>
                  <a:spcPct val="0"/>
                </a:spcBef>
                <a:buClrTx/>
                <a:buFontTx/>
                <a:buNone/>
              </a:pPr>
              <a:t>43</a:t>
            </a:fld>
            <a:endParaRPr lang="it-IT" altLang="it-IT" sz="1400"/>
          </a:p>
        </p:txBody>
      </p:sp>
      <p:sp>
        <p:nvSpPr>
          <p:cNvPr id="275459" name="Text Box 1">
            <a:extLst>
              <a:ext uri="{FF2B5EF4-FFF2-40B4-BE49-F238E27FC236}">
                <a16:creationId xmlns:a16="http://schemas.microsoft.com/office/drawing/2014/main" id="{FCEC3024-E3DD-4ACD-8F84-55A8D90DCBD1}"/>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61826CD-8AF1-427D-AC4C-07321B9784EA}" type="slidenum">
              <a:rPr lang="it-IT" altLang="it-IT" sz="1400">
                <a:cs typeface="Arial" panose="020B0604020202020204" pitchFamily="34" charset="0"/>
              </a:rPr>
              <a:pPr algn="r" eaLnBrk="1">
                <a:lnSpc>
                  <a:spcPct val="95000"/>
                </a:lnSpc>
                <a:spcBef>
                  <a:spcPct val="0"/>
                </a:spcBef>
                <a:buClrTx/>
                <a:buFontTx/>
                <a:buNone/>
              </a:pPr>
              <a:t>43</a:t>
            </a:fld>
            <a:endParaRPr lang="it-IT" altLang="it-IT" sz="1400">
              <a:cs typeface="Arial" panose="020B0604020202020204" pitchFamily="34" charset="0"/>
            </a:endParaRPr>
          </a:p>
        </p:txBody>
      </p:sp>
      <p:sp>
        <p:nvSpPr>
          <p:cNvPr id="275460" name="Text Box 2">
            <a:extLst>
              <a:ext uri="{FF2B5EF4-FFF2-40B4-BE49-F238E27FC236}">
                <a16:creationId xmlns:a16="http://schemas.microsoft.com/office/drawing/2014/main" id="{CA4078F2-C4DA-4A1E-8474-3B1EFE898345}"/>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7F25D31-3DFA-4FF1-9469-F1F1FE12AD79}" type="slidenum">
              <a:rPr lang="it-IT" altLang="it-IT" sz="1400">
                <a:cs typeface="Arial" panose="020B0604020202020204" pitchFamily="34" charset="0"/>
              </a:rPr>
              <a:pPr algn="r" eaLnBrk="1">
                <a:lnSpc>
                  <a:spcPct val="95000"/>
                </a:lnSpc>
                <a:spcBef>
                  <a:spcPct val="0"/>
                </a:spcBef>
                <a:buClrTx/>
                <a:buFontTx/>
                <a:buNone/>
              </a:pPr>
              <a:t>43</a:t>
            </a:fld>
            <a:endParaRPr lang="it-IT" altLang="it-IT" sz="1400">
              <a:cs typeface="Arial" panose="020B0604020202020204" pitchFamily="34" charset="0"/>
            </a:endParaRPr>
          </a:p>
        </p:txBody>
      </p:sp>
      <p:sp>
        <p:nvSpPr>
          <p:cNvPr id="275461" name="Rectangle 3">
            <a:extLst>
              <a:ext uri="{FF2B5EF4-FFF2-40B4-BE49-F238E27FC236}">
                <a16:creationId xmlns:a16="http://schemas.microsoft.com/office/drawing/2014/main" id="{6166835C-8ED3-43DE-B9FF-4C0D8D783B17}"/>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5462" name="Rectangle 4">
            <a:extLst>
              <a:ext uri="{FF2B5EF4-FFF2-40B4-BE49-F238E27FC236}">
                <a16:creationId xmlns:a16="http://schemas.microsoft.com/office/drawing/2014/main" id="{66D18529-1590-4151-89EC-8A8D5FD6D45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7506" name="Rectangle 9">
            <a:extLst>
              <a:ext uri="{FF2B5EF4-FFF2-40B4-BE49-F238E27FC236}">
                <a16:creationId xmlns:a16="http://schemas.microsoft.com/office/drawing/2014/main" id="{9ACA6DAC-83B2-4D2A-A34F-18AA98A528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A5382EA4-303B-4B84-A58B-510C6B709658}" type="slidenum">
              <a:rPr lang="it-IT" altLang="it-IT" sz="1400" smtClean="0"/>
              <a:pPr>
                <a:spcBef>
                  <a:spcPct val="0"/>
                </a:spcBef>
                <a:buClrTx/>
                <a:buFontTx/>
                <a:buNone/>
              </a:pPr>
              <a:t>44</a:t>
            </a:fld>
            <a:endParaRPr lang="it-IT" altLang="it-IT" sz="1400"/>
          </a:p>
        </p:txBody>
      </p:sp>
      <p:sp>
        <p:nvSpPr>
          <p:cNvPr id="277507" name="Text Box 1">
            <a:extLst>
              <a:ext uri="{FF2B5EF4-FFF2-40B4-BE49-F238E27FC236}">
                <a16:creationId xmlns:a16="http://schemas.microsoft.com/office/drawing/2014/main" id="{E4ADA029-F193-41C9-9BEB-2F669DED95E1}"/>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93AB7A2-144C-4F2E-9F61-0B1E3318C20D}" type="slidenum">
              <a:rPr lang="it-IT" altLang="it-IT" sz="1400">
                <a:cs typeface="Arial" panose="020B0604020202020204" pitchFamily="34" charset="0"/>
              </a:rPr>
              <a:pPr algn="r" eaLnBrk="1">
                <a:lnSpc>
                  <a:spcPct val="95000"/>
                </a:lnSpc>
                <a:spcBef>
                  <a:spcPct val="0"/>
                </a:spcBef>
                <a:buClrTx/>
                <a:buFontTx/>
                <a:buNone/>
              </a:pPr>
              <a:t>44</a:t>
            </a:fld>
            <a:endParaRPr lang="it-IT" altLang="it-IT" sz="1400">
              <a:cs typeface="Arial" panose="020B0604020202020204" pitchFamily="34" charset="0"/>
            </a:endParaRPr>
          </a:p>
        </p:txBody>
      </p:sp>
      <p:sp>
        <p:nvSpPr>
          <p:cNvPr id="277508" name="Text Box 2">
            <a:extLst>
              <a:ext uri="{FF2B5EF4-FFF2-40B4-BE49-F238E27FC236}">
                <a16:creationId xmlns:a16="http://schemas.microsoft.com/office/drawing/2014/main" id="{FA905786-A837-492F-9F9B-3691641304D5}"/>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A95FE2A5-A32C-41B9-9D7E-A2ED7CD953E3}" type="slidenum">
              <a:rPr lang="it-IT" altLang="it-IT" sz="1400">
                <a:cs typeface="Arial" panose="020B0604020202020204" pitchFamily="34" charset="0"/>
              </a:rPr>
              <a:pPr algn="r" eaLnBrk="1">
                <a:lnSpc>
                  <a:spcPct val="95000"/>
                </a:lnSpc>
                <a:spcBef>
                  <a:spcPct val="0"/>
                </a:spcBef>
                <a:buClrTx/>
                <a:buFontTx/>
                <a:buNone/>
              </a:pPr>
              <a:t>44</a:t>
            </a:fld>
            <a:endParaRPr lang="it-IT" altLang="it-IT" sz="1400">
              <a:cs typeface="Arial" panose="020B0604020202020204" pitchFamily="34" charset="0"/>
            </a:endParaRPr>
          </a:p>
        </p:txBody>
      </p:sp>
      <p:sp>
        <p:nvSpPr>
          <p:cNvPr id="277509" name="Rectangle 3">
            <a:extLst>
              <a:ext uri="{FF2B5EF4-FFF2-40B4-BE49-F238E27FC236}">
                <a16:creationId xmlns:a16="http://schemas.microsoft.com/office/drawing/2014/main" id="{C2D47A22-443F-4185-A635-52DE0F49A59F}"/>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7510" name="Rectangle 4">
            <a:extLst>
              <a:ext uri="{FF2B5EF4-FFF2-40B4-BE49-F238E27FC236}">
                <a16:creationId xmlns:a16="http://schemas.microsoft.com/office/drawing/2014/main" id="{B6A5A2E9-546D-4495-BE23-C212E8DC79C9}"/>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9554" name="Rectangle 9">
            <a:extLst>
              <a:ext uri="{FF2B5EF4-FFF2-40B4-BE49-F238E27FC236}">
                <a16:creationId xmlns:a16="http://schemas.microsoft.com/office/drawing/2014/main" id="{31072439-9A32-4907-9946-F431F69E801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7868F5C1-B45B-4A32-A9C7-71AF05769796}" type="slidenum">
              <a:rPr lang="it-IT" altLang="it-IT" sz="1400" smtClean="0"/>
              <a:pPr>
                <a:spcBef>
                  <a:spcPct val="0"/>
                </a:spcBef>
                <a:buClrTx/>
                <a:buFontTx/>
                <a:buNone/>
              </a:pPr>
              <a:t>45</a:t>
            </a:fld>
            <a:endParaRPr lang="it-IT" altLang="it-IT" sz="1400"/>
          </a:p>
        </p:txBody>
      </p:sp>
      <p:sp>
        <p:nvSpPr>
          <p:cNvPr id="279555" name="Text Box 1">
            <a:extLst>
              <a:ext uri="{FF2B5EF4-FFF2-40B4-BE49-F238E27FC236}">
                <a16:creationId xmlns:a16="http://schemas.microsoft.com/office/drawing/2014/main" id="{76A7BD38-B227-4186-B5FF-7E79D258C506}"/>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CF4C93F0-7241-4AC3-876D-B9F67B211CD0}" type="slidenum">
              <a:rPr lang="it-IT" altLang="it-IT" sz="1400">
                <a:cs typeface="Arial" panose="020B0604020202020204" pitchFamily="34" charset="0"/>
              </a:rPr>
              <a:pPr algn="r" eaLnBrk="1">
                <a:lnSpc>
                  <a:spcPct val="95000"/>
                </a:lnSpc>
                <a:spcBef>
                  <a:spcPct val="0"/>
                </a:spcBef>
                <a:buClrTx/>
                <a:buFontTx/>
                <a:buNone/>
              </a:pPr>
              <a:t>45</a:t>
            </a:fld>
            <a:endParaRPr lang="it-IT" altLang="it-IT" sz="1400">
              <a:cs typeface="Arial" panose="020B0604020202020204" pitchFamily="34" charset="0"/>
            </a:endParaRPr>
          </a:p>
        </p:txBody>
      </p:sp>
      <p:sp>
        <p:nvSpPr>
          <p:cNvPr id="279556" name="Text Box 2">
            <a:extLst>
              <a:ext uri="{FF2B5EF4-FFF2-40B4-BE49-F238E27FC236}">
                <a16:creationId xmlns:a16="http://schemas.microsoft.com/office/drawing/2014/main" id="{CF37B804-3914-4C48-BDB1-FFC2674120BC}"/>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CF033902-AB91-4ECF-B6E5-4E484E22EFA6}" type="slidenum">
              <a:rPr lang="it-IT" altLang="it-IT" sz="1400">
                <a:cs typeface="Arial" panose="020B0604020202020204" pitchFamily="34" charset="0"/>
              </a:rPr>
              <a:pPr algn="r" eaLnBrk="1">
                <a:lnSpc>
                  <a:spcPct val="95000"/>
                </a:lnSpc>
                <a:spcBef>
                  <a:spcPct val="0"/>
                </a:spcBef>
                <a:buClrTx/>
                <a:buFontTx/>
                <a:buNone/>
              </a:pPr>
              <a:t>45</a:t>
            </a:fld>
            <a:endParaRPr lang="it-IT" altLang="it-IT" sz="1400">
              <a:cs typeface="Arial" panose="020B0604020202020204" pitchFamily="34" charset="0"/>
            </a:endParaRPr>
          </a:p>
        </p:txBody>
      </p:sp>
      <p:sp>
        <p:nvSpPr>
          <p:cNvPr id="279557" name="Rectangle 3">
            <a:extLst>
              <a:ext uri="{FF2B5EF4-FFF2-40B4-BE49-F238E27FC236}">
                <a16:creationId xmlns:a16="http://schemas.microsoft.com/office/drawing/2014/main" id="{2CDF6B13-DC27-4705-A8B0-2F8C51EE7F38}"/>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9558" name="Rectangle 4">
            <a:extLst>
              <a:ext uri="{FF2B5EF4-FFF2-40B4-BE49-F238E27FC236}">
                <a16:creationId xmlns:a16="http://schemas.microsoft.com/office/drawing/2014/main" id="{E94CA580-8EFF-4185-B4F4-7BE05BCEF17D}"/>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1602" name="Rectangle 9">
            <a:extLst>
              <a:ext uri="{FF2B5EF4-FFF2-40B4-BE49-F238E27FC236}">
                <a16:creationId xmlns:a16="http://schemas.microsoft.com/office/drawing/2014/main" id="{ABC88CE6-7A21-4EB3-B7FD-3B3E4FCECFF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00CEF520-49D1-46AF-8017-2E6BC41C9774}" type="slidenum">
              <a:rPr lang="it-IT" altLang="it-IT" sz="1400" smtClean="0"/>
              <a:pPr>
                <a:spcBef>
                  <a:spcPct val="0"/>
                </a:spcBef>
                <a:buClrTx/>
                <a:buFontTx/>
                <a:buNone/>
              </a:pPr>
              <a:t>46</a:t>
            </a:fld>
            <a:endParaRPr lang="it-IT" altLang="it-IT" sz="1400"/>
          </a:p>
        </p:txBody>
      </p:sp>
      <p:sp>
        <p:nvSpPr>
          <p:cNvPr id="281603" name="Text Box 1">
            <a:extLst>
              <a:ext uri="{FF2B5EF4-FFF2-40B4-BE49-F238E27FC236}">
                <a16:creationId xmlns:a16="http://schemas.microsoft.com/office/drawing/2014/main" id="{C0FBFD78-186D-4DDA-9C23-E827B8FCBE1A}"/>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8BE6C43F-4F48-4FF5-BB87-B16C80568E8B}" type="slidenum">
              <a:rPr lang="it-IT" altLang="it-IT" sz="1400">
                <a:cs typeface="Arial" panose="020B0604020202020204" pitchFamily="34" charset="0"/>
              </a:rPr>
              <a:pPr algn="r" eaLnBrk="1">
                <a:lnSpc>
                  <a:spcPct val="95000"/>
                </a:lnSpc>
                <a:spcBef>
                  <a:spcPct val="0"/>
                </a:spcBef>
                <a:buClrTx/>
                <a:buFontTx/>
                <a:buNone/>
              </a:pPr>
              <a:t>46</a:t>
            </a:fld>
            <a:endParaRPr lang="it-IT" altLang="it-IT" sz="1400">
              <a:cs typeface="Arial" panose="020B0604020202020204" pitchFamily="34" charset="0"/>
            </a:endParaRPr>
          </a:p>
        </p:txBody>
      </p:sp>
      <p:sp>
        <p:nvSpPr>
          <p:cNvPr id="281604" name="Text Box 2">
            <a:extLst>
              <a:ext uri="{FF2B5EF4-FFF2-40B4-BE49-F238E27FC236}">
                <a16:creationId xmlns:a16="http://schemas.microsoft.com/office/drawing/2014/main" id="{8C2E4AD4-5DD0-4B9D-BDB0-FFC762038D4F}"/>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F37595F5-7D85-47BD-8B5F-DB34C1004212}" type="slidenum">
              <a:rPr lang="it-IT" altLang="it-IT" sz="1400">
                <a:cs typeface="Arial" panose="020B0604020202020204" pitchFamily="34" charset="0"/>
              </a:rPr>
              <a:pPr algn="r" eaLnBrk="1">
                <a:lnSpc>
                  <a:spcPct val="95000"/>
                </a:lnSpc>
                <a:spcBef>
                  <a:spcPct val="0"/>
                </a:spcBef>
                <a:buClrTx/>
                <a:buFontTx/>
                <a:buNone/>
              </a:pPr>
              <a:t>46</a:t>
            </a:fld>
            <a:endParaRPr lang="it-IT" altLang="it-IT" sz="1400">
              <a:cs typeface="Arial" panose="020B0604020202020204" pitchFamily="34" charset="0"/>
            </a:endParaRPr>
          </a:p>
        </p:txBody>
      </p:sp>
      <p:sp>
        <p:nvSpPr>
          <p:cNvPr id="281605" name="Rectangle 3">
            <a:extLst>
              <a:ext uri="{FF2B5EF4-FFF2-40B4-BE49-F238E27FC236}">
                <a16:creationId xmlns:a16="http://schemas.microsoft.com/office/drawing/2014/main" id="{70A5DE6F-58CF-436D-AB0E-E1A52B23CE5C}"/>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1606" name="Rectangle 4">
            <a:extLst>
              <a:ext uri="{FF2B5EF4-FFF2-40B4-BE49-F238E27FC236}">
                <a16:creationId xmlns:a16="http://schemas.microsoft.com/office/drawing/2014/main" id="{6AB5B0E3-0A63-4122-B753-392728E456DD}"/>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3650" name="Rectangle 9">
            <a:extLst>
              <a:ext uri="{FF2B5EF4-FFF2-40B4-BE49-F238E27FC236}">
                <a16:creationId xmlns:a16="http://schemas.microsoft.com/office/drawing/2014/main" id="{2008CAE9-6C62-46DA-8BD4-4382050406E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17D25DEF-89A2-47F4-97CA-40BF5FF7E320}" type="slidenum">
              <a:rPr lang="it-IT" altLang="it-IT" sz="1400" smtClean="0"/>
              <a:pPr>
                <a:spcBef>
                  <a:spcPct val="0"/>
                </a:spcBef>
                <a:buClrTx/>
                <a:buFontTx/>
                <a:buNone/>
              </a:pPr>
              <a:t>47</a:t>
            </a:fld>
            <a:endParaRPr lang="it-IT" altLang="it-IT" sz="1400"/>
          </a:p>
        </p:txBody>
      </p:sp>
      <p:sp>
        <p:nvSpPr>
          <p:cNvPr id="283651" name="Text Box 1">
            <a:extLst>
              <a:ext uri="{FF2B5EF4-FFF2-40B4-BE49-F238E27FC236}">
                <a16:creationId xmlns:a16="http://schemas.microsoft.com/office/drawing/2014/main" id="{209270CB-8A76-4455-BC1E-100AEC32F160}"/>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FD13CEF1-FBA8-4BEB-A306-0B4F6782DA3A}" type="slidenum">
              <a:rPr lang="it-IT" altLang="it-IT" sz="1400">
                <a:cs typeface="Arial" panose="020B0604020202020204" pitchFamily="34" charset="0"/>
              </a:rPr>
              <a:pPr algn="r" eaLnBrk="1">
                <a:lnSpc>
                  <a:spcPct val="95000"/>
                </a:lnSpc>
                <a:spcBef>
                  <a:spcPct val="0"/>
                </a:spcBef>
                <a:buClrTx/>
                <a:buFontTx/>
                <a:buNone/>
              </a:pPr>
              <a:t>47</a:t>
            </a:fld>
            <a:endParaRPr lang="it-IT" altLang="it-IT" sz="1400">
              <a:cs typeface="Arial" panose="020B0604020202020204" pitchFamily="34" charset="0"/>
            </a:endParaRPr>
          </a:p>
        </p:txBody>
      </p:sp>
      <p:sp>
        <p:nvSpPr>
          <p:cNvPr id="283652" name="Text Box 2">
            <a:extLst>
              <a:ext uri="{FF2B5EF4-FFF2-40B4-BE49-F238E27FC236}">
                <a16:creationId xmlns:a16="http://schemas.microsoft.com/office/drawing/2014/main" id="{C3727E7D-2F84-49D0-B0F1-DC2BA5E3CC66}"/>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62F33034-CF39-4C3B-8B75-0BDC77B8EDD3}" type="slidenum">
              <a:rPr lang="it-IT" altLang="it-IT" sz="1400">
                <a:cs typeface="Arial" panose="020B0604020202020204" pitchFamily="34" charset="0"/>
              </a:rPr>
              <a:pPr algn="r" eaLnBrk="1">
                <a:lnSpc>
                  <a:spcPct val="95000"/>
                </a:lnSpc>
                <a:spcBef>
                  <a:spcPct val="0"/>
                </a:spcBef>
                <a:buClrTx/>
                <a:buFontTx/>
                <a:buNone/>
              </a:pPr>
              <a:t>47</a:t>
            </a:fld>
            <a:endParaRPr lang="it-IT" altLang="it-IT" sz="1400">
              <a:cs typeface="Arial" panose="020B0604020202020204" pitchFamily="34" charset="0"/>
            </a:endParaRPr>
          </a:p>
        </p:txBody>
      </p:sp>
      <p:sp>
        <p:nvSpPr>
          <p:cNvPr id="283653" name="Rectangle 3">
            <a:extLst>
              <a:ext uri="{FF2B5EF4-FFF2-40B4-BE49-F238E27FC236}">
                <a16:creationId xmlns:a16="http://schemas.microsoft.com/office/drawing/2014/main" id="{1A7F2BF6-FDD2-42F3-AA4D-F96E64495BF5}"/>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3654" name="Rectangle 4">
            <a:extLst>
              <a:ext uri="{FF2B5EF4-FFF2-40B4-BE49-F238E27FC236}">
                <a16:creationId xmlns:a16="http://schemas.microsoft.com/office/drawing/2014/main" id="{B5935DC4-42EB-4AC1-841B-D9F2668BF470}"/>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698" name="Rectangle 9">
            <a:extLst>
              <a:ext uri="{FF2B5EF4-FFF2-40B4-BE49-F238E27FC236}">
                <a16:creationId xmlns:a16="http://schemas.microsoft.com/office/drawing/2014/main" id="{864AEA52-EA7C-410D-980F-A734B2B1C4A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F34CD846-EBAF-4C0D-8880-B8DCBD3323FE}" type="slidenum">
              <a:rPr lang="it-IT" altLang="it-IT" sz="1400" smtClean="0"/>
              <a:pPr>
                <a:spcBef>
                  <a:spcPct val="0"/>
                </a:spcBef>
                <a:buClrTx/>
                <a:buFontTx/>
                <a:buNone/>
              </a:pPr>
              <a:t>48</a:t>
            </a:fld>
            <a:endParaRPr lang="it-IT" altLang="it-IT" sz="1400"/>
          </a:p>
        </p:txBody>
      </p:sp>
      <p:sp>
        <p:nvSpPr>
          <p:cNvPr id="285699" name="Text Box 1">
            <a:extLst>
              <a:ext uri="{FF2B5EF4-FFF2-40B4-BE49-F238E27FC236}">
                <a16:creationId xmlns:a16="http://schemas.microsoft.com/office/drawing/2014/main" id="{D6768E00-2500-4D17-9D3A-B979E8430310}"/>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88FF814-72D2-4BE0-A591-EEE9285BD2AE}" type="slidenum">
              <a:rPr lang="it-IT" altLang="it-IT" sz="1400">
                <a:cs typeface="Arial" panose="020B0604020202020204" pitchFamily="34" charset="0"/>
              </a:rPr>
              <a:pPr algn="r" eaLnBrk="1">
                <a:lnSpc>
                  <a:spcPct val="95000"/>
                </a:lnSpc>
                <a:spcBef>
                  <a:spcPct val="0"/>
                </a:spcBef>
                <a:buClrTx/>
                <a:buFontTx/>
                <a:buNone/>
              </a:pPr>
              <a:t>48</a:t>
            </a:fld>
            <a:endParaRPr lang="it-IT" altLang="it-IT" sz="1400">
              <a:cs typeface="Arial" panose="020B0604020202020204" pitchFamily="34" charset="0"/>
            </a:endParaRPr>
          </a:p>
        </p:txBody>
      </p:sp>
      <p:sp>
        <p:nvSpPr>
          <p:cNvPr id="285700" name="Rectangle 2">
            <a:extLst>
              <a:ext uri="{FF2B5EF4-FFF2-40B4-BE49-F238E27FC236}">
                <a16:creationId xmlns:a16="http://schemas.microsoft.com/office/drawing/2014/main" id="{959D8D8F-B866-4BA1-AAA2-18C386A0DCE1}"/>
              </a:ext>
            </a:extLst>
          </p:cNvPr>
          <p:cNvSpPr>
            <a:spLocks noGrp="1" noRot="1" noChangeAspect="1" noChangeArrowheads="1" noTextEdit="1"/>
          </p:cNvSpPr>
          <p:nvPr>
            <p:ph type="sldImg"/>
          </p:nvPr>
        </p:nvSpPr>
        <p:spPr>
          <a:xfrm>
            <a:off x="217488" y="812800"/>
            <a:ext cx="7121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5701" name="Rectangle 3">
            <a:extLst>
              <a:ext uri="{FF2B5EF4-FFF2-40B4-BE49-F238E27FC236}">
                <a16:creationId xmlns:a16="http://schemas.microsoft.com/office/drawing/2014/main" id="{74F59405-4D0B-45B6-B553-797A08334A46}"/>
              </a:ext>
            </a:extLst>
          </p:cNvPr>
          <p:cNvSpPr>
            <a:spLocks noGrp="1" noChangeArrowheads="1"/>
          </p:cNvSpPr>
          <p:nvPr>
            <p:ph type="body" idx="1"/>
          </p:nvPr>
        </p:nvSpPr>
        <p:spPr>
          <a:xfrm>
            <a:off x="755650" y="5078413"/>
            <a:ext cx="6046788" cy="481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7746" name="Rectangle 9">
            <a:extLst>
              <a:ext uri="{FF2B5EF4-FFF2-40B4-BE49-F238E27FC236}">
                <a16:creationId xmlns:a16="http://schemas.microsoft.com/office/drawing/2014/main" id="{2AA1F4D3-EFA1-4C2F-8307-B904D95ABFD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7F98DD2-AC30-41AA-AEAD-9B472DC40886}" type="slidenum">
              <a:rPr lang="it-IT" altLang="it-IT" sz="1400" smtClean="0"/>
              <a:pPr>
                <a:spcBef>
                  <a:spcPct val="0"/>
                </a:spcBef>
                <a:buClrTx/>
                <a:buFontTx/>
                <a:buNone/>
              </a:pPr>
              <a:t>49</a:t>
            </a:fld>
            <a:endParaRPr lang="it-IT" altLang="it-IT" sz="1400"/>
          </a:p>
        </p:txBody>
      </p:sp>
      <p:sp>
        <p:nvSpPr>
          <p:cNvPr id="287747" name="Text Box 1">
            <a:extLst>
              <a:ext uri="{FF2B5EF4-FFF2-40B4-BE49-F238E27FC236}">
                <a16:creationId xmlns:a16="http://schemas.microsoft.com/office/drawing/2014/main" id="{F0DFCC3D-2786-46CE-8156-9C96A62BC99C}"/>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4A6C2774-84BB-403D-ACBE-F3236CD9ACAF}" type="slidenum">
              <a:rPr lang="it-IT" altLang="it-IT" sz="1400">
                <a:cs typeface="Arial" panose="020B0604020202020204" pitchFamily="34" charset="0"/>
              </a:rPr>
              <a:pPr algn="r" eaLnBrk="1">
                <a:lnSpc>
                  <a:spcPct val="95000"/>
                </a:lnSpc>
                <a:spcBef>
                  <a:spcPct val="0"/>
                </a:spcBef>
                <a:buClrTx/>
                <a:buFontTx/>
                <a:buNone/>
              </a:pPr>
              <a:t>49</a:t>
            </a:fld>
            <a:endParaRPr lang="it-IT" altLang="it-IT" sz="1400">
              <a:cs typeface="Arial" panose="020B0604020202020204" pitchFamily="34" charset="0"/>
            </a:endParaRPr>
          </a:p>
        </p:txBody>
      </p:sp>
      <p:sp>
        <p:nvSpPr>
          <p:cNvPr id="287748" name="Rectangle 2">
            <a:extLst>
              <a:ext uri="{FF2B5EF4-FFF2-40B4-BE49-F238E27FC236}">
                <a16:creationId xmlns:a16="http://schemas.microsoft.com/office/drawing/2014/main" id="{6047F287-32A0-4BBD-976B-79D76006A160}"/>
              </a:ext>
            </a:extLst>
          </p:cNvPr>
          <p:cNvSpPr>
            <a:spLocks noGrp="1" noRot="1" noChangeAspect="1" noChangeArrowheads="1" noTextEdit="1"/>
          </p:cNvSpPr>
          <p:nvPr>
            <p:ph type="sldImg"/>
          </p:nvPr>
        </p:nvSpPr>
        <p:spPr>
          <a:xfrm>
            <a:off x="217488" y="812800"/>
            <a:ext cx="7121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7749" name="Rectangle 3">
            <a:extLst>
              <a:ext uri="{FF2B5EF4-FFF2-40B4-BE49-F238E27FC236}">
                <a16:creationId xmlns:a16="http://schemas.microsoft.com/office/drawing/2014/main" id="{E24EF756-B189-409A-8AE0-5AD8E3154419}"/>
              </a:ext>
            </a:extLst>
          </p:cNvPr>
          <p:cNvSpPr>
            <a:spLocks noGrp="1" noChangeArrowheads="1"/>
          </p:cNvSpPr>
          <p:nvPr>
            <p:ph type="body" idx="1"/>
          </p:nvPr>
        </p:nvSpPr>
        <p:spPr>
          <a:xfrm>
            <a:off x="755650" y="5078413"/>
            <a:ext cx="6046788" cy="481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426" name="Rectangle 9">
            <a:extLst>
              <a:ext uri="{FF2B5EF4-FFF2-40B4-BE49-F238E27FC236}">
                <a16:creationId xmlns:a16="http://schemas.microsoft.com/office/drawing/2014/main" id="{77421C8F-5A15-49FD-8325-6C6267E692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7400DB02-A275-47EF-9077-517F89ECA4BD}" type="slidenum">
              <a:rPr lang="it-IT" altLang="it-IT" sz="1400" smtClean="0"/>
              <a:pPr>
                <a:spcBef>
                  <a:spcPct val="0"/>
                </a:spcBef>
                <a:buClrTx/>
                <a:buFontTx/>
                <a:buNone/>
              </a:pPr>
              <a:t>18</a:t>
            </a:fld>
            <a:endParaRPr lang="it-IT" altLang="it-IT" sz="1400"/>
          </a:p>
        </p:txBody>
      </p:sp>
      <p:sp>
        <p:nvSpPr>
          <p:cNvPr id="231427" name="Rectangle 1">
            <a:extLst>
              <a:ext uri="{FF2B5EF4-FFF2-40B4-BE49-F238E27FC236}">
                <a16:creationId xmlns:a16="http://schemas.microsoft.com/office/drawing/2014/main" id="{556BDAAC-38F0-4096-A67B-549E09460451}"/>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1428" name="Rectangle 2">
            <a:extLst>
              <a:ext uri="{FF2B5EF4-FFF2-40B4-BE49-F238E27FC236}">
                <a16:creationId xmlns:a16="http://schemas.microsoft.com/office/drawing/2014/main" id="{B0F6FBE7-5EEB-437E-A846-719CF392FB5F}"/>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9794" name="Rectangle 9">
            <a:extLst>
              <a:ext uri="{FF2B5EF4-FFF2-40B4-BE49-F238E27FC236}">
                <a16:creationId xmlns:a16="http://schemas.microsoft.com/office/drawing/2014/main" id="{9CA2E2B5-F7D2-42C3-B601-E89EB80B739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50D7F1E5-7041-4C3C-9289-3A39A2F7FB5A}" type="slidenum">
              <a:rPr lang="it-IT" altLang="it-IT" sz="1400" smtClean="0"/>
              <a:pPr>
                <a:spcBef>
                  <a:spcPct val="0"/>
                </a:spcBef>
                <a:buClrTx/>
                <a:buFontTx/>
                <a:buNone/>
              </a:pPr>
              <a:t>50</a:t>
            </a:fld>
            <a:endParaRPr lang="it-IT" altLang="it-IT" sz="1400"/>
          </a:p>
        </p:txBody>
      </p:sp>
      <p:sp>
        <p:nvSpPr>
          <p:cNvPr id="289795" name="Rectangle 1">
            <a:extLst>
              <a:ext uri="{FF2B5EF4-FFF2-40B4-BE49-F238E27FC236}">
                <a16:creationId xmlns:a16="http://schemas.microsoft.com/office/drawing/2014/main" id="{14509368-7371-4F08-B2A5-E67984A8FD68}"/>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9796" name="Rectangle 2">
            <a:extLst>
              <a:ext uri="{FF2B5EF4-FFF2-40B4-BE49-F238E27FC236}">
                <a16:creationId xmlns:a16="http://schemas.microsoft.com/office/drawing/2014/main" id="{CCBE4245-25BC-476C-806E-CE0823D818E0}"/>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2866" name="Rectangle 9">
            <a:extLst>
              <a:ext uri="{FF2B5EF4-FFF2-40B4-BE49-F238E27FC236}">
                <a16:creationId xmlns:a16="http://schemas.microsoft.com/office/drawing/2014/main" id="{5EB38486-19F7-4B75-9170-DAFE5E73C5D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1D43B4E8-B0FD-42E2-8540-17EB64E47E3C}" type="slidenum">
              <a:rPr lang="it-IT" altLang="it-IT" sz="1400" smtClean="0"/>
              <a:pPr>
                <a:spcBef>
                  <a:spcPct val="0"/>
                </a:spcBef>
                <a:buClrTx/>
                <a:buFontTx/>
                <a:buNone/>
              </a:pPr>
              <a:t>52</a:t>
            </a:fld>
            <a:endParaRPr lang="it-IT" altLang="it-IT" sz="1400"/>
          </a:p>
        </p:txBody>
      </p:sp>
      <p:sp>
        <p:nvSpPr>
          <p:cNvPr id="292867" name="Text Box 1">
            <a:extLst>
              <a:ext uri="{FF2B5EF4-FFF2-40B4-BE49-F238E27FC236}">
                <a16:creationId xmlns:a16="http://schemas.microsoft.com/office/drawing/2014/main" id="{6DB7D9D2-1ECD-4857-A10C-2E6334AD48AE}"/>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C1455F9F-FA6C-4435-9EE4-5A1B097E54F2}" type="slidenum">
              <a:rPr lang="it-IT" altLang="it-IT" sz="1400">
                <a:cs typeface="Arial" panose="020B0604020202020204" pitchFamily="34" charset="0"/>
              </a:rPr>
              <a:pPr algn="r" eaLnBrk="1">
                <a:lnSpc>
                  <a:spcPct val="95000"/>
                </a:lnSpc>
                <a:spcBef>
                  <a:spcPct val="0"/>
                </a:spcBef>
                <a:buClrTx/>
                <a:buFontTx/>
                <a:buNone/>
              </a:pPr>
              <a:t>52</a:t>
            </a:fld>
            <a:endParaRPr lang="it-IT" altLang="it-IT" sz="1400">
              <a:cs typeface="Arial" panose="020B0604020202020204" pitchFamily="34" charset="0"/>
            </a:endParaRPr>
          </a:p>
        </p:txBody>
      </p:sp>
      <p:sp>
        <p:nvSpPr>
          <p:cNvPr id="292868" name="Rectangle 2">
            <a:extLst>
              <a:ext uri="{FF2B5EF4-FFF2-40B4-BE49-F238E27FC236}">
                <a16:creationId xmlns:a16="http://schemas.microsoft.com/office/drawing/2014/main" id="{DD259994-BF57-4A4C-A888-26B721B900FD}"/>
              </a:ext>
            </a:extLst>
          </p:cNvPr>
          <p:cNvSpPr>
            <a:spLocks noGrp="1" noRot="1" noChangeAspect="1" noChangeArrowheads="1" noTextEdit="1"/>
          </p:cNvSpPr>
          <p:nvPr>
            <p:ph type="sldImg"/>
          </p:nvPr>
        </p:nvSpPr>
        <p:spPr>
          <a:xfrm>
            <a:off x="217488" y="812800"/>
            <a:ext cx="7121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2869" name="Rectangle 3">
            <a:extLst>
              <a:ext uri="{FF2B5EF4-FFF2-40B4-BE49-F238E27FC236}">
                <a16:creationId xmlns:a16="http://schemas.microsoft.com/office/drawing/2014/main" id="{6FF1B030-90F2-49B3-8203-CCBB09EAC815}"/>
              </a:ext>
            </a:extLst>
          </p:cNvPr>
          <p:cNvSpPr>
            <a:spLocks noGrp="1" noChangeArrowheads="1"/>
          </p:cNvSpPr>
          <p:nvPr>
            <p:ph type="body" idx="1"/>
          </p:nvPr>
        </p:nvSpPr>
        <p:spPr>
          <a:xfrm>
            <a:off x="755650" y="5078413"/>
            <a:ext cx="6046788" cy="481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4914" name="Rectangle 9">
            <a:extLst>
              <a:ext uri="{FF2B5EF4-FFF2-40B4-BE49-F238E27FC236}">
                <a16:creationId xmlns:a16="http://schemas.microsoft.com/office/drawing/2014/main" id="{ACE436A0-3DD5-49E0-A939-CCA9E51FCB0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43F43693-C70E-4645-B936-FF9DE249CBBB}" type="slidenum">
              <a:rPr lang="it-IT" altLang="it-IT" sz="1400" smtClean="0"/>
              <a:pPr>
                <a:spcBef>
                  <a:spcPct val="0"/>
                </a:spcBef>
                <a:buClrTx/>
                <a:buFontTx/>
                <a:buNone/>
              </a:pPr>
              <a:t>53</a:t>
            </a:fld>
            <a:endParaRPr lang="it-IT" altLang="it-IT" sz="1400"/>
          </a:p>
        </p:txBody>
      </p:sp>
      <p:sp>
        <p:nvSpPr>
          <p:cNvPr id="294915" name="Text Box 1">
            <a:extLst>
              <a:ext uri="{FF2B5EF4-FFF2-40B4-BE49-F238E27FC236}">
                <a16:creationId xmlns:a16="http://schemas.microsoft.com/office/drawing/2014/main" id="{766666E8-9B63-4ED6-8B2C-038B95F6F9BF}"/>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8F429F93-F12D-4AA6-A2A4-D11B7600FD4A}" type="slidenum">
              <a:rPr lang="it-IT" altLang="it-IT" sz="1400">
                <a:cs typeface="Arial" panose="020B0604020202020204" pitchFamily="34" charset="0"/>
              </a:rPr>
              <a:pPr algn="r" eaLnBrk="1">
                <a:lnSpc>
                  <a:spcPct val="95000"/>
                </a:lnSpc>
                <a:spcBef>
                  <a:spcPct val="0"/>
                </a:spcBef>
                <a:buClrTx/>
                <a:buFontTx/>
                <a:buNone/>
              </a:pPr>
              <a:t>53</a:t>
            </a:fld>
            <a:endParaRPr lang="it-IT" altLang="it-IT" sz="1400">
              <a:cs typeface="Arial" panose="020B0604020202020204" pitchFamily="34" charset="0"/>
            </a:endParaRPr>
          </a:p>
        </p:txBody>
      </p:sp>
      <p:sp>
        <p:nvSpPr>
          <p:cNvPr id="294916" name="Rectangle 2">
            <a:extLst>
              <a:ext uri="{FF2B5EF4-FFF2-40B4-BE49-F238E27FC236}">
                <a16:creationId xmlns:a16="http://schemas.microsoft.com/office/drawing/2014/main" id="{EB640DA7-A5B5-4164-9738-CFF99710600C}"/>
              </a:ext>
            </a:extLst>
          </p:cNvPr>
          <p:cNvSpPr>
            <a:spLocks noGrp="1" noRot="1" noChangeAspect="1" noChangeArrowheads="1" noTextEdit="1"/>
          </p:cNvSpPr>
          <p:nvPr>
            <p:ph type="sldImg"/>
          </p:nvPr>
        </p:nvSpPr>
        <p:spPr>
          <a:xfrm>
            <a:off x="217488" y="812800"/>
            <a:ext cx="7121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4917" name="Rectangle 3">
            <a:extLst>
              <a:ext uri="{FF2B5EF4-FFF2-40B4-BE49-F238E27FC236}">
                <a16:creationId xmlns:a16="http://schemas.microsoft.com/office/drawing/2014/main" id="{0121C0BC-05DE-4976-9E83-02ED10A37C2C}"/>
              </a:ext>
            </a:extLst>
          </p:cNvPr>
          <p:cNvSpPr>
            <a:spLocks noGrp="1" noChangeArrowheads="1"/>
          </p:cNvSpPr>
          <p:nvPr>
            <p:ph type="body" idx="1"/>
          </p:nvPr>
        </p:nvSpPr>
        <p:spPr>
          <a:xfrm>
            <a:off x="755650" y="5078413"/>
            <a:ext cx="6046788" cy="481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62" name="Rectangle 9">
            <a:extLst>
              <a:ext uri="{FF2B5EF4-FFF2-40B4-BE49-F238E27FC236}">
                <a16:creationId xmlns:a16="http://schemas.microsoft.com/office/drawing/2014/main" id="{B644528E-40C2-4F2D-B055-1DBC0F79D29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B049EDFA-587C-4A3B-AF11-B51681DC2070}" type="slidenum">
              <a:rPr lang="it-IT" altLang="it-IT" sz="1400" smtClean="0"/>
              <a:pPr>
                <a:spcBef>
                  <a:spcPct val="0"/>
                </a:spcBef>
                <a:buClrTx/>
                <a:buFontTx/>
                <a:buNone/>
              </a:pPr>
              <a:t>54</a:t>
            </a:fld>
            <a:endParaRPr lang="it-IT" altLang="it-IT" sz="1400"/>
          </a:p>
        </p:txBody>
      </p:sp>
      <p:sp>
        <p:nvSpPr>
          <p:cNvPr id="296963" name="Text Box 1">
            <a:extLst>
              <a:ext uri="{FF2B5EF4-FFF2-40B4-BE49-F238E27FC236}">
                <a16:creationId xmlns:a16="http://schemas.microsoft.com/office/drawing/2014/main" id="{9D905877-F74C-4CE8-B30B-1C7D9AE24969}"/>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6B8D4D5-52E6-48AE-A0F6-6371A0C847B3}" type="slidenum">
              <a:rPr lang="it-IT" altLang="it-IT" sz="1400">
                <a:cs typeface="Arial" panose="020B0604020202020204" pitchFamily="34" charset="0"/>
              </a:rPr>
              <a:pPr algn="r" eaLnBrk="1">
                <a:lnSpc>
                  <a:spcPct val="95000"/>
                </a:lnSpc>
                <a:spcBef>
                  <a:spcPct val="0"/>
                </a:spcBef>
                <a:buClrTx/>
                <a:buFontTx/>
                <a:buNone/>
              </a:pPr>
              <a:t>54</a:t>
            </a:fld>
            <a:endParaRPr lang="it-IT" altLang="it-IT" sz="1400">
              <a:cs typeface="Arial" panose="020B0604020202020204" pitchFamily="34" charset="0"/>
            </a:endParaRPr>
          </a:p>
        </p:txBody>
      </p:sp>
      <p:sp>
        <p:nvSpPr>
          <p:cNvPr id="296964" name="Rectangle 2">
            <a:extLst>
              <a:ext uri="{FF2B5EF4-FFF2-40B4-BE49-F238E27FC236}">
                <a16:creationId xmlns:a16="http://schemas.microsoft.com/office/drawing/2014/main" id="{7D206013-AF28-410E-9303-1FD6708B5E7A}"/>
              </a:ext>
            </a:extLst>
          </p:cNvPr>
          <p:cNvSpPr>
            <a:spLocks noGrp="1" noRot="1" noChangeAspect="1" noChangeArrowheads="1" noTextEdit="1"/>
          </p:cNvSpPr>
          <p:nvPr>
            <p:ph type="sldImg"/>
          </p:nvPr>
        </p:nvSpPr>
        <p:spPr>
          <a:xfrm>
            <a:off x="217488" y="812800"/>
            <a:ext cx="7121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65" name="Rectangle 3">
            <a:extLst>
              <a:ext uri="{FF2B5EF4-FFF2-40B4-BE49-F238E27FC236}">
                <a16:creationId xmlns:a16="http://schemas.microsoft.com/office/drawing/2014/main" id="{04953928-724F-4F5E-9035-54400430E023}"/>
              </a:ext>
            </a:extLst>
          </p:cNvPr>
          <p:cNvSpPr>
            <a:spLocks noGrp="1" noChangeArrowheads="1"/>
          </p:cNvSpPr>
          <p:nvPr>
            <p:ph type="body" idx="1"/>
          </p:nvPr>
        </p:nvSpPr>
        <p:spPr>
          <a:xfrm>
            <a:off x="755650" y="5078413"/>
            <a:ext cx="6046788" cy="481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9010" name="Rectangle 9">
            <a:extLst>
              <a:ext uri="{FF2B5EF4-FFF2-40B4-BE49-F238E27FC236}">
                <a16:creationId xmlns:a16="http://schemas.microsoft.com/office/drawing/2014/main" id="{5D54C505-A557-4DB8-97B0-88D015CAD6A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4C3EE7F4-CE4F-46CA-9CE6-932517929429}" type="slidenum">
              <a:rPr lang="it-IT" altLang="it-IT" sz="1400" smtClean="0"/>
              <a:pPr>
                <a:spcBef>
                  <a:spcPct val="0"/>
                </a:spcBef>
                <a:buClrTx/>
                <a:buFontTx/>
                <a:buNone/>
              </a:pPr>
              <a:t>55</a:t>
            </a:fld>
            <a:endParaRPr lang="it-IT" altLang="it-IT" sz="1400"/>
          </a:p>
        </p:txBody>
      </p:sp>
      <p:sp>
        <p:nvSpPr>
          <p:cNvPr id="299011" name="Text Box 1">
            <a:extLst>
              <a:ext uri="{FF2B5EF4-FFF2-40B4-BE49-F238E27FC236}">
                <a16:creationId xmlns:a16="http://schemas.microsoft.com/office/drawing/2014/main" id="{BE64F7BA-0E10-41D1-94BE-004E9544124D}"/>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316FC7AA-9101-491C-B0FA-CC4BEC433FAB}" type="slidenum">
              <a:rPr lang="it-IT" altLang="it-IT" sz="1400">
                <a:cs typeface="Arial" panose="020B0604020202020204" pitchFamily="34" charset="0"/>
              </a:rPr>
              <a:pPr algn="r" eaLnBrk="1">
                <a:lnSpc>
                  <a:spcPct val="95000"/>
                </a:lnSpc>
                <a:spcBef>
                  <a:spcPct val="0"/>
                </a:spcBef>
                <a:buClrTx/>
                <a:buFontTx/>
                <a:buNone/>
              </a:pPr>
              <a:t>55</a:t>
            </a:fld>
            <a:endParaRPr lang="it-IT" altLang="it-IT" sz="1400">
              <a:cs typeface="Arial" panose="020B0604020202020204" pitchFamily="34" charset="0"/>
            </a:endParaRPr>
          </a:p>
        </p:txBody>
      </p:sp>
      <p:sp>
        <p:nvSpPr>
          <p:cNvPr id="299012" name="Rectangle 2">
            <a:extLst>
              <a:ext uri="{FF2B5EF4-FFF2-40B4-BE49-F238E27FC236}">
                <a16:creationId xmlns:a16="http://schemas.microsoft.com/office/drawing/2014/main" id="{12CAB13F-FA2A-4B3B-AD5D-CA1FDCB5F3E5}"/>
              </a:ext>
            </a:extLst>
          </p:cNvPr>
          <p:cNvSpPr>
            <a:spLocks noGrp="1" noRot="1" noChangeAspect="1" noChangeArrowheads="1" noTextEdit="1"/>
          </p:cNvSpPr>
          <p:nvPr>
            <p:ph type="sldImg"/>
          </p:nvPr>
        </p:nvSpPr>
        <p:spPr>
          <a:xfrm>
            <a:off x="217488" y="812800"/>
            <a:ext cx="7121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9013" name="Rectangle 3">
            <a:extLst>
              <a:ext uri="{FF2B5EF4-FFF2-40B4-BE49-F238E27FC236}">
                <a16:creationId xmlns:a16="http://schemas.microsoft.com/office/drawing/2014/main" id="{0A2B72B3-B323-4440-ACA0-CE9F43B93B88}"/>
              </a:ext>
            </a:extLst>
          </p:cNvPr>
          <p:cNvSpPr>
            <a:spLocks noGrp="1" noChangeArrowheads="1"/>
          </p:cNvSpPr>
          <p:nvPr>
            <p:ph type="body" idx="1"/>
          </p:nvPr>
        </p:nvSpPr>
        <p:spPr>
          <a:xfrm>
            <a:off x="755650" y="5078413"/>
            <a:ext cx="6046788" cy="481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2082" name="Rectangle 9">
            <a:extLst>
              <a:ext uri="{FF2B5EF4-FFF2-40B4-BE49-F238E27FC236}">
                <a16:creationId xmlns:a16="http://schemas.microsoft.com/office/drawing/2014/main" id="{0602F2F7-2EE6-4173-A654-503366D07BC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2196156D-6D93-4ACD-A64A-486352BB8353}" type="slidenum">
              <a:rPr lang="it-IT" altLang="it-IT" sz="1400" smtClean="0"/>
              <a:pPr>
                <a:spcBef>
                  <a:spcPct val="0"/>
                </a:spcBef>
                <a:buClrTx/>
                <a:buFontTx/>
                <a:buNone/>
              </a:pPr>
              <a:t>57</a:t>
            </a:fld>
            <a:endParaRPr lang="it-IT" altLang="it-IT" sz="1400"/>
          </a:p>
        </p:txBody>
      </p:sp>
      <p:sp>
        <p:nvSpPr>
          <p:cNvPr id="302083" name="Rectangle 1">
            <a:extLst>
              <a:ext uri="{FF2B5EF4-FFF2-40B4-BE49-F238E27FC236}">
                <a16:creationId xmlns:a16="http://schemas.microsoft.com/office/drawing/2014/main" id="{E47CCCB3-05A1-4229-9569-320C98F0739B}"/>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2084" name="Rectangle 2">
            <a:extLst>
              <a:ext uri="{FF2B5EF4-FFF2-40B4-BE49-F238E27FC236}">
                <a16:creationId xmlns:a16="http://schemas.microsoft.com/office/drawing/2014/main" id="{82A950EE-A2E9-4D9A-9E00-B30CAFE37EA4}"/>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4130" name="Rectangle 9">
            <a:extLst>
              <a:ext uri="{FF2B5EF4-FFF2-40B4-BE49-F238E27FC236}">
                <a16:creationId xmlns:a16="http://schemas.microsoft.com/office/drawing/2014/main" id="{751B6215-FF10-4AA8-A82D-EB9F0021EC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6A663042-A202-4575-8CAE-124FA4297BD5}" type="slidenum">
              <a:rPr lang="it-IT" altLang="it-IT" sz="1400" smtClean="0"/>
              <a:pPr>
                <a:spcBef>
                  <a:spcPct val="0"/>
                </a:spcBef>
                <a:buClrTx/>
                <a:buFontTx/>
                <a:buNone/>
              </a:pPr>
              <a:t>58</a:t>
            </a:fld>
            <a:endParaRPr lang="it-IT" altLang="it-IT" sz="1400"/>
          </a:p>
        </p:txBody>
      </p:sp>
      <p:sp>
        <p:nvSpPr>
          <p:cNvPr id="304131" name="Text Box 1">
            <a:extLst>
              <a:ext uri="{FF2B5EF4-FFF2-40B4-BE49-F238E27FC236}">
                <a16:creationId xmlns:a16="http://schemas.microsoft.com/office/drawing/2014/main" id="{5ECB1B94-2C39-47F2-9CB8-FD408864D810}"/>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FCA0CD5-5029-48EA-B186-BC4841D610AF}" type="slidenum">
              <a:rPr lang="it-IT" altLang="it-IT" sz="1400">
                <a:cs typeface="Arial" panose="020B0604020202020204" pitchFamily="34" charset="0"/>
              </a:rPr>
              <a:pPr algn="r" eaLnBrk="1">
                <a:lnSpc>
                  <a:spcPct val="95000"/>
                </a:lnSpc>
                <a:spcBef>
                  <a:spcPct val="0"/>
                </a:spcBef>
                <a:buClrTx/>
                <a:buFontTx/>
                <a:buNone/>
              </a:pPr>
              <a:t>58</a:t>
            </a:fld>
            <a:endParaRPr lang="it-IT" altLang="it-IT" sz="1400">
              <a:cs typeface="Arial" panose="020B0604020202020204" pitchFamily="34" charset="0"/>
            </a:endParaRPr>
          </a:p>
        </p:txBody>
      </p:sp>
      <p:sp>
        <p:nvSpPr>
          <p:cNvPr id="304132" name="Rectangle 2">
            <a:extLst>
              <a:ext uri="{FF2B5EF4-FFF2-40B4-BE49-F238E27FC236}">
                <a16:creationId xmlns:a16="http://schemas.microsoft.com/office/drawing/2014/main" id="{5A899392-8305-495A-ADC2-40270C46D1FC}"/>
              </a:ext>
            </a:extLst>
          </p:cNvPr>
          <p:cNvSpPr>
            <a:spLocks noGrp="1" noRot="1" noChangeAspect="1" noChangeArrowheads="1" noTextEdit="1"/>
          </p:cNvSpPr>
          <p:nvPr>
            <p:ph type="sldImg"/>
          </p:nvPr>
        </p:nvSpPr>
        <p:spPr>
          <a:xfrm>
            <a:off x="217488" y="812800"/>
            <a:ext cx="7121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4133" name="Rectangle 3">
            <a:extLst>
              <a:ext uri="{FF2B5EF4-FFF2-40B4-BE49-F238E27FC236}">
                <a16:creationId xmlns:a16="http://schemas.microsoft.com/office/drawing/2014/main" id="{2A2BAE0A-6F5B-49C1-B2FB-916A80EE53F3}"/>
              </a:ext>
            </a:extLst>
          </p:cNvPr>
          <p:cNvSpPr>
            <a:spLocks noGrp="1" noChangeArrowheads="1"/>
          </p:cNvSpPr>
          <p:nvPr>
            <p:ph type="body" idx="1"/>
          </p:nvPr>
        </p:nvSpPr>
        <p:spPr>
          <a:xfrm>
            <a:off x="755650" y="5078413"/>
            <a:ext cx="6046788" cy="481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6178" name="Rectangle 9">
            <a:extLst>
              <a:ext uri="{FF2B5EF4-FFF2-40B4-BE49-F238E27FC236}">
                <a16:creationId xmlns:a16="http://schemas.microsoft.com/office/drawing/2014/main" id="{09F9046F-7623-4BB4-B8AF-ED748D000FB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AB0A6CDB-B631-479E-A979-6C8F127B6D80}" type="slidenum">
              <a:rPr lang="it-IT" altLang="it-IT" sz="1400" smtClean="0"/>
              <a:pPr>
                <a:spcBef>
                  <a:spcPct val="0"/>
                </a:spcBef>
                <a:buClrTx/>
                <a:buFontTx/>
                <a:buNone/>
              </a:pPr>
              <a:t>59</a:t>
            </a:fld>
            <a:endParaRPr lang="it-IT" altLang="it-IT" sz="1400"/>
          </a:p>
        </p:txBody>
      </p:sp>
      <p:sp>
        <p:nvSpPr>
          <p:cNvPr id="306179" name="Text Box 1">
            <a:extLst>
              <a:ext uri="{FF2B5EF4-FFF2-40B4-BE49-F238E27FC236}">
                <a16:creationId xmlns:a16="http://schemas.microsoft.com/office/drawing/2014/main" id="{2CA8B09C-29F9-4E8B-A058-6637AE51FB93}"/>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EC042F72-3E7E-441B-A9B0-E74B01AE93C7}" type="slidenum">
              <a:rPr lang="it-IT" altLang="it-IT" sz="1400">
                <a:cs typeface="Arial" panose="020B0604020202020204" pitchFamily="34" charset="0"/>
              </a:rPr>
              <a:pPr algn="r" eaLnBrk="1">
                <a:lnSpc>
                  <a:spcPct val="95000"/>
                </a:lnSpc>
                <a:spcBef>
                  <a:spcPct val="0"/>
                </a:spcBef>
                <a:buClrTx/>
                <a:buFontTx/>
                <a:buNone/>
              </a:pPr>
              <a:t>59</a:t>
            </a:fld>
            <a:endParaRPr lang="it-IT" altLang="it-IT" sz="1400">
              <a:cs typeface="Arial" panose="020B0604020202020204" pitchFamily="34" charset="0"/>
            </a:endParaRPr>
          </a:p>
        </p:txBody>
      </p:sp>
      <p:sp>
        <p:nvSpPr>
          <p:cNvPr id="306180" name="Rectangle 2">
            <a:extLst>
              <a:ext uri="{FF2B5EF4-FFF2-40B4-BE49-F238E27FC236}">
                <a16:creationId xmlns:a16="http://schemas.microsoft.com/office/drawing/2014/main" id="{D53BEE79-C8EE-48D1-B706-512F2C93E009}"/>
              </a:ext>
            </a:extLst>
          </p:cNvPr>
          <p:cNvSpPr>
            <a:spLocks noGrp="1" noRot="1" noChangeAspect="1" noChangeArrowheads="1" noTextEdit="1"/>
          </p:cNvSpPr>
          <p:nvPr>
            <p:ph type="sldImg"/>
          </p:nvPr>
        </p:nvSpPr>
        <p:spPr>
          <a:xfrm>
            <a:off x="217488" y="812800"/>
            <a:ext cx="7121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6181" name="Rectangle 3">
            <a:extLst>
              <a:ext uri="{FF2B5EF4-FFF2-40B4-BE49-F238E27FC236}">
                <a16:creationId xmlns:a16="http://schemas.microsoft.com/office/drawing/2014/main" id="{5241DC82-1F55-4EEA-940B-AB2F117CD741}"/>
              </a:ext>
            </a:extLst>
          </p:cNvPr>
          <p:cNvSpPr>
            <a:spLocks noGrp="1" noChangeArrowheads="1"/>
          </p:cNvSpPr>
          <p:nvPr>
            <p:ph type="body" idx="1"/>
          </p:nvPr>
        </p:nvSpPr>
        <p:spPr>
          <a:xfrm>
            <a:off x="755650" y="5078413"/>
            <a:ext cx="6046788" cy="481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8226" name="Rectangle 9">
            <a:extLst>
              <a:ext uri="{FF2B5EF4-FFF2-40B4-BE49-F238E27FC236}">
                <a16:creationId xmlns:a16="http://schemas.microsoft.com/office/drawing/2014/main" id="{B60D1BD9-56D3-4B71-BA91-6A4BFF63108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D204BC0-F2A0-4535-BFB4-979420216B54}" type="slidenum">
              <a:rPr lang="it-IT" altLang="it-IT" sz="1400" smtClean="0"/>
              <a:pPr>
                <a:spcBef>
                  <a:spcPct val="0"/>
                </a:spcBef>
                <a:buClrTx/>
                <a:buFontTx/>
                <a:buNone/>
              </a:pPr>
              <a:t>60</a:t>
            </a:fld>
            <a:endParaRPr lang="it-IT" altLang="it-IT" sz="1400"/>
          </a:p>
        </p:txBody>
      </p:sp>
      <p:sp>
        <p:nvSpPr>
          <p:cNvPr id="308227" name="Text Box 1">
            <a:extLst>
              <a:ext uri="{FF2B5EF4-FFF2-40B4-BE49-F238E27FC236}">
                <a16:creationId xmlns:a16="http://schemas.microsoft.com/office/drawing/2014/main" id="{2D370462-E814-484D-AAB3-E3EF37963AAF}"/>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49865241-9747-4999-BB06-BE7FA6E01EA0}" type="slidenum">
              <a:rPr lang="it-IT" altLang="it-IT" sz="1400">
                <a:cs typeface="Arial" panose="020B0604020202020204" pitchFamily="34" charset="0"/>
              </a:rPr>
              <a:pPr algn="r" eaLnBrk="1">
                <a:lnSpc>
                  <a:spcPct val="95000"/>
                </a:lnSpc>
                <a:spcBef>
                  <a:spcPct val="0"/>
                </a:spcBef>
                <a:buClrTx/>
                <a:buFontTx/>
                <a:buNone/>
              </a:pPr>
              <a:t>60</a:t>
            </a:fld>
            <a:endParaRPr lang="it-IT" altLang="it-IT" sz="1400">
              <a:cs typeface="Arial" panose="020B0604020202020204" pitchFamily="34" charset="0"/>
            </a:endParaRPr>
          </a:p>
        </p:txBody>
      </p:sp>
      <p:sp>
        <p:nvSpPr>
          <p:cNvPr id="308228" name="Rectangle 2">
            <a:extLst>
              <a:ext uri="{FF2B5EF4-FFF2-40B4-BE49-F238E27FC236}">
                <a16:creationId xmlns:a16="http://schemas.microsoft.com/office/drawing/2014/main" id="{2D1DD9FB-4C3E-4BEF-B5E8-76B3466ABC0A}"/>
              </a:ext>
            </a:extLst>
          </p:cNvPr>
          <p:cNvSpPr>
            <a:spLocks noGrp="1" noRot="1" noChangeAspect="1" noChangeArrowheads="1" noTextEdit="1"/>
          </p:cNvSpPr>
          <p:nvPr>
            <p:ph type="sldImg"/>
          </p:nvPr>
        </p:nvSpPr>
        <p:spPr>
          <a:xfrm>
            <a:off x="217488" y="812800"/>
            <a:ext cx="7121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8229" name="Rectangle 3">
            <a:extLst>
              <a:ext uri="{FF2B5EF4-FFF2-40B4-BE49-F238E27FC236}">
                <a16:creationId xmlns:a16="http://schemas.microsoft.com/office/drawing/2014/main" id="{50679062-60FE-4E36-A0CB-D38137792829}"/>
              </a:ext>
            </a:extLst>
          </p:cNvPr>
          <p:cNvSpPr>
            <a:spLocks noGrp="1" noChangeArrowheads="1"/>
          </p:cNvSpPr>
          <p:nvPr>
            <p:ph type="body" idx="1"/>
          </p:nvPr>
        </p:nvSpPr>
        <p:spPr>
          <a:xfrm>
            <a:off x="755650" y="5078413"/>
            <a:ext cx="6046788" cy="481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0274" name="Rectangle 9">
            <a:extLst>
              <a:ext uri="{FF2B5EF4-FFF2-40B4-BE49-F238E27FC236}">
                <a16:creationId xmlns:a16="http://schemas.microsoft.com/office/drawing/2014/main" id="{BED5D9AC-0E60-49F0-BD94-12831F83E0E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C91E9F3F-DF1B-48F2-B3C2-9D6B84F484D7}" type="slidenum">
              <a:rPr lang="it-IT" altLang="it-IT" sz="1400" smtClean="0"/>
              <a:pPr>
                <a:spcBef>
                  <a:spcPct val="0"/>
                </a:spcBef>
                <a:buClrTx/>
                <a:buFontTx/>
                <a:buNone/>
              </a:pPr>
              <a:t>61</a:t>
            </a:fld>
            <a:endParaRPr lang="it-IT" altLang="it-IT" sz="1400"/>
          </a:p>
        </p:txBody>
      </p:sp>
      <p:sp>
        <p:nvSpPr>
          <p:cNvPr id="310275" name="Text Box 1">
            <a:extLst>
              <a:ext uri="{FF2B5EF4-FFF2-40B4-BE49-F238E27FC236}">
                <a16:creationId xmlns:a16="http://schemas.microsoft.com/office/drawing/2014/main" id="{38A74F33-BAD6-43FB-847A-934726A43AB8}"/>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8E06D50F-5C5A-4873-8DA1-B59E7F54D982}" type="slidenum">
              <a:rPr lang="it-IT" altLang="it-IT" sz="1400">
                <a:cs typeface="Arial" panose="020B0604020202020204" pitchFamily="34" charset="0"/>
              </a:rPr>
              <a:pPr algn="r" eaLnBrk="1">
                <a:lnSpc>
                  <a:spcPct val="95000"/>
                </a:lnSpc>
                <a:spcBef>
                  <a:spcPct val="0"/>
                </a:spcBef>
                <a:buClrTx/>
                <a:buFontTx/>
                <a:buNone/>
              </a:pPr>
              <a:t>61</a:t>
            </a:fld>
            <a:endParaRPr lang="it-IT" altLang="it-IT" sz="1400">
              <a:cs typeface="Arial" panose="020B0604020202020204" pitchFamily="34" charset="0"/>
            </a:endParaRPr>
          </a:p>
        </p:txBody>
      </p:sp>
      <p:sp>
        <p:nvSpPr>
          <p:cNvPr id="310276" name="Rectangle 2">
            <a:extLst>
              <a:ext uri="{FF2B5EF4-FFF2-40B4-BE49-F238E27FC236}">
                <a16:creationId xmlns:a16="http://schemas.microsoft.com/office/drawing/2014/main" id="{5CF9E483-DE07-4E9D-A971-EE70B679D8B1}"/>
              </a:ext>
            </a:extLst>
          </p:cNvPr>
          <p:cNvSpPr>
            <a:spLocks noGrp="1" noRot="1" noChangeAspect="1" noChangeArrowheads="1" noTextEdit="1"/>
          </p:cNvSpPr>
          <p:nvPr>
            <p:ph type="sldImg"/>
          </p:nvPr>
        </p:nvSpPr>
        <p:spPr>
          <a:xfrm>
            <a:off x="217488" y="812800"/>
            <a:ext cx="7121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0277" name="Rectangle 3">
            <a:extLst>
              <a:ext uri="{FF2B5EF4-FFF2-40B4-BE49-F238E27FC236}">
                <a16:creationId xmlns:a16="http://schemas.microsoft.com/office/drawing/2014/main" id="{DAE1E4D2-8765-4EBA-9FFD-B1578DE78B3F}"/>
              </a:ext>
            </a:extLst>
          </p:cNvPr>
          <p:cNvSpPr>
            <a:spLocks noGrp="1" noChangeArrowheads="1"/>
          </p:cNvSpPr>
          <p:nvPr>
            <p:ph type="body" idx="1"/>
          </p:nvPr>
        </p:nvSpPr>
        <p:spPr>
          <a:xfrm>
            <a:off x="755650" y="5078413"/>
            <a:ext cx="6046788" cy="481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3474" name="Rectangle 9">
            <a:extLst>
              <a:ext uri="{FF2B5EF4-FFF2-40B4-BE49-F238E27FC236}">
                <a16:creationId xmlns:a16="http://schemas.microsoft.com/office/drawing/2014/main" id="{6BAC15BE-098E-4B6D-907C-D388BD7B8A2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C7195A4D-AC63-4347-ADB1-1EA95D4FE61E}" type="slidenum">
              <a:rPr lang="it-IT" altLang="it-IT" sz="1400" smtClean="0"/>
              <a:pPr>
                <a:spcBef>
                  <a:spcPct val="0"/>
                </a:spcBef>
                <a:buClrTx/>
                <a:buFontTx/>
                <a:buNone/>
              </a:pPr>
              <a:t>19</a:t>
            </a:fld>
            <a:endParaRPr lang="it-IT" altLang="it-IT" sz="1400"/>
          </a:p>
        </p:txBody>
      </p:sp>
      <p:sp>
        <p:nvSpPr>
          <p:cNvPr id="233475" name="Rectangle 1">
            <a:extLst>
              <a:ext uri="{FF2B5EF4-FFF2-40B4-BE49-F238E27FC236}">
                <a16:creationId xmlns:a16="http://schemas.microsoft.com/office/drawing/2014/main" id="{8B023417-BFBA-4D49-8619-6F9F416BF3FB}"/>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3476" name="Rectangle 2">
            <a:extLst>
              <a:ext uri="{FF2B5EF4-FFF2-40B4-BE49-F238E27FC236}">
                <a16:creationId xmlns:a16="http://schemas.microsoft.com/office/drawing/2014/main" id="{B6029CA8-EABB-472A-83FB-8670FBA412F1}"/>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2322" name="Rectangle 9">
            <a:extLst>
              <a:ext uri="{FF2B5EF4-FFF2-40B4-BE49-F238E27FC236}">
                <a16:creationId xmlns:a16="http://schemas.microsoft.com/office/drawing/2014/main" id="{2BF20700-A165-4B9D-9461-71C184DC698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3EDCE956-E5FE-420C-A6AE-0FF584C45008}" type="slidenum">
              <a:rPr lang="it-IT" altLang="it-IT" sz="1400" smtClean="0"/>
              <a:pPr>
                <a:spcBef>
                  <a:spcPct val="0"/>
                </a:spcBef>
                <a:buClrTx/>
                <a:buFontTx/>
                <a:buNone/>
              </a:pPr>
              <a:t>62</a:t>
            </a:fld>
            <a:endParaRPr lang="it-IT" altLang="it-IT" sz="1400"/>
          </a:p>
        </p:txBody>
      </p:sp>
      <p:sp>
        <p:nvSpPr>
          <p:cNvPr id="312323" name="Rectangle 1">
            <a:extLst>
              <a:ext uri="{FF2B5EF4-FFF2-40B4-BE49-F238E27FC236}">
                <a16:creationId xmlns:a16="http://schemas.microsoft.com/office/drawing/2014/main" id="{BC9A7E2E-E341-4304-B9A9-AFF7EB8B9E5C}"/>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2324" name="Rectangle 2">
            <a:extLst>
              <a:ext uri="{FF2B5EF4-FFF2-40B4-BE49-F238E27FC236}">
                <a16:creationId xmlns:a16="http://schemas.microsoft.com/office/drawing/2014/main" id="{4C4EE3E1-1E58-478D-9770-5B590FA4F2EC}"/>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4370" name="Rectangle 9">
            <a:extLst>
              <a:ext uri="{FF2B5EF4-FFF2-40B4-BE49-F238E27FC236}">
                <a16:creationId xmlns:a16="http://schemas.microsoft.com/office/drawing/2014/main" id="{C511B3E4-41DA-4785-B3A4-7B0B743F3C9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487BB2FD-C496-41C3-A32E-F311D0E82BC0}" type="slidenum">
              <a:rPr lang="it-IT" altLang="it-IT" sz="1400" smtClean="0"/>
              <a:pPr>
                <a:spcBef>
                  <a:spcPct val="0"/>
                </a:spcBef>
                <a:buClrTx/>
                <a:buFontTx/>
                <a:buNone/>
              </a:pPr>
              <a:t>63</a:t>
            </a:fld>
            <a:endParaRPr lang="it-IT" altLang="it-IT" sz="1400"/>
          </a:p>
        </p:txBody>
      </p:sp>
      <p:sp>
        <p:nvSpPr>
          <p:cNvPr id="314371" name="Text Box 1">
            <a:extLst>
              <a:ext uri="{FF2B5EF4-FFF2-40B4-BE49-F238E27FC236}">
                <a16:creationId xmlns:a16="http://schemas.microsoft.com/office/drawing/2014/main" id="{4E3982A5-C9C8-470E-B381-7C68B3A90D6B}"/>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529B535-5B75-4905-958F-9BF2A6AA7568}" type="slidenum">
              <a:rPr lang="it-IT" altLang="it-IT" sz="1400">
                <a:cs typeface="Arial" panose="020B0604020202020204" pitchFamily="34" charset="0"/>
              </a:rPr>
              <a:pPr algn="r" eaLnBrk="1">
                <a:lnSpc>
                  <a:spcPct val="95000"/>
                </a:lnSpc>
                <a:spcBef>
                  <a:spcPct val="0"/>
                </a:spcBef>
                <a:buClrTx/>
                <a:buFontTx/>
                <a:buNone/>
              </a:pPr>
              <a:t>63</a:t>
            </a:fld>
            <a:endParaRPr lang="it-IT" altLang="it-IT" sz="1400">
              <a:cs typeface="Arial" panose="020B0604020202020204" pitchFamily="34" charset="0"/>
            </a:endParaRPr>
          </a:p>
        </p:txBody>
      </p:sp>
      <p:sp>
        <p:nvSpPr>
          <p:cNvPr id="314372" name="Rectangle 2">
            <a:extLst>
              <a:ext uri="{FF2B5EF4-FFF2-40B4-BE49-F238E27FC236}">
                <a16:creationId xmlns:a16="http://schemas.microsoft.com/office/drawing/2014/main" id="{3EAD999C-D2C5-4C44-950D-DBF617828C88}"/>
              </a:ext>
            </a:extLst>
          </p:cNvPr>
          <p:cNvSpPr>
            <a:spLocks noGrp="1" noRot="1" noChangeAspect="1" noChangeArrowheads="1" noTextEdit="1"/>
          </p:cNvSpPr>
          <p:nvPr>
            <p:ph type="sldImg"/>
          </p:nvPr>
        </p:nvSpPr>
        <p:spPr>
          <a:xfrm>
            <a:off x="217488" y="812800"/>
            <a:ext cx="7119937"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4373" name="Rectangle 3">
            <a:extLst>
              <a:ext uri="{FF2B5EF4-FFF2-40B4-BE49-F238E27FC236}">
                <a16:creationId xmlns:a16="http://schemas.microsoft.com/office/drawing/2014/main" id="{1060EB47-D99F-410E-8CA7-BC80A58E667C}"/>
              </a:ext>
            </a:extLst>
          </p:cNvPr>
          <p:cNvSpPr>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6418" name="Rectangle 9">
            <a:extLst>
              <a:ext uri="{FF2B5EF4-FFF2-40B4-BE49-F238E27FC236}">
                <a16:creationId xmlns:a16="http://schemas.microsoft.com/office/drawing/2014/main" id="{CED6254F-500F-49E9-9341-779797C3F1B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027D1F14-9547-4152-B454-4ECA04617468}" type="slidenum">
              <a:rPr lang="it-IT" altLang="it-IT" sz="1400" smtClean="0"/>
              <a:pPr>
                <a:spcBef>
                  <a:spcPct val="0"/>
                </a:spcBef>
                <a:buClrTx/>
                <a:buFontTx/>
                <a:buNone/>
              </a:pPr>
              <a:t>64</a:t>
            </a:fld>
            <a:endParaRPr lang="it-IT" altLang="it-IT" sz="1400"/>
          </a:p>
        </p:txBody>
      </p:sp>
      <p:sp>
        <p:nvSpPr>
          <p:cNvPr id="316419" name="Text Box 1">
            <a:extLst>
              <a:ext uri="{FF2B5EF4-FFF2-40B4-BE49-F238E27FC236}">
                <a16:creationId xmlns:a16="http://schemas.microsoft.com/office/drawing/2014/main" id="{27B9DDFB-45CD-4F47-A549-A6F1FA0B1271}"/>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212251BC-8E45-4305-9B9E-5EB5BB0DC986}" type="slidenum">
              <a:rPr lang="it-IT" altLang="it-IT" sz="1400">
                <a:cs typeface="Arial" panose="020B0604020202020204" pitchFamily="34" charset="0"/>
              </a:rPr>
              <a:pPr algn="r" eaLnBrk="1">
                <a:lnSpc>
                  <a:spcPct val="95000"/>
                </a:lnSpc>
                <a:spcBef>
                  <a:spcPct val="0"/>
                </a:spcBef>
                <a:buClrTx/>
                <a:buFontTx/>
                <a:buNone/>
              </a:pPr>
              <a:t>64</a:t>
            </a:fld>
            <a:endParaRPr lang="it-IT" altLang="it-IT" sz="1400">
              <a:cs typeface="Arial" panose="020B0604020202020204" pitchFamily="34" charset="0"/>
            </a:endParaRPr>
          </a:p>
        </p:txBody>
      </p:sp>
      <p:sp>
        <p:nvSpPr>
          <p:cNvPr id="316420" name="Rectangle 2">
            <a:extLst>
              <a:ext uri="{FF2B5EF4-FFF2-40B4-BE49-F238E27FC236}">
                <a16:creationId xmlns:a16="http://schemas.microsoft.com/office/drawing/2014/main" id="{24BECA2D-4D64-415F-BA2E-5894494A8CED}"/>
              </a:ext>
            </a:extLst>
          </p:cNvPr>
          <p:cNvSpPr>
            <a:spLocks noGrp="1" noRot="1" noChangeAspect="1" noChangeArrowheads="1" noTextEdit="1"/>
          </p:cNvSpPr>
          <p:nvPr>
            <p:ph type="sldImg"/>
          </p:nvPr>
        </p:nvSpPr>
        <p:spPr>
          <a:xfrm>
            <a:off x="217488" y="812800"/>
            <a:ext cx="7119937"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6421" name="Rectangle 3">
            <a:extLst>
              <a:ext uri="{FF2B5EF4-FFF2-40B4-BE49-F238E27FC236}">
                <a16:creationId xmlns:a16="http://schemas.microsoft.com/office/drawing/2014/main" id="{2D9817A8-36C1-4E00-B7F6-C3BD335D0FE2}"/>
              </a:ext>
            </a:extLst>
          </p:cNvPr>
          <p:cNvSpPr>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8466" name="Rectangle 9">
            <a:extLst>
              <a:ext uri="{FF2B5EF4-FFF2-40B4-BE49-F238E27FC236}">
                <a16:creationId xmlns:a16="http://schemas.microsoft.com/office/drawing/2014/main" id="{F06FD791-1161-41A8-B95F-674F78B37DA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5E09E05B-A4FE-4004-8E9C-8D4AE05EAB29}" type="slidenum">
              <a:rPr lang="it-IT" altLang="it-IT" sz="1400" smtClean="0"/>
              <a:pPr>
                <a:spcBef>
                  <a:spcPct val="0"/>
                </a:spcBef>
                <a:buClrTx/>
                <a:buFontTx/>
                <a:buNone/>
              </a:pPr>
              <a:t>65</a:t>
            </a:fld>
            <a:endParaRPr lang="it-IT" altLang="it-IT" sz="1400"/>
          </a:p>
        </p:txBody>
      </p:sp>
      <p:sp>
        <p:nvSpPr>
          <p:cNvPr id="318467" name="Text Box 1">
            <a:extLst>
              <a:ext uri="{FF2B5EF4-FFF2-40B4-BE49-F238E27FC236}">
                <a16:creationId xmlns:a16="http://schemas.microsoft.com/office/drawing/2014/main" id="{E431808F-1D85-40D2-A1AD-E3854F8D068A}"/>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E568E28F-B819-4525-8579-1EE11B9C8818}" type="slidenum">
              <a:rPr lang="it-IT" altLang="it-IT" sz="1400">
                <a:cs typeface="Arial" panose="020B0604020202020204" pitchFamily="34" charset="0"/>
              </a:rPr>
              <a:pPr algn="r" eaLnBrk="1">
                <a:lnSpc>
                  <a:spcPct val="95000"/>
                </a:lnSpc>
                <a:spcBef>
                  <a:spcPct val="0"/>
                </a:spcBef>
                <a:buClrTx/>
                <a:buFontTx/>
                <a:buNone/>
              </a:pPr>
              <a:t>65</a:t>
            </a:fld>
            <a:endParaRPr lang="it-IT" altLang="it-IT" sz="1400">
              <a:cs typeface="Arial" panose="020B0604020202020204" pitchFamily="34" charset="0"/>
            </a:endParaRPr>
          </a:p>
        </p:txBody>
      </p:sp>
      <p:sp>
        <p:nvSpPr>
          <p:cNvPr id="318468" name="Rectangle 2">
            <a:extLst>
              <a:ext uri="{FF2B5EF4-FFF2-40B4-BE49-F238E27FC236}">
                <a16:creationId xmlns:a16="http://schemas.microsoft.com/office/drawing/2014/main" id="{5AA5E688-B277-46A9-8B4C-A93ABAB22D63}"/>
              </a:ext>
            </a:extLst>
          </p:cNvPr>
          <p:cNvSpPr>
            <a:spLocks noGrp="1" noRot="1" noChangeAspect="1" noChangeArrowheads="1" noTextEdit="1"/>
          </p:cNvSpPr>
          <p:nvPr>
            <p:ph type="sldImg"/>
          </p:nvPr>
        </p:nvSpPr>
        <p:spPr>
          <a:xfrm>
            <a:off x="217488" y="812800"/>
            <a:ext cx="7119937"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8469" name="Rectangle 3">
            <a:extLst>
              <a:ext uri="{FF2B5EF4-FFF2-40B4-BE49-F238E27FC236}">
                <a16:creationId xmlns:a16="http://schemas.microsoft.com/office/drawing/2014/main" id="{048E681A-214A-44A0-99DF-FB445E18E025}"/>
              </a:ext>
            </a:extLst>
          </p:cNvPr>
          <p:cNvSpPr>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0514" name="Rectangle 9">
            <a:extLst>
              <a:ext uri="{FF2B5EF4-FFF2-40B4-BE49-F238E27FC236}">
                <a16:creationId xmlns:a16="http://schemas.microsoft.com/office/drawing/2014/main" id="{0AF14962-FD94-4BD9-AC24-83A25DDDDB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98729481-0274-4A0C-8C64-19E8EDDB4EA7}" type="slidenum">
              <a:rPr lang="it-IT" altLang="it-IT" sz="1400" smtClean="0"/>
              <a:pPr>
                <a:spcBef>
                  <a:spcPct val="0"/>
                </a:spcBef>
                <a:buClrTx/>
                <a:buFontTx/>
                <a:buNone/>
              </a:pPr>
              <a:t>66</a:t>
            </a:fld>
            <a:endParaRPr lang="it-IT" altLang="it-IT" sz="1400"/>
          </a:p>
        </p:txBody>
      </p:sp>
      <p:sp>
        <p:nvSpPr>
          <p:cNvPr id="320515" name="Text Box 1">
            <a:extLst>
              <a:ext uri="{FF2B5EF4-FFF2-40B4-BE49-F238E27FC236}">
                <a16:creationId xmlns:a16="http://schemas.microsoft.com/office/drawing/2014/main" id="{B6E02AFA-31C3-4267-91DC-0A2FA2732917}"/>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C0F46EE-2616-43F4-941D-279F290E5161}" type="slidenum">
              <a:rPr lang="it-IT" altLang="it-IT" sz="1400">
                <a:cs typeface="Arial" panose="020B0604020202020204" pitchFamily="34" charset="0"/>
              </a:rPr>
              <a:pPr algn="r" eaLnBrk="1">
                <a:lnSpc>
                  <a:spcPct val="95000"/>
                </a:lnSpc>
                <a:spcBef>
                  <a:spcPct val="0"/>
                </a:spcBef>
                <a:buClrTx/>
                <a:buFontTx/>
                <a:buNone/>
              </a:pPr>
              <a:t>66</a:t>
            </a:fld>
            <a:endParaRPr lang="it-IT" altLang="it-IT" sz="1400">
              <a:cs typeface="Arial" panose="020B0604020202020204" pitchFamily="34" charset="0"/>
            </a:endParaRPr>
          </a:p>
        </p:txBody>
      </p:sp>
      <p:sp>
        <p:nvSpPr>
          <p:cNvPr id="320516" name="Rectangle 2">
            <a:extLst>
              <a:ext uri="{FF2B5EF4-FFF2-40B4-BE49-F238E27FC236}">
                <a16:creationId xmlns:a16="http://schemas.microsoft.com/office/drawing/2014/main" id="{B28D41F1-745F-4FCE-B475-8292310E3988}"/>
              </a:ext>
            </a:extLst>
          </p:cNvPr>
          <p:cNvSpPr>
            <a:spLocks noGrp="1" noRot="1" noChangeAspect="1" noChangeArrowheads="1" noTextEdit="1"/>
          </p:cNvSpPr>
          <p:nvPr>
            <p:ph type="sldImg"/>
          </p:nvPr>
        </p:nvSpPr>
        <p:spPr>
          <a:xfrm>
            <a:off x="217488" y="812800"/>
            <a:ext cx="7119937"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0517" name="Rectangle 3">
            <a:extLst>
              <a:ext uri="{FF2B5EF4-FFF2-40B4-BE49-F238E27FC236}">
                <a16:creationId xmlns:a16="http://schemas.microsoft.com/office/drawing/2014/main" id="{BB0E7C08-8ABD-4FEB-9EBC-A6ADE964B7AF}"/>
              </a:ext>
            </a:extLst>
          </p:cNvPr>
          <p:cNvSpPr>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2562" name="Rectangle 9">
            <a:extLst>
              <a:ext uri="{FF2B5EF4-FFF2-40B4-BE49-F238E27FC236}">
                <a16:creationId xmlns:a16="http://schemas.microsoft.com/office/drawing/2014/main" id="{14A6AB7F-6BC6-4B6B-A94F-3385A2BCFA4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EE73FAB-4FDB-4F78-A7BE-F928F49C88BD}" type="slidenum">
              <a:rPr lang="it-IT" altLang="it-IT" sz="1400" smtClean="0"/>
              <a:pPr>
                <a:spcBef>
                  <a:spcPct val="0"/>
                </a:spcBef>
                <a:buClrTx/>
                <a:buFontTx/>
                <a:buNone/>
              </a:pPr>
              <a:t>67</a:t>
            </a:fld>
            <a:endParaRPr lang="it-IT" altLang="it-IT" sz="1400"/>
          </a:p>
        </p:txBody>
      </p:sp>
      <p:sp>
        <p:nvSpPr>
          <p:cNvPr id="322563" name="Text Box 1">
            <a:extLst>
              <a:ext uri="{FF2B5EF4-FFF2-40B4-BE49-F238E27FC236}">
                <a16:creationId xmlns:a16="http://schemas.microsoft.com/office/drawing/2014/main" id="{C57587C8-67A8-4C13-9A64-B07AD4B791DC}"/>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33B246A-2E26-43BD-A5EE-D5EB0D077C90}" type="slidenum">
              <a:rPr lang="it-IT" altLang="it-IT" sz="1400">
                <a:cs typeface="Arial" panose="020B0604020202020204" pitchFamily="34" charset="0"/>
              </a:rPr>
              <a:pPr algn="r" eaLnBrk="1">
                <a:lnSpc>
                  <a:spcPct val="95000"/>
                </a:lnSpc>
                <a:spcBef>
                  <a:spcPct val="0"/>
                </a:spcBef>
                <a:buClrTx/>
                <a:buFontTx/>
                <a:buNone/>
              </a:pPr>
              <a:t>67</a:t>
            </a:fld>
            <a:endParaRPr lang="it-IT" altLang="it-IT" sz="1400">
              <a:cs typeface="Arial" panose="020B0604020202020204" pitchFamily="34" charset="0"/>
            </a:endParaRPr>
          </a:p>
        </p:txBody>
      </p:sp>
      <p:sp>
        <p:nvSpPr>
          <p:cNvPr id="322564" name="Rectangle 2">
            <a:extLst>
              <a:ext uri="{FF2B5EF4-FFF2-40B4-BE49-F238E27FC236}">
                <a16:creationId xmlns:a16="http://schemas.microsoft.com/office/drawing/2014/main" id="{0290313E-6342-4A84-87EC-FCE7C8AAB7C2}"/>
              </a:ext>
            </a:extLst>
          </p:cNvPr>
          <p:cNvSpPr>
            <a:spLocks noGrp="1" noRot="1" noChangeAspect="1" noChangeArrowheads="1" noTextEdit="1"/>
          </p:cNvSpPr>
          <p:nvPr>
            <p:ph type="sldImg"/>
          </p:nvPr>
        </p:nvSpPr>
        <p:spPr>
          <a:xfrm>
            <a:off x="217488" y="812800"/>
            <a:ext cx="7119937"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2565" name="Rectangle 3">
            <a:extLst>
              <a:ext uri="{FF2B5EF4-FFF2-40B4-BE49-F238E27FC236}">
                <a16:creationId xmlns:a16="http://schemas.microsoft.com/office/drawing/2014/main" id="{E90F6D1C-5657-4B9C-B845-7D64738748A5}"/>
              </a:ext>
            </a:extLst>
          </p:cNvPr>
          <p:cNvSpPr>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4610" name="Rectangle 9">
            <a:extLst>
              <a:ext uri="{FF2B5EF4-FFF2-40B4-BE49-F238E27FC236}">
                <a16:creationId xmlns:a16="http://schemas.microsoft.com/office/drawing/2014/main" id="{6F68FE23-C6E7-490D-862F-8792D51A620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390576F9-B6D4-4249-9329-025BEC96E61C}" type="slidenum">
              <a:rPr lang="it-IT" altLang="it-IT" sz="1400" smtClean="0"/>
              <a:pPr>
                <a:spcBef>
                  <a:spcPct val="0"/>
                </a:spcBef>
                <a:buClrTx/>
                <a:buFontTx/>
                <a:buNone/>
              </a:pPr>
              <a:t>68</a:t>
            </a:fld>
            <a:endParaRPr lang="it-IT" altLang="it-IT" sz="1400"/>
          </a:p>
        </p:txBody>
      </p:sp>
      <p:sp>
        <p:nvSpPr>
          <p:cNvPr id="324611" name="Text Box 1">
            <a:extLst>
              <a:ext uri="{FF2B5EF4-FFF2-40B4-BE49-F238E27FC236}">
                <a16:creationId xmlns:a16="http://schemas.microsoft.com/office/drawing/2014/main" id="{92E8BA15-01D2-45B0-841F-8EB0C0231529}"/>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5C8B9A2-B42D-4805-8E5F-5F53EF177A62}" type="slidenum">
              <a:rPr lang="it-IT" altLang="it-IT" sz="1400">
                <a:cs typeface="Arial" panose="020B0604020202020204" pitchFamily="34" charset="0"/>
              </a:rPr>
              <a:pPr algn="r" eaLnBrk="1">
                <a:lnSpc>
                  <a:spcPct val="95000"/>
                </a:lnSpc>
                <a:spcBef>
                  <a:spcPct val="0"/>
                </a:spcBef>
                <a:buClrTx/>
                <a:buFontTx/>
                <a:buNone/>
              </a:pPr>
              <a:t>68</a:t>
            </a:fld>
            <a:endParaRPr lang="it-IT" altLang="it-IT" sz="1400">
              <a:cs typeface="Arial" panose="020B0604020202020204" pitchFamily="34" charset="0"/>
            </a:endParaRPr>
          </a:p>
        </p:txBody>
      </p:sp>
      <p:sp>
        <p:nvSpPr>
          <p:cNvPr id="324612" name="Rectangle 2">
            <a:extLst>
              <a:ext uri="{FF2B5EF4-FFF2-40B4-BE49-F238E27FC236}">
                <a16:creationId xmlns:a16="http://schemas.microsoft.com/office/drawing/2014/main" id="{D1B5F36E-62DE-4A84-AC99-2F90FCA6F509}"/>
              </a:ext>
            </a:extLst>
          </p:cNvPr>
          <p:cNvSpPr>
            <a:spLocks noGrp="1" noRot="1" noChangeAspect="1" noChangeArrowheads="1" noTextEdit="1"/>
          </p:cNvSpPr>
          <p:nvPr>
            <p:ph type="sldImg"/>
          </p:nvPr>
        </p:nvSpPr>
        <p:spPr>
          <a:xfrm>
            <a:off x="217488" y="812800"/>
            <a:ext cx="7119937"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4613" name="Rectangle 3">
            <a:extLst>
              <a:ext uri="{FF2B5EF4-FFF2-40B4-BE49-F238E27FC236}">
                <a16:creationId xmlns:a16="http://schemas.microsoft.com/office/drawing/2014/main" id="{57888F44-A88B-46F6-8FEE-61609F13F3C9}"/>
              </a:ext>
            </a:extLst>
          </p:cNvPr>
          <p:cNvSpPr>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6658" name="Rectangle 9">
            <a:extLst>
              <a:ext uri="{FF2B5EF4-FFF2-40B4-BE49-F238E27FC236}">
                <a16:creationId xmlns:a16="http://schemas.microsoft.com/office/drawing/2014/main" id="{9AD7989F-A9CE-465A-A955-13DDD2AE4EB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36DE65C5-D164-402D-A43B-362DFE27EF80}" type="slidenum">
              <a:rPr lang="it-IT" altLang="it-IT" sz="1400" smtClean="0"/>
              <a:pPr>
                <a:spcBef>
                  <a:spcPct val="0"/>
                </a:spcBef>
                <a:buClrTx/>
                <a:buFontTx/>
                <a:buNone/>
              </a:pPr>
              <a:t>69</a:t>
            </a:fld>
            <a:endParaRPr lang="it-IT" altLang="it-IT" sz="1400"/>
          </a:p>
        </p:txBody>
      </p:sp>
      <p:sp>
        <p:nvSpPr>
          <p:cNvPr id="326659" name="Text Box 1">
            <a:extLst>
              <a:ext uri="{FF2B5EF4-FFF2-40B4-BE49-F238E27FC236}">
                <a16:creationId xmlns:a16="http://schemas.microsoft.com/office/drawing/2014/main" id="{3728C637-C59E-43D8-87E5-D5320F246B9A}"/>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43582A80-8D75-4153-B264-11CD88F45CA8}" type="slidenum">
              <a:rPr lang="it-IT" altLang="it-IT" sz="1400">
                <a:cs typeface="Arial" panose="020B0604020202020204" pitchFamily="34" charset="0"/>
              </a:rPr>
              <a:pPr algn="r" eaLnBrk="1">
                <a:lnSpc>
                  <a:spcPct val="95000"/>
                </a:lnSpc>
                <a:spcBef>
                  <a:spcPct val="0"/>
                </a:spcBef>
                <a:buClrTx/>
                <a:buFontTx/>
                <a:buNone/>
              </a:pPr>
              <a:t>69</a:t>
            </a:fld>
            <a:endParaRPr lang="it-IT" altLang="it-IT" sz="1400">
              <a:cs typeface="Arial" panose="020B0604020202020204" pitchFamily="34" charset="0"/>
            </a:endParaRPr>
          </a:p>
        </p:txBody>
      </p:sp>
      <p:sp>
        <p:nvSpPr>
          <p:cNvPr id="326660" name="Rectangle 2">
            <a:extLst>
              <a:ext uri="{FF2B5EF4-FFF2-40B4-BE49-F238E27FC236}">
                <a16:creationId xmlns:a16="http://schemas.microsoft.com/office/drawing/2014/main" id="{958D24E4-7623-4CBA-A004-10F52447EFFD}"/>
              </a:ext>
            </a:extLst>
          </p:cNvPr>
          <p:cNvSpPr>
            <a:spLocks noGrp="1" noRot="1" noChangeAspect="1" noChangeArrowheads="1" noTextEdit="1"/>
          </p:cNvSpPr>
          <p:nvPr>
            <p:ph type="sldImg"/>
          </p:nvPr>
        </p:nvSpPr>
        <p:spPr>
          <a:xfrm>
            <a:off x="217488" y="812800"/>
            <a:ext cx="7119937"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6661" name="Rectangle 3">
            <a:extLst>
              <a:ext uri="{FF2B5EF4-FFF2-40B4-BE49-F238E27FC236}">
                <a16:creationId xmlns:a16="http://schemas.microsoft.com/office/drawing/2014/main" id="{4AB75B53-A398-4925-88C6-D963E5A80AC7}"/>
              </a:ext>
            </a:extLst>
          </p:cNvPr>
          <p:cNvSpPr>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8706" name="Rectangle 9">
            <a:extLst>
              <a:ext uri="{FF2B5EF4-FFF2-40B4-BE49-F238E27FC236}">
                <a16:creationId xmlns:a16="http://schemas.microsoft.com/office/drawing/2014/main" id="{515C14D9-4CFB-4EA6-9D82-656AB864CBE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62A1F888-4B41-4F77-89DB-48C82A217867}" type="slidenum">
              <a:rPr lang="it-IT" altLang="it-IT" sz="1400" smtClean="0"/>
              <a:pPr>
                <a:spcBef>
                  <a:spcPct val="0"/>
                </a:spcBef>
                <a:buClrTx/>
                <a:buFontTx/>
                <a:buNone/>
              </a:pPr>
              <a:t>70</a:t>
            </a:fld>
            <a:endParaRPr lang="it-IT" altLang="it-IT" sz="1400"/>
          </a:p>
        </p:txBody>
      </p:sp>
      <p:sp>
        <p:nvSpPr>
          <p:cNvPr id="328707" name="Text Box 1">
            <a:extLst>
              <a:ext uri="{FF2B5EF4-FFF2-40B4-BE49-F238E27FC236}">
                <a16:creationId xmlns:a16="http://schemas.microsoft.com/office/drawing/2014/main" id="{509EFF19-CA82-45A3-B9F8-0BC5BD6B5B96}"/>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13E13B4-B577-42C0-B4D5-50DD0BFA9901}" type="slidenum">
              <a:rPr lang="it-IT" altLang="it-IT" sz="1400">
                <a:cs typeface="Arial" panose="020B0604020202020204" pitchFamily="34" charset="0"/>
              </a:rPr>
              <a:pPr algn="r" eaLnBrk="1">
                <a:lnSpc>
                  <a:spcPct val="95000"/>
                </a:lnSpc>
                <a:spcBef>
                  <a:spcPct val="0"/>
                </a:spcBef>
                <a:buClrTx/>
                <a:buFontTx/>
                <a:buNone/>
              </a:pPr>
              <a:t>70</a:t>
            </a:fld>
            <a:endParaRPr lang="it-IT" altLang="it-IT" sz="1400">
              <a:cs typeface="Arial" panose="020B0604020202020204" pitchFamily="34" charset="0"/>
            </a:endParaRPr>
          </a:p>
        </p:txBody>
      </p:sp>
      <p:sp>
        <p:nvSpPr>
          <p:cNvPr id="328708" name="Rectangle 2">
            <a:extLst>
              <a:ext uri="{FF2B5EF4-FFF2-40B4-BE49-F238E27FC236}">
                <a16:creationId xmlns:a16="http://schemas.microsoft.com/office/drawing/2014/main" id="{77AE4EBE-8583-4D4A-B150-FE62DBE4550C}"/>
              </a:ext>
            </a:extLst>
          </p:cNvPr>
          <p:cNvSpPr>
            <a:spLocks noGrp="1" noRot="1" noChangeAspect="1" noChangeArrowheads="1" noTextEdit="1"/>
          </p:cNvSpPr>
          <p:nvPr>
            <p:ph type="sldImg"/>
          </p:nvPr>
        </p:nvSpPr>
        <p:spPr>
          <a:xfrm>
            <a:off x="217488" y="812800"/>
            <a:ext cx="7119937"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8709" name="Rectangle 3">
            <a:extLst>
              <a:ext uri="{FF2B5EF4-FFF2-40B4-BE49-F238E27FC236}">
                <a16:creationId xmlns:a16="http://schemas.microsoft.com/office/drawing/2014/main" id="{9E16AF81-DB9D-4FD5-9897-F57329E68C88}"/>
              </a:ext>
            </a:extLst>
          </p:cNvPr>
          <p:cNvSpPr>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0754" name="Rectangle 9">
            <a:extLst>
              <a:ext uri="{FF2B5EF4-FFF2-40B4-BE49-F238E27FC236}">
                <a16:creationId xmlns:a16="http://schemas.microsoft.com/office/drawing/2014/main" id="{2161F32F-4F13-44C7-BB9C-CFEB5743EE4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0D0B7BFD-957C-4935-B50F-4AA102D49728}" type="slidenum">
              <a:rPr lang="it-IT" altLang="it-IT" sz="1400" smtClean="0"/>
              <a:pPr>
                <a:spcBef>
                  <a:spcPct val="0"/>
                </a:spcBef>
                <a:buClrTx/>
                <a:buFontTx/>
                <a:buNone/>
              </a:pPr>
              <a:t>71</a:t>
            </a:fld>
            <a:endParaRPr lang="it-IT" altLang="it-IT" sz="1400"/>
          </a:p>
        </p:txBody>
      </p:sp>
      <p:sp>
        <p:nvSpPr>
          <p:cNvPr id="330755" name="Text Box 1">
            <a:extLst>
              <a:ext uri="{FF2B5EF4-FFF2-40B4-BE49-F238E27FC236}">
                <a16:creationId xmlns:a16="http://schemas.microsoft.com/office/drawing/2014/main" id="{9B849935-23C5-4157-961D-04A8025FA46A}"/>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2363A44-686B-4013-95D2-13E1753B7B87}" type="slidenum">
              <a:rPr lang="it-IT" altLang="it-IT" sz="1400">
                <a:cs typeface="Arial" panose="020B0604020202020204" pitchFamily="34" charset="0"/>
              </a:rPr>
              <a:pPr algn="r" eaLnBrk="1">
                <a:lnSpc>
                  <a:spcPct val="95000"/>
                </a:lnSpc>
                <a:spcBef>
                  <a:spcPct val="0"/>
                </a:spcBef>
                <a:buClrTx/>
                <a:buFontTx/>
                <a:buNone/>
              </a:pPr>
              <a:t>71</a:t>
            </a:fld>
            <a:endParaRPr lang="it-IT" altLang="it-IT" sz="1400">
              <a:cs typeface="Arial" panose="020B0604020202020204" pitchFamily="34" charset="0"/>
            </a:endParaRPr>
          </a:p>
        </p:txBody>
      </p:sp>
      <p:sp>
        <p:nvSpPr>
          <p:cNvPr id="330756" name="Rectangle 2">
            <a:extLst>
              <a:ext uri="{FF2B5EF4-FFF2-40B4-BE49-F238E27FC236}">
                <a16:creationId xmlns:a16="http://schemas.microsoft.com/office/drawing/2014/main" id="{84FF8294-51C4-46AD-A140-C10F92209FF2}"/>
              </a:ext>
            </a:extLst>
          </p:cNvPr>
          <p:cNvSpPr>
            <a:spLocks noGrp="1" noRot="1" noChangeAspect="1" noChangeArrowheads="1" noTextEdit="1"/>
          </p:cNvSpPr>
          <p:nvPr>
            <p:ph type="sldImg"/>
          </p:nvPr>
        </p:nvSpPr>
        <p:spPr>
          <a:xfrm>
            <a:off x="217488" y="812800"/>
            <a:ext cx="7119937"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0757" name="Rectangle 3">
            <a:extLst>
              <a:ext uri="{FF2B5EF4-FFF2-40B4-BE49-F238E27FC236}">
                <a16:creationId xmlns:a16="http://schemas.microsoft.com/office/drawing/2014/main" id="{CCC6355E-6A4F-4CC4-AABC-2BB74060C3CE}"/>
              </a:ext>
            </a:extLst>
          </p:cNvPr>
          <p:cNvSpPr>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22" name="Rectangle 9">
            <a:extLst>
              <a:ext uri="{FF2B5EF4-FFF2-40B4-BE49-F238E27FC236}">
                <a16:creationId xmlns:a16="http://schemas.microsoft.com/office/drawing/2014/main" id="{839C7F0B-DC4D-4DFA-8B3B-1B960835E88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E57D9499-CB24-4994-A21C-76F2146BE87F}" type="slidenum">
              <a:rPr lang="it-IT" altLang="it-IT" sz="1400" smtClean="0"/>
              <a:pPr>
                <a:spcBef>
                  <a:spcPct val="0"/>
                </a:spcBef>
                <a:buClrTx/>
                <a:buFontTx/>
                <a:buNone/>
              </a:pPr>
              <a:t>20</a:t>
            </a:fld>
            <a:endParaRPr lang="it-IT" altLang="it-IT" sz="1400"/>
          </a:p>
        </p:txBody>
      </p:sp>
      <p:sp>
        <p:nvSpPr>
          <p:cNvPr id="235523" name="Rectangle 1">
            <a:extLst>
              <a:ext uri="{FF2B5EF4-FFF2-40B4-BE49-F238E27FC236}">
                <a16:creationId xmlns:a16="http://schemas.microsoft.com/office/drawing/2014/main" id="{35878A4C-B40F-4444-9CD1-B962D26473B6}"/>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24" name="Rectangle 2">
            <a:extLst>
              <a:ext uri="{FF2B5EF4-FFF2-40B4-BE49-F238E27FC236}">
                <a16:creationId xmlns:a16="http://schemas.microsoft.com/office/drawing/2014/main" id="{769F68F1-409A-42E1-9FA2-876C58698C7F}"/>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2802" name="Rectangle 9">
            <a:extLst>
              <a:ext uri="{FF2B5EF4-FFF2-40B4-BE49-F238E27FC236}">
                <a16:creationId xmlns:a16="http://schemas.microsoft.com/office/drawing/2014/main" id="{637E2079-6CC3-4FF0-A61F-5B5781845EA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658941B6-3FD7-41F8-BDE1-D7260E53720E}" type="slidenum">
              <a:rPr lang="it-IT" altLang="it-IT" sz="1400" smtClean="0"/>
              <a:pPr>
                <a:spcBef>
                  <a:spcPct val="0"/>
                </a:spcBef>
                <a:buClrTx/>
                <a:buFontTx/>
                <a:buNone/>
              </a:pPr>
              <a:t>72</a:t>
            </a:fld>
            <a:endParaRPr lang="it-IT" altLang="it-IT" sz="1400"/>
          </a:p>
        </p:txBody>
      </p:sp>
      <p:sp>
        <p:nvSpPr>
          <p:cNvPr id="332803" name="Text Box 1">
            <a:extLst>
              <a:ext uri="{FF2B5EF4-FFF2-40B4-BE49-F238E27FC236}">
                <a16:creationId xmlns:a16="http://schemas.microsoft.com/office/drawing/2014/main" id="{9DC52B2B-FD9E-47D4-9577-1169BF718AA7}"/>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6D6BAFD5-E845-4E61-9249-1C01DD00585D}" type="slidenum">
              <a:rPr lang="it-IT" altLang="it-IT" sz="1400">
                <a:cs typeface="Arial" panose="020B0604020202020204" pitchFamily="34" charset="0"/>
              </a:rPr>
              <a:pPr algn="r" eaLnBrk="1">
                <a:lnSpc>
                  <a:spcPct val="95000"/>
                </a:lnSpc>
                <a:spcBef>
                  <a:spcPct val="0"/>
                </a:spcBef>
                <a:buClrTx/>
                <a:buFontTx/>
                <a:buNone/>
              </a:pPr>
              <a:t>72</a:t>
            </a:fld>
            <a:endParaRPr lang="it-IT" altLang="it-IT" sz="1400">
              <a:cs typeface="Arial" panose="020B0604020202020204" pitchFamily="34" charset="0"/>
            </a:endParaRPr>
          </a:p>
        </p:txBody>
      </p:sp>
      <p:sp>
        <p:nvSpPr>
          <p:cNvPr id="332804" name="Rectangle 2">
            <a:extLst>
              <a:ext uri="{FF2B5EF4-FFF2-40B4-BE49-F238E27FC236}">
                <a16:creationId xmlns:a16="http://schemas.microsoft.com/office/drawing/2014/main" id="{D2557052-94DE-40D4-872D-5F181F06DA22}"/>
              </a:ext>
            </a:extLst>
          </p:cNvPr>
          <p:cNvSpPr>
            <a:spLocks noGrp="1" noRot="1" noChangeAspect="1" noChangeArrowheads="1" noTextEdit="1"/>
          </p:cNvSpPr>
          <p:nvPr>
            <p:ph type="sldImg"/>
          </p:nvPr>
        </p:nvSpPr>
        <p:spPr>
          <a:xfrm>
            <a:off x="217488" y="812800"/>
            <a:ext cx="7119937"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2805" name="Rectangle 3">
            <a:extLst>
              <a:ext uri="{FF2B5EF4-FFF2-40B4-BE49-F238E27FC236}">
                <a16:creationId xmlns:a16="http://schemas.microsoft.com/office/drawing/2014/main" id="{AECE5123-0C18-48AA-9A3D-108B9CD1BA8D}"/>
              </a:ext>
            </a:extLst>
          </p:cNvPr>
          <p:cNvSpPr>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9">
            <a:extLst>
              <a:ext uri="{FF2B5EF4-FFF2-40B4-BE49-F238E27FC236}">
                <a16:creationId xmlns:a16="http://schemas.microsoft.com/office/drawing/2014/main" id="{6F16AD53-B76B-48AC-85F3-9E134EF70FB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E0169FF-503C-4FDA-87E8-037BB59C1559}" type="slidenum">
              <a:rPr lang="it-IT" altLang="it-IT" sz="1400" smtClean="0"/>
              <a:pPr>
                <a:spcBef>
                  <a:spcPct val="0"/>
                </a:spcBef>
                <a:buClrTx/>
                <a:buFontTx/>
                <a:buNone/>
              </a:pPr>
              <a:t>73</a:t>
            </a:fld>
            <a:endParaRPr lang="it-IT" altLang="it-IT" sz="1400"/>
          </a:p>
        </p:txBody>
      </p:sp>
      <p:sp>
        <p:nvSpPr>
          <p:cNvPr id="334851" name="Text Box 1">
            <a:extLst>
              <a:ext uri="{FF2B5EF4-FFF2-40B4-BE49-F238E27FC236}">
                <a16:creationId xmlns:a16="http://schemas.microsoft.com/office/drawing/2014/main" id="{74C84274-F6CF-491C-95B4-BBCDF3BC8046}"/>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EC4A41A-0DC6-4216-849E-F1242D3E66BA}" type="slidenum">
              <a:rPr lang="it-IT" altLang="it-IT" sz="1400">
                <a:cs typeface="Arial" panose="020B0604020202020204" pitchFamily="34" charset="0"/>
              </a:rPr>
              <a:pPr algn="r" eaLnBrk="1">
                <a:lnSpc>
                  <a:spcPct val="95000"/>
                </a:lnSpc>
                <a:spcBef>
                  <a:spcPct val="0"/>
                </a:spcBef>
                <a:buClrTx/>
                <a:buFontTx/>
                <a:buNone/>
              </a:pPr>
              <a:t>73</a:t>
            </a:fld>
            <a:endParaRPr lang="it-IT" altLang="it-IT" sz="1400">
              <a:cs typeface="Arial" panose="020B0604020202020204" pitchFamily="34" charset="0"/>
            </a:endParaRPr>
          </a:p>
        </p:txBody>
      </p:sp>
      <p:sp>
        <p:nvSpPr>
          <p:cNvPr id="334852" name="Rectangle 2">
            <a:extLst>
              <a:ext uri="{FF2B5EF4-FFF2-40B4-BE49-F238E27FC236}">
                <a16:creationId xmlns:a16="http://schemas.microsoft.com/office/drawing/2014/main" id="{D60BB8E0-2F13-44FE-B660-4469D54B3FA7}"/>
              </a:ext>
            </a:extLst>
          </p:cNvPr>
          <p:cNvSpPr>
            <a:spLocks noGrp="1" noRot="1" noChangeAspect="1" noChangeArrowheads="1" noTextEdit="1"/>
          </p:cNvSpPr>
          <p:nvPr>
            <p:ph type="sldImg"/>
          </p:nvPr>
        </p:nvSpPr>
        <p:spPr>
          <a:xfrm>
            <a:off x="217488" y="812800"/>
            <a:ext cx="7119937"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3">
            <a:extLst>
              <a:ext uri="{FF2B5EF4-FFF2-40B4-BE49-F238E27FC236}">
                <a16:creationId xmlns:a16="http://schemas.microsoft.com/office/drawing/2014/main" id="{8BF301F6-BDD6-4991-A240-347A413C39C5}"/>
              </a:ext>
            </a:extLst>
          </p:cNvPr>
          <p:cNvSpPr>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9">
            <a:extLst>
              <a:ext uri="{FF2B5EF4-FFF2-40B4-BE49-F238E27FC236}">
                <a16:creationId xmlns:a16="http://schemas.microsoft.com/office/drawing/2014/main" id="{AB063732-B62E-43B6-B1D0-399CF28989B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D2D465A6-F1F0-4ED8-BC33-48D5CB76F8E3}" type="slidenum">
              <a:rPr lang="it-IT" altLang="it-IT" sz="1400" smtClean="0"/>
              <a:pPr>
                <a:spcBef>
                  <a:spcPct val="0"/>
                </a:spcBef>
                <a:buClrTx/>
                <a:buFontTx/>
                <a:buNone/>
              </a:pPr>
              <a:t>74</a:t>
            </a:fld>
            <a:endParaRPr lang="it-IT" altLang="it-IT" sz="1400"/>
          </a:p>
        </p:txBody>
      </p:sp>
      <p:sp>
        <p:nvSpPr>
          <p:cNvPr id="336899" name="Text Box 1">
            <a:extLst>
              <a:ext uri="{FF2B5EF4-FFF2-40B4-BE49-F238E27FC236}">
                <a16:creationId xmlns:a16="http://schemas.microsoft.com/office/drawing/2014/main" id="{5E262DC5-69C6-4DC6-B80B-DA1D7B03E29B}"/>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B0714FAE-9967-48D2-B8AF-4139A962FB12}" type="slidenum">
              <a:rPr lang="it-IT" altLang="it-IT" sz="1400">
                <a:cs typeface="Arial" panose="020B0604020202020204" pitchFamily="34" charset="0"/>
              </a:rPr>
              <a:pPr algn="r" eaLnBrk="1">
                <a:lnSpc>
                  <a:spcPct val="95000"/>
                </a:lnSpc>
                <a:spcBef>
                  <a:spcPct val="0"/>
                </a:spcBef>
                <a:buClrTx/>
                <a:buFontTx/>
                <a:buNone/>
              </a:pPr>
              <a:t>74</a:t>
            </a:fld>
            <a:endParaRPr lang="it-IT" altLang="it-IT" sz="1400">
              <a:cs typeface="Arial" panose="020B0604020202020204" pitchFamily="34" charset="0"/>
            </a:endParaRPr>
          </a:p>
        </p:txBody>
      </p:sp>
      <p:sp>
        <p:nvSpPr>
          <p:cNvPr id="336900" name="Rectangle 2">
            <a:extLst>
              <a:ext uri="{FF2B5EF4-FFF2-40B4-BE49-F238E27FC236}">
                <a16:creationId xmlns:a16="http://schemas.microsoft.com/office/drawing/2014/main" id="{5D9C7A20-5157-43E6-BA22-41779B3B3149}"/>
              </a:ext>
            </a:extLst>
          </p:cNvPr>
          <p:cNvSpPr>
            <a:spLocks noGrp="1" noRot="1" noChangeAspect="1" noChangeArrowheads="1" noTextEdit="1"/>
          </p:cNvSpPr>
          <p:nvPr>
            <p:ph type="sldImg"/>
          </p:nvPr>
        </p:nvSpPr>
        <p:spPr>
          <a:xfrm>
            <a:off x="217488" y="812800"/>
            <a:ext cx="7119937"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3">
            <a:extLst>
              <a:ext uri="{FF2B5EF4-FFF2-40B4-BE49-F238E27FC236}">
                <a16:creationId xmlns:a16="http://schemas.microsoft.com/office/drawing/2014/main" id="{0FDD565D-B573-4F02-B1FF-830F5406E1C5}"/>
              </a:ext>
            </a:extLst>
          </p:cNvPr>
          <p:cNvSpPr>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9">
            <a:extLst>
              <a:ext uri="{FF2B5EF4-FFF2-40B4-BE49-F238E27FC236}">
                <a16:creationId xmlns:a16="http://schemas.microsoft.com/office/drawing/2014/main" id="{FD8841CA-4EB1-4300-B2C8-DBE8EB8B6B7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7579650C-6C4E-4119-949C-1521AAA0F559}" type="slidenum">
              <a:rPr lang="it-IT" altLang="it-IT" sz="1400" smtClean="0"/>
              <a:pPr>
                <a:spcBef>
                  <a:spcPct val="0"/>
                </a:spcBef>
                <a:buClrTx/>
                <a:buFontTx/>
                <a:buNone/>
              </a:pPr>
              <a:t>75</a:t>
            </a:fld>
            <a:endParaRPr lang="it-IT" altLang="it-IT" sz="1400"/>
          </a:p>
        </p:txBody>
      </p:sp>
      <p:sp>
        <p:nvSpPr>
          <p:cNvPr id="338947" name="Text Box 1">
            <a:extLst>
              <a:ext uri="{FF2B5EF4-FFF2-40B4-BE49-F238E27FC236}">
                <a16:creationId xmlns:a16="http://schemas.microsoft.com/office/drawing/2014/main" id="{C0539C36-48A6-4F8B-9075-DBA801D04B3C}"/>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FD30C688-1696-4FBF-9BC4-23F0094DF691}" type="slidenum">
              <a:rPr lang="it-IT" altLang="it-IT" sz="1400">
                <a:cs typeface="Arial" panose="020B0604020202020204" pitchFamily="34" charset="0"/>
              </a:rPr>
              <a:pPr algn="r" eaLnBrk="1">
                <a:lnSpc>
                  <a:spcPct val="95000"/>
                </a:lnSpc>
                <a:spcBef>
                  <a:spcPct val="0"/>
                </a:spcBef>
                <a:buClrTx/>
                <a:buFontTx/>
                <a:buNone/>
              </a:pPr>
              <a:t>75</a:t>
            </a:fld>
            <a:endParaRPr lang="it-IT" altLang="it-IT" sz="1400">
              <a:cs typeface="Arial" panose="020B0604020202020204" pitchFamily="34" charset="0"/>
            </a:endParaRPr>
          </a:p>
        </p:txBody>
      </p:sp>
      <p:sp>
        <p:nvSpPr>
          <p:cNvPr id="338948" name="Rectangle 2">
            <a:extLst>
              <a:ext uri="{FF2B5EF4-FFF2-40B4-BE49-F238E27FC236}">
                <a16:creationId xmlns:a16="http://schemas.microsoft.com/office/drawing/2014/main" id="{6FCDBD1B-233A-4ADF-804F-04E22DD5FCB3}"/>
              </a:ext>
            </a:extLst>
          </p:cNvPr>
          <p:cNvSpPr>
            <a:spLocks noGrp="1" noRot="1" noChangeAspect="1" noChangeArrowheads="1" noTextEdit="1"/>
          </p:cNvSpPr>
          <p:nvPr>
            <p:ph type="sldImg"/>
          </p:nvPr>
        </p:nvSpPr>
        <p:spPr>
          <a:xfrm>
            <a:off x="217488" y="812800"/>
            <a:ext cx="7119937"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3">
            <a:extLst>
              <a:ext uri="{FF2B5EF4-FFF2-40B4-BE49-F238E27FC236}">
                <a16:creationId xmlns:a16="http://schemas.microsoft.com/office/drawing/2014/main" id="{9A3CFF0B-2939-4FDA-A57F-B6D396D41C48}"/>
              </a:ext>
            </a:extLst>
          </p:cNvPr>
          <p:cNvSpPr>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0994" name="Rectangle 9">
            <a:extLst>
              <a:ext uri="{FF2B5EF4-FFF2-40B4-BE49-F238E27FC236}">
                <a16:creationId xmlns:a16="http://schemas.microsoft.com/office/drawing/2014/main" id="{EEF9A8B0-2B7B-4463-B46F-E0FFE5AB941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FC986C27-31BB-4D54-A448-F813666AD620}" type="slidenum">
              <a:rPr lang="it-IT" altLang="it-IT" sz="1400" smtClean="0"/>
              <a:pPr>
                <a:spcBef>
                  <a:spcPct val="0"/>
                </a:spcBef>
                <a:buClrTx/>
                <a:buFontTx/>
                <a:buNone/>
              </a:pPr>
              <a:t>76</a:t>
            </a:fld>
            <a:endParaRPr lang="it-IT" altLang="it-IT" sz="1400"/>
          </a:p>
        </p:txBody>
      </p:sp>
      <p:sp>
        <p:nvSpPr>
          <p:cNvPr id="340995" name="Text Box 1">
            <a:extLst>
              <a:ext uri="{FF2B5EF4-FFF2-40B4-BE49-F238E27FC236}">
                <a16:creationId xmlns:a16="http://schemas.microsoft.com/office/drawing/2014/main" id="{F9F63F1F-808B-4638-AEEF-C5705EABB11B}"/>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C07757AD-9E10-41A7-AD09-5F21FA841DBB}" type="slidenum">
              <a:rPr lang="it-IT" altLang="it-IT" sz="1400">
                <a:cs typeface="Arial" panose="020B0604020202020204" pitchFamily="34" charset="0"/>
              </a:rPr>
              <a:pPr algn="r" eaLnBrk="1">
                <a:lnSpc>
                  <a:spcPct val="95000"/>
                </a:lnSpc>
                <a:spcBef>
                  <a:spcPct val="0"/>
                </a:spcBef>
                <a:buClrTx/>
                <a:buFontTx/>
                <a:buNone/>
              </a:pPr>
              <a:t>76</a:t>
            </a:fld>
            <a:endParaRPr lang="it-IT" altLang="it-IT" sz="1400">
              <a:cs typeface="Arial" panose="020B0604020202020204" pitchFamily="34" charset="0"/>
            </a:endParaRPr>
          </a:p>
        </p:txBody>
      </p:sp>
      <p:sp>
        <p:nvSpPr>
          <p:cNvPr id="340996" name="Rectangle 2">
            <a:extLst>
              <a:ext uri="{FF2B5EF4-FFF2-40B4-BE49-F238E27FC236}">
                <a16:creationId xmlns:a16="http://schemas.microsoft.com/office/drawing/2014/main" id="{727D971A-422A-4451-82C1-906F56F8B1CA}"/>
              </a:ext>
            </a:extLst>
          </p:cNvPr>
          <p:cNvSpPr>
            <a:spLocks noGrp="1" noRot="1" noChangeAspect="1" noChangeArrowheads="1" noTextEdit="1"/>
          </p:cNvSpPr>
          <p:nvPr>
            <p:ph type="sldImg"/>
          </p:nvPr>
        </p:nvSpPr>
        <p:spPr>
          <a:xfrm>
            <a:off x="217488" y="812800"/>
            <a:ext cx="7119937"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0997" name="Rectangle 3">
            <a:extLst>
              <a:ext uri="{FF2B5EF4-FFF2-40B4-BE49-F238E27FC236}">
                <a16:creationId xmlns:a16="http://schemas.microsoft.com/office/drawing/2014/main" id="{41178E78-E4F2-4582-87A9-BA42183A861A}"/>
              </a:ext>
            </a:extLst>
          </p:cNvPr>
          <p:cNvSpPr>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3042" name="Rectangle 9">
            <a:extLst>
              <a:ext uri="{FF2B5EF4-FFF2-40B4-BE49-F238E27FC236}">
                <a16:creationId xmlns:a16="http://schemas.microsoft.com/office/drawing/2014/main" id="{DE514406-7E74-4D54-A5D6-41948718574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BA8E17E2-13B0-43F6-9832-F1362BF485DC}" type="slidenum">
              <a:rPr lang="it-IT" altLang="it-IT" sz="1400" smtClean="0"/>
              <a:pPr>
                <a:spcBef>
                  <a:spcPct val="0"/>
                </a:spcBef>
                <a:buClrTx/>
                <a:buFontTx/>
                <a:buNone/>
              </a:pPr>
              <a:t>77</a:t>
            </a:fld>
            <a:endParaRPr lang="it-IT" altLang="it-IT" sz="1400"/>
          </a:p>
        </p:txBody>
      </p:sp>
      <p:sp>
        <p:nvSpPr>
          <p:cNvPr id="343043" name="Text Box 1">
            <a:extLst>
              <a:ext uri="{FF2B5EF4-FFF2-40B4-BE49-F238E27FC236}">
                <a16:creationId xmlns:a16="http://schemas.microsoft.com/office/drawing/2014/main" id="{C47566D4-7E51-4FB1-B5EF-166CB4021981}"/>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DC078F02-E01B-4489-BCE6-52F4B0ECDE38}" type="slidenum">
              <a:rPr lang="it-IT" altLang="it-IT" sz="1400">
                <a:cs typeface="Arial" panose="020B0604020202020204" pitchFamily="34" charset="0"/>
              </a:rPr>
              <a:pPr algn="r" eaLnBrk="1">
                <a:lnSpc>
                  <a:spcPct val="95000"/>
                </a:lnSpc>
                <a:spcBef>
                  <a:spcPct val="0"/>
                </a:spcBef>
                <a:buClrTx/>
                <a:buFontTx/>
                <a:buNone/>
              </a:pPr>
              <a:t>77</a:t>
            </a:fld>
            <a:endParaRPr lang="it-IT" altLang="it-IT" sz="1400">
              <a:cs typeface="Arial" panose="020B0604020202020204" pitchFamily="34" charset="0"/>
            </a:endParaRPr>
          </a:p>
        </p:txBody>
      </p:sp>
      <p:sp>
        <p:nvSpPr>
          <p:cNvPr id="343044" name="Rectangle 2">
            <a:extLst>
              <a:ext uri="{FF2B5EF4-FFF2-40B4-BE49-F238E27FC236}">
                <a16:creationId xmlns:a16="http://schemas.microsoft.com/office/drawing/2014/main" id="{E97A32BE-54F6-4470-9551-B2A0F0C5F15C}"/>
              </a:ext>
            </a:extLst>
          </p:cNvPr>
          <p:cNvSpPr>
            <a:spLocks noGrp="1" noRot="1" noChangeAspect="1" noChangeArrowheads="1" noTextEdit="1"/>
          </p:cNvSpPr>
          <p:nvPr>
            <p:ph type="sldImg"/>
          </p:nvPr>
        </p:nvSpPr>
        <p:spPr>
          <a:xfrm>
            <a:off x="217488" y="812800"/>
            <a:ext cx="7119937"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3045" name="Rectangle 3">
            <a:extLst>
              <a:ext uri="{FF2B5EF4-FFF2-40B4-BE49-F238E27FC236}">
                <a16:creationId xmlns:a16="http://schemas.microsoft.com/office/drawing/2014/main" id="{197A5B7B-C547-4997-AE28-63B8D25DCD3F}"/>
              </a:ext>
            </a:extLst>
          </p:cNvPr>
          <p:cNvSpPr>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9">
            <a:extLst>
              <a:ext uri="{FF2B5EF4-FFF2-40B4-BE49-F238E27FC236}">
                <a16:creationId xmlns:a16="http://schemas.microsoft.com/office/drawing/2014/main" id="{96324C0F-5BA7-4A77-BFD0-9F68FE75BFA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7FD37ACB-F6D4-4293-BE79-AF1CBDEFB2E1}" type="slidenum">
              <a:rPr lang="it-IT" altLang="it-IT" sz="1400" smtClean="0"/>
              <a:pPr>
                <a:spcBef>
                  <a:spcPct val="0"/>
                </a:spcBef>
                <a:buClrTx/>
                <a:buFontTx/>
                <a:buNone/>
              </a:pPr>
              <a:t>78</a:t>
            </a:fld>
            <a:endParaRPr lang="it-IT" altLang="it-IT" sz="1400"/>
          </a:p>
        </p:txBody>
      </p:sp>
      <p:sp>
        <p:nvSpPr>
          <p:cNvPr id="345091" name="Text Box 1">
            <a:extLst>
              <a:ext uri="{FF2B5EF4-FFF2-40B4-BE49-F238E27FC236}">
                <a16:creationId xmlns:a16="http://schemas.microsoft.com/office/drawing/2014/main" id="{75A29159-2236-4F37-87C9-F47AF3CC50EE}"/>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BD761D75-1525-45F5-B09A-A5B78C39146E}" type="slidenum">
              <a:rPr lang="it-IT" altLang="it-IT" sz="1400">
                <a:cs typeface="Arial" panose="020B0604020202020204" pitchFamily="34" charset="0"/>
              </a:rPr>
              <a:pPr algn="r" eaLnBrk="1">
                <a:lnSpc>
                  <a:spcPct val="95000"/>
                </a:lnSpc>
                <a:spcBef>
                  <a:spcPct val="0"/>
                </a:spcBef>
                <a:buClrTx/>
                <a:buFontTx/>
                <a:buNone/>
              </a:pPr>
              <a:t>78</a:t>
            </a:fld>
            <a:endParaRPr lang="it-IT" altLang="it-IT" sz="1400">
              <a:cs typeface="Arial" panose="020B0604020202020204" pitchFamily="34" charset="0"/>
            </a:endParaRPr>
          </a:p>
        </p:txBody>
      </p:sp>
      <p:sp>
        <p:nvSpPr>
          <p:cNvPr id="345092" name="Rectangle 2">
            <a:extLst>
              <a:ext uri="{FF2B5EF4-FFF2-40B4-BE49-F238E27FC236}">
                <a16:creationId xmlns:a16="http://schemas.microsoft.com/office/drawing/2014/main" id="{609F0A6E-9B7E-425A-9E6D-1D9CD925E752}"/>
              </a:ext>
            </a:extLst>
          </p:cNvPr>
          <p:cNvSpPr>
            <a:spLocks noGrp="1" noRot="1" noChangeAspect="1" noChangeArrowheads="1" noTextEdit="1"/>
          </p:cNvSpPr>
          <p:nvPr>
            <p:ph type="sldImg"/>
          </p:nvPr>
        </p:nvSpPr>
        <p:spPr>
          <a:xfrm>
            <a:off x="217488" y="812800"/>
            <a:ext cx="7119937"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5093" name="Rectangle 3">
            <a:extLst>
              <a:ext uri="{FF2B5EF4-FFF2-40B4-BE49-F238E27FC236}">
                <a16:creationId xmlns:a16="http://schemas.microsoft.com/office/drawing/2014/main" id="{2375BE62-31F5-473C-BBC8-101E5B0EAFEF}"/>
              </a:ext>
            </a:extLst>
          </p:cNvPr>
          <p:cNvSpPr>
            <a:spLocks noGrp="1" noChangeArrowheads="1"/>
          </p:cNvSpPr>
          <p:nvPr>
            <p:ph type="body" idx="1"/>
          </p:nvPr>
        </p:nvSpPr>
        <p:spPr>
          <a:xfrm>
            <a:off x="755650" y="5078413"/>
            <a:ext cx="6045200" cy="480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0642" name="Rectangle 9">
            <a:extLst>
              <a:ext uri="{FF2B5EF4-FFF2-40B4-BE49-F238E27FC236}">
                <a16:creationId xmlns:a16="http://schemas.microsoft.com/office/drawing/2014/main" id="{FD3C42BA-FE67-44FE-BCA1-625EEEEE1CA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994660DD-C1CD-411B-B94D-292E3AF599E0}" type="slidenum">
              <a:rPr lang="it-IT" altLang="it-IT" sz="1400" smtClean="0"/>
              <a:pPr>
                <a:spcBef>
                  <a:spcPct val="0"/>
                </a:spcBef>
                <a:buClrTx/>
                <a:buFontTx/>
                <a:buNone/>
              </a:pPr>
              <a:t>23</a:t>
            </a:fld>
            <a:endParaRPr lang="it-IT" altLang="it-IT" sz="1400"/>
          </a:p>
        </p:txBody>
      </p:sp>
      <p:sp>
        <p:nvSpPr>
          <p:cNvPr id="240643" name="Rectangle 1">
            <a:extLst>
              <a:ext uri="{FF2B5EF4-FFF2-40B4-BE49-F238E27FC236}">
                <a16:creationId xmlns:a16="http://schemas.microsoft.com/office/drawing/2014/main" id="{BEE08E57-CD05-4708-AD2B-EF36880C82A3}"/>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0644" name="Rectangle 2">
            <a:extLst>
              <a:ext uri="{FF2B5EF4-FFF2-40B4-BE49-F238E27FC236}">
                <a16:creationId xmlns:a16="http://schemas.microsoft.com/office/drawing/2014/main" id="{D352DC62-DAC3-4D48-BF6A-CEE3E88950F5}"/>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2690" name="Rectangle 9">
            <a:extLst>
              <a:ext uri="{FF2B5EF4-FFF2-40B4-BE49-F238E27FC236}">
                <a16:creationId xmlns:a16="http://schemas.microsoft.com/office/drawing/2014/main" id="{914135EE-D338-421F-9308-312340093D3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AB634C30-305C-4E80-953C-7483B8DA5E69}" type="slidenum">
              <a:rPr lang="it-IT" altLang="it-IT" sz="1400" smtClean="0"/>
              <a:pPr>
                <a:spcBef>
                  <a:spcPct val="0"/>
                </a:spcBef>
                <a:buClrTx/>
                <a:buFontTx/>
                <a:buNone/>
              </a:pPr>
              <a:t>24</a:t>
            </a:fld>
            <a:endParaRPr lang="it-IT" altLang="it-IT" sz="1400"/>
          </a:p>
        </p:txBody>
      </p:sp>
      <p:sp>
        <p:nvSpPr>
          <p:cNvPr id="242691" name="Rectangle 1">
            <a:extLst>
              <a:ext uri="{FF2B5EF4-FFF2-40B4-BE49-F238E27FC236}">
                <a16:creationId xmlns:a16="http://schemas.microsoft.com/office/drawing/2014/main" id="{6E44BD48-5BA6-4BBD-83F7-FCCC20671DB2}"/>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2692" name="Rectangle 2">
            <a:extLst>
              <a:ext uri="{FF2B5EF4-FFF2-40B4-BE49-F238E27FC236}">
                <a16:creationId xmlns:a16="http://schemas.microsoft.com/office/drawing/2014/main" id="{4275B4F8-9E16-43E2-8C0F-9E7091FCD9A6}"/>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4738" name="Rectangle 9">
            <a:extLst>
              <a:ext uri="{FF2B5EF4-FFF2-40B4-BE49-F238E27FC236}">
                <a16:creationId xmlns:a16="http://schemas.microsoft.com/office/drawing/2014/main" id="{56EA12F1-68AB-4596-ABE2-32470D2F5A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6F88E912-2145-4C46-B505-AC61B359196D}" type="slidenum">
              <a:rPr lang="it-IT" altLang="it-IT" sz="1400" smtClean="0"/>
              <a:pPr>
                <a:spcBef>
                  <a:spcPct val="0"/>
                </a:spcBef>
                <a:buClrTx/>
                <a:buFontTx/>
                <a:buNone/>
              </a:pPr>
              <a:t>26</a:t>
            </a:fld>
            <a:endParaRPr lang="it-IT" altLang="it-IT" sz="1400"/>
          </a:p>
        </p:txBody>
      </p:sp>
      <p:sp>
        <p:nvSpPr>
          <p:cNvPr id="244739" name="Rectangle 1">
            <a:extLst>
              <a:ext uri="{FF2B5EF4-FFF2-40B4-BE49-F238E27FC236}">
                <a16:creationId xmlns:a16="http://schemas.microsoft.com/office/drawing/2014/main" id="{FDAAD62B-91F9-4EB2-944C-D02EEF51956D}"/>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4740" name="Rectangle 2">
            <a:extLst>
              <a:ext uri="{FF2B5EF4-FFF2-40B4-BE49-F238E27FC236}">
                <a16:creationId xmlns:a16="http://schemas.microsoft.com/office/drawing/2014/main" id="{EDFB0F25-86E4-4403-BE32-125C8C82BC94}"/>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6786" name="Rectangle 9">
            <a:extLst>
              <a:ext uri="{FF2B5EF4-FFF2-40B4-BE49-F238E27FC236}">
                <a16:creationId xmlns:a16="http://schemas.microsoft.com/office/drawing/2014/main" id="{AD009A3E-8A52-41CC-8F90-40BB46B8132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D3819425-8450-4DF6-860F-8D131446F086}" type="slidenum">
              <a:rPr lang="it-IT" altLang="it-IT" sz="1400" smtClean="0"/>
              <a:pPr>
                <a:spcBef>
                  <a:spcPct val="0"/>
                </a:spcBef>
                <a:buClrTx/>
                <a:buFontTx/>
                <a:buNone/>
              </a:pPr>
              <a:t>29</a:t>
            </a:fld>
            <a:endParaRPr lang="it-IT" altLang="it-IT" sz="1400"/>
          </a:p>
        </p:txBody>
      </p:sp>
      <p:sp>
        <p:nvSpPr>
          <p:cNvPr id="246787" name="Text Box 1">
            <a:extLst>
              <a:ext uri="{FF2B5EF4-FFF2-40B4-BE49-F238E27FC236}">
                <a16:creationId xmlns:a16="http://schemas.microsoft.com/office/drawing/2014/main" id="{3ED21CEE-D416-4234-889A-DD3C5FD3DBF5}"/>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215900" indent="-212725">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E27F06C-435A-4732-8836-D758613CA20A}" type="slidenum">
              <a:rPr lang="it-IT" altLang="it-IT" sz="1400">
                <a:cs typeface="Arial" panose="020B0604020202020204" pitchFamily="34" charset="0"/>
              </a:rPr>
              <a:pPr algn="r" eaLnBrk="1">
                <a:lnSpc>
                  <a:spcPct val="95000"/>
                </a:lnSpc>
                <a:spcBef>
                  <a:spcPct val="0"/>
                </a:spcBef>
                <a:buClrTx/>
                <a:buFontTx/>
                <a:buNone/>
              </a:pPr>
              <a:t>29</a:t>
            </a:fld>
            <a:endParaRPr lang="it-IT" altLang="it-IT" sz="1400">
              <a:cs typeface="Arial" panose="020B0604020202020204" pitchFamily="34" charset="0"/>
            </a:endParaRPr>
          </a:p>
        </p:txBody>
      </p:sp>
      <p:sp>
        <p:nvSpPr>
          <p:cNvPr id="246788" name="Text Box 2">
            <a:extLst>
              <a:ext uri="{FF2B5EF4-FFF2-40B4-BE49-F238E27FC236}">
                <a16:creationId xmlns:a16="http://schemas.microsoft.com/office/drawing/2014/main" id="{ECAA1EED-8A95-48D6-8AAC-08999A186E81}"/>
              </a:ext>
            </a:extLst>
          </p:cNvPr>
          <p:cNvSpPr txBox="1">
            <a:spLocks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C0321CF7-D17B-4BCA-80C7-8EABD1FC86D0}" type="slidenum">
              <a:rPr lang="it-IT" altLang="it-IT" sz="1400">
                <a:cs typeface="Arial" panose="020B0604020202020204" pitchFamily="34" charset="0"/>
              </a:rPr>
              <a:pPr algn="r" eaLnBrk="1">
                <a:lnSpc>
                  <a:spcPct val="95000"/>
                </a:lnSpc>
                <a:spcBef>
                  <a:spcPct val="0"/>
                </a:spcBef>
                <a:buClrTx/>
                <a:buFontTx/>
                <a:buNone/>
              </a:pPr>
              <a:t>29</a:t>
            </a:fld>
            <a:endParaRPr lang="it-IT" altLang="it-IT" sz="1400">
              <a:cs typeface="Arial" panose="020B0604020202020204" pitchFamily="34" charset="0"/>
            </a:endParaRPr>
          </a:p>
        </p:txBody>
      </p:sp>
      <p:sp>
        <p:nvSpPr>
          <p:cNvPr id="246789" name="Rectangle 3">
            <a:extLst>
              <a:ext uri="{FF2B5EF4-FFF2-40B4-BE49-F238E27FC236}">
                <a16:creationId xmlns:a16="http://schemas.microsoft.com/office/drawing/2014/main" id="{D1B2E695-74BD-4FD4-A0EF-22A483E1E5EE}"/>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6790" name="Rectangle 4">
            <a:extLst>
              <a:ext uri="{FF2B5EF4-FFF2-40B4-BE49-F238E27FC236}">
                <a16:creationId xmlns:a16="http://schemas.microsoft.com/office/drawing/2014/main" id="{51A6B269-EDCE-43AA-B2E4-E62D606384B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1A452E3-6D79-40A4-A312-BD97A2B9B83F}" type="datetimeFigureOut">
              <a:rPr lang="it-IT" smtClean="0"/>
              <a:t>05/12/2019</a:t>
            </a:fld>
            <a:endParaRPr lang="it-IT"/>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it-IT"/>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AC848EE-5382-491F-B9C4-6C1EB1C06478}" type="slidenum">
              <a:rPr lang="it-IT" smtClean="0"/>
              <a:t>‹N›</a:t>
            </a:fld>
            <a:endParaRPr lang="it-IT"/>
          </a:p>
        </p:txBody>
      </p:sp>
    </p:spTree>
    <p:extLst>
      <p:ext uri="{BB962C8B-B14F-4D97-AF65-F5344CB8AC3E}">
        <p14:creationId xmlns:p14="http://schemas.microsoft.com/office/powerpoint/2010/main" val="2004220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1A452E3-6D79-40A4-A312-BD97A2B9B83F}" type="datetimeFigureOut">
              <a:rPr lang="it-IT" smtClean="0"/>
              <a:t>05/12/2019</a:t>
            </a:fld>
            <a:endParaRPr lang="it-IT"/>
          </a:p>
        </p:txBody>
      </p:sp>
      <p:sp>
        <p:nvSpPr>
          <p:cNvPr id="6" name="Footer Placeholder 5"/>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C848EE-5382-491F-B9C4-6C1EB1C06478}" type="slidenum">
              <a:rPr lang="it-IT" smtClean="0"/>
              <a:t>‹N›</a:t>
            </a:fld>
            <a:endParaRPr lang="it-IT"/>
          </a:p>
        </p:txBody>
      </p:sp>
    </p:spTree>
    <p:extLst>
      <p:ext uri="{BB962C8B-B14F-4D97-AF65-F5344CB8AC3E}">
        <p14:creationId xmlns:p14="http://schemas.microsoft.com/office/powerpoint/2010/main" val="146981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1A452E3-6D79-40A4-A312-BD97A2B9B83F}" type="datetimeFigureOut">
              <a:rPr lang="it-IT" smtClean="0"/>
              <a:t>05/12/2019</a:t>
            </a:fld>
            <a:endParaRPr lang="it-IT"/>
          </a:p>
        </p:txBody>
      </p:sp>
      <p:sp>
        <p:nvSpPr>
          <p:cNvPr id="5" name="Footer Placeholder 4"/>
          <p:cNvSpPr>
            <a:spLocks noGrp="1"/>
          </p:cNvSpPr>
          <p:nvPr>
            <p:ph type="ftr" sz="quarter" idx="11"/>
          </p:nvPr>
        </p:nvSpPr>
        <p:spPr/>
        <p:txBody>
          <a:bodyPr/>
          <a:lstStyle/>
          <a:p>
            <a:endParaRPr lang="it-IT"/>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C848EE-5382-491F-B9C4-6C1EB1C06478}" type="slidenum">
              <a:rPr lang="it-IT" smtClean="0"/>
              <a:t>‹N›</a:t>
            </a:fld>
            <a:endParaRPr lang="it-IT"/>
          </a:p>
        </p:txBody>
      </p:sp>
    </p:spTree>
    <p:extLst>
      <p:ext uri="{BB962C8B-B14F-4D97-AF65-F5344CB8AC3E}">
        <p14:creationId xmlns:p14="http://schemas.microsoft.com/office/powerpoint/2010/main" val="3112814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1A452E3-6D79-40A4-A312-BD97A2B9B83F}" type="datetimeFigureOut">
              <a:rPr lang="it-IT" smtClean="0"/>
              <a:t>05/12/2019</a:t>
            </a:fld>
            <a:endParaRPr lang="it-IT"/>
          </a:p>
        </p:txBody>
      </p:sp>
      <p:sp>
        <p:nvSpPr>
          <p:cNvPr id="5" name="Footer Placeholder 4"/>
          <p:cNvSpPr>
            <a:spLocks noGrp="1"/>
          </p:cNvSpPr>
          <p:nvPr>
            <p:ph type="ftr" sz="quarter" idx="11"/>
          </p:nvPr>
        </p:nvSpPr>
        <p:spPr/>
        <p:txBody>
          <a:bodyPr/>
          <a:lstStyle/>
          <a:p>
            <a:endParaRPr lang="it-IT"/>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C848EE-5382-491F-B9C4-6C1EB1C06478}" type="slidenum">
              <a:rPr lang="it-IT" smtClean="0"/>
              <a:t>‹N›</a:t>
            </a:fld>
            <a:endParaRPr lang="it-IT"/>
          </a:p>
        </p:txBody>
      </p:sp>
    </p:spTree>
    <p:extLst>
      <p:ext uri="{BB962C8B-B14F-4D97-AF65-F5344CB8AC3E}">
        <p14:creationId xmlns:p14="http://schemas.microsoft.com/office/powerpoint/2010/main" val="2286019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1A452E3-6D79-40A4-A312-BD97A2B9B83F}" type="datetimeFigureOut">
              <a:rPr lang="it-IT" smtClean="0"/>
              <a:t>05/12/2019</a:t>
            </a:fld>
            <a:endParaRPr lang="it-IT"/>
          </a:p>
        </p:txBody>
      </p:sp>
      <p:sp>
        <p:nvSpPr>
          <p:cNvPr id="5" name="Footer Placeholder 4"/>
          <p:cNvSpPr>
            <a:spLocks noGrp="1"/>
          </p:cNvSpPr>
          <p:nvPr>
            <p:ph type="ftr" sz="quarter" idx="11"/>
          </p:nvPr>
        </p:nvSpPr>
        <p:spPr/>
        <p:txBody>
          <a:bodyPr/>
          <a:lstStyle/>
          <a:p>
            <a:endParaRPr lang="it-IT"/>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C848EE-5382-491F-B9C4-6C1EB1C06478}" type="slidenum">
              <a:rPr lang="it-IT" smtClean="0"/>
              <a:t>‹N›</a:t>
            </a:fld>
            <a:endParaRPr lang="it-IT"/>
          </a:p>
        </p:txBody>
      </p:sp>
    </p:spTree>
    <p:extLst>
      <p:ext uri="{BB962C8B-B14F-4D97-AF65-F5344CB8AC3E}">
        <p14:creationId xmlns:p14="http://schemas.microsoft.com/office/powerpoint/2010/main" val="1993101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1A452E3-6D79-40A4-A312-BD97A2B9B83F}" type="datetimeFigureOut">
              <a:rPr lang="it-IT" smtClean="0"/>
              <a:t>05/12/2019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AC848EE-5382-491F-B9C4-6C1EB1C06478}" type="slidenum">
              <a:rPr lang="it-IT" smtClean="0"/>
              <a:t>‹N›</a:t>
            </a:fld>
            <a:endParaRPr lang="it-IT"/>
          </a:p>
        </p:txBody>
      </p:sp>
    </p:spTree>
    <p:extLst>
      <p:ext uri="{BB962C8B-B14F-4D97-AF65-F5344CB8AC3E}">
        <p14:creationId xmlns:p14="http://schemas.microsoft.com/office/powerpoint/2010/main" val="950648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1A452E3-6D79-40A4-A312-BD97A2B9B83F}" type="datetimeFigureOut">
              <a:rPr lang="it-IT" smtClean="0"/>
              <a:t>05/12/2019</a:t>
            </a:fld>
            <a:endParaRPr lang="it-IT"/>
          </a:p>
        </p:txBody>
      </p:sp>
      <p:sp>
        <p:nvSpPr>
          <p:cNvPr id="8" name="Footer Placeholder 7"/>
          <p:cNvSpPr>
            <a:spLocks noGrp="1"/>
          </p:cNvSpPr>
          <p:nvPr>
            <p:ph type="ftr" sz="quarter" idx="11"/>
          </p:nvPr>
        </p:nvSpPr>
        <p:spPr>
          <a:xfrm>
            <a:off x="561111" y="6391838"/>
            <a:ext cx="3644282" cy="304801"/>
          </a:xfrm>
        </p:spPr>
        <p:txBody>
          <a:bodyPr/>
          <a:lstStyle/>
          <a:p>
            <a:endParaRPr lang="it-IT"/>
          </a:p>
        </p:txBody>
      </p:sp>
      <p:sp>
        <p:nvSpPr>
          <p:cNvPr id="9" name="Slide Number Placeholder 8"/>
          <p:cNvSpPr>
            <a:spLocks noGrp="1"/>
          </p:cNvSpPr>
          <p:nvPr>
            <p:ph type="sldNum" sz="quarter" idx="12"/>
          </p:nvPr>
        </p:nvSpPr>
        <p:spPr/>
        <p:txBody>
          <a:bodyPr/>
          <a:lstStyle/>
          <a:p>
            <a:fld id="{3AC848EE-5382-491F-B9C4-6C1EB1C06478}" type="slidenum">
              <a:rPr lang="it-IT" smtClean="0"/>
              <a:t>‹N›</a:t>
            </a:fld>
            <a:endParaRPr lang="it-IT"/>
          </a:p>
        </p:txBody>
      </p:sp>
    </p:spTree>
    <p:extLst>
      <p:ext uri="{BB962C8B-B14F-4D97-AF65-F5344CB8AC3E}">
        <p14:creationId xmlns:p14="http://schemas.microsoft.com/office/powerpoint/2010/main" val="1655097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1A452E3-6D79-40A4-A312-BD97A2B9B83F}" type="datetimeFigureOut">
              <a:rPr lang="it-IT" smtClean="0"/>
              <a:t>05/12/2019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AC848EE-5382-491F-B9C4-6C1EB1C06478}" type="slidenum">
              <a:rPr lang="it-IT" smtClean="0"/>
              <a:t>‹N›</a:t>
            </a:fld>
            <a:endParaRPr lang="it-IT"/>
          </a:p>
        </p:txBody>
      </p:sp>
    </p:spTree>
    <p:extLst>
      <p:ext uri="{BB962C8B-B14F-4D97-AF65-F5344CB8AC3E}">
        <p14:creationId xmlns:p14="http://schemas.microsoft.com/office/powerpoint/2010/main" val="3874367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1A452E3-6D79-40A4-A312-BD97A2B9B83F}" type="datetimeFigureOut">
              <a:rPr lang="it-IT" smtClean="0"/>
              <a:t>05/12/2019</a:t>
            </a:fld>
            <a:endParaRPr lang="it-IT"/>
          </a:p>
        </p:txBody>
      </p:sp>
      <p:sp>
        <p:nvSpPr>
          <p:cNvPr id="5" name="Footer Placeholder 4"/>
          <p:cNvSpPr>
            <a:spLocks noGrp="1"/>
          </p:cNvSpPr>
          <p:nvPr>
            <p:ph type="ftr" sz="quarter" idx="11"/>
          </p:nvPr>
        </p:nvSpPr>
        <p:spPr/>
        <p:txBody>
          <a:bodyPr/>
          <a:lstStyle/>
          <a:p>
            <a:endParaRPr lang="it-IT"/>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C848EE-5382-491F-B9C4-6C1EB1C06478}" type="slidenum">
              <a:rPr lang="it-IT" smtClean="0"/>
              <a:t>‹N›</a:t>
            </a:fld>
            <a:endParaRPr lang="it-IT"/>
          </a:p>
        </p:txBody>
      </p:sp>
    </p:spTree>
    <p:extLst>
      <p:ext uri="{BB962C8B-B14F-4D97-AF65-F5344CB8AC3E}">
        <p14:creationId xmlns:p14="http://schemas.microsoft.com/office/powerpoint/2010/main" val="19495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1A452E3-6D79-40A4-A312-BD97A2B9B83F}" type="datetimeFigureOut">
              <a:rPr lang="it-IT" smtClean="0"/>
              <a:t>05/12/2019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AC848EE-5382-491F-B9C4-6C1EB1C06478}" type="slidenum">
              <a:rPr lang="it-IT" smtClean="0"/>
              <a:t>‹N›</a:t>
            </a:fld>
            <a:endParaRPr lang="it-IT"/>
          </a:p>
        </p:txBody>
      </p:sp>
    </p:spTree>
    <p:extLst>
      <p:ext uri="{BB962C8B-B14F-4D97-AF65-F5344CB8AC3E}">
        <p14:creationId xmlns:p14="http://schemas.microsoft.com/office/powerpoint/2010/main" val="78607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1A452E3-6D79-40A4-A312-BD97A2B9B83F}" type="datetimeFigureOut">
              <a:rPr lang="it-IT" smtClean="0"/>
              <a:t>05/12/2019</a:t>
            </a:fld>
            <a:endParaRPr lang="it-IT"/>
          </a:p>
        </p:txBody>
      </p:sp>
      <p:sp>
        <p:nvSpPr>
          <p:cNvPr id="5" name="Footer Placeholder 4"/>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C848EE-5382-491F-B9C4-6C1EB1C06478}" type="slidenum">
              <a:rPr lang="it-IT" smtClean="0"/>
              <a:t>‹N›</a:t>
            </a:fld>
            <a:endParaRPr lang="it-IT"/>
          </a:p>
        </p:txBody>
      </p:sp>
    </p:spTree>
    <p:extLst>
      <p:ext uri="{BB962C8B-B14F-4D97-AF65-F5344CB8AC3E}">
        <p14:creationId xmlns:p14="http://schemas.microsoft.com/office/powerpoint/2010/main" val="2928721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1A452E3-6D79-40A4-A312-BD97A2B9B83F}" type="datetimeFigureOut">
              <a:rPr lang="it-IT" smtClean="0"/>
              <a:t>05/12/2019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AC848EE-5382-491F-B9C4-6C1EB1C06478}" type="slidenum">
              <a:rPr lang="it-IT" smtClean="0"/>
              <a:t>‹N›</a:t>
            </a:fld>
            <a:endParaRPr lang="it-IT"/>
          </a:p>
        </p:txBody>
      </p:sp>
    </p:spTree>
    <p:extLst>
      <p:ext uri="{BB962C8B-B14F-4D97-AF65-F5344CB8AC3E}">
        <p14:creationId xmlns:p14="http://schemas.microsoft.com/office/powerpoint/2010/main" val="19956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1A452E3-6D79-40A4-A312-BD97A2B9B83F}" type="datetimeFigureOut">
              <a:rPr lang="it-IT" smtClean="0"/>
              <a:t>05/12/2019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AC848EE-5382-491F-B9C4-6C1EB1C06478}" type="slidenum">
              <a:rPr lang="it-IT" smtClean="0"/>
              <a:t>‹N›</a:t>
            </a:fld>
            <a:endParaRPr lang="it-IT"/>
          </a:p>
        </p:txBody>
      </p:sp>
    </p:spTree>
    <p:extLst>
      <p:ext uri="{BB962C8B-B14F-4D97-AF65-F5344CB8AC3E}">
        <p14:creationId xmlns:p14="http://schemas.microsoft.com/office/powerpoint/2010/main" val="206749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1A452E3-6D79-40A4-A312-BD97A2B9B83F}" type="datetimeFigureOut">
              <a:rPr lang="it-IT" smtClean="0"/>
              <a:t>05/12/2019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AC848EE-5382-491F-B9C4-6C1EB1C06478}" type="slidenum">
              <a:rPr lang="it-IT" smtClean="0"/>
              <a:t>‹N›</a:t>
            </a:fld>
            <a:endParaRPr lang="it-IT"/>
          </a:p>
        </p:txBody>
      </p:sp>
    </p:spTree>
    <p:extLst>
      <p:ext uri="{BB962C8B-B14F-4D97-AF65-F5344CB8AC3E}">
        <p14:creationId xmlns:p14="http://schemas.microsoft.com/office/powerpoint/2010/main" val="234360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452E3-6D79-40A4-A312-BD97A2B9B83F}" type="datetimeFigureOut">
              <a:rPr lang="it-IT" smtClean="0"/>
              <a:t>05/12/2019</a:t>
            </a:fld>
            <a:endParaRPr lang="it-IT"/>
          </a:p>
        </p:txBody>
      </p:sp>
      <p:sp>
        <p:nvSpPr>
          <p:cNvPr id="3" name="Footer Placeholder 2"/>
          <p:cNvSpPr>
            <a:spLocks noGrp="1"/>
          </p:cNvSpPr>
          <p:nvPr>
            <p:ph type="ftr" sz="quarter" idx="11"/>
          </p:nvPr>
        </p:nvSpPr>
        <p:spPr/>
        <p:txBody>
          <a:bodyPr/>
          <a:lstStyle/>
          <a:p>
            <a:endParaRPr lang="it-IT"/>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AC848EE-5382-491F-B9C4-6C1EB1C06478}" type="slidenum">
              <a:rPr lang="it-IT" smtClean="0"/>
              <a:t>‹N›</a:t>
            </a:fld>
            <a:endParaRPr lang="it-IT"/>
          </a:p>
        </p:txBody>
      </p:sp>
    </p:spTree>
    <p:extLst>
      <p:ext uri="{BB962C8B-B14F-4D97-AF65-F5344CB8AC3E}">
        <p14:creationId xmlns:p14="http://schemas.microsoft.com/office/powerpoint/2010/main" val="202059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1A452E3-6D79-40A4-A312-BD97A2B9B83F}" type="datetimeFigureOut">
              <a:rPr lang="it-IT" smtClean="0"/>
              <a:t>05/12/2019</a:t>
            </a:fld>
            <a:endParaRPr lang="it-IT"/>
          </a:p>
        </p:txBody>
      </p:sp>
      <p:sp>
        <p:nvSpPr>
          <p:cNvPr id="6" name="Footer Placeholder 5"/>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C848EE-5382-491F-B9C4-6C1EB1C06478}" type="slidenum">
              <a:rPr lang="it-IT" smtClean="0"/>
              <a:t>‹N›</a:t>
            </a:fld>
            <a:endParaRPr lang="it-IT"/>
          </a:p>
        </p:txBody>
      </p:sp>
    </p:spTree>
    <p:extLst>
      <p:ext uri="{BB962C8B-B14F-4D97-AF65-F5344CB8AC3E}">
        <p14:creationId xmlns:p14="http://schemas.microsoft.com/office/powerpoint/2010/main" val="117875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it-IT"/>
              <a:t>Fare clic sull'icona per inserire un'immagine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1A452E3-6D79-40A4-A312-BD97A2B9B83F}" type="datetimeFigureOut">
              <a:rPr lang="it-IT" smtClean="0"/>
              <a:t>05/12/2019</a:t>
            </a:fld>
            <a:endParaRPr lang="it-IT"/>
          </a:p>
        </p:txBody>
      </p:sp>
      <p:sp>
        <p:nvSpPr>
          <p:cNvPr id="6" name="Footer Placeholder 5"/>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C848EE-5382-491F-B9C4-6C1EB1C06478}" type="slidenum">
              <a:rPr lang="it-IT" smtClean="0"/>
              <a:t>‹N›</a:t>
            </a:fld>
            <a:endParaRPr lang="it-IT"/>
          </a:p>
        </p:txBody>
      </p:sp>
    </p:spTree>
    <p:extLst>
      <p:ext uri="{BB962C8B-B14F-4D97-AF65-F5344CB8AC3E}">
        <p14:creationId xmlns:p14="http://schemas.microsoft.com/office/powerpoint/2010/main" val="110865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1A452E3-6D79-40A4-A312-BD97A2B9B83F}" type="datetimeFigureOut">
              <a:rPr lang="it-IT" smtClean="0"/>
              <a:t>05/12/2019</a:t>
            </a:fld>
            <a:endParaRPr lang="it-IT"/>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it-IT"/>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AC848EE-5382-491F-B9C4-6C1EB1C06478}" type="slidenum">
              <a:rPr lang="it-IT" smtClean="0"/>
              <a:t>‹N›</a:t>
            </a:fld>
            <a:endParaRPr lang="it-IT"/>
          </a:p>
        </p:txBody>
      </p:sp>
    </p:spTree>
    <p:extLst>
      <p:ext uri="{BB962C8B-B14F-4D97-AF65-F5344CB8AC3E}">
        <p14:creationId xmlns:p14="http://schemas.microsoft.com/office/powerpoint/2010/main" val="2729388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6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diagramColors" Target="../diagrams/colors9.xm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eg"/><Relationship Id="rId7" Type="http://schemas.openxmlformats.org/officeDocument/2006/relationships/diagramColors" Target="../diagrams/colors10.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olo 1">
            <a:extLst>
              <a:ext uri="{FF2B5EF4-FFF2-40B4-BE49-F238E27FC236}">
                <a16:creationId xmlns:a16="http://schemas.microsoft.com/office/drawing/2014/main" id="{6D502BFA-E7EF-469A-8E9F-D28D21DEDF14}"/>
              </a:ext>
            </a:extLst>
          </p:cNvPr>
          <p:cNvSpPr>
            <a:spLocks noGrp="1" noChangeArrowheads="1"/>
          </p:cNvSpPr>
          <p:nvPr>
            <p:ph type="title"/>
          </p:nvPr>
        </p:nvSpPr>
        <p:spPr/>
        <p:txBody>
          <a:bodyPr/>
          <a:lstStyle/>
          <a:p>
            <a:r>
              <a:rPr lang="it-IT" altLang="it-IT"/>
              <a:t>The arbitral proceeding</a:t>
            </a:r>
          </a:p>
        </p:txBody>
      </p:sp>
      <p:sp>
        <p:nvSpPr>
          <p:cNvPr id="217091" name="Segnaposto data 3">
            <a:extLst>
              <a:ext uri="{FF2B5EF4-FFF2-40B4-BE49-F238E27FC236}">
                <a16:creationId xmlns:a16="http://schemas.microsoft.com/office/drawing/2014/main" id="{024E00CF-3851-4787-95D6-E9EFB5309597}"/>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22E7F4-7CB3-4BC1-8C7A-77B297A32575}"/>
              </a:ext>
            </a:extLst>
          </p:cNvPr>
          <p:cNvSpPr>
            <a:spLocks noGrp="1"/>
          </p:cNvSpPr>
          <p:nvPr>
            <p:ph type="title"/>
          </p:nvPr>
        </p:nvSpPr>
        <p:spPr/>
        <p:txBody>
          <a:bodyPr/>
          <a:lstStyle/>
          <a:p>
            <a:r>
              <a:rPr lang="it-IT" dirty="0" err="1"/>
              <a:t>Respondent</a:t>
            </a:r>
            <a:r>
              <a:rPr lang="it-IT" dirty="0"/>
              <a:t> </a:t>
            </a:r>
          </a:p>
        </p:txBody>
      </p:sp>
      <p:sp>
        <p:nvSpPr>
          <p:cNvPr id="3" name="Segnaposto contenuto 2">
            <a:extLst>
              <a:ext uri="{FF2B5EF4-FFF2-40B4-BE49-F238E27FC236}">
                <a16:creationId xmlns:a16="http://schemas.microsoft.com/office/drawing/2014/main" id="{4DBF7E3D-1051-4511-8064-ADE827025964}"/>
              </a:ext>
            </a:extLst>
          </p:cNvPr>
          <p:cNvSpPr>
            <a:spLocks noGrp="1"/>
          </p:cNvSpPr>
          <p:nvPr>
            <p:ph idx="1"/>
          </p:nvPr>
        </p:nvSpPr>
        <p:spPr/>
        <p:txBody>
          <a:bodyPr>
            <a:normAutofit fontScale="85000" lnSpcReduction="10000"/>
          </a:bodyPr>
          <a:lstStyle/>
          <a:p>
            <a:r>
              <a:rPr lang="en-US" dirty="0"/>
              <a:t>Once the respondent has received notice of the claimant’s request for arbitration, normally it has either a time period to respond that is set by the pertinent rules, such as 30 days, or whatever time period may be determined by the arbitral tribunal. </a:t>
            </a:r>
          </a:p>
          <a:p>
            <a:r>
              <a:rPr lang="en-US" dirty="0"/>
              <a:t>Generally, the respondent must assert any counterclaim at this time, as well as any objection to the tribunal’s jurisdiction, or any assertion that the tribunal is exceeding the scope of its authority.</a:t>
            </a:r>
          </a:p>
          <a:p>
            <a:r>
              <a:rPr lang="en-US" dirty="0"/>
              <a:t> Otherwise, the respondent may be deemed to have waived the right to assert a counterclaim or to object to jurisdiction or scope.</a:t>
            </a:r>
          </a:p>
          <a:p>
            <a:r>
              <a:rPr lang="en-US" dirty="0"/>
              <a:t>If the </a:t>
            </a:r>
            <a:r>
              <a:rPr lang="en-US" b="1" dirty="0"/>
              <a:t>respondent does not appear </a:t>
            </a:r>
            <a:r>
              <a:rPr lang="en-US" dirty="0"/>
              <a:t>at the hearing, despite proper notice, its default of appearance does not give the claimant an automatic win. Rather, the claimant still has the burden of proving its case. Because a nonparticipating party is likely to challenge any award rendered against it, a prudent tribunal, in any award granted after an </a:t>
            </a:r>
            <a:r>
              <a:rPr lang="en-US" b="1" i="1" dirty="0"/>
              <a:t>ex </a:t>
            </a:r>
            <a:r>
              <a:rPr lang="en-US" b="1" i="1" dirty="0" err="1"/>
              <a:t>parte</a:t>
            </a:r>
            <a:r>
              <a:rPr lang="en-US" b="1" i="1" dirty="0"/>
              <a:t> </a:t>
            </a:r>
            <a:r>
              <a:rPr lang="en-US" dirty="0"/>
              <a:t>procedure, should set forth the efforts made to permit respondent a fair opportunity to participate in the proceedings. </a:t>
            </a:r>
            <a:endParaRPr lang="it-IT" dirty="0"/>
          </a:p>
        </p:txBody>
      </p:sp>
    </p:spTree>
    <p:extLst>
      <p:ext uri="{BB962C8B-B14F-4D97-AF65-F5344CB8AC3E}">
        <p14:creationId xmlns:p14="http://schemas.microsoft.com/office/powerpoint/2010/main" val="2002320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49E9F5-E3A5-4A7C-B1E2-9ED745245ED6}"/>
              </a:ext>
            </a:extLst>
          </p:cNvPr>
          <p:cNvSpPr>
            <a:spLocks noGrp="1"/>
          </p:cNvSpPr>
          <p:nvPr>
            <p:ph type="title"/>
          </p:nvPr>
        </p:nvSpPr>
        <p:spPr/>
        <p:txBody>
          <a:bodyPr/>
          <a:lstStyle/>
          <a:p>
            <a:r>
              <a:rPr lang="it-IT" dirty="0" err="1"/>
              <a:t>Written</a:t>
            </a:r>
            <a:r>
              <a:rPr lang="it-IT" dirty="0"/>
              <a:t> </a:t>
            </a:r>
            <a:r>
              <a:rPr lang="it-IT" dirty="0" err="1"/>
              <a:t>submissions</a:t>
            </a:r>
            <a:endParaRPr lang="it-IT" dirty="0"/>
          </a:p>
        </p:txBody>
      </p:sp>
      <p:sp>
        <p:nvSpPr>
          <p:cNvPr id="3" name="Segnaposto contenuto 2">
            <a:extLst>
              <a:ext uri="{FF2B5EF4-FFF2-40B4-BE49-F238E27FC236}">
                <a16:creationId xmlns:a16="http://schemas.microsoft.com/office/drawing/2014/main" id="{185C29F4-BA2B-4FEB-835D-FAF2DD7110BE}"/>
              </a:ext>
            </a:extLst>
          </p:cNvPr>
          <p:cNvSpPr>
            <a:spLocks noGrp="1"/>
          </p:cNvSpPr>
          <p:nvPr>
            <p:ph idx="1"/>
          </p:nvPr>
        </p:nvSpPr>
        <p:spPr/>
        <p:txBody>
          <a:bodyPr/>
          <a:lstStyle/>
          <a:p>
            <a:r>
              <a:rPr lang="en-US" dirty="0"/>
              <a:t>If the parties have submitted extensive information in their pleadings, the arbitral tribunal may or may not wish to receive additional written submission</a:t>
            </a:r>
            <a:endParaRPr lang="it-IT" dirty="0"/>
          </a:p>
          <a:p>
            <a:r>
              <a:rPr lang="en-US" dirty="0"/>
              <a:t>If the pleadings are not extensive and detailed the tribunal will probably ask for additional written submissions that will define the scope of the arbitrator’s mandate and identify the facts and the law underlying the parties’ claims and defenses.</a:t>
            </a:r>
          </a:p>
        </p:txBody>
      </p:sp>
    </p:spTree>
    <p:extLst>
      <p:ext uri="{BB962C8B-B14F-4D97-AF65-F5344CB8AC3E}">
        <p14:creationId xmlns:p14="http://schemas.microsoft.com/office/powerpoint/2010/main" val="289185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7" name="Rectangle 76">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Oval 77">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2" name="Oval 81">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3"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4"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5"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7" name="Rectangle 86">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9" name="Group 8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0" name="Rectangle 8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Oval 9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2" name="Oval 9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6306" name="Text Box 1">
            <a:extLst>
              <a:ext uri="{FF2B5EF4-FFF2-40B4-BE49-F238E27FC236}">
                <a16:creationId xmlns:a16="http://schemas.microsoft.com/office/drawing/2014/main" id="{7922A02B-CE9D-4E5C-BD28-20309D2AD1A8}"/>
              </a:ext>
            </a:extLst>
          </p:cNvPr>
          <p:cNvSpPr txBox="1">
            <a:spLocks noChangeArrowheads="1"/>
          </p:cNvSpPr>
          <p:nvPr/>
        </p:nvSpPr>
        <p:spPr bwMode="auto">
          <a:xfrm>
            <a:off x="1154955" y="973667"/>
            <a:ext cx="2942210" cy="48337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600">
                <a:solidFill>
                  <a:srgbClr val="EBEBEB"/>
                </a:solidFill>
                <a:latin typeface="+mj-lt"/>
                <a:ea typeface="+mj-ea"/>
                <a:cs typeface="+mj-cs"/>
              </a:rPr>
              <a:t>Preliminary hearings</a:t>
            </a:r>
          </a:p>
        </p:txBody>
      </p:sp>
      <p:sp>
        <p:nvSpPr>
          <p:cNvPr id="98" name="Rectangle 9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6308" name="Text Box 3">
            <a:extLst>
              <a:ext uri="{FF2B5EF4-FFF2-40B4-BE49-F238E27FC236}">
                <a16:creationId xmlns:a16="http://schemas.microsoft.com/office/drawing/2014/main" id="{E3B35FB3-E9A9-4C81-B462-D87FA39A4E67}"/>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graphicFrame>
        <p:nvGraphicFramePr>
          <p:cNvPr id="226310" name="Text Box 2">
            <a:extLst>
              <a:ext uri="{FF2B5EF4-FFF2-40B4-BE49-F238E27FC236}">
                <a16:creationId xmlns:a16="http://schemas.microsoft.com/office/drawing/2014/main" id="{E4312B21-97E7-4909-8AC3-84F72393AA6F}"/>
              </a:ext>
            </a:extLst>
          </p:cNvPr>
          <p:cNvGraphicFramePr/>
          <p:nvPr>
            <p:extLst>
              <p:ext uri="{D42A27DB-BD31-4B8C-83A1-F6EECF244321}">
                <p14:modId xmlns:p14="http://schemas.microsoft.com/office/powerpoint/2010/main" val="96048892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olo 1">
            <a:extLst>
              <a:ext uri="{FF2B5EF4-FFF2-40B4-BE49-F238E27FC236}">
                <a16:creationId xmlns:a16="http://schemas.microsoft.com/office/drawing/2014/main" id="{0C6BD0ED-4476-4A3E-83BC-E1CBDAE8E402}"/>
              </a:ext>
            </a:extLst>
          </p:cNvPr>
          <p:cNvSpPr>
            <a:spLocks noGrp="1"/>
          </p:cNvSpPr>
          <p:nvPr>
            <p:ph type="title"/>
          </p:nvPr>
        </p:nvSpPr>
        <p:spPr>
          <a:xfrm>
            <a:off x="994087" y="1130603"/>
            <a:ext cx="3342442" cy="4596794"/>
          </a:xfrm>
        </p:spPr>
        <p:txBody>
          <a:bodyPr anchor="ctr">
            <a:normAutofit/>
          </a:bodyPr>
          <a:lstStyle/>
          <a:p>
            <a:r>
              <a:rPr lang="it-IT" sz="3200">
                <a:solidFill>
                  <a:srgbClr val="EBEBEB"/>
                </a:solidFill>
              </a:rPr>
              <a:t>Preliminary meeting </a:t>
            </a:r>
          </a:p>
        </p:txBody>
      </p:sp>
      <p:sp>
        <p:nvSpPr>
          <p:cNvPr id="3" name="Segnaposto contenuto 2">
            <a:extLst>
              <a:ext uri="{FF2B5EF4-FFF2-40B4-BE49-F238E27FC236}">
                <a16:creationId xmlns:a16="http://schemas.microsoft.com/office/drawing/2014/main" id="{FACBFB27-6FFA-4C75-9793-D1EE88664F7B}"/>
              </a:ext>
            </a:extLst>
          </p:cNvPr>
          <p:cNvSpPr>
            <a:spLocks noGrp="1"/>
          </p:cNvSpPr>
          <p:nvPr>
            <p:ph idx="1"/>
          </p:nvPr>
        </p:nvSpPr>
        <p:spPr>
          <a:xfrm>
            <a:off x="5290077" y="437513"/>
            <a:ext cx="5502614" cy="5954325"/>
          </a:xfrm>
        </p:spPr>
        <p:txBody>
          <a:bodyPr anchor="ctr">
            <a:normAutofit/>
          </a:bodyPr>
          <a:lstStyle/>
          <a:p>
            <a:pPr marL="0" indent="0">
              <a:lnSpc>
                <a:spcPct val="90000"/>
              </a:lnSpc>
              <a:buNone/>
            </a:pPr>
            <a:r>
              <a:rPr lang="en-US" sz="1300" dirty="0"/>
              <a:t>If the issues are not complex, it may be sufficient to have the meeting by conference call, or by </a:t>
            </a:r>
            <a:r>
              <a:rPr lang="en-US" sz="1300" b="1" dirty="0"/>
              <a:t>video conferencing</a:t>
            </a:r>
            <a:r>
              <a:rPr lang="en-US" sz="1300" dirty="0"/>
              <a:t>. However, many arbitrators and parties consider it worthwhile to have a </a:t>
            </a:r>
            <a:r>
              <a:rPr lang="en-US" sz="1300" b="1" dirty="0"/>
              <a:t>face-to-face meeting</a:t>
            </a:r>
          </a:p>
          <a:p>
            <a:pPr marL="0" indent="0">
              <a:lnSpc>
                <a:spcPct val="90000"/>
              </a:lnSpc>
              <a:buNone/>
            </a:pPr>
            <a:r>
              <a:rPr lang="en-US" sz="1300" dirty="0"/>
              <a:t>The preliminary meeting can deal with (e.g.): </a:t>
            </a:r>
          </a:p>
          <a:p>
            <a:pPr>
              <a:lnSpc>
                <a:spcPct val="90000"/>
              </a:lnSpc>
            </a:pPr>
            <a:r>
              <a:rPr lang="en-US" sz="1300" dirty="0"/>
              <a:t>rules, law, language, or place of arbitration (where parties have not already agreed on, in the </a:t>
            </a:r>
            <a:r>
              <a:rPr lang="en-US" sz="1300" dirty="0" err="1"/>
              <a:t>a.a.</a:t>
            </a:r>
            <a:r>
              <a:rPr lang="en-US" sz="1300" dirty="0"/>
              <a:t> )</a:t>
            </a:r>
          </a:p>
          <a:p>
            <a:pPr>
              <a:lnSpc>
                <a:spcPct val="90000"/>
              </a:lnSpc>
            </a:pPr>
            <a:r>
              <a:rPr lang="en-US" sz="1300" dirty="0"/>
              <a:t>the administration of the arbitration; use of technology, confidentiality</a:t>
            </a:r>
          </a:p>
          <a:p>
            <a:pPr>
              <a:lnSpc>
                <a:spcPct val="90000"/>
              </a:lnSpc>
            </a:pPr>
            <a:r>
              <a:rPr lang="en-US" sz="1300" dirty="0"/>
              <a:t>schedule for exchanging written submissions; documentary evidence; witness names and statements, whether expert witnesses will be needed; dates and length of future hearings;</a:t>
            </a:r>
          </a:p>
          <a:p>
            <a:pPr>
              <a:lnSpc>
                <a:spcPct val="90000"/>
              </a:lnSpc>
            </a:pPr>
            <a:r>
              <a:rPr lang="en-US" sz="1300" dirty="0"/>
              <a:t>recording of the hearings (The parties may determine that they want a </a:t>
            </a:r>
            <a:r>
              <a:rPr lang="en-US" sz="1300" b="1" dirty="0"/>
              <a:t>verbatim record </a:t>
            </a:r>
            <a:r>
              <a:rPr lang="en-US" sz="1300" dirty="0"/>
              <a:t>of the proceedings that can be expensive; Parties will generally share the cost of the transcript).</a:t>
            </a:r>
          </a:p>
          <a:p>
            <a:pPr>
              <a:lnSpc>
                <a:spcPct val="90000"/>
              </a:lnSpc>
            </a:pPr>
            <a:r>
              <a:rPr lang="en-US" sz="1300" dirty="0"/>
              <a:t>In ad hoc arbitration, there should be a discussion of the </a:t>
            </a:r>
            <a:r>
              <a:rPr lang="en-US" sz="1300" b="1" dirty="0"/>
              <a:t>deposit</a:t>
            </a:r>
            <a:r>
              <a:rPr lang="en-US" sz="1300" dirty="0"/>
              <a:t> to be made by the parties for expenses and fees to be incurred in the arbitration.</a:t>
            </a:r>
          </a:p>
          <a:p>
            <a:pPr>
              <a:lnSpc>
                <a:spcPct val="90000"/>
              </a:lnSpc>
            </a:pPr>
            <a:r>
              <a:rPr lang="en-US" sz="1300" dirty="0"/>
              <a:t>In institutional arbitrations, the institution will have already required this of the parties.</a:t>
            </a:r>
          </a:p>
          <a:p>
            <a:pPr>
              <a:lnSpc>
                <a:spcPct val="90000"/>
              </a:lnSpc>
            </a:pPr>
            <a:r>
              <a:rPr lang="en-US" sz="1300" dirty="0"/>
              <a:t>A good checklist of these kinds of issues can be found in a document produced by UNCITRAL in 1996, entitled “</a:t>
            </a:r>
            <a:r>
              <a:rPr lang="en-US" sz="1300" b="1" dirty="0"/>
              <a:t>UNCITRAL Notes on Organizing Arbitral Proceedings.”</a:t>
            </a:r>
            <a:endParaRPr lang="it-IT" sz="1300" b="1" dirty="0"/>
          </a:p>
        </p:txBody>
      </p:sp>
    </p:spTree>
    <p:extLst>
      <p:ext uri="{BB962C8B-B14F-4D97-AF65-F5344CB8AC3E}">
        <p14:creationId xmlns:p14="http://schemas.microsoft.com/office/powerpoint/2010/main" val="2392300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7A845E-ACBB-4A64-96BF-7996DA38A6FE}"/>
              </a:ext>
            </a:extLst>
          </p:cNvPr>
          <p:cNvSpPr>
            <a:spLocks noGrp="1"/>
          </p:cNvSpPr>
          <p:nvPr>
            <p:ph type="title"/>
          </p:nvPr>
        </p:nvSpPr>
        <p:spPr/>
        <p:txBody>
          <a:bodyPr/>
          <a:lstStyle/>
          <a:p>
            <a:r>
              <a:rPr lang="en-US" dirty="0"/>
              <a:t>the Terms of Reference (ICC)</a:t>
            </a:r>
            <a:endParaRPr lang="it-IT" dirty="0"/>
          </a:p>
        </p:txBody>
      </p:sp>
      <p:sp>
        <p:nvSpPr>
          <p:cNvPr id="3" name="Segnaposto contenuto 2">
            <a:extLst>
              <a:ext uri="{FF2B5EF4-FFF2-40B4-BE49-F238E27FC236}">
                <a16:creationId xmlns:a16="http://schemas.microsoft.com/office/drawing/2014/main" id="{67138B74-ABE7-41E4-8C34-0C24F5DA340A}"/>
              </a:ext>
            </a:extLst>
          </p:cNvPr>
          <p:cNvSpPr>
            <a:spLocks noGrp="1"/>
          </p:cNvSpPr>
          <p:nvPr>
            <p:ph idx="1"/>
          </p:nvPr>
        </p:nvSpPr>
        <p:spPr/>
        <p:txBody>
          <a:bodyPr>
            <a:normAutofit fontScale="92500"/>
          </a:bodyPr>
          <a:lstStyle/>
          <a:p>
            <a:r>
              <a:rPr lang="en-US" dirty="0"/>
              <a:t>The ICC differs from many arbitration proceedings in its requirement that the arbitrators and the parties sign a document called the </a:t>
            </a:r>
            <a:r>
              <a:rPr lang="en-US" i="1" dirty="0"/>
              <a:t>Terms of Reference</a:t>
            </a:r>
          </a:p>
          <a:p>
            <a:r>
              <a:rPr lang="en-US" dirty="0"/>
              <a:t>Essentially, the Terms of Reference provide the scope of the matters to be dealt with in the arbitration</a:t>
            </a:r>
            <a:endParaRPr lang="it-IT" i="1" dirty="0"/>
          </a:p>
          <a:p>
            <a:r>
              <a:rPr lang="en-US" dirty="0"/>
              <a:t>The ICC rules do not provide for a prehearing conference, but the meeting to exchange information and draw up the Terms of Reference tends to function as such. </a:t>
            </a:r>
          </a:p>
          <a:p>
            <a:r>
              <a:rPr lang="en-US" dirty="0"/>
              <a:t>The Terms of Reference are drafted by the arbitral tribunal and are based on the prior written submissions of the parties; they set forth the nature of all the claims and defenses of the parties, as well as particulars of the applicable procedural rules</a:t>
            </a:r>
          </a:p>
        </p:txBody>
      </p:sp>
    </p:spTree>
    <p:extLst>
      <p:ext uri="{BB962C8B-B14F-4D97-AF65-F5344CB8AC3E}">
        <p14:creationId xmlns:p14="http://schemas.microsoft.com/office/powerpoint/2010/main" val="25456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olo 1">
            <a:extLst>
              <a:ext uri="{FF2B5EF4-FFF2-40B4-BE49-F238E27FC236}">
                <a16:creationId xmlns:a16="http://schemas.microsoft.com/office/drawing/2014/main" id="{381EB0D4-8CF6-4747-B7E4-64350F6E4193}"/>
              </a:ext>
            </a:extLst>
          </p:cNvPr>
          <p:cNvSpPr>
            <a:spLocks noGrp="1"/>
          </p:cNvSpPr>
          <p:nvPr>
            <p:ph type="title"/>
          </p:nvPr>
        </p:nvSpPr>
        <p:spPr>
          <a:xfrm>
            <a:off x="994087" y="1130603"/>
            <a:ext cx="3342442" cy="4596794"/>
          </a:xfrm>
        </p:spPr>
        <p:txBody>
          <a:bodyPr anchor="ctr">
            <a:normAutofit/>
          </a:bodyPr>
          <a:lstStyle/>
          <a:p>
            <a:r>
              <a:rPr lang="it-IT" sz="3200">
                <a:solidFill>
                  <a:srgbClr val="EBEBEB"/>
                </a:solidFill>
              </a:rPr>
              <a:t>The hearing</a:t>
            </a:r>
          </a:p>
        </p:txBody>
      </p:sp>
      <p:sp>
        <p:nvSpPr>
          <p:cNvPr id="3" name="Segnaposto contenuto 2">
            <a:extLst>
              <a:ext uri="{FF2B5EF4-FFF2-40B4-BE49-F238E27FC236}">
                <a16:creationId xmlns:a16="http://schemas.microsoft.com/office/drawing/2014/main" id="{CA4A74D6-7A7E-4F88-88FA-A35590AD1743}"/>
              </a:ext>
            </a:extLst>
          </p:cNvPr>
          <p:cNvSpPr>
            <a:spLocks noGrp="1"/>
          </p:cNvSpPr>
          <p:nvPr>
            <p:ph idx="1"/>
          </p:nvPr>
        </p:nvSpPr>
        <p:spPr>
          <a:xfrm>
            <a:off x="5290077" y="437513"/>
            <a:ext cx="5502614" cy="5954325"/>
          </a:xfrm>
        </p:spPr>
        <p:txBody>
          <a:bodyPr anchor="ctr">
            <a:normAutofit/>
          </a:bodyPr>
          <a:lstStyle/>
          <a:p>
            <a:pPr>
              <a:lnSpc>
                <a:spcPct val="90000"/>
              </a:lnSpc>
            </a:pPr>
            <a:r>
              <a:rPr lang="en-US" sz="1700" dirty="0"/>
              <a:t>Most institutional rules either require that the tribunal hold a hearing or require a hearing if either one of the parties requests it.</a:t>
            </a:r>
          </a:p>
          <a:p>
            <a:pPr>
              <a:lnSpc>
                <a:spcPct val="90000"/>
              </a:lnSpc>
            </a:pPr>
            <a:r>
              <a:rPr lang="en-US" sz="1700" dirty="0"/>
              <a:t> Parties can agree to have the tribunal decide the dispute on documents only. </a:t>
            </a:r>
          </a:p>
          <a:p>
            <a:pPr>
              <a:lnSpc>
                <a:spcPct val="90000"/>
              </a:lnSpc>
            </a:pPr>
            <a:r>
              <a:rPr lang="en-US" sz="1700" dirty="0"/>
              <a:t>Arbitrators may encourage parties, in the interest of efficiency, to agree to have the decision made on the documents. </a:t>
            </a:r>
          </a:p>
          <a:p>
            <a:pPr>
              <a:lnSpc>
                <a:spcPct val="90000"/>
              </a:lnSpc>
            </a:pPr>
            <a:r>
              <a:rPr lang="en-US" sz="1700" dirty="0"/>
              <a:t>Scheduling the hearing, or hearings, should be done early in the process, and may occur at the preliminary meeting</a:t>
            </a:r>
          </a:p>
          <a:p>
            <a:pPr>
              <a:lnSpc>
                <a:spcPct val="90000"/>
              </a:lnSpc>
            </a:pPr>
            <a:r>
              <a:rPr lang="en-US" sz="1700" dirty="0"/>
              <a:t>The place of the hearing is normally determined in the arbitration clause, but if not, the arbitrators will choose a location</a:t>
            </a:r>
          </a:p>
          <a:p>
            <a:pPr>
              <a:lnSpc>
                <a:spcPct val="90000"/>
              </a:lnSpc>
            </a:pPr>
            <a:r>
              <a:rPr lang="en-US" sz="1700" dirty="0"/>
              <a:t>The language of the hearing, and of the arbitration generally, is also normally determined by the arbitration clause. If not, and if the parties cannot agree on the language, the arbitrators will determine the language. </a:t>
            </a:r>
          </a:p>
          <a:p>
            <a:pPr>
              <a:lnSpc>
                <a:spcPct val="90000"/>
              </a:lnSpc>
            </a:pPr>
            <a:r>
              <a:rPr lang="en-US" sz="1600" dirty="0"/>
              <a:t>the hearing is not open like a courtroom.</a:t>
            </a:r>
            <a:endParaRPr lang="it-IT" sz="1700" dirty="0"/>
          </a:p>
        </p:txBody>
      </p:sp>
    </p:spTree>
    <p:extLst>
      <p:ext uri="{BB962C8B-B14F-4D97-AF65-F5344CB8AC3E}">
        <p14:creationId xmlns:p14="http://schemas.microsoft.com/office/powerpoint/2010/main" val="954147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Shape 78">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28354" name="Titolo 1">
            <a:extLst>
              <a:ext uri="{FF2B5EF4-FFF2-40B4-BE49-F238E27FC236}">
                <a16:creationId xmlns:a16="http://schemas.microsoft.com/office/drawing/2014/main" id="{F6422520-4382-428A-8B81-FBEC4F904659}"/>
              </a:ext>
            </a:extLst>
          </p:cNvPr>
          <p:cNvSpPr>
            <a:spLocks noGrp="1" noChangeArrowheads="1"/>
          </p:cNvSpPr>
          <p:nvPr>
            <p:ph type="title"/>
          </p:nvPr>
        </p:nvSpPr>
        <p:spPr>
          <a:xfrm>
            <a:off x="994087" y="1130603"/>
            <a:ext cx="3342442" cy="4596794"/>
          </a:xfrm>
        </p:spPr>
        <p:txBody>
          <a:bodyPr anchor="ctr">
            <a:normAutofit/>
          </a:bodyPr>
          <a:lstStyle/>
          <a:p>
            <a:r>
              <a:rPr lang="it-IT" altLang="it-IT" sz="3200">
                <a:solidFill>
                  <a:srgbClr val="EBEBEB"/>
                </a:solidFill>
              </a:rPr>
              <a:t>Taking of evidence</a:t>
            </a:r>
          </a:p>
        </p:txBody>
      </p:sp>
      <p:sp>
        <p:nvSpPr>
          <p:cNvPr id="3" name="Segnaposto contenuto 2">
            <a:extLst>
              <a:ext uri="{FF2B5EF4-FFF2-40B4-BE49-F238E27FC236}">
                <a16:creationId xmlns:a16="http://schemas.microsoft.com/office/drawing/2014/main" id="{64AEFD5F-EE23-4136-88B5-F284C2BAC951}"/>
              </a:ext>
            </a:extLst>
          </p:cNvPr>
          <p:cNvSpPr>
            <a:spLocks noGrp="1"/>
          </p:cNvSpPr>
          <p:nvPr>
            <p:ph idx="1"/>
          </p:nvPr>
        </p:nvSpPr>
        <p:spPr>
          <a:xfrm>
            <a:off x="5290077" y="437513"/>
            <a:ext cx="5502614" cy="5954325"/>
          </a:xfrm>
        </p:spPr>
        <p:txBody>
          <a:bodyPr anchor="ctr">
            <a:normAutofit fontScale="85000" lnSpcReduction="10000"/>
          </a:bodyPr>
          <a:lstStyle/>
          <a:p>
            <a:pPr>
              <a:defRPr/>
            </a:pPr>
            <a:r>
              <a:rPr lang="en-US" sz="2000" dirty="0"/>
              <a:t>In international arbitration, rules or procedures regarding the taking of evidence tend to be within the </a:t>
            </a:r>
            <a:r>
              <a:rPr lang="en-US" sz="2000" b="1" dirty="0"/>
              <a:t>discretion</a:t>
            </a:r>
            <a:r>
              <a:rPr lang="en-US" sz="2000" dirty="0"/>
              <a:t> of the tribunal.</a:t>
            </a:r>
          </a:p>
          <a:p>
            <a:pPr>
              <a:defRPr/>
            </a:pPr>
            <a:r>
              <a:rPr lang="it-IT" sz="2000" dirty="0"/>
              <a:t>The </a:t>
            </a:r>
            <a:r>
              <a:rPr lang="it-IT" sz="2000" dirty="0" err="1"/>
              <a:t>tribunal</a:t>
            </a:r>
            <a:r>
              <a:rPr lang="it-IT" sz="2000" dirty="0"/>
              <a:t> </a:t>
            </a:r>
            <a:r>
              <a:rPr lang="en-US" sz="2000" dirty="0"/>
              <a:t>has the power to determine the </a:t>
            </a:r>
            <a:r>
              <a:rPr lang="en-US" sz="2000" b="1" dirty="0"/>
              <a:t>admissibility</a:t>
            </a:r>
            <a:r>
              <a:rPr lang="en-US" sz="2000" dirty="0"/>
              <a:t> and the </a:t>
            </a:r>
            <a:r>
              <a:rPr lang="en-US" sz="2000" b="1" dirty="0"/>
              <a:t>weight</a:t>
            </a:r>
            <a:r>
              <a:rPr lang="en-US" sz="2000" dirty="0"/>
              <a:t> of the evidence.</a:t>
            </a:r>
            <a:endParaRPr lang="it-IT" sz="2000" dirty="0"/>
          </a:p>
          <a:p>
            <a:pPr>
              <a:defRPr/>
            </a:pPr>
            <a:r>
              <a:rPr lang="it-IT" sz="2000" dirty="0"/>
              <a:t>«</a:t>
            </a:r>
            <a:r>
              <a:rPr lang="it-IT" sz="2000" b="1" dirty="0"/>
              <a:t>cultural</a:t>
            </a:r>
            <a:r>
              <a:rPr lang="it-IT" sz="2000" dirty="0"/>
              <a:t>» </a:t>
            </a:r>
            <a:r>
              <a:rPr lang="it-IT" sz="2000" dirty="0" err="1"/>
              <a:t>differences</a:t>
            </a:r>
            <a:r>
              <a:rPr lang="it-IT" sz="2000" dirty="0"/>
              <a:t> </a:t>
            </a:r>
            <a:r>
              <a:rPr lang="it-IT" sz="2000" dirty="0" err="1"/>
              <a:t>concerning</a:t>
            </a:r>
            <a:r>
              <a:rPr lang="it-IT" sz="2000" dirty="0"/>
              <a:t>:</a:t>
            </a:r>
          </a:p>
          <a:p>
            <a:pPr marL="457200" indent="-457200">
              <a:buFontTx/>
              <a:buChar char="-"/>
              <a:defRPr/>
            </a:pPr>
            <a:r>
              <a:rPr lang="it-IT" sz="2000" b="1" dirty="0" err="1"/>
              <a:t>Qualification</a:t>
            </a:r>
            <a:r>
              <a:rPr lang="it-IT" sz="2000" b="1" dirty="0"/>
              <a:t> of rules </a:t>
            </a:r>
            <a:r>
              <a:rPr lang="it-IT" sz="2000" dirty="0"/>
              <a:t>(</a:t>
            </a:r>
            <a:r>
              <a:rPr lang="it-IT" sz="2000" dirty="0" err="1"/>
              <a:t>substantive</a:t>
            </a:r>
            <a:r>
              <a:rPr lang="it-IT" sz="2000" dirty="0"/>
              <a:t> v. </a:t>
            </a:r>
            <a:r>
              <a:rPr lang="it-IT" sz="2000" dirty="0" err="1"/>
              <a:t>procedural</a:t>
            </a:r>
            <a:r>
              <a:rPr lang="it-IT" sz="2000" dirty="0"/>
              <a:t>)</a:t>
            </a:r>
          </a:p>
          <a:p>
            <a:pPr marL="457200" indent="-457200">
              <a:buFontTx/>
              <a:buChar char="-"/>
              <a:defRPr/>
            </a:pPr>
            <a:r>
              <a:rPr lang="it-IT" sz="2000" b="1" dirty="0" err="1"/>
              <a:t>Admissibility</a:t>
            </a:r>
            <a:r>
              <a:rPr lang="it-IT" sz="2000" dirty="0"/>
              <a:t> : a</a:t>
            </a:r>
            <a:r>
              <a:rPr lang="en-US" sz="2000" dirty="0"/>
              <a:t>s a general rule, arbitrators are going to admit any evidence they believe will help establish the facts of the case</a:t>
            </a:r>
            <a:endParaRPr lang="it-IT" sz="2000" dirty="0"/>
          </a:p>
          <a:p>
            <a:pPr marL="457200" indent="-457200">
              <a:buFontTx/>
              <a:buChar char="-"/>
              <a:defRPr/>
            </a:pPr>
            <a:r>
              <a:rPr lang="it-IT" sz="2000" b="1" i="1" dirty="0"/>
              <a:t>Evaluation</a:t>
            </a:r>
            <a:r>
              <a:rPr lang="it-IT" sz="2000" i="1" dirty="0"/>
              <a:t> </a:t>
            </a:r>
            <a:r>
              <a:rPr lang="it-IT" sz="2000" dirty="0"/>
              <a:t>(</a:t>
            </a:r>
            <a:r>
              <a:rPr lang="en-US" sz="2000" dirty="0"/>
              <a:t>each party has the burden of proof to establish its claim or defense. There is no specific rule establishing the standard of proof: “preponderance of the evidence”  “beyond a reasonable doubt,”</a:t>
            </a:r>
          </a:p>
          <a:p>
            <a:pPr marL="457200" indent="-457200">
              <a:buFontTx/>
              <a:buChar char="-"/>
              <a:defRPr/>
            </a:pPr>
            <a:r>
              <a:rPr lang="en-US" sz="2000" dirty="0"/>
              <a:t>The civil law standard is higher than preponderance of the evidence, and appears closer to, though not the equivalent of, the common law standard of beyond a reasonable doubt.</a:t>
            </a:r>
            <a:endParaRPr lang="it-IT" sz="2000" dirty="0"/>
          </a:p>
          <a:p>
            <a:pPr>
              <a:defRPr/>
            </a:pPr>
            <a:endParaRPr lang="it-IT" sz="2000" dirty="0"/>
          </a:p>
        </p:txBody>
      </p:sp>
      <p:sp>
        <p:nvSpPr>
          <p:cNvPr id="228356" name="Segnaposto data 3">
            <a:extLst>
              <a:ext uri="{FF2B5EF4-FFF2-40B4-BE49-F238E27FC236}">
                <a16:creationId xmlns:a16="http://schemas.microsoft.com/office/drawing/2014/main" id="{4AE9C471-224D-44C3-90EC-72B92A8D6F0B}"/>
              </a:ext>
            </a:extLst>
          </p:cNvPr>
          <p:cNvSpPr>
            <a:spLocks noGrp="1"/>
          </p:cNvSpPr>
          <p:nvPr>
            <p:ph type="dt" sz="half" idx="10"/>
          </p:nvPr>
        </p:nvSpPr>
        <p:spPr>
          <a:xfrm>
            <a:off x="7980412" y="6391838"/>
            <a:ext cx="273607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pPr>
              <a:spcAft>
                <a:spcPts val="600"/>
              </a:spcAft>
            </a:pPr>
            <a:r>
              <a:rPr lang="it-IT" altLang="it-IT">
                <a:latin typeface="Times New Roman" panose="02020603050405020304" pitchFamily="18" charset="0"/>
              </a:rPr>
              <a:t>22/11/17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Shape 78">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29378" name="Titolo 1">
            <a:extLst>
              <a:ext uri="{FF2B5EF4-FFF2-40B4-BE49-F238E27FC236}">
                <a16:creationId xmlns:a16="http://schemas.microsoft.com/office/drawing/2014/main" id="{CBC87C2D-686A-4468-A97A-281CB7B55857}"/>
              </a:ext>
            </a:extLst>
          </p:cNvPr>
          <p:cNvSpPr>
            <a:spLocks noGrp="1" noChangeArrowheads="1"/>
          </p:cNvSpPr>
          <p:nvPr>
            <p:ph type="title"/>
          </p:nvPr>
        </p:nvSpPr>
        <p:spPr>
          <a:xfrm>
            <a:off x="994087" y="1130603"/>
            <a:ext cx="3342442" cy="4596794"/>
          </a:xfrm>
        </p:spPr>
        <p:txBody>
          <a:bodyPr anchor="ctr">
            <a:normAutofit/>
          </a:bodyPr>
          <a:lstStyle/>
          <a:p>
            <a:r>
              <a:rPr lang="it-IT" altLang="it-IT" sz="3200">
                <a:solidFill>
                  <a:srgbClr val="EBEBEB"/>
                </a:solidFill>
                <a:cs typeface="Arial" panose="020B0604020202020204" pitchFamily="34" charset="0"/>
              </a:rPr>
              <a:t>IBA rules on the taking of evidence</a:t>
            </a:r>
            <a:br>
              <a:rPr lang="it-IT" altLang="it-IT" sz="3200">
                <a:solidFill>
                  <a:srgbClr val="EBEBEB"/>
                </a:solidFill>
                <a:cs typeface="Arial" panose="020B0604020202020204" pitchFamily="34" charset="0"/>
              </a:rPr>
            </a:br>
            <a:endParaRPr lang="it-IT" altLang="it-IT" sz="3200">
              <a:solidFill>
                <a:srgbClr val="EBEBEB"/>
              </a:solidFill>
            </a:endParaRPr>
          </a:p>
        </p:txBody>
      </p:sp>
      <p:sp>
        <p:nvSpPr>
          <p:cNvPr id="229379" name="Segnaposto contenuto 2">
            <a:extLst>
              <a:ext uri="{FF2B5EF4-FFF2-40B4-BE49-F238E27FC236}">
                <a16:creationId xmlns:a16="http://schemas.microsoft.com/office/drawing/2014/main" id="{5B8D59C4-CCB0-46DB-91D5-0E646B863DEC}"/>
              </a:ext>
            </a:extLst>
          </p:cNvPr>
          <p:cNvSpPr>
            <a:spLocks noGrp="1" noChangeArrowheads="1"/>
          </p:cNvSpPr>
          <p:nvPr>
            <p:ph idx="1"/>
          </p:nvPr>
        </p:nvSpPr>
        <p:spPr>
          <a:xfrm>
            <a:off x="5290077" y="437513"/>
            <a:ext cx="5502614" cy="5954325"/>
          </a:xfrm>
        </p:spPr>
        <p:txBody>
          <a:bodyPr anchor="ctr">
            <a:normAutofit fontScale="92500" lnSpcReduction="10000"/>
          </a:bodyPr>
          <a:lstStyle/>
          <a:p>
            <a:pPr>
              <a:lnSpc>
                <a:spcPct val="90000"/>
              </a:lnSpc>
            </a:pPr>
            <a:r>
              <a:rPr lang="en-US" sz="1600" dirty="0"/>
              <a:t>Because of the different approaches to evidence in the common law and civil law systems, </a:t>
            </a:r>
            <a:r>
              <a:rPr lang="en-US" sz="1600" b="1" dirty="0"/>
              <a:t>the IBA in 1999 adopted Rules on the Taking of Evidence in International Commercial Arbitration</a:t>
            </a:r>
            <a:endParaRPr lang="en-US" sz="1600" dirty="0"/>
          </a:p>
          <a:p>
            <a:pPr>
              <a:lnSpc>
                <a:spcPct val="90000"/>
              </a:lnSpc>
            </a:pPr>
            <a:r>
              <a:rPr lang="en-US" altLang="it-IT" sz="1600" dirty="0"/>
              <a:t>The IBA issued these Rules as a resource to parties and to arbitrators to provide an efficient, </a:t>
            </a:r>
            <a:r>
              <a:rPr lang="en-US" altLang="it-IT" sz="1600" b="1" dirty="0"/>
              <a:t>economical and fair process for the taking of evidence in international arbitration</a:t>
            </a:r>
            <a:r>
              <a:rPr lang="en-US" altLang="it-IT" sz="1600" dirty="0"/>
              <a:t>.</a:t>
            </a:r>
          </a:p>
          <a:p>
            <a:pPr>
              <a:lnSpc>
                <a:spcPct val="90000"/>
              </a:lnSpc>
            </a:pPr>
            <a:r>
              <a:rPr lang="en-US" altLang="it-IT" sz="1600" dirty="0"/>
              <a:t> The Rules provide mechanisms </a:t>
            </a:r>
            <a:r>
              <a:rPr lang="en-US" altLang="it-IT" sz="1600" b="1" dirty="0"/>
              <a:t>for the presentation of documents, witnesses of fact and expert witnesses, inspections, as well as the conduct of evidentiary hearings</a:t>
            </a:r>
            <a:r>
              <a:rPr lang="en-US" altLang="it-IT" sz="1600" dirty="0"/>
              <a:t>. </a:t>
            </a:r>
          </a:p>
          <a:p>
            <a:pPr>
              <a:lnSpc>
                <a:spcPct val="90000"/>
              </a:lnSpc>
            </a:pPr>
            <a:r>
              <a:rPr lang="en-US" altLang="it-IT" sz="1600" dirty="0"/>
              <a:t>The Rules are designed to be used in conjunction with, and adopted together with, institutional, ad hoc or other rules or procedures governing international arbitrations.</a:t>
            </a:r>
          </a:p>
          <a:p>
            <a:pPr>
              <a:lnSpc>
                <a:spcPct val="90000"/>
              </a:lnSpc>
            </a:pPr>
            <a:r>
              <a:rPr lang="en-US" altLang="it-IT" sz="1600" dirty="0"/>
              <a:t>The IBA Rules of Evidence reflect procedures </a:t>
            </a:r>
            <a:r>
              <a:rPr lang="en-US" altLang="it-IT" sz="1600" b="1" dirty="0"/>
              <a:t>in use in many different legal systems, and they may be particularly useful when the parties come from different legal cultures</a:t>
            </a:r>
          </a:p>
          <a:p>
            <a:pPr>
              <a:lnSpc>
                <a:spcPct val="90000"/>
              </a:lnSpc>
            </a:pPr>
            <a:r>
              <a:rPr lang="en-US" altLang="it-IT" sz="1600" dirty="0"/>
              <a:t>If parties wish to adopt the IBA Rules of Evidence in their arbitration clause, it is recommended that they SPECIFY  that in the clause</a:t>
            </a:r>
          </a:p>
          <a:p>
            <a:pPr>
              <a:lnSpc>
                <a:spcPct val="90000"/>
              </a:lnSpc>
            </a:pPr>
            <a:r>
              <a:rPr lang="en-US" altLang="it-IT" sz="1600" dirty="0"/>
              <a:t>In addition, parties and Arbitral Tribunals may adopt the IBA Rules of Evidence, in whole or in part, at the commencement of the arbitration, or at any time during the proceeding</a:t>
            </a:r>
            <a:r>
              <a:rPr lang="it-IT" altLang="it-IT" sz="1600" dirty="0"/>
              <a:t>.</a:t>
            </a:r>
            <a:endParaRPr lang="it-IT" altLang="it-IT" sz="1600" b="1" dirty="0"/>
          </a:p>
        </p:txBody>
      </p:sp>
      <p:sp>
        <p:nvSpPr>
          <p:cNvPr id="229380" name="Segnaposto data 3">
            <a:extLst>
              <a:ext uri="{FF2B5EF4-FFF2-40B4-BE49-F238E27FC236}">
                <a16:creationId xmlns:a16="http://schemas.microsoft.com/office/drawing/2014/main" id="{D8EBEADC-A24C-4B62-85F3-241E3D7585D2}"/>
              </a:ext>
            </a:extLst>
          </p:cNvPr>
          <p:cNvSpPr>
            <a:spLocks noGrp="1"/>
          </p:cNvSpPr>
          <p:nvPr>
            <p:ph type="dt" sz="half" idx="10"/>
          </p:nvPr>
        </p:nvSpPr>
        <p:spPr>
          <a:xfrm>
            <a:off x="7980412" y="6391838"/>
            <a:ext cx="273607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pPr>
              <a:spcAft>
                <a:spcPts val="600"/>
              </a:spcAft>
            </a:pPr>
            <a:r>
              <a:rPr lang="it-IT" altLang="it-IT">
                <a:latin typeface="Times New Roman" panose="02020603050405020304" pitchFamily="18" charset="0"/>
              </a:rPr>
              <a:t>22/11/17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6" name="Rectangle 7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Oval 7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6" name="Rectangle 8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8" name="Group 8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9" name="Rectangle 8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Oval 8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Oval 9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0402" name="Text Box 1">
            <a:extLst>
              <a:ext uri="{FF2B5EF4-FFF2-40B4-BE49-F238E27FC236}">
                <a16:creationId xmlns:a16="http://schemas.microsoft.com/office/drawing/2014/main" id="{C3EC522E-B622-4005-8E22-6ECE13EA1B45}"/>
              </a:ext>
            </a:extLst>
          </p:cNvPr>
          <p:cNvSpPr txBox="1">
            <a:spLocks noChangeArrowheads="1"/>
          </p:cNvSpPr>
          <p:nvPr/>
        </p:nvSpPr>
        <p:spPr bwMode="auto">
          <a:xfrm>
            <a:off x="1154955" y="973667"/>
            <a:ext cx="2942210" cy="48337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600">
                <a:solidFill>
                  <a:srgbClr val="EBEBEB"/>
                </a:solidFill>
                <a:latin typeface="+mj-lt"/>
                <a:ea typeface="+mj-ea"/>
                <a:cs typeface="+mj-cs"/>
              </a:rPr>
              <a:t>IBA rules on the taking of evidence</a:t>
            </a:r>
          </a:p>
        </p:txBody>
      </p:sp>
      <p:sp>
        <p:nvSpPr>
          <p:cNvPr id="97" name="Rectangle 9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0404" name="Text Box 3">
            <a:extLst>
              <a:ext uri="{FF2B5EF4-FFF2-40B4-BE49-F238E27FC236}">
                <a16:creationId xmlns:a16="http://schemas.microsoft.com/office/drawing/2014/main" id="{0B393BBC-A247-4B85-A2F9-EB45E1DD9553}"/>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graphicFrame>
        <p:nvGraphicFramePr>
          <p:cNvPr id="230406" name="Text Box 2">
            <a:extLst>
              <a:ext uri="{FF2B5EF4-FFF2-40B4-BE49-F238E27FC236}">
                <a16:creationId xmlns:a16="http://schemas.microsoft.com/office/drawing/2014/main" id="{EB0139F8-9E36-489C-ABB5-A94604197822}"/>
              </a:ext>
            </a:extLst>
          </p:cNvPr>
          <p:cNvGraphicFramePr/>
          <p:nvPr>
            <p:extLst>
              <p:ext uri="{D42A27DB-BD31-4B8C-83A1-F6EECF244321}">
                <p14:modId xmlns:p14="http://schemas.microsoft.com/office/powerpoint/2010/main" val="228492506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2456"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32457"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45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32450" name="Text Box 1">
            <a:extLst>
              <a:ext uri="{FF2B5EF4-FFF2-40B4-BE49-F238E27FC236}">
                <a16:creationId xmlns:a16="http://schemas.microsoft.com/office/drawing/2014/main" id="{6AE592B8-F805-4EC6-8237-1DA0C5EBC23A}"/>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dirty="0">
                <a:solidFill>
                  <a:srgbClr val="EBEBEB"/>
                </a:solidFill>
                <a:latin typeface="+mj-lt"/>
                <a:ea typeface="+mj-ea"/>
                <a:cs typeface="+mj-cs"/>
              </a:rPr>
              <a:t>Prehearings disclosure</a:t>
            </a:r>
          </a:p>
        </p:txBody>
      </p:sp>
      <p:sp>
        <p:nvSpPr>
          <p:cNvPr id="232451" name="Text Box 2">
            <a:extLst>
              <a:ext uri="{FF2B5EF4-FFF2-40B4-BE49-F238E27FC236}">
                <a16:creationId xmlns:a16="http://schemas.microsoft.com/office/drawing/2014/main" id="{76210B22-59DE-43E4-A2AA-C02DAFFAD27D}"/>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fontScale="92500" lnSpcReduction="20000"/>
          </a:bodyPr>
          <a:lstStyle>
            <a:lvl1pPr>
              <a:spcBef>
                <a:spcPts val="675"/>
              </a:spcBef>
              <a:buClr>
                <a:srgbClr val="000000"/>
              </a:buClr>
              <a:buSzPct val="100000"/>
              <a:buFont typeface="Times New Roman" panose="02020603050405020304" pitchFamily="18" charset="0"/>
              <a:tabLst>
                <a:tab pos="4648200" algn="l"/>
                <a:tab pos="5067300" algn="l"/>
                <a:tab pos="5791200" algn="l"/>
                <a:tab pos="6515100" algn="l"/>
                <a:tab pos="7239000" algn="l"/>
                <a:tab pos="79629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648200" algn="l"/>
                <a:tab pos="5067300" algn="l"/>
                <a:tab pos="5791200" algn="l"/>
                <a:tab pos="6515100" algn="l"/>
                <a:tab pos="7239000" algn="l"/>
                <a:tab pos="79629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648200" algn="l"/>
                <a:tab pos="5067300" algn="l"/>
                <a:tab pos="5791200" algn="l"/>
                <a:tab pos="6515100" algn="l"/>
                <a:tab pos="7239000" algn="l"/>
                <a:tab pos="79629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648200" algn="l"/>
                <a:tab pos="5067300" algn="l"/>
                <a:tab pos="5791200" algn="l"/>
                <a:tab pos="6515100" algn="l"/>
                <a:tab pos="7239000" algn="l"/>
                <a:tab pos="79629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648200" algn="l"/>
                <a:tab pos="5067300" algn="l"/>
                <a:tab pos="5791200" algn="l"/>
                <a:tab pos="6515100" algn="l"/>
                <a:tab pos="7239000" algn="l"/>
                <a:tab pos="79629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648200" algn="l"/>
                <a:tab pos="5067300" algn="l"/>
                <a:tab pos="5791200" algn="l"/>
                <a:tab pos="6515100" algn="l"/>
                <a:tab pos="7239000" algn="l"/>
                <a:tab pos="79629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648200" algn="l"/>
                <a:tab pos="5067300" algn="l"/>
                <a:tab pos="5791200" algn="l"/>
                <a:tab pos="6515100" algn="l"/>
                <a:tab pos="7239000" algn="l"/>
                <a:tab pos="79629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648200" algn="l"/>
                <a:tab pos="5067300" algn="l"/>
                <a:tab pos="5791200" algn="l"/>
                <a:tab pos="6515100" algn="l"/>
                <a:tab pos="7239000" algn="l"/>
                <a:tab pos="79629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648200" algn="l"/>
                <a:tab pos="5067300" algn="l"/>
                <a:tab pos="5791200" algn="l"/>
                <a:tab pos="6515100" algn="l"/>
                <a:tab pos="7239000" algn="l"/>
                <a:tab pos="7962900"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1600" dirty="0">
                <a:solidFill>
                  <a:schemeClr val="tx1">
                    <a:lumMod val="75000"/>
                    <a:lumOff val="25000"/>
                  </a:schemeClr>
                </a:solidFill>
                <a:latin typeface="+mn-lt"/>
                <a:ea typeface="+mn-ea"/>
              </a:rPr>
              <a:t>One of the most  variable practices in international arbitration proceedings is the method and means of providing pre-hearing disclosure.   It also is one of the most controversial topics in international arbitration due to </a:t>
            </a:r>
            <a:r>
              <a:rPr lang="en-US" altLang="it-IT" sz="1600" b="1" dirty="0">
                <a:solidFill>
                  <a:schemeClr val="tx1">
                    <a:lumMod val="75000"/>
                    <a:lumOff val="25000"/>
                  </a:schemeClr>
                </a:solidFill>
                <a:latin typeface="+mn-lt"/>
                <a:ea typeface="+mn-ea"/>
              </a:rPr>
              <a:t>the clash in litigation styles between the civil and common law systems.   </a:t>
            </a:r>
          </a:p>
          <a:p>
            <a:pPr>
              <a:lnSpc>
                <a:spcPct val="90000"/>
              </a:lnSpc>
              <a:spcBef>
                <a:spcPts val="1000"/>
              </a:spcBef>
              <a:buClr>
                <a:schemeClr val="accent1"/>
              </a:buClr>
              <a:buSzPct val="80000"/>
              <a:buFont typeface="Wingdings 3" charset="2"/>
              <a:buChar char=""/>
            </a:pPr>
            <a:r>
              <a:rPr lang="en-US" altLang="it-IT" sz="1600" dirty="0">
                <a:solidFill>
                  <a:schemeClr val="tx1">
                    <a:lumMod val="75000"/>
                    <a:lumOff val="25000"/>
                  </a:schemeClr>
                </a:solidFill>
                <a:latin typeface="+mn-lt"/>
                <a:ea typeface="+mn-ea"/>
              </a:rPr>
              <a:t>On one end is the view of some civil law jurisdictions that no party should be compelled to disclose adverse documents.   In those jurisdictions, </a:t>
            </a:r>
            <a:r>
              <a:rPr lang="en-US" altLang="it-IT" sz="1600" b="1" dirty="0">
                <a:solidFill>
                  <a:schemeClr val="tx1">
                    <a:lumMod val="75000"/>
                    <a:lumOff val="25000"/>
                  </a:schemeClr>
                </a:solidFill>
                <a:latin typeface="+mn-lt"/>
                <a:ea typeface="+mn-ea"/>
              </a:rPr>
              <a:t>the only documents provided in litigation should be those in support of each side’s case.</a:t>
            </a:r>
          </a:p>
          <a:p>
            <a:pPr>
              <a:lnSpc>
                <a:spcPct val="90000"/>
              </a:lnSpc>
              <a:spcBef>
                <a:spcPts val="1000"/>
              </a:spcBef>
              <a:buClr>
                <a:schemeClr val="accent1"/>
              </a:buClr>
              <a:buSzPct val="80000"/>
              <a:buFont typeface="Wingdings 3" charset="2"/>
              <a:buChar char=""/>
            </a:pPr>
            <a:r>
              <a:rPr lang="en-US" altLang="it-IT" sz="1600" dirty="0">
                <a:solidFill>
                  <a:schemeClr val="tx1">
                    <a:lumMod val="75000"/>
                    <a:lumOff val="25000"/>
                  </a:schemeClr>
                </a:solidFill>
                <a:latin typeface="+mn-lt"/>
                <a:ea typeface="+mn-ea"/>
              </a:rPr>
              <a:t>On the other end is US-style discovery with its broad, expensive and intrusive document discovery where each party is entitled </a:t>
            </a:r>
            <a:r>
              <a:rPr lang="en-US" altLang="it-IT" sz="1600" b="1" dirty="0">
                <a:solidFill>
                  <a:schemeClr val="tx1">
                    <a:lumMod val="75000"/>
                    <a:lumOff val="25000"/>
                  </a:schemeClr>
                </a:solidFill>
                <a:latin typeface="+mn-lt"/>
                <a:ea typeface="+mn-ea"/>
              </a:rPr>
              <a:t>to compel the other side to produce all documents that could lead to the discovery of admissible evidence</a:t>
            </a:r>
            <a:r>
              <a:rPr lang="en-US" altLang="it-IT" sz="1600" dirty="0">
                <a:solidFill>
                  <a:schemeClr val="tx1">
                    <a:lumMod val="75000"/>
                    <a:lumOff val="25000"/>
                  </a:schemeClr>
                </a:solidFill>
                <a:latin typeface="+mn-lt"/>
                <a:ea typeface="+mn-ea"/>
              </a:rPr>
              <a:t>.</a:t>
            </a:r>
          </a:p>
          <a:p>
            <a:pPr>
              <a:lnSpc>
                <a:spcPct val="90000"/>
              </a:lnSpc>
              <a:spcBef>
                <a:spcPts val="1000"/>
              </a:spcBef>
              <a:buClr>
                <a:schemeClr val="accent1"/>
              </a:buClr>
              <a:buSzPct val="80000"/>
              <a:buFont typeface="Wingdings 3" charset="2"/>
              <a:buChar char=""/>
            </a:pPr>
            <a:r>
              <a:rPr lang="en-US" altLang="it-IT" sz="1600" dirty="0">
                <a:solidFill>
                  <a:schemeClr val="tx1">
                    <a:lumMod val="75000"/>
                    <a:lumOff val="25000"/>
                  </a:schemeClr>
                </a:solidFill>
                <a:latin typeface="+mn-lt"/>
                <a:ea typeface="+mn-ea"/>
              </a:rPr>
              <a:t> As a general matter, international arbitration has set something of a </a:t>
            </a:r>
            <a:r>
              <a:rPr lang="en-US" altLang="it-IT" sz="1600" b="1" dirty="0">
                <a:solidFill>
                  <a:schemeClr val="tx1">
                    <a:lumMod val="75000"/>
                    <a:lumOff val="25000"/>
                  </a:schemeClr>
                </a:solidFill>
                <a:latin typeface="+mn-lt"/>
                <a:ea typeface="+mn-ea"/>
              </a:rPr>
              <a:t>middle course </a:t>
            </a:r>
            <a:r>
              <a:rPr lang="en-US" altLang="it-IT" sz="1600" dirty="0">
                <a:solidFill>
                  <a:schemeClr val="tx1">
                    <a:lumMod val="75000"/>
                    <a:lumOff val="25000"/>
                  </a:schemeClr>
                </a:solidFill>
                <a:latin typeface="+mn-lt"/>
                <a:ea typeface="+mn-ea"/>
              </a:rPr>
              <a:t>(closer to the civil law approach), subject to the agreement of the parties.</a:t>
            </a:r>
          </a:p>
          <a:p>
            <a:pPr>
              <a:lnSpc>
                <a:spcPct val="90000"/>
              </a:lnSpc>
              <a:spcBef>
                <a:spcPts val="1000"/>
              </a:spcBef>
              <a:buClr>
                <a:schemeClr val="accent1"/>
              </a:buClr>
              <a:buSzPct val="80000"/>
              <a:buFont typeface="Wingdings 3" charset="2"/>
              <a:buChar char=""/>
            </a:pPr>
            <a:r>
              <a:rPr lang="en-US" sz="1600" dirty="0">
                <a:latin typeface="+mj-lt"/>
              </a:rPr>
              <a:t>The goal is to keep down the costs of massive discovery before the hearing, to prevent long delays in the prehearing stage, and to encourage a speedy and efficient resolution of the dispute</a:t>
            </a:r>
          </a:p>
          <a:p>
            <a:pPr>
              <a:lnSpc>
                <a:spcPct val="90000"/>
              </a:lnSpc>
              <a:spcBef>
                <a:spcPts val="1000"/>
              </a:spcBef>
              <a:buClr>
                <a:schemeClr val="accent1"/>
              </a:buClr>
              <a:buSzPct val="80000"/>
              <a:buFont typeface="Wingdings 3" charset="2"/>
              <a:buChar char=""/>
            </a:pPr>
            <a:r>
              <a:rPr lang="en-US" sz="1600" dirty="0">
                <a:latin typeface="Century Gothic" panose="020B0502020202020204" pitchFamily="34" charset="0"/>
              </a:rPr>
              <a:t>Parties are charged with providing to the tribunal and the other </a:t>
            </a:r>
            <a:r>
              <a:rPr lang="en-US" sz="1600" b="1" dirty="0">
                <a:latin typeface="Century Gothic" panose="020B0502020202020204" pitchFamily="34" charset="0"/>
              </a:rPr>
              <a:t>party all documents they intend to rely on to support their claims or defenses</a:t>
            </a:r>
            <a:r>
              <a:rPr lang="en-US" sz="1600" dirty="0"/>
              <a:t>. </a:t>
            </a:r>
          </a:p>
          <a:p>
            <a:pPr>
              <a:lnSpc>
                <a:spcPct val="90000"/>
              </a:lnSpc>
              <a:spcBef>
                <a:spcPts val="1000"/>
              </a:spcBef>
              <a:buClr>
                <a:schemeClr val="accent1"/>
              </a:buClr>
              <a:buSzPct val="80000"/>
              <a:buFont typeface="Wingdings 3" charset="2"/>
              <a:buChar char=""/>
            </a:pPr>
            <a:r>
              <a:rPr lang="en-US" sz="1600" dirty="0">
                <a:latin typeface="Century Gothic" panose="020B0502020202020204" pitchFamily="34" charset="0"/>
              </a:rPr>
              <a:t>Arbitrators generally have </a:t>
            </a:r>
            <a:r>
              <a:rPr lang="en-US" sz="1600" b="1" dirty="0">
                <a:latin typeface="Century Gothic" panose="020B0502020202020204" pitchFamily="34" charset="0"/>
              </a:rPr>
              <a:t>broad discretion to order </a:t>
            </a:r>
            <a:r>
              <a:rPr lang="en-US" sz="1600" dirty="0">
                <a:latin typeface="Century Gothic" panose="020B0502020202020204" pitchFamily="34" charset="0"/>
              </a:rPr>
              <a:t>a party to </a:t>
            </a:r>
            <a:r>
              <a:rPr lang="en-US" sz="1600" b="1" dirty="0">
                <a:latin typeface="Century Gothic" panose="020B0502020202020204" pitchFamily="34" charset="0"/>
              </a:rPr>
              <a:t>produce relevant documents that are identified by the opposing party</a:t>
            </a:r>
            <a:r>
              <a:rPr lang="en-US" sz="1600" dirty="0">
                <a:latin typeface="Century Gothic" panose="020B0502020202020204" pitchFamily="34" charset="0"/>
              </a:rPr>
              <a:t>.</a:t>
            </a:r>
          </a:p>
          <a:p>
            <a:pPr>
              <a:lnSpc>
                <a:spcPct val="90000"/>
              </a:lnSpc>
              <a:spcBef>
                <a:spcPts val="1000"/>
              </a:spcBef>
              <a:buClr>
                <a:schemeClr val="accent1"/>
              </a:buClr>
              <a:buSzPct val="80000"/>
              <a:buFont typeface="Wingdings 3" charset="2"/>
              <a:buChar char=""/>
            </a:pPr>
            <a:endParaRPr lang="en-US" altLang="it-IT" sz="1600" dirty="0">
              <a:solidFill>
                <a:schemeClr val="tx1">
                  <a:lumMod val="75000"/>
                  <a:lumOff val="25000"/>
                </a:schemeClr>
              </a:solidFill>
              <a:latin typeface="+mj-lt"/>
              <a:ea typeface="+mn-ea"/>
            </a:endParaRPr>
          </a:p>
        </p:txBody>
      </p:sp>
      <p:sp>
        <p:nvSpPr>
          <p:cNvPr id="232452" name="Text Box 3">
            <a:extLst>
              <a:ext uri="{FF2B5EF4-FFF2-40B4-BE49-F238E27FC236}">
                <a16:creationId xmlns:a16="http://schemas.microsoft.com/office/drawing/2014/main" id="{1F2690E5-8AF9-4E3F-B363-4F8D9E68C4ED}"/>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olo 1">
            <a:extLst>
              <a:ext uri="{FF2B5EF4-FFF2-40B4-BE49-F238E27FC236}">
                <a16:creationId xmlns:a16="http://schemas.microsoft.com/office/drawing/2014/main" id="{859A4819-7A09-45A8-8CC6-A21264EFAB05}"/>
              </a:ext>
            </a:extLst>
          </p:cNvPr>
          <p:cNvSpPr>
            <a:spLocks noGrp="1" noChangeArrowheads="1"/>
          </p:cNvSpPr>
          <p:nvPr>
            <p:ph type="title"/>
          </p:nvPr>
        </p:nvSpPr>
        <p:spPr/>
        <p:txBody>
          <a:bodyPr/>
          <a:lstStyle/>
          <a:p>
            <a:r>
              <a:rPr lang="it-IT" altLang="it-IT"/>
              <a:t>Initiation of the proceeding</a:t>
            </a:r>
          </a:p>
        </p:txBody>
      </p:sp>
      <p:sp>
        <p:nvSpPr>
          <p:cNvPr id="218115" name="Segnaposto contenuto 2">
            <a:extLst>
              <a:ext uri="{FF2B5EF4-FFF2-40B4-BE49-F238E27FC236}">
                <a16:creationId xmlns:a16="http://schemas.microsoft.com/office/drawing/2014/main" id="{6F820523-4E81-40AB-90B1-0E3B84CB0C9E}"/>
              </a:ext>
            </a:extLst>
          </p:cNvPr>
          <p:cNvSpPr>
            <a:spLocks noGrp="1" noChangeArrowheads="1"/>
          </p:cNvSpPr>
          <p:nvPr>
            <p:ph idx="1"/>
          </p:nvPr>
        </p:nvSpPr>
        <p:spPr/>
        <p:txBody>
          <a:bodyPr>
            <a:normAutofit fontScale="85000" lnSpcReduction="20000"/>
          </a:bodyPr>
          <a:lstStyle/>
          <a:p>
            <a:r>
              <a:rPr lang="it-IT" altLang="it-IT" dirty="0"/>
              <a:t>In </a:t>
            </a:r>
            <a:r>
              <a:rPr lang="it-IT" altLang="it-IT" dirty="0" err="1"/>
              <a:t>cases</a:t>
            </a:r>
            <a:r>
              <a:rPr lang="it-IT" altLang="it-IT" dirty="0"/>
              <a:t> of </a:t>
            </a:r>
            <a:r>
              <a:rPr lang="it-IT" altLang="it-IT" dirty="0" err="1"/>
              <a:t>Institutionalized</a:t>
            </a:r>
            <a:r>
              <a:rPr lang="it-IT" altLang="it-IT" dirty="0"/>
              <a:t> </a:t>
            </a:r>
            <a:r>
              <a:rPr lang="it-IT" altLang="it-IT" dirty="0" err="1"/>
              <a:t>proceedings</a:t>
            </a:r>
            <a:r>
              <a:rPr lang="it-IT" altLang="it-IT" dirty="0"/>
              <a:t>, </a:t>
            </a:r>
            <a:r>
              <a:rPr lang="it-IT" altLang="it-IT" dirty="0" err="1"/>
              <a:t>arbitration</a:t>
            </a:r>
            <a:r>
              <a:rPr lang="it-IT" altLang="it-IT" dirty="0"/>
              <a:t> </a:t>
            </a:r>
            <a:r>
              <a:rPr lang="it-IT" altLang="it-IT" dirty="0" err="1"/>
              <a:t>generally</a:t>
            </a:r>
            <a:r>
              <a:rPr lang="it-IT" altLang="it-IT" dirty="0"/>
              <a:t> </a:t>
            </a:r>
            <a:r>
              <a:rPr lang="it-IT" altLang="it-IT" dirty="0" err="1"/>
              <a:t>begins</a:t>
            </a:r>
            <a:r>
              <a:rPr lang="it-IT" altLang="it-IT" dirty="0"/>
              <a:t> </a:t>
            </a:r>
            <a:r>
              <a:rPr lang="it-IT" altLang="it-IT" dirty="0" err="1"/>
              <a:t>when</a:t>
            </a:r>
            <a:r>
              <a:rPr lang="it-IT" altLang="it-IT" dirty="0"/>
              <a:t> a </a:t>
            </a:r>
            <a:r>
              <a:rPr lang="it-IT" altLang="it-IT" b="1" dirty="0" err="1"/>
              <a:t>request</a:t>
            </a:r>
            <a:r>
              <a:rPr lang="it-IT" altLang="it-IT" b="1" dirty="0"/>
              <a:t> for </a:t>
            </a:r>
            <a:r>
              <a:rPr lang="it-IT" altLang="it-IT" b="1" dirty="0" err="1"/>
              <a:t>arbitration</a:t>
            </a:r>
            <a:r>
              <a:rPr lang="it-IT" altLang="it-IT" b="1" dirty="0"/>
              <a:t> </a:t>
            </a:r>
            <a:r>
              <a:rPr lang="it-IT" altLang="it-IT" dirty="0" err="1"/>
              <a:t>is</a:t>
            </a:r>
            <a:r>
              <a:rPr lang="it-IT" altLang="it-IT" dirty="0"/>
              <a:t> </a:t>
            </a:r>
            <a:r>
              <a:rPr lang="it-IT" altLang="it-IT" dirty="0" err="1"/>
              <a:t>filed</a:t>
            </a:r>
            <a:r>
              <a:rPr lang="it-IT" altLang="it-IT" dirty="0"/>
              <a:t> with the </a:t>
            </a:r>
            <a:r>
              <a:rPr lang="it-IT" altLang="it-IT" dirty="0" err="1"/>
              <a:t>secreteriat</a:t>
            </a:r>
            <a:endParaRPr lang="it-IT" altLang="it-IT" dirty="0"/>
          </a:p>
          <a:p>
            <a:r>
              <a:rPr lang="it-IT" altLang="it-IT" dirty="0" err="1"/>
              <a:t>Otherwise</a:t>
            </a:r>
            <a:r>
              <a:rPr lang="it-IT" altLang="it-IT" dirty="0"/>
              <a:t> (</a:t>
            </a:r>
            <a:r>
              <a:rPr lang="it-IT" altLang="it-IT" dirty="0" err="1"/>
              <a:t>depending</a:t>
            </a:r>
            <a:r>
              <a:rPr lang="it-IT" altLang="it-IT" dirty="0"/>
              <a:t> on parties’ </a:t>
            </a:r>
            <a:r>
              <a:rPr lang="it-IT" altLang="it-IT" dirty="0" err="1"/>
              <a:t>choice</a:t>
            </a:r>
            <a:r>
              <a:rPr lang="it-IT" altLang="it-IT" dirty="0"/>
              <a:t> and </a:t>
            </a:r>
            <a:r>
              <a:rPr lang="it-IT" altLang="it-IT" dirty="0" err="1"/>
              <a:t>applicable</a:t>
            </a:r>
            <a:r>
              <a:rPr lang="it-IT" altLang="it-IT" dirty="0"/>
              <a:t> rules of </a:t>
            </a:r>
            <a:r>
              <a:rPr lang="it-IT" altLang="it-IT" dirty="0" err="1"/>
              <a:t>law</a:t>
            </a:r>
            <a:r>
              <a:rPr lang="it-IT" altLang="it-IT" dirty="0"/>
              <a:t>) : </a:t>
            </a:r>
            <a:r>
              <a:rPr lang="it-IT" altLang="it-IT" dirty="0" err="1"/>
              <a:t>commencement</a:t>
            </a:r>
            <a:r>
              <a:rPr lang="it-IT" altLang="it-IT" dirty="0"/>
              <a:t> </a:t>
            </a:r>
            <a:r>
              <a:rPr lang="it-IT" altLang="it-IT" dirty="0" err="1"/>
              <a:t>could</a:t>
            </a:r>
            <a:r>
              <a:rPr lang="it-IT" altLang="it-IT" dirty="0"/>
              <a:t> </a:t>
            </a:r>
            <a:r>
              <a:rPr lang="it-IT" altLang="it-IT" dirty="0" err="1"/>
              <a:t>also</a:t>
            </a:r>
            <a:r>
              <a:rPr lang="it-IT" altLang="it-IT" dirty="0"/>
              <a:t> be </a:t>
            </a:r>
            <a:r>
              <a:rPr lang="it-IT" altLang="it-IT" dirty="0" err="1"/>
              <a:t>when</a:t>
            </a:r>
            <a:r>
              <a:rPr lang="it-IT" altLang="it-IT" dirty="0"/>
              <a:t>:</a:t>
            </a:r>
          </a:p>
          <a:p>
            <a:r>
              <a:rPr lang="it-IT" altLang="it-IT" dirty="0"/>
              <a:t>	- </a:t>
            </a:r>
            <a:r>
              <a:rPr lang="it-IT" altLang="it-IT" dirty="0" err="1"/>
              <a:t>Request</a:t>
            </a:r>
            <a:r>
              <a:rPr lang="it-IT" altLang="it-IT" dirty="0"/>
              <a:t> for </a:t>
            </a:r>
            <a:r>
              <a:rPr lang="it-IT" altLang="it-IT" dirty="0" err="1"/>
              <a:t>arbitration</a:t>
            </a:r>
            <a:r>
              <a:rPr lang="it-IT" altLang="it-IT" dirty="0"/>
              <a:t> </a:t>
            </a:r>
            <a:r>
              <a:rPr lang="it-IT" altLang="it-IT" dirty="0" err="1"/>
              <a:t>is</a:t>
            </a:r>
            <a:r>
              <a:rPr lang="it-IT" altLang="it-IT" dirty="0"/>
              <a:t> </a:t>
            </a:r>
            <a:r>
              <a:rPr lang="it-IT" altLang="it-IT" b="1" dirty="0" err="1"/>
              <a:t>forwarded</a:t>
            </a:r>
            <a:r>
              <a:rPr lang="it-IT" altLang="it-IT" dirty="0"/>
              <a:t> to, or</a:t>
            </a:r>
          </a:p>
          <a:p>
            <a:r>
              <a:rPr lang="it-IT" altLang="it-IT" dirty="0"/>
              <a:t>	- </a:t>
            </a:r>
            <a:r>
              <a:rPr lang="it-IT" altLang="it-IT" b="1" dirty="0" err="1"/>
              <a:t>received</a:t>
            </a:r>
            <a:r>
              <a:rPr lang="it-IT" altLang="it-IT" dirty="0"/>
              <a:t> by </a:t>
            </a:r>
            <a:r>
              <a:rPr lang="it-IT" altLang="it-IT" dirty="0" err="1"/>
              <a:t>respondent</a:t>
            </a:r>
            <a:r>
              <a:rPr lang="it-IT" altLang="it-IT" dirty="0"/>
              <a:t>, or</a:t>
            </a:r>
          </a:p>
          <a:p>
            <a:r>
              <a:rPr lang="it-IT" altLang="it-IT" dirty="0"/>
              <a:t>	- the </a:t>
            </a:r>
            <a:r>
              <a:rPr lang="it-IT" altLang="it-IT" dirty="0" err="1"/>
              <a:t>tribunal</a:t>
            </a:r>
            <a:r>
              <a:rPr lang="it-IT" altLang="it-IT" dirty="0"/>
              <a:t> </a:t>
            </a:r>
            <a:r>
              <a:rPr lang="it-IT" altLang="it-IT" dirty="0" err="1"/>
              <a:t>is</a:t>
            </a:r>
            <a:r>
              <a:rPr lang="it-IT" altLang="it-IT" dirty="0"/>
              <a:t> </a:t>
            </a:r>
            <a:r>
              <a:rPr lang="it-IT" altLang="it-IT" dirty="0" err="1"/>
              <a:t>fully</a:t>
            </a:r>
            <a:r>
              <a:rPr lang="it-IT" altLang="it-IT" dirty="0"/>
              <a:t> </a:t>
            </a:r>
            <a:r>
              <a:rPr lang="it-IT" altLang="it-IT" b="1" dirty="0" err="1"/>
              <a:t>constitued</a:t>
            </a:r>
            <a:endParaRPr lang="it-IT" altLang="it-IT" b="1" dirty="0"/>
          </a:p>
          <a:p>
            <a:r>
              <a:rPr lang="en-US" dirty="0"/>
              <a:t>This can make a difference for the purposes of time limits that may have been imposed by a statute of limitations or by the parties’ own contract.</a:t>
            </a:r>
            <a:r>
              <a:rPr lang="it-IT" altLang="it-IT" dirty="0"/>
              <a:t> </a:t>
            </a:r>
          </a:p>
          <a:p>
            <a:r>
              <a:rPr lang="en-US" dirty="0"/>
              <a:t>If there is an approaching deadline by which arbitration must be commenced according to the parties’ contract, or by virtue of a statute </a:t>
            </a:r>
            <a:r>
              <a:rPr lang="en-US" dirty="0" err="1"/>
              <a:t>oflimitations</a:t>
            </a:r>
            <a:r>
              <a:rPr lang="en-US" dirty="0"/>
              <a:t>, the parties should make sure they understand what event triggers the beginning of the arbitration, so the deadline can be met.</a:t>
            </a:r>
            <a:endParaRPr lang="it-IT" altLang="it-IT" dirty="0"/>
          </a:p>
        </p:txBody>
      </p:sp>
      <p:sp>
        <p:nvSpPr>
          <p:cNvPr id="218116" name="Segnaposto data 3">
            <a:extLst>
              <a:ext uri="{FF2B5EF4-FFF2-40B4-BE49-F238E27FC236}">
                <a16:creationId xmlns:a16="http://schemas.microsoft.com/office/drawing/2014/main" id="{ED779680-2E0C-4919-B68D-5942C83E4731}"/>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34498" name="Text Box 1">
            <a:extLst>
              <a:ext uri="{FF2B5EF4-FFF2-40B4-BE49-F238E27FC236}">
                <a16:creationId xmlns:a16="http://schemas.microsoft.com/office/drawing/2014/main" id="{90911865-9CD6-44E8-8CAA-39BA00A6AD75}"/>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dirty="0">
                <a:solidFill>
                  <a:srgbClr val="EBEBEB"/>
                </a:solidFill>
                <a:latin typeface="+mj-lt"/>
                <a:ea typeface="+mj-ea"/>
                <a:cs typeface="+mj-cs"/>
              </a:rPr>
              <a:t>Documents – disclosure </a:t>
            </a:r>
          </a:p>
          <a:p>
            <a:pPr>
              <a:spcBef>
                <a:spcPct val="0"/>
              </a:spcBef>
              <a:spcAft>
                <a:spcPts val="600"/>
              </a:spcAft>
              <a:buClrTx/>
            </a:pPr>
            <a:r>
              <a:rPr lang="en-US" altLang="it-IT" sz="3200" dirty="0">
                <a:solidFill>
                  <a:srgbClr val="EBEBEB"/>
                </a:solidFill>
                <a:latin typeface="+mj-lt"/>
                <a:ea typeface="+mj-ea"/>
                <a:cs typeface="+mj-cs"/>
              </a:rPr>
              <a:t>(see IBA..)</a:t>
            </a:r>
          </a:p>
        </p:txBody>
      </p:sp>
      <p:sp>
        <p:nvSpPr>
          <p:cNvPr id="234499" name="Text Box 2">
            <a:extLst>
              <a:ext uri="{FF2B5EF4-FFF2-40B4-BE49-F238E27FC236}">
                <a16:creationId xmlns:a16="http://schemas.microsoft.com/office/drawing/2014/main" id="{08E87EB2-67EB-49B2-93AF-8D7217BC2F01}"/>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fontScale="85000" lnSpcReduction="20000"/>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defRPr/>
            </a:pPr>
            <a:r>
              <a:rPr lang="en-US" altLang="it-IT" sz="2000" dirty="0">
                <a:solidFill>
                  <a:schemeClr val="tx1">
                    <a:lumMod val="75000"/>
                    <a:lumOff val="25000"/>
                  </a:schemeClr>
                </a:solidFill>
                <a:latin typeface="+mn-lt"/>
                <a:ea typeface="+mn-ea"/>
              </a:rPr>
              <a:t>Art. 3 (IBA RULES) if adopted by the parties, </a:t>
            </a:r>
            <a:r>
              <a:rPr lang="en-US" altLang="it-IT" sz="2000" b="1" dirty="0">
                <a:solidFill>
                  <a:schemeClr val="tx1">
                    <a:lumMod val="75000"/>
                    <a:lumOff val="25000"/>
                  </a:schemeClr>
                </a:solidFill>
                <a:latin typeface="+mn-lt"/>
                <a:ea typeface="+mn-ea"/>
              </a:rPr>
              <a:t>exclude any automatic </a:t>
            </a:r>
            <a:r>
              <a:rPr lang="en-US" altLang="it-IT" sz="2000" dirty="0">
                <a:solidFill>
                  <a:schemeClr val="tx1">
                    <a:lumMod val="75000"/>
                    <a:lumOff val="25000"/>
                  </a:schemeClr>
                </a:solidFill>
                <a:latin typeface="+mn-lt"/>
                <a:ea typeface="+mn-ea"/>
              </a:rPr>
              <a:t>right to disclosure but permit a party </a:t>
            </a:r>
            <a:r>
              <a:rPr lang="en-US" altLang="it-IT" sz="2000" b="1" dirty="0">
                <a:solidFill>
                  <a:schemeClr val="tx1">
                    <a:lumMod val="75000"/>
                    <a:lumOff val="25000"/>
                  </a:schemeClr>
                </a:solidFill>
                <a:latin typeface="+mn-lt"/>
                <a:ea typeface="+mn-ea"/>
              </a:rPr>
              <a:t>to make a specific request for a particular document </a:t>
            </a:r>
            <a:r>
              <a:rPr lang="en-US" altLang="it-IT" sz="2000" dirty="0">
                <a:solidFill>
                  <a:schemeClr val="tx1">
                    <a:lumMod val="75000"/>
                    <a:lumOff val="25000"/>
                  </a:schemeClr>
                </a:solidFill>
                <a:latin typeface="+mn-lt"/>
                <a:ea typeface="+mn-ea"/>
              </a:rPr>
              <a:t>or narrowly described category of documents on a showing of relevance to the case and materiality to its outcome (see: The Redfern schedule )No fishing expeditions</a:t>
            </a:r>
          </a:p>
          <a:p>
            <a:pPr marL="0" indent="0">
              <a:lnSpc>
                <a:spcPct val="90000"/>
              </a:lnSpc>
              <a:spcBef>
                <a:spcPts val="1000"/>
              </a:spcBef>
              <a:buClr>
                <a:schemeClr val="accent1"/>
              </a:buClr>
              <a:buSzPct val="80000"/>
              <a:buFont typeface="Wingdings 3" charset="2"/>
              <a:buChar char=""/>
              <a:defRPr/>
            </a:pPr>
            <a:endParaRPr lang="en-US" altLang="it-IT" sz="2000" dirty="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defRPr/>
            </a:pPr>
            <a:r>
              <a:rPr lang="en-US" altLang="it-IT" sz="2000" dirty="0">
                <a:solidFill>
                  <a:schemeClr val="tx1">
                    <a:lumMod val="75000"/>
                    <a:lumOff val="25000"/>
                  </a:schemeClr>
                </a:solidFill>
                <a:latin typeface="+mn-lt"/>
                <a:ea typeface="+mn-ea"/>
              </a:rPr>
              <a:t>If a Party fails without satisfactory explanation to produce any Document requested in a Request to Produce to which it has not objected in due time or fails to produce any Document ordered to be produced by the Arbitral Tribunal, the Arbitral Tribunal may </a:t>
            </a:r>
            <a:r>
              <a:rPr lang="en-US" altLang="it-IT" sz="2000" b="1" dirty="0">
                <a:solidFill>
                  <a:schemeClr val="tx1">
                    <a:lumMod val="75000"/>
                    <a:lumOff val="25000"/>
                  </a:schemeClr>
                </a:solidFill>
                <a:latin typeface="+mn-lt"/>
                <a:ea typeface="+mn-ea"/>
              </a:rPr>
              <a:t>infer</a:t>
            </a:r>
            <a:r>
              <a:rPr lang="en-US" altLang="it-IT" sz="2000" dirty="0">
                <a:solidFill>
                  <a:schemeClr val="tx1">
                    <a:lumMod val="75000"/>
                    <a:lumOff val="25000"/>
                  </a:schemeClr>
                </a:solidFill>
                <a:latin typeface="+mn-lt"/>
                <a:ea typeface="+mn-ea"/>
              </a:rPr>
              <a:t> that such document would be </a:t>
            </a:r>
            <a:r>
              <a:rPr lang="en-US" altLang="it-IT" sz="2000" b="1" dirty="0">
                <a:solidFill>
                  <a:schemeClr val="tx1">
                    <a:lumMod val="75000"/>
                    <a:lumOff val="25000"/>
                  </a:schemeClr>
                </a:solidFill>
                <a:latin typeface="+mn-lt"/>
                <a:ea typeface="+mn-ea"/>
              </a:rPr>
              <a:t>adverse</a:t>
            </a:r>
            <a:r>
              <a:rPr lang="en-US" altLang="it-IT" sz="2000" dirty="0">
                <a:solidFill>
                  <a:schemeClr val="tx1">
                    <a:lumMod val="75000"/>
                    <a:lumOff val="25000"/>
                  </a:schemeClr>
                </a:solidFill>
                <a:latin typeface="+mn-lt"/>
                <a:ea typeface="+mn-ea"/>
              </a:rPr>
              <a:t> to the interests of that Party. </a:t>
            </a:r>
          </a:p>
          <a:p>
            <a:pPr>
              <a:lnSpc>
                <a:spcPct val="90000"/>
              </a:lnSpc>
              <a:spcBef>
                <a:spcPts val="1000"/>
              </a:spcBef>
              <a:buClr>
                <a:schemeClr val="accent1"/>
              </a:buClr>
              <a:buSzPct val="80000"/>
              <a:buFont typeface="Wingdings 3" charset="2"/>
              <a:buChar char=""/>
              <a:defRPr/>
            </a:pPr>
            <a:r>
              <a:rPr lang="en-US" sz="2000" dirty="0">
                <a:latin typeface="Century Gothic" panose="020B0502020202020204" pitchFamily="34" charset="0"/>
              </a:rPr>
              <a:t>Because arbitrators have this power, most practitioners and parties comply with their order</a:t>
            </a:r>
            <a:r>
              <a:rPr lang="en-US" sz="2000" dirty="0"/>
              <a:t>.</a:t>
            </a:r>
          </a:p>
          <a:p>
            <a:pPr>
              <a:lnSpc>
                <a:spcPct val="90000"/>
              </a:lnSpc>
              <a:spcBef>
                <a:spcPts val="1000"/>
              </a:spcBef>
              <a:buClr>
                <a:schemeClr val="accent1"/>
              </a:buClr>
              <a:buSzPct val="80000"/>
              <a:buFont typeface="Wingdings 3" charset="2"/>
              <a:buChar char=""/>
              <a:defRPr/>
            </a:pPr>
            <a:r>
              <a:rPr lang="en-US" sz="2000" dirty="0">
                <a:latin typeface="Century Gothic" panose="020B0502020202020204" pitchFamily="34" charset="0"/>
              </a:rPr>
              <a:t>The power of the arbitrator is a product of the parties’ consent, and </a:t>
            </a:r>
            <a:r>
              <a:rPr lang="en-US" sz="2000" b="1" dirty="0">
                <a:latin typeface="Century Gothic" panose="020B0502020202020204" pitchFamily="34" charset="0"/>
              </a:rPr>
              <a:t>nonparties</a:t>
            </a:r>
            <a:r>
              <a:rPr lang="en-US" sz="2000" dirty="0">
                <a:latin typeface="Century Gothic" panose="020B0502020202020204" pitchFamily="34" charset="0"/>
              </a:rPr>
              <a:t> have not consented to be subject to that power: depending upon the jurisdiction, court assistance may or may not be available to obtain evidence from third parties. </a:t>
            </a:r>
            <a:endParaRPr lang="en-US" altLang="it-IT" sz="2000" dirty="0">
              <a:solidFill>
                <a:schemeClr val="tx1">
                  <a:lumMod val="75000"/>
                  <a:lumOff val="25000"/>
                </a:schemeClr>
              </a:solidFill>
              <a:latin typeface="Century Gothic" panose="020B0502020202020204" pitchFamily="34" charset="0"/>
              <a:ea typeface="+mn-ea"/>
            </a:endParaRPr>
          </a:p>
          <a:p>
            <a:pPr>
              <a:lnSpc>
                <a:spcPct val="90000"/>
              </a:lnSpc>
              <a:spcBef>
                <a:spcPts val="1000"/>
              </a:spcBef>
              <a:buClr>
                <a:schemeClr val="accent1"/>
              </a:buClr>
              <a:buSzPct val="80000"/>
              <a:buFont typeface="Wingdings 3" charset="2"/>
              <a:buChar char=""/>
              <a:defRPr/>
            </a:pPr>
            <a:endParaRPr lang="en-US" altLang="it-IT" sz="2000" dirty="0">
              <a:solidFill>
                <a:schemeClr val="tx1">
                  <a:lumMod val="75000"/>
                  <a:lumOff val="25000"/>
                </a:schemeClr>
              </a:solidFill>
              <a:latin typeface="+mn-lt"/>
              <a:ea typeface="+mn-ea"/>
            </a:endParaRPr>
          </a:p>
        </p:txBody>
      </p:sp>
      <p:sp>
        <p:nvSpPr>
          <p:cNvPr id="234500" name="Text Box 3">
            <a:extLst>
              <a:ext uri="{FF2B5EF4-FFF2-40B4-BE49-F238E27FC236}">
                <a16:creationId xmlns:a16="http://schemas.microsoft.com/office/drawing/2014/main" id="{A2EFE054-BE29-47E1-B4DB-1BA24B90F926}"/>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Shape 78">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36546" name="Titolo 1">
            <a:extLst>
              <a:ext uri="{FF2B5EF4-FFF2-40B4-BE49-F238E27FC236}">
                <a16:creationId xmlns:a16="http://schemas.microsoft.com/office/drawing/2014/main" id="{427D3797-C0C2-4316-BADA-E8EB3CA05D93}"/>
              </a:ext>
            </a:extLst>
          </p:cNvPr>
          <p:cNvSpPr>
            <a:spLocks noGrp="1" noChangeArrowheads="1"/>
          </p:cNvSpPr>
          <p:nvPr>
            <p:ph type="title"/>
          </p:nvPr>
        </p:nvSpPr>
        <p:spPr>
          <a:xfrm>
            <a:off x="994087" y="1130603"/>
            <a:ext cx="3342442" cy="4596794"/>
          </a:xfrm>
        </p:spPr>
        <p:txBody>
          <a:bodyPr anchor="ctr">
            <a:normAutofit/>
          </a:bodyPr>
          <a:lstStyle/>
          <a:p>
            <a:r>
              <a:rPr lang="en-US" altLang="it-IT" sz="2700">
                <a:solidFill>
                  <a:srgbClr val="EBEBEB"/>
                </a:solidFill>
              </a:rPr>
              <a:t>Redfern schedule</a:t>
            </a:r>
            <a:endParaRPr lang="it-IT" altLang="it-IT" sz="2700">
              <a:solidFill>
                <a:srgbClr val="EBEBEB"/>
              </a:solidFill>
            </a:endParaRPr>
          </a:p>
        </p:txBody>
      </p:sp>
      <p:sp>
        <p:nvSpPr>
          <p:cNvPr id="236556" name="Segnaposto contenuto 2">
            <a:extLst>
              <a:ext uri="{FF2B5EF4-FFF2-40B4-BE49-F238E27FC236}">
                <a16:creationId xmlns:a16="http://schemas.microsoft.com/office/drawing/2014/main" id="{0C846F95-C377-4C39-8B9E-631DF21FEA4C}"/>
              </a:ext>
            </a:extLst>
          </p:cNvPr>
          <p:cNvSpPr>
            <a:spLocks noGrp="1" noChangeArrowheads="1"/>
          </p:cNvSpPr>
          <p:nvPr>
            <p:ph idx="1"/>
          </p:nvPr>
        </p:nvSpPr>
        <p:spPr>
          <a:xfrm>
            <a:off x="5290077" y="437513"/>
            <a:ext cx="5502614" cy="5954325"/>
          </a:xfrm>
        </p:spPr>
        <p:txBody>
          <a:bodyPr anchor="ctr">
            <a:normAutofit/>
          </a:bodyPr>
          <a:lstStyle/>
          <a:p>
            <a:r>
              <a:rPr lang="en-US" altLang="it-IT" dirty="0"/>
              <a:t>The Redfern schedule (originally devised by Alan Redfern) is a </a:t>
            </a:r>
            <a:r>
              <a:rPr lang="en-US" altLang="it-IT" b="1" dirty="0"/>
              <a:t>collaborative document</a:t>
            </a:r>
            <a:r>
              <a:rPr lang="en-US" altLang="it-IT" dirty="0"/>
              <a:t>,   to which the claimant, respondent and tribunal all contribute. </a:t>
            </a:r>
          </a:p>
          <a:p>
            <a:r>
              <a:rPr lang="en-US" altLang="it-IT" dirty="0"/>
              <a:t>Different columns of the schedule are </a:t>
            </a:r>
          </a:p>
          <a:p>
            <a:pPr marL="0" indent="0">
              <a:buNone/>
            </a:pPr>
            <a:r>
              <a:rPr lang="en-US" altLang="it-IT" dirty="0"/>
              <a:t>completed by the parties at various times.</a:t>
            </a:r>
          </a:p>
          <a:p>
            <a:r>
              <a:rPr lang="en-US" altLang="it-IT" dirty="0"/>
              <a:t>The purpose of the schedule is to create a    record of requests for disclosure, the parties’ arguments on those requests  and the tribunal’s decision.</a:t>
            </a:r>
          </a:p>
          <a:p>
            <a:endParaRPr lang="it-IT" altLang="it-IT" sz="2000" dirty="0"/>
          </a:p>
        </p:txBody>
      </p:sp>
      <p:sp>
        <p:nvSpPr>
          <p:cNvPr id="236548" name="Segnaposto data 3">
            <a:extLst>
              <a:ext uri="{FF2B5EF4-FFF2-40B4-BE49-F238E27FC236}">
                <a16:creationId xmlns:a16="http://schemas.microsoft.com/office/drawing/2014/main" id="{1A1D9E31-DBFF-4803-92F7-1CF4FDA38524}"/>
              </a:ext>
            </a:extLst>
          </p:cNvPr>
          <p:cNvSpPr>
            <a:spLocks noGrp="1"/>
          </p:cNvSpPr>
          <p:nvPr>
            <p:ph type="dt" sz="half" idx="10"/>
          </p:nvPr>
        </p:nvSpPr>
        <p:spPr>
          <a:xfrm>
            <a:off x="7980412" y="6391838"/>
            <a:ext cx="273607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pPr>
              <a:spcAft>
                <a:spcPts val="600"/>
              </a:spcAft>
            </a:pPr>
            <a:r>
              <a:rPr lang="it-IT" altLang="it-IT">
                <a:latin typeface="Times New Roman" panose="02020603050405020304" pitchFamily="18" charset="0"/>
              </a:rPr>
              <a:t>22/11/17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a:extLst>
              <a:ext uri="{FF2B5EF4-FFF2-40B4-BE49-F238E27FC236}">
                <a16:creationId xmlns:a16="http://schemas.microsoft.com/office/drawing/2014/main" id="{05AF3D8A-B608-4CFD-8215-CBF96D41850E}"/>
              </a:ext>
            </a:extLst>
          </p:cNvPr>
          <p:cNvSpPr>
            <a:spLocks noGrp="1" noChangeArrowheads="1"/>
          </p:cNvSpPr>
          <p:nvPr>
            <p:ph type="title"/>
          </p:nvPr>
        </p:nvSpPr>
        <p:spPr>
          <a:xfrm>
            <a:off x="1905000" y="152401"/>
            <a:ext cx="8305800" cy="847725"/>
          </a:xfrm>
        </p:spPr>
        <p:txBody>
          <a:bodyPr/>
          <a:lstStyle/>
          <a:p>
            <a:r>
              <a:rPr lang="fr-FR" altLang="it-IT" sz="2800"/>
              <a:t>Example Redfern Schedule</a:t>
            </a:r>
            <a:endParaRPr lang="en-US" altLang="it-IT" sz="2800"/>
          </a:p>
        </p:txBody>
      </p:sp>
      <p:graphicFrame>
        <p:nvGraphicFramePr>
          <p:cNvPr id="4" name="Content Placeholder 3">
            <a:extLst>
              <a:ext uri="{FF2B5EF4-FFF2-40B4-BE49-F238E27FC236}">
                <a16:creationId xmlns:a16="http://schemas.microsoft.com/office/drawing/2014/main" id="{1A83B265-70E6-435D-904D-0EAF4EEB94F1}"/>
              </a:ext>
            </a:extLst>
          </p:cNvPr>
          <p:cNvGraphicFramePr>
            <a:graphicFrameLocks noGrp="1"/>
          </p:cNvGraphicFramePr>
          <p:nvPr>
            <p:ph idx="1"/>
          </p:nvPr>
        </p:nvGraphicFramePr>
        <p:xfrm>
          <a:off x="1703389" y="1071564"/>
          <a:ext cx="8821737" cy="4936204"/>
        </p:xfrm>
        <a:graphic>
          <a:graphicData uri="http://schemas.openxmlformats.org/drawingml/2006/table">
            <a:tbl>
              <a:tblPr firstRow="1" bandRow="1">
                <a:tableStyleId>{5C22544A-7EE6-4342-B048-85BDC9FD1C3A}</a:tableStyleId>
              </a:tblPr>
              <a:tblGrid>
                <a:gridCol w="1438191">
                  <a:extLst>
                    <a:ext uri="{9D8B030D-6E8A-4147-A177-3AD203B41FA5}">
                      <a16:colId xmlns:a16="http://schemas.microsoft.com/office/drawing/2014/main" val="20000"/>
                    </a:ext>
                  </a:extLst>
                </a:gridCol>
                <a:gridCol w="1769832">
                  <a:extLst>
                    <a:ext uri="{9D8B030D-6E8A-4147-A177-3AD203B41FA5}">
                      <a16:colId xmlns:a16="http://schemas.microsoft.com/office/drawing/2014/main" val="20001"/>
                    </a:ext>
                  </a:extLst>
                </a:gridCol>
                <a:gridCol w="1327374">
                  <a:extLst>
                    <a:ext uri="{9D8B030D-6E8A-4147-A177-3AD203B41FA5}">
                      <a16:colId xmlns:a16="http://schemas.microsoft.com/office/drawing/2014/main" val="20002"/>
                    </a:ext>
                  </a:extLst>
                </a:gridCol>
                <a:gridCol w="3241549">
                  <a:extLst>
                    <a:ext uri="{9D8B030D-6E8A-4147-A177-3AD203B41FA5}">
                      <a16:colId xmlns:a16="http://schemas.microsoft.com/office/drawing/2014/main" val="20003"/>
                    </a:ext>
                  </a:extLst>
                </a:gridCol>
                <a:gridCol w="1044791">
                  <a:extLst>
                    <a:ext uri="{9D8B030D-6E8A-4147-A177-3AD203B41FA5}">
                      <a16:colId xmlns:a16="http://schemas.microsoft.com/office/drawing/2014/main" val="20004"/>
                    </a:ext>
                  </a:extLst>
                </a:gridCol>
              </a:tblGrid>
              <a:tr h="1370044">
                <a:tc>
                  <a:txBody>
                    <a:bodyPr/>
                    <a:lstStyle/>
                    <a:p>
                      <a:r>
                        <a:rPr lang="en-GB" sz="1200" noProof="0" dirty="0">
                          <a:solidFill>
                            <a:schemeClr val="bg1"/>
                          </a:solidFill>
                        </a:rPr>
                        <a:t>Document or category</a:t>
                      </a:r>
                      <a:r>
                        <a:rPr lang="en-GB" sz="1200" baseline="0" noProof="0" dirty="0">
                          <a:solidFill>
                            <a:schemeClr val="bg1"/>
                          </a:solidFill>
                        </a:rPr>
                        <a:t> of documents </a:t>
                      </a:r>
                    </a:p>
                    <a:p>
                      <a:endParaRPr lang="en-GB" sz="1200" baseline="0" noProof="0" dirty="0">
                        <a:solidFill>
                          <a:schemeClr val="bg1"/>
                        </a:solidFill>
                      </a:endParaRPr>
                    </a:p>
                  </a:txBody>
                  <a:tcPr marL="91441" marR="91441">
                    <a:solidFill>
                      <a:schemeClr val="tx1"/>
                    </a:solidFill>
                  </a:tcPr>
                </a:tc>
                <a:tc>
                  <a:txBody>
                    <a:bodyPr/>
                    <a:lstStyle/>
                    <a:p>
                      <a:r>
                        <a:rPr lang="en-GB" sz="1200" noProof="0" dirty="0">
                          <a:solidFill>
                            <a:schemeClr val="bg1"/>
                          </a:solidFill>
                        </a:rPr>
                        <a:t>Relevance</a:t>
                      </a:r>
                      <a:r>
                        <a:rPr lang="en-GB" sz="1200" baseline="0" noProof="0" dirty="0">
                          <a:solidFill>
                            <a:schemeClr val="bg1"/>
                          </a:solidFill>
                        </a:rPr>
                        <a:t> and materiality </a:t>
                      </a:r>
                    </a:p>
                    <a:p>
                      <a:endParaRPr lang="en-GB" sz="1200" baseline="0" noProof="0" dirty="0">
                        <a:solidFill>
                          <a:schemeClr val="bg1"/>
                        </a:solidFill>
                      </a:endParaRPr>
                    </a:p>
                  </a:txBody>
                  <a:tcPr marL="91441" marR="91441">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bg1"/>
                          </a:solidFill>
                        </a:rPr>
                        <a:t>Possession of Documents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noProof="0" dirty="0">
                        <a:solidFill>
                          <a:schemeClr val="bg1"/>
                        </a:solidFill>
                      </a:endParaRPr>
                    </a:p>
                  </a:txBody>
                  <a:tcPr marL="91441" marR="91441">
                    <a:solidFill>
                      <a:schemeClr val="tx1"/>
                    </a:solidFill>
                  </a:tcPr>
                </a:tc>
                <a:tc>
                  <a:txBody>
                    <a:bodyPr/>
                    <a:lstStyle/>
                    <a:p>
                      <a:r>
                        <a:rPr lang="en-GB" sz="1200" noProof="0" dirty="0">
                          <a:solidFill>
                            <a:schemeClr val="bg1"/>
                          </a:solidFill>
                        </a:rPr>
                        <a:t>Respondent’s Objections</a:t>
                      </a:r>
                    </a:p>
                    <a:p>
                      <a:endParaRPr lang="en-GB" sz="1200" noProof="0" dirty="0">
                        <a:solidFill>
                          <a:schemeClr val="bg1"/>
                        </a:solidFill>
                      </a:endParaRPr>
                    </a:p>
                  </a:txBody>
                  <a:tcPr marL="91441" marR="91441">
                    <a:solidFill>
                      <a:schemeClr val="tx1"/>
                    </a:solidFill>
                  </a:tcPr>
                </a:tc>
                <a:tc>
                  <a:txBody>
                    <a:bodyPr/>
                    <a:lstStyle/>
                    <a:p>
                      <a:r>
                        <a:rPr lang="en-GB" sz="1200" noProof="0" dirty="0">
                          <a:solidFill>
                            <a:schemeClr val="bg1"/>
                          </a:solidFill>
                        </a:rPr>
                        <a:t>Arbitral Tribunal’s Decision</a:t>
                      </a:r>
                    </a:p>
                    <a:p>
                      <a:endParaRPr lang="en-GB" sz="1200" noProof="0" dirty="0">
                        <a:solidFill>
                          <a:schemeClr val="bg1"/>
                        </a:solidFill>
                      </a:endParaRPr>
                    </a:p>
                  </a:txBody>
                  <a:tcPr marL="91441" marR="91441">
                    <a:solidFill>
                      <a:schemeClr val="tx1"/>
                    </a:solidFill>
                  </a:tcPr>
                </a:tc>
                <a:extLst>
                  <a:ext uri="{0D108BD9-81ED-4DB2-BD59-A6C34878D82A}">
                    <a16:rowId xmlns:a16="http://schemas.microsoft.com/office/drawing/2014/main" val="10000"/>
                  </a:ext>
                </a:extLst>
              </a:tr>
              <a:tr h="3344831">
                <a:tc>
                  <a:txBody>
                    <a:bodyPr/>
                    <a:lstStyle/>
                    <a:p>
                      <a:r>
                        <a:rPr lang="en-GB" sz="1200" noProof="0" dirty="0"/>
                        <a:t>The</a:t>
                      </a:r>
                      <a:r>
                        <a:rPr lang="en-GB" sz="1200" baseline="0" noProof="0" dirty="0"/>
                        <a:t> minutes of Respondent’s June 2012 executive committee meeting relating to profit forecasting of Target company.</a:t>
                      </a:r>
                      <a:endParaRPr lang="en-GB" sz="1200" noProof="0" dirty="0"/>
                    </a:p>
                  </a:txBody>
                  <a:tcPr marL="91441" marR="91441">
                    <a:solidFill>
                      <a:schemeClr val="accent1">
                        <a:tint val="40000"/>
                      </a:schemeClr>
                    </a:solidFill>
                  </a:tcPr>
                </a:tc>
                <a:tc>
                  <a:txBody>
                    <a:bodyPr/>
                    <a:lstStyle/>
                    <a:p>
                      <a:r>
                        <a:rPr lang="en-GB" sz="1200" noProof="0" dirty="0"/>
                        <a:t>Respondent’s defence is (in part) that it made no misrepresentation and</a:t>
                      </a:r>
                      <a:r>
                        <a:rPr lang="en-GB" sz="1200" baseline="0" noProof="0" dirty="0"/>
                        <a:t> took reasonable steps to make an honest forecast. </a:t>
                      </a:r>
                    </a:p>
                    <a:p>
                      <a:endParaRPr lang="en-GB" sz="1200" baseline="0" noProof="0" dirty="0"/>
                    </a:p>
                    <a:p>
                      <a:r>
                        <a:rPr lang="en-GB" sz="1200" baseline="0" noProof="0" dirty="0"/>
                        <a:t>The Minutes of the executive committee meetings could shed light on the extent to which Respondent  believed in the viability of the profit forecasts it submitted prior to the SPA.</a:t>
                      </a:r>
                      <a:endParaRPr lang="en-GB" sz="1200" noProof="0" dirty="0"/>
                    </a:p>
                  </a:txBody>
                  <a:tcPr marL="91441" marR="91441">
                    <a:solidFill>
                      <a:schemeClr val="accent1">
                        <a:tint val="40000"/>
                      </a:schemeClr>
                    </a:solidFill>
                  </a:tcPr>
                </a:tc>
                <a:tc>
                  <a:txBody>
                    <a:bodyPr/>
                    <a:lstStyle/>
                    <a:p>
                      <a:r>
                        <a:rPr lang="en-GB" sz="1200" noProof="0" dirty="0"/>
                        <a:t>This</a:t>
                      </a:r>
                      <a:r>
                        <a:rPr lang="en-GB" sz="1200" baseline="0" noProof="0" dirty="0"/>
                        <a:t> meeting was referred to by letter X. It is highly likely that minutes were taken of that meeting. </a:t>
                      </a:r>
                    </a:p>
                    <a:p>
                      <a:endParaRPr lang="en-GB" sz="1200" baseline="0" noProof="0" dirty="0"/>
                    </a:p>
                    <a:p>
                      <a:r>
                        <a:rPr lang="en-GB" sz="1200" baseline="0" noProof="0" dirty="0"/>
                        <a:t>These documents are not in the Claimant’s possession.</a:t>
                      </a:r>
                      <a:endParaRPr lang="en-GB" sz="1200" noProof="0" dirty="0"/>
                    </a:p>
                  </a:txBody>
                  <a:tcPr marL="91441" marR="91441">
                    <a:solidFill>
                      <a:schemeClr val="accent1">
                        <a:tint val="40000"/>
                      </a:schemeClr>
                    </a:solidFill>
                  </a:tcPr>
                </a:tc>
                <a:tc>
                  <a:txBody>
                    <a:bodyPr/>
                    <a:lstStyle/>
                    <a:p>
                      <a:r>
                        <a:rPr lang="en-GB" sz="1200" noProof="0" dirty="0"/>
                        <a:t>The minutes of Respondent’s June</a:t>
                      </a:r>
                      <a:r>
                        <a:rPr lang="en-GB" sz="1200" baseline="0" noProof="0" dirty="0"/>
                        <a:t> 2012 executive committee meeting are </a:t>
                      </a:r>
                      <a:r>
                        <a:rPr lang="en-GB" sz="1200" baseline="0" noProof="0" dirty="0">
                          <a:solidFill>
                            <a:srgbClr val="FF0000"/>
                          </a:solidFill>
                        </a:rPr>
                        <a:t>not relevant </a:t>
                      </a:r>
                      <a:r>
                        <a:rPr lang="en-GB" sz="1200" baseline="0" noProof="0" dirty="0"/>
                        <a:t>to the issues in the present dispute. </a:t>
                      </a:r>
                    </a:p>
                    <a:p>
                      <a:endParaRPr lang="en-GB" sz="1200" baseline="0" noProof="0" dirty="0"/>
                    </a:p>
                    <a:p>
                      <a:r>
                        <a:rPr lang="en-GB" sz="1200" baseline="0" noProof="0" dirty="0"/>
                        <a:t>The minutes of this meeting relate to other, unrelated corporate governance issues which are </a:t>
                      </a:r>
                      <a:r>
                        <a:rPr lang="en-GB" sz="1200" baseline="0" noProof="0" dirty="0">
                          <a:solidFill>
                            <a:srgbClr val="FF0000"/>
                          </a:solidFill>
                        </a:rPr>
                        <a:t>commercially sensitive and confidential. </a:t>
                      </a:r>
                    </a:p>
                    <a:p>
                      <a:endParaRPr lang="en-GB" sz="1200" baseline="0" noProof="0" dirty="0">
                        <a:solidFill>
                          <a:srgbClr val="FF0000"/>
                        </a:solidFill>
                      </a:endParaRPr>
                    </a:p>
                    <a:p>
                      <a:r>
                        <a:rPr lang="en-GB" sz="1200" baseline="0" noProof="0" dirty="0"/>
                        <a:t>Accordingly, Respondent objects on the grounds of : </a:t>
                      </a:r>
                    </a:p>
                    <a:p>
                      <a:endParaRPr lang="en-GB" sz="1200" baseline="0" noProof="0" dirty="0"/>
                    </a:p>
                    <a:p>
                      <a:pPr>
                        <a:buFontTx/>
                        <a:buChar char="-"/>
                      </a:pPr>
                      <a:r>
                        <a:rPr lang="en-GB" sz="1200" baseline="0" noProof="0" dirty="0"/>
                        <a:t>  Lack of sufficient relevance to the case or materiality to its outcome (Article 9(2)(a) of the </a:t>
                      </a:r>
                      <a:r>
                        <a:rPr lang="en-GB" sz="1200" baseline="0" noProof="0" dirty="0" err="1"/>
                        <a:t>IBA</a:t>
                      </a:r>
                      <a:r>
                        <a:rPr lang="en-GB" sz="1200" baseline="0" noProof="0" dirty="0"/>
                        <a:t> Rules.</a:t>
                      </a:r>
                    </a:p>
                    <a:p>
                      <a:pPr>
                        <a:buFontTx/>
                        <a:buChar char="-"/>
                      </a:pPr>
                      <a:endParaRPr lang="en-GB" sz="1200" baseline="0" noProof="0" dirty="0"/>
                    </a:p>
                    <a:p>
                      <a:r>
                        <a:rPr lang="en-GB" sz="1200" baseline="0" noProof="0" dirty="0"/>
                        <a:t>-   Grounds of commercial confidentiality (Article 9(2)(e) </a:t>
                      </a:r>
                      <a:r>
                        <a:rPr lang="en-GB" sz="1200" baseline="0" noProof="0" dirty="0" err="1"/>
                        <a:t>IBA</a:t>
                      </a:r>
                      <a:r>
                        <a:rPr lang="en-GB" sz="1200" baseline="0" noProof="0" dirty="0"/>
                        <a:t> Rules).</a:t>
                      </a:r>
                      <a:endParaRPr lang="en-GB" sz="1200" noProof="0" dirty="0"/>
                    </a:p>
                  </a:txBody>
                  <a:tcPr marL="91441" marR="91441">
                    <a:solidFill>
                      <a:schemeClr val="accent1">
                        <a:tint val="40000"/>
                      </a:schemeClr>
                    </a:solidFill>
                  </a:tcPr>
                </a:tc>
                <a:tc>
                  <a:txBody>
                    <a:bodyPr/>
                    <a:lstStyle/>
                    <a:p>
                      <a:r>
                        <a:rPr lang="en-GB" sz="1800" noProof="0" dirty="0"/>
                        <a:t>???</a:t>
                      </a:r>
                    </a:p>
                  </a:txBody>
                  <a:tcPr marL="91441" marR="91441">
                    <a:solidFill>
                      <a:schemeClr val="accent1">
                        <a:tint val="40000"/>
                      </a:schemeClr>
                    </a:solidFill>
                  </a:tcPr>
                </a:tc>
                <a:extLst>
                  <a:ext uri="{0D108BD9-81ED-4DB2-BD59-A6C34878D82A}">
                    <a16:rowId xmlns:a16="http://schemas.microsoft.com/office/drawing/2014/main" val="10001"/>
                  </a:ext>
                </a:extLst>
              </a:tr>
            </a:tbl>
          </a:graphicData>
        </a:graphic>
      </p:graphicFrame>
      <p:sp>
        <p:nvSpPr>
          <p:cNvPr id="238615" name="Slide Number Placeholder 4">
            <a:extLst>
              <a:ext uri="{FF2B5EF4-FFF2-40B4-BE49-F238E27FC236}">
                <a16:creationId xmlns:a16="http://schemas.microsoft.com/office/drawing/2014/main" id="{964D2AF3-18A3-4854-82EA-F934EA1CD7E4}"/>
              </a:ext>
            </a:extLst>
          </p:cNvPr>
          <p:cNvSpPr>
            <a:spLocks noGrp="1"/>
          </p:cNvSpPr>
          <p:nvPr>
            <p:ph type="sldNum" sz="quarter" idx="12"/>
          </p:nvPr>
        </p:nvSpPr>
        <p:spPr>
          <a:xfrm>
            <a:off x="1981200" y="6356351"/>
            <a:ext cx="212725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pPr algn="r"/>
            <a:fld id="{D741A9C0-A8E1-494C-917F-6D3834C4ECD8}" type="slidenum">
              <a:rPr lang="en-US" altLang="it-IT" sz="1400">
                <a:solidFill>
                  <a:srgbClr val="FFFFFF"/>
                </a:solidFill>
                <a:latin typeface="Times New Roman" panose="02020603050405020304" pitchFamily="18" charset="0"/>
              </a:rPr>
              <a:pPr algn="r"/>
              <a:t>22</a:t>
            </a:fld>
            <a:endParaRPr lang="en-US" altLang="it-IT" sz="1400">
              <a:solidFill>
                <a:srgbClr val="FFFFFF"/>
              </a:solidFill>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39618" name="Text Box 1">
            <a:extLst>
              <a:ext uri="{FF2B5EF4-FFF2-40B4-BE49-F238E27FC236}">
                <a16:creationId xmlns:a16="http://schemas.microsoft.com/office/drawing/2014/main" id="{9E5771B3-F8A0-42A1-85B2-5BD350103CEB}"/>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Other evidence: witnesses</a:t>
            </a:r>
          </a:p>
        </p:txBody>
      </p:sp>
      <p:sp>
        <p:nvSpPr>
          <p:cNvPr id="239619" name="Text Box 2">
            <a:extLst>
              <a:ext uri="{FF2B5EF4-FFF2-40B4-BE49-F238E27FC236}">
                <a16:creationId xmlns:a16="http://schemas.microsoft.com/office/drawing/2014/main" id="{69ED273D-BD23-444E-8107-068A19CC353C}"/>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4648200" algn="l"/>
                <a:tab pos="5067300" algn="l"/>
                <a:tab pos="5791200" algn="l"/>
                <a:tab pos="6515100" algn="l"/>
                <a:tab pos="7239000" algn="l"/>
                <a:tab pos="79629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648200" algn="l"/>
                <a:tab pos="5067300" algn="l"/>
                <a:tab pos="5791200" algn="l"/>
                <a:tab pos="6515100" algn="l"/>
                <a:tab pos="7239000" algn="l"/>
                <a:tab pos="79629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648200" algn="l"/>
                <a:tab pos="5067300" algn="l"/>
                <a:tab pos="5791200" algn="l"/>
                <a:tab pos="6515100" algn="l"/>
                <a:tab pos="7239000" algn="l"/>
                <a:tab pos="79629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648200" algn="l"/>
                <a:tab pos="5067300" algn="l"/>
                <a:tab pos="5791200" algn="l"/>
                <a:tab pos="6515100" algn="l"/>
                <a:tab pos="7239000" algn="l"/>
                <a:tab pos="79629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648200" algn="l"/>
                <a:tab pos="5067300" algn="l"/>
                <a:tab pos="5791200" algn="l"/>
                <a:tab pos="6515100" algn="l"/>
                <a:tab pos="7239000" algn="l"/>
                <a:tab pos="79629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648200" algn="l"/>
                <a:tab pos="5067300" algn="l"/>
                <a:tab pos="5791200" algn="l"/>
                <a:tab pos="6515100" algn="l"/>
                <a:tab pos="7239000" algn="l"/>
                <a:tab pos="79629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648200" algn="l"/>
                <a:tab pos="5067300" algn="l"/>
                <a:tab pos="5791200" algn="l"/>
                <a:tab pos="6515100" algn="l"/>
                <a:tab pos="7239000" algn="l"/>
                <a:tab pos="79629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648200" algn="l"/>
                <a:tab pos="5067300" algn="l"/>
                <a:tab pos="5791200" algn="l"/>
                <a:tab pos="6515100" algn="l"/>
                <a:tab pos="7239000" algn="l"/>
                <a:tab pos="79629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648200" algn="l"/>
                <a:tab pos="5067300" algn="l"/>
                <a:tab pos="5791200" algn="l"/>
                <a:tab pos="6515100" algn="l"/>
                <a:tab pos="7239000" algn="l"/>
                <a:tab pos="7962900"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endParaRPr lang="en-US" altLang="it-IT" sz="1400" dirty="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r>
              <a:rPr lang="en-US" altLang="it-IT" sz="1300" dirty="0">
                <a:solidFill>
                  <a:schemeClr val="tx1">
                    <a:lumMod val="75000"/>
                    <a:lumOff val="25000"/>
                  </a:schemeClr>
                </a:solidFill>
                <a:latin typeface="Century Gothic" panose="020B0502020202020204" pitchFamily="34" charset="0"/>
                <a:ea typeface="+mn-ea"/>
              </a:rPr>
              <a:t>With regard to evidence,  in general arbitration relies more heavily </a:t>
            </a:r>
            <a:r>
              <a:rPr lang="en-US" altLang="it-IT" sz="1300" b="1" dirty="0">
                <a:solidFill>
                  <a:schemeClr val="tx1">
                    <a:lumMod val="75000"/>
                    <a:lumOff val="25000"/>
                  </a:schemeClr>
                </a:solidFill>
                <a:latin typeface="Century Gothic" panose="020B0502020202020204" pitchFamily="34" charset="0"/>
                <a:ea typeface="+mn-ea"/>
              </a:rPr>
              <a:t>on documentary evidence </a:t>
            </a:r>
            <a:r>
              <a:rPr lang="en-US" altLang="it-IT" sz="1300" dirty="0">
                <a:solidFill>
                  <a:schemeClr val="tx1">
                    <a:lumMod val="75000"/>
                    <a:lumOff val="25000"/>
                  </a:schemeClr>
                </a:solidFill>
                <a:latin typeface="Century Gothic" panose="020B0502020202020204" pitchFamily="34" charset="0"/>
                <a:ea typeface="+mn-ea"/>
              </a:rPr>
              <a:t>than on </a:t>
            </a:r>
            <a:r>
              <a:rPr lang="en-US" altLang="it-IT" sz="1300" b="1" dirty="0">
                <a:solidFill>
                  <a:schemeClr val="tx1">
                    <a:lumMod val="75000"/>
                    <a:lumOff val="25000"/>
                  </a:schemeClr>
                </a:solidFill>
                <a:latin typeface="Century Gothic" panose="020B0502020202020204" pitchFamily="34" charset="0"/>
                <a:ea typeface="+mn-ea"/>
              </a:rPr>
              <a:t>oral testimony</a:t>
            </a:r>
          </a:p>
          <a:p>
            <a:pPr>
              <a:lnSpc>
                <a:spcPct val="90000"/>
              </a:lnSpc>
              <a:spcBef>
                <a:spcPts val="1000"/>
              </a:spcBef>
              <a:buClr>
                <a:schemeClr val="accent1"/>
              </a:buClr>
              <a:buSzPct val="80000"/>
              <a:buFont typeface="Wingdings 3" charset="2"/>
              <a:buChar char=""/>
            </a:pPr>
            <a:r>
              <a:rPr lang="en-US" altLang="it-IT" sz="1300" dirty="0">
                <a:solidFill>
                  <a:schemeClr val="tx1">
                    <a:lumMod val="75000"/>
                    <a:lumOff val="25000"/>
                  </a:schemeClr>
                </a:solidFill>
                <a:latin typeface="Century Gothic" panose="020B0502020202020204" pitchFamily="34" charset="0"/>
                <a:ea typeface="+mn-ea"/>
              </a:rPr>
              <a:t>It is also a matter of legal culture: The civil law system is heavily dependent on documentary evidence, while the common law system prizes direct and cross-examination of live witnesses.  </a:t>
            </a:r>
          </a:p>
          <a:p>
            <a:pPr>
              <a:lnSpc>
                <a:spcPct val="90000"/>
              </a:lnSpc>
              <a:spcBef>
                <a:spcPts val="1000"/>
              </a:spcBef>
              <a:buClr>
                <a:schemeClr val="accent1"/>
              </a:buClr>
              <a:buSzPct val="80000"/>
              <a:buFont typeface="Wingdings 3" charset="2"/>
              <a:buChar char=""/>
            </a:pPr>
            <a:r>
              <a:rPr lang="en-US" altLang="it-IT" sz="1300" dirty="0">
                <a:solidFill>
                  <a:schemeClr val="tx1">
                    <a:lumMod val="75000"/>
                    <a:lumOff val="25000"/>
                  </a:schemeClr>
                </a:solidFill>
                <a:latin typeface="Century Gothic" panose="020B0502020202020204" pitchFamily="34" charset="0"/>
                <a:ea typeface="+mn-ea"/>
              </a:rPr>
              <a:t>Arbitrators may have a civil or common law background.  Yet, typical international arbitration has </a:t>
            </a:r>
            <a:r>
              <a:rPr lang="en-US" altLang="it-IT" sz="1300" b="1" dirty="0">
                <a:solidFill>
                  <a:schemeClr val="tx1">
                    <a:lumMod val="75000"/>
                    <a:lumOff val="25000"/>
                  </a:schemeClr>
                </a:solidFill>
                <a:latin typeface="Century Gothic" panose="020B0502020202020204" pitchFamily="34" charset="0"/>
                <a:ea typeface="+mn-ea"/>
              </a:rPr>
              <a:t>features of both systems</a:t>
            </a:r>
            <a:r>
              <a:rPr lang="en-US" altLang="it-IT" sz="1300" dirty="0">
                <a:solidFill>
                  <a:schemeClr val="tx1">
                    <a:lumMod val="75000"/>
                    <a:lumOff val="25000"/>
                  </a:schemeClr>
                </a:solidFill>
                <a:latin typeface="Century Gothic" panose="020B0502020202020204" pitchFamily="34" charset="0"/>
                <a:ea typeface="+mn-ea"/>
              </a:rPr>
              <a:t>. </a:t>
            </a:r>
          </a:p>
          <a:p>
            <a:pPr>
              <a:lnSpc>
                <a:spcPct val="90000"/>
              </a:lnSpc>
              <a:spcBef>
                <a:spcPts val="1000"/>
              </a:spcBef>
              <a:buClr>
                <a:schemeClr val="accent1"/>
              </a:buClr>
              <a:buSzPct val="80000"/>
              <a:buFont typeface="Wingdings 3" charset="2"/>
              <a:buChar char=""/>
            </a:pPr>
            <a:r>
              <a:rPr lang="en-US" altLang="it-IT" sz="1300" dirty="0">
                <a:solidFill>
                  <a:schemeClr val="tx1">
                    <a:lumMod val="75000"/>
                    <a:lumOff val="25000"/>
                  </a:schemeClr>
                </a:solidFill>
                <a:latin typeface="Century Gothic" panose="020B0502020202020204" pitchFamily="34" charset="0"/>
                <a:ea typeface="+mn-ea"/>
              </a:rPr>
              <a:t>Different rules and different legal cultures will come into play with regard to the taking of witness evidence during the oral hearing.</a:t>
            </a:r>
          </a:p>
          <a:p>
            <a:pPr>
              <a:lnSpc>
                <a:spcPct val="90000"/>
              </a:lnSpc>
              <a:spcBef>
                <a:spcPts val="1000"/>
              </a:spcBef>
              <a:buClr>
                <a:schemeClr val="accent1"/>
              </a:buClr>
              <a:buSzPct val="80000"/>
              <a:buFont typeface="Wingdings 3" charset="2"/>
              <a:buChar char=""/>
            </a:pPr>
            <a:r>
              <a:rPr lang="en-US" sz="1300" dirty="0">
                <a:latin typeface="Century Gothic" panose="020B0502020202020204" pitchFamily="34" charset="0"/>
              </a:rPr>
              <a:t> Common law lawyers tend to take </a:t>
            </a:r>
            <a:r>
              <a:rPr lang="en-US" sz="1300" b="1" dirty="0">
                <a:latin typeface="Century Gothic" panose="020B0502020202020204" pitchFamily="34" charset="0"/>
              </a:rPr>
              <a:t>lengthy depositions </a:t>
            </a:r>
            <a:r>
              <a:rPr lang="en-US" sz="1300" dirty="0">
                <a:latin typeface="Century Gothic" panose="020B0502020202020204" pitchFamily="34" charset="0"/>
              </a:rPr>
              <a:t>in order to learn what information witnesses for the opposing side possess that may form the basis of their testimony and also to lock in the testimony of the witness, so she cannot change it later.</a:t>
            </a:r>
          </a:p>
          <a:p>
            <a:pPr>
              <a:lnSpc>
                <a:spcPct val="90000"/>
              </a:lnSpc>
              <a:spcBef>
                <a:spcPts val="1000"/>
              </a:spcBef>
              <a:buClr>
                <a:schemeClr val="accent1"/>
              </a:buClr>
              <a:buSzPct val="80000"/>
              <a:buFont typeface="Wingdings 3" charset="2"/>
              <a:buChar char=""/>
            </a:pPr>
            <a:r>
              <a:rPr lang="en-US" sz="1300" dirty="0">
                <a:latin typeface="Century Gothic" panose="020B0502020202020204" pitchFamily="34" charset="0"/>
              </a:rPr>
              <a:t>In civil law systems, witnesses generally cannot be questioned in advance by opposing counsel, and at the hearing, will only be questioned by the judge, not the counsel.</a:t>
            </a:r>
            <a:endParaRPr lang="en-US" altLang="it-IT" sz="1300" dirty="0">
              <a:solidFill>
                <a:schemeClr val="tx1">
                  <a:lumMod val="75000"/>
                  <a:lumOff val="25000"/>
                </a:schemeClr>
              </a:solidFill>
              <a:latin typeface="Century Gothic" panose="020B0502020202020204" pitchFamily="34" charset="0"/>
              <a:ea typeface="+mn-ea"/>
            </a:endParaRPr>
          </a:p>
          <a:p>
            <a:pPr>
              <a:lnSpc>
                <a:spcPct val="90000"/>
              </a:lnSpc>
              <a:spcBef>
                <a:spcPts val="1000"/>
              </a:spcBef>
              <a:buClr>
                <a:schemeClr val="accent1"/>
              </a:buClr>
              <a:buSzPct val="80000"/>
              <a:buFont typeface="Wingdings 3" charset="2"/>
              <a:buChar char=""/>
            </a:pPr>
            <a:r>
              <a:rPr lang="en-US" altLang="it-IT" sz="1300" dirty="0">
                <a:solidFill>
                  <a:schemeClr val="tx1">
                    <a:lumMod val="75000"/>
                    <a:lumOff val="25000"/>
                  </a:schemeClr>
                </a:solidFill>
                <a:latin typeface="Century Gothic" panose="020B0502020202020204" pitchFamily="34" charset="0"/>
                <a:ea typeface="+mn-ea"/>
              </a:rPr>
              <a:t>In the  common law system parties' counsels conduct </a:t>
            </a:r>
            <a:r>
              <a:rPr lang="en-US" altLang="it-IT" sz="1300" b="1" dirty="0">
                <a:solidFill>
                  <a:schemeClr val="tx1">
                    <a:lumMod val="75000"/>
                    <a:lumOff val="25000"/>
                  </a:schemeClr>
                </a:solidFill>
                <a:latin typeface="Century Gothic" panose="020B0502020202020204" pitchFamily="34" charset="0"/>
                <a:ea typeface="+mn-ea"/>
              </a:rPr>
              <a:t>the direct and cross examination</a:t>
            </a:r>
            <a:r>
              <a:rPr lang="en-US" altLang="it-IT" sz="1300" dirty="0">
                <a:solidFill>
                  <a:schemeClr val="tx1">
                    <a:lumMod val="75000"/>
                    <a:lumOff val="25000"/>
                  </a:schemeClr>
                </a:solidFill>
                <a:latin typeface="Century Gothic" panose="020B0502020202020204" pitchFamily="34" charset="0"/>
                <a:ea typeface="+mn-ea"/>
              </a:rPr>
              <a:t>, while in civil law country examination was historically responsibility of the </a:t>
            </a:r>
            <a:r>
              <a:rPr lang="en-US" altLang="it-IT" sz="1300" b="1" dirty="0">
                <a:solidFill>
                  <a:schemeClr val="tx1">
                    <a:lumMod val="75000"/>
                    <a:lumOff val="25000"/>
                  </a:schemeClr>
                </a:solidFill>
                <a:latin typeface="Century Gothic" panose="020B0502020202020204" pitchFamily="34" charset="0"/>
                <a:ea typeface="+mn-ea"/>
              </a:rPr>
              <a:t>arbitrators (inquisitorial)</a:t>
            </a:r>
          </a:p>
          <a:p>
            <a:pPr>
              <a:lnSpc>
                <a:spcPct val="90000"/>
              </a:lnSpc>
              <a:spcBef>
                <a:spcPts val="1000"/>
              </a:spcBef>
              <a:buClr>
                <a:schemeClr val="accent1"/>
              </a:buClr>
              <a:buSzPct val="80000"/>
              <a:buFont typeface="Wingdings 3" charset="2"/>
              <a:buChar char=""/>
            </a:pPr>
            <a:r>
              <a:rPr lang="en-US" altLang="it-IT" sz="1300" dirty="0">
                <a:solidFill>
                  <a:schemeClr val="tx1">
                    <a:lumMod val="75000"/>
                    <a:lumOff val="25000"/>
                  </a:schemeClr>
                </a:solidFill>
                <a:latin typeface="Century Gothic" panose="020B0502020202020204" pitchFamily="34" charset="0"/>
                <a:ea typeface="+mn-ea"/>
              </a:rPr>
              <a:t>In international arbitration  departures form particular national legal system is almost inevitable</a:t>
            </a:r>
          </a:p>
          <a:p>
            <a:pPr>
              <a:lnSpc>
                <a:spcPct val="90000"/>
              </a:lnSpc>
              <a:spcBef>
                <a:spcPts val="1000"/>
              </a:spcBef>
              <a:buClr>
                <a:schemeClr val="accent1"/>
              </a:buClr>
              <a:buSzPct val="80000"/>
              <a:buFont typeface="Wingdings 3" charset="2"/>
              <a:buChar char=""/>
            </a:pPr>
            <a:r>
              <a:rPr lang="en-US" altLang="it-IT" sz="1300" dirty="0">
                <a:solidFill>
                  <a:schemeClr val="tx1">
                    <a:lumMod val="75000"/>
                    <a:lumOff val="25000"/>
                  </a:schemeClr>
                </a:solidFill>
                <a:latin typeface="Century Gothic" panose="020B0502020202020204" pitchFamily="34" charset="0"/>
                <a:ea typeface="+mn-ea"/>
              </a:rPr>
              <a:t>A good compromise again is the one contained in the IBA RULES see rule 8</a:t>
            </a:r>
          </a:p>
        </p:txBody>
      </p:sp>
      <p:sp>
        <p:nvSpPr>
          <p:cNvPr id="239620" name="Text Box 3">
            <a:extLst>
              <a:ext uri="{FF2B5EF4-FFF2-40B4-BE49-F238E27FC236}">
                <a16:creationId xmlns:a16="http://schemas.microsoft.com/office/drawing/2014/main" id="{F2F0961A-5FDF-4B6C-B378-CF7CDFB5B9DC}"/>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41666" name="Text Box 1">
            <a:extLst>
              <a:ext uri="{FF2B5EF4-FFF2-40B4-BE49-F238E27FC236}">
                <a16:creationId xmlns:a16="http://schemas.microsoft.com/office/drawing/2014/main" id="{A9D60282-7450-41A7-89A1-F7B717D3D8C7}"/>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 Witnesses</a:t>
            </a:r>
          </a:p>
        </p:txBody>
      </p:sp>
      <p:sp>
        <p:nvSpPr>
          <p:cNvPr id="241667" name="Text Box 2">
            <a:extLst>
              <a:ext uri="{FF2B5EF4-FFF2-40B4-BE49-F238E27FC236}">
                <a16:creationId xmlns:a16="http://schemas.microsoft.com/office/drawing/2014/main" id="{483F7A61-D29B-4030-9585-93EB6481A17E}"/>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lnSpcReduction="10000"/>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sz="1500" dirty="0">
                <a:latin typeface="+mj-lt"/>
              </a:rPr>
              <a:t>In an international arbitration, the treatment of witness testimony </a:t>
            </a:r>
            <a:r>
              <a:rPr lang="en-US" sz="1500" b="1" dirty="0">
                <a:latin typeface="+mj-lt"/>
              </a:rPr>
              <a:t>prior to the hearing </a:t>
            </a:r>
            <a:r>
              <a:rPr lang="en-US" sz="1500" dirty="0">
                <a:latin typeface="+mj-lt"/>
              </a:rPr>
              <a:t>tends to follow a hybrid law model.  </a:t>
            </a:r>
            <a:r>
              <a:rPr lang="en-US" sz="1500" b="1" dirty="0">
                <a:latin typeface="+mj-lt"/>
              </a:rPr>
              <a:t>Depositions</a:t>
            </a:r>
            <a:r>
              <a:rPr lang="en-US" sz="1500" dirty="0">
                <a:latin typeface="+mj-lt"/>
              </a:rPr>
              <a:t> are almost never allowed, unless both parties agree to them. </a:t>
            </a:r>
            <a:endParaRPr lang="en-US" altLang="it-IT" sz="1500" dirty="0">
              <a:solidFill>
                <a:schemeClr val="tx1">
                  <a:lumMod val="75000"/>
                  <a:lumOff val="25000"/>
                </a:schemeClr>
              </a:solidFill>
              <a:latin typeface="+mj-lt"/>
            </a:endParaRPr>
          </a:p>
          <a:p>
            <a:pPr>
              <a:lnSpc>
                <a:spcPct val="90000"/>
              </a:lnSpc>
              <a:spcBef>
                <a:spcPts val="1000"/>
              </a:spcBef>
              <a:buClr>
                <a:schemeClr val="accent1"/>
              </a:buClr>
              <a:buSzPct val="80000"/>
              <a:buFont typeface="Wingdings 3" charset="2"/>
              <a:buChar char=""/>
            </a:pPr>
            <a:r>
              <a:rPr lang="en-US" sz="1500" dirty="0">
                <a:latin typeface="+mj-lt"/>
              </a:rPr>
              <a:t>The parties are usually asked at a fairly early point in the proceedings to provide the names of witnesses and the subject matter about which they will testify. </a:t>
            </a:r>
            <a:endParaRPr lang="en-US" altLang="it-IT" sz="1500" dirty="0">
              <a:solidFill>
                <a:schemeClr val="tx1">
                  <a:lumMod val="75000"/>
                  <a:lumOff val="25000"/>
                </a:schemeClr>
              </a:solidFill>
              <a:latin typeface="+mj-lt"/>
              <a:ea typeface="+mn-ea"/>
            </a:endParaRPr>
          </a:p>
          <a:p>
            <a:pPr>
              <a:lnSpc>
                <a:spcPct val="90000"/>
              </a:lnSpc>
              <a:spcBef>
                <a:spcPts val="1000"/>
              </a:spcBef>
              <a:buClr>
                <a:schemeClr val="accent1"/>
              </a:buClr>
              <a:buSzPct val="80000"/>
              <a:buFont typeface="Wingdings 3" charset="2"/>
              <a:buChar char=""/>
            </a:pPr>
            <a:r>
              <a:rPr lang="en-US" altLang="it-IT" sz="1500" dirty="0">
                <a:solidFill>
                  <a:schemeClr val="tx1">
                    <a:lumMod val="75000"/>
                    <a:lumOff val="25000"/>
                  </a:schemeClr>
                </a:solidFill>
                <a:latin typeface="+mj-lt"/>
                <a:ea typeface="+mn-ea"/>
              </a:rPr>
              <a:t>The Arbitral Tribunal shall at all times have complete control over the Evidentiary Hearing.</a:t>
            </a:r>
          </a:p>
          <a:p>
            <a:pPr>
              <a:lnSpc>
                <a:spcPct val="90000"/>
              </a:lnSpc>
              <a:spcBef>
                <a:spcPts val="1000"/>
              </a:spcBef>
              <a:buClr>
                <a:schemeClr val="accent1"/>
              </a:buClr>
              <a:buSzPct val="80000"/>
              <a:buFont typeface="Wingdings 3" charset="2"/>
              <a:buChar char=""/>
            </a:pPr>
            <a:r>
              <a:rPr lang="en-US" altLang="it-IT" sz="1500" dirty="0">
                <a:solidFill>
                  <a:schemeClr val="tx1">
                    <a:lumMod val="75000"/>
                    <a:lumOff val="25000"/>
                  </a:schemeClr>
                </a:solidFill>
                <a:latin typeface="+mj-lt"/>
                <a:ea typeface="+mn-ea"/>
              </a:rPr>
              <a:t> The Arbitral Tribunal may limit or exclude any question to, answer by or appearance of a witness, if it considers such question, answer or appearance to be </a:t>
            </a:r>
            <a:r>
              <a:rPr lang="en-US" altLang="it-IT" sz="1500" b="1" dirty="0">
                <a:solidFill>
                  <a:schemeClr val="tx1">
                    <a:lumMod val="75000"/>
                    <a:lumOff val="25000"/>
                  </a:schemeClr>
                </a:solidFill>
                <a:latin typeface="+mj-lt"/>
                <a:ea typeface="+mn-ea"/>
              </a:rPr>
              <a:t>irrelevant</a:t>
            </a:r>
            <a:r>
              <a:rPr lang="en-US" altLang="it-IT" sz="1500" dirty="0">
                <a:solidFill>
                  <a:schemeClr val="tx1">
                    <a:lumMod val="75000"/>
                    <a:lumOff val="25000"/>
                  </a:schemeClr>
                </a:solidFill>
                <a:latin typeface="+mj-lt"/>
                <a:ea typeface="+mn-ea"/>
              </a:rPr>
              <a:t>, immaterial, unreasonably burdensome, duplicative or otherwise covered by a reason for objection</a:t>
            </a:r>
          </a:p>
          <a:p>
            <a:pPr>
              <a:lnSpc>
                <a:spcPct val="90000"/>
              </a:lnSpc>
              <a:spcBef>
                <a:spcPts val="1000"/>
              </a:spcBef>
              <a:buClr>
                <a:schemeClr val="accent1"/>
              </a:buClr>
              <a:buSzPct val="80000"/>
              <a:buFont typeface="Wingdings 3" charset="2"/>
              <a:buChar char=""/>
            </a:pPr>
            <a:r>
              <a:rPr lang="en-US" altLang="it-IT" sz="1500" dirty="0">
                <a:solidFill>
                  <a:schemeClr val="tx1">
                    <a:lumMod val="75000"/>
                    <a:lumOff val="25000"/>
                  </a:schemeClr>
                </a:solidFill>
                <a:latin typeface="+mj-lt"/>
                <a:ea typeface="+mn-ea"/>
              </a:rPr>
              <a:t> Under this approach each party is free to nominate whatever witnesses it wishes to support its case  and only exceptionally will the tribunal direct that a particular witness be made available  by one of the parties</a:t>
            </a:r>
          </a:p>
          <a:p>
            <a:pPr>
              <a:lnSpc>
                <a:spcPct val="90000"/>
              </a:lnSpc>
              <a:spcBef>
                <a:spcPts val="1000"/>
              </a:spcBef>
              <a:buClr>
                <a:schemeClr val="accent1"/>
              </a:buClr>
              <a:buSzPct val="80000"/>
              <a:buFont typeface="Wingdings 3" charset="2"/>
              <a:buChar char=""/>
            </a:pPr>
            <a:r>
              <a:rPr lang="en-US" altLang="it-IT" sz="1500" dirty="0">
                <a:solidFill>
                  <a:schemeClr val="tx1">
                    <a:lumMod val="75000"/>
                    <a:lumOff val="25000"/>
                  </a:schemeClr>
                </a:solidFill>
                <a:latin typeface="+mj-lt"/>
                <a:ea typeface="+mn-ea"/>
              </a:rPr>
              <a:t>At the hearing tough, generally the tribunal will  permit the parties' attorneys to conduct the </a:t>
            </a:r>
            <a:r>
              <a:rPr lang="en-US" altLang="it-IT" sz="1500" b="1" dirty="0">
                <a:solidFill>
                  <a:schemeClr val="tx1">
                    <a:lumMod val="75000"/>
                    <a:lumOff val="25000"/>
                  </a:schemeClr>
                </a:solidFill>
                <a:latin typeface="+mj-lt"/>
                <a:ea typeface="+mn-ea"/>
              </a:rPr>
              <a:t>direct and cross examination, </a:t>
            </a:r>
            <a:r>
              <a:rPr lang="en-US" altLang="it-IT" sz="1500" dirty="0">
                <a:solidFill>
                  <a:schemeClr val="tx1">
                    <a:lumMod val="75000"/>
                    <a:lumOff val="25000"/>
                  </a:schemeClr>
                </a:solidFill>
                <a:latin typeface="+mj-lt"/>
                <a:ea typeface="+mn-ea"/>
              </a:rPr>
              <a:t>but it will also make occasional interjections and follow up questions in a </a:t>
            </a:r>
            <a:r>
              <a:rPr lang="en-US" altLang="it-IT" sz="1500" b="1" dirty="0">
                <a:solidFill>
                  <a:schemeClr val="tx1">
                    <a:lumMod val="75000"/>
                    <a:lumOff val="25000"/>
                  </a:schemeClr>
                </a:solidFill>
                <a:latin typeface="+mj-lt"/>
                <a:ea typeface="+mn-ea"/>
              </a:rPr>
              <a:t>more active </a:t>
            </a:r>
            <a:r>
              <a:rPr lang="en-US" altLang="it-IT" sz="1500" dirty="0">
                <a:solidFill>
                  <a:schemeClr val="tx1">
                    <a:lumMod val="75000"/>
                    <a:lumOff val="25000"/>
                  </a:schemeClr>
                </a:solidFill>
                <a:latin typeface="+mj-lt"/>
                <a:ea typeface="+mn-ea"/>
              </a:rPr>
              <a:t>way then common law judges or arbitrators </a:t>
            </a:r>
          </a:p>
          <a:p>
            <a:pPr>
              <a:lnSpc>
                <a:spcPct val="90000"/>
              </a:lnSpc>
              <a:spcBef>
                <a:spcPts val="1000"/>
              </a:spcBef>
              <a:buClr>
                <a:schemeClr val="accent1"/>
              </a:buClr>
              <a:buSzPct val="80000"/>
              <a:buFont typeface="Wingdings 3" charset="2"/>
              <a:buChar char=""/>
            </a:pPr>
            <a:endParaRPr lang="en-US" altLang="it-IT" sz="1700" dirty="0">
              <a:solidFill>
                <a:schemeClr val="tx1">
                  <a:lumMod val="75000"/>
                  <a:lumOff val="25000"/>
                </a:schemeClr>
              </a:solidFill>
              <a:latin typeface="+mn-lt"/>
              <a:ea typeface="+mn-ea"/>
            </a:endParaRPr>
          </a:p>
        </p:txBody>
      </p:sp>
      <p:sp>
        <p:nvSpPr>
          <p:cNvPr id="241668" name="Text Box 3">
            <a:extLst>
              <a:ext uri="{FF2B5EF4-FFF2-40B4-BE49-F238E27FC236}">
                <a16:creationId xmlns:a16="http://schemas.microsoft.com/office/drawing/2014/main" id="{749BF2DB-36AB-4F17-8481-5A20ADD4C862}"/>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olo 1">
            <a:extLst>
              <a:ext uri="{FF2B5EF4-FFF2-40B4-BE49-F238E27FC236}">
                <a16:creationId xmlns:a16="http://schemas.microsoft.com/office/drawing/2014/main" id="{51866014-E4BA-4EFA-92A9-8D375972A389}"/>
              </a:ext>
            </a:extLst>
          </p:cNvPr>
          <p:cNvSpPr>
            <a:spLocks noGrp="1"/>
          </p:cNvSpPr>
          <p:nvPr>
            <p:ph type="title"/>
          </p:nvPr>
        </p:nvSpPr>
        <p:spPr>
          <a:xfrm>
            <a:off x="994087" y="1130603"/>
            <a:ext cx="2549213" cy="4596794"/>
          </a:xfrm>
        </p:spPr>
        <p:txBody>
          <a:bodyPr anchor="ctr">
            <a:normAutofit/>
          </a:bodyPr>
          <a:lstStyle/>
          <a:p>
            <a:endParaRPr lang="it-IT" sz="3200" dirty="0">
              <a:solidFill>
                <a:srgbClr val="EBEBEB"/>
              </a:solidFill>
            </a:endParaRPr>
          </a:p>
        </p:txBody>
      </p:sp>
      <p:sp>
        <p:nvSpPr>
          <p:cNvPr id="3" name="Segnaposto contenuto 2">
            <a:extLst>
              <a:ext uri="{FF2B5EF4-FFF2-40B4-BE49-F238E27FC236}">
                <a16:creationId xmlns:a16="http://schemas.microsoft.com/office/drawing/2014/main" id="{C42DDB53-1AE0-45EA-A81F-7FE336DCBAA0}"/>
              </a:ext>
            </a:extLst>
          </p:cNvPr>
          <p:cNvSpPr>
            <a:spLocks noGrp="1"/>
          </p:cNvSpPr>
          <p:nvPr>
            <p:ph idx="1"/>
          </p:nvPr>
        </p:nvSpPr>
        <p:spPr>
          <a:xfrm>
            <a:off x="5000625" y="437513"/>
            <a:ext cx="5792066" cy="5954325"/>
          </a:xfrm>
        </p:spPr>
        <p:txBody>
          <a:bodyPr anchor="ctr">
            <a:normAutofit/>
          </a:bodyPr>
          <a:lstStyle/>
          <a:p>
            <a:pPr>
              <a:lnSpc>
                <a:spcPct val="90000"/>
              </a:lnSpc>
            </a:pPr>
            <a:r>
              <a:rPr lang="en-US" sz="1700" dirty="0"/>
              <a:t>Generally, any person may testify at the hearing, </a:t>
            </a:r>
            <a:r>
              <a:rPr lang="en-US" sz="1700" b="1" dirty="0"/>
              <a:t>including a party</a:t>
            </a:r>
            <a:r>
              <a:rPr lang="en-US" sz="1700" dirty="0"/>
              <a:t>. This is despite rules in certain civil law jurisdictions which provide that a party cannot testify as a witness for its own cause, although it can be “called by the opponent to give a party’s statement. In international arbitrations, however, the restriction usually does not apply, </a:t>
            </a:r>
            <a:r>
              <a:rPr lang="en-US" sz="1700" b="1" dirty="0"/>
              <a:t>and parties regularly testify</a:t>
            </a:r>
            <a:r>
              <a:rPr lang="en-US" sz="1700" dirty="0"/>
              <a:t>.</a:t>
            </a:r>
          </a:p>
          <a:p>
            <a:pPr>
              <a:lnSpc>
                <a:spcPct val="90000"/>
              </a:lnSpc>
            </a:pPr>
            <a:r>
              <a:rPr lang="en-US" sz="1700" dirty="0"/>
              <a:t>In some countries, Rules of Professional Conduct or case law prohibit </a:t>
            </a:r>
            <a:r>
              <a:rPr lang="en-US" sz="1700" b="1" dirty="0"/>
              <a:t>prior meetings with witnesses</a:t>
            </a:r>
            <a:r>
              <a:rPr lang="en-US" sz="1700" dirty="0"/>
              <a:t>. However, it is generally expected in international arbitrations that witnesses will be interviewed. The IBA Rules of Evidence specifically provide that “[</a:t>
            </a:r>
            <a:r>
              <a:rPr lang="en-US" sz="1700" dirty="0" err="1"/>
              <a:t>i</a:t>
            </a:r>
            <a:r>
              <a:rPr lang="en-US" sz="1700" dirty="0"/>
              <a:t>]t shall not be improper for a Party, its officers, employees, legal advisors or other representatives </a:t>
            </a:r>
            <a:r>
              <a:rPr lang="en-US" sz="1700" b="1" dirty="0"/>
              <a:t>to interview its witnesses or potential witnesses.</a:t>
            </a:r>
            <a:r>
              <a:rPr lang="en-US" sz="1700" dirty="0"/>
              <a:t>” </a:t>
            </a:r>
          </a:p>
          <a:p>
            <a:pPr>
              <a:lnSpc>
                <a:spcPct val="90000"/>
              </a:lnSpc>
            </a:pPr>
            <a:r>
              <a:rPr lang="en-US" sz="1700" dirty="0"/>
              <a:t>Written statements are allowed and </a:t>
            </a:r>
            <a:r>
              <a:rPr lang="en-US" sz="1600" dirty="0"/>
              <a:t>they may be used in lieu of direct testimony, and the witness may only be subject to cross-examination.</a:t>
            </a:r>
            <a:endParaRPr lang="it-IT" sz="1700" dirty="0"/>
          </a:p>
        </p:txBody>
      </p:sp>
    </p:spTree>
    <p:extLst>
      <p:ext uri="{BB962C8B-B14F-4D97-AF65-F5344CB8AC3E}">
        <p14:creationId xmlns:p14="http://schemas.microsoft.com/office/powerpoint/2010/main" val="3155729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43714" name="Text Box 1">
            <a:extLst>
              <a:ext uri="{FF2B5EF4-FFF2-40B4-BE49-F238E27FC236}">
                <a16:creationId xmlns:a16="http://schemas.microsoft.com/office/drawing/2014/main" id="{8F446E43-369D-4ADB-9293-AC15166C17B5}"/>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Expert witness</a:t>
            </a:r>
          </a:p>
        </p:txBody>
      </p:sp>
      <p:sp>
        <p:nvSpPr>
          <p:cNvPr id="243715" name="Text Box 2">
            <a:extLst>
              <a:ext uri="{FF2B5EF4-FFF2-40B4-BE49-F238E27FC236}">
                <a16:creationId xmlns:a16="http://schemas.microsoft.com/office/drawing/2014/main" id="{6BEF7062-4CFA-4E22-B47B-01F7982CAD9E}"/>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Expert testimony can be presented trough experts appointed by each party and/or by the Tribunal</a:t>
            </a:r>
          </a:p>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common law and civil law culture influences the attitude of arbitrators: tribunal with a common law tenor will generally allow the parties to present their expert, consistent with the adversarial tradition</a:t>
            </a:r>
          </a:p>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In contrast civil law tribunal tend to be more skeptical about the benefit of party appointed expert and are inclined toward the use of only tribunal appointed expert</a:t>
            </a:r>
          </a:p>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the IBA RULES admit and regulate both options as rule n. 5 refers to party appointed expert and rule n. 6 refers to tribunal appointed experts  </a:t>
            </a:r>
          </a:p>
          <a:p>
            <a:pPr>
              <a:lnSpc>
                <a:spcPct val="90000"/>
              </a:lnSpc>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p:txBody>
      </p:sp>
      <p:sp>
        <p:nvSpPr>
          <p:cNvPr id="243716" name="Text Box 3">
            <a:extLst>
              <a:ext uri="{FF2B5EF4-FFF2-40B4-BE49-F238E27FC236}">
                <a16:creationId xmlns:a16="http://schemas.microsoft.com/office/drawing/2014/main" id="{05D7E9F9-A0C7-4A34-B546-8B6D0775A49C}"/>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F4EDA5-4277-4F02-8D2A-D15CB8BE8215}"/>
              </a:ext>
            </a:extLst>
          </p:cNvPr>
          <p:cNvSpPr>
            <a:spLocks noGrp="1"/>
          </p:cNvSpPr>
          <p:nvPr>
            <p:ph type="title"/>
          </p:nvPr>
        </p:nvSpPr>
        <p:spPr/>
        <p:txBody>
          <a:bodyPr/>
          <a:lstStyle/>
          <a:p>
            <a:r>
              <a:rPr lang="it-IT" dirty="0" err="1"/>
              <a:t>Different</a:t>
            </a:r>
            <a:r>
              <a:rPr lang="it-IT" dirty="0"/>
              <a:t> </a:t>
            </a:r>
            <a:r>
              <a:rPr lang="it-IT" dirty="0" err="1"/>
              <a:t>approaches</a:t>
            </a:r>
            <a:endParaRPr lang="it-IT" dirty="0"/>
          </a:p>
        </p:txBody>
      </p:sp>
      <p:sp>
        <p:nvSpPr>
          <p:cNvPr id="3" name="Segnaposto contenuto 2">
            <a:extLst>
              <a:ext uri="{FF2B5EF4-FFF2-40B4-BE49-F238E27FC236}">
                <a16:creationId xmlns:a16="http://schemas.microsoft.com/office/drawing/2014/main" id="{B43D8768-5725-4447-BFCD-F38A9EF2DA5A}"/>
              </a:ext>
            </a:extLst>
          </p:cNvPr>
          <p:cNvSpPr>
            <a:spLocks noGrp="1"/>
          </p:cNvSpPr>
          <p:nvPr>
            <p:ph idx="1"/>
          </p:nvPr>
        </p:nvSpPr>
        <p:spPr/>
        <p:txBody>
          <a:bodyPr>
            <a:normAutofit lnSpcReduction="10000"/>
          </a:bodyPr>
          <a:lstStyle/>
          <a:p>
            <a:r>
              <a:rPr lang="en-US" dirty="0"/>
              <a:t>If the Tribunal appoints the expert the parties are always allowed to appoint experts. the tribunal, in its discretion, may always order party-appointed experts to meet, confer, and record in writing any issues on which they reach agreement In complex matters, each party’s expert may prepare a report, and will be present at the hearing either to aid the questioning, or to testify</a:t>
            </a:r>
          </a:p>
          <a:p>
            <a:r>
              <a:rPr lang="en-US" dirty="0"/>
              <a:t>If the tribunal does not appoint an expert, the parties will have </a:t>
            </a:r>
            <a:r>
              <a:rPr lang="en-US" b="1" dirty="0"/>
              <a:t>their respective experts </a:t>
            </a:r>
            <a:r>
              <a:rPr lang="en-US" dirty="0"/>
              <a:t>who exchange reports and who testify at the hearing.</a:t>
            </a:r>
          </a:p>
          <a:p>
            <a:r>
              <a:rPr lang="en-US" dirty="0"/>
              <a:t>the experts can discuss and narrow their areas of disagreement prior to the hearing. Some arbitral tribunals ask the experts, after examination and cross-examination, to respond essentially at the same time, issue by issue, to questions raised by the tribunal ( “confrontation” or “conferencing,”)</a:t>
            </a:r>
            <a:endParaRPr lang="it-IT" dirty="0"/>
          </a:p>
        </p:txBody>
      </p:sp>
    </p:spTree>
    <p:extLst>
      <p:ext uri="{BB962C8B-B14F-4D97-AF65-F5344CB8AC3E}">
        <p14:creationId xmlns:p14="http://schemas.microsoft.com/office/powerpoint/2010/main" val="2047929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FF4B7E-49C8-491D-992D-E30C280C69F2}"/>
              </a:ext>
            </a:extLst>
          </p:cNvPr>
          <p:cNvSpPr>
            <a:spLocks noGrp="1"/>
          </p:cNvSpPr>
          <p:nvPr>
            <p:ph type="title"/>
          </p:nvPr>
        </p:nvSpPr>
        <p:spPr/>
        <p:txBody>
          <a:bodyPr/>
          <a:lstStyle/>
          <a:p>
            <a:r>
              <a:rPr lang="en-US" dirty="0"/>
              <a:t>POST-HEARING PROCEEDINGS </a:t>
            </a:r>
            <a:endParaRPr lang="it-IT" dirty="0"/>
          </a:p>
        </p:txBody>
      </p:sp>
      <p:sp>
        <p:nvSpPr>
          <p:cNvPr id="3" name="Segnaposto contenuto 2">
            <a:extLst>
              <a:ext uri="{FF2B5EF4-FFF2-40B4-BE49-F238E27FC236}">
                <a16:creationId xmlns:a16="http://schemas.microsoft.com/office/drawing/2014/main" id="{0920B3AF-90B5-45CD-8400-BF6E358B5DC5}"/>
              </a:ext>
            </a:extLst>
          </p:cNvPr>
          <p:cNvSpPr>
            <a:spLocks noGrp="1"/>
          </p:cNvSpPr>
          <p:nvPr>
            <p:ph idx="1"/>
          </p:nvPr>
        </p:nvSpPr>
        <p:spPr/>
        <p:txBody>
          <a:bodyPr>
            <a:normAutofit fontScale="85000" lnSpcReduction="20000"/>
          </a:bodyPr>
          <a:lstStyle/>
          <a:p>
            <a:r>
              <a:rPr lang="en-US" dirty="0"/>
              <a:t>At the end of a hearing, the tribunal will generally declare the hearing closed.</a:t>
            </a:r>
          </a:p>
          <a:p>
            <a:r>
              <a:rPr lang="en-US" dirty="0"/>
              <a:t>the record is closed with respect to presenting oral or written evidence, although the parties can still submit post-hearing memoranda if requested to do so by the tribunal. </a:t>
            </a:r>
          </a:p>
          <a:p>
            <a:r>
              <a:rPr lang="en-US" dirty="0"/>
              <a:t>Normally post-hearing proceedings involve only the submission of briefs that may summarize the evidence and arguments. </a:t>
            </a:r>
          </a:p>
          <a:p>
            <a:r>
              <a:rPr lang="en-US" dirty="0"/>
              <a:t>Sometimes the arbitrators may ask for briefs only on one or two points of law. </a:t>
            </a:r>
          </a:p>
          <a:p>
            <a:r>
              <a:rPr lang="en-US" dirty="0"/>
              <a:t>If one party has turned up </a:t>
            </a:r>
            <a:r>
              <a:rPr lang="en-US" b="1" dirty="0"/>
              <a:t>new evidence </a:t>
            </a:r>
            <a:r>
              <a:rPr lang="en-US" dirty="0"/>
              <a:t>at the end of the trial, sometimes the other party will have the opportunity to respond to that evidence in a post-hearing brief, rather than having to return for another hearing. </a:t>
            </a:r>
          </a:p>
          <a:p>
            <a:r>
              <a:rPr lang="en-US" dirty="0"/>
              <a:t>If new evidence is discovered by one of the parties after the close of the hearing, but before the award is made, the party can seek to reopen the hearing. </a:t>
            </a:r>
          </a:p>
          <a:p>
            <a:r>
              <a:rPr lang="en-US" dirty="0"/>
              <a:t>The tribunal generally has discretion to reopen the hearings, but is probably more likely, if persuaded that the new evidence is relevant and material, to ask the parties to deal with the issues raised by written submissions.</a:t>
            </a:r>
            <a:endParaRPr lang="it-IT" dirty="0"/>
          </a:p>
        </p:txBody>
      </p:sp>
    </p:spTree>
    <p:extLst>
      <p:ext uri="{BB962C8B-B14F-4D97-AF65-F5344CB8AC3E}">
        <p14:creationId xmlns:p14="http://schemas.microsoft.com/office/powerpoint/2010/main" val="2427699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45762" name="Text Box 1">
            <a:extLst>
              <a:ext uri="{FF2B5EF4-FFF2-40B4-BE49-F238E27FC236}">
                <a16:creationId xmlns:a16="http://schemas.microsoft.com/office/drawing/2014/main" id="{76317E6E-E89A-429E-9ED2-1EC6C3A6CCFE}"/>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Provisional measures</a:t>
            </a:r>
          </a:p>
        </p:txBody>
      </p:sp>
      <p:sp>
        <p:nvSpPr>
          <p:cNvPr id="245763" name="Text Box 2">
            <a:extLst>
              <a:ext uri="{FF2B5EF4-FFF2-40B4-BE49-F238E27FC236}">
                <a16:creationId xmlns:a16="http://schemas.microsoft.com/office/drawing/2014/main" id="{32F34B48-D0E0-40D1-98A2-FFB7C3F3357C}"/>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268288" indent="-268288">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chemeClr val="bg1"/>
                </a:solidFill>
                <a:latin typeface="Arial" panose="020B0604020202020204" pitchFamily="34" charset="0"/>
                <a:ea typeface="Microsoft YaHei" panose="020B0503020204020204" pitchFamily="34" charset="-122"/>
              </a:defRPr>
            </a:lvl1pPr>
            <a:lvl2pP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chemeClr val="bg1"/>
                </a:solidFill>
                <a:latin typeface="Arial" panose="020B0604020202020204" pitchFamily="34" charset="0"/>
                <a:ea typeface="Microsoft YaHei" panose="020B0503020204020204" pitchFamily="34" charset="-122"/>
              </a:defRPr>
            </a:lvl2pPr>
            <a:lvl3pP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chemeClr val="bg1"/>
                </a:solidFill>
                <a:latin typeface="Arial" panose="020B0604020202020204" pitchFamily="34" charset="0"/>
                <a:ea typeface="Microsoft YaHei" panose="020B0503020204020204" pitchFamily="34" charset="-122"/>
              </a:defRPr>
            </a:lvl3pPr>
            <a:lvl4pP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chemeClr val="bg1"/>
                </a:solidFill>
                <a:latin typeface="Arial" panose="020B0604020202020204" pitchFamily="34" charset="0"/>
                <a:ea typeface="Microsoft YaHei" panose="020B0503020204020204" pitchFamily="34" charset="-122"/>
              </a:defRPr>
            </a:lvl4pPr>
            <a:lvl5pP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chemeClr val="bg1"/>
                </a:solidFill>
                <a:latin typeface="Arial" panose="020B0604020202020204" pitchFamily="34"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Conservatory – protective – interim relief</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Protect parties from damages during the course of the arbitration proceeding</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Preserve a factual or legal situation so as to safeguard the rights involved in arbitration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olo 1">
            <a:extLst>
              <a:ext uri="{FF2B5EF4-FFF2-40B4-BE49-F238E27FC236}">
                <a16:creationId xmlns:a16="http://schemas.microsoft.com/office/drawing/2014/main" id="{B530ACFF-0BB2-4F4F-B7F7-5E26802D68BD}"/>
              </a:ext>
            </a:extLst>
          </p:cNvPr>
          <p:cNvSpPr>
            <a:spLocks noGrp="1" noChangeArrowheads="1"/>
          </p:cNvSpPr>
          <p:nvPr>
            <p:ph type="title"/>
          </p:nvPr>
        </p:nvSpPr>
        <p:spPr/>
        <p:txBody>
          <a:bodyPr/>
          <a:lstStyle/>
          <a:p>
            <a:r>
              <a:rPr lang="it-IT" altLang="it-IT"/>
              <a:t>Initiation of the proceeding (Inst. Arb.)</a:t>
            </a:r>
          </a:p>
        </p:txBody>
      </p:sp>
      <p:sp>
        <p:nvSpPr>
          <p:cNvPr id="219139" name="Segnaposto contenuto 2">
            <a:extLst>
              <a:ext uri="{FF2B5EF4-FFF2-40B4-BE49-F238E27FC236}">
                <a16:creationId xmlns:a16="http://schemas.microsoft.com/office/drawing/2014/main" id="{498CD66B-63FA-418F-8A1F-D4093FC2584C}"/>
              </a:ext>
            </a:extLst>
          </p:cNvPr>
          <p:cNvSpPr>
            <a:spLocks noGrp="1" noChangeArrowheads="1"/>
          </p:cNvSpPr>
          <p:nvPr>
            <p:ph idx="1"/>
          </p:nvPr>
        </p:nvSpPr>
        <p:spPr/>
        <p:txBody>
          <a:bodyPr/>
          <a:lstStyle/>
          <a:p>
            <a:r>
              <a:rPr lang="it-IT" altLang="it-IT"/>
              <a:t>In case of institutional arbitration, proceedings generally begin when </a:t>
            </a:r>
            <a:r>
              <a:rPr lang="it-IT" altLang="it-IT" b="1"/>
              <a:t>a request for arbitration </a:t>
            </a:r>
            <a:r>
              <a:rPr lang="it-IT" altLang="it-IT"/>
              <a:t>is filed with the </a:t>
            </a:r>
            <a:r>
              <a:rPr lang="it-IT" altLang="it-IT">
                <a:solidFill>
                  <a:srgbClr val="FF0000"/>
                </a:solidFill>
              </a:rPr>
              <a:t>Secretariat of the institution</a:t>
            </a:r>
          </a:p>
          <a:p>
            <a:r>
              <a:rPr lang="it-IT" altLang="it-IT"/>
              <a:t>The secretariat </a:t>
            </a:r>
            <a:r>
              <a:rPr lang="it-IT" altLang="it-IT" b="1"/>
              <a:t>forwards  the request </a:t>
            </a:r>
            <a:r>
              <a:rPr lang="it-IT" altLang="it-IT"/>
              <a:t>to the respondent (togheter with the statement of claim)</a:t>
            </a:r>
          </a:p>
          <a:p>
            <a:r>
              <a:rPr lang="it-IT" altLang="it-IT"/>
              <a:t>The secretariat sets timeframe for the </a:t>
            </a:r>
            <a:r>
              <a:rPr lang="it-IT" altLang="it-IT" b="1"/>
              <a:t>respondent to submit his answer </a:t>
            </a:r>
            <a:r>
              <a:rPr lang="it-IT" altLang="it-IT"/>
              <a:t>(and counterclaim)</a:t>
            </a:r>
          </a:p>
          <a:p>
            <a:r>
              <a:rPr lang="it-IT" altLang="it-IT"/>
              <a:t>Then the </a:t>
            </a:r>
            <a:r>
              <a:rPr lang="it-IT" altLang="it-IT" b="1"/>
              <a:t>arbitral tribunal </a:t>
            </a:r>
            <a:r>
              <a:rPr lang="it-IT" altLang="it-IT"/>
              <a:t>has to be constitued (sole arbitrator; panel; disclosure, confirmation, challenges)</a:t>
            </a:r>
          </a:p>
        </p:txBody>
      </p:sp>
      <p:sp>
        <p:nvSpPr>
          <p:cNvPr id="219140" name="Segnaposto data 3">
            <a:extLst>
              <a:ext uri="{FF2B5EF4-FFF2-40B4-BE49-F238E27FC236}">
                <a16:creationId xmlns:a16="http://schemas.microsoft.com/office/drawing/2014/main" id="{E88B892A-03D9-4390-9D62-F79781159EE4}"/>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ext Box 1">
            <a:extLst>
              <a:ext uri="{FF2B5EF4-FFF2-40B4-BE49-F238E27FC236}">
                <a16:creationId xmlns:a16="http://schemas.microsoft.com/office/drawing/2014/main" id="{899472BC-E369-4493-BF0D-4A4C68901661}"/>
              </a:ext>
            </a:extLst>
          </p:cNvPr>
          <p:cNvSpPr txBox="1">
            <a:spLocks noChangeArrowheads="1"/>
          </p:cNvSpPr>
          <p:nvPr/>
        </p:nvSpPr>
        <p:spPr bwMode="auto">
          <a:xfrm>
            <a:off x="1981200" y="70485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ctr" eaLnBrk="1" hangingPunct="1">
              <a:spcBef>
                <a:spcPct val="0"/>
              </a:spcBef>
              <a:buClrTx/>
              <a:buFontTx/>
              <a:buNone/>
            </a:pPr>
            <a:r>
              <a:rPr lang="it-IT" altLang="it-IT" sz="5000">
                <a:solidFill>
                  <a:srgbClr val="04617B"/>
                </a:solidFill>
                <a:latin typeface="Calibri" panose="020F0502020204030204" pitchFamily="34" charset="0"/>
                <a:cs typeface="Arial" panose="020B0604020202020204" pitchFamily="34" charset="0"/>
              </a:rPr>
              <a:t>Provisional remedies</a:t>
            </a:r>
          </a:p>
        </p:txBody>
      </p:sp>
      <p:sp>
        <p:nvSpPr>
          <p:cNvPr id="247811" name="Text Box 2">
            <a:extLst>
              <a:ext uri="{FF2B5EF4-FFF2-40B4-BE49-F238E27FC236}">
                <a16:creationId xmlns:a16="http://schemas.microsoft.com/office/drawing/2014/main" id="{85951D73-0110-4C92-9F8D-277D8493966A}"/>
              </a:ext>
            </a:extLst>
          </p:cNvPr>
          <p:cNvSpPr txBox="1">
            <a:spLocks noChangeArrowheads="1"/>
          </p:cNvSpPr>
          <p:nvPr/>
        </p:nvSpPr>
        <p:spPr bwMode="auto">
          <a:xfrm>
            <a:off x="1981200" y="1855788"/>
            <a:ext cx="4040188" cy="65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8288" indent="-268288">
              <a:spcBef>
                <a:spcPts val="675"/>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9pPr>
          </a:lstStyle>
          <a:p>
            <a:pPr>
              <a:spcBef>
                <a:spcPts val="525"/>
              </a:spcBef>
              <a:spcAft>
                <a:spcPts val="1425"/>
              </a:spcAft>
              <a:buClr>
                <a:srgbClr val="0BD0D9"/>
              </a:buClr>
              <a:buFont typeface="Wingdings 2" panose="05020102010507070707" pitchFamily="18" charset="2"/>
              <a:buChar char=""/>
            </a:pPr>
            <a:r>
              <a:rPr lang="it-IT" altLang="it-IT" sz="2600" b="1">
                <a:latin typeface="Constantia" panose="02030602050306030303" pitchFamily="18" charset="0"/>
                <a:cs typeface="Arial" panose="020B0604020202020204" pitchFamily="34" charset="0"/>
              </a:rPr>
              <a:t>Arbitrators’ authority</a:t>
            </a:r>
          </a:p>
        </p:txBody>
      </p:sp>
      <p:sp>
        <p:nvSpPr>
          <p:cNvPr id="247812" name="Text Box 3">
            <a:extLst>
              <a:ext uri="{FF2B5EF4-FFF2-40B4-BE49-F238E27FC236}">
                <a16:creationId xmlns:a16="http://schemas.microsoft.com/office/drawing/2014/main" id="{B4C0D17C-91C2-4D20-83B2-C18DEC944AC6}"/>
              </a:ext>
            </a:extLst>
          </p:cNvPr>
          <p:cNvSpPr txBox="1">
            <a:spLocks noChangeArrowheads="1"/>
          </p:cNvSpPr>
          <p:nvPr/>
        </p:nvSpPr>
        <p:spPr bwMode="auto">
          <a:xfrm>
            <a:off x="6169026" y="1860550"/>
            <a:ext cx="4041775"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8288" indent="-268288">
              <a:spcBef>
                <a:spcPts val="675"/>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9pPr>
          </a:lstStyle>
          <a:p>
            <a:pPr>
              <a:spcBef>
                <a:spcPts val="525"/>
              </a:spcBef>
              <a:spcAft>
                <a:spcPts val="1425"/>
              </a:spcAft>
              <a:buClr>
                <a:srgbClr val="0BD0D9"/>
              </a:buClr>
              <a:buFont typeface="Wingdings 2" panose="05020102010507070707" pitchFamily="18" charset="2"/>
              <a:buChar char=""/>
            </a:pPr>
            <a:r>
              <a:rPr lang="it-IT" altLang="it-IT" sz="2600" b="1">
                <a:latin typeface="Constantia" panose="02030602050306030303" pitchFamily="18" charset="0"/>
                <a:cs typeface="Arial" panose="020B0604020202020204" pitchFamily="34" charset="0"/>
              </a:rPr>
              <a:t>National Courts in aid of</a:t>
            </a:r>
          </a:p>
        </p:txBody>
      </p:sp>
      <p:sp>
        <p:nvSpPr>
          <p:cNvPr id="247813" name="Text Box 4">
            <a:extLst>
              <a:ext uri="{FF2B5EF4-FFF2-40B4-BE49-F238E27FC236}">
                <a16:creationId xmlns:a16="http://schemas.microsoft.com/office/drawing/2014/main" id="{B448C72C-C803-4318-9A86-4F31752E8DD2}"/>
              </a:ext>
            </a:extLst>
          </p:cNvPr>
          <p:cNvSpPr txBox="1">
            <a:spLocks noChangeArrowheads="1"/>
          </p:cNvSpPr>
          <p:nvPr/>
        </p:nvSpPr>
        <p:spPr bwMode="auto">
          <a:xfrm>
            <a:off x="1981200" y="2514601"/>
            <a:ext cx="4040188" cy="3844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9875" indent="-268288">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ts val="525"/>
              </a:spcBef>
              <a:spcAft>
                <a:spcPts val="1425"/>
              </a:spcAft>
            </a:pPr>
            <a:r>
              <a:rPr lang="it-IT" altLang="it-IT" sz="1400">
                <a:latin typeface="Constantia" panose="02030602050306030303" pitchFamily="18" charset="0"/>
                <a:cs typeface="Arial" panose="020B0604020202020204" pitchFamily="34" charset="0"/>
              </a:rPr>
              <a:t>National legislation (Law of the seat) </a:t>
            </a:r>
          </a:p>
          <a:p>
            <a:pPr>
              <a:spcBef>
                <a:spcPts val="525"/>
              </a:spcBef>
              <a:spcAft>
                <a:spcPts val="1425"/>
              </a:spcAft>
            </a:pPr>
            <a:r>
              <a:rPr lang="it-IT" altLang="it-IT" sz="1400">
                <a:latin typeface="Constantia" panose="02030602050306030303" pitchFamily="18" charset="0"/>
                <a:cs typeface="Arial" panose="020B0604020202020204" pitchFamily="34" charset="0"/>
              </a:rPr>
              <a:t>Does the law of the seat allow the arbitrator to grant provisional remedies?</a:t>
            </a:r>
          </a:p>
          <a:p>
            <a:pPr>
              <a:spcBef>
                <a:spcPts val="525"/>
              </a:spcBef>
              <a:spcAft>
                <a:spcPts val="1425"/>
              </a:spcAft>
            </a:pPr>
            <a:r>
              <a:rPr lang="it-IT" altLang="it-IT" sz="1400">
                <a:latin typeface="Constantia" panose="02030602050306030303" pitchFamily="18" charset="0"/>
                <a:cs typeface="Arial" panose="020B0604020202020204" pitchFamily="34" charset="0"/>
              </a:rPr>
              <a:t>Model law: art. 17 (2006)</a:t>
            </a:r>
          </a:p>
          <a:p>
            <a:pPr>
              <a:spcBef>
                <a:spcPts val="525"/>
              </a:spcBef>
              <a:spcAft>
                <a:spcPts val="1425"/>
              </a:spcAft>
            </a:pPr>
            <a:r>
              <a:rPr lang="it-IT" altLang="it-IT" sz="1400">
                <a:latin typeface="Constantia" panose="02030602050306030303" pitchFamily="18" charset="0"/>
                <a:cs typeface="Arial" panose="020B0604020202020204" pitchFamily="34" charset="0"/>
              </a:rPr>
              <a:t>Italian law: no</a:t>
            </a:r>
          </a:p>
          <a:p>
            <a:pPr>
              <a:spcBef>
                <a:spcPts val="525"/>
              </a:spcBef>
              <a:spcAft>
                <a:spcPts val="1425"/>
              </a:spcAft>
            </a:pPr>
            <a:r>
              <a:rPr lang="it-IT" altLang="it-IT" sz="1400">
                <a:latin typeface="Constantia" panose="02030602050306030303" pitchFamily="18" charset="0"/>
                <a:cs typeface="Arial" panose="020B0604020202020204" pitchFamily="34" charset="0"/>
              </a:rPr>
              <a:t>Institutional rules</a:t>
            </a:r>
          </a:p>
          <a:p>
            <a:pPr>
              <a:spcBef>
                <a:spcPts val="525"/>
              </a:spcBef>
              <a:spcAft>
                <a:spcPts val="1425"/>
              </a:spcAft>
            </a:pPr>
            <a:r>
              <a:rPr lang="it-IT" altLang="it-IT" sz="1400">
                <a:latin typeface="Constantia" panose="02030602050306030303" pitchFamily="18" charset="0"/>
                <a:cs typeface="Arial" panose="020B0604020202020204" pitchFamily="34" charset="0"/>
              </a:rPr>
              <a:t>Limits: only parties; enforcement; object; standards; time</a:t>
            </a:r>
          </a:p>
          <a:p>
            <a:pPr>
              <a:spcBef>
                <a:spcPts val="525"/>
              </a:spcBef>
              <a:spcAft>
                <a:spcPts val="1425"/>
              </a:spcAft>
            </a:pPr>
            <a:r>
              <a:rPr lang="it-IT" altLang="it-IT" sz="1400">
                <a:latin typeface="Constantia" panose="02030602050306030303" pitchFamily="18" charset="0"/>
                <a:cs typeface="Arial" panose="020B0604020202020204" pitchFamily="34" charset="0"/>
              </a:rPr>
              <a:t>Specialized procedures (emergency arbitration)</a:t>
            </a:r>
          </a:p>
          <a:p>
            <a:pPr>
              <a:spcBef>
                <a:spcPts val="525"/>
              </a:spcBef>
              <a:spcAft>
                <a:spcPts val="1425"/>
              </a:spcAft>
              <a:buClrTx/>
            </a:pPr>
            <a:endParaRPr lang="it-IT" altLang="it-IT" sz="1400">
              <a:latin typeface="Constantia" panose="02030602050306030303" pitchFamily="18" charset="0"/>
              <a:cs typeface="Arial" panose="020B0604020202020204" pitchFamily="34" charset="0"/>
            </a:endParaRPr>
          </a:p>
        </p:txBody>
      </p:sp>
      <p:sp>
        <p:nvSpPr>
          <p:cNvPr id="247814" name="Text Box 5">
            <a:extLst>
              <a:ext uri="{FF2B5EF4-FFF2-40B4-BE49-F238E27FC236}">
                <a16:creationId xmlns:a16="http://schemas.microsoft.com/office/drawing/2014/main" id="{788EBE6C-6C9B-4BE1-AE27-92AB7DFB04E1}"/>
              </a:ext>
            </a:extLst>
          </p:cNvPr>
          <p:cNvSpPr txBox="1">
            <a:spLocks noChangeArrowheads="1"/>
          </p:cNvSpPr>
          <p:nvPr/>
        </p:nvSpPr>
        <p:spPr bwMode="auto">
          <a:xfrm>
            <a:off x="6491288" y="2663825"/>
            <a:ext cx="3719512" cy="369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ts val="525"/>
              </a:spcBef>
              <a:spcAft>
                <a:spcPts val="1425"/>
              </a:spcAft>
            </a:pPr>
            <a:endParaRPr lang="it-IT" altLang="it-IT" sz="1600" dirty="0">
              <a:latin typeface="Constantia" panose="02030602050306030303" pitchFamily="18" charset="0"/>
              <a:cs typeface="Arial" panose="020B0604020202020204" pitchFamily="34" charset="0"/>
            </a:endParaRPr>
          </a:p>
          <a:p>
            <a:pPr>
              <a:spcBef>
                <a:spcPts val="525"/>
              </a:spcBef>
              <a:spcAft>
                <a:spcPts val="1425"/>
              </a:spcAft>
            </a:pPr>
            <a:r>
              <a:rPr lang="it-IT" altLang="it-IT" sz="1600">
                <a:latin typeface="Constantia" panose="02030602050306030303" pitchFamily="18" charset="0"/>
                <a:cs typeface="Arial" panose="020B0604020202020204" pitchFamily="34" charset="0"/>
              </a:rPr>
              <a:t>Prior</a:t>
            </a:r>
            <a:r>
              <a:rPr lang="it-IT" altLang="it-IT" sz="1600" dirty="0">
                <a:latin typeface="Constantia" panose="02030602050306030303" pitchFamily="18" charset="0"/>
                <a:cs typeface="Arial" panose="020B0604020202020204" pitchFamily="34" charset="0"/>
              </a:rPr>
              <a:t> to </a:t>
            </a:r>
            <a:r>
              <a:rPr lang="it-IT" altLang="it-IT" sz="1600" dirty="0" err="1">
                <a:latin typeface="Constantia" panose="02030602050306030303" pitchFamily="18" charset="0"/>
                <a:cs typeface="Arial" panose="020B0604020202020204" pitchFamily="34" charset="0"/>
              </a:rPr>
              <a:t>arbitration</a:t>
            </a:r>
            <a:r>
              <a:rPr lang="it-IT" altLang="it-IT" sz="1600" dirty="0">
                <a:latin typeface="Constantia" panose="02030602050306030303" pitchFamily="18" charset="0"/>
                <a:cs typeface="Arial" panose="020B0604020202020204" pitchFamily="34" charset="0"/>
              </a:rPr>
              <a:t> (ad hoc)</a:t>
            </a:r>
          </a:p>
          <a:p>
            <a:pPr>
              <a:spcBef>
                <a:spcPts val="525"/>
              </a:spcBef>
              <a:spcAft>
                <a:spcPts val="1425"/>
              </a:spcAft>
            </a:pPr>
            <a:r>
              <a:rPr lang="it-IT" altLang="it-IT" sz="1600" dirty="0" err="1">
                <a:latin typeface="Constantia" panose="02030602050306030303" pitchFamily="18" charset="0"/>
                <a:cs typeface="Arial" panose="020B0604020202020204" pitchFamily="34" charset="0"/>
              </a:rPr>
              <a:t>Measures</a:t>
            </a:r>
            <a:r>
              <a:rPr lang="it-IT" altLang="it-IT" sz="1600" dirty="0">
                <a:latin typeface="Constantia" panose="02030602050306030303" pitchFamily="18" charset="0"/>
                <a:cs typeface="Arial" panose="020B0604020202020204" pitchFamily="34" charset="0"/>
              </a:rPr>
              <a:t>  </a:t>
            </a:r>
            <a:r>
              <a:rPr lang="it-IT" altLang="it-IT" sz="1600" dirty="0" err="1">
                <a:latin typeface="Constantia" panose="02030602050306030303" pitchFamily="18" charset="0"/>
                <a:cs typeface="Arial" panose="020B0604020202020204" pitchFamily="34" charset="0"/>
              </a:rPr>
              <a:t>binding</a:t>
            </a:r>
            <a:r>
              <a:rPr lang="it-IT" altLang="it-IT" sz="1600" dirty="0">
                <a:latin typeface="Constantia" panose="02030602050306030303" pitchFamily="18" charset="0"/>
                <a:cs typeface="Arial" panose="020B0604020202020204" pitchFamily="34" charset="0"/>
              </a:rPr>
              <a:t> 3rd parties</a:t>
            </a:r>
          </a:p>
          <a:p>
            <a:pPr>
              <a:spcBef>
                <a:spcPts val="525"/>
              </a:spcBef>
              <a:spcAft>
                <a:spcPts val="1425"/>
              </a:spcAft>
            </a:pPr>
            <a:r>
              <a:rPr lang="it-IT" altLang="it-IT" sz="1600" dirty="0">
                <a:latin typeface="Constantia" panose="02030602050306030303" pitchFamily="18" charset="0"/>
                <a:cs typeface="Arial" panose="020B0604020202020204" pitchFamily="34" charset="0"/>
              </a:rPr>
              <a:t>Limits to </a:t>
            </a:r>
            <a:r>
              <a:rPr lang="it-IT" altLang="it-IT" sz="1600" dirty="0" err="1">
                <a:latin typeface="Constantia" panose="02030602050306030303" pitchFamily="18" charset="0"/>
                <a:cs typeface="Arial" panose="020B0604020202020204" pitchFamily="34" charset="0"/>
              </a:rPr>
              <a:t>arbitrators</a:t>
            </a:r>
            <a:r>
              <a:rPr lang="it-IT" altLang="it-IT" sz="1600" dirty="0">
                <a:latin typeface="Constantia" panose="02030602050306030303" pitchFamily="18" charset="0"/>
                <a:cs typeface="Arial" panose="020B0604020202020204" pitchFamily="34" charset="0"/>
              </a:rPr>
              <a:t>’ authority</a:t>
            </a:r>
          </a:p>
          <a:p>
            <a:pPr>
              <a:spcBef>
                <a:spcPts val="525"/>
              </a:spcBef>
              <a:spcAft>
                <a:spcPts val="1425"/>
              </a:spcAft>
            </a:pPr>
            <a:r>
              <a:rPr lang="it-IT" altLang="it-IT" sz="1600" dirty="0" err="1">
                <a:latin typeface="Constantia" panose="02030602050306030303" pitchFamily="18" charset="0"/>
                <a:cs typeface="Arial" panose="020B0604020202020204" pitchFamily="34" charset="0"/>
              </a:rPr>
              <a:t>Concurrent</a:t>
            </a:r>
            <a:r>
              <a:rPr lang="it-IT" altLang="it-IT" sz="1600" dirty="0">
                <a:latin typeface="Constantia" panose="02030602050306030303" pitchFamily="18" charset="0"/>
                <a:cs typeface="Arial" panose="020B0604020202020204" pitchFamily="34" charset="0"/>
              </a:rPr>
              <a:t> </a:t>
            </a:r>
            <a:r>
              <a:rPr lang="it-IT" altLang="it-IT" sz="1600" dirty="0" err="1">
                <a:latin typeface="Constantia" panose="02030602050306030303" pitchFamily="18" charset="0"/>
                <a:cs typeface="Arial" panose="020B0604020202020204" pitchFamily="34" charset="0"/>
              </a:rPr>
              <a:t>jurisdiction</a:t>
            </a:r>
            <a:r>
              <a:rPr lang="it-IT" altLang="it-IT" sz="1600" dirty="0">
                <a:latin typeface="Constantia" panose="02030602050306030303" pitchFamily="18" charset="0"/>
                <a:cs typeface="Arial" panose="020B0604020202020204" pitchFamily="34" charset="0"/>
              </a:rPr>
              <a:t>?</a:t>
            </a:r>
          </a:p>
          <a:p>
            <a:pPr>
              <a:spcBef>
                <a:spcPts val="525"/>
              </a:spcBef>
              <a:spcAft>
                <a:spcPts val="1425"/>
              </a:spcAft>
            </a:pPr>
            <a:r>
              <a:rPr lang="it-IT" altLang="it-IT" sz="1600" dirty="0">
                <a:latin typeface="Constantia" panose="02030602050306030303" pitchFamily="18" charset="0"/>
                <a:cs typeface="Arial" panose="020B0604020202020204" pitchFamily="34" charset="0"/>
              </a:rPr>
              <a:t>Appropriate national </a:t>
            </a:r>
            <a:r>
              <a:rPr lang="it-IT" altLang="it-IT" sz="1600" dirty="0" err="1">
                <a:latin typeface="Constantia" panose="02030602050306030303" pitchFamily="18" charset="0"/>
                <a:cs typeface="Arial" panose="020B0604020202020204" pitchFamily="34" charset="0"/>
              </a:rPr>
              <a:t>Courts</a:t>
            </a:r>
            <a:r>
              <a:rPr lang="it-IT" altLang="it-IT" sz="1600" dirty="0">
                <a:latin typeface="Constantia" panose="02030602050306030303" pitchFamily="18" charset="0"/>
                <a:cs typeface="Arial" panose="020B0604020202020204" pitchFamily="34"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3"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5" name="Rectangle 84">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7" name="Group 86">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8" name="Rectangle 87">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Oval 88">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0" name="Oval 89">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2"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3"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4"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9858" name="Text Box 1">
            <a:extLst>
              <a:ext uri="{FF2B5EF4-FFF2-40B4-BE49-F238E27FC236}">
                <a16:creationId xmlns:a16="http://schemas.microsoft.com/office/drawing/2014/main" id="{BEC20219-813B-4F16-AB07-21090F9F7805}"/>
              </a:ext>
            </a:extLst>
          </p:cNvPr>
          <p:cNvSpPr txBox="1">
            <a:spLocks noChangeArrowheads="1"/>
          </p:cNvSpPr>
          <p:nvPr/>
        </p:nvSpPr>
        <p:spPr bwMode="auto">
          <a:xfrm>
            <a:off x="1154955" y="973667"/>
            <a:ext cx="2942210" cy="48337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600">
                <a:solidFill>
                  <a:srgbClr val="EBEBEB"/>
                </a:solidFill>
                <a:latin typeface="+mj-lt"/>
                <a:ea typeface="+mj-ea"/>
                <a:cs typeface="+mj-cs"/>
              </a:rPr>
              <a:t>Authority</a:t>
            </a:r>
          </a:p>
        </p:txBody>
      </p:sp>
      <p:sp>
        <p:nvSpPr>
          <p:cNvPr id="96" name="Rectangle 95">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49860" name="Text Box 2">
            <a:extLst>
              <a:ext uri="{FF2B5EF4-FFF2-40B4-BE49-F238E27FC236}">
                <a16:creationId xmlns:a16="http://schemas.microsoft.com/office/drawing/2014/main" id="{EBD235B5-234B-478F-9CCE-86F3BD7248A9}"/>
              </a:ext>
            </a:extLst>
          </p:cNvPr>
          <p:cNvGraphicFramePr/>
          <p:nvPr>
            <p:extLst>
              <p:ext uri="{D42A27DB-BD31-4B8C-83A1-F6EECF244321}">
                <p14:modId xmlns:p14="http://schemas.microsoft.com/office/powerpoint/2010/main" val="212734551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6" name="Rectangle 135">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1910" name="Oval 136">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8" name="Oval 137">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9" name="Oval 138">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0" name="Oval 139">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1" name="Oval 140">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3"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4"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6" name="Rectangle 145">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51911" name="Rectangle 14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912" name="Rectangle 14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4" name="Freeform: Shape 15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5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51906" name="Text Box 1">
            <a:extLst>
              <a:ext uri="{FF2B5EF4-FFF2-40B4-BE49-F238E27FC236}">
                <a16:creationId xmlns:a16="http://schemas.microsoft.com/office/drawing/2014/main" id="{6DF59E8F-E4CD-43E7-B662-D55362909B27}"/>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Criteria (for arbitrators)</a:t>
            </a:r>
          </a:p>
        </p:txBody>
      </p:sp>
      <p:sp>
        <p:nvSpPr>
          <p:cNvPr id="93186" name="Text Box 2">
            <a:extLst>
              <a:ext uri="{FF2B5EF4-FFF2-40B4-BE49-F238E27FC236}">
                <a16:creationId xmlns:a16="http://schemas.microsoft.com/office/drawing/2014/main" id="{C18D3549-E0D3-4E64-A240-34B8416C9DDF}"/>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268288" indent="-268288">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1pPr>
            <a:lvl2pP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2pPr>
            <a:lvl3pP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3pPr>
            <a:lvl4pP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4pPr>
            <a:lvl5pP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9pPr>
          </a:lstStyle>
          <a:p>
            <a:pPr>
              <a:spcBef>
                <a:spcPts val="1000"/>
              </a:spcBef>
              <a:buClr>
                <a:schemeClr val="accent1"/>
              </a:buClr>
              <a:buSzPct val="80000"/>
              <a:buFont typeface="Wingdings 3" charset="2"/>
              <a:buChar char=""/>
              <a:defRPr/>
            </a:pPr>
            <a:r>
              <a:rPr lang="en-US" altLang="it-IT" sz="2000" dirty="0">
                <a:solidFill>
                  <a:schemeClr val="tx1">
                    <a:lumMod val="75000"/>
                    <a:lumOff val="25000"/>
                  </a:schemeClr>
                </a:solidFill>
                <a:latin typeface="+mn-lt"/>
                <a:ea typeface="+mn-ea"/>
              </a:rPr>
              <a:t>In general a party seeking an interim measure must satisfy specific requirements (serious or irreparable harm; urgency; prima facie case)</a:t>
            </a:r>
          </a:p>
          <a:p>
            <a:pPr>
              <a:spcBef>
                <a:spcPts val="1000"/>
              </a:spcBef>
              <a:buClr>
                <a:schemeClr val="accent1"/>
              </a:buClr>
              <a:buSzPct val="80000"/>
              <a:buFont typeface="Wingdings 3" charset="2"/>
              <a:buChar char=""/>
              <a:defRPr/>
            </a:pPr>
            <a:r>
              <a:rPr lang="en-US" altLang="it-IT" sz="2000" dirty="0">
                <a:solidFill>
                  <a:schemeClr val="tx1">
                    <a:lumMod val="75000"/>
                    <a:lumOff val="25000"/>
                  </a:schemeClr>
                </a:solidFill>
                <a:latin typeface="+mn-lt"/>
                <a:ea typeface="+mn-ea"/>
              </a:rPr>
              <a:t>Model law 17 (A) “the party seeking an interim measure...shall satisfy the tribunal that</a:t>
            </a:r>
          </a:p>
          <a:p>
            <a:pPr>
              <a:spcBef>
                <a:spcPts val="1000"/>
              </a:spcBef>
              <a:buClr>
                <a:schemeClr val="accent1"/>
              </a:buClr>
              <a:buSzPct val="80000"/>
              <a:buFont typeface="Wingdings 3" charset="2"/>
              <a:buChar char=""/>
              <a:defRPr/>
            </a:pPr>
            <a:r>
              <a:rPr lang="en-US" altLang="it-IT" sz="2000" dirty="0">
                <a:solidFill>
                  <a:schemeClr val="tx1">
                    <a:lumMod val="75000"/>
                    <a:lumOff val="25000"/>
                  </a:schemeClr>
                </a:solidFill>
                <a:latin typeface="+mn-lt"/>
                <a:ea typeface="+mn-ea"/>
              </a:rPr>
              <a:t>- harm not adequately reparable by an award of damages is likely to result..</a:t>
            </a:r>
          </a:p>
          <a:p>
            <a:pPr>
              <a:spcBef>
                <a:spcPts val="1000"/>
              </a:spcBef>
              <a:buClr>
                <a:schemeClr val="accent1"/>
              </a:buClr>
              <a:buSzPct val="80000"/>
              <a:buFont typeface="Wingdings 3" charset="2"/>
              <a:buChar char=""/>
              <a:defRPr/>
            </a:pPr>
            <a:r>
              <a:rPr lang="en-US" altLang="it-IT" sz="2000" dirty="0">
                <a:solidFill>
                  <a:schemeClr val="tx1">
                    <a:lumMod val="75000"/>
                    <a:lumOff val="25000"/>
                  </a:schemeClr>
                </a:solidFill>
                <a:latin typeface="+mn-lt"/>
                <a:ea typeface="+mn-ea"/>
              </a:rPr>
              <a:t>- Reasonable possibility to succeed </a:t>
            </a:r>
          </a:p>
          <a:p>
            <a:pPr marL="269875">
              <a:spcBef>
                <a:spcPts val="1000"/>
              </a:spcBef>
              <a:buClr>
                <a:schemeClr val="accent1"/>
              </a:buClr>
              <a:buSzPct val="80000"/>
              <a:buFont typeface="Wingdings 3" charset="2"/>
              <a:buChar char=""/>
              <a:defRPr/>
            </a:pPr>
            <a:endParaRPr lang="en-US" altLang="it-IT" sz="2000" dirty="0">
              <a:solidFill>
                <a:schemeClr val="tx1">
                  <a:lumMod val="75000"/>
                  <a:lumOff val="25000"/>
                </a:schemeClr>
              </a:solidFill>
              <a:latin typeface="+mn-lt"/>
              <a:ea typeface="+mn-ea"/>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3"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5" name="Rectangle 84">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7" name="Group 86">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8" name="Rectangle 87">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Oval 88">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0" name="Oval 89">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2"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3"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4"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53954" name="Text Box 1">
            <a:extLst>
              <a:ext uri="{FF2B5EF4-FFF2-40B4-BE49-F238E27FC236}">
                <a16:creationId xmlns:a16="http://schemas.microsoft.com/office/drawing/2014/main" id="{DAC3E772-6D06-4021-A65E-7803138F1009}"/>
              </a:ext>
            </a:extLst>
          </p:cNvPr>
          <p:cNvSpPr txBox="1">
            <a:spLocks noChangeArrowheads="1"/>
          </p:cNvSpPr>
          <p:nvPr/>
        </p:nvSpPr>
        <p:spPr bwMode="auto">
          <a:xfrm>
            <a:off x="1154955" y="973667"/>
            <a:ext cx="2942210" cy="48337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600">
                <a:solidFill>
                  <a:srgbClr val="EBEBEB"/>
                </a:solidFill>
                <a:latin typeface="+mj-lt"/>
                <a:ea typeface="+mj-ea"/>
                <a:cs typeface="+mj-cs"/>
              </a:rPr>
              <a:t>Types of remedies</a:t>
            </a:r>
          </a:p>
        </p:txBody>
      </p:sp>
      <p:sp>
        <p:nvSpPr>
          <p:cNvPr id="96" name="Rectangle 95">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53957" name="Text Box 2">
            <a:extLst>
              <a:ext uri="{FF2B5EF4-FFF2-40B4-BE49-F238E27FC236}">
                <a16:creationId xmlns:a16="http://schemas.microsoft.com/office/drawing/2014/main" id="{AEC61320-C5F7-408B-998D-F2827EEC7FA1}"/>
              </a:ext>
            </a:extLst>
          </p:cNvPr>
          <p:cNvGraphicFramePr/>
          <p:nvPr>
            <p:extLst>
              <p:ext uri="{D42A27DB-BD31-4B8C-83A1-F6EECF244321}">
                <p14:modId xmlns:p14="http://schemas.microsoft.com/office/powerpoint/2010/main" val="427831354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56002" name="Text Box 1">
            <a:extLst>
              <a:ext uri="{FF2B5EF4-FFF2-40B4-BE49-F238E27FC236}">
                <a16:creationId xmlns:a16="http://schemas.microsoft.com/office/drawing/2014/main" id="{A0AA447F-7A0C-42BC-8723-C2A5521CA6FE}"/>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br>
              <a:rPr lang="en-US" altLang="it-IT" sz="3200" dirty="0">
                <a:solidFill>
                  <a:srgbClr val="EBEBEB"/>
                </a:solidFill>
                <a:latin typeface="+mj-lt"/>
                <a:ea typeface="+mj-ea"/>
                <a:cs typeface="+mj-cs"/>
              </a:rPr>
            </a:br>
            <a:r>
              <a:rPr lang="en-US" altLang="it-IT" sz="3200" dirty="0">
                <a:solidFill>
                  <a:srgbClr val="EBEBEB"/>
                </a:solidFill>
                <a:latin typeface="+mj-lt"/>
                <a:ea typeface="+mj-ea"/>
                <a:cs typeface="+mj-cs"/>
              </a:rPr>
              <a:t>Emergency Arbitrator </a:t>
            </a:r>
          </a:p>
          <a:p>
            <a:pPr>
              <a:spcBef>
                <a:spcPct val="0"/>
              </a:spcBef>
              <a:spcAft>
                <a:spcPts val="600"/>
              </a:spcAft>
              <a:buClrTx/>
            </a:pPr>
            <a:r>
              <a:rPr lang="en-US" altLang="it-IT" sz="3200" dirty="0">
                <a:solidFill>
                  <a:srgbClr val="EBEBEB"/>
                </a:solidFill>
                <a:latin typeface="+mj-lt"/>
                <a:ea typeface="+mj-ea"/>
                <a:cs typeface="+mj-cs"/>
              </a:rPr>
              <a:t>(SIAC)</a:t>
            </a:r>
          </a:p>
        </p:txBody>
      </p:sp>
      <p:sp>
        <p:nvSpPr>
          <p:cNvPr id="256003" name="Text Box 2">
            <a:extLst>
              <a:ext uri="{FF2B5EF4-FFF2-40B4-BE49-F238E27FC236}">
                <a16:creationId xmlns:a16="http://schemas.microsoft.com/office/drawing/2014/main" id="{0AB5E7D8-5BA2-492E-A4BD-400E544540F3}"/>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268288" indent="-268288">
              <a:spcBef>
                <a:spcPts val="675"/>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In July 2010, the new SIAC Rules were promulgated which provided for two new and innovative provisions for parties: the emergency arbitrator and the expedited procedure</a:t>
            </a:r>
          </a:p>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The emergency arbitrator provisions were introduced in the SIAC Rules in order to address situations where a party is in need of emergency interim relief before a Tribunal is constituted. SIAC was the first international arbitral institution based in Asia to introduce emergency arbitrator provisions in its arbitration rules. </a:t>
            </a:r>
          </a:p>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On average, an emergency arbitrator takes about 8 to 10 days to render its award / order after having heard the parties.  </a:t>
            </a:r>
          </a:p>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Awards issued by emergency arbitrators are enforceable under Singapore law. </a:t>
            </a:r>
          </a:p>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Singapore’s international Arbitration Act was amended in 2012 to provide for the enforceability of the awards and orders issued by emergency arbitrators in Singapore-seated arbitrations and also arbitrations seated outside Singapore. This made Singapore the first jurisdiction globally to adopt legislation for the enforceability of such awards and orders in Singapore. </a:t>
            </a:r>
            <a:br>
              <a:rPr lang="en-US" altLang="it-IT" sz="1400">
                <a:solidFill>
                  <a:schemeClr val="tx1">
                    <a:lumMod val="75000"/>
                    <a:lumOff val="25000"/>
                  </a:schemeClr>
                </a:solidFill>
                <a:latin typeface="+mn-lt"/>
                <a:ea typeface="+mn-ea"/>
              </a:rPr>
            </a:br>
            <a:br>
              <a:rPr lang="en-US" altLang="it-IT" sz="1400">
                <a:solidFill>
                  <a:schemeClr val="tx1">
                    <a:lumMod val="75000"/>
                    <a:lumOff val="25000"/>
                  </a:schemeClr>
                </a:solidFill>
                <a:latin typeface="+mn-lt"/>
                <a:ea typeface="+mn-ea"/>
              </a:rPr>
            </a:br>
            <a:endParaRPr lang="en-US" altLang="it-IT" sz="1400">
              <a:solidFill>
                <a:schemeClr val="tx1">
                  <a:lumMod val="75000"/>
                  <a:lumOff val="25000"/>
                </a:schemeClr>
              </a:solidFill>
              <a:latin typeface="+mn-lt"/>
              <a:ea typeface="+mn-ea"/>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58050" name="Text Box 1">
            <a:extLst>
              <a:ext uri="{FF2B5EF4-FFF2-40B4-BE49-F238E27FC236}">
                <a16:creationId xmlns:a16="http://schemas.microsoft.com/office/drawing/2014/main" id="{A98BE1F6-3240-4CFF-8C65-A49663DF6AB1}"/>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Emergency arbitration</a:t>
            </a:r>
          </a:p>
        </p:txBody>
      </p:sp>
      <p:sp>
        <p:nvSpPr>
          <p:cNvPr id="96258" name="Text Box 2">
            <a:extLst>
              <a:ext uri="{FF2B5EF4-FFF2-40B4-BE49-F238E27FC236}">
                <a16:creationId xmlns:a16="http://schemas.microsoft.com/office/drawing/2014/main" id="{1FA32B44-2603-4285-B8BF-835F9BEFEF1B}"/>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273050" indent="-268288">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FFFFFF"/>
                </a:solidFill>
                <a:latin typeface="Arial" panose="020B0604020202020204" pitchFamily="34" charset="0"/>
                <a:ea typeface="Microsoft YaHei" panose="020B0503020204020204" pitchFamily="34"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FFFFFF"/>
                </a:solidFill>
                <a:latin typeface="Arial" panose="020B0604020202020204" pitchFamily="34" charset="0"/>
                <a:ea typeface="Microsoft YaHei" panose="020B0503020204020204" pitchFamily="34"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FFFFFF"/>
                </a:solidFill>
                <a:latin typeface="Arial" panose="020B0604020202020204" pitchFamily="34" charset="0"/>
                <a:ea typeface="Microsoft YaHei" panose="020B0503020204020204" pitchFamily="34"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FFFFFF"/>
                </a:solidFill>
                <a:latin typeface="Arial" panose="020B0604020202020204" pitchFamily="34" charset="0"/>
                <a:ea typeface="Microsoft YaHei" panose="020B0503020204020204" pitchFamily="34"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FFFFFF"/>
                </a:solidFill>
                <a:latin typeface="Arial" panose="020B0604020202020204" pitchFamily="34"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defRPr/>
            </a:pPr>
            <a:r>
              <a:rPr lang="en-US" altLang="it-IT" sz="1400">
                <a:solidFill>
                  <a:schemeClr val="tx1">
                    <a:lumMod val="75000"/>
                    <a:lumOff val="25000"/>
                  </a:schemeClr>
                </a:solidFill>
                <a:latin typeface="+mn-lt"/>
                <a:ea typeface="+mn-ea"/>
              </a:rPr>
              <a:t>1.A party that wishes to seek emergency interim relief may, concurrent with or following the filing of a Notice of Arbitration but prior to the constitution of the Tribunal, file an application for emergency interim relief with the Registrar. The party shall, at the same time as it files the application for emergency interim relief, send a copy of the application to all other parties. The application for emergency interim relief shall include: </a:t>
            </a:r>
          </a:p>
          <a:p>
            <a:pPr marL="271463" indent="-269875">
              <a:lnSpc>
                <a:spcPct val="90000"/>
              </a:lnSpc>
              <a:spcBef>
                <a:spcPts val="1000"/>
              </a:spcBef>
              <a:buClr>
                <a:schemeClr val="accent1"/>
              </a:buClr>
              <a:buSzPct val="80000"/>
              <a:buFont typeface="Wingdings 3" charset="2"/>
              <a:buChar char=""/>
              <a:defRPr/>
            </a:pPr>
            <a:r>
              <a:rPr lang="en-US" altLang="it-IT" sz="1400">
                <a:solidFill>
                  <a:schemeClr val="tx1">
                    <a:lumMod val="75000"/>
                    <a:lumOff val="25000"/>
                  </a:schemeClr>
                </a:solidFill>
                <a:latin typeface="+mn-lt"/>
                <a:ea typeface="+mn-ea"/>
              </a:rPr>
              <a:t>a. the nature of the relief sought;</a:t>
            </a:r>
          </a:p>
          <a:p>
            <a:pPr marL="271463" indent="-269875">
              <a:lnSpc>
                <a:spcPct val="90000"/>
              </a:lnSpc>
              <a:spcBef>
                <a:spcPts val="1000"/>
              </a:spcBef>
              <a:buClr>
                <a:schemeClr val="accent1"/>
              </a:buClr>
              <a:buSzPct val="80000"/>
              <a:buFont typeface="Wingdings 3" charset="2"/>
              <a:buChar char=""/>
              <a:defRPr/>
            </a:pPr>
            <a:r>
              <a:rPr lang="en-US" altLang="it-IT" sz="1400">
                <a:solidFill>
                  <a:schemeClr val="tx1">
                    <a:lumMod val="75000"/>
                    <a:lumOff val="25000"/>
                  </a:schemeClr>
                </a:solidFill>
                <a:latin typeface="+mn-lt"/>
                <a:ea typeface="+mn-ea"/>
              </a:rPr>
              <a:t>b. the reasons why the party is entitled to such relief; and</a:t>
            </a:r>
          </a:p>
          <a:p>
            <a:pPr marL="271463" indent="-269875">
              <a:lnSpc>
                <a:spcPct val="90000"/>
              </a:lnSpc>
              <a:spcBef>
                <a:spcPts val="1000"/>
              </a:spcBef>
              <a:buClr>
                <a:schemeClr val="accent1"/>
              </a:buClr>
              <a:buSzPct val="80000"/>
              <a:buFont typeface="Wingdings 3" charset="2"/>
              <a:buChar char=""/>
              <a:defRPr/>
            </a:pPr>
            <a:r>
              <a:rPr lang="en-US" altLang="it-IT" sz="1400">
                <a:solidFill>
                  <a:schemeClr val="tx1">
                    <a:lumMod val="75000"/>
                    <a:lumOff val="25000"/>
                  </a:schemeClr>
                </a:solidFill>
                <a:latin typeface="+mn-lt"/>
                <a:ea typeface="+mn-ea"/>
              </a:rPr>
              <a:t>c. a statement certifying that all other parties have been provided with a copy of the application or, if not, an explanation of the steps taken in good faith to provide a copy or notification to all other parties.</a:t>
            </a:r>
          </a:p>
          <a:p>
            <a:pPr marL="271463" indent="-269875">
              <a:lnSpc>
                <a:spcPct val="90000"/>
              </a:lnSpc>
              <a:spcBef>
                <a:spcPts val="1000"/>
              </a:spcBef>
              <a:buClr>
                <a:schemeClr val="accent1"/>
              </a:buClr>
              <a:buSzPct val="80000"/>
              <a:buFont typeface="Wingdings 3" charset="2"/>
              <a:buChar char=""/>
              <a:defRPr/>
            </a:pPr>
            <a:r>
              <a:rPr lang="en-US" altLang="it-IT" sz="1400">
                <a:solidFill>
                  <a:schemeClr val="tx1">
                    <a:lumMod val="75000"/>
                    <a:lumOff val="25000"/>
                  </a:schemeClr>
                </a:solidFill>
                <a:latin typeface="+mn-lt"/>
                <a:ea typeface="+mn-ea"/>
              </a:rPr>
              <a:t>2.Any application for emergency interim relief shall be accompanied by payment of the non-refundable administration fee and the requisite deposits under these Rules towards the Emergency Arbitrator’s fees and expenses for proceedings pursuant to this Schedule 1. In appropriate cases, the Registrar may increase the amount of the deposits requested from the party making the application. If the additional deposits are not paid within the time limit set by the Registrar, the application shall be considered as withdrawn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0"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2" name="Rectangle 81">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4" name="Rectangle 83">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8"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0" name="Freeform: Shape 89">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2"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97282" name="Text Box 2">
            <a:extLst>
              <a:ext uri="{FF2B5EF4-FFF2-40B4-BE49-F238E27FC236}">
                <a16:creationId xmlns:a16="http://schemas.microsoft.com/office/drawing/2014/main" id="{2534AA36-CBE1-412B-8EE5-8F793C552E59}"/>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268288" indent="-268288">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1pPr>
            <a:lvl2pP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2pPr>
            <a:lvl3pP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3pPr>
            <a:lvl4pP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4pPr>
            <a:lvl5pP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defRPr/>
            </a:pPr>
            <a:r>
              <a:rPr lang="en-US" altLang="it-IT" sz="1100">
                <a:solidFill>
                  <a:schemeClr val="tx1">
                    <a:lumMod val="75000"/>
                    <a:lumOff val="25000"/>
                  </a:schemeClr>
                </a:solidFill>
                <a:latin typeface="+mn-lt"/>
                <a:ea typeface="+mn-ea"/>
              </a:rPr>
              <a:t>3.The President shall, if he determines that SIAC should accept the application for emergency interim relief, seek to appoint an Emergency Arbitrator within one day of receipt by the Registrar of such application and payment of the administration fee and deposits.</a:t>
            </a:r>
          </a:p>
          <a:p>
            <a:pPr>
              <a:lnSpc>
                <a:spcPct val="90000"/>
              </a:lnSpc>
              <a:spcBef>
                <a:spcPts val="1000"/>
              </a:spcBef>
              <a:buClr>
                <a:schemeClr val="accent1"/>
              </a:buClr>
              <a:buSzPct val="80000"/>
              <a:buFont typeface="Wingdings 3" charset="2"/>
              <a:buChar char=""/>
              <a:defRPr/>
            </a:pPr>
            <a:r>
              <a:rPr lang="en-US" altLang="it-IT" sz="1100">
                <a:solidFill>
                  <a:schemeClr val="tx1">
                    <a:lumMod val="75000"/>
                    <a:lumOff val="25000"/>
                  </a:schemeClr>
                </a:solidFill>
                <a:latin typeface="+mn-lt"/>
                <a:ea typeface="+mn-ea"/>
              </a:rPr>
              <a:t>4.If the parties have agreed on the seat of the arbitration, such seat shall be the seat of the proceedings for emergency interim relief. Failing such an agreement, the seat of the proceedings for emergency interim relief shall be Singapore, without prejudice to the Tribunal’s determination of the seat of the arbitration under Rule 21.1.</a:t>
            </a:r>
          </a:p>
          <a:p>
            <a:pPr>
              <a:lnSpc>
                <a:spcPct val="90000"/>
              </a:lnSpc>
              <a:spcBef>
                <a:spcPts val="1000"/>
              </a:spcBef>
              <a:buClr>
                <a:schemeClr val="accent1"/>
              </a:buClr>
              <a:buSzPct val="80000"/>
              <a:buFont typeface="Wingdings 3" charset="2"/>
              <a:buChar char=""/>
              <a:defRPr/>
            </a:pPr>
            <a:r>
              <a:rPr lang="en-US" altLang="it-IT" sz="1100">
                <a:solidFill>
                  <a:schemeClr val="tx1">
                    <a:lumMod val="75000"/>
                    <a:lumOff val="25000"/>
                  </a:schemeClr>
                </a:solidFill>
                <a:latin typeface="+mn-lt"/>
                <a:ea typeface="+mn-ea"/>
              </a:rPr>
              <a:t>5.Prior to accepting appointment, a prospective Emergency Arbitrator shall disclose to the Registrar any circumstances that may give rise to justifiable doubts as to his impartiality or independence. Any challenge to the appointment of the Emergency Arbitrator must be made within two days of the communication by the Registrar to the parties of the appointment of the Emergency Arbitrator and the circumstances disclosed.</a:t>
            </a:r>
          </a:p>
          <a:p>
            <a:pPr>
              <a:lnSpc>
                <a:spcPct val="90000"/>
              </a:lnSpc>
              <a:spcBef>
                <a:spcPts val="1000"/>
              </a:spcBef>
              <a:buClr>
                <a:schemeClr val="accent1"/>
              </a:buClr>
              <a:buSzPct val="80000"/>
              <a:buFont typeface="Wingdings 3" charset="2"/>
              <a:buChar char=""/>
              <a:defRPr/>
            </a:pPr>
            <a:r>
              <a:rPr lang="en-US" altLang="it-IT" sz="1100">
                <a:solidFill>
                  <a:schemeClr val="tx1">
                    <a:lumMod val="75000"/>
                    <a:lumOff val="25000"/>
                  </a:schemeClr>
                </a:solidFill>
                <a:latin typeface="+mn-lt"/>
                <a:ea typeface="+mn-ea"/>
              </a:rPr>
              <a:t>6.An Emergency Arbitrator may not act as an arbitrator in any future arbitration relating to the dispute, unless otherwise agreed by the parties.</a:t>
            </a:r>
          </a:p>
          <a:p>
            <a:pPr>
              <a:lnSpc>
                <a:spcPct val="90000"/>
              </a:lnSpc>
              <a:spcBef>
                <a:spcPts val="1000"/>
              </a:spcBef>
              <a:buClr>
                <a:schemeClr val="accent1"/>
              </a:buClr>
              <a:buSzPct val="80000"/>
              <a:buFont typeface="Wingdings 3" charset="2"/>
              <a:buChar char=""/>
              <a:defRPr/>
            </a:pPr>
            <a:r>
              <a:rPr lang="en-US" altLang="it-IT" sz="1100">
                <a:solidFill>
                  <a:schemeClr val="tx1">
                    <a:lumMod val="75000"/>
                    <a:lumOff val="25000"/>
                  </a:schemeClr>
                </a:solidFill>
                <a:latin typeface="+mn-lt"/>
                <a:ea typeface="+mn-ea"/>
              </a:rPr>
              <a:t>7.The Emergency Arbitrator shall, as soon as possible but, in any event, within two days of his appointment, establish a schedule for consideration of the application for emergency interim relief. Such schedule shall provide a reasonable opportunity for the parties to be heard, but may provide for proceedings by telephone or video conference or on written submissions as alternatives to a hearing in person. The Emergency Arbitrator shall have the powers vested in the Tribunal pursuant to these Rules, including the authority to rule on his own jurisdiction, without prejudice to the Tribunal’s determination.</a:t>
            </a:r>
            <a:br>
              <a:rPr lang="en-US" altLang="it-IT" sz="1100">
                <a:solidFill>
                  <a:schemeClr val="tx1">
                    <a:lumMod val="75000"/>
                    <a:lumOff val="25000"/>
                  </a:schemeClr>
                </a:solidFill>
                <a:latin typeface="+mn-lt"/>
                <a:ea typeface="+mn-ea"/>
              </a:rPr>
            </a:br>
            <a:endParaRPr lang="en-US" altLang="it-IT" sz="1100">
              <a:solidFill>
                <a:schemeClr val="tx1">
                  <a:lumMod val="75000"/>
                  <a:lumOff val="25000"/>
                </a:schemeClr>
              </a:solidFill>
              <a:latin typeface="+mn-lt"/>
              <a:ea typeface="+mn-ea"/>
            </a:endParaRPr>
          </a:p>
          <a:p>
            <a:pPr marL="269875">
              <a:lnSpc>
                <a:spcPct val="90000"/>
              </a:lnSpc>
              <a:spcBef>
                <a:spcPts val="1000"/>
              </a:spcBef>
              <a:buClr>
                <a:schemeClr val="accent1"/>
              </a:buClr>
              <a:buSzPct val="80000"/>
              <a:buFont typeface="Wingdings 3" charset="2"/>
              <a:buChar char=""/>
              <a:defRPr/>
            </a:pPr>
            <a:endParaRPr lang="en-US" altLang="it-IT" sz="1100">
              <a:solidFill>
                <a:schemeClr val="tx1">
                  <a:lumMod val="75000"/>
                  <a:lumOff val="25000"/>
                </a:schemeClr>
              </a:solidFill>
              <a:latin typeface="+mn-lt"/>
              <a:ea typeface="+mn-ea"/>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62147" name="Text Box 2">
            <a:extLst>
              <a:ext uri="{FF2B5EF4-FFF2-40B4-BE49-F238E27FC236}">
                <a16:creationId xmlns:a16="http://schemas.microsoft.com/office/drawing/2014/main" id="{F236A55F-DC93-4ABF-A798-A7E6B9FAB082}"/>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268288" indent="-268288">
              <a:spcBef>
                <a:spcPts val="675"/>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8.The Emergency Arbitrator shall have the power to order or award any interim relief that he deems necessary, including preliminary orders that may be made pending any hearing, telephone or video conference or written submissions by the parties. The Emergency Arbitrator shall give summary reasons for his decision in writing. The Emergency Arbitrator may modify or vacate the preliminary order, the interim order or Award for good cause.</a:t>
            </a:r>
          </a:p>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9.The Emergency Arbitrator shall make his interim order or Award within 14 days from the date of his appointment unless, in exceptional circumstances, the Registrar extends the time. No interim order or Award shall be made by the Emergency Arbitrator until it has been approved by the Registrar as to its form.</a:t>
            </a:r>
          </a:p>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10.The Emergency Arbitrator shall have no power to act after the Tribunal is constituted. The Tribunal may reconsider, modify or vacate any interim order or Award issued by the Emergency Arbitrator, including a ruling on his own jurisdiction. The Tribunal is not bound by the reasons given by the Emergency Arbitrator. Any interim order or Award issued by the Emergency Arbitrator shall, in any event, cease to be binding if the Tribunal is not constituted within 90 days of such order or Award or when the Tribunal makes a final Award or if the claim is withdrawn.</a:t>
            </a:r>
          </a:p>
        </p:txBody>
      </p:sp>
      <p:sp>
        <p:nvSpPr>
          <p:cNvPr id="262146" name="Text Box 1">
            <a:extLst>
              <a:ext uri="{FF2B5EF4-FFF2-40B4-BE49-F238E27FC236}">
                <a16:creationId xmlns:a16="http://schemas.microsoft.com/office/drawing/2014/main" id="{5218161F-F1DC-4CBF-B9EE-B46FF60FEF77}"/>
              </a:ext>
            </a:extLst>
          </p:cNvPr>
          <p:cNvSpPr txBox="1">
            <a:spLocks noChangeArrowheads="1"/>
          </p:cNvSpPr>
          <p:nvPr/>
        </p:nvSpPr>
        <p:spPr bwMode="auto">
          <a:xfrm>
            <a:off x="1981200" y="70485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99330" name="Text Box 2">
            <a:extLst>
              <a:ext uri="{FF2B5EF4-FFF2-40B4-BE49-F238E27FC236}">
                <a16:creationId xmlns:a16="http://schemas.microsoft.com/office/drawing/2014/main" id="{DABF9051-3353-4871-A275-C4ECF262C877}"/>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268288" indent="-268288">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1pPr>
            <a:lvl2pP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2pPr>
            <a:lvl3pP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3pPr>
            <a:lvl4pP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4pPr>
            <a:lvl5pP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FFFFFF"/>
                </a:solidFill>
                <a:latin typeface="Arial" panose="020B0604020202020204" pitchFamily="34"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defRPr/>
            </a:pPr>
            <a:r>
              <a:rPr lang="en-US" altLang="it-IT" sz="1700">
                <a:solidFill>
                  <a:schemeClr val="tx1">
                    <a:lumMod val="75000"/>
                    <a:lumOff val="25000"/>
                  </a:schemeClr>
                </a:solidFill>
                <a:latin typeface="+mn-lt"/>
                <a:ea typeface="+mn-ea"/>
              </a:rPr>
              <a:t>11.Any interim order or Award by the Emergency Arbitrator may be conditioned on provision by the party seeking such relief of appropriate security.</a:t>
            </a:r>
          </a:p>
          <a:p>
            <a:pPr>
              <a:lnSpc>
                <a:spcPct val="90000"/>
              </a:lnSpc>
              <a:spcBef>
                <a:spcPts val="1000"/>
              </a:spcBef>
              <a:buClr>
                <a:schemeClr val="accent1"/>
              </a:buClr>
              <a:buSzPct val="80000"/>
              <a:buFont typeface="Wingdings 3" charset="2"/>
              <a:buChar char=""/>
              <a:defRPr/>
            </a:pPr>
            <a:r>
              <a:rPr lang="en-US" altLang="it-IT" sz="1700">
                <a:solidFill>
                  <a:schemeClr val="tx1">
                    <a:lumMod val="75000"/>
                    <a:lumOff val="25000"/>
                  </a:schemeClr>
                </a:solidFill>
                <a:latin typeface="+mn-lt"/>
                <a:ea typeface="+mn-ea"/>
              </a:rPr>
              <a:t>12.The parties agree that an order or Award by an Emergency Arbitrator pursuant to this Schedule 1 shall be binding on the parties from the date it is made, and undertake to carry out the interim order or Award immediately and without delay. The parties also irrevocably waive their rights to any form of appeal, review or recourse to any State court or other judicial authority with respect to such Award insofar as such waiver may be validly made.</a:t>
            </a:r>
          </a:p>
          <a:p>
            <a:pPr>
              <a:lnSpc>
                <a:spcPct val="90000"/>
              </a:lnSpc>
              <a:spcBef>
                <a:spcPts val="1000"/>
              </a:spcBef>
              <a:buClr>
                <a:schemeClr val="accent1"/>
              </a:buClr>
              <a:buSzPct val="80000"/>
              <a:buFont typeface="Wingdings 3" charset="2"/>
              <a:buChar char=""/>
              <a:defRPr/>
            </a:pPr>
            <a:r>
              <a:rPr lang="en-US" altLang="it-IT" sz="1700">
                <a:solidFill>
                  <a:schemeClr val="tx1">
                    <a:lumMod val="75000"/>
                    <a:lumOff val="25000"/>
                  </a:schemeClr>
                </a:solidFill>
                <a:latin typeface="+mn-lt"/>
                <a:ea typeface="+mn-ea"/>
              </a:rPr>
              <a:t>13.The costs associated with any application pursuant to this Schedule 1 may initially be apportioned by the Emergency Arbitrator, subject to the power of the Tribunal to determine finally the apportionment of such costs.</a:t>
            </a:r>
          </a:p>
          <a:p>
            <a:pPr marL="269875">
              <a:lnSpc>
                <a:spcPct val="90000"/>
              </a:lnSpc>
              <a:spcBef>
                <a:spcPts val="1000"/>
              </a:spcBef>
              <a:buClr>
                <a:schemeClr val="accent1"/>
              </a:buClr>
              <a:buSzPct val="80000"/>
              <a:buFont typeface="Wingdings 3" charset="2"/>
              <a:buChar char=""/>
              <a:defRPr/>
            </a:pPr>
            <a:endParaRPr lang="en-US" altLang="it-IT" sz="1700">
              <a:solidFill>
                <a:schemeClr val="tx1">
                  <a:lumMod val="75000"/>
                  <a:lumOff val="25000"/>
                </a:schemeClr>
              </a:solidFill>
              <a:latin typeface="+mn-lt"/>
              <a:ea typeface="+mn-ea"/>
            </a:endParaRPr>
          </a:p>
        </p:txBody>
      </p:sp>
      <p:sp>
        <p:nvSpPr>
          <p:cNvPr id="264194" name="Text Box 1">
            <a:extLst>
              <a:ext uri="{FF2B5EF4-FFF2-40B4-BE49-F238E27FC236}">
                <a16:creationId xmlns:a16="http://schemas.microsoft.com/office/drawing/2014/main" id="{F26595C7-6D6E-4D60-8B4A-A78C10CFCEF8}"/>
              </a:ext>
            </a:extLst>
          </p:cNvPr>
          <p:cNvSpPr txBox="1">
            <a:spLocks noChangeArrowheads="1"/>
          </p:cNvSpPr>
          <p:nvPr/>
        </p:nvSpPr>
        <p:spPr bwMode="auto">
          <a:xfrm>
            <a:off x="1981200" y="70485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6247"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66248"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49"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66242" name="Text Box 1">
            <a:extLst>
              <a:ext uri="{FF2B5EF4-FFF2-40B4-BE49-F238E27FC236}">
                <a16:creationId xmlns:a16="http://schemas.microsoft.com/office/drawing/2014/main" id="{BF5987E6-E06A-4B3E-8AF8-3BBE4987548A}"/>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Judicial enforcement</a:t>
            </a:r>
          </a:p>
        </p:txBody>
      </p:sp>
      <p:sp>
        <p:nvSpPr>
          <p:cNvPr id="266243" name="Text Box 2">
            <a:extLst>
              <a:ext uri="{FF2B5EF4-FFF2-40B4-BE49-F238E27FC236}">
                <a16:creationId xmlns:a16="http://schemas.microsoft.com/office/drawing/2014/main" id="{8D1D7200-E62B-4D5A-9029-AA20CC8843CE}"/>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268288" indent="-268288">
              <a:spcBef>
                <a:spcPts val="675"/>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The arbitral tribunals lack the authority to enforce their provisional remedies</a:t>
            </a:r>
          </a:p>
          <a:p>
            <a:pPr>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The enforcement  is the responsibility of national courts</a:t>
            </a:r>
          </a:p>
          <a:p>
            <a:pPr>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Model Law art. 17 H /Specific provisions</a:t>
            </a:r>
          </a:p>
          <a:p>
            <a:pPr>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Absent specific provisions: Provisional measures /final awards (they are final in that they dispose of the request for preliminary relief)</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olo 1">
            <a:extLst>
              <a:ext uri="{FF2B5EF4-FFF2-40B4-BE49-F238E27FC236}">
                <a16:creationId xmlns:a16="http://schemas.microsoft.com/office/drawing/2014/main" id="{4AD35889-EF90-4D94-8E41-4D80ED1F542E}"/>
              </a:ext>
            </a:extLst>
          </p:cNvPr>
          <p:cNvSpPr>
            <a:spLocks noGrp="1" noChangeArrowheads="1"/>
          </p:cNvSpPr>
          <p:nvPr>
            <p:ph type="title"/>
          </p:nvPr>
        </p:nvSpPr>
        <p:spPr/>
        <p:txBody>
          <a:bodyPr/>
          <a:lstStyle/>
          <a:p>
            <a:r>
              <a:rPr lang="it-IT" altLang="it-IT"/>
              <a:t>Conducting the proceedings</a:t>
            </a:r>
          </a:p>
        </p:txBody>
      </p:sp>
      <p:sp>
        <p:nvSpPr>
          <p:cNvPr id="220163" name="Segnaposto contenuto 2">
            <a:extLst>
              <a:ext uri="{FF2B5EF4-FFF2-40B4-BE49-F238E27FC236}">
                <a16:creationId xmlns:a16="http://schemas.microsoft.com/office/drawing/2014/main" id="{BB9C75E2-139E-4821-BF5D-3767199DBB3E}"/>
              </a:ext>
            </a:extLst>
          </p:cNvPr>
          <p:cNvSpPr>
            <a:spLocks noGrp="1" noChangeArrowheads="1"/>
          </p:cNvSpPr>
          <p:nvPr>
            <p:ph idx="1"/>
          </p:nvPr>
        </p:nvSpPr>
        <p:spPr/>
        <p:txBody>
          <a:bodyPr/>
          <a:lstStyle/>
          <a:p>
            <a:r>
              <a:rPr lang="it-IT" altLang="it-IT"/>
              <a:t>The arbitral tribunal has to undertake </a:t>
            </a:r>
            <a:r>
              <a:rPr lang="it-IT" altLang="it-IT" b="1"/>
              <a:t>preliminary measures</a:t>
            </a:r>
            <a:r>
              <a:rPr lang="it-IT" altLang="it-IT"/>
              <a:t> in order to organize the proceeding</a:t>
            </a:r>
          </a:p>
          <a:p>
            <a:r>
              <a:rPr lang="it-IT" altLang="it-IT"/>
              <a:t>Procedural timetable and other choices:</a:t>
            </a:r>
          </a:p>
          <a:p>
            <a:r>
              <a:rPr lang="it-IT" altLang="it-IT"/>
              <a:t>Language – Location  -Technologies and Evidence admitted (parties agreement)</a:t>
            </a:r>
          </a:p>
          <a:p>
            <a:r>
              <a:rPr lang="it-IT" altLang="it-IT"/>
              <a:t>Parties may submit </a:t>
            </a:r>
            <a:r>
              <a:rPr lang="it-IT" altLang="it-IT" b="1"/>
              <a:t>written statements</a:t>
            </a:r>
          </a:p>
          <a:p>
            <a:r>
              <a:rPr lang="it-IT" altLang="it-IT"/>
              <a:t>Arbitral Tribunal conducts one or more </a:t>
            </a:r>
            <a:r>
              <a:rPr lang="it-IT" altLang="it-IT" b="1"/>
              <a:t>oral hearings </a:t>
            </a:r>
            <a:r>
              <a:rPr lang="it-IT" altLang="it-IT"/>
              <a:t>with the parties (unless parties agree on documents-only proceedings)</a:t>
            </a:r>
          </a:p>
          <a:p>
            <a:r>
              <a:rPr lang="it-IT" altLang="it-IT"/>
              <a:t>Hearing are usually held in private (confidentiality)</a:t>
            </a:r>
          </a:p>
        </p:txBody>
      </p:sp>
      <p:sp>
        <p:nvSpPr>
          <p:cNvPr id="220164" name="Segnaposto data 3">
            <a:extLst>
              <a:ext uri="{FF2B5EF4-FFF2-40B4-BE49-F238E27FC236}">
                <a16:creationId xmlns:a16="http://schemas.microsoft.com/office/drawing/2014/main" id="{204127B2-2BA3-4E60-878B-C4B76ABA01BA}"/>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6" name="Rectangle 135">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8294" name="Oval 136">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8" name="Oval 137">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9" name="Oval 138">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0" name="Oval 139">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1" name="Oval 140">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3"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4"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6" name="Rectangle 145">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68295" name="Rectangle 14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296" name="Rectangle 14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4" name="Freeform: Shape 15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5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68290" name="Text Box 1">
            <a:extLst>
              <a:ext uri="{FF2B5EF4-FFF2-40B4-BE49-F238E27FC236}">
                <a16:creationId xmlns:a16="http://schemas.microsoft.com/office/drawing/2014/main" id="{662AB1AA-E119-437A-988A-7C453F7F5AB1}"/>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Judicial Provisional measures in aid of arbitration</a:t>
            </a:r>
          </a:p>
        </p:txBody>
      </p:sp>
      <p:sp>
        <p:nvSpPr>
          <p:cNvPr id="101378" name="Text Box 2">
            <a:extLst>
              <a:ext uri="{FF2B5EF4-FFF2-40B4-BE49-F238E27FC236}">
                <a16:creationId xmlns:a16="http://schemas.microsoft.com/office/drawing/2014/main" id="{5C2F74A6-2061-4FAF-B0AF-0114224270E5}"/>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273050" indent="-268288">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FFFFFF"/>
                </a:solidFill>
                <a:latin typeface="Arial" panose="020B0604020202020204" pitchFamily="34" charset="0"/>
                <a:ea typeface="Microsoft YaHei" panose="020B0503020204020204" pitchFamily="34" charset="-122"/>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FFFFFF"/>
                </a:solidFill>
                <a:latin typeface="Arial" panose="020B0604020202020204" pitchFamily="34" charset="0"/>
                <a:ea typeface="Microsoft YaHei" panose="020B0503020204020204" pitchFamily="34" charset="-122"/>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FFFFFF"/>
                </a:solidFill>
                <a:latin typeface="Arial" panose="020B0604020202020204" pitchFamily="34" charset="0"/>
                <a:ea typeface="Microsoft YaHei" panose="020B0503020204020204" pitchFamily="34" charset="-122"/>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FFFFFF"/>
                </a:solidFill>
                <a:latin typeface="Arial" panose="020B0604020202020204" pitchFamily="34" charset="0"/>
                <a:ea typeface="Microsoft YaHei" panose="020B0503020204020204" pitchFamily="34" charset="-122"/>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FFFFFF"/>
                </a:solidFill>
                <a:latin typeface="Arial" panose="020B0604020202020204" pitchFamily="34" charset="0"/>
                <a:ea typeface="Microsoft YaHei" panose="020B0503020204020204" pitchFamily="34" charset="-122"/>
              </a:defRPr>
            </a:lvl9pPr>
          </a:lstStyle>
          <a:p>
            <a:pPr>
              <a:spcBef>
                <a:spcPts val="1000"/>
              </a:spcBef>
              <a:buClr>
                <a:schemeClr val="accent1"/>
              </a:buClr>
              <a:buSzPct val="80000"/>
              <a:buFont typeface="Wingdings 3" charset="2"/>
              <a:buChar char=""/>
              <a:defRPr/>
            </a:pPr>
            <a:r>
              <a:rPr lang="en-US" altLang="it-IT" sz="2000" dirty="0">
                <a:solidFill>
                  <a:schemeClr val="tx1">
                    <a:lumMod val="75000"/>
                    <a:lumOff val="25000"/>
                  </a:schemeClr>
                </a:solidFill>
                <a:latin typeface="+mn-lt"/>
                <a:ea typeface="+mn-ea"/>
              </a:rPr>
              <a:t>Concurrent jurisdiction?</a:t>
            </a:r>
          </a:p>
          <a:p>
            <a:pPr marL="271463" indent="-269875">
              <a:spcBef>
                <a:spcPts val="1000"/>
              </a:spcBef>
              <a:buClr>
                <a:schemeClr val="accent1"/>
              </a:buClr>
              <a:buSzPct val="80000"/>
              <a:buFont typeface="Wingdings 3" charset="2"/>
              <a:buChar char=""/>
              <a:defRPr/>
            </a:pPr>
            <a:r>
              <a:rPr lang="en-US" altLang="it-IT" sz="2000" dirty="0">
                <a:solidFill>
                  <a:schemeClr val="tx1">
                    <a:lumMod val="75000"/>
                    <a:lumOff val="25000"/>
                  </a:schemeClr>
                </a:solidFill>
                <a:latin typeface="+mn-lt"/>
                <a:ea typeface="+mn-ea"/>
              </a:rPr>
              <a:t>New York Convention (art. II): different approaches (USA) with regard to international arbitration</a:t>
            </a:r>
          </a:p>
          <a:p>
            <a:pPr marL="271463" indent="-269875">
              <a:spcBef>
                <a:spcPts val="1000"/>
              </a:spcBef>
              <a:buClr>
                <a:schemeClr val="accent1"/>
              </a:buClr>
              <a:buSzPct val="80000"/>
              <a:buFont typeface="Wingdings 3" charset="2"/>
              <a:buChar char=""/>
              <a:defRPr/>
            </a:pPr>
            <a:r>
              <a:rPr lang="en-US" altLang="it-IT" sz="2000" dirty="0">
                <a:solidFill>
                  <a:schemeClr val="tx1">
                    <a:lumMod val="75000"/>
                    <a:lumOff val="25000"/>
                  </a:schemeClr>
                </a:solidFill>
                <a:latin typeface="+mn-lt"/>
                <a:ea typeface="+mn-ea"/>
              </a:rPr>
              <a:t>The weight of authority concluded that article II does not forbid court ordered provisional remedies in aid of arbitration (unless parties’ agreement …)</a:t>
            </a:r>
          </a:p>
          <a:p>
            <a:pPr marL="271463" indent="-269875">
              <a:spcBef>
                <a:spcPts val="1000"/>
              </a:spcBef>
              <a:buClr>
                <a:schemeClr val="accent1"/>
              </a:buClr>
              <a:buSzPct val="80000"/>
              <a:buFont typeface="Wingdings 3" charset="2"/>
              <a:buChar char=""/>
              <a:defRPr/>
            </a:pPr>
            <a:r>
              <a:rPr lang="en-US" altLang="it-IT" sz="2000" dirty="0">
                <a:solidFill>
                  <a:schemeClr val="tx1">
                    <a:lumMod val="75000"/>
                    <a:lumOff val="25000"/>
                  </a:schemeClr>
                </a:solidFill>
                <a:latin typeface="+mn-lt"/>
                <a:ea typeface="+mn-ea"/>
              </a:rPr>
              <a:t>National law: concurrent jurisdiction/preferred forum</a:t>
            </a:r>
          </a:p>
          <a:p>
            <a:pPr marL="271463" indent="-269875">
              <a:spcBef>
                <a:spcPts val="1000"/>
              </a:spcBef>
              <a:buClr>
                <a:schemeClr val="accent1"/>
              </a:buClr>
              <a:buSzPct val="80000"/>
              <a:buFont typeface="Wingdings 3" charset="2"/>
              <a:buChar char=""/>
              <a:defRPr/>
            </a:pPr>
            <a:r>
              <a:rPr lang="en-US" altLang="it-IT" sz="2000" dirty="0">
                <a:solidFill>
                  <a:schemeClr val="tx1">
                    <a:lumMod val="75000"/>
                    <a:lumOff val="25000"/>
                  </a:schemeClr>
                </a:solidFill>
                <a:latin typeface="+mn-lt"/>
                <a:ea typeface="+mn-ea"/>
              </a:rPr>
              <a:t>Model law  art. 9 and 17: concurrent – does not waive rights under an arbitration agreement.</a:t>
            </a:r>
          </a:p>
          <a:p>
            <a:pPr marL="271463" indent="-269875">
              <a:spcBef>
                <a:spcPts val="1000"/>
              </a:spcBef>
              <a:buClr>
                <a:schemeClr val="accent1"/>
              </a:buClr>
              <a:buSzPct val="80000"/>
              <a:buFont typeface="Wingdings 3" charset="2"/>
              <a:buChar char=""/>
              <a:defRPr/>
            </a:pPr>
            <a:r>
              <a:rPr lang="en-US" altLang="it-IT" sz="2000" dirty="0">
                <a:solidFill>
                  <a:schemeClr val="tx1">
                    <a:lumMod val="75000"/>
                    <a:lumOff val="25000"/>
                  </a:schemeClr>
                </a:solidFill>
                <a:latin typeface="+mn-lt"/>
                <a:ea typeface="+mn-ea"/>
              </a:rPr>
              <a:t>Appropriate national Courts? Jurisdiction</a:t>
            </a:r>
          </a:p>
          <a:p>
            <a:pPr marL="271463" indent="-269875">
              <a:spcBef>
                <a:spcPts val="1000"/>
              </a:spcBef>
              <a:buClr>
                <a:schemeClr val="accent1"/>
              </a:buClr>
              <a:buSzPct val="80000"/>
              <a:buFont typeface="Wingdings 3" charset="2"/>
              <a:buChar char=""/>
              <a:defRPr/>
            </a:pPr>
            <a:r>
              <a:rPr lang="en-US" altLang="it-IT" sz="2000" dirty="0">
                <a:solidFill>
                  <a:schemeClr val="tx1">
                    <a:lumMod val="75000"/>
                    <a:lumOff val="25000"/>
                  </a:schemeClr>
                </a:solidFill>
                <a:latin typeface="+mn-lt"/>
                <a:ea typeface="+mn-ea"/>
              </a:rPr>
              <a:t>- in aid of arbitration seated</a:t>
            </a:r>
          </a:p>
          <a:p>
            <a:pPr marL="271463" indent="-269875">
              <a:spcBef>
                <a:spcPts val="1000"/>
              </a:spcBef>
              <a:buClr>
                <a:schemeClr val="accent1"/>
              </a:buClr>
              <a:buSzPct val="80000"/>
              <a:buFont typeface="Wingdings 3" charset="2"/>
              <a:buChar char=""/>
              <a:defRPr/>
            </a:pPr>
            <a:r>
              <a:rPr lang="en-US" altLang="it-IT" sz="2000" dirty="0">
                <a:solidFill>
                  <a:schemeClr val="tx1">
                    <a:lumMod val="75000"/>
                    <a:lumOff val="25000"/>
                  </a:schemeClr>
                </a:solidFill>
                <a:latin typeface="+mn-lt"/>
                <a:ea typeface="+mn-ea"/>
              </a:rPr>
              <a:t>- location of defendant’s assets</a:t>
            </a:r>
          </a:p>
          <a:p>
            <a:pPr>
              <a:spcBef>
                <a:spcPts val="1000"/>
              </a:spcBef>
              <a:buClr>
                <a:schemeClr val="accent1"/>
              </a:buClr>
              <a:buSzPct val="80000"/>
              <a:buFont typeface="Wingdings 3" charset="2"/>
              <a:buChar char=""/>
              <a:defRPr/>
            </a:pPr>
            <a:endParaRPr lang="en-US" altLang="it-IT" sz="2000" dirty="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defRPr/>
            </a:pPr>
            <a:endParaRPr lang="en-US" altLang="it-IT" sz="2000" dirty="0">
              <a:solidFill>
                <a:schemeClr val="tx1">
                  <a:lumMod val="75000"/>
                  <a:lumOff val="25000"/>
                </a:schemeClr>
              </a:solidFill>
              <a:latin typeface="+mn-lt"/>
              <a:ea typeface="+mn-ea"/>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70338" name="Text Box 1">
            <a:extLst>
              <a:ext uri="{FF2B5EF4-FFF2-40B4-BE49-F238E27FC236}">
                <a16:creationId xmlns:a16="http://schemas.microsoft.com/office/drawing/2014/main" id="{340C0A08-006B-4C00-AE0C-64C3A0431607}"/>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Model Law art. 9</a:t>
            </a:r>
          </a:p>
        </p:txBody>
      </p:sp>
      <p:sp>
        <p:nvSpPr>
          <p:cNvPr id="270339" name="Text Box 2">
            <a:extLst>
              <a:ext uri="{FF2B5EF4-FFF2-40B4-BE49-F238E27FC236}">
                <a16:creationId xmlns:a16="http://schemas.microsoft.com/office/drawing/2014/main" id="{612FA842-B88B-4F27-A978-FB1984F085C8}"/>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268288" indent="-268288">
              <a:spcBef>
                <a:spcPts val="675"/>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It is not incompatible with an arbitration agreement for a party to request , before or during arbitral proceedings, from a court an interim measure of protection and for a court to grant such measure.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72386" name="Text Box 1">
            <a:extLst>
              <a:ext uri="{FF2B5EF4-FFF2-40B4-BE49-F238E27FC236}">
                <a16:creationId xmlns:a16="http://schemas.microsoft.com/office/drawing/2014/main" id="{D254E5BD-5DC7-482E-A447-8DB303D51D09}"/>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Model law art. 17J</a:t>
            </a:r>
          </a:p>
        </p:txBody>
      </p:sp>
      <p:sp>
        <p:nvSpPr>
          <p:cNvPr id="272387" name="Text Box 2">
            <a:extLst>
              <a:ext uri="{FF2B5EF4-FFF2-40B4-BE49-F238E27FC236}">
                <a16:creationId xmlns:a16="http://schemas.microsoft.com/office/drawing/2014/main" id="{70602A53-ABEA-4E15-A913-8ADDBACDB555}"/>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268288" indent="-268288">
              <a:spcBef>
                <a:spcPts val="675"/>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A court shall have the same power of issuing an interim measure in relation to arbitration proceedings irrespective of whether their place is in the territory of this State, as it has in relation to proceedings in courts.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6" name="Rectangle 135">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Oval 136">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8" name="Oval 137">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9" name="Oval 138">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0" name="Oval 139">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1" name="Oval 140">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3"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4"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6" name="Rectangle 145">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8" name="Rectangle 14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4" name="Freeform: Shape 15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5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74434" name="Text Box 1">
            <a:extLst>
              <a:ext uri="{FF2B5EF4-FFF2-40B4-BE49-F238E27FC236}">
                <a16:creationId xmlns:a16="http://schemas.microsoft.com/office/drawing/2014/main" id="{77C371CB-0B1F-492C-8354-5218A9C2DAAD}"/>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449263">
              <a:spcBef>
                <a:spcPts val="675"/>
              </a:spcBef>
              <a:buClr>
                <a:srgbClr val="000000"/>
              </a:buClr>
              <a:buSzPct val="100000"/>
              <a:buFont typeface="Times New Roman" panose="02020603050405020304" pitchFamily="18" charset="0"/>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Antisuit injunctions</a:t>
            </a:r>
          </a:p>
        </p:txBody>
      </p:sp>
      <p:sp>
        <p:nvSpPr>
          <p:cNvPr id="104450" name="Text Box 2">
            <a:extLst>
              <a:ext uri="{FF2B5EF4-FFF2-40B4-BE49-F238E27FC236}">
                <a16:creationId xmlns:a16="http://schemas.microsoft.com/office/drawing/2014/main" id="{26E42A30-8B4F-45DA-8896-FFC2228B2DBF}"/>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44450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solidFill>
                  <a:srgbClr val="FFFFFF"/>
                </a:solidFill>
                <a:latin typeface="Arial" panose="020B0604020202020204" pitchFamily="34" charset="0"/>
                <a:ea typeface="Microsoft YaHei" panose="020B0503020204020204" pitchFamily="34" charset="-122"/>
              </a:defRPr>
            </a:lvl1pPr>
            <a:lvl2pPr>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solidFill>
                  <a:srgbClr val="FFFFFF"/>
                </a:solidFill>
                <a:latin typeface="Arial" panose="020B0604020202020204" pitchFamily="34" charset="0"/>
                <a:ea typeface="Microsoft YaHei" panose="020B0503020204020204" pitchFamily="34" charset="-122"/>
              </a:defRPr>
            </a:lvl2pPr>
            <a:lvl3pPr>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solidFill>
                  <a:srgbClr val="FFFFFF"/>
                </a:solidFill>
                <a:latin typeface="Arial" panose="020B0604020202020204" pitchFamily="34" charset="0"/>
                <a:ea typeface="Microsoft YaHei" panose="020B0503020204020204" pitchFamily="34" charset="-122"/>
              </a:defRPr>
            </a:lvl3pPr>
            <a:lvl4pPr>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solidFill>
                  <a:srgbClr val="FFFFFF"/>
                </a:solidFill>
                <a:latin typeface="Arial" panose="020B0604020202020204" pitchFamily="34" charset="0"/>
                <a:ea typeface="Microsoft YaHei" panose="020B0503020204020204" pitchFamily="34" charset="-122"/>
              </a:defRPr>
            </a:lvl4pPr>
            <a:lvl5pPr>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4500"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 pos="9428163" algn="l"/>
              </a:tabLst>
              <a:defRPr>
                <a:solidFill>
                  <a:srgbClr val="FFFFFF"/>
                </a:solidFill>
                <a:latin typeface="Arial" panose="020B0604020202020204" pitchFamily="34" charset="0"/>
                <a:ea typeface="Microsoft YaHei" panose="020B0503020204020204" pitchFamily="34" charset="-122"/>
              </a:defRPr>
            </a:lvl9pPr>
          </a:lstStyle>
          <a:p>
            <a:pPr>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Case C-159/02 Gregory Paul Turner v Felix Fareed Ismail Grovit and Others</a:t>
            </a:r>
          </a:p>
          <a:p>
            <a:pPr marL="446088">
              <a:spcBef>
                <a:spcPts val="1000"/>
              </a:spcBef>
              <a:buClr>
                <a:schemeClr val="accent1"/>
              </a:buClr>
              <a:buSzPct val="80000"/>
              <a:buFont typeface="Wingdings 3" charset="2"/>
              <a:buChar char=""/>
              <a:defRP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Case C-185/07 Allianz SpA, formerly Riunione Adriatica di Sicurtà SpA and Generali Assicurazioni Generali SpA v West Tankers Inc.</a:t>
            </a:r>
          </a:p>
          <a:p>
            <a:pPr marL="446088">
              <a:spcBef>
                <a:spcPts val="1000"/>
              </a:spcBef>
              <a:buClr>
                <a:schemeClr val="accent1"/>
              </a:buClr>
              <a:buSzPct val="80000"/>
              <a:buFont typeface="Wingdings 3" charset="2"/>
              <a:buChar char=""/>
              <a:defRPr/>
            </a:pPr>
            <a:endParaRPr lang="en-US" altLang="it-IT" sz="2000">
              <a:solidFill>
                <a:schemeClr val="tx1">
                  <a:lumMod val="75000"/>
                  <a:lumOff val="25000"/>
                </a:schemeClr>
              </a:solidFill>
              <a:latin typeface="+mn-lt"/>
              <a:ea typeface="+mn-ea"/>
            </a:endParaRPr>
          </a:p>
          <a:p>
            <a:pPr marL="446088">
              <a:spcBef>
                <a:spcPts val="1000"/>
              </a:spcBef>
              <a:buClr>
                <a:schemeClr val="accent1"/>
              </a:buClr>
              <a:buSzPct val="80000"/>
              <a:buFont typeface="Wingdings 3" charset="2"/>
              <a:buChar char=""/>
              <a:defRP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In Case C‑536/13, JUDGMENT OF THE COURT (Grand Chamber) 13 May 2015‘Gazprom’ OAO Lietuvos Respublika,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76482" name="Text Box 1">
            <a:extLst>
              <a:ext uri="{FF2B5EF4-FFF2-40B4-BE49-F238E27FC236}">
                <a16:creationId xmlns:a16="http://schemas.microsoft.com/office/drawing/2014/main" id="{89B5D68B-D83D-4C72-AB94-DE89C67DF32D}"/>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ARBITRATION AWARDS</a:t>
            </a:r>
          </a:p>
        </p:txBody>
      </p:sp>
      <p:sp>
        <p:nvSpPr>
          <p:cNvPr id="276483" name="Text Box 2">
            <a:extLst>
              <a:ext uri="{FF2B5EF4-FFF2-40B4-BE49-F238E27FC236}">
                <a16:creationId xmlns:a16="http://schemas.microsoft.com/office/drawing/2014/main" id="{DF813D83-58B4-4B66-B2D1-BA18DC12392C}"/>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285750" indent="-285750">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To ensure that the award will be recognized and enforced, an arbitrator or tribunal must:</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Make certain that it has jurisdiction to decide the dispute;</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Comply with the procedural rules governing the arbitration;</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Conform to any dictates in the arbitration agreement;</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Apply the substantive law governing the dispute (the  lex CAUSAE); and</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When required (e.g., ICC arbitration), have the arbitral organization approve the award.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78530" name="Text Box 1">
            <a:extLst>
              <a:ext uri="{FF2B5EF4-FFF2-40B4-BE49-F238E27FC236}">
                <a16:creationId xmlns:a16="http://schemas.microsoft.com/office/drawing/2014/main" id="{D71400EE-B5A7-4C52-8BE3-8F21B555EC8D}"/>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TYPES OF AWARDS</a:t>
            </a:r>
          </a:p>
        </p:txBody>
      </p:sp>
      <p:sp>
        <p:nvSpPr>
          <p:cNvPr id="278531" name="Text Box 2">
            <a:extLst>
              <a:ext uri="{FF2B5EF4-FFF2-40B4-BE49-F238E27FC236}">
                <a16:creationId xmlns:a16="http://schemas.microsoft.com/office/drawing/2014/main" id="{434B5003-B73B-48A3-BCE6-A916ABD6582A}"/>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Provisional decisions</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Partial awards </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Interim awards</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Final awards</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Termination of proceedings without a ruling on the merits </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Consent or agreed awards</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 Default awards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9" name="Rectangle 98">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Oval 99">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1" name="Oval 100">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2" name="Oval 101">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 name="Oval 102">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4" name="Oval 103">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6"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07"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9" name="Rectangle 108">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11" name="Group 11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2" name="Rectangle 11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3" name="Oval 11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4" name="Oval 11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5" name="Rectangle 11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80578" name="Text Box 1">
            <a:extLst>
              <a:ext uri="{FF2B5EF4-FFF2-40B4-BE49-F238E27FC236}">
                <a16:creationId xmlns:a16="http://schemas.microsoft.com/office/drawing/2014/main" id="{7963CDB5-B3A5-4F47-9AC2-975885E69006}"/>
              </a:ext>
            </a:extLst>
          </p:cNvPr>
          <p:cNvSpPr txBox="1">
            <a:spLocks noChangeArrowheads="1"/>
          </p:cNvSpPr>
          <p:nvPr/>
        </p:nvSpPr>
        <p:spPr bwMode="auto">
          <a:xfrm>
            <a:off x="1154955" y="973667"/>
            <a:ext cx="2942210" cy="48337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600">
                <a:solidFill>
                  <a:srgbClr val="EBEBEB"/>
                </a:solidFill>
                <a:latin typeface="+mj-lt"/>
                <a:ea typeface="+mj-ea"/>
                <a:cs typeface="+mj-cs"/>
              </a:rPr>
              <a:t>FORMAL REQUIRE</a:t>
            </a:r>
          </a:p>
          <a:p>
            <a:pPr>
              <a:spcBef>
                <a:spcPct val="0"/>
              </a:spcBef>
              <a:spcAft>
                <a:spcPts val="600"/>
              </a:spcAft>
              <a:buClrTx/>
            </a:pPr>
            <a:r>
              <a:rPr lang="en-US" altLang="it-IT" sz="3600">
                <a:solidFill>
                  <a:srgbClr val="EBEBEB"/>
                </a:solidFill>
                <a:latin typeface="+mj-lt"/>
                <a:ea typeface="+mj-ea"/>
                <a:cs typeface="+mj-cs"/>
              </a:rPr>
              <a:t>MENTS</a:t>
            </a:r>
          </a:p>
        </p:txBody>
      </p:sp>
      <p:sp>
        <p:nvSpPr>
          <p:cNvPr id="120" name="Rectangle 11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80581" name="Text Box 2">
            <a:extLst>
              <a:ext uri="{FF2B5EF4-FFF2-40B4-BE49-F238E27FC236}">
                <a16:creationId xmlns:a16="http://schemas.microsoft.com/office/drawing/2014/main" id="{A27A06FF-1942-475E-A1ED-833E56483814}"/>
              </a:ext>
            </a:extLst>
          </p:cNvPr>
          <p:cNvGraphicFramePr/>
          <p:nvPr>
            <p:extLst>
              <p:ext uri="{D42A27DB-BD31-4B8C-83A1-F6EECF244321}">
                <p14:modId xmlns:p14="http://schemas.microsoft.com/office/powerpoint/2010/main" val="259999785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82626" name="Text Box 1">
            <a:extLst>
              <a:ext uri="{FF2B5EF4-FFF2-40B4-BE49-F238E27FC236}">
                <a16:creationId xmlns:a16="http://schemas.microsoft.com/office/drawing/2014/main" id="{5B70D78F-448A-41B4-BC4C-1A2EAE2DA99C}"/>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REMEDIES</a:t>
            </a:r>
          </a:p>
        </p:txBody>
      </p:sp>
      <p:sp>
        <p:nvSpPr>
          <p:cNvPr id="282627" name="Text Box 2">
            <a:extLst>
              <a:ext uri="{FF2B5EF4-FFF2-40B4-BE49-F238E27FC236}">
                <a16:creationId xmlns:a16="http://schemas.microsoft.com/office/drawing/2014/main" id="{D337157E-070C-4957-8CAF-804BA517990A}"/>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The remedies that might be included in an arbitral award are fairly wide ranging, including:</a:t>
            </a:r>
          </a:p>
          <a:p>
            <a:pPr marL="342900" indent="-342900">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Monetary relief </a:t>
            </a:r>
          </a:p>
          <a:p>
            <a:pPr marL="342900" indent="-342900">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Punitive damages;</a:t>
            </a:r>
          </a:p>
          <a:p>
            <a:pPr marL="342900" indent="-342900">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Specific performance;</a:t>
            </a:r>
          </a:p>
          <a:p>
            <a:pPr marL="342900" indent="-342900">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Injunctive or declaratory relief;</a:t>
            </a:r>
          </a:p>
          <a:p>
            <a:pPr marL="342900" indent="-342900">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Rectification or adaptation of contracts;</a:t>
            </a:r>
          </a:p>
          <a:p>
            <a:pPr marL="342900" indent="-342900">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Interest;</a:t>
            </a:r>
          </a:p>
          <a:p>
            <a:pPr marL="342900" indent="-342900">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Attorneys’ fees; </a:t>
            </a:r>
          </a:p>
          <a:p>
            <a:pPr marL="342900" indent="-342900">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Costs.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4688"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84689"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690"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84674" name="Text Box 1">
            <a:extLst>
              <a:ext uri="{FF2B5EF4-FFF2-40B4-BE49-F238E27FC236}">
                <a16:creationId xmlns:a16="http://schemas.microsoft.com/office/drawing/2014/main" id="{0BC0F48B-ADC3-4167-913A-8FC7D22E18F5}"/>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Attacking the arbitral award</a:t>
            </a:r>
          </a:p>
        </p:txBody>
      </p:sp>
      <p:sp>
        <p:nvSpPr>
          <p:cNvPr id="284675" name="Text Box 2">
            <a:extLst>
              <a:ext uri="{FF2B5EF4-FFF2-40B4-BE49-F238E27FC236}">
                <a16:creationId xmlns:a16="http://schemas.microsoft.com/office/drawing/2014/main" id="{D3239413-0D87-484F-9A69-5A6AA597BC11}"/>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The arbitral award has binding and final effect on the parties.</a:t>
            </a:r>
          </a:p>
          <a:p>
            <a:pPr>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(Loosing) Parties have two options:</a:t>
            </a:r>
          </a:p>
          <a:p>
            <a:pPr>
              <a:spcBef>
                <a:spcPts val="1000"/>
              </a:spcBef>
              <a:buClr>
                <a:schemeClr val="accent1"/>
              </a:buClr>
              <a:buSzPct val="80000"/>
              <a:buFont typeface="Wingdings 3" charset="2"/>
              <a:buChar char=""/>
            </a:pPr>
            <a:endParaRPr lang="en-US" altLang="it-IT" sz="2000" dirty="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 Attacking the award in the Country where it was made (trying to have the award set aside)</a:t>
            </a:r>
          </a:p>
          <a:p>
            <a:pPr>
              <a:spcBef>
                <a:spcPts val="1000"/>
              </a:spcBef>
              <a:buClr>
                <a:schemeClr val="accent1"/>
              </a:buClr>
              <a:buSzPct val="80000"/>
              <a:buFont typeface="Wingdings 3" charset="2"/>
              <a:buChar char=""/>
            </a:pPr>
            <a:endParaRPr lang="en-US" altLang="it-IT" sz="2000" dirty="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 Opposing the enforcement in another Country (award's enforcement refused)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3"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5" name="Rectangle 84">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7" name="Group 86">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8" name="Rectangle 87">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Oval 88">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0" name="Oval 89">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2"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3"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4"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86722" name="Text Box 1">
            <a:extLst>
              <a:ext uri="{FF2B5EF4-FFF2-40B4-BE49-F238E27FC236}">
                <a16:creationId xmlns:a16="http://schemas.microsoft.com/office/drawing/2014/main" id="{32AF414E-C83E-43D1-B800-3056610D7171}"/>
              </a:ext>
            </a:extLst>
          </p:cNvPr>
          <p:cNvSpPr txBox="1">
            <a:spLocks noChangeArrowheads="1"/>
          </p:cNvSpPr>
          <p:nvPr/>
        </p:nvSpPr>
        <p:spPr bwMode="auto">
          <a:xfrm>
            <a:off x="1154955" y="973667"/>
            <a:ext cx="2942210" cy="48337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600">
                <a:solidFill>
                  <a:srgbClr val="EBEBEB"/>
                </a:solidFill>
                <a:latin typeface="+mj-lt"/>
                <a:ea typeface="+mj-ea"/>
                <a:cs typeface="+mj-cs"/>
              </a:rPr>
              <a:t>New York Convention</a:t>
            </a:r>
          </a:p>
        </p:txBody>
      </p:sp>
      <p:sp>
        <p:nvSpPr>
          <p:cNvPr id="96" name="Rectangle 95">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86724" name="Text Box 2">
            <a:extLst>
              <a:ext uri="{FF2B5EF4-FFF2-40B4-BE49-F238E27FC236}">
                <a16:creationId xmlns:a16="http://schemas.microsoft.com/office/drawing/2014/main" id="{CB586DF1-119C-4504-BECB-79DC26A1FAC2}"/>
              </a:ext>
            </a:extLst>
          </p:cNvPr>
          <p:cNvGraphicFramePr/>
          <p:nvPr>
            <p:extLst>
              <p:ext uri="{D42A27DB-BD31-4B8C-83A1-F6EECF244321}">
                <p14:modId xmlns:p14="http://schemas.microsoft.com/office/powerpoint/2010/main" val="310362132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olo 1">
            <a:extLst>
              <a:ext uri="{FF2B5EF4-FFF2-40B4-BE49-F238E27FC236}">
                <a16:creationId xmlns:a16="http://schemas.microsoft.com/office/drawing/2014/main" id="{851BAB99-8C09-4873-A010-6F5EC42F9F98}"/>
              </a:ext>
            </a:extLst>
          </p:cNvPr>
          <p:cNvSpPr>
            <a:spLocks noGrp="1" noChangeArrowheads="1"/>
          </p:cNvSpPr>
          <p:nvPr>
            <p:ph type="title"/>
          </p:nvPr>
        </p:nvSpPr>
        <p:spPr/>
        <p:txBody>
          <a:bodyPr/>
          <a:lstStyle/>
          <a:p>
            <a:r>
              <a:rPr lang="it-IT" altLang="it-IT"/>
              <a:t>Conducting the proceeding</a:t>
            </a:r>
          </a:p>
        </p:txBody>
      </p:sp>
      <p:sp>
        <p:nvSpPr>
          <p:cNvPr id="3" name="Segnaposto contenuto 2">
            <a:extLst>
              <a:ext uri="{FF2B5EF4-FFF2-40B4-BE49-F238E27FC236}">
                <a16:creationId xmlns:a16="http://schemas.microsoft.com/office/drawing/2014/main" id="{8EE6BE8C-ABE4-4C57-9BBC-9471DD3E5C2A}"/>
              </a:ext>
            </a:extLst>
          </p:cNvPr>
          <p:cNvSpPr>
            <a:spLocks noGrp="1"/>
          </p:cNvSpPr>
          <p:nvPr>
            <p:ph idx="1"/>
          </p:nvPr>
        </p:nvSpPr>
        <p:spPr/>
        <p:txBody>
          <a:bodyPr/>
          <a:lstStyle/>
          <a:p>
            <a:pPr>
              <a:defRPr/>
            </a:pPr>
            <a:r>
              <a:rPr lang="it-IT" dirty="0"/>
              <a:t>Taking of </a:t>
            </a:r>
            <a:r>
              <a:rPr lang="it-IT" dirty="0" err="1"/>
              <a:t>evidence</a:t>
            </a:r>
            <a:r>
              <a:rPr lang="it-IT" dirty="0"/>
              <a:t> (by the </a:t>
            </a:r>
            <a:r>
              <a:rPr lang="it-IT" dirty="0" err="1"/>
              <a:t>arbitral</a:t>
            </a:r>
            <a:r>
              <a:rPr lang="it-IT" dirty="0"/>
              <a:t> </a:t>
            </a:r>
            <a:r>
              <a:rPr lang="it-IT" dirty="0" err="1"/>
              <a:t>tribunal</a:t>
            </a:r>
            <a:r>
              <a:rPr lang="it-IT" dirty="0"/>
              <a:t>)</a:t>
            </a:r>
          </a:p>
          <a:p>
            <a:pPr marL="457200" indent="-457200">
              <a:buFontTx/>
              <a:buChar char="-"/>
              <a:defRPr/>
            </a:pPr>
            <a:r>
              <a:rPr lang="it-IT" dirty="0" err="1"/>
              <a:t>Unless</a:t>
            </a:r>
            <a:r>
              <a:rPr lang="it-IT" dirty="0"/>
              <a:t> </a:t>
            </a:r>
            <a:r>
              <a:rPr lang="it-IT" dirty="0" err="1"/>
              <a:t>specified</a:t>
            </a:r>
            <a:r>
              <a:rPr lang="it-IT" dirty="0"/>
              <a:t> </a:t>
            </a:r>
            <a:r>
              <a:rPr lang="it-IT" dirty="0" err="1"/>
              <a:t>otherwise</a:t>
            </a:r>
            <a:r>
              <a:rPr lang="it-IT" dirty="0"/>
              <a:t> by the parties, </a:t>
            </a:r>
            <a:r>
              <a:rPr lang="it-IT" dirty="0" err="1"/>
              <a:t>arbitral</a:t>
            </a:r>
            <a:r>
              <a:rPr lang="it-IT" dirty="0"/>
              <a:t> </a:t>
            </a:r>
            <a:r>
              <a:rPr lang="it-IT" dirty="0" err="1"/>
              <a:t>tribunal</a:t>
            </a:r>
            <a:r>
              <a:rPr lang="it-IT" dirty="0"/>
              <a:t> </a:t>
            </a:r>
            <a:r>
              <a:rPr lang="it-IT" dirty="0" err="1"/>
              <a:t>has</a:t>
            </a:r>
            <a:r>
              <a:rPr lang="it-IT" dirty="0"/>
              <a:t> </a:t>
            </a:r>
            <a:r>
              <a:rPr lang="it-IT" dirty="0" err="1"/>
              <a:t>broad</a:t>
            </a:r>
            <a:r>
              <a:rPr lang="it-IT" dirty="0"/>
              <a:t> </a:t>
            </a:r>
            <a:r>
              <a:rPr lang="it-IT" b="1" dirty="0" err="1"/>
              <a:t>discretion</a:t>
            </a:r>
            <a:endParaRPr lang="it-IT" b="1" dirty="0"/>
          </a:p>
          <a:p>
            <a:pPr marL="457200" indent="-457200">
              <a:buFontTx/>
              <a:buChar char="-"/>
              <a:defRPr/>
            </a:pPr>
            <a:r>
              <a:rPr lang="it-IT" dirty="0" err="1"/>
              <a:t>Discretion</a:t>
            </a:r>
            <a:r>
              <a:rPr lang="it-IT" dirty="0"/>
              <a:t> </a:t>
            </a:r>
            <a:r>
              <a:rPr lang="it-IT" dirty="0" err="1"/>
              <a:t>may</a:t>
            </a:r>
            <a:r>
              <a:rPr lang="it-IT" dirty="0"/>
              <a:t> be </a:t>
            </a:r>
            <a:r>
              <a:rPr lang="it-IT" dirty="0" err="1"/>
              <a:t>used</a:t>
            </a:r>
            <a:r>
              <a:rPr lang="it-IT" dirty="0"/>
              <a:t> to </a:t>
            </a:r>
            <a:r>
              <a:rPr lang="it-IT" b="1" dirty="0"/>
              <a:t>bridge the gap </a:t>
            </a:r>
            <a:r>
              <a:rPr lang="it-IT" dirty="0" err="1"/>
              <a:t>between</a:t>
            </a:r>
            <a:r>
              <a:rPr lang="it-IT" dirty="0"/>
              <a:t> parties from common law and </a:t>
            </a:r>
            <a:r>
              <a:rPr lang="it-IT" dirty="0" err="1"/>
              <a:t>civil</a:t>
            </a:r>
            <a:r>
              <a:rPr lang="it-IT" dirty="0"/>
              <a:t> law countries (</a:t>
            </a:r>
            <a:r>
              <a:rPr lang="it-IT" dirty="0" err="1"/>
              <a:t>pre</a:t>
            </a:r>
            <a:r>
              <a:rPr lang="it-IT" dirty="0"/>
              <a:t>-trial </a:t>
            </a:r>
            <a:r>
              <a:rPr lang="it-IT" dirty="0" err="1"/>
              <a:t>discovery</a:t>
            </a:r>
            <a:r>
              <a:rPr lang="it-IT" dirty="0"/>
              <a:t>, cross </a:t>
            </a:r>
            <a:r>
              <a:rPr lang="it-IT" dirty="0" err="1"/>
              <a:t>examination</a:t>
            </a:r>
            <a:r>
              <a:rPr lang="it-IT" dirty="0"/>
              <a:t> of </a:t>
            </a:r>
            <a:r>
              <a:rPr lang="it-IT" dirty="0" err="1"/>
              <a:t>witnesses</a:t>
            </a:r>
            <a:r>
              <a:rPr lang="it-IT" dirty="0"/>
              <a:t>)</a:t>
            </a:r>
          </a:p>
          <a:p>
            <a:pPr marL="457200" indent="-457200">
              <a:buFontTx/>
              <a:buChar char="-"/>
              <a:defRPr/>
            </a:pPr>
            <a:r>
              <a:rPr lang="it-IT" b="1" dirty="0"/>
              <a:t>IBA Guidelines on the taking of </a:t>
            </a:r>
            <a:r>
              <a:rPr lang="it-IT" b="1" dirty="0" err="1"/>
              <a:t>Evidence</a:t>
            </a:r>
            <a:r>
              <a:rPr lang="it-IT" b="1" dirty="0"/>
              <a:t> </a:t>
            </a:r>
            <a:r>
              <a:rPr lang="it-IT" dirty="0"/>
              <a:t>in International </a:t>
            </a:r>
            <a:r>
              <a:rPr lang="it-IT" dirty="0" err="1"/>
              <a:t>Arbitration</a:t>
            </a:r>
            <a:r>
              <a:rPr lang="it-IT" dirty="0"/>
              <a:t>  can be </a:t>
            </a:r>
            <a:r>
              <a:rPr lang="it-IT" dirty="0" err="1"/>
              <a:t>used</a:t>
            </a:r>
            <a:r>
              <a:rPr lang="it-IT" dirty="0"/>
              <a:t> </a:t>
            </a:r>
            <a:r>
              <a:rPr lang="it-IT" dirty="0" err="1"/>
              <a:t>as</a:t>
            </a:r>
            <a:r>
              <a:rPr lang="it-IT" dirty="0"/>
              <a:t> guidelines or parties </a:t>
            </a:r>
            <a:r>
              <a:rPr lang="it-IT" dirty="0" err="1"/>
              <a:t>might</a:t>
            </a:r>
            <a:r>
              <a:rPr lang="it-IT" dirty="0"/>
              <a:t> </a:t>
            </a:r>
            <a:r>
              <a:rPr lang="it-IT" dirty="0" err="1"/>
              <a:t>agree</a:t>
            </a:r>
            <a:r>
              <a:rPr lang="it-IT" dirty="0"/>
              <a:t> on </a:t>
            </a:r>
            <a:r>
              <a:rPr lang="it-IT" dirty="0" err="1"/>
              <a:t>their</a:t>
            </a:r>
            <a:r>
              <a:rPr lang="it-IT" dirty="0"/>
              <a:t> use, </a:t>
            </a:r>
            <a:r>
              <a:rPr lang="it-IT" dirty="0" err="1"/>
              <a:t>binding</a:t>
            </a:r>
            <a:r>
              <a:rPr lang="it-IT" dirty="0"/>
              <a:t> the </a:t>
            </a:r>
            <a:r>
              <a:rPr lang="it-IT" dirty="0" err="1"/>
              <a:t>arbitrators</a:t>
            </a:r>
            <a:r>
              <a:rPr lang="it-IT" dirty="0"/>
              <a:t> to use </a:t>
            </a:r>
            <a:r>
              <a:rPr lang="it-IT" dirty="0" err="1"/>
              <a:t>them</a:t>
            </a:r>
            <a:r>
              <a:rPr lang="it-IT" dirty="0"/>
              <a:t> in the taking of </a:t>
            </a:r>
            <a:r>
              <a:rPr lang="it-IT" dirty="0" err="1"/>
              <a:t>evidence</a:t>
            </a:r>
            <a:endParaRPr lang="it-IT" dirty="0"/>
          </a:p>
          <a:p>
            <a:pPr marL="457200" indent="-457200">
              <a:buFontTx/>
              <a:buChar char="-"/>
              <a:defRPr/>
            </a:pPr>
            <a:endParaRPr lang="it-IT" dirty="0"/>
          </a:p>
        </p:txBody>
      </p:sp>
      <p:sp>
        <p:nvSpPr>
          <p:cNvPr id="221188" name="Segnaposto data 3">
            <a:extLst>
              <a:ext uri="{FF2B5EF4-FFF2-40B4-BE49-F238E27FC236}">
                <a16:creationId xmlns:a16="http://schemas.microsoft.com/office/drawing/2014/main" id="{160380A1-3196-4554-A8B2-CD6DF5E924FD}"/>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1">
            <a:extLst>
              <a:ext uri="{FF2B5EF4-FFF2-40B4-BE49-F238E27FC236}">
                <a16:creationId xmlns:a16="http://schemas.microsoft.com/office/drawing/2014/main" id="{D1698D3A-9678-4653-BBC8-764884028BFF}"/>
              </a:ext>
            </a:extLst>
          </p:cNvPr>
          <p:cNvSpPr txBox="1">
            <a:spLocks noChangeArrowheads="1"/>
          </p:cNvSpPr>
          <p:nvPr/>
        </p:nvSpPr>
        <p:spPr bwMode="auto">
          <a:xfrm>
            <a:off x="2209800" y="2130426"/>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ctr" eaLnBrk="1">
              <a:spcBef>
                <a:spcPct val="0"/>
              </a:spcBef>
              <a:buClrTx/>
              <a:buFontTx/>
              <a:buNone/>
            </a:pPr>
            <a:r>
              <a:rPr lang="it-IT" altLang="it-IT" sz="3300">
                <a:solidFill>
                  <a:srgbClr val="7B9899"/>
                </a:solidFill>
                <a:cs typeface="Arial" panose="020B0604020202020204" pitchFamily="34" charset="0"/>
              </a:rPr>
              <a:t>Setting aside the award</a:t>
            </a:r>
          </a:p>
        </p:txBody>
      </p:sp>
      <p:sp>
        <p:nvSpPr>
          <p:cNvPr id="288771" name="Text Box 2">
            <a:extLst>
              <a:ext uri="{FF2B5EF4-FFF2-40B4-BE49-F238E27FC236}">
                <a16:creationId xmlns:a16="http://schemas.microsoft.com/office/drawing/2014/main" id="{3998F49D-17AA-4F51-9B31-307C1AF7EEF6}"/>
              </a:ext>
            </a:extLst>
          </p:cNvPr>
          <p:cNvSpPr txBox="1">
            <a:spLocks noChangeArrowheads="1"/>
          </p:cNvSpPr>
          <p:nvPr/>
        </p:nvSpPr>
        <p:spPr bwMode="auto">
          <a:xfrm>
            <a:off x="7315200" y="6405563"/>
            <a:ext cx="30416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eaLnBrk="1">
              <a:lnSpc>
                <a:spcPct val="93000"/>
              </a:lnSpc>
              <a:spcBef>
                <a:spcPct val="0"/>
              </a:spcBef>
              <a:buClrTx/>
              <a:buFontTx/>
              <a:buNone/>
            </a:pPr>
            <a:r>
              <a:rPr lang="it-IT" altLang="it-IT" sz="1800">
                <a:latin typeface="Arial" panose="020B0604020202020204" pitchFamily="34"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tolo 1">
            <a:extLst>
              <a:ext uri="{FF2B5EF4-FFF2-40B4-BE49-F238E27FC236}">
                <a16:creationId xmlns:a16="http://schemas.microsoft.com/office/drawing/2014/main" id="{1C306553-F9A0-4A26-B8AA-DB50016BE17B}"/>
              </a:ext>
            </a:extLst>
          </p:cNvPr>
          <p:cNvSpPr>
            <a:spLocks noGrp="1" noChangeArrowheads="1"/>
          </p:cNvSpPr>
          <p:nvPr>
            <p:ph type="title"/>
          </p:nvPr>
        </p:nvSpPr>
        <p:spPr/>
        <p:txBody>
          <a:bodyPr/>
          <a:lstStyle/>
          <a:p>
            <a:r>
              <a:rPr lang="it-IT" altLang="it-IT"/>
              <a:t>Introductory remarks</a:t>
            </a:r>
          </a:p>
        </p:txBody>
      </p:sp>
      <p:sp>
        <p:nvSpPr>
          <p:cNvPr id="3" name="Segnaposto contenuto 2">
            <a:extLst>
              <a:ext uri="{FF2B5EF4-FFF2-40B4-BE49-F238E27FC236}">
                <a16:creationId xmlns:a16="http://schemas.microsoft.com/office/drawing/2014/main" id="{3C7046C2-1403-4D70-8DFA-8DA029B0051A}"/>
              </a:ext>
            </a:extLst>
          </p:cNvPr>
          <p:cNvSpPr>
            <a:spLocks noGrp="1"/>
          </p:cNvSpPr>
          <p:nvPr>
            <p:ph idx="1"/>
          </p:nvPr>
        </p:nvSpPr>
        <p:spPr/>
        <p:txBody>
          <a:bodyPr/>
          <a:lstStyle/>
          <a:p>
            <a:pPr>
              <a:defRPr/>
            </a:pPr>
            <a:r>
              <a:rPr lang="it-IT" dirty="0" err="1"/>
              <a:t>As</a:t>
            </a:r>
            <a:r>
              <a:rPr lang="it-IT" dirty="0"/>
              <a:t> a general rule; </a:t>
            </a:r>
            <a:r>
              <a:rPr lang="it-IT" dirty="0" err="1"/>
              <a:t>arbitral</a:t>
            </a:r>
            <a:r>
              <a:rPr lang="it-IT" dirty="0"/>
              <a:t> awards </a:t>
            </a:r>
            <a:r>
              <a:rPr lang="it-IT" dirty="0" err="1"/>
              <a:t>have</a:t>
            </a:r>
            <a:r>
              <a:rPr lang="it-IT" dirty="0"/>
              <a:t> </a:t>
            </a:r>
            <a:r>
              <a:rPr lang="it-IT" dirty="0" err="1"/>
              <a:t>final</a:t>
            </a:r>
            <a:r>
              <a:rPr lang="it-IT" dirty="0"/>
              <a:t> and </a:t>
            </a:r>
            <a:r>
              <a:rPr lang="it-IT" dirty="0" err="1"/>
              <a:t>binding</a:t>
            </a:r>
            <a:r>
              <a:rPr lang="it-IT" dirty="0"/>
              <a:t> effect on the parties</a:t>
            </a:r>
          </a:p>
          <a:p>
            <a:pPr>
              <a:defRPr/>
            </a:pPr>
            <a:r>
              <a:rPr lang="it-IT" dirty="0" err="1"/>
              <a:t>Arbitral</a:t>
            </a:r>
            <a:r>
              <a:rPr lang="it-IT" dirty="0"/>
              <a:t> award can be </a:t>
            </a:r>
            <a:r>
              <a:rPr lang="it-IT" dirty="0" err="1"/>
              <a:t>attacked</a:t>
            </a:r>
            <a:r>
              <a:rPr lang="it-IT" dirty="0"/>
              <a:t> </a:t>
            </a:r>
            <a:r>
              <a:rPr lang="it-IT" dirty="0" err="1"/>
              <a:t>only</a:t>
            </a:r>
            <a:r>
              <a:rPr lang="it-IT" dirty="0"/>
              <a:t> by:</a:t>
            </a:r>
          </a:p>
          <a:p>
            <a:pPr marL="457200" indent="-457200">
              <a:buFontTx/>
              <a:buChar char="-"/>
              <a:defRPr/>
            </a:pPr>
            <a:r>
              <a:rPr lang="it-IT" dirty="0"/>
              <a:t>- the parties </a:t>
            </a:r>
            <a:r>
              <a:rPr lang="it-IT" dirty="0" err="1"/>
              <a:t>trying</a:t>
            </a:r>
            <a:r>
              <a:rPr lang="it-IT" dirty="0"/>
              <a:t> to </a:t>
            </a:r>
            <a:r>
              <a:rPr lang="it-IT" dirty="0" err="1"/>
              <a:t>have</a:t>
            </a:r>
            <a:r>
              <a:rPr lang="it-IT" dirty="0"/>
              <a:t> the award set </a:t>
            </a:r>
            <a:r>
              <a:rPr lang="it-IT" dirty="0" err="1"/>
              <a:t>aside</a:t>
            </a:r>
            <a:endParaRPr lang="it-IT" dirty="0"/>
          </a:p>
          <a:p>
            <a:pPr marL="457200" indent="-457200">
              <a:buFontTx/>
              <a:buChar char="-"/>
              <a:defRPr/>
            </a:pPr>
            <a:r>
              <a:rPr lang="it-IT" dirty="0"/>
              <a:t>- the party </a:t>
            </a:r>
            <a:r>
              <a:rPr lang="it-IT" dirty="0" err="1"/>
              <a:t>trying</a:t>
            </a:r>
            <a:r>
              <a:rPr lang="it-IT" dirty="0"/>
              <a:t> to </a:t>
            </a:r>
            <a:r>
              <a:rPr lang="it-IT" dirty="0" err="1"/>
              <a:t>have</a:t>
            </a:r>
            <a:r>
              <a:rPr lang="it-IT" dirty="0"/>
              <a:t> the </a:t>
            </a:r>
            <a:r>
              <a:rPr lang="it-IT" dirty="0" err="1"/>
              <a:t>award’s</a:t>
            </a:r>
            <a:r>
              <a:rPr lang="it-IT" dirty="0"/>
              <a:t> enforcement </a:t>
            </a:r>
            <a:r>
              <a:rPr lang="it-IT" dirty="0" err="1"/>
              <a:t>refused</a:t>
            </a:r>
            <a:endParaRPr lang="it-IT" dirty="0"/>
          </a:p>
          <a:p>
            <a:pPr marL="0" indent="0">
              <a:defRPr/>
            </a:pPr>
            <a:r>
              <a:rPr lang="it-IT" dirty="0"/>
              <a:t>In general: no full review of the award </a:t>
            </a:r>
            <a:r>
              <a:rPr lang="it-IT" dirty="0" err="1"/>
              <a:t>but</a:t>
            </a:r>
            <a:r>
              <a:rPr lang="it-IT" dirty="0"/>
              <a:t> </a:t>
            </a:r>
            <a:r>
              <a:rPr lang="it-IT" dirty="0" err="1"/>
              <a:t>only</a:t>
            </a:r>
            <a:r>
              <a:rPr lang="it-IT" dirty="0"/>
              <a:t> </a:t>
            </a:r>
            <a:r>
              <a:rPr lang="it-IT" dirty="0" err="1"/>
              <a:t>legal</a:t>
            </a:r>
            <a:r>
              <a:rPr lang="it-IT" dirty="0"/>
              <a:t> </a:t>
            </a:r>
            <a:r>
              <a:rPr lang="it-IT" dirty="0" err="1"/>
              <a:t>grounds</a:t>
            </a:r>
            <a:r>
              <a:rPr lang="it-IT" dirty="0"/>
              <a:t> </a:t>
            </a:r>
            <a:r>
              <a:rPr lang="it-IT" dirty="0" err="1"/>
              <a:t>that</a:t>
            </a:r>
            <a:r>
              <a:rPr lang="it-IT" dirty="0"/>
              <a:t> </a:t>
            </a:r>
            <a:r>
              <a:rPr lang="it-IT" dirty="0" err="1"/>
              <a:t>pertain</a:t>
            </a:r>
            <a:r>
              <a:rPr lang="it-IT" dirty="0"/>
              <a:t> to the </a:t>
            </a:r>
            <a:r>
              <a:rPr lang="it-IT" dirty="0" err="1"/>
              <a:t>arbitral</a:t>
            </a:r>
            <a:r>
              <a:rPr lang="it-IT" dirty="0"/>
              <a:t> procedure (</a:t>
            </a:r>
            <a:r>
              <a:rPr lang="it-IT" dirty="0" err="1"/>
              <a:t>not</a:t>
            </a:r>
            <a:r>
              <a:rPr lang="it-IT" dirty="0"/>
              <a:t> to the </a:t>
            </a:r>
            <a:r>
              <a:rPr lang="it-IT" dirty="0" err="1"/>
              <a:t>merit</a:t>
            </a:r>
            <a:r>
              <a:rPr lang="it-IT" dirty="0"/>
              <a:t>) or public policy issues. </a:t>
            </a:r>
          </a:p>
        </p:txBody>
      </p:sp>
      <p:sp>
        <p:nvSpPr>
          <p:cNvPr id="290820" name="Segnaposto data 3">
            <a:extLst>
              <a:ext uri="{FF2B5EF4-FFF2-40B4-BE49-F238E27FC236}">
                <a16:creationId xmlns:a16="http://schemas.microsoft.com/office/drawing/2014/main" id="{854ED2FC-339D-4C6F-B371-9F1916046C30}"/>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000000"/>
                </a:solidFill>
              </a:rPr>
              <a:t>22/11/17</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91842" name="Text Box 1">
            <a:extLst>
              <a:ext uri="{FF2B5EF4-FFF2-40B4-BE49-F238E27FC236}">
                <a16:creationId xmlns:a16="http://schemas.microsoft.com/office/drawing/2014/main" id="{D7FAF008-AA1C-45B7-98C8-B0D8255564A6}"/>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Proceeding for setting aside</a:t>
            </a:r>
          </a:p>
        </p:txBody>
      </p:sp>
      <p:sp>
        <p:nvSpPr>
          <p:cNvPr id="291843" name="Text Box 2">
            <a:extLst>
              <a:ext uri="{FF2B5EF4-FFF2-40B4-BE49-F238E27FC236}">
                <a16:creationId xmlns:a16="http://schemas.microsoft.com/office/drawing/2014/main" id="{58B12D3C-ED62-448E-9126-5D3AE8818713}"/>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endParaRPr lang="en-US" altLang="it-IT" sz="1700" dirty="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r>
              <a:rPr lang="en-US" altLang="it-IT" sz="1700" dirty="0">
                <a:solidFill>
                  <a:schemeClr val="tx1">
                    <a:lumMod val="75000"/>
                    <a:lumOff val="25000"/>
                  </a:schemeClr>
                </a:solidFill>
                <a:latin typeface="+mn-lt"/>
                <a:ea typeface="+mn-ea"/>
              </a:rPr>
              <a:t>Only in the Country of the seat of the arbitration</a:t>
            </a:r>
          </a:p>
          <a:p>
            <a:pPr>
              <a:lnSpc>
                <a:spcPct val="90000"/>
              </a:lnSpc>
              <a:spcBef>
                <a:spcPts val="1000"/>
              </a:spcBef>
              <a:buClr>
                <a:schemeClr val="accent1"/>
              </a:buClr>
              <a:buSzPct val="80000"/>
              <a:buFont typeface="Wingdings 3" charset="2"/>
              <a:buChar char=""/>
            </a:pPr>
            <a:endParaRPr lang="en-US" altLang="it-IT" sz="1700" dirty="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r>
              <a:rPr lang="en-US" altLang="it-IT" sz="1700" dirty="0">
                <a:solidFill>
                  <a:schemeClr val="tx1">
                    <a:lumMod val="75000"/>
                    <a:lumOff val="25000"/>
                  </a:schemeClr>
                </a:solidFill>
                <a:latin typeface="+mn-lt"/>
                <a:ea typeface="+mn-ea"/>
              </a:rPr>
              <a:t>Legal grounds depending on the law of the seat</a:t>
            </a:r>
          </a:p>
          <a:p>
            <a:pPr>
              <a:lnSpc>
                <a:spcPct val="90000"/>
              </a:lnSpc>
              <a:spcBef>
                <a:spcPts val="1000"/>
              </a:spcBef>
              <a:buClr>
                <a:schemeClr val="accent1"/>
              </a:buClr>
              <a:buSzPct val="80000"/>
              <a:buFont typeface="Wingdings 3" charset="2"/>
              <a:buChar char=""/>
            </a:pPr>
            <a:endParaRPr lang="en-US" altLang="it-IT" sz="1700" dirty="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r>
              <a:rPr lang="en-US" altLang="it-IT" sz="1700" dirty="0">
                <a:solidFill>
                  <a:schemeClr val="tx1">
                    <a:lumMod val="75000"/>
                    <a:lumOff val="25000"/>
                  </a:schemeClr>
                </a:solidFill>
                <a:latin typeface="+mn-lt"/>
                <a:ea typeface="+mn-ea"/>
              </a:rPr>
              <a:t>See the Model law  as a general reference</a:t>
            </a:r>
          </a:p>
          <a:p>
            <a:pPr>
              <a:lnSpc>
                <a:spcPct val="90000"/>
              </a:lnSpc>
              <a:spcBef>
                <a:spcPts val="1000"/>
              </a:spcBef>
              <a:buClr>
                <a:schemeClr val="accent1"/>
              </a:buClr>
              <a:buSzPct val="80000"/>
              <a:buFont typeface="Wingdings 3" charset="2"/>
              <a:buChar char=""/>
            </a:pPr>
            <a:endParaRPr lang="en-US" altLang="it-IT" sz="1700" dirty="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r>
              <a:rPr lang="en-US" altLang="it-IT" sz="1700" dirty="0">
                <a:solidFill>
                  <a:schemeClr val="tx1">
                    <a:lumMod val="75000"/>
                    <a:lumOff val="25000"/>
                  </a:schemeClr>
                </a:solidFill>
                <a:latin typeface="+mn-lt"/>
                <a:ea typeface="+mn-ea"/>
              </a:rPr>
              <a:t>Keep in mind that there are national legislation providing grounds for annulment more expansive than under the model law, and other national legislation providing grounds that are less expansive than under the model law</a:t>
            </a:r>
          </a:p>
          <a:p>
            <a:pPr>
              <a:lnSpc>
                <a:spcPct val="90000"/>
              </a:lnSpc>
              <a:spcBef>
                <a:spcPts val="1000"/>
              </a:spcBef>
              <a:buClr>
                <a:schemeClr val="accent1"/>
              </a:buClr>
              <a:buSzPct val="80000"/>
              <a:buFont typeface="Wingdings 3" charset="2"/>
              <a:buChar char=""/>
            </a:pPr>
            <a:endParaRPr lang="en-US" altLang="it-IT" sz="1700" dirty="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r>
              <a:rPr lang="en-US" altLang="it-IT" sz="1700" dirty="0">
                <a:solidFill>
                  <a:schemeClr val="tx1">
                    <a:lumMod val="75000"/>
                    <a:lumOff val="25000"/>
                  </a:schemeClr>
                </a:solidFill>
                <a:latin typeface="+mn-lt"/>
                <a:ea typeface="+mn-ea"/>
              </a:rPr>
              <a:t>Some Jurisdictions explicitly allow for substantive review of the award </a:t>
            </a:r>
          </a:p>
          <a:p>
            <a:pPr>
              <a:lnSpc>
                <a:spcPct val="90000"/>
              </a:lnSpc>
              <a:spcBef>
                <a:spcPts val="1000"/>
              </a:spcBef>
              <a:buClr>
                <a:schemeClr val="accent1"/>
              </a:buClr>
              <a:buSzPct val="80000"/>
            </a:pPr>
            <a:endParaRPr lang="en-US" altLang="it-IT" sz="1700" dirty="0">
              <a:solidFill>
                <a:schemeClr val="tx1">
                  <a:lumMod val="75000"/>
                  <a:lumOff val="25000"/>
                </a:schemeClr>
              </a:solidFill>
              <a:latin typeface="+mn-lt"/>
              <a:ea typeface="+mn-ea"/>
            </a:endParaRPr>
          </a:p>
        </p:txBody>
      </p:sp>
      <p:sp>
        <p:nvSpPr>
          <p:cNvPr id="291844" name="Text Box 3">
            <a:extLst>
              <a:ext uri="{FF2B5EF4-FFF2-40B4-BE49-F238E27FC236}">
                <a16:creationId xmlns:a16="http://schemas.microsoft.com/office/drawing/2014/main" id="{53C3A182-D516-40FA-BAB3-248B69241140}"/>
              </a:ext>
            </a:extLst>
          </p:cNvPr>
          <p:cNvSpPr txBox="1">
            <a:spLocks noChangeArrowheads="1"/>
          </p:cNvSpPr>
          <p:nvPr/>
        </p:nvSpPr>
        <p:spPr bwMode="auto">
          <a:xfrm>
            <a:off x="1546226" y="354014"/>
            <a:ext cx="9979025" cy="78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93890" name="Text Box 1">
            <a:extLst>
              <a:ext uri="{FF2B5EF4-FFF2-40B4-BE49-F238E27FC236}">
                <a16:creationId xmlns:a16="http://schemas.microsoft.com/office/drawing/2014/main" id="{601637BB-AEC1-4F4D-BAA9-D6E7BAE16E5D}"/>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Model law art. 34</a:t>
            </a:r>
          </a:p>
        </p:txBody>
      </p:sp>
      <p:sp>
        <p:nvSpPr>
          <p:cNvPr id="293891" name="Text Box 2">
            <a:extLst>
              <a:ext uri="{FF2B5EF4-FFF2-40B4-BE49-F238E27FC236}">
                <a16:creationId xmlns:a16="http://schemas.microsoft.com/office/drawing/2014/main" id="{59D1353C-47D6-4303-AF01-323F536D16CF}"/>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endParaRPr lang="en-US" altLang="it-IT" sz="130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r>
              <a:rPr lang="en-US" altLang="it-IT" sz="1300">
                <a:solidFill>
                  <a:schemeClr val="tx1">
                    <a:lumMod val="75000"/>
                    <a:lumOff val="25000"/>
                  </a:schemeClr>
                </a:solidFill>
                <a:latin typeface="+mn-lt"/>
                <a:ea typeface="+mn-ea"/>
              </a:rPr>
              <a:t>(1) Recourse to a court against an arbitral award may be made only by an application for setting aside in accordance with paragraphs (2) and (3) of</a:t>
            </a:r>
          </a:p>
          <a:p>
            <a:pPr>
              <a:lnSpc>
                <a:spcPct val="90000"/>
              </a:lnSpc>
              <a:spcBef>
                <a:spcPts val="1000"/>
              </a:spcBef>
              <a:buClr>
                <a:schemeClr val="accent1"/>
              </a:buClr>
              <a:buSzPct val="80000"/>
              <a:buFont typeface="Wingdings 3" charset="2"/>
              <a:buChar char=""/>
            </a:pPr>
            <a:r>
              <a:rPr lang="en-US" altLang="it-IT" sz="1300">
                <a:solidFill>
                  <a:schemeClr val="tx1">
                    <a:lumMod val="75000"/>
                    <a:lumOff val="25000"/>
                  </a:schemeClr>
                </a:solidFill>
                <a:latin typeface="+mn-lt"/>
                <a:ea typeface="+mn-ea"/>
              </a:rPr>
              <a:t>this article.</a:t>
            </a:r>
          </a:p>
          <a:p>
            <a:pPr>
              <a:lnSpc>
                <a:spcPct val="90000"/>
              </a:lnSpc>
              <a:spcBef>
                <a:spcPts val="1000"/>
              </a:spcBef>
              <a:buClr>
                <a:schemeClr val="accent1"/>
              </a:buClr>
              <a:buSzPct val="80000"/>
              <a:buFont typeface="Wingdings 3" charset="2"/>
              <a:buChar char=""/>
            </a:pPr>
            <a:r>
              <a:rPr lang="en-US" altLang="it-IT" sz="1300">
                <a:solidFill>
                  <a:schemeClr val="tx1">
                    <a:lumMod val="75000"/>
                    <a:lumOff val="25000"/>
                  </a:schemeClr>
                </a:solidFill>
                <a:latin typeface="+mn-lt"/>
                <a:ea typeface="+mn-ea"/>
              </a:rPr>
              <a:t>(2) An arbitral award may be set aside by the court specified in article 6 only if:</a:t>
            </a:r>
          </a:p>
          <a:p>
            <a:pPr>
              <a:lnSpc>
                <a:spcPct val="90000"/>
              </a:lnSpc>
              <a:spcBef>
                <a:spcPts val="1000"/>
              </a:spcBef>
              <a:buClr>
                <a:schemeClr val="accent1"/>
              </a:buClr>
              <a:buSzPct val="80000"/>
              <a:buFont typeface="Wingdings 3" charset="2"/>
              <a:buChar char=""/>
            </a:pPr>
            <a:r>
              <a:rPr lang="en-US" altLang="it-IT" sz="1300">
                <a:solidFill>
                  <a:schemeClr val="tx1">
                    <a:lumMod val="75000"/>
                    <a:lumOff val="25000"/>
                  </a:schemeClr>
                </a:solidFill>
                <a:latin typeface="+mn-lt"/>
                <a:ea typeface="+mn-ea"/>
              </a:rPr>
              <a:t>(a) the party making the application furnishes proof that:</a:t>
            </a:r>
          </a:p>
          <a:p>
            <a:pPr>
              <a:lnSpc>
                <a:spcPct val="90000"/>
              </a:lnSpc>
              <a:spcBef>
                <a:spcPts val="1000"/>
              </a:spcBef>
              <a:buClr>
                <a:schemeClr val="accent1"/>
              </a:buClr>
              <a:buSzPct val="80000"/>
              <a:buFont typeface="Wingdings 3" charset="2"/>
              <a:buChar char=""/>
            </a:pPr>
            <a:r>
              <a:rPr lang="en-US" altLang="it-IT" sz="1300">
                <a:solidFill>
                  <a:schemeClr val="tx1">
                    <a:lumMod val="75000"/>
                    <a:lumOff val="25000"/>
                  </a:schemeClr>
                </a:solidFill>
                <a:latin typeface="+mn-lt"/>
                <a:ea typeface="+mn-ea"/>
              </a:rPr>
              <a:t>(i) a party to the arbitration agreement referred to in article 7 was under some incapacity; or the said agreement is not valid under the law to which the parties have subjected it or,failing any indication thereon, under the law of this State; or</a:t>
            </a:r>
          </a:p>
          <a:p>
            <a:pPr>
              <a:lnSpc>
                <a:spcPct val="90000"/>
              </a:lnSpc>
              <a:spcBef>
                <a:spcPts val="1000"/>
              </a:spcBef>
              <a:buClr>
                <a:schemeClr val="accent1"/>
              </a:buClr>
              <a:buSzPct val="80000"/>
              <a:buFont typeface="Wingdings 3" charset="2"/>
              <a:buChar char=""/>
            </a:pPr>
            <a:r>
              <a:rPr lang="en-US" altLang="it-IT" sz="1300">
                <a:solidFill>
                  <a:schemeClr val="tx1">
                    <a:lumMod val="75000"/>
                    <a:lumOff val="25000"/>
                  </a:schemeClr>
                </a:solidFill>
                <a:latin typeface="+mn-lt"/>
                <a:ea typeface="+mn-ea"/>
              </a:rPr>
              <a:t>(ii) the party making the application was not given proper notice of the appointment of an arbitrator or of the arbitral proceedings or was otherwise unable to present his case; or</a:t>
            </a:r>
          </a:p>
          <a:p>
            <a:pPr>
              <a:lnSpc>
                <a:spcPct val="90000"/>
              </a:lnSpc>
              <a:spcBef>
                <a:spcPts val="1000"/>
              </a:spcBef>
              <a:buClr>
                <a:schemeClr val="accent1"/>
              </a:buClr>
              <a:buSzPct val="80000"/>
              <a:buFont typeface="Wingdings 3" charset="2"/>
              <a:buChar char=""/>
            </a:pPr>
            <a:r>
              <a:rPr lang="en-US" altLang="it-IT" sz="1300">
                <a:solidFill>
                  <a:schemeClr val="tx1">
                    <a:lumMod val="75000"/>
                    <a:lumOff val="25000"/>
                  </a:schemeClr>
                </a:solidFill>
                <a:latin typeface="+mn-lt"/>
                <a:ea typeface="+mn-ea"/>
              </a:rPr>
              <a:t>(iii) the award deals with a dispute not contemplated by or not falling within the terms of the submission to arbitration, or contains decisions on matters beyond the scope of the submission to arbitration, provided that, if the decisions on matters submitted to arbitration can be separated from those not so submitted, only that part of the award which contains decisions on matters not submitted to arbitration may be set aside; or</a:t>
            </a:r>
          </a:p>
          <a:p>
            <a:pPr>
              <a:lnSpc>
                <a:spcPct val="90000"/>
              </a:lnSpc>
              <a:spcBef>
                <a:spcPts val="1000"/>
              </a:spcBef>
              <a:buClr>
                <a:schemeClr val="accent1"/>
              </a:buClr>
              <a:buSzPct val="80000"/>
              <a:buFont typeface="Wingdings 3" charset="2"/>
              <a:buChar char=""/>
            </a:pPr>
            <a:r>
              <a:rPr lang="en-US" altLang="it-IT" sz="1300">
                <a:solidFill>
                  <a:schemeClr val="tx1">
                    <a:lumMod val="75000"/>
                    <a:lumOff val="25000"/>
                  </a:schemeClr>
                </a:solidFill>
                <a:latin typeface="+mn-lt"/>
                <a:ea typeface="+mn-ea"/>
              </a:rPr>
              <a:t>(iv) the composition of the arbitral tribunal or the arbitral procedure was not in accordance with the agreement of the parties, unless such agreement was in conflict with a provision of this Law from which the parties cannot derogate, or, failing such agreement, was not in accordance with this Law; or</a:t>
            </a:r>
          </a:p>
        </p:txBody>
      </p:sp>
      <p:sp>
        <p:nvSpPr>
          <p:cNvPr id="293892" name="Text Box 3">
            <a:extLst>
              <a:ext uri="{FF2B5EF4-FFF2-40B4-BE49-F238E27FC236}">
                <a16:creationId xmlns:a16="http://schemas.microsoft.com/office/drawing/2014/main" id="{33073B18-A9CC-46C2-A8E6-22D87D9DB0D0}"/>
              </a:ext>
            </a:extLst>
          </p:cNvPr>
          <p:cNvSpPr txBox="1">
            <a:spLocks noChangeArrowheads="1"/>
          </p:cNvSpPr>
          <p:nvPr/>
        </p:nvSpPr>
        <p:spPr bwMode="auto">
          <a:xfrm>
            <a:off x="1546226" y="354014"/>
            <a:ext cx="9979025" cy="78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5943"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95944" name="Rectangle 84">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945" name="Rectangle 86">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89" name="Group 88">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90" name="Rectangle 89">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95938" name="Text Box 1">
            <a:extLst>
              <a:ext uri="{FF2B5EF4-FFF2-40B4-BE49-F238E27FC236}">
                <a16:creationId xmlns:a16="http://schemas.microsoft.com/office/drawing/2014/main" id="{FDFC822D-336D-4A76-A4A9-A8B0A899B58B}"/>
              </a:ext>
            </a:extLst>
          </p:cNvPr>
          <p:cNvSpPr txBox="1">
            <a:spLocks noChangeArrowheads="1"/>
          </p:cNvSpPr>
          <p:nvPr/>
        </p:nvSpPr>
        <p:spPr bwMode="auto">
          <a:xfrm>
            <a:off x="1000372" y="1209957"/>
            <a:ext cx="3034580" cy="44380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a:spcBef>
                <a:spcPct val="0"/>
              </a:spcBef>
              <a:spcAft>
                <a:spcPts val="600"/>
              </a:spcAft>
              <a:buClrTx/>
            </a:pPr>
            <a:r>
              <a:rPr lang="en-US" altLang="it-IT" sz="3200">
                <a:solidFill>
                  <a:schemeClr val="tx1"/>
                </a:solidFill>
                <a:latin typeface="+mj-lt"/>
                <a:ea typeface="+mj-ea"/>
                <a:cs typeface="+mj-cs"/>
              </a:rPr>
              <a:t>Ex officio</a:t>
            </a:r>
          </a:p>
        </p:txBody>
      </p:sp>
      <p:cxnSp>
        <p:nvCxnSpPr>
          <p:cNvPr id="93" name="Straight Connector 92">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295939" name="Text Box 2">
            <a:extLst>
              <a:ext uri="{FF2B5EF4-FFF2-40B4-BE49-F238E27FC236}">
                <a16:creationId xmlns:a16="http://schemas.microsoft.com/office/drawing/2014/main" id="{AAD4DF51-AEBA-4952-AAFB-AAF94B6A0A1A}"/>
              </a:ext>
            </a:extLst>
          </p:cNvPr>
          <p:cNvSpPr txBox="1">
            <a:spLocks noChangeArrowheads="1"/>
          </p:cNvSpPr>
          <p:nvPr/>
        </p:nvSpPr>
        <p:spPr bwMode="auto">
          <a:xfrm>
            <a:off x="4678424" y="1059025"/>
            <a:ext cx="5302189" cy="47399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1900" dirty="0">
                <a:solidFill>
                  <a:schemeClr val="tx1"/>
                </a:solidFill>
                <a:latin typeface="+mn-lt"/>
                <a:ea typeface="+mn-ea"/>
              </a:rPr>
              <a:t>(b) the court finds that:</a:t>
            </a:r>
          </a:p>
          <a:p>
            <a:pPr>
              <a:lnSpc>
                <a:spcPct val="90000"/>
              </a:lnSpc>
              <a:spcBef>
                <a:spcPts val="1000"/>
              </a:spcBef>
              <a:buClr>
                <a:schemeClr val="accent1"/>
              </a:buClr>
              <a:buSzPct val="80000"/>
              <a:buFont typeface="Wingdings 3" charset="2"/>
              <a:buChar char=""/>
            </a:pPr>
            <a:r>
              <a:rPr lang="en-US" altLang="it-IT" sz="1900" dirty="0">
                <a:solidFill>
                  <a:schemeClr val="tx1"/>
                </a:solidFill>
                <a:latin typeface="+mn-lt"/>
                <a:ea typeface="+mn-ea"/>
              </a:rPr>
              <a:t>(</a:t>
            </a:r>
            <a:r>
              <a:rPr lang="en-US" altLang="it-IT" sz="1900" dirty="0" err="1">
                <a:solidFill>
                  <a:schemeClr val="tx1"/>
                </a:solidFill>
                <a:latin typeface="+mn-lt"/>
                <a:ea typeface="+mn-ea"/>
              </a:rPr>
              <a:t>i</a:t>
            </a:r>
            <a:r>
              <a:rPr lang="en-US" altLang="it-IT" sz="1900" dirty="0">
                <a:solidFill>
                  <a:schemeClr val="tx1"/>
                </a:solidFill>
                <a:latin typeface="+mn-lt"/>
                <a:ea typeface="+mn-ea"/>
              </a:rPr>
              <a:t>) the subject-matter of the dispute is not capable of settlement by arbitration under the law of this State; or</a:t>
            </a:r>
          </a:p>
          <a:p>
            <a:pPr>
              <a:lnSpc>
                <a:spcPct val="90000"/>
              </a:lnSpc>
              <a:spcBef>
                <a:spcPts val="1000"/>
              </a:spcBef>
              <a:buClr>
                <a:schemeClr val="accent1"/>
              </a:buClr>
              <a:buSzPct val="80000"/>
              <a:buFont typeface="Wingdings 3" charset="2"/>
              <a:buChar char=""/>
            </a:pPr>
            <a:r>
              <a:rPr lang="en-US" altLang="it-IT" sz="1900" dirty="0">
                <a:solidFill>
                  <a:schemeClr val="tx1"/>
                </a:solidFill>
                <a:latin typeface="+mn-lt"/>
                <a:ea typeface="+mn-ea"/>
              </a:rPr>
              <a:t>(ii) the award is in conflict with the public policy of this State.</a:t>
            </a:r>
          </a:p>
          <a:p>
            <a:pPr>
              <a:lnSpc>
                <a:spcPct val="90000"/>
              </a:lnSpc>
              <a:spcBef>
                <a:spcPts val="1000"/>
              </a:spcBef>
              <a:buClr>
                <a:schemeClr val="accent1"/>
              </a:buClr>
              <a:buSzPct val="80000"/>
              <a:buFont typeface="Wingdings 3" charset="2"/>
              <a:buChar char=""/>
            </a:pPr>
            <a:endParaRPr lang="en-US" altLang="it-IT" sz="1900" dirty="0">
              <a:solidFill>
                <a:schemeClr val="tx1"/>
              </a:solidFill>
              <a:latin typeface="+mn-lt"/>
              <a:ea typeface="+mn-ea"/>
            </a:endParaRPr>
          </a:p>
          <a:p>
            <a:pPr>
              <a:lnSpc>
                <a:spcPct val="90000"/>
              </a:lnSpc>
              <a:spcBef>
                <a:spcPts val="1000"/>
              </a:spcBef>
              <a:buClr>
                <a:schemeClr val="accent1"/>
              </a:buClr>
              <a:buSzPct val="80000"/>
              <a:buFont typeface="Wingdings 3" charset="2"/>
              <a:buChar char=""/>
            </a:pPr>
            <a:r>
              <a:rPr lang="en-US" altLang="it-IT" sz="1900" dirty="0">
                <a:solidFill>
                  <a:schemeClr val="tx1"/>
                </a:solidFill>
                <a:latin typeface="+mn-lt"/>
                <a:ea typeface="+mn-ea"/>
              </a:rPr>
              <a:t>See: legislation more and less expansive</a:t>
            </a:r>
          </a:p>
          <a:p>
            <a:pPr>
              <a:lnSpc>
                <a:spcPct val="90000"/>
              </a:lnSpc>
              <a:spcBef>
                <a:spcPts val="1000"/>
              </a:spcBef>
              <a:buClr>
                <a:schemeClr val="accent1"/>
              </a:buClr>
              <a:buSzPct val="80000"/>
              <a:buFont typeface="Wingdings 3" charset="2"/>
              <a:buChar char=""/>
            </a:pPr>
            <a:endParaRPr lang="en-US" altLang="it-IT" sz="1900" dirty="0">
              <a:solidFill>
                <a:schemeClr val="tx1"/>
              </a:solidFill>
              <a:latin typeface="+mn-lt"/>
              <a:ea typeface="+mn-ea"/>
            </a:endParaRPr>
          </a:p>
          <a:p>
            <a:pPr>
              <a:lnSpc>
                <a:spcPct val="90000"/>
              </a:lnSpc>
              <a:spcBef>
                <a:spcPts val="1000"/>
              </a:spcBef>
              <a:buClr>
                <a:schemeClr val="accent1"/>
              </a:buClr>
              <a:buSzPct val="80000"/>
              <a:buFont typeface="Wingdings 3" charset="2"/>
              <a:buChar char=""/>
            </a:pPr>
            <a:r>
              <a:rPr lang="en-US" altLang="it-IT" sz="1900" dirty="0">
                <a:solidFill>
                  <a:schemeClr val="tx1"/>
                </a:solidFill>
                <a:latin typeface="+mn-lt"/>
                <a:ea typeface="+mn-ea"/>
              </a:rPr>
              <a:t>See: agreements of the parties limiting or expanding judicial review of arbitration awards.</a:t>
            </a:r>
          </a:p>
          <a:p>
            <a:pPr>
              <a:lnSpc>
                <a:spcPct val="90000"/>
              </a:lnSpc>
              <a:spcBef>
                <a:spcPts val="1000"/>
              </a:spcBef>
              <a:buClr>
                <a:schemeClr val="accent1"/>
              </a:buClr>
              <a:buSzPct val="80000"/>
              <a:buFont typeface="Wingdings 3" charset="2"/>
              <a:buChar char=""/>
            </a:pPr>
            <a:endParaRPr lang="en-US" altLang="it-IT" sz="1900" dirty="0">
              <a:solidFill>
                <a:schemeClr val="tx1"/>
              </a:solidFill>
              <a:latin typeface="+mn-lt"/>
              <a:ea typeface="+mn-ea"/>
            </a:endParaRPr>
          </a:p>
          <a:p>
            <a:pPr>
              <a:lnSpc>
                <a:spcPct val="90000"/>
              </a:lnSpc>
              <a:spcBef>
                <a:spcPts val="1000"/>
              </a:spcBef>
              <a:buClr>
                <a:schemeClr val="accent1"/>
              </a:buClr>
              <a:buSzPct val="80000"/>
              <a:buFont typeface="Wingdings 3" charset="2"/>
              <a:buChar char=""/>
            </a:pPr>
            <a:endParaRPr lang="en-US" altLang="it-IT" sz="1900" dirty="0">
              <a:solidFill>
                <a:schemeClr val="tx1"/>
              </a:solidFill>
              <a:latin typeface="+mn-lt"/>
              <a:ea typeface="+mn-ea"/>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7991"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97992"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993"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97986" name="Text Box 1">
            <a:extLst>
              <a:ext uri="{FF2B5EF4-FFF2-40B4-BE49-F238E27FC236}">
                <a16:creationId xmlns:a16="http://schemas.microsoft.com/office/drawing/2014/main" id="{C9172C52-ECC3-495A-9368-847B1B4032CC}"/>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Time limits (art. 34.3)</a:t>
            </a:r>
          </a:p>
        </p:txBody>
      </p:sp>
      <p:sp>
        <p:nvSpPr>
          <p:cNvPr id="297987" name="Text Box 2">
            <a:extLst>
              <a:ext uri="{FF2B5EF4-FFF2-40B4-BE49-F238E27FC236}">
                <a16:creationId xmlns:a16="http://schemas.microsoft.com/office/drawing/2014/main" id="{EDDD2830-5C48-4E3B-8E4E-BFF59AFF8113}"/>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endParaRPr lang="en-US" altLang="it-IT" sz="2000" dirty="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(3) An application for setting aside may not be made after three months have elapsed from the date on which the party making that application had</a:t>
            </a:r>
          </a:p>
          <a:p>
            <a:pPr>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received the award or, if a request had been made under article 33, from the date on which that request had been disposed of by the arbitral</a:t>
            </a:r>
          </a:p>
          <a:p>
            <a:pPr>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tribunal.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itolo 1">
            <a:extLst>
              <a:ext uri="{FF2B5EF4-FFF2-40B4-BE49-F238E27FC236}">
                <a16:creationId xmlns:a16="http://schemas.microsoft.com/office/drawing/2014/main" id="{C7E50968-C025-4B91-B6B0-84C1A605D330}"/>
              </a:ext>
            </a:extLst>
          </p:cNvPr>
          <p:cNvSpPr>
            <a:spLocks noGrp="1" noChangeArrowheads="1"/>
          </p:cNvSpPr>
          <p:nvPr>
            <p:ph type="title"/>
          </p:nvPr>
        </p:nvSpPr>
        <p:spPr/>
        <p:txBody>
          <a:bodyPr/>
          <a:lstStyle/>
          <a:p>
            <a:r>
              <a:rPr lang="it-IT" altLang="it-IT"/>
              <a:t>Setting aside proceedings</a:t>
            </a:r>
          </a:p>
        </p:txBody>
      </p:sp>
      <p:sp>
        <p:nvSpPr>
          <p:cNvPr id="3" name="Segnaposto contenuto 2">
            <a:extLst>
              <a:ext uri="{FF2B5EF4-FFF2-40B4-BE49-F238E27FC236}">
                <a16:creationId xmlns:a16="http://schemas.microsoft.com/office/drawing/2014/main" id="{9DBFDA56-3AB8-45E2-9560-622418BDC590}"/>
              </a:ext>
            </a:extLst>
          </p:cNvPr>
          <p:cNvSpPr>
            <a:spLocks noGrp="1"/>
          </p:cNvSpPr>
          <p:nvPr>
            <p:ph idx="1"/>
          </p:nvPr>
        </p:nvSpPr>
        <p:spPr/>
        <p:txBody>
          <a:bodyPr>
            <a:normAutofit lnSpcReduction="10000"/>
          </a:bodyPr>
          <a:lstStyle/>
          <a:p>
            <a:pPr>
              <a:defRPr/>
            </a:pPr>
            <a:r>
              <a:rPr lang="it-IT" sz="2000" dirty="0" err="1"/>
              <a:t>If</a:t>
            </a:r>
            <a:r>
              <a:rPr lang="it-IT" sz="2000" dirty="0"/>
              <a:t> </a:t>
            </a:r>
            <a:r>
              <a:rPr lang="it-IT" sz="2000" dirty="0" err="1"/>
              <a:t>challenges</a:t>
            </a:r>
            <a:r>
              <a:rPr lang="it-IT" sz="2000" dirty="0"/>
              <a:t> are </a:t>
            </a:r>
            <a:r>
              <a:rPr lang="it-IT" sz="2000" dirty="0" err="1"/>
              <a:t>successful</a:t>
            </a:r>
            <a:r>
              <a:rPr lang="it-IT" sz="2000" dirty="0"/>
              <a:t>: award </a:t>
            </a:r>
            <a:r>
              <a:rPr lang="it-IT" sz="2000" dirty="0" err="1"/>
              <a:t>will</a:t>
            </a:r>
            <a:r>
              <a:rPr lang="it-IT" sz="2000" dirty="0"/>
              <a:t> be </a:t>
            </a:r>
            <a:r>
              <a:rPr lang="it-IT" sz="2000" dirty="0" err="1"/>
              <a:t>declared</a:t>
            </a:r>
            <a:r>
              <a:rPr lang="it-IT" sz="2000" dirty="0"/>
              <a:t> </a:t>
            </a:r>
            <a:r>
              <a:rPr lang="it-IT" sz="2000" dirty="0" err="1"/>
              <a:t>null</a:t>
            </a:r>
            <a:r>
              <a:rPr lang="it-IT" sz="2000" dirty="0"/>
              <a:t> and </a:t>
            </a:r>
            <a:r>
              <a:rPr lang="it-IT" sz="2000" dirty="0" err="1"/>
              <a:t>void</a:t>
            </a:r>
            <a:endParaRPr lang="it-IT" sz="2000" dirty="0"/>
          </a:p>
          <a:p>
            <a:pPr>
              <a:defRPr/>
            </a:pPr>
            <a:endParaRPr lang="it-IT" sz="2000" dirty="0"/>
          </a:p>
          <a:p>
            <a:pPr>
              <a:defRPr/>
            </a:pPr>
            <a:r>
              <a:rPr lang="it-IT" sz="2000" dirty="0"/>
              <a:t>The </a:t>
            </a:r>
            <a:r>
              <a:rPr lang="it-IT" sz="2000" dirty="0" err="1"/>
              <a:t>consequences</a:t>
            </a:r>
            <a:r>
              <a:rPr lang="it-IT" sz="2000" dirty="0"/>
              <a:t> </a:t>
            </a:r>
            <a:r>
              <a:rPr lang="it-IT" sz="2000" dirty="0" err="1"/>
              <a:t>will</a:t>
            </a:r>
            <a:r>
              <a:rPr lang="it-IT" sz="2000" dirty="0"/>
              <a:t> </a:t>
            </a:r>
            <a:r>
              <a:rPr lang="it-IT" sz="2000" dirty="0" err="1"/>
              <a:t>depend</a:t>
            </a:r>
            <a:r>
              <a:rPr lang="it-IT" sz="2000" dirty="0"/>
              <a:t> on the law of the </a:t>
            </a:r>
            <a:r>
              <a:rPr lang="it-IT" sz="2000" dirty="0" err="1"/>
              <a:t>seat</a:t>
            </a:r>
            <a:r>
              <a:rPr lang="it-IT" sz="2000" dirty="0"/>
              <a:t>:</a:t>
            </a:r>
          </a:p>
          <a:p>
            <a:pPr>
              <a:defRPr/>
            </a:pPr>
            <a:r>
              <a:rPr lang="it-IT" sz="2000" dirty="0"/>
              <a:t> - in </a:t>
            </a:r>
            <a:r>
              <a:rPr lang="it-IT" sz="2000" dirty="0" err="1"/>
              <a:t>most</a:t>
            </a:r>
            <a:r>
              <a:rPr lang="it-IT" sz="2000" dirty="0"/>
              <a:t> </a:t>
            </a:r>
            <a:r>
              <a:rPr lang="it-IT" sz="2000" dirty="0" err="1"/>
              <a:t>situations</a:t>
            </a:r>
            <a:r>
              <a:rPr lang="it-IT" sz="2000" dirty="0"/>
              <a:t> the state </a:t>
            </a:r>
            <a:r>
              <a:rPr lang="it-IT" sz="2000" dirty="0" err="1"/>
              <a:t>courts</a:t>
            </a:r>
            <a:r>
              <a:rPr lang="it-IT" sz="2000" dirty="0"/>
              <a:t> </a:t>
            </a:r>
            <a:r>
              <a:rPr lang="it-IT" sz="2000" dirty="0" err="1"/>
              <a:t>will</a:t>
            </a:r>
            <a:r>
              <a:rPr lang="it-IT" sz="2000" dirty="0"/>
              <a:t> </a:t>
            </a:r>
            <a:r>
              <a:rPr lang="it-IT" sz="2000" dirty="0" err="1"/>
              <a:t>remit</a:t>
            </a:r>
            <a:r>
              <a:rPr lang="it-IT" sz="2000" dirty="0"/>
              <a:t> the case to the </a:t>
            </a:r>
            <a:r>
              <a:rPr lang="it-IT" sz="2000" dirty="0" err="1"/>
              <a:t>arbitral</a:t>
            </a:r>
            <a:r>
              <a:rPr lang="it-IT" sz="2000" dirty="0"/>
              <a:t> </a:t>
            </a:r>
            <a:r>
              <a:rPr lang="it-IT" sz="2000" dirty="0" err="1"/>
              <a:t>tribunal</a:t>
            </a:r>
            <a:r>
              <a:rPr lang="it-IT" sz="2000" dirty="0"/>
              <a:t> to </a:t>
            </a:r>
            <a:r>
              <a:rPr lang="it-IT" sz="2000" dirty="0" err="1"/>
              <a:t>save</a:t>
            </a:r>
            <a:r>
              <a:rPr lang="it-IT" sz="2000" dirty="0"/>
              <a:t> the parties’ resources</a:t>
            </a:r>
          </a:p>
          <a:p>
            <a:pPr marL="457200" indent="-457200">
              <a:buFontTx/>
              <a:buChar char="-"/>
              <a:defRPr/>
            </a:pPr>
            <a:r>
              <a:rPr lang="it-IT" sz="2000" dirty="0"/>
              <a:t>In other </a:t>
            </a:r>
            <a:r>
              <a:rPr lang="it-IT" sz="2000" dirty="0" err="1"/>
              <a:t>situations</a:t>
            </a:r>
            <a:r>
              <a:rPr lang="it-IT" sz="2000" dirty="0"/>
              <a:t> (</a:t>
            </a:r>
            <a:r>
              <a:rPr lang="it-IT" sz="2000" dirty="0" err="1"/>
              <a:t>invalidity</a:t>
            </a:r>
            <a:r>
              <a:rPr lang="it-IT" sz="2000" dirty="0"/>
              <a:t> of the agreement): the parties can </a:t>
            </a:r>
            <a:r>
              <a:rPr lang="it-IT" sz="2000" dirty="0" err="1"/>
              <a:t>initiate</a:t>
            </a:r>
            <a:r>
              <a:rPr lang="it-IT" sz="2000" dirty="0"/>
              <a:t> state court </a:t>
            </a:r>
            <a:r>
              <a:rPr lang="it-IT" sz="2000" dirty="0" err="1"/>
              <a:t>proceeding</a:t>
            </a:r>
            <a:endParaRPr lang="it-IT" sz="2000" dirty="0"/>
          </a:p>
          <a:p>
            <a:pPr marL="457200" indent="-457200">
              <a:buFontTx/>
              <a:buChar char="-"/>
              <a:defRPr/>
            </a:pPr>
            <a:r>
              <a:rPr lang="it-IT" sz="2000" dirty="0"/>
              <a:t>In other </a:t>
            </a:r>
            <a:r>
              <a:rPr lang="it-IT" sz="2000" dirty="0" err="1"/>
              <a:t>situations</a:t>
            </a:r>
            <a:r>
              <a:rPr lang="it-IT" sz="2000" dirty="0"/>
              <a:t> (</a:t>
            </a:r>
            <a:r>
              <a:rPr lang="it-IT" sz="2000" dirty="0" err="1"/>
              <a:t>gross</a:t>
            </a:r>
            <a:r>
              <a:rPr lang="it-IT" sz="2000" dirty="0"/>
              <a:t> </a:t>
            </a:r>
            <a:r>
              <a:rPr lang="it-IT" sz="2000" dirty="0" err="1"/>
              <a:t>mistakes</a:t>
            </a:r>
            <a:r>
              <a:rPr lang="it-IT" sz="2000" dirty="0"/>
              <a:t> of the </a:t>
            </a:r>
            <a:r>
              <a:rPr lang="it-IT" sz="2000" dirty="0" err="1"/>
              <a:t>tribunal</a:t>
            </a:r>
            <a:r>
              <a:rPr lang="it-IT" sz="2000" dirty="0"/>
              <a:t>), the parties can </a:t>
            </a:r>
            <a:r>
              <a:rPr lang="it-IT" sz="2000" dirty="0" err="1"/>
              <a:t>initiate</a:t>
            </a:r>
            <a:r>
              <a:rPr lang="it-IT" sz="2000" dirty="0"/>
              <a:t> a new </a:t>
            </a:r>
            <a:r>
              <a:rPr lang="it-IT" sz="2000" dirty="0" err="1"/>
              <a:t>proceeding</a:t>
            </a:r>
            <a:r>
              <a:rPr lang="it-IT" sz="2000" dirty="0"/>
              <a:t> </a:t>
            </a:r>
            <a:r>
              <a:rPr lang="it-IT" sz="2000" dirty="0" err="1"/>
              <a:t>before</a:t>
            </a:r>
            <a:r>
              <a:rPr lang="it-IT" sz="2000" dirty="0"/>
              <a:t> a new </a:t>
            </a:r>
            <a:r>
              <a:rPr lang="it-IT" sz="2000" dirty="0" err="1"/>
              <a:t>tribunal</a:t>
            </a:r>
            <a:endParaRPr lang="it-IT" sz="2000" dirty="0"/>
          </a:p>
        </p:txBody>
      </p:sp>
      <p:sp>
        <p:nvSpPr>
          <p:cNvPr id="300036" name="Segnaposto data 3">
            <a:extLst>
              <a:ext uri="{FF2B5EF4-FFF2-40B4-BE49-F238E27FC236}">
                <a16:creationId xmlns:a16="http://schemas.microsoft.com/office/drawing/2014/main" id="{C18D094F-045A-4532-8626-8A65F54FECF1}"/>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6" name="Rectangle 75">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84" name="Rectangle 83">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1058" name="Text Box 1">
            <a:extLst>
              <a:ext uri="{FF2B5EF4-FFF2-40B4-BE49-F238E27FC236}">
                <a16:creationId xmlns:a16="http://schemas.microsoft.com/office/drawing/2014/main" id="{EA15BB29-0374-4771-9E07-4B21C888BB4B}"/>
              </a:ext>
            </a:extLst>
          </p:cNvPr>
          <p:cNvSpPr txBox="1">
            <a:spLocks noChangeArrowheads="1"/>
          </p:cNvSpPr>
          <p:nvPr/>
        </p:nvSpPr>
        <p:spPr bwMode="auto">
          <a:xfrm>
            <a:off x="1683171" y="1143000"/>
            <a:ext cx="8825658" cy="33892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ctr">
              <a:spcBef>
                <a:spcPct val="0"/>
              </a:spcBef>
              <a:spcAft>
                <a:spcPts val="600"/>
              </a:spcAft>
              <a:buClrTx/>
            </a:pPr>
            <a:r>
              <a:rPr lang="en-US" altLang="it-IT" sz="6600">
                <a:solidFill>
                  <a:srgbClr val="FFFFFF"/>
                </a:solidFill>
                <a:latin typeface="+mj-lt"/>
                <a:ea typeface="+mj-ea"/>
                <a:cs typeface="+mj-cs"/>
              </a:rPr>
              <a:t>Recogntion and enfocercement</a:t>
            </a:r>
          </a:p>
        </p:txBody>
      </p:sp>
      <p:sp>
        <p:nvSpPr>
          <p:cNvPr id="301059" name="Text Box 2">
            <a:extLst>
              <a:ext uri="{FF2B5EF4-FFF2-40B4-BE49-F238E27FC236}">
                <a16:creationId xmlns:a16="http://schemas.microsoft.com/office/drawing/2014/main" id="{9F716981-5BEE-4637-9708-662A2E151B2B}"/>
              </a:ext>
            </a:extLst>
          </p:cNvPr>
          <p:cNvSpPr txBox="1">
            <a:spLocks noChangeArrowheads="1"/>
          </p:cNvSpPr>
          <p:nvPr/>
        </p:nvSpPr>
        <p:spPr bwMode="auto">
          <a:xfrm>
            <a:off x="7315200" y="6405563"/>
            <a:ext cx="30416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03106" name="Text Box 1">
            <a:extLst>
              <a:ext uri="{FF2B5EF4-FFF2-40B4-BE49-F238E27FC236}">
                <a16:creationId xmlns:a16="http://schemas.microsoft.com/office/drawing/2014/main" id="{22F64ED5-D654-46B1-8CE4-541FD3F5A1B9}"/>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Recognition and enforcement</a:t>
            </a:r>
          </a:p>
        </p:txBody>
      </p:sp>
      <p:sp>
        <p:nvSpPr>
          <p:cNvPr id="303107" name="Text Box 2">
            <a:extLst>
              <a:ext uri="{FF2B5EF4-FFF2-40B4-BE49-F238E27FC236}">
                <a16:creationId xmlns:a16="http://schemas.microsoft.com/office/drawing/2014/main" id="{724CB009-125A-463F-9321-CD9F02D08E09}"/>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1900">
                <a:solidFill>
                  <a:schemeClr val="tx1">
                    <a:lumMod val="75000"/>
                    <a:lumOff val="25000"/>
                  </a:schemeClr>
                </a:solidFill>
                <a:latin typeface="+mn-lt"/>
                <a:ea typeface="+mn-ea"/>
              </a:rPr>
              <a:t>Recognition: recognizing the legal force and effect of an award</a:t>
            </a:r>
          </a:p>
          <a:p>
            <a:pPr>
              <a:lnSpc>
                <a:spcPct val="90000"/>
              </a:lnSpc>
              <a:spcBef>
                <a:spcPts val="1000"/>
              </a:spcBef>
              <a:buClr>
                <a:schemeClr val="accent1"/>
              </a:buClr>
              <a:buSzPct val="80000"/>
              <a:buFont typeface="Wingdings 3" charset="2"/>
              <a:buChar char=""/>
            </a:pPr>
            <a:r>
              <a:rPr lang="en-US" altLang="it-IT" sz="1900">
                <a:solidFill>
                  <a:schemeClr val="tx1">
                    <a:lumMod val="75000"/>
                    <a:lumOff val="25000"/>
                  </a:schemeClr>
                </a:solidFill>
                <a:latin typeface="+mn-lt"/>
                <a:ea typeface="+mn-ea"/>
              </a:rPr>
              <a:t>Enforcement: concerns the forced execution of an award previously recognized by the same State</a:t>
            </a:r>
          </a:p>
          <a:p>
            <a:pPr>
              <a:lnSpc>
                <a:spcPct val="90000"/>
              </a:lnSpc>
              <a:spcBef>
                <a:spcPts val="1000"/>
              </a:spcBef>
              <a:buClr>
                <a:schemeClr val="accent1"/>
              </a:buClr>
              <a:buSzPct val="80000"/>
              <a:buFont typeface="Wingdings 3" charset="2"/>
              <a:buChar char=""/>
            </a:pPr>
            <a:endParaRPr lang="en-US" altLang="it-IT" sz="190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r>
              <a:rPr lang="en-US" altLang="it-IT" sz="1900">
                <a:solidFill>
                  <a:schemeClr val="tx1">
                    <a:lumMod val="75000"/>
                    <a:lumOff val="25000"/>
                  </a:schemeClr>
                </a:solidFill>
                <a:latin typeface="+mn-lt"/>
                <a:ea typeface="+mn-ea"/>
              </a:rPr>
              <a:t>Legal grounds depend on the law of the country of enforcement</a:t>
            </a:r>
          </a:p>
          <a:p>
            <a:pPr>
              <a:lnSpc>
                <a:spcPct val="90000"/>
              </a:lnSpc>
              <a:spcBef>
                <a:spcPts val="1000"/>
              </a:spcBef>
              <a:buClr>
                <a:schemeClr val="accent1"/>
              </a:buClr>
              <a:buSzPct val="80000"/>
              <a:buFont typeface="Wingdings 3" charset="2"/>
              <a:buChar char=""/>
            </a:pPr>
            <a:r>
              <a:rPr lang="en-US" altLang="it-IT" sz="1900">
                <a:solidFill>
                  <a:schemeClr val="tx1">
                    <a:lumMod val="75000"/>
                    <a:lumOff val="25000"/>
                  </a:schemeClr>
                </a:solidFill>
                <a:latin typeface="+mn-lt"/>
                <a:ea typeface="+mn-ea"/>
              </a:rPr>
              <a:t>But they are often identical due to the N.Y. Convention (art. 5)</a:t>
            </a:r>
          </a:p>
          <a:p>
            <a:pPr>
              <a:lnSpc>
                <a:spcPct val="90000"/>
              </a:lnSpc>
              <a:spcBef>
                <a:spcPts val="1000"/>
              </a:spcBef>
              <a:buClr>
                <a:schemeClr val="accent1"/>
              </a:buClr>
              <a:buSzPct val="80000"/>
              <a:buFont typeface="Wingdings 3" charset="2"/>
              <a:buChar char=""/>
            </a:pPr>
            <a:endParaRPr lang="en-US" altLang="it-IT" sz="190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r>
              <a:rPr lang="en-US" altLang="it-IT" sz="1900">
                <a:solidFill>
                  <a:schemeClr val="tx1">
                    <a:lumMod val="75000"/>
                    <a:lumOff val="25000"/>
                  </a:schemeClr>
                </a:solidFill>
                <a:latin typeface="+mn-lt"/>
                <a:ea typeface="+mn-ea"/>
              </a:rPr>
              <a:t>Proceedings for the enforcement might differ but  remember art 3. “There shall not be imposed substantially more onerous conditions or higher fees or charges on the recognition or enforcement of arbitral awards to which this Convention applies than are imposed on the recognition or enforcement of domestic arbitral awards”.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05154" name="Text Box 1">
            <a:extLst>
              <a:ext uri="{FF2B5EF4-FFF2-40B4-BE49-F238E27FC236}">
                <a16:creationId xmlns:a16="http://schemas.microsoft.com/office/drawing/2014/main" id="{6ABABADA-B0CE-4527-A3A1-8E564BC4DC99}"/>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Recognition and enforcement</a:t>
            </a:r>
          </a:p>
        </p:txBody>
      </p:sp>
      <p:sp>
        <p:nvSpPr>
          <p:cNvPr id="305155" name="Text Box 2">
            <a:extLst>
              <a:ext uri="{FF2B5EF4-FFF2-40B4-BE49-F238E27FC236}">
                <a16:creationId xmlns:a16="http://schemas.microsoft.com/office/drawing/2014/main" id="{37A730C5-193D-428D-B43A-D3CDD90330FB}"/>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268288" indent="-268288">
              <a:spcBef>
                <a:spcPts val="675"/>
              </a:spcBef>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1100">
                <a:solidFill>
                  <a:schemeClr val="tx1">
                    <a:lumMod val="75000"/>
                    <a:lumOff val="25000"/>
                  </a:schemeClr>
                </a:solidFill>
                <a:latin typeface="+mn-lt"/>
                <a:ea typeface="+mn-ea"/>
              </a:rPr>
              <a:t>New york Convention Article V</a:t>
            </a:r>
          </a:p>
          <a:p>
            <a:pPr>
              <a:lnSpc>
                <a:spcPct val="90000"/>
              </a:lnSpc>
              <a:spcBef>
                <a:spcPts val="1000"/>
              </a:spcBef>
              <a:buClr>
                <a:schemeClr val="accent1"/>
              </a:buClr>
              <a:buSzPct val="80000"/>
              <a:buFont typeface="Wingdings 3" charset="2"/>
              <a:buChar char=""/>
            </a:pPr>
            <a:r>
              <a:rPr lang="en-US" altLang="it-IT" sz="1100">
                <a:solidFill>
                  <a:schemeClr val="tx1">
                    <a:lumMod val="75000"/>
                    <a:lumOff val="25000"/>
                  </a:schemeClr>
                </a:solidFill>
                <a:latin typeface="+mn-lt"/>
                <a:ea typeface="+mn-ea"/>
              </a:rPr>
              <a:t>1. Recognition and enforcement of the award may be refused, at the request of the party against whom it is invoked, only if that party furnishes to the competent authority where the recognition and enforcement is sought, proof that:</a:t>
            </a:r>
          </a:p>
          <a:p>
            <a:pPr>
              <a:lnSpc>
                <a:spcPct val="90000"/>
              </a:lnSpc>
              <a:spcBef>
                <a:spcPts val="1000"/>
              </a:spcBef>
              <a:buClr>
                <a:schemeClr val="accent1"/>
              </a:buClr>
              <a:buSzPct val="80000"/>
              <a:buFont typeface="Wingdings 3" charset="2"/>
              <a:buChar char=""/>
            </a:pPr>
            <a:r>
              <a:rPr lang="en-US" altLang="it-IT" sz="1100">
                <a:solidFill>
                  <a:schemeClr val="tx1">
                    <a:lumMod val="75000"/>
                    <a:lumOff val="25000"/>
                  </a:schemeClr>
                </a:solidFill>
                <a:latin typeface="+mn-lt"/>
                <a:ea typeface="+mn-ea"/>
              </a:rPr>
              <a:t>(a) The parties to the agreement referred to in article II were, under the law applicable to them, under some incapacity, or the said agreement is not valid under the law to which the parties have subjected it or, failing any indication thereon, under the law of the country where the award was made; or</a:t>
            </a:r>
          </a:p>
          <a:p>
            <a:pPr>
              <a:lnSpc>
                <a:spcPct val="90000"/>
              </a:lnSpc>
              <a:spcBef>
                <a:spcPts val="1000"/>
              </a:spcBef>
              <a:buClr>
                <a:schemeClr val="accent1"/>
              </a:buClr>
              <a:buSzPct val="80000"/>
              <a:buFont typeface="Wingdings 3" charset="2"/>
              <a:buChar char=""/>
            </a:pPr>
            <a:r>
              <a:rPr lang="en-US" altLang="it-IT" sz="1100">
                <a:solidFill>
                  <a:schemeClr val="tx1">
                    <a:lumMod val="75000"/>
                    <a:lumOff val="25000"/>
                  </a:schemeClr>
                </a:solidFill>
                <a:latin typeface="+mn-lt"/>
                <a:ea typeface="+mn-ea"/>
              </a:rPr>
              <a:t>(b) The party against whom the award is invoked was not given proper notice of the appointment of the arbitrator or of the arbitration proceedings or was otherwise unable to present his case; or</a:t>
            </a:r>
          </a:p>
          <a:p>
            <a:pPr>
              <a:lnSpc>
                <a:spcPct val="90000"/>
              </a:lnSpc>
              <a:spcBef>
                <a:spcPts val="1000"/>
              </a:spcBef>
              <a:buClr>
                <a:schemeClr val="accent1"/>
              </a:buClr>
              <a:buSzPct val="80000"/>
              <a:buFont typeface="Wingdings 3" charset="2"/>
              <a:buChar char=""/>
            </a:pPr>
            <a:r>
              <a:rPr lang="en-US" altLang="it-IT" sz="1100">
                <a:solidFill>
                  <a:schemeClr val="tx1">
                    <a:lumMod val="75000"/>
                    <a:lumOff val="25000"/>
                  </a:schemeClr>
                </a:solidFill>
                <a:latin typeface="+mn-lt"/>
                <a:ea typeface="+mn-ea"/>
              </a:rPr>
              <a:t>(c) The award deals with a difference not contemplated by or not falling within the terms of the submission to arbitration, or it contains decisions on matters beyond the scope of the submission to arbitration, provided that, if the decisions on matters submitted to arbitration can be separated from those not so submitted, that part of the award which contains decisions on matters submitted to arbitration may be recognized and enforced; or</a:t>
            </a:r>
          </a:p>
          <a:p>
            <a:pPr>
              <a:lnSpc>
                <a:spcPct val="90000"/>
              </a:lnSpc>
              <a:spcBef>
                <a:spcPts val="1000"/>
              </a:spcBef>
              <a:buClr>
                <a:schemeClr val="accent1"/>
              </a:buClr>
              <a:buSzPct val="80000"/>
              <a:buFont typeface="Wingdings 3" charset="2"/>
              <a:buChar char=""/>
            </a:pPr>
            <a:r>
              <a:rPr lang="en-US" altLang="it-IT" sz="1100">
                <a:solidFill>
                  <a:schemeClr val="tx1">
                    <a:lumMod val="75000"/>
                    <a:lumOff val="25000"/>
                  </a:schemeClr>
                </a:solidFill>
                <a:latin typeface="+mn-lt"/>
                <a:ea typeface="+mn-ea"/>
              </a:rPr>
              <a:t>(d) The composition of the arbitral authority or the arbitral procedure was not in accordance with the agreement of the parties, or, failing such agreement, was not in accordance with the law of the country where the arbitration took place; or</a:t>
            </a:r>
          </a:p>
          <a:p>
            <a:pPr>
              <a:lnSpc>
                <a:spcPct val="90000"/>
              </a:lnSpc>
              <a:spcBef>
                <a:spcPts val="1000"/>
              </a:spcBef>
              <a:buClr>
                <a:schemeClr val="accent1"/>
              </a:buClr>
              <a:buSzPct val="80000"/>
              <a:buFont typeface="Wingdings 3" charset="2"/>
              <a:buChar char=""/>
            </a:pPr>
            <a:r>
              <a:rPr lang="en-US" altLang="it-IT" sz="1100">
                <a:solidFill>
                  <a:schemeClr val="tx1">
                    <a:lumMod val="75000"/>
                    <a:lumOff val="25000"/>
                  </a:schemeClr>
                </a:solidFill>
                <a:latin typeface="+mn-lt"/>
                <a:ea typeface="+mn-ea"/>
              </a:rPr>
              <a:t>(e) The award has not yet become binding on the parties, or has been set aside or suspended by a competent authority of the country in which, or under the law of which, that award was made.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olo 1">
            <a:extLst>
              <a:ext uri="{FF2B5EF4-FFF2-40B4-BE49-F238E27FC236}">
                <a16:creationId xmlns:a16="http://schemas.microsoft.com/office/drawing/2014/main" id="{902858D1-656F-4DBE-859D-33BFF02A8C23}"/>
              </a:ext>
            </a:extLst>
          </p:cNvPr>
          <p:cNvSpPr>
            <a:spLocks noGrp="1" noChangeArrowheads="1"/>
          </p:cNvSpPr>
          <p:nvPr>
            <p:ph type="title"/>
          </p:nvPr>
        </p:nvSpPr>
        <p:spPr/>
        <p:txBody>
          <a:bodyPr/>
          <a:lstStyle/>
          <a:p>
            <a:r>
              <a:rPr lang="it-IT" altLang="it-IT"/>
              <a:t>Conducting the proceedings (3)</a:t>
            </a:r>
          </a:p>
        </p:txBody>
      </p:sp>
      <p:sp>
        <p:nvSpPr>
          <p:cNvPr id="3" name="Segnaposto contenuto 2">
            <a:extLst>
              <a:ext uri="{FF2B5EF4-FFF2-40B4-BE49-F238E27FC236}">
                <a16:creationId xmlns:a16="http://schemas.microsoft.com/office/drawing/2014/main" id="{ACCFC944-2C66-4AB8-9394-E8523A3A5239}"/>
              </a:ext>
            </a:extLst>
          </p:cNvPr>
          <p:cNvSpPr>
            <a:spLocks noGrp="1"/>
          </p:cNvSpPr>
          <p:nvPr>
            <p:ph idx="1"/>
          </p:nvPr>
        </p:nvSpPr>
        <p:spPr/>
        <p:txBody>
          <a:bodyPr/>
          <a:lstStyle/>
          <a:p>
            <a:pPr marL="0" indent="0">
              <a:defRPr/>
            </a:pPr>
            <a:r>
              <a:rPr lang="it-IT" dirty="0" err="1"/>
              <a:t>During</a:t>
            </a:r>
            <a:r>
              <a:rPr lang="it-IT" dirty="0"/>
              <a:t> </a:t>
            </a:r>
            <a:r>
              <a:rPr lang="it-IT" dirty="0" err="1"/>
              <a:t>all</a:t>
            </a:r>
            <a:r>
              <a:rPr lang="it-IT" dirty="0"/>
              <a:t> </a:t>
            </a:r>
            <a:r>
              <a:rPr lang="it-IT" dirty="0" err="1"/>
              <a:t>stages</a:t>
            </a:r>
            <a:r>
              <a:rPr lang="it-IT" dirty="0"/>
              <a:t> </a:t>
            </a:r>
            <a:r>
              <a:rPr lang="it-IT" dirty="0" err="1"/>
              <a:t>arbitral</a:t>
            </a:r>
            <a:r>
              <a:rPr lang="it-IT" dirty="0"/>
              <a:t> </a:t>
            </a:r>
            <a:r>
              <a:rPr lang="it-IT" dirty="0" err="1"/>
              <a:t>tribunal</a:t>
            </a:r>
            <a:r>
              <a:rPr lang="it-IT" dirty="0"/>
              <a:t> </a:t>
            </a:r>
            <a:r>
              <a:rPr lang="it-IT" dirty="0" err="1"/>
              <a:t>may</a:t>
            </a:r>
            <a:r>
              <a:rPr lang="it-IT" dirty="0"/>
              <a:t> issue interim and </a:t>
            </a:r>
            <a:r>
              <a:rPr lang="it-IT" dirty="0" err="1"/>
              <a:t>conservatory</a:t>
            </a:r>
            <a:r>
              <a:rPr lang="it-IT" dirty="0"/>
              <a:t> measures: </a:t>
            </a:r>
          </a:p>
          <a:p>
            <a:pPr marL="457200" indent="-457200">
              <a:buFontTx/>
              <a:buChar char="-"/>
              <a:defRPr/>
            </a:pPr>
            <a:r>
              <a:rPr lang="it-IT" dirty="0" err="1"/>
              <a:t>Orders</a:t>
            </a:r>
            <a:r>
              <a:rPr lang="it-IT" dirty="0"/>
              <a:t> </a:t>
            </a:r>
            <a:r>
              <a:rPr lang="it-IT" dirty="0" err="1"/>
              <a:t>pertaining</a:t>
            </a:r>
            <a:r>
              <a:rPr lang="it-IT" dirty="0"/>
              <a:t> to </a:t>
            </a:r>
            <a:r>
              <a:rPr lang="it-IT" dirty="0" err="1"/>
              <a:t>procedural</a:t>
            </a:r>
            <a:r>
              <a:rPr lang="it-IT" dirty="0"/>
              <a:t> issues </a:t>
            </a:r>
            <a:r>
              <a:rPr lang="it-IT" dirty="0" err="1"/>
              <a:t>that</a:t>
            </a:r>
            <a:r>
              <a:rPr lang="it-IT" dirty="0"/>
              <a:t> need to be </a:t>
            </a:r>
            <a:r>
              <a:rPr lang="it-IT" dirty="0" err="1"/>
              <a:t>resolved</a:t>
            </a:r>
            <a:r>
              <a:rPr lang="it-IT" dirty="0"/>
              <a:t> </a:t>
            </a:r>
            <a:r>
              <a:rPr lang="it-IT" dirty="0" err="1"/>
              <a:t>before</a:t>
            </a:r>
            <a:r>
              <a:rPr lang="it-IT" dirty="0"/>
              <a:t> the </a:t>
            </a:r>
            <a:r>
              <a:rPr lang="it-IT" dirty="0" err="1"/>
              <a:t>proceeding</a:t>
            </a:r>
            <a:r>
              <a:rPr lang="it-IT" dirty="0"/>
              <a:t> can </a:t>
            </a:r>
            <a:r>
              <a:rPr lang="it-IT" dirty="0" err="1"/>
              <a:t>move</a:t>
            </a:r>
            <a:r>
              <a:rPr lang="it-IT" dirty="0"/>
              <a:t> </a:t>
            </a:r>
            <a:r>
              <a:rPr lang="it-IT" dirty="0" err="1"/>
              <a:t>forward</a:t>
            </a:r>
            <a:r>
              <a:rPr lang="it-IT" dirty="0"/>
              <a:t> (Non </a:t>
            </a:r>
            <a:r>
              <a:rPr lang="it-IT" dirty="0" err="1"/>
              <a:t>reviewable</a:t>
            </a:r>
            <a:r>
              <a:rPr lang="it-IT" dirty="0"/>
              <a:t> by state </a:t>
            </a:r>
            <a:r>
              <a:rPr lang="it-IT" dirty="0" err="1"/>
              <a:t>courts</a:t>
            </a:r>
            <a:r>
              <a:rPr lang="it-IT" dirty="0"/>
              <a:t>)</a:t>
            </a:r>
          </a:p>
          <a:p>
            <a:pPr marL="457200" indent="-457200">
              <a:buFontTx/>
              <a:buChar char="-"/>
              <a:defRPr/>
            </a:pPr>
            <a:r>
              <a:rPr lang="it-IT" dirty="0"/>
              <a:t>Interim or </a:t>
            </a:r>
            <a:r>
              <a:rPr lang="it-IT" dirty="0" err="1"/>
              <a:t>partial</a:t>
            </a:r>
            <a:r>
              <a:rPr lang="it-IT" dirty="0"/>
              <a:t> awards (</a:t>
            </a:r>
            <a:r>
              <a:rPr lang="it-IT" dirty="0" err="1"/>
              <a:t>pertaining</a:t>
            </a:r>
            <a:r>
              <a:rPr lang="it-IT" dirty="0"/>
              <a:t> to </a:t>
            </a:r>
            <a:r>
              <a:rPr lang="it-IT" dirty="0" err="1"/>
              <a:t>substance</a:t>
            </a:r>
            <a:r>
              <a:rPr lang="it-IT" dirty="0"/>
              <a:t>, </a:t>
            </a:r>
            <a:r>
              <a:rPr lang="it-IT" dirty="0" err="1"/>
              <a:t>jurisdiction</a:t>
            </a:r>
            <a:r>
              <a:rPr lang="it-IT" dirty="0"/>
              <a:t>, </a:t>
            </a:r>
            <a:r>
              <a:rPr lang="it-IT" dirty="0" err="1"/>
              <a:t>applicable</a:t>
            </a:r>
            <a:r>
              <a:rPr lang="it-IT" dirty="0"/>
              <a:t> law)</a:t>
            </a:r>
          </a:p>
        </p:txBody>
      </p:sp>
      <p:sp>
        <p:nvSpPr>
          <p:cNvPr id="222212" name="Segnaposto data 3">
            <a:extLst>
              <a:ext uri="{FF2B5EF4-FFF2-40B4-BE49-F238E27FC236}">
                <a16:creationId xmlns:a16="http://schemas.microsoft.com/office/drawing/2014/main" id="{A280BF26-5370-4E1F-8A17-F773AB1665A3}"/>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07202" name="Text Box 1">
            <a:extLst>
              <a:ext uri="{FF2B5EF4-FFF2-40B4-BE49-F238E27FC236}">
                <a16:creationId xmlns:a16="http://schemas.microsoft.com/office/drawing/2014/main" id="{BADB3B9D-466C-47AC-8E90-6782E9ECDB53}"/>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a:t>
            </a:r>
          </a:p>
        </p:txBody>
      </p:sp>
      <p:sp>
        <p:nvSpPr>
          <p:cNvPr id="307203" name="Text Box 2">
            <a:extLst>
              <a:ext uri="{FF2B5EF4-FFF2-40B4-BE49-F238E27FC236}">
                <a16:creationId xmlns:a16="http://schemas.microsoft.com/office/drawing/2014/main" id="{07E7146A-5059-4DE3-84A6-40C4121C752C}"/>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268288" indent="-268288">
              <a:spcBef>
                <a:spcPts val="675"/>
              </a:spcBef>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Recognition and enforcement of an arbitral award may also be refused if the competent authority in the country where recognition and enforcement is sought finds that:</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(a) The subject matter of the difference is not capable of settlement by arbitration under the law of that country; or</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(b) The recognition or enforcement of the award would be contrary to the public policy of that country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09250" name="Text Box 1">
            <a:extLst>
              <a:ext uri="{FF2B5EF4-FFF2-40B4-BE49-F238E27FC236}">
                <a16:creationId xmlns:a16="http://schemas.microsoft.com/office/drawing/2014/main" id="{0CF00FEC-4091-476F-BBF8-B50CED4F5BE0}"/>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Article VI</a:t>
            </a:r>
          </a:p>
        </p:txBody>
      </p:sp>
      <p:sp>
        <p:nvSpPr>
          <p:cNvPr id="309251" name="Text Box 2">
            <a:extLst>
              <a:ext uri="{FF2B5EF4-FFF2-40B4-BE49-F238E27FC236}">
                <a16:creationId xmlns:a16="http://schemas.microsoft.com/office/drawing/2014/main" id="{F86C195F-164E-43E6-A8D8-C62214721630}"/>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268288" indent="-268288">
              <a:spcBef>
                <a:spcPts val="675"/>
              </a:spcBef>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373063" algn="l"/>
                <a:tab pos="822325" algn="l"/>
                <a:tab pos="1271588" algn="l"/>
                <a:tab pos="1720850" algn="l"/>
                <a:tab pos="2170113" algn="l"/>
                <a:tab pos="2619375" algn="l"/>
                <a:tab pos="3068638" algn="l"/>
                <a:tab pos="3517900" algn="l"/>
                <a:tab pos="3967163" algn="l"/>
                <a:tab pos="4416425" algn="l"/>
                <a:tab pos="4865688" algn="l"/>
                <a:tab pos="5314950" algn="l"/>
                <a:tab pos="5764213" algn="l"/>
                <a:tab pos="6213475" algn="l"/>
                <a:tab pos="6662738" algn="l"/>
                <a:tab pos="7112000" algn="l"/>
                <a:tab pos="7561263" algn="l"/>
                <a:tab pos="8010525" algn="l"/>
                <a:tab pos="8459788" algn="l"/>
                <a:tab pos="8909050"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If an application for the setting aside or suspension of the award has been made to a competent authority referred to in article V(1)(e), the authority before which the award is sought to be relied upon may, if it considers it proper, adjourn the decision on the enforcement of the award and may also, on the application of the party claiming enforcement of the award, order the other party to give suitable security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7" name="Rectangle 76">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3"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85" name="Rectangle 84">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1298" name="Text Box 1">
            <a:extLst>
              <a:ext uri="{FF2B5EF4-FFF2-40B4-BE49-F238E27FC236}">
                <a16:creationId xmlns:a16="http://schemas.microsoft.com/office/drawing/2014/main" id="{239C46B3-C981-4497-8728-110AEF3FEF2B}"/>
              </a:ext>
            </a:extLst>
          </p:cNvPr>
          <p:cNvSpPr txBox="1">
            <a:spLocks noChangeArrowheads="1"/>
          </p:cNvSpPr>
          <p:nvPr/>
        </p:nvSpPr>
        <p:spPr bwMode="auto">
          <a:xfrm>
            <a:off x="1683171" y="1143000"/>
            <a:ext cx="8825658" cy="33892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ctr">
              <a:spcBef>
                <a:spcPct val="0"/>
              </a:spcBef>
              <a:spcAft>
                <a:spcPts val="600"/>
              </a:spcAft>
              <a:buClrTx/>
            </a:pPr>
            <a:r>
              <a:rPr lang="en-US" altLang="it-IT" sz="6600">
                <a:solidFill>
                  <a:srgbClr val="FFFFFF"/>
                </a:solidFill>
                <a:latin typeface="+mj-lt"/>
                <a:ea typeface="+mj-ea"/>
                <a:cs typeface="+mj-cs"/>
              </a:rPr>
              <a:t>National arbitration</a:t>
            </a:r>
          </a:p>
        </p:txBody>
      </p:sp>
      <p:sp>
        <p:nvSpPr>
          <p:cNvPr id="311299" name="Text Box 2">
            <a:extLst>
              <a:ext uri="{FF2B5EF4-FFF2-40B4-BE49-F238E27FC236}">
                <a16:creationId xmlns:a16="http://schemas.microsoft.com/office/drawing/2014/main" id="{14C97BAC-E19C-4DDB-AD1E-CC918217F6AB}"/>
              </a:ext>
            </a:extLst>
          </p:cNvPr>
          <p:cNvSpPr txBox="1">
            <a:spLocks noChangeArrowheads="1"/>
          </p:cNvSpPr>
          <p:nvPr/>
        </p:nvSpPr>
        <p:spPr bwMode="auto">
          <a:xfrm>
            <a:off x="2895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ctr" eaLnBrk="1">
              <a:buClrTx/>
              <a:buFontTx/>
              <a:buNone/>
            </a:pPr>
            <a:r>
              <a:rPr lang="it-IT" altLang="it-IT">
                <a:cs typeface="Arial" panose="020B0604020202020204" pitchFamily="34" charset="0"/>
              </a:rPr>
              <a:t>Italian Legal framework</a:t>
            </a:r>
          </a:p>
        </p:txBody>
      </p:sp>
      <p:sp>
        <p:nvSpPr>
          <p:cNvPr id="311300" name="Text Box 3">
            <a:extLst>
              <a:ext uri="{FF2B5EF4-FFF2-40B4-BE49-F238E27FC236}">
                <a16:creationId xmlns:a16="http://schemas.microsoft.com/office/drawing/2014/main" id="{C2CF13E4-CC99-409D-A9BD-1808504A323C}"/>
              </a:ext>
            </a:extLst>
          </p:cNvPr>
          <p:cNvSpPr txBox="1">
            <a:spLocks noChangeArrowheads="1"/>
          </p:cNvSpPr>
          <p:nvPr/>
        </p:nvSpPr>
        <p:spPr bwMode="auto">
          <a:xfrm>
            <a:off x="7315200" y="6405563"/>
            <a:ext cx="30416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13346" name="Text Box 1">
            <a:extLst>
              <a:ext uri="{FF2B5EF4-FFF2-40B4-BE49-F238E27FC236}">
                <a16:creationId xmlns:a16="http://schemas.microsoft.com/office/drawing/2014/main" id="{0F7EFAC0-768C-4367-88EA-CC987E9A4737}"/>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ITALIAN ARBITRATION LAW</a:t>
            </a:r>
          </a:p>
        </p:txBody>
      </p:sp>
      <p:sp>
        <p:nvSpPr>
          <p:cNvPr id="313347" name="Text Box 2">
            <a:extLst>
              <a:ext uri="{FF2B5EF4-FFF2-40B4-BE49-F238E27FC236}">
                <a16:creationId xmlns:a16="http://schemas.microsoft.com/office/drawing/2014/main" id="{2CB54D55-D051-49A4-8AF1-EF6FE9069E0A}"/>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2900" indent="-339725">
              <a:spcBef>
                <a:spcPts val="675"/>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Italy is a signatory to the New York Convention and ratified it on 31 January 1969 without any reservation to its general obligations. The Convention enterd into force in Italy on 1 May 1969. </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Italy is also a party: </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 to the 1927 Geneva Convention on The Execution of Foreign Arbitral Awards,</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 to the 1961 European Convention on International Commercial Arbitration as well as</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 to the 1965 Washington Convention on the Settlement of Investment Disputes Between States and Nationals of Other States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15394" name="Text Box 1">
            <a:extLst>
              <a:ext uri="{FF2B5EF4-FFF2-40B4-BE49-F238E27FC236}">
                <a16:creationId xmlns:a16="http://schemas.microsoft.com/office/drawing/2014/main" id="{CDFC0D65-DA13-4156-9657-23155D6271EE}"/>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Legislative framework</a:t>
            </a:r>
          </a:p>
        </p:txBody>
      </p:sp>
      <p:sp>
        <p:nvSpPr>
          <p:cNvPr id="315395" name="Text Box 2">
            <a:extLst>
              <a:ext uri="{FF2B5EF4-FFF2-40B4-BE49-F238E27FC236}">
                <a16:creationId xmlns:a16="http://schemas.microsoft.com/office/drawing/2014/main" id="{8A7F9734-AF70-4EB3-99F0-897FD06D31CA}"/>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2900" indent="-339725">
              <a:spcBef>
                <a:spcPts val="675"/>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1900">
                <a:solidFill>
                  <a:schemeClr val="tx1">
                    <a:lumMod val="75000"/>
                    <a:lumOff val="25000"/>
                  </a:schemeClr>
                </a:solidFill>
                <a:latin typeface="+mn-lt"/>
                <a:ea typeface="+mn-ea"/>
              </a:rPr>
              <a:t>Code of Civil Procedure – Book IV, Title VIII, Articles 806 – 840 (CPC)</a:t>
            </a:r>
          </a:p>
          <a:p>
            <a:pPr>
              <a:lnSpc>
                <a:spcPct val="90000"/>
              </a:lnSpc>
              <a:spcBef>
                <a:spcPts val="1000"/>
              </a:spcBef>
              <a:buClr>
                <a:schemeClr val="accent1"/>
              </a:buClr>
              <a:buSzPct val="80000"/>
              <a:buFont typeface="Wingdings 3" charset="2"/>
              <a:buChar char=""/>
            </a:pPr>
            <a:r>
              <a:rPr lang="en-US" altLang="it-IT" sz="1900">
                <a:solidFill>
                  <a:schemeClr val="tx1">
                    <a:lumMod val="75000"/>
                    <a:lumOff val="25000"/>
                  </a:schemeClr>
                </a:solidFill>
                <a:latin typeface="+mn-lt"/>
                <a:ea typeface="+mn-ea"/>
              </a:rPr>
              <a:t>Arbitration in Italy is governed by the CPC rules, which are structured as follows.</a:t>
            </a:r>
          </a:p>
          <a:p>
            <a:pPr>
              <a:lnSpc>
                <a:spcPct val="90000"/>
              </a:lnSpc>
              <a:spcBef>
                <a:spcPts val="1000"/>
              </a:spcBef>
              <a:buClr>
                <a:schemeClr val="accent1"/>
              </a:buClr>
              <a:buSzPct val="80000"/>
              <a:buFont typeface="Wingdings 3" charset="2"/>
              <a:buChar char=""/>
            </a:pPr>
            <a:r>
              <a:rPr lang="en-US" altLang="it-IT" sz="1900">
                <a:solidFill>
                  <a:schemeClr val="tx1">
                    <a:lumMod val="75000"/>
                    <a:lumOff val="25000"/>
                  </a:schemeClr>
                </a:solidFill>
                <a:latin typeface="+mn-lt"/>
                <a:ea typeface="+mn-ea"/>
              </a:rPr>
              <a:t>Chapter I Articles 806 – 808 quinquies provide general rules on the arbitration agreement (i.e. formal requirements, arbitrability, effects and interpretation of the arbitration agreement) as well on the arbitrato irrituale .</a:t>
            </a:r>
          </a:p>
          <a:p>
            <a:pPr>
              <a:lnSpc>
                <a:spcPct val="90000"/>
              </a:lnSpc>
              <a:spcBef>
                <a:spcPts val="1000"/>
              </a:spcBef>
              <a:buClr>
                <a:schemeClr val="accent1"/>
              </a:buClr>
              <a:buSzPct val="80000"/>
              <a:buFont typeface="Wingdings 3" charset="2"/>
              <a:buChar char=""/>
            </a:pPr>
            <a:r>
              <a:rPr lang="en-US" altLang="it-IT" sz="1900">
                <a:solidFill>
                  <a:schemeClr val="tx1">
                    <a:lumMod val="75000"/>
                    <a:lumOff val="25000"/>
                  </a:schemeClr>
                </a:solidFill>
                <a:latin typeface="+mn-lt"/>
                <a:ea typeface="+mn-ea"/>
              </a:rPr>
              <a:t>Chapter II Articles 809 – 815 concern the arbitrators (i.e. number, appointment, replacement, incapacity, acceptance, loss, liability, rights and challenge of the arbitrators).</a:t>
            </a:r>
          </a:p>
          <a:p>
            <a:pPr>
              <a:lnSpc>
                <a:spcPct val="90000"/>
              </a:lnSpc>
              <a:spcBef>
                <a:spcPts val="1000"/>
              </a:spcBef>
              <a:buClr>
                <a:schemeClr val="accent1"/>
              </a:buClr>
              <a:buSzPct val="80000"/>
              <a:buFont typeface="Wingdings 3" charset="2"/>
              <a:buChar char=""/>
            </a:pPr>
            <a:endParaRPr lang="en-US" altLang="it-IT" sz="190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r>
              <a:rPr lang="en-US" altLang="it-IT" sz="1900">
                <a:solidFill>
                  <a:schemeClr val="tx1">
                    <a:lumMod val="75000"/>
                    <a:lumOff val="25000"/>
                  </a:schemeClr>
                </a:solidFill>
                <a:latin typeface="+mn-lt"/>
                <a:ea typeface="+mn-ea"/>
              </a:rPr>
              <a:t>Chapter III Articles 816 – 819 ter  details on the arbitration procedure (i.e. seat of arbitration, procedural rules, evidence and stay of the proceedings).</a:t>
            </a:r>
          </a:p>
          <a:p>
            <a:pPr>
              <a:lnSpc>
                <a:spcPct val="90000"/>
              </a:lnSpc>
              <a:spcBef>
                <a:spcPts val="1000"/>
              </a:spcBef>
              <a:buClr>
                <a:schemeClr val="accent1"/>
              </a:buClr>
              <a:buSzPct val="80000"/>
              <a:buFont typeface="Wingdings 3" charset="2"/>
              <a:buChar char=""/>
            </a:pPr>
            <a:endParaRPr lang="en-US" altLang="it-IT" sz="190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endParaRPr lang="en-US" altLang="it-IT" sz="1900">
              <a:solidFill>
                <a:schemeClr val="tx1">
                  <a:lumMod val="75000"/>
                  <a:lumOff val="25000"/>
                </a:schemeClr>
              </a:solidFill>
              <a:latin typeface="+mn-lt"/>
              <a:ea typeface="+mn-ea"/>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17443" name="Text Box 2">
            <a:extLst>
              <a:ext uri="{FF2B5EF4-FFF2-40B4-BE49-F238E27FC236}">
                <a16:creationId xmlns:a16="http://schemas.microsoft.com/office/drawing/2014/main" id="{62149D0C-B1CF-4198-BEA3-7C9F0B4E9644}"/>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2900" indent="-339725">
              <a:spcBef>
                <a:spcPts val="675"/>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Chapter IV Articles 820 – 826 deal with the award (i.e. timing, content, effects and correction).</a:t>
            </a:r>
          </a:p>
          <a:p>
            <a:pPr>
              <a:lnSpc>
                <a:spcPct val="90000"/>
              </a:lnSpc>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Chapter V Articles 827 – 831 deal with challenging the award (i.e. grounds for setting aside, appeal, revocation and third party opposition).</a:t>
            </a:r>
          </a:p>
          <a:p>
            <a:pPr>
              <a:lnSpc>
                <a:spcPct val="90000"/>
              </a:lnSpc>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Chapter VI Articles 832 govern arbitrations pursuant to pre-established arbitral rules </a:t>
            </a:r>
          </a:p>
          <a:p>
            <a:pPr>
              <a:lnSpc>
                <a:spcPct val="90000"/>
              </a:lnSpc>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Chapter VII Articles 839 – 840 govern the recognition and enforcement of foreign awards and the procedure for opposing such recognition and enforcement.</a:t>
            </a:r>
          </a:p>
        </p:txBody>
      </p:sp>
      <p:sp>
        <p:nvSpPr>
          <p:cNvPr id="317442" name="Text Box 1">
            <a:extLst>
              <a:ext uri="{FF2B5EF4-FFF2-40B4-BE49-F238E27FC236}">
                <a16:creationId xmlns:a16="http://schemas.microsoft.com/office/drawing/2014/main" id="{15CB6BE4-D407-4861-9A84-497C953E8F4A}"/>
              </a:ext>
            </a:extLst>
          </p:cNvPr>
          <p:cNvSpPr txBox="1">
            <a:spLocks noChangeArrowheads="1"/>
          </p:cNvSpPr>
          <p:nvPr/>
        </p:nvSpPr>
        <p:spPr bwMode="auto">
          <a:xfrm>
            <a:off x="1825626" y="228600"/>
            <a:ext cx="8532813" cy="75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19490" name="Text Box 1">
            <a:extLst>
              <a:ext uri="{FF2B5EF4-FFF2-40B4-BE49-F238E27FC236}">
                <a16:creationId xmlns:a16="http://schemas.microsoft.com/office/drawing/2014/main" id="{8536E134-63DC-4BAE-AA96-F994669C0E6A}"/>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Historical background</a:t>
            </a:r>
          </a:p>
        </p:txBody>
      </p:sp>
      <p:sp>
        <p:nvSpPr>
          <p:cNvPr id="319491" name="Text Box 2">
            <a:extLst>
              <a:ext uri="{FF2B5EF4-FFF2-40B4-BE49-F238E27FC236}">
                <a16:creationId xmlns:a16="http://schemas.microsoft.com/office/drawing/2014/main" id="{0F9818B2-67B8-48CB-B80D-3E0F1947FF36}"/>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2900" indent="-339725">
              <a:spcBef>
                <a:spcPts val="675"/>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Law 9th February 1983, No. 28 (1983 Reforms) represented the first attempt to reduce the rigidity of the CPC by excluding Italian nationality as a basic requirement for appointment as an arbitrator. </a:t>
            </a:r>
          </a:p>
          <a:p>
            <a:pPr>
              <a:lnSpc>
                <a:spcPct val="90000"/>
              </a:lnSpc>
              <a:spcBef>
                <a:spcPts val="1000"/>
              </a:spcBef>
              <a:buClr>
                <a:schemeClr val="accent1"/>
              </a:buClr>
              <a:buSzPct val="80000"/>
              <a:buFont typeface="Wingdings 3" charset="2"/>
              <a:buChar char=""/>
            </a:pPr>
            <a:endParaRPr lang="en-US" altLang="it-IT" sz="140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Law 5th January 1994, No. 25 (1994 Reforms) introduced new rules regarding international arbitration in compliance with international conventions and, in particular, with the New York Convention.</a:t>
            </a:r>
          </a:p>
          <a:p>
            <a:pPr>
              <a:lnSpc>
                <a:spcPct val="90000"/>
              </a:lnSpc>
              <a:spcBef>
                <a:spcPts val="1000"/>
              </a:spcBef>
              <a:buClr>
                <a:schemeClr val="accent1"/>
              </a:buClr>
              <a:buSzPct val="80000"/>
              <a:buFont typeface="Wingdings 3" charset="2"/>
              <a:buChar char=""/>
            </a:pPr>
            <a:endParaRPr lang="en-US" altLang="it-IT" sz="140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Legislative Decree 2nd February 2006, No. 40 (2006 Reforms)  re-drafted most of the previous CPC provisions on arbitral proceedings. The aim of the 2006 Reforms was to promote and improve recourse to arbitration as an attractive alternative to ordinary judicial proceedings</a:t>
            </a:r>
          </a:p>
          <a:p>
            <a:pPr>
              <a:lnSpc>
                <a:spcPct val="90000"/>
              </a:lnSpc>
              <a:spcBef>
                <a:spcPts val="1000"/>
              </a:spcBef>
              <a:buClr>
                <a:schemeClr val="accent1"/>
              </a:buClr>
              <a:buSzPct val="80000"/>
              <a:buFont typeface="Wingdings 3" charset="2"/>
              <a:buChar char=""/>
            </a:pPr>
            <a:endParaRPr lang="en-US" altLang="it-IT" sz="140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Legislative Decree 5/2003 (company disputes arbitration)</a:t>
            </a:r>
          </a:p>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Law Decree No. 132/2014 (converted into Law No. 162/2014) transfer to arbitration</a:t>
            </a:r>
          </a:p>
          <a:p>
            <a:pPr>
              <a:lnSpc>
                <a:spcPct val="90000"/>
              </a:lnSpc>
              <a:spcBef>
                <a:spcPts val="1000"/>
              </a:spcBef>
              <a:buClr>
                <a:schemeClr val="accent1"/>
              </a:buClr>
              <a:buSzPct val="80000"/>
              <a:buFont typeface="Wingdings 3" charset="2"/>
              <a:buChar char=""/>
            </a:pPr>
            <a:endParaRPr lang="en-US" altLang="it-IT" sz="1400">
              <a:solidFill>
                <a:schemeClr val="tx1">
                  <a:lumMod val="75000"/>
                  <a:lumOff val="25000"/>
                </a:schemeClr>
              </a:solidFill>
              <a:latin typeface="+mn-lt"/>
              <a:ea typeface="+mn-ea"/>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3"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5" name="Rectangle 84">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7" name="Group 86">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8" name="Rectangle 87">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Oval 88">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0" name="Oval 89">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2"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3"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4"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96" name="Rectangle 95">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1538" name="Text Box 1">
            <a:extLst>
              <a:ext uri="{FF2B5EF4-FFF2-40B4-BE49-F238E27FC236}">
                <a16:creationId xmlns:a16="http://schemas.microsoft.com/office/drawing/2014/main" id="{EAC96440-4F7A-4C94-9D00-81DF64385586}"/>
              </a:ext>
            </a:extLst>
          </p:cNvPr>
          <p:cNvSpPr txBox="1">
            <a:spLocks noChangeArrowheads="1"/>
          </p:cNvSpPr>
          <p:nvPr/>
        </p:nvSpPr>
        <p:spPr bwMode="auto">
          <a:xfrm>
            <a:off x="1825626" y="228600"/>
            <a:ext cx="8532813" cy="75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graphicFrame>
        <p:nvGraphicFramePr>
          <p:cNvPr id="321541" name="Text Box 2">
            <a:extLst>
              <a:ext uri="{FF2B5EF4-FFF2-40B4-BE49-F238E27FC236}">
                <a16:creationId xmlns:a16="http://schemas.microsoft.com/office/drawing/2014/main" id="{1D570A60-41A6-41B5-B22A-6C1D8B4D4CE6}"/>
              </a:ext>
            </a:extLst>
          </p:cNvPr>
          <p:cNvGraphicFramePr/>
          <p:nvPr>
            <p:extLst>
              <p:ext uri="{D42A27DB-BD31-4B8C-83A1-F6EECF244321}">
                <p14:modId xmlns:p14="http://schemas.microsoft.com/office/powerpoint/2010/main" val="376552006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3"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5" name="Rectangle 84">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7" name="Group 86">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8" name="Rectangle 87">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Oval 88">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0" name="Oval 89">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2"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3"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4"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23586" name="Text Box 1">
            <a:extLst>
              <a:ext uri="{FF2B5EF4-FFF2-40B4-BE49-F238E27FC236}">
                <a16:creationId xmlns:a16="http://schemas.microsoft.com/office/drawing/2014/main" id="{09EBB5E3-6A85-4267-8A17-985CC4C8B4D4}"/>
              </a:ext>
            </a:extLst>
          </p:cNvPr>
          <p:cNvSpPr txBox="1">
            <a:spLocks noChangeArrowheads="1"/>
          </p:cNvSpPr>
          <p:nvPr/>
        </p:nvSpPr>
        <p:spPr bwMode="auto">
          <a:xfrm>
            <a:off x="1154955" y="973667"/>
            <a:ext cx="2942210" cy="48337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600">
                <a:solidFill>
                  <a:srgbClr val="EBEBEB"/>
                </a:solidFill>
                <a:latin typeface="+mj-lt"/>
                <a:ea typeface="+mj-ea"/>
                <a:cs typeface="+mj-cs"/>
              </a:rPr>
              <a:t>General principles</a:t>
            </a:r>
          </a:p>
        </p:txBody>
      </p:sp>
      <p:sp>
        <p:nvSpPr>
          <p:cNvPr id="96" name="Rectangle 95">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23589" name="Text Box 2">
            <a:extLst>
              <a:ext uri="{FF2B5EF4-FFF2-40B4-BE49-F238E27FC236}">
                <a16:creationId xmlns:a16="http://schemas.microsoft.com/office/drawing/2014/main" id="{A3D09AF4-AD2C-49B4-B37C-9B43514D3253}"/>
              </a:ext>
            </a:extLst>
          </p:cNvPr>
          <p:cNvGraphicFramePr/>
          <p:nvPr>
            <p:extLst>
              <p:ext uri="{D42A27DB-BD31-4B8C-83A1-F6EECF244321}">
                <p14:modId xmlns:p14="http://schemas.microsoft.com/office/powerpoint/2010/main" val="316159076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25639"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25640"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641"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25634" name="Text Box 1">
            <a:extLst>
              <a:ext uri="{FF2B5EF4-FFF2-40B4-BE49-F238E27FC236}">
                <a16:creationId xmlns:a16="http://schemas.microsoft.com/office/drawing/2014/main" id="{5CF0D0E4-9ECB-4117-8DD6-150531C3BC74}"/>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The arbitration agreement</a:t>
            </a:r>
          </a:p>
        </p:txBody>
      </p:sp>
      <p:sp>
        <p:nvSpPr>
          <p:cNvPr id="325635" name="Text Box 2">
            <a:extLst>
              <a:ext uri="{FF2B5EF4-FFF2-40B4-BE49-F238E27FC236}">
                <a16:creationId xmlns:a16="http://schemas.microsoft.com/office/drawing/2014/main" id="{0A91967E-C424-46F5-85BE-20BB2CE23927}"/>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2900" indent="-339725">
              <a:spcBef>
                <a:spcPts val="675"/>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The arbitration agreement can be in the form of a clause within a contract or a stand-alone agreement. In either case, the arbitration agreement should be in writing and should clearly set out the subject‑ matter submitted to arbitration</a:t>
            </a:r>
          </a:p>
          <a:p>
            <a:pPr>
              <a:spcBef>
                <a:spcPts val="1000"/>
              </a:spcBef>
              <a:buClr>
                <a:schemeClr val="accent1"/>
              </a:buClr>
              <a:buSzPct val="80000"/>
              <a:buFont typeface="Wingdings 3" charset="2"/>
              <a:buChar char=""/>
            </a:pPr>
            <a:endParaRPr lang="en-US" altLang="it-IT" sz="2000" dirty="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endParaRPr lang="en-US" altLang="it-IT" sz="2000" dirty="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Arbitrability: art. 806 and 829</a:t>
            </a:r>
          </a:p>
          <a:p>
            <a:pPr>
              <a:spcBef>
                <a:spcPts val="1000"/>
              </a:spcBef>
              <a:buClr>
                <a:schemeClr val="accent1"/>
              </a:buClr>
              <a:buSzPct val="80000"/>
              <a:buFont typeface="Wingdings 3" charset="2"/>
              <a:buChar char=""/>
            </a:pPr>
            <a:endParaRPr lang="en-US" altLang="it-IT" sz="2000" dirty="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Separability: art. 808.3</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olo 1">
            <a:extLst>
              <a:ext uri="{FF2B5EF4-FFF2-40B4-BE49-F238E27FC236}">
                <a16:creationId xmlns:a16="http://schemas.microsoft.com/office/drawing/2014/main" id="{C59AEE4A-4806-4F6A-BCE5-FAF4BBB3D461}"/>
              </a:ext>
            </a:extLst>
          </p:cNvPr>
          <p:cNvSpPr>
            <a:spLocks noGrp="1" noChangeArrowheads="1"/>
          </p:cNvSpPr>
          <p:nvPr>
            <p:ph type="title"/>
          </p:nvPr>
        </p:nvSpPr>
        <p:spPr/>
        <p:txBody>
          <a:bodyPr/>
          <a:lstStyle/>
          <a:p>
            <a:r>
              <a:rPr lang="it-IT" altLang="it-IT"/>
              <a:t>The award</a:t>
            </a:r>
          </a:p>
        </p:txBody>
      </p:sp>
      <p:sp>
        <p:nvSpPr>
          <p:cNvPr id="223235" name="Segnaposto contenuto 2">
            <a:extLst>
              <a:ext uri="{FF2B5EF4-FFF2-40B4-BE49-F238E27FC236}">
                <a16:creationId xmlns:a16="http://schemas.microsoft.com/office/drawing/2014/main" id="{4A820541-B802-4CFD-8D20-6F3E2200C816}"/>
              </a:ext>
            </a:extLst>
          </p:cNvPr>
          <p:cNvSpPr>
            <a:spLocks noGrp="1" noChangeArrowheads="1"/>
          </p:cNvSpPr>
          <p:nvPr>
            <p:ph idx="1"/>
          </p:nvPr>
        </p:nvSpPr>
        <p:spPr/>
        <p:txBody>
          <a:bodyPr/>
          <a:lstStyle/>
          <a:p>
            <a:pPr algn="just"/>
            <a:r>
              <a:rPr lang="it-IT" altLang="it-IT" sz="2000"/>
              <a:t>When the arbitral tribunal is satisfied that both parties </a:t>
            </a:r>
            <a:r>
              <a:rPr lang="it-IT" altLang="it-IT" sz="2000" b="1"/>
              <a:t>had reasonable opportunity to present their case</a:t>
            </a:r>
            <a:r>
              <a:rPr lang="it-IT" altLang="it-IT" sz="2000"/>
              <a:t>, the proceeding will be closed and the tribunal will issue the final award</a:t>
            </a:r>
          </a:p>
          <a:p>
            <a:pPr algn="just"/>
            <a:r>
              <a:rPr lang="it-IT" altLang="it-IT" sz="2000"/>
              <a:t>Usually within </a:t>
            </a:r>
            <a:r>
              <a:rPr lang="it-IT" altLang="it-IT" sz="2000" b="1"/>
              <a:t>timeframe</a:t>
            </a:r>
            <a:r>
              <a:rPr lang="it-IT" altLang="it-IT" sz="2000"/>
              <a:t> set by arbitration rules or national law applicable to arbitral procedure</a:t>
            </a:r>
          </a:p>
          <a:p>
            <a:pPr algn="just"/>
            <a:r>
              <a:rPr lang="it-IT" altLang="it-IT" sz="2000"/>
              <a:t>Arbitral tribunal ussually has to give reasons</a:t>
            </a:r>
          </a:p>
          <a:p>
            <a:pPr algn="just"/>
            <a:r>
              <a:rPr lang="it-IT" altLang="it-IT" sz="2000"/>
              <a:t>Only few institutions scrutinze draft arbitral awards</a:t>
            </a:r>
          </a:p>
          <a:p>
            <a:pPr algn="just"/>
            <a:r>
              <a:rPr lang="it-IT" altLang="it-IT" sz="2000"/>
              <a:t>The final decision regarding substantive issues </a:t>
            </a:r>
            <a:r>
              <a:rPr lang="it-IT" altLang="it-IT" sz="2000" b="1"/>
              <a:t>always lies with the arbitral tribunal </a:t>
            </a:r>
            <a:r>
              <a:rPr lang="it-IT" altLang="it-IT" sz="2000"/>
              <a:t>(empowerd by the parties to do so)</a:t>
            </a:r>
          </a:p>
        </p:txBody>
      </p:sp>
      <p:sp>
        <p:nvSpPr>
          <p:cNvPr id="223236" name="Segnaposto data 3">
            <a:extLst>
              <a:ext uri="{FF2B5EF4-FFF2-40B4-BE49-F238E27FC236}">
                <a16:creationId xmlns:a16="http://schemas.microsoft.com/office/drawing/2014/main" id="{BFE2E1E3-01C1-4450-85D6-5AECC2C9A1FC}"/>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27682" name="Text Box 1">
            <a:extLst>
              <a:ext uri="{FF2B5EF4-FFF2-40B4-BE49-F238E27FC236}">
                <a16:creationId xmlns:a16="http://schemas.microsoft.com/office/drawing/2014/main" id="{FD2C024C-E868-4549-8C4B-68240D921C29}"/>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The arbitral tribunal</a:t>
            </a:r>
          </a:p>
        </p:txBody>
      </p:sp>
      <p:sp>
        <p:nvSpPr>
          <p:cNvPr id="327683" name="Text Box 2">
            <a:extLst>
              <a:ext uri="{FF2B5EF4-FFF2-40B4-BE49-F238E27FC236}">
                <a16:creationId xmlns:a16="http://schemas.microsoft.com/office/drawing/2014/main" id="{8B946E4B-AF92-45FD-9E37-F3B9D13C4610}"/>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2900" indent="-339725">
              <a:spcBef>
                <a:spcPts val="675"/>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Constitution: parties' agreement – default rules 809</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Odd number</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Court intervention</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Capacity</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Independence and impartiality</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Challenges: art. 815</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29730" name="Text Box 1">
            <a:extLst>
              <a:ext uri="{FF2B5EF4-FFF2-40B4-BE49-F238E27FC236}">
                <a16:creationId xmlns:a16="http://schemas.microsoft.com/office/drawing/2014/main" id="{C773C945-7776-4EC3-A405-4C7DA71BB7FD}"/>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Commencement of the arbitation</a:t>
            </a:r>
          </a:p>
        </p:txBody>
      </p:sp>
      <p:sp>
        <p:nvSpPr>
          <p:cNvPr id="329731" name="Text Box 2">
            <a:extLst>
              <a:ext uri="{FF2B5EF4-FFF2-40B4-BE49-F238E27FC236}">
                <a16:creationId xmlns:a16="http://schemas.microsoft.com/office/drawing/2014/main" id="{28232C1F-E387-4712-BDFE-74DE9C9EA86A}"/>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2900" indent="-339725">
              <a:spcBef>
                <a:spcPts val="675"/>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Written request</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Appointment of arbitrator</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Service to the other party</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31778" name="Text Box 1">
            <a:extLst>
              <a:ext uri="{FF2B5EF4-FFF2-40B4-BE49-F238E27FC236}">
                <a16:creationId xmlns:a16="http://schemas.microsoft.com/office/drawing/2014/main" id="{EE623162-9CC4-4A8E-9AB8-C79CA903CD6D}"/>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Arbitral proceeding</a:t>
            </a:r>
          </a:p>
        </p:txBody>
      </p:sp>
      <p:sp>
        <p:nvSpPr>
          <p:cNvPr id="331779" name="Text Box 2">
            <a:extLst>
              <a:ext uri="{FF2B5EF4-FFF2-40B4-BE49-F238E27FC236}">
                <a16:creationId xmlns:a16="http://schemas.microsoft.com/office/drawing/2014/main" id="{FBEF4E45-78C4-4B26-8967-D4A936AE344E}"/>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2900" indent="-339725">
              <a:spcBef>
                <a:spcPts val="675"/>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Parties'autonomy</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Arbitrators apply the rules the deem suitable 816 bis</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Due process 816 bis</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Taking of evidence art. 816 ter</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Choise of law: 816 bis</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33831" name="Group 137">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9" name="Rectangle 138">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Oval 139">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1" name="Oval 140">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Oval 141">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3" name="Oval 142">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4" name="Oval 143">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5"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6"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7"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33832" name="Rectangle 148">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33833" name="Group 150">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2" name="Rectangle 151">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333826" name="Text Box 1">
            <a:extLst>
              <a:ext uri="{FF2B5EF4-FFF2-40B4-BE49-F238E27FC236}">
                <a16:creationId xmlns:a16="http://schemas.microsoft.com/office/drawing/2014/main" id="{34B3594E-9AEB-4515-9DF0-5C47D3B2236B}"/>
              </a:ext>
            </a:extLst>
          </p:cNvPr>
          <p:cNvSpPr txBox="1">
            <a:spLocks noChangeArrowheads="1"/>
          </p:cNvSpPr>
          <p:nvPr/>
        </p:nvSpPr>
        <p:spPr bwMode="auto">
          <a:xfrm>
            <a:off x="1154954" y="973668"/>
            <a:ext cx="8761413" cy="7069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600">
                <a:solidFill>
                  <a:srgbClr val="FFFFFF"/>
                </a:solidFill>
                <a:latin typeface="+mj-lt"/>
                <a:ea typeface="+mj-ea"/>
                <a:cs typeface="+mj-cs"/>
              </a:rPr>
              <a:t>Making of the award</a:t>
            </a:r>
          </a:p>
        </p:txBody>
      </p:sp>
      <p:sp>
        <p:nvSpPr>
          <p:cNvPr id="155" name="Rectangle 154">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33829" name="Text Box 2">
            <a:extLst>
              <a:ext uri="{FF2B5EF4-FFF2-40B4-BE49-F238E27FC236}">
                <a16:creationId xmlns:a16="http://schemas.microsoft.com/office/drawing/2014/main" id="{5835715B-010D-4769-9EB9-65C821AA3199}"/>
              </a:ext>
            </a:extLst>
          </p:cNvPr>
          <p:cNvGraphicFramePr/>
          <p:nvPr>
            <p:extLst>
              <p:ext uri="{D42A27DB-BD31-4B8C-83A1-F6EECF244321}">
                <p14:modId xmlns:p14="http://schemas.microsoft.com/office/powerpoint/2010/main" val="3343489882"/>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35874" name="Text Box 1">
            <a:extLst>
              <a:ext uri="{FF2B5EF4-FFF2-40B4-BE49-F238E27FC236}">
                <a16:creationId xmlns:a16="http://schemas.microsoft.com/office/drawing/2014/main" id="{6DCAD021-728E-4EAF-B4B3-EBB5EF0FC708}"/>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Setting aside the award</a:t>
            </a:r>
          </a:p>
        </p:txBody>
      </p:sp>
      <p:sp>
        <p:nvSpPr>
          <p:cNvPr id="335875" name="Text Box 2">
            <a:extLst>
              <a:ext uri="{FF2B5EF4-FFF2-40B4-BE49-F238E27FC236}">
                <a16:creationId xmlns:a16="http://schemas.microsoft.com/office/drawing/2014/main" id="{6C292A66-0ED6-4CA3-8511-FFF651D433D7}"/>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2900" indent="-339725">
              <a:spcBef>
                <a:spcPts val="675"/>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Action for nullity: art. 829</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Revocation</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Opposition by third party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37922" name="Text Box 1">
            <a:extLst>
              <a:ext uri="{FF2B5EF4-FFF2-40B4-BE49-F238E27FC236}">
                <a16:creationId xmlns:a16="http://schemas.microsoft.com/office/drawing/2014/main" id="{41B3FA18-8891-4B83-9C11-A58412D0F47D}"/>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Art. 829</a:t>
            </a:r>
          </a:p>
        </p:txBody>
      </p:sp>
      <p:sp>
        <p:nvSpPr>
          <p:cNvPr id="337923" name="Text Box 2">
            <a:extLst>
              <a:ext uri="{FF2B5EF4-FFF2-40B4-BE49-F238E27FC236}">
                <a16:creationId xmlns:a16="http://schemas.microsoft.com/office/drawing/2014/main" id="{DFE66C7F-3E8B-4DE2-952D-06BA53E7D899}"/>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2900" indent="-339725">
              <a:spcBef>
                <a:spcPts val="675"/>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1) if the arbitration agreement is invalid, without prejudice to the provision of</a:t>
            </a:r>
          </a:p>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Article 817, paragraph 3 [to be read: paragraph 2];</a:t>
            </a:r>
          </a:p>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2) if the arbitrators have not been appointed in the form and manner laid down in</a:t>
            </a:r>
          </a:p>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Chapters II and VI of this Title, provided that this ground for nullity has been</a:t>
            </a:r>
          </a:p>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raised in the arbitral proceedings;</a:t>
            </a:r>
          </a:p>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3) if the award has been rendered by a person who could not be appointed asarbitrator according to Article 812;</a:t>
            </a:r>
          </a:p>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4) if the award exceeds the limits of the arbitration agreement, without prejudice</a:t>
            </a:r>
          </a:p>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to the provision of Article 817, paragraph 4 [to be read: paragraph 3], or has</a:t>
            </a:r>
          </a:p>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decided the merits of the dispute in all other cases in which the merits could not</a:t>
            </a:r>
          </a:p>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be decided;</a:t>
            </a:r>
          </a:p>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5) if the award does not comply with the requirements of Article 823, numbers</a:t>
            </a:r>
          </a:p>
          <a:p>
            <a:pPr>
              <a:lnSpc>
                <a:spcPct val="90000"/>
              </a:lnSpc>
              <a:spcBef>
                <a:spcPts val="1000"/>
              </a:spcBef>
              <a:buClr>
                <a:schemeClr val="accent1"/>
              </a:buClr>
              <a:buSzPct val="80000"/>
              <a:buFont typeface="Wingdings 3" charset="2"/>
              <a:buChar char=""/>
            </a:pPr>
            <a:r>
              <a:rPr lang="en-US" altLang="it-IT" sz="1400">
                <a:solidFill>
                  <a:schemeClr val="tx1">
                    <a:lumMod val="75000"/>
                    <a:lumOff val="25000"/>
                  </a:schemeClr>
                </a:solidFill>
                <a:latin typeface="+mn-lt"/>
                <a:ea typeface="+mn-ea"/>
              </a:rPr>
              <a:t>(5), (6) and (7);</a:t>
            </a:r>
          </a:p>
          <a:p>
            <a:pPr>
              <a:lnSpc>
                <a:spcPct val="90000"/>
              </a:lnSpc>
              <a:spcBef>
                <a:spcPts val="1000"/>
              </a:spcBef>
              <a:buClr>
                <a:schemeClr val="accent1"/>
              </a:buClr>
              <a:buSzPct val="80000"/>
              <a:buFont typeface="Wingdings 3" charset="2"/>
              <a:buChar char=""/>
            </a:pPr>
            <a:endParaRPr lang="en-US" altLang="it-IT" sz="1400">
              <a:solidFill>
                <a:schemeClr val="tx1">
                  <a:lumMod val="75000"/>
                  <a:lumOff val="25000"/>
                </a:schemeClr>
              </a:solidFill>
              <a:latin typeface="+mn-lt"/>
              <a:ea typeface="+mn-ea"/>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39970" name="Text Box 1">
            <a:extLst>
              <a:ext uri="{FF2B5EF4-FFF2-40B4-BE49-F238E27FC236}">
                <a16:creationId xmlns:a16="http://schemas.microsoft.com/office/drawing/2014/main" id="{2F70ED46-6DF9-48D0-9185-D0DE77292AD6}"/>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pPr>
            <a:r>
              <a:rPr lang="en-US" altLang="it-IT" sz="3200">
                <a:solidFill>
                  <a:srgbClr val="EBEBEB"/>
                </a:solidFill>
                <a:latin typeface="+mj-lt"/>
                <a:ea typeface="+mj-ea"/>
                <a:cs typeface="+mj-cs"/>
              </a:rPr>
              <a:t>...</a:t>
            </a:r>
          </a:p>
        </p:txBody>
      </p:sp>
      <p:sp>
        <p:nvSpPr>
          <p:cNvPr id="339971" name="Text Box 2">
            <a:extLst>
              <a:ext uri="{FF2B5EF4-FFF2-40B4-BE49-F238E27FC236}">
                <a16:creationId xmlns:a16="http://schemas.microsoft.com/office/drawing/2014/main" id="{C5327880-EFAA-4262-9C8D-A5C9FB31C6E1}"/>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2900" indent="-339725">
              <a:spcBef>
                <a:spcPts val="675"/>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1100" dirty="0">
                <a:solidFill>
                  <a:schemeClr val="tx1">
                    <a:lumMod val="75000"/>
                    <a:lumOff val="25000"/>
                  </a:schemeClr>
                </a:solidFill>
                <a:latin typeface="+mn-lt"/>
                <a:ea typeface="+mn-ea"/>
              </a:rPr>
              <a:t>6) if the award has been rendered after the expiry of the prescribed time-limit, subject to the provisions of Article 821;</a:t>
            </a:r>
          </a:p>
          <a:p>
            <a:pPr>
              <a:lnSpc>
                <a:spcPct val="90000"/>
              </a:lnSpc>
              <a:spcBef>
                <a:spcPts val="1000"/>
              </a:spcBef>
              <a:buClr>
                <a:schemeClr val="accent1"/>
              </a:buClr>
              <a:buSzPct val="80000"/>
              <a:buFont typeface="Wingdings 3" charset="2"/>
              <a:buChar char=""/>
            </a:pPr>
            <a:r>
              <a:rPr lang="en-US" altLang="it-IT" sz="1100" dirty="0">
                <a:solidFill>
                  <a:schemeClr val="tx1">
                    <a:lumMod val="75000"/>
                    <a:lumOff val="25000"/>
                  </a:schemeClr>
                </a:solidFill>
                <a:latin typeface="+mn-lt"/>
                <a:ea typeface="+mn-ea"/>
              </a:rPr>
              <a:t>7) if during the proceedings the formalities prescribed by the parties under express sanction of nullity have not been observed and the nullity has not been cured;</a:t>
            </a:r>
          </a:p>
          <a:p>
            <a:pPr>
              <a:lnSpc>
                <a:spcPct val="90000"/>
              </a:lnSpc>
              <a:spcBef>
                <a:spcPts val="1000"/>
              </a:spcBef>
              <a:buClr>
                <a:schemeClr val="accent1"/>
              </a:buClr>
              <a:buSzPct val="80000"/>
              <a:buFont typeface="Wingdings 3" charset="2"/>
              <a:buChar char=""/>
            </a:pPr>
            <a:r>
              <a:rPr lang="en-US" altLang="it-IT" sz="1100" dirty="0">
                <a:solidFill>
                  <a:schemeClr val="tx1">
                    <a:lumMod val="75000"/>
                    <a:lumOff val="25000"/>
                  </a:schemeClr>
                </a:solidFill>
                <a:latin typeface="+mn-lt"/>
                <a:ea typeface="+mn-ea"/>
              </a:rPr>
              <a:t>8) if the award is contrary to a previous award which is no longer subject to recourse or to a previous judgment having the force of res judicata between the parties, provided such award or such judgment has been submitted in the proceedings;</a:t>
            </a:r>
          </a:p>
          <a:p>
            <a:pPr>
              <a:lnSpc>
                <a:spcPct val="90000"/>
              </a:lnSpc>
              <a:spcBef>
                <a:spcPts val="1000"/>
              </a:spcBef>
              <a:buClr>
                <a:schemeClr val="accent1"/>
              </a:buClr>
              <a:buSzPct val="80000"/>
              <a:buFont typeface="Wingdings 3" charset="2"/>
              <a:buChar char=""/>
            </a:pPr>
            <a:r>
              <a:rPr lang="en-US" altLang="it-IT" sz="1100" dirty="0">
                <a:solidFill>
                  <a:schemeClr val="tx1">
                    <a:lumMod val="75000"/>
                    <a:lumOff val="25000"/>
                  </a:schemeClr>
                </a:solidFill>
                <a:latin typeface="+mn-lt"/>
                <a:ea typeface="+mn-ea"/>
              </a:rPr>
              <a:t>9) if the principle of contradictory proceedings (principio del </a:t>
            </a:r>
            <a:r>
              <a:rPr lang="en-US" altLang="it-IT" sz="1100" dirty="0" err="1">
                <a:solidFill>
                  <a:schemeClr val="tx1">
                    <a:lumMod val="75000"/>
                    <a:lumOff val="25000"/>
                  </a:schemeClr>
                </a:solidFill>
                <a:latin typeface="+mn-lt"/>
                <a:ea typeface="+mn-ea"/>
              </a:rPr>
              <a:t>contraddittorio</a:t>
            </a:r>
            <a:r>
              <a:rPr lang="en-US" altLang="it-IT" sz="1100" dirty="0">
                <a:solidFill>
                  <a:schemeClr val="tx1">
                    <a:lumMod val="75000"/>
                    <a:lumOff val="25000"/>
                  </a:schemeClr>
                </a:solidFill>
                <a:latin typeface="+mn-lt"/>
                <a:ea typeface="+mn-ea"/>
              </a:rPr>
              <a:t>) has not been respected in the arbitration proceedings;</a:t>
            </a:r>
          </a:p>
          <a:p>
            <a:pPr>
              <a:lnSpc>
                <a:spcPct val="90000"/>
              </a:lnSpc>
              <a:spcBef>
                <a:spcPts val="1000"/>
              </a:spcBef>
              <a:buClr>
                <a:schemeClr val="accent1"/>
              </a:buClr>
              <a:buSzPct val="80000"/>
              <a:buFont typeface="Wingdings 3" charset="2"/>
              <a:buChar char=""/>
            </a:pPr>
            <a:r>
              <a:rPr lang="en-US" altLang="it-IT" sz="1100" dirty="0">
                <a:solidFill>
                  <a:schemeClr val="tx1">
                    <a:lumMod val="75000"/>
                    <a:lumOff val="25000"/>
                  </a:schemeClr>
                </a:solidFill>
                <a:latin typeface="+mn-lt"/>
                <a:ea typeface="+mn-ea"/>
              </a:rPr>
              <a:t>10) if the award terminates the proceedings without deciding the merits of the dispute and the merits of the dispute had to be decided by the arbitrators;</a:t>
            </a:r>
          </a:p>
          <a:p>
            <a:pPr>
              <a:lnSpc>
                <a:spcPct val="90000"/>
              </a:lnSpc>
              <a:spcBef>
                <a:spcPts val="1000"/>
              </a:spcBef>
              <a:buClr>
                <a:schemeClr val="accent1"/>
              </a:buClr>
              <a:buSzPct val="80000"/>
              <a:buFont typeface="Wingdings 3" charset="2"/>
              <a:buChar char=""/>
            </a:pPr>
            <a:r>
              <a:rPr lang="en-US" altLang="it-IT" sz="1100" dirty="0">
                <a:solidFill>
                  <a:schemeClr val="tx1">
                    <a:lumMod val="75000"/>
                    <a:lumOff val="25000"/>
                  </a:schemeClr>
                </a:solidFill>
                <a:latin typeface="+mn-lt"/>
                <a:ea typeface="+mn-ea"/>
              </a:rPr>
              <a:t>11) if the award contains contradictory provisions;</a:t>
            </a:r>
          </a:p>
          <a:p>
            <a:pPr>
              <a:lnSpc>
                <a:spcPct val="90000"/>
              </a:lnSpc>
              <a:spcBef>
                <a:spcPts val="1000"/>
              </a:spcBef>
              <a:buClr>
                <a:schemeClr val="accent1"/>
              </a:buClr>
              <a:buSzPct val="80000"/>
              <a:buFont typeface="Wingdings 3" charset="2"/>
              <a:buChar char=""/>
            </a:pPr>
            <a:r>
              <a:rPr lang="en-US" altLang="it-IT" sz="1100" dirty="0">
                <a:solidFill>
                  <a:schemeClr val="tx1">
                    <a:lumMod val="75000"/>
                    <a:lumOff val="25000"/>
                  </a:schemeClr>
                </a:solidFill>
                <a:latin typeface="+mn-lt"/>
                <a:ea typeface="+mn-ea"/>
              </a:rPr>
              <a:t>12) if the award has not decided some of the issues and objections raised by the parties in conformity with the arbitration agreement.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42018" name="Text Box 1">
            <a:extLst>
              <a:ext uri="{FF2B5EF4-FFF2-40B4-BE49-F238E27FC236}">
                <a16:creationId xmlns:a16="http://schemas.microsoft.com/office/drawing/2014/main" id="{42BD5394-B974-4973-A5B8-569F0ADEA3DC}"/>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dirty="0">
                <a:solidFill>
                  <a:srgbClr val="EBEBEB"/>
                </a:solidFill>
                <a:latin typeface="+mj-lt"/>
                <a:ea typeface="+mj-ea"/>
                <a:cs typeface="+mj-cs"/>
              </a:rPr>
              <a:t>Violation of substantive law</a:t>
            </a:r>
          </a:p>
        </p:txBody>
      </p:sp>
      <p:sp>
        <p:nvSpPr>
          <p:cNvPr id="342019" name="Text Box 2">
            <a:extLst>
              <a:ext uri="{FF2B5EF4-FFF2-40B4-BE49-F238E27FC236}">
                <a16:creationId xmlns:a16="http://schemas.microsoft.com/office/drawing/2014/main" id="{C7EDB063-6293-4835-AE3A-DBC3F16AA618}"/>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2900" indent="-339725">
              <a:spcBef>
                <a:spcPts val="675"/>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829....</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The recourse for violation of the rules of law relating to the merits of the dispute is admitted only if  expressly provided by the parties or by the law. </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The recourse against decisions which are contrary to public policy shall be admitted in any case.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4071" name="Group 73">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3"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44072" name="Rectangle 84">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44073" name="Group 86">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8" name="Rectangle 87">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Oval 88">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0" name="Oval 89">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2"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3"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4"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44066" name="Text Box 1">
            <a:extLst>
              <a:ext uri="{FF2B5EF4-FFF2-40B4-BE49-F238E27FC236}">
                <a16:creationId xmlns:a16="http://schemas.microsoft.com/office/drawing/2014/main" id="{C99C0434-70D3-4E36-A156-5EE8DFDFC845}"/>
              </a:ext>
            </a:extLst>
          </p:cNvPr>
          <p:cNvSpPr txBox="1">
            <a:spLocks noChangeArrowheads="1"/>
          </p:cNvSpPr>
          <p:nvPr/>
        </p:nvSpPr>
        <p:spPr bwMode="auto">
          <a:xfrm>
            <a:off x="1154955" y="973667"/>
            <a:ext cx="2942210" cy="48337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dirty="0">
                <a:solidFill>
                  <a:srgbClr val="EBEBEB"/>
                </a:solidFill>
                <a:latin typeface="+mj-lt"/>
                <a:ea typeface="+mj-ea"/>
                <a:cs typeface="+mj-cs"/>
              </a:rPr>
              <a:t>Enforcement and recognition</a:t>
            </a:r>
          </a:p>
          <a:p>
            <a:pPr>
              <a:spcBef>
                <a:spcPct val="0"/>
              </a:spcBef>
              <a:spcAft>
                <a:spcPts val="600"/>
              </a:spcAft>
              <a:buClrTx/>
            </a:pPr>
            <a:r>
              <a:rPr lang="en-US" altLang="it-IT" sz="3200" dirty="0">
                <a:solidFill>
                  <a:srgbClr val="EBEBEB"/>
                </a:solidFill>
                <a:latin typeface="+mj-lt"/>
                <a:ea typeface="+mj-ea"/>
                <a:cs typeface="+mj-cs"/>
              </a:rPr>
              <a:t>of foreign </a:t>
            </a:r>
          </a:p>
          <a:p>
            <a:pPr>
              <a:spcBef>
                <a:spcPct val="0"/>
              </a:spcBef>
              <a:spcAft>
                <a:spcPts val="600"/>
              </a:spcAft>
              <a:buClrTx/>
            </a:pPr>
            <a:r>
              <a:rPr lang="en-US" altLang="it-IT" sz="3200" dirty="0">
                <a:solidFill>
                  <a:srgbClr val="EBEBEB"/>
                </a:solidFill>
                <a:latin typeface="+mj-lt"/>
                <a:ea typeface="+mj-ea"/>
                <a:cs typeface="+mj-cs"/>
              </a:rPr>
              <a:t>awards</a:t>
            </a:r>
          </a:p>
        </p:txBody>
      </p:sp>
      <p:sp>
        <p:nvSpPr>
          <p:cNvPr id="344074" name="Rectangle 95">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44075" name="Text Box 2">
            <a:extLst>
              <a:ext uri="{FF2B5EF4-FFF2-40B4-BE49-F238E27FC236}">
                <a16:creationId xmlns:a16="http://schemas.microsoft.com/office/drawing/2014/main" id="{5EE24D87-150C-47CE-BA44-75CF8A981324}"/>
              </a:ext>
            </a:extLst>
          </p:cNvPr>
          <p:cNvGraphicFramePr/>
          <p:nvPr>
            <p:extLst>
              <p:ext uri="{D42A27DB-BD31-4B8C-83A1-F6EECF244321}">
                <p14:modId xmlns:p14="http://schemas.microsoft.com/office/powerpoint/2010/main" val="8996061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24258" name="Text Box 1">
            <a:extLst>
              <a:ext uri="{FF2B5EF4-FFF2-40B4-BE49-F238E27FC236}">
                <a16:creationId xmlns:a16="http://schemas.microsoft.com/office/drawing/2014/main" id="{1090AB47-05F6-4E04-B2B9-0B46F7778BF6}"/>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Commencing Arbitration Proceedings </a:t>
            </a:r>
          </a:p>
        </p:txBody>
      </p:sp>
      <p:sp>
        <p:nvSpPr>
          <p:cNvPr id="224259" name="Text Box 2">
            <a:extLst>
              <a:ext uri="{FF2B5EF4-FFF2-40B4-BE49-F238E27FC236}">
                <a16:creationId xmlns:a16="http://schemas.microsoft.com/office/drawing/2014/main" id="{A79665A7-BF2C-4895-97D6-BFB94F9289D4}"/>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1)REQUEST FOR ARBITRATIONS</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2)ANSWER – COUNTERCLAIM</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3) REPLY TO COUNTER CLAIM</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4) CONSTITUTION OF THE ARBITRAL TRIBUNAL (APPOINTMENT AND CONFIRMATION) </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p:txBody>
      </p:sp>
      <p:sp>
        <p:nvSpPr>
          <p:cNvPr id="224260" name="Text Box 3">
            <a:extLst>
              <a:ext uri="{FF2B5EF4-FFF2-40B4-BE49-F238E27FC236}">
                <a16:creationId xmlns:a16="http://schemas.microsoft.com/office/drawing/2014/main" id="{13761DA4-AA63-47BF-A63C-0C914046057D}"/>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olo 1">
            <a:extLst>
              <a:ext uri="{FF2B5EF4-FFF2-40B4-BE49-F238E27FC236}">
                <a16:creationId xmlns:a16="http://schemas.microsoft.com/office/drawing/2014/main" id="{6A9150CF-B0B5-4BF4-9742-0C26FA4F4B3B}"/>
              </a:ext>
            </a:extLst>
          </p:cNvPr>
          <p:cNvSpPr>
            <a:spLocks noGrp="1"/>
          </p:cNvSpPr>
          <p:nvPr>
            <p:ph type="title"/>
          </p:nvPr>
        </p:nvSpPr>
        <p:spPr>
          <a:xfrm>
            <a:off x="994087" y="1130603"/>
            <a:ext cx="3342442" cy="4596794"/>
          </a:xfrm>
        </p:spPr>
        <p:txBody>
          <a:bodyPr anchor="ctr">
            <a:normAutofit/>
          </a:bodyPr>
          <a:lstStyle/>
          <a:p>
            <a:r>
              <a:rPr lang="it-IT" sz="3200">
                <a:solidFill>
                  <a:srgbClr val="EBEBEB"/>
                </a:solidFill>
              </a:rPr>
              <a:t>Notice and pleadings</a:t>
            </a:r>
          </a:p>
        </p:txBody>
      </p:sp>
      <p:sp>
        <p:nvSpPr>
          <p:cNvPr id="3" name="Segnaposto contenuto 2">
            <a:extLst>
              <a:ext uri="{FF2B5EF4-FFF2-40B4-BE49-F238E27FC236}">
                <a16:creationId xmlns:a16="http://schemas.microsoft.com/office/drawing/2014/main" id="{ED51B7F8-1B77-41D6-B6A9-0FEF764BA0F8}"/>
              </a:ext>
            </a:extLst>
          </p:cNvPr>
          <p:cNvSpPr>
            <a:spLocks noGrp="1"/>
          </p:cNvSpPr>
          <p:nvPr>
            <p:ph idx="1"/>
          </p:nvPr>
        </p:nvSpPr>
        <p:spPr>
          <a:xfrm>
            <a:off x="5290077" y="437513"/>
            <a:ext cx="5502614" cy="5954325"/>
          </a:xfrm>
        </p:spPr>
        <p:txBody>
          <a:bodyPr anchor="ctr">
            <a:normAutofit/>
          </a:bodyPr>
          <a:lstStyle/>
          <a:p>
            <a:r>
              <a:rPr lang="en-US" sz="1600" dirty="0"/>
              <a:t>The claimant must submit a notice of arbitration, to which the respondent answers. </a:t>
            </a:r>
          </a:p>
          <a:p>
            <a:r>
              <a:rPr lang="en-US" sz="1600" dirty="0"/>
              <a:t>Depending </a:t>
            </a:r>
            <a:r>
              <a:rPr lang="en-US" sz="1600" dirty="0">
                <a:solidFill>
                  <a:srgbClr val="00B050"/>
                </a:solidFill>
              </a:rPr>
              <a:t>upon the relevant rules</a:t>
            </a:r>
            <a:r>
              <a:rPr lang="en-US" sz="1600" dirty="0"/>
              <a:t>, the notice and response may include</a:t>
            </a:r>
          </a:p>
          <a:p>
            <a:pPr>
              <a:buFontTx/>
              <a:buChar char="-"/>
            </a:pPr>
            <a:r>
              <a:rPr lang="en-US" sz="1600" dirty="0"/>
              <a:t>detailed pleadings. </a:t>
            </a:r>
          </a:p>
          <a:p>
            <a:pPr>
              <a:buFontTx/>
              <a:buChar char="-"/>
            </a:pPr>
            <a:r>
              <a:rPr lang="en-US" sz="1600" dirty="0"/>
              <a:t>or the notice may be quite succinct, and written submissions constituting the pleadings will be provided at a later point</a:t>
            </a:r>
          </a:p>
          <a:p>
            <a:pPr marL="0" indent="0">
              <a:buNone/>
            </a:pPr>
            <a:r>
              <a:rPr lang="en-US" sz="1600" dirty="0"/>
              <a:t>(it is important to know whether the claimant must file with the arbitral tribunal (and/or with respondent) a simple notice, with a statement of claim to follow in a later document, or whether at the outset, it must submit a rather complete statement of claim).</a:t>
            </a:r>
          </a:p>
          <a:p>
            <a:pPr marL="0" indent="0">
              <a:buNone/>
            </a:pPr>
            <a:r>
              <a:rPr lang="en-US" sz="1600" dirty="0"/>
              <a:t>Depending upon the relevant rules, the claimant shall -send the Request for Arbitration only to the Institution</a:t>
            </a:r>
          </a:p>
          <a:p>
            <a:pPr marL="0" indent="0">
              <a:buNone/>
            </a:pPr>
            <a:r>
              <a:rPr lang="en-US" sz="1600" dirty="0"/>
              <a:t>- Or send it also to the other party (ad hoc institution)</a:t>
            </a:r>
            <a:endParaRPr lang="it-IT" sz="1600" dirty="0"/>
          </a:p>
        </p:txBody>
      </p:sp>
    </p:spTree>
    <p:extLst>
      <p:ext uri="{BB962C8B-B14F-4D97-AF65-F5344CB8AC3E}">
        <p14:creationId xmlns:p14="http://schemas.microsoft.com/office/powerpoint/2010/main" val="5756575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iunioni ione">
  <a:themeElements>
    <a:clrScheme name="Riunioni ion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Riunioni 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unioni 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8333</Words>
  <Application>Microsoft Office PowerPoint</Application>
  <PresentationFormat>Widescreen</PresentationFormat>
  <Paragraphs>646</Paragraphs>
  <Slides>78</Slides>
  <Notes>56</Notes>
  <HiddenSlides>2</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78</vt:i4>
      </vt:variant>
    </vt:vector>
  </HeadingPairs>
  <TitlesOfParts>
    <vt:vector size="87" baseType="lpstr">
      <vt:lpstr>Arial</vt:lpstr>
      <vt:lpstr>Calibri</vt:lpstr>
      <vt:lpstr>Century Gothic</vt:lpstr>
      <vt:lpstr>Constantia</vt:lpstr>
      <vt:lpstr>Georgia</vt:lpstr>
      <vt:lpstr>Times New Roman</vt:lpstr>
      <vt:lpstr>Wingdings 2</vt:lpstr>
      <vt:lpstr>Wingdings 3</vt:lpstr>
      <vt:lpstr>Riunioni ione</vt:lpstr>
      <vt:lpstr>The arbitral proceeding</vt:lpstr>
      <vt:lpstr>Initiation of the proceeding</vt:lpstr>
      <vt:lpstr>Initiation of the proceeding (Inst. Arb.)</vt:lpstr>
      <vt:lpstr>Conducting the proceedings</vt:lpstr>
      <vt:lpstr>Conducting the proceeding</vt:lpstr>
      <vt:lpstr>Conducting the proceedings (3)</vt:lpstr>
      <vt:lpstr>The award</vt:lpstr>
      <vt:lpstr>Presentazione standard di PowerPoint</vt:lpstr>
      <vt:lpstr>Notice and pleadings</vt:lpstr>
      <vt:lpstr>Respondent </vt:lpstr>
      <vt:lpstr>Written submissions</vt:lpstr>
      <vt:lpstr>Presentazione standard di PowerPoint</vt:lpstr>
      <vt:lpstr>Preliminary meeting </vt:lpstr>
      <vt:lpstr>the Terms of Reference (ICC)</vt:lpstr>
      <vt:lpstr>The hearing</vt:lpstr>
      <vt:lpstr>Taking of evidence</vt:lpstr>
      <vt:lpstr>IBA rules on the taking of evidence </vt:lpstr>
      <vt:lpstr>Presentazione standard di PowerPoint</vt:lpstr>
      <vt:lpstr>Presentazione standard di PowerPoint</vt:lpstr>
      <vt:lpstr>Presentazione standard di PowerPoint</vt:lpstr>
      <vt:lpstr>Redfern schedule</vt:lpstr>
      <vt:lpstr>Example Redfern Schedule</vt:lpstr>
      <vt:lpstr>Presentazione standard di PowerPoint</vt:lpstr>
      <vt:lpstr>Presentazione standard di PowerPoint</vt:lpstr>
      <vt:lpstr>Presentazione standard di PowerPoint</vt:lpstr>
      <vt:lpstr>Presentazione standard di PowerPoint</vt:lpstr>
      <vt:lpstr>Different approaches</vt:lpstr>
      <vt:lpstr>POST-HEARING PROCEEDINGS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Introductory remarks</vt:lpstr>
      <vt:lpstr>Presentazione standard di PowerPoint</vt:lpstr>
      <vt:lpstr>Presentazione standard di PowerPoint</vt:lpstr>
      <vt:lpstr>Presentazione standard di PowerPoint</vt:lpstr>
      <vt:lpstr>Presentazione standard di PowerPoint</vt:lpstr>
      <vt:lpstr>Setting aside proceedings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arbitral proceeding</dc:title>
  <dc:creator>user</dc:creator>
  <cp:lastModifiedBy>user</cp:lastModifiedBy>
  <cp:revision>1</cp:revision>
  <dcterms:created xsi:type="dcterms:W3CDTF">2019-12-05T06:55:10Z</dcterms:created>
  <dcterms:modified xsi:type="dcterms:W3CDTF">2019-12-05T07:04:29Z</dcterms:modified>
</cp:coreProperties>
</file>